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0" r:id="rId2"/>
  </p:sldMasterIdLst>
  <p:notesMasterIdLst>
    <p:notesMasterId r:id="rId79"/>
  </p:notesMasterIdLst>
  <p:handoutMasterIdLst>
    <p:handoutMasterId r:id="rId80"/>
  </p:handoutMasterIdLst>
  <p:sldIdLst>
    <p:sldId id="397" r:id="rId3"/>
    <p:sldId id="305" r:id="rId4"/>
    <p:sldId id="308" r:id="rId5"/>
    <p:sldId id="309" r:id="rId6"/>
    <p:sldId id="310" r:id="rId7"/>
    <p:sldId id="357" r:id="rId8"/>
    <p:sldId id="358" r:id="rId9"/>
    <p:sldId id="359" r:id="rId10"/>
    <p:sldId id="360" r:id="rId11"/>
    <p:sldId id="361" r:id="rId12"/>
    <p:sldId id="362" r:id="rId13"/>
    <p:sldId id="402" r:id="rId14"/>
    <p:sldId id="364" r:id="rId15"/>
    <p:sldId id="365" r:id="rId16"/>
    <p:sldId id="367" r:id="rId17"/>
    <p:sldId id="368" r:id="rId18"/>
    <p:sldId id="369" r:id="rId19"/>
    <p:sldId id="370" r:id="rId20"/>
    <p:sldId id="371" r:id="rId21"/>
    <p:sldId id="372" r:id="rId22"/>
    <p:sldId id="373" r:id="rId23"/>
    <p:sldId id="374" r:id="rId24"/>
    <p:sldId id="375" r:id="rId25"/>
    <p:sldId id="376" r:id="rId26"/>
    <p:sldId id="312" r:id="rId27"/>
    <p:sldId id="377" r:id="rId28"/>
    <p:sldId id="378" r:id="rId29"/>
    <p:sldId id="379" r:id="rId30"/>
    <p:sldId id="380" r:id="rId31"/>
    <p:sldId id="381" r:id="rId32"/>
    <p:sldId id="385" r:id="rId33"/>
    <p:sldId id="387" r:id="rId34"/>
    <p:sldId id="389" r:id="rId35"/>
    <p:sldId id="391" r:id="rId36"/>
    <p:sldId id="392" r:id="rId37"/>
    <p:sldId id="393" r:id="rId38"/>
    <p:sldId id="300" r:id="rId39"/>
    <p:sldId id="325" r:id="rId40"/>
    <p:sldId id="326" r:id="rId41"/>
    <p:sldId id="356" r:id="rId42"/>
    <p:sldId id="354" r:id="rId43"/>
    <p:sldId id="327" r:id="rId44"/>
    <p:sldId id="355" r:id="rId45"/>
    <p:sldId id="287" r:id="rId46"/>
    <p:sldId id="328" r:id="rId47"/>
    <p:sldId id="396" r:id="rId48"/>
    <p:sldId id="394" r:id="rId49"/>
    <p:sldId id="329" r:id="rId50"/>
    <p:sldId id="395" r:id="rId51"/>
    <p:sldId id="330" r:id="rId52"/>
    <p:sldId id="331" r:id="rId53"/>
    <p:sldId id="352" r:id="rId54"/>
    <p:sldId id="353" r:id="rId55"/>
    <p:sldId id="332" r:id="rId56"/>
    <p:sldId id="333"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34" r:id="rId72"/>
    <p:sldId id="335" r:id="rId73"/>
    <p:sldId id="336" r:id="rId74"/>
    <p:sldId id="337" r:id="rId75"/>
    <p:sldId id="398" r:id="rId76"/>
    <p:sldId id="399" r:id="rId77"/>
    <p:sldId id="400"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798"/>
    <a:srgbClr val="1E1894"/>
    <a:srgbClr val="452BE1"/>
    <a:srgbClr val="3E14DA"/>
    <a:srgbClr val="4531BD"/>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9644" autoAdjust="0"/>
  </p:normalViewPr>
  <p:slideViewPr>
    <p:cSldViewPr>
      <p:cViewPr>
        <p:scale>
          <a:sx n="100" d="100"/>
          <a:sy n="100" d="100"/>
        </p:scale>
        <p:origin x="-44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31.jpg"/></Relationships>
</file>

<file path=ppt/diagrams/_rels/drawing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16069-23E0-4B6C-AA07-89912DECE41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85B1C60-00ED-4D5E-B5F3-34AF5A4F602B}">
      <dgm:prSet phldrT="[Text]"/>
      <dgm:spPr>
        <a:solidFill>
          <a:srgbClr val="92D050"/>
        </a:solidFill>
      </dgm:spPr>
      <dgm:t>
        <a:bodyPr/>
        <a:lstStyle/>
        <a:p>
          <a:r>
            <a:rPr lang="ar-LB" dirty="0" smtClean="0"/>
            <a:t>غير مباشرة </a:t>
          </a:r>
          <a:endParaRPr lang="en-US" dirty="0"/>
        </a:p>
      </dgm:t>
    </dgm:pt>
    <dgm:pt modelId="{AB4F971F-ECE7-41DD-BE59-B11A14E9C280}" type="parTrans" cxnId="{1E6408E5-CFF9-4F31-9B0B-881CA2B2A45C}">
      <dgm:prSet/>
      <dgm:spPr/>
      <dgm:t>
        <a:bodyPr/>
        <a:lstStyle/>
        <a:p>
          <a:endParaRPr lang="en-US"/>
        </a:p>
      </dgm:t>
    </dgm:pt>
    <dgm:pt modelId="{E491AEAE-C504-474D-B492-6DD68C153696}" type="sibTrans" cxnId="{1E6408E5-CFF9-4F31-9B0B-881CA2B2A45C}">
      <dgm:prSet/>
      <dgm:spPr/>
      <dgm:t>
        <a:bodyPr/>
        <a:lstStyle/>
        <a:p>
          <a:endParaRPr lang="en-US"/>
        </a:p>
      </dgm:t>
    </dgm:pt>
    <dgm:pt modelId="{FBA75B66-4CB0-40E0-ABE2-E0298C262855}">
      <dgm:prSet phldrT="[Text]"/>
      <dgm:spPr>
        <a:solidFill>
          <a:schemeClr val="accent2">
            <a:lumMod val="40000"/>
            <a:lumOff val="60000"/>
          </a:schemeClr>
        </a:solidFill>
      </dgm:spPr>
      <dgm:t>
        <a:bodyPr/>
        <a:lstStyle/>
        <a:p>
          <a:r>
            <a:rPr lang="ar-LB" dirty="0" smtClean="0"/>
            <a:t>مباشرة</a:t>
          </a:r>
          <a:endParaRPr lang="en-US" dirty="0"/>
        </a:p>
      </dgm:t>
    </dgm:pt>
    <dgm:pt modelId="{461A1A02-763B-4DFE-AA24-318A74F636CF}" type="parTrans" cxnId="{84D0BA6D-7C2B-4FE8-B952-C3A36D2BCC6A}">
      <dgm:prSet/>
      <dgm:spPr/>
      <dgm:t>
        <a:bodyPr/>
        <a:lstStyle/>
        <a:p>
          <a:endParaRPr lang="en-US"/>
        </a:p>
      </dgm:t>
    </dgm:pt>
    <dgm:pt modelId="{208A69DD-B8AD-451A-B37F-E1A46B40F715}" type="sibTrans" cxnId="{84D0BA6D-7C2B-4FE8-B952-C3A36D2BCC6A}">
      <dgm:prSet/>
      <dgm:spPr/>
      <dgm:t>
        <a:bodyPr/>
        <a:lstStyle/>
        <a:p>
          <a:endParaRPr lang="en-US"/>
        </a:p>
      </dgm:t>
    </dgm:pt>
    <dgm:pt modelId="{8D5F17AE-1038-4EDF-A4B3-6346DDE95B7A}" type="pres">
      <dgm:prSet presAssocID="{67016069-23E0-4B6C-AA07-89912DECE41A}" presName="Name0" presStyleCnt="0">
        <dgm:presLayoutVars>
          <dgm:chMax val="2"/>
          <dgm:chPref val="2"/>
          <dgm:animLvl val="lvl"/>
        </dgm:presLayoutVars>
      </dgm:prSet>
      <dgm:spPr/>
      <dgm:t>
        <a:bodyPr/>
        <a:lstStyle/>
        <a:p>
          <a:endParaRPr lang="en-US"/>
        </a:p>
      </dgm:t>
    </dgm:pt>
    <dgm:pt modelId="{37E59AE6-9422-4E81-A619-B38F60300025}" type="pres">
      <dgm:prSet presAssocID="{67016069-23E0-4B6C-AA07-89912DECE41A}" presName="LeftText" presStyleLbl="revTx" presStyleIdx="0" presStyleCnt="0">
        <dgm:presLayoutVars>
          <dgm:bulletEnabled val="1"/>
        </dgm:presLayoutVars>
      </dgm:prSet>
      <dgm:spPr/>
      <dgm:t>
        <a:bodyPr/>
        <a:lstStyle/>
        <a:p>
          <a:endParaRPr lang="en-US"/>
        </a:p>
      </dgm:t>
    </dgm:pt>
    <dgm:pt modelId="{D31E99F7-083C-4A38-92AA-5D8589ED68FD}" type="pres">
      <dgm:prSet presAssocID="{67016069-23E0-4B6C-AA07-89912DECE41A}" presName="LeftNode" presStyleLbl="bgImgPlace1" presStyleIdx="0" presStyleCnt="2">
        <dgm:presLayoutVars>
          <dgm:chMax val="2"/>
          <dgm:chPref val="2"/>
        </dgm:presLayoutVars>
      </dgm:prSet>
      <dgm:spPr/>
      <dgm:t>
        <a:bodyPr/>
        <a:lstStyle/>
        <a:p>
          <a:endParaRPr lang="en-US"/>
        </a:p>
      </dgm:t>
    </dgm:pt>
    <dgm:pt modelId="{DB6649FC-6237-435E-BA79-26EF974C702B}" type="pres">
      <dgm:prSet presAssocID="{67016069-23E0-4B6C-AA07-89912DECE41A}" presName="RightText" presStyleLbl="revTx" presStyleIdx="0" presStyleCnt="0">
        <dgm:presLayoutVars>
          <dgm:bulletEnabled val="1"/>
        </dgm:presLayoutVars>
      </dgm:prSet>
      <dgm:spPr/>
      <dgm:t>
        <a:bodyPr/>
        <a:lstStyle/>
        <a:p>
          <a:endParaRPr lang="en-US"/>
        </a:p>
      </dgm:t>
    </dgm:pt>
    <dgm:pt modelId="{27DA15E3-16AF-4DD0-B7C6-18ED6B946370}" type="pres">
      <dgm:prSet presAssocID="{67016069-23E0-4B6C-AA07-89912DECE41A}" presName="RightNode" presStyleLbl="bgImgPlace1" presStyleIdx="1" presStyleCnt="2">
        <dgm:presLayoutVars>
          <dgm:chMax val="0"/>
          <dgm:chPref val="0"/>
        </dgm:presLayoutVars>
      </dgm:prSet>
      <dgm:spPr/>
      <dgm:t>
        <a:bodyPr/>
        <a:lstStyle/>
        <a:p>
          <a:endParaRPr lang="en-US"/>
        </a:p>
      </dgm:t>
    </dgm:pt>
    <dgm:pt modelId="{9AA7359E-E305-41AA-B5AD-46191A541517}" type="pres">
      <dgm:prSet presAssocID="{67016069-23E0-4B6C-AA07-89912DECE41A}" presName="TopArrow" presStyleLbl="node1" presStyleIdx="0" presStyleCnt="2"/>
      <dgm:spPr>
        <a:solidFill>
          <a:schemeClr val="accent2">
            <a:lumMod val="60000"/>
            <a:lumOff val="40000"/>
          </a:schemeClr>
        </a:solidFill>
      </dgm:spPr>
    </dgm:pt>
    <dgm:pt modelId="{78B61EC2-4EBE-490C-AEC3-45035EDA05A3}" type="pres">
      <dgm:prSet presAssocID="{67016069-23E0-4B6C-AA07-89912DECE41A}" presName="BottomArrow" presStyleLbl="node1" presStyleIdx="1" presStyleCnt="2"/>
      <dgm:spPr>
        <a:solidFill>
          <a:srgbClr val="00B050"/>
        </a:solidFill>
      </dgm:spPr>
    </dgm:pt>
  </dgm:ptLst>
  <dgm:cxnLst>
    <dgm:cxn modelId="{8E3E76E1-41BB-49FF-B657-59AB419DCCB1}" type="presOf" srcId="{FBA75B66-4CB0-40E0-ABE2-E0298C262855}" destId="{DB6649FC-6237-435E-BA79-26EF974C702B}" srcOrd="0" destOrd="0" presId="urn:microsoft.com/office/officeart/2009/layout/ReverseList"/>
    <dgm:cxn modelId="{93D8E714-2C5D-48A3-9976-1F391DA19912}" type="presOf" srcId="{FBA75B66-4CB0-40E0-ABE2-E0298C262855}" destId="{27DA15E3-16AF-4DD0-B7C6-18ED6B946370}" srcOrd="1" destOrd="0" presId="urn:microsoft.com/office/officeart/2009/layout/ReverseList"/>
    <dgm:cxn modelId="{84D0BA6D-7C2B-4FE8-B952-C3A36D2BCC6A}" srcId="{67016069-23E0-4B6C-AA07-89912DECE41A}" destId="{FBA75B66-4CB0-40E0-ABE2-E0298C262855}" srcOrd="1" destOrd="0" parTransId="{461A1A02-763B-4DFE-AA24-318A74F636CF}" sibTransId="{208A69DD-B8AD-451A-B37F-E1A46B40F715}"/>
    <dgm:cxn modelId="{1E6408E5-CFF9-4F31-9B0B-881CA2B2A45C}" srcId="{67016069-23E0-4B6C-AA07-89912DECE41A}" destId="{085B1C60-00ED-4D5E-B5F3-34AF5A4F602B}" srcOrd="0" destOrd="0" parTransId="{AB4F971F-ECE7-41DD-BE59-B11A14E9C280}" sibTransId="{E491AEAE-C504-474D-B492-6DD68C153696}"/>
    <dgm:cxn modelId="{F2F4A2F3-BEE5-455B-9BB7-B505C4C5A146}" type="presOf" srcId="{085B1C60-00ED-4D5E-B5F3-34AF5A4F602B}" destId="{D31E99F7-083C-4A38-92AA-5D8589ED68FD}" srcOrd="1" destOrd="0" presId="urn:microsoft.com/office/officeart/2009/layout/ReverseList"/>
    <dgm:cxn modelId="{4960FAB0-9AEE-4EAA-A880-189EFB34F80E}" type="presOf" srcId="{67016069-23E0-4B6C-AA07-89912DECE41A}" destId="{8D5F17AE-1038-4EDF-A4B3-6346DDE95B7A}" srcOrd="0" destOrd="0" presId="urn:microsoft.com/office/officeart/2009/layout/ReverseList"/>
    <dgm:cxn modelId="{70A1ACCC-4374-48C9-8596-40B622E5582E}" type="presOf" srcId="{085B1C60-00ED-4D5E-B5F3-34AF5A4F602B}" destId="{37E59AE6-9422-4E81-A619-B38F60300025}" srcOrd="0" destOrd="0" presId="urn:microsoft.com/office/officeart/2009/layout/ReverseList"/>
    <dgm:cxn modelId="{ADC70322-024E-4AB4-857D-4F33288AEADC}" type="presParOf" srcId="{8D5F17AE-1038-4EDF-A4B3-6346DDE95B7A}" destId="{37E59AE6-9422-4E81-A619-B38F60300025}" srcOrd="0" destOrd="0" presId="urn:microsoft.com/office/officeart/2009/layout/ReverseList"/>
    <dgm:cxn modelId="{2B0C3B7B-0A4B-413A-9F9A-4EE82E46D2CA}" type="presParOf" srcId="{8D5F17AE-1038-4EDF-A4B3-6346DDE95B7A}" destId="{D31E99F7-083C-4A38-92AA-5D8589ED68FD}" srcOrd="1" destOrd="0" presId="urn:microsoft.com/office/officeart/2009/layout/ReverseList"/>
    <dgm:cxn modelId="{BE2FB834-70C2-4589-865D-438DF3704D79}" type="presParOf" srcId="{8D5F17AE-1038-4EDF-A4B3-6346DDE95B7A}" destId="{DB6649FC-6237-435E-BA79-26EF974C702B}" srcOrd="2" destOrd="0" presId="urn:microsoft.com/office/officeart/2009/layout/ReverseList"/>
    <dgm:cxn modelId="{24BE57A3-72D1-42B7-B070-9EAE296E45E8}" type="presParOf" srcId="{8D5F17AE-1038-4EDF-A4B3-6346DDE95B7A}" destId="{27DA15E3-16AF-4DD0-B7C6-18ED6B946370}" srcOrd="3" destOrd="0" presId="urn:microsoft.com/office/officeart/2009/layout/ReverseList"/>
    <dgm:cxn modelId="{2BD10D65-BCA5-4EB5-9136-F123100AC934}" type="presParOf" srcId="{8D5F17AE-1038-4EDF-A4B3-6346DDE95B7A}" destId="{9AA7359E-E305-41AA-B5AD-46191A541517}" srcOrd="4" destOrd="0" presId="urn:microsoft.com/office/officeart/2009/layout/ReverseList"/>
    <dgm:cxn modelId="{A33B948A-726C-4F0F-8F8D-72C35689C9BE}" type="presParOf" srcId="{8D5F17AE-1038-4EDF-A4B3-6346DDE95B7A}" destId="{78B61EC2-4EBE-490C-AEC3-45035EDA05A3}"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B32A9E-E21C-49C5-B01E-31A0A26990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41B428E-01EC-474A-A1F7-B134EF87624A}">
      <dgm:prSet phldrT="[Text]"/>
      <dgm:spPr>
        <a:solidFill>
          <a:schemeClr val="tx1">
            <a:lumMod val="60000"/>
            <a:lumOff val="40000"/>
          </a:schemeClr>
        </a:solidFill>
      </dgm:spPr>
      <dgm:t>
        <a:bodyPr/>
        <a:lstStyle/>
        <a:p>
          <a:r>
            <a:rPr lang="ar-LB" dirty="0" smtClean="0"/>
            <a:t>1- </a:t>
          </a:r>
          <a:r>
            <a:rPr lang="ar-SA" dirty="0" smtClean="0"/>
            <a:t>التوسع في مفهوم العمل الخيري والإغاثي المتعارف عليه، ليشمل</a:t>
          </a:r>
          <a:endParaRPr lang="en-US" dirty="0"/>
        </a:p>
      </dgm:t>
    </dgm:pt>
    <dgm:pt modelId="{AD701005-AA46-46D7-BD4E-D02583DE9D64}" type="parTrans" cxnId="{5643DB71-8E34-4ADD-9A01-A2813714F9BF}">
      <dgm:prSet/>
      <dgm:spPr/>
      <dgm:t>
        <a:bodyPr/>
        <a:lstStyle/>
        <a:p>
          <a:endParaRPr lang="en-US"/>
        </a:p>
      </dgm:t>
    </dgm:pt>
    <dgm:pt modelId="{17560856-7B75-46CA-AF4F-783AB588A79F}" type="sibTrans" cxnId="{5643DB71-8E34-4ADD-9A01-A2813714F9BF}">
      <dgm:prSet/>
      <dgm:spPr/>
      <dgm:t>
        <a:bodyPr/>
        <a:lstStyle/>
        <a:p>
          <a:endParaRPr lang="en-US"/>
        </a:p>
      </dgm:t>
    </dgm:pt>
    <dgm:pt modelId="{1DF240AB-45D6-481D-8F52-9EB80EE8F5B7}">
      <dgm:prSet phldrT="[Text]"/>
      <dgm:spPr>
        <a:solidFill>
          <a:schemeClr val="accent6">
            <a:lumMod val="40000"/>
            <a:lumOff val="60000"/>
            <a:alpha val="90000"/>
          </a:schemeClr>
        </a:solidFill>
      </dgm:spPr>
      <dgm:t>
        <a:bodyPr/>
        <a:lstStyle/>
        <a:p>
          <a:r>
            <a:rPr lang="ar-SA" dirty="0" smtClean="0">
              <a:solidFill>
                <a:schemeClr val="bg1"/>
              </a:solidFill>
            </a:rPr>
            <a:t>حماية الهوية المجتمعية من الانحدار </a:t>
          </a:r>
          <a:endParaRPr lang="en-US" dirty="0">
            <a:solidFill>
              <a:schemeClr val="bg1"/>
            </a:solidFill>
          </a:endParaRPr>
        </a:p>
      </dgm:t>
    </dgm:pt>
    <dgm:pt modelId="{366CABEE-C952-4C73-BFD3-4C9D0E57E097}" type="parTrans" cxnId="{132675C4-0EE7-4516-9D55-080CC46D9497}">
      <dgm:prSet/>
      <dgm:spPr/>
      <dgm:t>
        <a:bodyPr/>
        <a:lstStyle/>
        <a:p>
          <a:endParaRPr lang="en-US"/>
        </a:p>
      </dgm:t>
    </dgm:pt>
    <dgm:pt modelId="{FE4BFD0C-3C4D-43F2-9003-98368F8BE198}" type="sibTrans" cxnId="{132675C4-0EE7-4516-9D55-080CC46D9497}">
      <dgm:prSet/>
      <dgm:spPr/>
      <dgm:t>
        <a:bodyPr/>
        <a:lstStyle/>
        <a:p>
          <a:endParaRPr lang="en-US"/>
        </a:p>
      </dgm:t>
    </dgm:pt>
    <dgm:pt modelId="{98D7EDD8-B1C1-4064-85B5-61A86FD6C836}">
      <dgm:prSet phldrT="[Text]"/>
      <dgm:spPr>
        <a:solidFill>
          <a:srgbClr val="00B050">
            <a:alpha val="90000"/>
          </a:srgbClr>
        </a:solidFill>
      </dgm:spPr>
      <dgm:t>
        <a:bodyPr/>
        <a:lstStyle/>
        <a:p>
          <a:r>
            <a:rPr lang="ar-SA" dirty="0" smtClean="0">
              <a:solidFill>
                <a:schemeClr val="bg1"/>
              </a:solidFill>
            </a:rPr>
            <a:t>إغاثة القيم والأخلاق</a:t>
          </a:r>
          <a:endParaRPr lang="en-US" dirty="0">
            <a:solidFill>
              <a:schemeClr val="bg1"/>
            </a:solidFill>
          </a:endParaRPr>
        </a:p>
      </dgm:t>
    </dgm:pt>
    <dgm:pt modelId="{88D1F862-02D2-4BB6-85D7-9AE8485CA96F}" type="parTrans" cxnId="{0FCFA18B-3BB7-4646-AE11-B1BA4A08DD7B}">
      <dgm:prSet/>
      <dgm:spPr/>
      <dgm:t>
        <a:bodyPr/>
        <a:lstStyle/>
        <a:p>
          <a:endParaRPr lang="en-US"/>
        </a:p>
      </dgm:t>
    </dgm:pt>
    <dgm:pt modelId="{9B8BE576-F8E5-479B-992D-A82151E91FA1}" type="sibTrans" cxnId="{0FCFA18B-3BB7-4646-AE11-B1BA4A08DD7B}">
      <dgm:prSet/>
      <dgm:spPr/>
      <dgm:t>
        <a:bodyPr/>
        <a:lstStyle/>
        <a:p>
          <a:endParaRPr lang="en-US"/>
        </a:p>
      </dgm:t>
    </dgm:pt>
    <dgm:pt modelId="{681FF724-7B5D-4D1B-80B0-544157639902}">
      <dgm:prSet phldrT="[Text]"/>
      <dgm:spPr>
        <a:solidFill>
          <a:schemeClr val="tx1">
            <a:lumMod val="60000"/>
            <a:lumOff val="40000"/>
          </a:schemeClr>
        </a:solidFill>
      </dgm:spPr>
      <dgm:t>
        <a:bodyPr/>
        <a:lstStyle/>
        <a:p>
          <a:pPr rtl="1"/>
          <a:r>
            <a:rPr lang="ar-LB" dirty="0" smtClean="0"/>
            <a:t>2-</a:t>
          </a:r>
          <a:r>
            <a:rPr lang="ar-SA" dirty="0" smtClean="0"/>
            <a:t>تكاتف الجمعيات النسائية العربية وتوحيد جهودها لحماية المنظومة القيمية والأخلاقية</a:t>
          </a:r>
          <a:endParaRPr lang="en-US" dirty="0"/>
        </a:p>
      </dgm:t>
    </dgm:pt>
    <dgm:pt modelId="{6E31F51B-1BAE-4B2C-A400-EDF1B8BD5658}" type="parTrans" cxnId="{1B7C814F-B07A-42C4-AE5E-F6CB9E948B84}">
      <dgm:prSet/>
      <dgm:spPr/>
      <dgm:t>
        <a:bodyPr/>
        <a:lstStyle/>
        <a:p>
          <a:endParaRPr lang="en-US"/>
        </a:p>
      </dgm:t>
    </dgm:pt>
    <dgm:pt modelId="{01858310-C108-4E31-854B-B43F4315ABE7}" type="sibTrans" cxnId="{1B7C814F-B07A-42C4-AE5E-F6CB9E948B84}">
      <dgm:prSet/>
      <dgm:spPr/>
      <dgm:t>
        <a:bodyPr/>
        <a:lstStyle/>
        <a:p>
          <a:endParaRPr lang="en-US"/>
        </a:p>
      </dgm:t>
    </dgm:pt>
    <dgm:pt modelId="{964FB29D-A2FF-4DB1-A1AD-8DA33C83E427}">
      <dgm:prSet phldrT="[Text]"/>
      <dgm:spPr>
        <a:solidFill>
          <a:srgbClr val="00B050">
            <a:alpha val="90000"/>
          </a:srgbClr>
        </a:solidFill>
      </dgm:spPr>
      <dgm:t>
        <a:bodyPr/>
        <a:lstStyle/>
        <a:p>
          <a:pPr rtl="1"/>
          <a:r>
            <a:rPr lang="ar-SA" dirty="0" smtClean="0">
              <a:solidFill>
                <a:schemeClr val="bg1"/>
              </a:solidFill>
            </a:rPr>
            <a:t>والتصدي للمخططات الخارجية</a:t>
          </a:r>
          <a:endParaRPr lang="en-US" dirty="0">
            <a:solidFill>
              <a:schemeClr val="bg1"/>
            </a:solidFill>
          </a:endParaRPr>
        </a:p>
      </dgm:t>
    </dgm:pt>
    <dgm:pt modelId="{D70D5879-CF17-4334-99B0-C0EC681B1F2A}" type="parTrans" cxnId="{AF11FE4C-AAE0-4437-B098-300A5568268F}">
      <dgm:prSet/>
      <dgm:spPr/>
      <dgm:t>
        <a:bodyPr/>
        <a:lstStyle/>
        <a:p>
          <a:endParaRPr lang="en-US"/>
        </a:p>
      </dgm:t>
    </dgm:pt>
    <dgm:pt modelId="{278EE293-A3EB-42DA-80DB-60C3AD35B731}" type="sibTrans" cxnId="{AF11FE4C-AAE0-4437-B098-300A5568268F}">
      <dgm:prSet/>
      <dgm:spPr/>
      <dgm:t>
        <a:bodyPr/>
        <a:lstStyle/>
        <a:p>
          <a:endParaRPr lang="en-US"/>
        </a:p>
      </dgm:t>
    </dgm:pt>
    <dgm:pt modelId="{73640C70-C2CB-4CEF-8C2A-F7E6F332DB26}">
      <dgm:prSet phldrT="[Text]" custT="1"/>
      <dgm:spPr>
        <a:solidFill>
          <a:schemeClr val="tx1">
            <a:lumMod val="60000"/>
            <a:lumOff val="40000"/>
          </a:schemeClr>
        </a:solidFill>
      </dgm:spPr>
      <dgm:t>
        <a:bodyPr/>
        <a:lstStyle/>
        <a:p>
          <a:r>
            <a:rPr lang="ar-LB" sz="2400" dirty="0" smtClean="0"/>
            <a:t>3-</a:t>
          </a:r>
          <a:r>
            <a:rPr lang="ar-SA" sz="2400" dirty="0" smtClean="0"/>
            <a:t>تسجيل الجمعيات النسائية كمنظمات غير حكومية في داخل المؤسسات الدولية الكبرى مثل الاسكوا، وذلك </a:t>
          </a:r>
          <a:endParaRPr lang="en-US" sz="2400" dirty="0"/>
        </a:p>
      </dgm:t>
    </dgm:pt>
    <dgm:pt modelId="{76976575-4E25-4468-B564-8457D794AC36}" type="parTrans" cxnId="{9352A542-0975-4BFE-B99A-9C861E6BEB13}">
      <dgm:prSet/>
      <dgm:spPr/>
      <dgm:t>
        <a:bodyPr/>
        <a:lstStyle/>
        <a:p>
          <a:endParaRPr lang="en-US"/>
        </a:p>
      </dgm:t>
    </dgm:pt>
    <dgm:pt modelId="{5AAD32F9-33C8-4D52-859D-83EDE4447600}" type="sibTrans" cxnId="{9352A542-0975-4BFE-B99A-9C861E6BEB13}">
      <dgm:prSet/>
      <dgm:spPr/>
      <dgm:t>
        <a:bodyPr/>
        <a:lstStyle/>
        <a:p>
          <a:endParaRPr lang="en-US"/>
        </a:p>
      </dgm:t>
    </dgm:pt>
    <dgm:pt modelId="{C8EC61B1-0ADA-49A7-9D6A-78D632A30956}">
      <dgm:prSet phldrT="[Text]"/>
      <dgm:spPr>
        <a:solidFill>
          <a:srgbClr val="00B050">
            <a:alpha val="90000"/>
          </a:srgbClr>
        </a:solidFill>
      </dgm:spPr>
      <dgm:t>
        <a:bodyPr/>
        <a:lstStyle/>
        <a:p>
          <a:r>
            <a:rPr lang="ar-SA" dirty="0" smtClean="0">
              <a:solidFill>
                <a:schemeClr val="bg1"/>
              </a:solidFill>
            </a:rPr>
            <a:t>من أجل متابعة كل جديد يحدث على الصعيد العالمي</a:t>
          </a:r>
          <a:r>
            <a:rPr lang="ar-SA" dirty="0" smtClean="0"/>
            <a:t> </a:t>
          </a:r>
          <a:endParaRPr lang="en-US" dirty="0"/>
        </a:p>
      </dgm:t>
    </dgm:pt>
    <dgm:pt modelId="{0FF39AFE-082B-4F82-923A-0038A0DC4875}" type="parTrans" cxnId="{63EDBB94-CE93-4C9A-9B3C-E90CCFD20EB6}">
      <dgm:prSet/>
      <dgm:spPr/>
      <dgm:t>
        <a:bodyPr/>
        <a:lstStyle/>
        <a:p>
          <a:endParaRPr lang="en-US"/>
        </a:p>
      </dgm:t>
    </dgm:pt>
    <dgm:pt modelId="{520A5FB9-8B0D-42B9-8951-9E2206AF6163}" type="sibTrans" cxnId="{63EDBB94-CE93-4C9A-9B3C-E90CCFD20EB6}">
      <dgm:prSet/>
      <dgm:spPr/>
      <dgm:t>
        <a:bodyPr/>
        <a:lstStyle/>
        <a:p>
          <a:endParaRPr lang="en-US"/>
        </a:p>
      </dgm:t>
    </dgm:pt>
    <dgm:pt modelId="{C01E7794-B928-4C51-9E5F-2C4601EF3AB4}" type="pres">
      <dgm:prSet presAssocID="{4AB32A9E-E21C-49C5-B01E-31A0A26990F4}" presName="Name0" presStyleCnt="0">
        <dgm:presLayoutVars>
          <dgm:dir/>
          <dgm:animLvl val="lvl"/>
          <dgm:resizeHandles val="exact"/>
        </dgm:presLayoutVars>
      </dgm:prSet>
      <dgm:spPr/>
      <dgm:t>
        <a:bodyPr/>
        <a:lstStyle/>
        <a:p>
          <a:endParaRPr lang="en-US"/>
        </a:p>
      </dgm:t>
    </dgm:pt>
    <dgm:pt modelId="{02456F0E-0CC3-40FB-BB26-C5E35EE5F529}" type="pres">
      <dgm:prSet presAssocID="{73640C70-C2CB-4CEF-8C2A-F7E6F332DB26}" presName="boxAndChildren" presStyleCnt="0"/>
      <dgm:spPr/>
    </dgm:pt>
    <dgm:pt modelId="{FDA7C29C-B9E1-4F58-AF0F-85FAA8A2BDEB}" type="pres">
      <dgm:prSet presAssocID="{73640C70-C2CB-4CEF-8C2A-F7E6F332DB26}" presName="parentTextBox" presStyleLbl="node1" presStyleIdx="0" presStyleCnt="3"/>
      <dgm:spPr/>
      <dgm:t>
        <a:bodyPr/>
        <a:lstStyle/>
        <a:p>
          <a:endParaRPr lang="en-US"/>
        </a:p>
      </dgm:t>
    </dgm:pt>
    <dgm:pt modelId="{1AA9E3C2-46E8-4E00-846E-B6C2B8021045}" type="pres">
      <dgm:prSet presAssocID="{73640C70-C2CB-4CEF-8C2A-F7E6F332DB26}" presName="entireBox" presStyleLbl="node1" presStyleIdx="0" presStyleCnt="3"/>
      <dgm:spPr/>
      <dgm:t>
        <a:bodyPr/>
        <a:lstStyle/>
        <a:p>
          <a:endParaRPr lang="en-US"/>
        </a:p>
      </dgm:t>
    </dgm:pt>
    <dgm:pt modelId="{FC89508A-226A-4ABD-A280-FFCEE22A2D18}" type="pres">
      <dgm:prSet presAssocID="{73640C70-C2CB-4CEF-8C2A-F7E6F332DB26}" presName="descendantBox" presStyleCnt="0"/>
      <dgm:spPr/>
    </dgm:pt>
    <dgm:pt modelId="{E205FE25-C73D-4A05-92BD-1548FD91D1BF}" type="pres">
      <dgm:prSet presAssocID="{C8EC61B1-0ADA-49A7-9D6A-78D632A30956}" presName="childTextBox" presStyleLbl="fgAccFollowNode1" presStyleIdx="0" presStyleCnt="4">
        <dgm:presLayoutVars>
          <dgm:bulletEnabled val="1"/>
        </dgm:presLayoutVars>
      </dgm:prSet>
      <dgm:spPr/>
      <dgm:t>
        <a:bodyPr/>
        <a:lstStyle/>
        <a:p>
          <a:endParaRPr lang="en-US"/>
        </a:p>
      </dgm:t>
    </dgm:pt>
    <dgm:pt modelId="{C3EB6AEB-428E-4098-B8FB-4313F3D829EF}" type="pres">
      <dgm:prSet presAssocID="{01858310-C108-4E31-854B-B43F4315ABE7}" presName="sp" presStyleCnt="0"/>
      <dgm:spPr/>
    </dgm:pt>
    <dgm:pt modelId="{C503E28D-17ED-4A50-8D16-6F48D5DE4355}" type="pres">
      <dgm:prSet presAssocID="{681FF724-7B5D-4D1B-80B0-544157639902}" presName="arrowAndChildren" presStyleCnt="0"/>
      <dgm:spPr/>
    </dgm:pt>
    <dgm:pt modelId="{9C510647-A390-4A32-8771-409C2DF24B08}" type="pres">
      <dgm:prSet presAssocID="{681FF724-7B5D-4D1B-80B0-544157639902}" presName="parentTextArrow" presStyleLbl="node1" presStyleIdx="0" presStyleCnt="3"/>
      <dgm:spPr/>
      <dgm:t>
        <a:bodyPr/>
        <a:lstStyle/>
        <a:p>
          <a:endParaRPr lang="en-US"/>
        </a:p>
      </dgm:t>
    </dgm:pt>
    <dgm:pt modelId="{477649E7-551D-49F8-B8D5-48CBCC9612FD}" type="pres">
      <dgm:prSet presAssocID="{681FF724-7B5D-4D1B-80B0-544157639902}" presName="arrow" presStyleLbl="node1" presStyleIdx="1" presStyleCnt="3" custLinFactNeighborY="1589"/>
      <dgm:spPr/>
      <dgm:t>
        <a:bodyPr/>
        <a:lstStyle/>
        <a:p>
          <a:endParaRPr lang="en-US"/>
        </a:p>
      </dgm:t>
    </dgm:pt>
    <dgm:pt modelId="{BBF571EA-6BBE-4894-9D5D-741D35EC74C7}" type="pres">
      <dgm:prSet presAssocID="{681FF724-7B5D-4D1B-80B0-544157639902}" presName="descendantArrow" presStyleCnt="0"/>
      <dgm:spPr/>
    </dgm:pt>
    <dgm:pt modelId="{17CE466F-5F0D-449C-A82D-89621C6B670A}" type="pres">
      <dgm:prSet presAssocID="{964FB29D-A2FF-4DB1-A1AD-8DA33C83E427}" presName="childTextArrow" presStyleLbl="fgAccFollowNode1" presStyleIdx="1" presStyleCnt="4">
        <dgm:presLayoutVars>
          <dgm:bulletEnabled val="1"/>
        </dgm:presLayoutVars>
      </dgm:prSet>
      <dgm:spPr/>
      <dgm:t>
        <a:bodyPr/>
        <a:lstStyle/>
        <a:p>
          <a:endParaRPr lang="en-US"/>
        </a:p>
      </dgm:t>
    </dgm:pt>
    <dgm:pt modelId="{5B2B9831-1403-4E54-A046-84A950A82499}" type="pres">
      <dgm:prSet presAssocID="{17560856-7B75-46CA-AF4F-783AB588A79F}" presName="sp" presStyleCnt="0"/>
      <dgm:spPr/>
    </dgm:pt>
    <dgm:pt modelId="{A9A9BC26-8112-4915-ADD4-76B6BBC60658}" type="pres">
      <dgm:prSet presAssocID="{841B428E-01EC-474A-A1F7-B134EF87624A}" presName="arrowAndChildren" presStyleCnt="0"/>
      <dgm:spPr/>
    </dgm:pt>
    <dgm:pt modelId="{D8D38667-F0E4-42BA-9A28-F5B79E1031CB}" type="pres">
      <dgm:prSet presAssocID="{841B428E-01EC-474A-A1F7-B134EF87624A}" presName="parentTextArrow" presStyleLbl="node1" presStyleIdx="1" presStyleCnt="3"/>
      <dgm:spPr/>
      <dgm:t>
        <a:bodyPr/>
        <a:lstStyle/>
        <a:p>
          <a:endParaRPr lang="en-US"/>
        </a:p>
      </dgm:t>
    </dgm:pt>
    <dgm:pt modelId="{5B191A55-BCC0-4584-883F-44DAA4C3A4E1}" type="pres">
      <dgm:prSet presAssocID="{841B428E-01EC-474A-A1F7-B134EF87624A}" presName="arrow" presStyleLbl="node1" presStyleIdx="2" presStyleCnt="3"/>
      <dgm:spPr/>
      <dgm:t>
        <a:bodyPr/>
        <a:lstStyle/>
        <a:p>
          <a:endParaRPr lang="en-US"/>
        </a:p>
      </dgm:t>
    </dgm:pt>
    <dgm:pt modelId="{D715E7F3-D42C-49D1-9A21-675C7AAB2F71}" type="pres">
      <dgm:prSet presAssocID="{841B428E-01EC-474A-A1F7-B134EF87624A}" presName="descendantArrow" presStyleCnt="0"/>
      <dgm:spPr/>
    </dgm:pt>
    <dgm:pt modelId="{E4233FFD-2348-486C-B485-1F41CB800C6C}" type="pres">
      <dgm:prSet presAssocID="{1DF240AB-45D6-481D-8F52-9EB80EE8F5B7}" presName="childTextArrow" presStyleLbl="fgAccFollowNode1" presStyleIdx="2" presStyleCnt="4">
        <dgm:presLayoutVars>
          <dgm:bulletEnabled val="1"/>
        </dgm:presLayoutVars>
      </dgm:prSet>
      <dgm:spPr/>
      <dgm:t>
        <a:bodyPr/>
        <a:lstStyle/>
        <a:p>
          <a:endParaRPr lang="en-US"/>
        </a:p>
      </dgm:t>
    </dgm:pt>
    <dgm:pt modelId="{66EA16A5-7EF7-4E12-8442-D1E82139E20F}" type="pres">
      <dgm:prSet presAssocID="{98D7EDD8-B1C1-4064-85B5-61A86FD6C836}" presName="childTextArrow" presStyleLbl="fgAccFollowNode1" presStyleIdx="3" presStyleCnt="4">
        <dgm:presLayoutVars>
          <dgm:bulletEnabled val="1"/>
        </dgm:presLayoutVars>
      </dgm:prSet>
      <dgm:spPr/>
      <dgm:t>
        <a:bodyPr/>
        <a:lstStyle/>
        <a:p>
          <a:endParaRPr lang="en-US"/>
        </a:p>
      </dgm:t>
    </dgm:pt>
  </dgm:ptLst>
  <dgm:cxnLst>
    <dgm:cxn modelId="{0FB6796B-8262-45CA-A3DF-8EA6AE428902}" type="presOf" srcId="{1DF240AB-45D6-481D-8F52-9EB80EE8F5B7}" destId="{E4233FFD-2348-486C-B485-1F41CB800C6C}" srcOrd="0" destOrd="0" presId="urn:microsoft.com/office/officeart/2005/8/layout/process4"/>
    <dgm:cxn modelId="{132675C4-0EE7-4516-9D55-080CC46D9497}" srcId="{841B428E-01EC-474A-A1F7-B134EF87624A}" destId="{1DF240AB-45D6-481D-8F52-9EB80EE8F5B7}" srcOrd="0" destOrd="0" parTransId="{366CABEE-C952-4C73-BFD3-4C9D0E57E097}" sibTransId="{FE4BFD0C-3C4D-43F2-9003-98368F8BE198}"/>
    <dgm:cxn modelId="{9352A542-0975-4BFE-B99A-9C861E6BEB13}" srcId="{4AB32A9E-E21C-49C5-B01E-31A0A26990F4}" destId="{73640C70-C2CB-4CEF-8C2A-F7E6F332DB26}" srcOrd="2" destOrd="0" parTransId="{76976575-4E25-4468-B564-8457D794AC36}" sibTransId="{5AAD32F9-33C8-4D52-859D-83EDE4447600}"/>
    <dgm:cxn modelId="{0FCFA18B-3BB7-4646-AE11-B1BA4A08DD7B}" srcId="{841B428E-01EC-474A-A1F7-B134EF87624A}" destId="{98D7EDD8-B1C1-4064-85B5-61A86FD6C836}" srcOrd="1" destOrd="0" parTransId="{88D1F862-02D2-4BB6-85D7-9AE8485CA96F}" sibTransId="{9B8BE576-F8E5-479B-992D-A82151E91FA1}"/>
    <dgm:cxn modelId="{7F6B5CE2-C3AA-46D0-BD48-F29F0D9C3203}" type="presOf" srcId="{681FF724-7B5D-4D1B-80B0-544157639902}" destId="{477649E7-551D-49F8-B8D5-48CBCC9612FD}" srcOrd="1" destOrd="0" presId="urn:microsoft.com/office/officeart/2005/8/layout/process4"/>
    <dgm:cxn modelId="{1B7C814F-B07A-42C4-AE5E-F6CB9E948B84}" srcId="{4AB32A9E-E21C-49C5-B01E-31A0A26990F4}" destId="{681FF724-7B5D-4D1B-80B0-544157639902}" srcOrd="1" destOrd="0" parTransId="{6E31F51B-1BAE-4B2C-A400-EDF1B8BD5658}" sibTransId="{01858310-C108-4E31-854B-B43F4315ABE7}"/>
    <dgm:cxn modelId="{63EDBB94-CE93-4C9A-9B3C-E90CCFD20EB6}" srcId="{73640C70-C2CB-4CEF-8C2A-F7E6F332DB26}" destId="{C8EC61B1-0ADA-49A7-9D6A-78D632A30956}" srcOrd="0" destOrd="0" parTransId="{0FF39AFE-082B-4F82-923A-0038A0DC4875}" sibTransId="{520A5FB9-8B0D-42B9-8951-9E2206AF6163}"/>
    <dgm:cxn modelId="{4CFC682A-8191-4820-B5C0-530A704B4B83}" type="presOf" srcId="{964FB29D-A2FF-4DB1-A1AD-8DA33C83E427}" destId="{17CE466F-5F0D-449C-A82D-89621C6B670A}" srcOrd="0" destOrd="0" presId="urn:microsoft.com/office/officeart/2005/8/layout/process4"/>
    <dgm:cxn modelId="{5FC2C4E1-2994-4AEA-A6D1-7C1D4C59E522}" type="presOf" srcId="{841B428E-01EC-474A-A1F7-B134EF87624A}" destId="{5B191A55-BCC0-4584-883F-44DAA4C3A4E1}" srcOrd="1" destOrd="0" presId="urn:microsoft.com/office/officeart/2005/8/layout/process4"/>
    <dgm:cxn modelId="{E0C71011-53C6-4394-AF34-70C5E4ADAE27}" type="presOf" srcId="{841B428E-01EC-474A-A1F7-B134EF87624A}" destId="{D8D38667-F0E4-42BA-9A28-F5B79E1031CB}" srcOrd="0" destOrd="0" presId="urn:microsoft.com/office/officeart/2005/8/layout/process4"/>
    <dgm:cxn modelId="{7428FCDB-2517-4F0D-A86E-9309D8D9048A}" type="presOf" srcId="{73640C70-C2CB-4CEF-8C2A-F7E6F332DB26}" destId="{1AA9E3C2-46E8-4E00-846E-B6C2B8021045}" srcOrd="1" destOrd="0" presId="urn:microsoft.com/office/officeart/2005/8/layout/process4"/>
    <dgm:cxn modelId="{BB5A901D-CA14-406C-8EBB-02EFC0B2887D}" type="presOf" srcId="{98D7EDD8-B1C1-4064-85B5-61A86FD6C836}" destId="{66EA16A5-7EF7-4E12-8442-D1E82139E20F}" srcOrd="0" destOrd="0" presId="urn:microsoft.com/office/officeart/2005/8/layout/process4"/>
    <dgm:cxn modelId="{C010BC71-F8AA-42AF-98A2-2AD3A0C1035D}" type="presOf" srcId="{681FF724-7B5D-4D1B-80B0-544157639902}" destId="{9C510647-A390-4A32-8771-409C2DF24B08}" srcOrd="0" destOrd="0" presId="urn:microsoft.com/office/officeart/2005/8/layout/process4"/>
    <dgm:cxn modelId="{5643DB71-8E34-4ADD-9A01-A2813714F9BF}" srcId="{4AB32A9E-E21C-49C5-B01E-31A0A26990F4}" destId="{841B428E-01EC-474A-A1F7-B134EF87624A}" srcOrd="0" destOrd="0" parTransId="{AD701005-AA46-46D7-BD4E-D02583DE9D64}" sibTransId="{17560856-7B75-46CA-AF4F-783AB588A79F}"/>
    <dgm:cxn modelId="{C32AE97D-FF4A-4520-95FA-5465FA431D51}" type="presOf" srcId="{C8EC61B1-0ADA-49A7-9D6A-78D632A30956}" destId="{E205FE25-C73D-4A05-92BD-1548FD91D1BF}" srcOrd="0" destOrd="0" presId="urn:microsoft.com/office/officeart/2005/8/layout/process4"/>
    <dgm:cxn modelId="{EDBE8817-3542-41FB-A1C9-060008D47011}" type="presOf" srcId="{4AB32A9E-E21C-49C5-B01E-31A0A26990F4}" destId="{C01E7794-B928-4C51-9E5F-2C4601EF3AB4}" srcOrd="0" destOrd="0" presId="urn:microsoft.com/office/officeart/2005/8/layout/process4"/>
    <dgm:cxn modelId="{6C990F94-E368-4CE4-8722-86BAB1A41C7B}" type="presOf" srcId="{73640C70-C2CB-4CEF-8C2A-F7E6F332DB26}" destId="{FDA7C29C-B9E1-4F58-AF0F-85FAA8A2BDEB}" srcOrd="0" destOrd="0" presId="urn:microsoft.com/office/officeart/2005/8/layout/process4"/>
    <dgm:cxn modelId="{AF11FE4C-AAE0-4437-B098-300A5568268F}" srcId="{681FF724-7B5D-4D1B-80B0-544157639902}" destId="{964FB29D-A2FF-4DB1-A1AD-8DA33C83E427}" srcOrd="0" destOrd="0" parTransId="{D70D5879-CF17-4334-99B0-C0EC681B1F2A}" sibTransId="{278EE293-A3EB-42DA-80DB-60C3AD35B731}"/>
    <dgm:cxn modelId="{F0EAE711-CD1F-436E-B6D4-5DA2D3F2EAD3}" type="presParOf" srcId="{C01E7794-B928-4C51-9E5F-2C4601EF3AB4}" destId="{02456F0E-0CC3-40FB-BB26-C5E35EE5F529}" srcOrd="0" destOrd="0" presId="urn:microsoft.com/office/officeart/2005/8/layout/process4"/>
    <dgm:cxn modelId="{153A4E37-0CD4-4126-92B1-33C98C88443C}" type="presParOf" srcId="{02456F0E-0CC3-40FB-BB26-C5E35EE5F529}" destId="{FDA7C29C-B9E1-4F58-AF0F-85FAA8A2BDEB}" srcOrd="0" destOrd="0" presId="urn:microsoft.com/office/officeart/2005/8/layout/process4"/>
    <dgm:cxn modelId="{6748BCA9-743F-43FA-8797-CD06F630BD8B}" type="presParOf" srcId="{02456F0E-0CC3-40FB-BB26-C5E35EE5F529}" destId="{1AA9E3C2-46E8-4E00-846E-B6C2B8021045}" srcOrd="1" destOrd="0" presId="urn:microsoft.com/office/officeart/2005/8/layout/process4"/>
    <dgm:cxn modelId="{5801824D-7B48-41CE-AF25-2E5A2BDF2D63}" type="presParOf" srcId="{02456F0E-0CC3-40FB-BB26-C5E35EE5F529}" destId="{FC89508A-226A-4ABD-A280-FFCEE22A2D18}" srcOrd="2" destOrd="0" presId="urn:microsoft.com/office/officeart/2005/8/layout/process4"/>
    <dgm:cxn modelId="{7082E8FE-6D7E-40E7-87DF-E410CC90EFFD}" type="presParOf" srcId="{FC89508A-226A-4ABD-A280-FFCEE22A2D18}" destId="{E205FE25-C73D-4A05-92BD-1548FD91D1BF}" srcOrd="0" destOrd="0" presId="urn:microsoft.com/office/officeart/2005/8/layout/process4"/>
    <dgm:cxn modelId="{98E599C8-3F68-4035-8AD4-94B1D05627B1}" type="presParOf" srcId="{C01E7794-B928-4C51-9E5F-2C4601EF3AB4}" destId="{C3EB6AEB-428E-4098-B8FB-4313F3D829EF}" srcOrd="1" destOrd="0" presId="urn:microsoft.com/office/officeart/2005/8/layout/process4"/>
    <dgm:cxn modelId="{BFA04BE3-C5BC-4C64-99FA-DDAD5D3860FD}" type="presParOf" srcId="{C01E7794-B928-4C51-9E5F-2C4601EF3AB4}" destId="{C503E28D-17ED-4A50-8D16-6F48D5DE4355}" srcOrd="2" destOrd="0" presId="urn:microsoft.com/office/officeart/2005/8/layout/process4"/>
    <dgm:cxn modelId="{77CA545C-1749-41B2-BA2F-1DC587F53D7D}" type="presParOf" srcId="{C503E28D-17ED-4A50-8D16-6F48D5DE4355}" destId="{9C510647-A390-4A32-8771-409C2DF24B08}" srcOrd="0" destOrd="0" presId="urn:microsoft.com/office/officeart/2005/8/layout/process4"/>
    <dgm:cxn modelId="{A6923932-99AB-4A9C-9424-D664BCEE37B0}" type="presParOf" srcId="{C503E28D-17ED-4A50-8D16-6F48D5DE4355}" destId="{477649E7-551D-49F8-B8D5-48CBCC9612FD}" srcOrd="1" destOrd="0" presId="urn:microsoft.com/office/officeart/2005/8/layout/process4"/>
    <dgm:cxn modelId="{FF4C7650-C7E2-43CF-A1EF-D9A4612437D9}" type="presParOf" srcId="{C503E28D-17ED-4A50-8D16-6F48D5DE4355}" destId="{BBF571EA-6BBE-4894-9D5D-741D35EC74C7}" srcOrd="2" destOrd="0" presId="urn:microsoft.com/office/officeart/2005/8/layout/process4"/>
    <dgm:cxn modelId="{6C898947-93FF-4606-B9DE-5D6322023F1B}" type="presParOf" srcId="{BBF571EA-6BBE-4894-9D5D-741D35EC74C7}" destId="{17CE466F-5F0D-449C-A82D-89621C6B670A}" srcOrd="0" destOrd="0" presId="urn:microsoft.com/office/officeart/2005/8/layout/process4"/>
    <dgm:cxn modelId="{6AA13067-E1E5-40B4-B89B-CBBA9E45CF17}" type="presParOf" srcId="{C01E7794-B928-4C51-9E5F-2C4601EF3AB4}" destId="{5B2B9831-1403-4E54-A046-84A950A82499}" srcOrd="3" destOrd="0" presId="urn:microsoft.com/office/officeart/2005/8/layout/process4"/>
    <dgm:cxn modelId="{087916E3-17FA-4144-A471-BC23A1EE51C1}" type="presParOf" srcId="{C01E7794-B928-4C51-9E5F-2C4601EF3AB4}" destId="{A9A9BC26-8112-4915-ADD4-76B6BBC60658}" srcOrd="4" destOrd="0" presId="urn:microsoft.com/office/officeart/2005/8/layout/process4"/>
    <dgm:cxn modelId="{5A18684A-EE4C-4A23-BFD7-264147B2FD29}" type="presParOf" srcId="{A9A9BC26-8112-4915-ADD4-76B6BBC60658}" destId="{D8D38667-F0E4-42BA-9A28-F5B79E1031CB}" srcOrd="0" destOrd="0" presId="urn:microsoft.com/office/officeart/2005/8/layout/process4"/>
    <dgm:cxn modelId="{3461A15B-413E-4A51-A1E2-22C9863C2258}" type="presParOf" srcId="{A9A9BC26-8112-4915-ADD4-76B6BBC60658}" destId="{5B191A55-BCC0-4584-883F-44DAA4C3A4E1}" srcOrd="1" destOrd="0" presId="urn:microsoft.com/office/officeart/2005/8/layout/process4"/>
    <dgm:cxn modelId="{0EAC0F2F-F74F-4F0E-A9F6-932F7ACDADDD}" type="presParOf" srcId="{A9A9BC26-8112-4915-ADD4-76B6BBC60658}" destId="{D715E7F3-D42C-49D1-9A21-675C7AAB2F71}" srcOrd="2" destOrd="0" presId="urn:microsoft.com/office/officeart/2005/8/layout/process4"/>
    <dgm:cxn modelId="{7381525A-0A31-4D52-93D6-7047AF3901AB}" type="presParOf" srcId="{D715E7F3-D42C-49D1-9A21-675C7AAB2F71}" destId="{E4233FFD-2348-486C-B485-1F41CB800C6C}" srcOrd="0" destOrd="0" presId="urn:microsoft.com/office/officeart/2005/8/layout/process4"/>
    <dgm:cxn modelId="{9FDC6095-C30E-4CA1-A04D-C38EB2B43227}" type="presParOf" srcId="{D715E7F3-D42C-49D1-9A21-675C7AAB2F71}" destId="{66EA16A5-7EF7-4E12-8442-D1E82139E20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08B118-0A41-4DC9-99C4-379560B8532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0A6D73E-62EB-4468-9F9D-E4673EC73DA0}">
      <dgm:prSet phldrT="[Text]"/>
      <dgm:spPr>
        <a:solidFill>
          <a:schemeClr val="tx1">
            <a:lumMod val="60000"/>
            <a:lumOff val="40000"/>
          </a:schemeClr>
        </a:solidFill>
      </dgm:spPr>
      <dgm:t>
        <a:bodyPr/>
        <a:lstStyle/>
        <a:p>
          <a:pPr rtl="1"/>
          <a:r>
            <a:rPr lang="ar-LB" dirty="0" smtClean="0"/>
            <a:t>4-</a:t>
          </a:r>
          <a:r>
            <a:rPr lang="ar-SA" dirty="0" smtClean="0"/>
            <a:t>المشاركة الفعالة في المؤتمرات الدولية، وطرح البديل الإسلامي في المسألة الاجتماعية</a:t>
          </a:r>
          <a:endParaRPr lang="en-US" dirty="0"/>
        </a:p>
      </dgm:t>
    </dgm:pt>
    <dgm:pt modelId="{DB87743D-27C2-43D2-93CD-875F19AA455A}" type="parTrans" cxnId="{1CD6C1A7-E722-4AF6-89B1-E2F60F7C781F}">
      <dgm:prSet/>
      <dgm:spPr/>
      <dgm:t>
        <a:bodyPr/>
        <a:lstStyle/>
        <a:p>
          <a:endParaRPr lang="en-US"/>
        </a:p>
      </dgm:t>
    </dgm:pt>
    <dgm:pt modelId="{C4DB9C79-CA3E-43D3-9902-0A9BAAFBD2B2}" type="sibTrans" cxnId="{1CD6C1A7-E722-4AF6-89B1-E2F60F7C781F}">
      <dgm:prSet/>
      <dgm:spPr/>
      <dgm:t>
        <a:bodyPr/>
        <a:lstStyle/>
        <a:p>
          <a:endParaRPr lang="en-US"/>
        </a:p>
      </dgm:t>
    </dgm:pt>
    <dgm:pt modelId="{E0A17267-2E80-433D-916F-171DB9F9193D}">
      <dgm:prSet phldrT="[Text]"/>
      <dgm:spPr>
        <a:solidFill>
          <a:schemeClr val="accent2">
            <a:lumMod val="40000"/>
            <a:lumOff val="60000"/>
            <a:alpha val="90000"/>
          </a:schemeClr>
        </a:solidFill>
      </dgm:spPr>
      <dgm:t>
        <a:bodyPr/>
        <a:lstStyle/>
        <a:p>
          <a:pPr rtl="1"/>
          <a:r>
            <a:rPr lang="ar-SA" dirty="0" smtClean="0">
              <a:solidFill>
                <a:schemeClr val="bg1"/>
              </a:solidFill>
            </a:rPr>
            <a:t>إضافة إلى ابداء التحفظات حول بعض البنود المخالفة للشريعة الإسلامية.</a:t>
          </a:r>
          <a:endParaRPr lang="en-US" dirty="0">
            <a:solidFill>
              <a:schemeClr val="bg1"/>
            </a:solidFill>
          </a:endParaRPr>
        </a:p>
      </dgm:t>
    </dgm:pt>
    <dgm:pt modelId="{76D6F515-FC79-4EB3-AA80-E595F691675A}" type="parTrans" cxnId="{5870E5CF-A951-48A6-AB20-324F0104FA46}">
      <dgm:prSet/>
      <dgm:spPr/>
      <dgm:t>
        <a:bodyPr/>
        <a:lstStyle/>
        <a:p>
          <a:endParaRPr lang="en-US"/>
        </a:p>
      </dgm:t>
    </dgm:pt>
    <dgm:pt modelId="{EE0F02E0-87C3-4BD7-9466-B83D3DCBA8CF}" type="sibTrans" cxnId="{5870E5CF-A951-48A6-AB20-324F0104FA46}">
      <dgm:prSet/>
      <dgm:spPr/>
      <dgm:t>
        <a:bodyPr/>
        <a:lstStyle/>
        <a:p>
          <a:endParaRPr lang="en-US"/>
        </a:p>
      </dgm:t>
    </dgm:pt>
    <dgm:pt modelId="{384471A5-D177-4F11-B12E-C3926365E0D1}">
      <dgm:prSet phldrT="[Text]"/>
      <dgm:spPr>
        <a:solidFill>
          <a:srgbClr val="00B050">
            <a:alpha val="90000"/>
          </a:srgbClr>
        </a:solidFill>
      </dgm:spPr>
      <dgm:t>
        <a:bodyPr/>
        <a:lstStyle/>
        <a:p>
          <a:r>
            <a:rPr lang="ar-SA" dirty="0" smtClean="0">
              <a:solidFill>
                <a:schemeClr val="bg1"/>
              </a:solidFill>
            </a:rPr>
            <a:t>والتعريف به أمام المجتمعات الغربية</a:t>
          </a:r>
          <a:endParaRPr lang="en-US" dirty="0">
            <a:solidFill>
              <a:schemeClr val="bg1"/>
            </a:solidFill>
          </a:endParaRPr>
        </a:p>
      </dgm:t>
    </dgm:pt>
    <dgm:pt modelId="{91B610E5-94EA-4119-BA06-32D960BEC571}" type="parTrans" cxnId="{0A0F385F-F825-41AE-A488-4EA6839A1035}">
      <dgm:prSet/>
      <dgm:spPr/>
      <dgm:t>
        <a:bodyPr/>
        <a:lstStyle/>
        <a:p>
          <a:endParaRPr lang="en-US"/>
        </a:p>
      </dgm:t>
    </dgm:pt>
    <dgm:pt modelId="{2C0870D1-1CB7-4465-BE29-6424D745DB92}" type="sibTrans" cxnId="{0A0F385F-F825-41AE-A488-4EA6839A1035}">
      <dgm:prSet/>
      <dgm:spPr/>
      <dgm:t>
        <a:bodyPr/>
        <a:lstStyle/>
        <a:p>
          <a:endParaRPr lang="en-US"/>
        </a:p>
      </dgm:t>
    </dgm:pt>
    <dgm:pt modelId="{E17AF17C-6186-430D-A8C7-DBAAB6E72A6D}">
      <dgm:prSet phldrT="[Text]"/>
      <dgm:spPr>
        <a:solidFill>
          <a:schemeClr val="tx1">
            <a:lumMod val="60000"/>
            <a:lumOff val="40000"/>
          </a:schemeClr>
        </a:solidFill>
      </dgm:spPr>
      <dgm:t>
        <a:bodyPr/>
        <a:lstStyle/>
        <a:p>
          <a:r>
            <a:rPr lang="ar-LB" dirty="0" smtClean="0"/>
            <a:t>5-</a:t>
          </a:r>
          <a:r>
            <a:rPr lang="ar-SA" dirty="0" smtClean="0"/>
            <a:t>تكوين فريق عمل يتمتع بالإخلاص الديني ويؤمن بخطورة هذه الهجمات</a:t>
          </a:r>
          <a:endParaRPr lang="en-US" dirty="0"/>
        </a:p>
      </dgm:t>
    </dgm:pt>
    <dgm:pt modelId="{B8E12120-56A8-4BC4-84B6-4BA65F9E0668}" type="parTrans" cxnId="{0D6DC33B-A51E-4A50-870E-996956F3A740}">
      <dgm:prSet/>
      <dgm:spPr/>
      <dgm:t>
        <a:bodyPr/>
        <a:lstStyle/>
        <a:p>
          <a:endParaRPr lang="en-US"/>
        </a:p>
      </dgm:t>
    </dgm:pt>
    <dgm:pt modelId="{8AB560AE-685D-4DBA-8C1D-CB908F85B205}" type="sibTrans" cxnId="{0D6DC33B-A51E-4A50-870E-996956F3A740}">
      <dgm:prSet/>
      <dgm:spPr/>
      <dgm:t>
        <a:bodyPr/>
        <a:lstStyle/>
        <a:p>
          <a:endParaRPr lang="en-US"/>
        </a:p>
      </dgm:t>
    </dgm:pt>
    <dgm:pt modelId="{BDB7B358-8E73-427E-AA1D-DF9A31BEC99A}">
      <dgm:prSet phldrT="[Text]"/>
      <dgm:spPr>
        <a:solidFill>
          <a:schemeClr val="accent2">
            <a:lumMod val="40000"/>
            <a:lumOff val="60000"/>
            <a:alpha val="90000"/>
          </a:schemeClr>
        </a:solidFill>
      </dgm:spPr>
      <dgm:t>
        <a:bodyPr/>
        <a:lstStyle/>
        <a:p>
          <a:pPr rtl="1"/>
          <a:r>
            <a:rPr lang="ar-SA" dirty="0" smtClean="0"/>
            <a:t> </a:t>
          </a:r>
          <a:r>
            <a:rPr lang="ar-SA" dirty="0" smtClean="0">
              <a:solidFill>
                <a:schemeClr val="bg1"/>
              </a:solidFill>
            </a:rPr>
            <a:t>مع وجود استعداد لديه للتضحية بالمال والوقت والجهد في سبيل هذه الغاية</a:t>
          </a:r>
          <a:endParaRPr lang="en-US" dirty="0">
            <a:solidFill>
              <a:schemeClr val="bg1"/>
            </a:solidFill>
          </a:endParaRPr>
        </a:p>
      </dgm:t>
    </dgm:pt>
    <dgm:pt modelId="{9B8C528A-75DF-4FAC-BD76-FFBCC24AA948}" type="parTrans" cxnId="{4354DB6A-B4D3-449E-B025-7A2E4BFBB20F}">
      <dgm:prSet/>
      <dgm:spPr/>
      <dgm:t>
        <a:bodyPr/>
        <a:lstStyle/>
        <a:p>
          <a:endParaRPr lang="en-US"/>
        </a:p>
      </dgm:t>
    </dgm:pt>
    <dgm:pt modelId="{C96297F4-2130-4E71-A531-C311DB52712D}" type="sibTrans" cxnId="{4354DB6A-B4D3-449E-B025-7A2E4BFBB20F}">
      <dgm:prSet/>
      <dgm:spPr/>
      <dgm:t>
        <a:bodyPr/>
        <a:lstStyle/>
        <a:p>
          <a:endParaRPr lang="en-US"/>
        </a:p>
      </dgm:t>
    </dgm:pt>
    <dgm:pt modelId="{A4D5CE7F-2F4A-4137-ADD8-40AE2605862F}">
      <dgm:prSet phldrT="[Text]"/>
      <dgm:spPr>
        <a:solidFill>
          <a:srgbClr val="00B050">
            <a:alpha val="90000"/>
          </a:srgbClr>
        </a:solidFill>
      </dgm:spPr>
      <dgm:t>
        <a:bodyPr/>
        <a:lstStyle/>
        <a:p>
          <a:r>
            <a:rPr lang="ar-SA" dirty="0" smtClean="0">
              <a:solidFill>
                <a:schemeClr val="bg1"/>
              </a:solidFill>
            </a:rPr>
            <a:t>وبضرورة إعطائها الأولوية في التصدي </a:t>
          </a:r>
          <a:r>
            <a:rPr lang="ar-SA" dirty="0" smtClean="0">
              <a:solidFill>
                <a:schemeClr val="bg1"/>
              </a:solidFill>
            </a:rPr>
            <a:t>والد</a:t>
          </a:r>
          <a:r>
            <a:rPr lang="ar-LB" dirty="0" smtClean="0">
              <a:solidFill>
                <a:schemeClr val="bg1"/>
              </a:solidFill>
            </a:rPr>
            <a:t>فاع</a:t>
          </a:r>
        </a:p>
        <a:p>
          <a:r>
            <a:rPr lang="ar-SA" dirty="0" smtClean="0">
              <a:solidFill>
                <a:schemeClr val="bg1"/>
              </a:solidFill>
            </a:rPr>
            <a:t> </a:t>
          </a:r>
          <a:r>
            <a:rPr lang="ar-SA" dirty="0" smtClean="0">
              <a:solidFill>
                <a:schemeClr val="bg1"/>
              </a:solidFill>
            </a:rPr>
            <a:t>مثلها مثل أية قضية إسلامية أخرى</a:t>
          </a:r>
          <a:endParaRPr lang="en-US" dirty="0">
            <a:solidFill>
              <a:schemeClr val="bg1"/>
            </a:solidFill>
          </a:endParaRPr>
        </a:p>
      </dgm:t>
    </dgm:pt>
    <dgm:pt modelId="{4DB93ED5-5F66-43A9-985E-CABF3DBF52D9}" type="parTrans" cxnId="{488A1320-DEBE-4ADC-9397-7181D87F2073}">
      <dgm:prSet/>
      <dgm:spPr/>
      <dgm:t>
        <a:bodyPr/>
        <a:lstStyle/>
        <a:p>
          <a:endParaRPr lang="en-US"/>
        </a:p>
      </dgm:t>
    </dgm:pt>
    <dgm:pt modelId="{B46204E2-A0D2-4E6E-811E-EE34CD6D4E48}" type="sibTrans" cxnId="{488A1320-DEBE-4ADC-9397-7181D87F2073}">
      <dgm:prSet/>
      <dgm:spPr/>
      <dgm:t>
        <a:bodyPr/>
        <a:lstStyle/>
        <a:p>
          <a:endParaRPr lang="en-US"/>
        </a:p>
      </dgm:t>
    </dgm:pt>
    <dgm:pt modelId="{C3CA2F4F-D739-42B4-803A-CE7D928CF527}">
      <dgm:prSet phldrT="[Text]"/>
      <dgm:spPr>
        <a:solidFill>
          <a:schemeClr val="tx1">
            <a:lumMod val="60000"/>
            <a:lumOff val="40000"/>
          </a:schemeClr>
        </a:solidFill>
      </dgm:spPr>
      <dgm:t>
        <a:bodyPr/>
        <a:lstStyle/>
        <a:p>
          <a:r>
            <a:rPr lang="ar-LB" dirty="0" smtClean="0"/>
            <a:t>6- </a:t>
          </a:r>
          <a:r>
            <a:rPr lang="ar-SA" dirty="0" smtClean="0"/>
            <a:t>إقامة الندوات والمحاضرات التي تكشف زيغ وبطلان هذه الدعوات</a:t>
          </a:r>
          <a:endParaRPr lang="en-US" dirty="0"/>
        </a:p>
      </dgm:t>
    </dgm:pt>
    <dgm:pt modelId="{C8142F61-11A0-48C3-98C8-BF633FC8B4EE}" type="parTrans" cxnId="{C1FEB148-1A64-4D3C-8CEA-B3B239A29E78}">
      <dgm:prSet/>
      <dgm:spPr/>
      <dgm:t>
        <a:bodyPr/>
        <a:lstStyle/>
        <a:p>
          <a:endParaRPr lang="en-US"/>
        </a:p>
      </dgm:t>
    </dgm:pt>
    <dgm:pt modelId="{4DD87F35-630E-4D83-9CF0-306874B79D3B}" type="sibTrans" cxnId="{C1FEB148-1A64-4D3C-8CEA-B3B239A29E78}">
      <dgm:prSet/>
      <dgm:spPr/>
      <dgm:t>
        <a:bodyPr/>
        <a:lstStyle/>
        <a:p>
          <a:endParaRPr lang="en-US"/>
        </a:p>
      </dgm:t>
    </dgm:pt>
    <dgm:pt modelId="{CFA42AD9-4340-4FE3-A73E-C36AF39CA7C8}">
      <dgm:prSet phldrT="[Text]"/>
      <dgm:spPr>
        <a:solidFill>
          <a:srgbClr val="00B050">
            <a:alpha val="90000"/>
          </a:srgbClr>
        </a:solidFill>
      </dgm:spPr>
      <dgm:t>
        <a:bodyPr/>
        <a:lstStyle/>
        <a:p>
          <a:r>
            <a:rPr lang="ar-SA" dirty="0" smtClean="0"/>
            <a:t> </a:t>
          </a:r>
          <a:r>
            <a:rPr lang="ar-SA" dirty="0" smtClean="0">
              <a:solidFill>
                <a:schemeClr val="bg1"/>
              </a:solidFill>
            </a:rPr>
            <a:t>خاصة أن هناك بعض أبناء المسلمين ممن يعتقد أنه لا يوجد مخالفات  شرعية فيما تدعو إليه هذه الاتفاقيات الدولية. </a:t>
          </a:r>
          <a:r>
            <a:rPr lang="ar-SA" dirty="0" smtClean="0"/>
            <a:t> </a:t>
          </a:r>
          <a:endParaRPr lang="en-US" dirty="0"/>
        </a:p>
      </dgm:t>
    </dgm:pt>
    <dgm:pt modelId="{5C4D9ADF-9CA2-4574-9156-58C98DEDF3DC}" type="parTrans" cxnId="{004B1BEA-E6F3-4562-8DDA-C695F03B8125}">
      <dgm:prSet/>
      <dgm:spPr/>
      <dgm:t>
        <a:bodyPr/>
        <a:lstStyle/>
        <a:p>
          <a:endParaRPr lang="en-US"/>
        </a:p>
      </dgm:t>
    </dgm:pt>
    <dgm:pt modelId="{34FA681D-9688-4574-A2D9-5BCE00B254D2}" type="sibTrans" cxnId="{004B1BEA-E6F3-4562-8DDA-C695F03B8125}">
      <dgm:prSet/>
      <dgm:spPr/>
      <dgm:t>
        <a:bodyPr/>
        <a:lstStyle/>
        <a:p>
          <a:endParaRPr lang="en-US"/>
        </a:p>
      </dgm:t>
    </dgm:pt>
    <dgm:pt modelId="{44D73364-1B09-4840-945D-B94FF09A25DE}" type="pres">
      <dgm:prSet presAssocID="{9A08B118-0A41-4DC9-99C4-379560B8532E}" presName="Name0" presStyleCnt="0">
        <dgm:presLayoutVars>
          <dgm:dir/>
          <dgm:animLvl val="lvl"/>
          <dgm:resizeHandles val="exact"/>
        </dgm:presLayoutVars>
      </dgm:prSet>
      <dgm:spPr/>
      <dgm:t>
        <a:bodyPr/>
        <a:lstStyle/>
        <a:p>
          <a:endParaRPr lang="en-US"/>
        </a:p>
      </dgm:t>
    </dgm:pt>
    <dgm:pt modelId="{4BDB609A-0AA7-4F8C-AABC-3C443F12CF3F}" type="pres">
      <dgm:prSet presAssocID="{C3CA2F4F-D739-42B4-803A-CE7D928CF527}" presName="boxAndChildren" presStyleCnt="0"/>
      <dgm:spPr/>
    </dgm:pt>
    <dgm:pt modelId="{E476AA2B-7454-497D-A0FA-CA92E41249D6}" type="pres">
      <dgm:prSet presAssocID="{C3CA2F4F-D739-42B4-803A-CE7D928CF527}" presName="parentTextBox" presStyleLbl="node1" presStyleIdx="0" presStyleCnt="3"/>
      <dgm:spPr/>
      <dgm:t>
        <a:bodyPr/>
        <a:lstStyle/>
        <a:p>
          <a:endParaRPr lang="en-US"/>
        </a:p>
      </dgm:t>
    </dgm:pt>
    <dgm:pt modelId="{A27F295E-70ED-4C8A-84DA-FE0336008E3D}" type="pres">
      <dgm:prSet presAssocID="{C3CA2F4F-D739-42B4-803A-CE7D928CF527}" presName="entireBox" presStyleLbl="node1" presStyleIdx="0" presStyleCnt="3"/>
      <dgm:spPr/>
      <dgm:t>
        <a:bodyPr/>
        <a:lstStyle/>
        <a:p>
          <a:endParaRPr lang="en-US"/>
        </a:p>
      </dgm:t>
    </dgm:pt>
    <dgm:pt modelId="{71E1A7C9-CBE7-4A69-94E9-A07F3846C6AC}" type="pres">
      <dgm:prSet presAssocID="{C3CA2F4F-D739-42B4-803A-CE7D928CF527}" presName="descendantBox" presStyleCnt="0"/>
      <dgm:spPr/>
    </dgm:pt>
    <dgm:pt modelId="{988E86F9-873A-46A3-9DC5-4AB0ECE53BF7}" type="pres">
      <dgm:prSet presAssocID="{CFA42AD9-4340-4FE3-A73E-C36AF39CA7C8}" presName="childTextBox" presStyleLbl="fgAccFollowNode1" presStyleIdx="0" presStyleCnt="5">
        <dgm:presLayoutVars>
          <dgm:bulletEnabled val="1"/>
        </dgm:presLayoutVars>
      </dgm:prSet>
      <dgm:spPr/>
      <dgm:t>
        <a:bodyPr/>
        <a:lstStyle/>
        <a:p>
          <a:endParaRPr lang="en-US"/>
        </a:p>
      </dgm:t>
    </dgm:pt>
    <dgm:pt modelId="{3C224D4B-67CF-4AE8-B7B5-393C798967DE}" type="pres">
      <dgm:prSet presAssocID="{8AB560AE-685D-4DBA-8C1D-CB908F85B205}" presName="sp" presStyleCnt="0"/>
      <dgm:spPr/>
    </dgm:pt>
    <dgm:pt modelId="{B1A25521-AF79-443B-9D71-282DBC445C81}" type="pres">
      <dgm:prSet presAssocID="{E17AF17C-6186-430D-A8C7-DBAAB6E72A6D}" presName="arrowAndChildren" presStyleCnt="0"/>
      <dgm:spPr/>
    </dgm:pt>
    <dgm:pt modelId="{3AA53F90-3831-43A3-B2D8-9792C6740A6E}" type="pres">
      <dgm:prSet presAssocID="{E17AF17C-6186-430D-A8C7-DBAAB6E72A6D}" presName="parentTextArrow" presStyleLbl="node1" presStyleIdx="0" presStyleCnt="3"/>
      <dgm:spPr/>
      <dgm:t>
        <a:bodyPr/>
        <a:lstStyle/>
        <a:p>
          <a:endParaRPr lang="en-US"/>
        </a:p>
      </dgm:t>
    </dgm:pt>
    <dgm:pt modelId="{054ED873-104A-4434-8E25-284AB561D233}" type="pres">
      <dgm:prSet presAssocID="{E17AF17C-6186-430D-A8C7-DBAAB6E72A6D}" presName="arrow" presStyleLbl="node1" presStyleIdx="1" presStyleCnt="3" custLinFactNeighborY="1589"/>
      <dgm:spPr/>
      <dgm:t>
        <a:bodyPr/>
        <a:lstStyle/>
        <a:p>
          <a:endParaRPr lang="en-US"/>
        </a:p>
      </dgm:t>
    </dgm:pt>
    <dgm:pt modelId="{1B5C1579-0D81-47B6-A479-B78A4A3EDAA7}" type="pres">
      <dgm:prSet presAssocID="{E17AF17C-6186-430D-A8C7-DBAAB6E72A6D}" presName="descendantArrow" presStyleCnt="0"/>
      <dgm:spPr/>
    </dgm:pt>
    <dgm:pt modelId="{9A59CF3A-3A5A-48E2-94B7-DBD1962994E1}" type="pres">
      <dgm:prSet presAssocID="{BDB7B358-8E73-427E-AA1D-DF9A31BEC99A}" presName="childTextArrow" presStyleLbl="fgAccFollowNode1" presStyleIdx="1" presStyleCnt="5">
        <dgm:presLayoutVars>
          <dgm:bulletEnabled val="1"/>
        </dgm:presLayoutVars>
      </dgm:prSet>
      <dgm:spPr/>
      <dgm:t>
        <a:bodyPr/>
        <a:lstStyle/>
        <a:p>
          <a:endParaRPr lang="en-US"/>
        </a:p>
      </dgm:t>
    </dgm:pt>
    <dgm:pt modelId="{60E55E5D-6128-43B2-A419-D4887F8B5D39}" type="pres">
      <dgm:prSet presAssocID="{A4D5CE7F-2F4A-4137-ADD8-40AE2605862F}" presName="childTextArrow" presStyleLbl="fgAccFollowNode1" presStyleIdx="2" presStyleCnt="5">
        <dgm:presLayoutVars>
          <dgm:bulletEnabled val="1"/>
        </dgm:presLayoutVars>
      </dgm:prSet>
      <dgm:spPr/>
      <dgm:t>
        <a:bodyPr/>
        <a:lstStyle/>
        <a:p>
          <a:endParaRPr lang="en-US"/>
        </a:p>
      </dgm:t>
    </dgm:pt>
    <dgm:pt modelId="{43EF92AB-131E-4AF1-8951-DA65AB1FB045}" type="pres">
      <dgm:prSet presAssocID="{C4DB9C79-CA3E-43D3-9902-0A9BAAFBD2B2}" presName="sp" presStyleCnt="0"/>
      <dgm:spPr/>
    </dgm:pt>
    <dgm:pt modelId="{2A0FA5FA-910F-46D7-A2EC-A55F7DF7B7A6}" type="pres">
      <dgm:prSet presAssocID="{00A6D73E-62EB-4468-9F9D-E4673EC73DA0}" presName="arrowAndChildren" presStyleCnt="0"/>
      <dgm:spPr/>
    </dgm:pt>
    <dgm:pt modelId="{A9A24580-607A-424E-B715-80F76159D233}" type="pres">
      <dgm:prSet presAssocID="{00A6D73E-62EB-4468-9F9D-E4673EC73DA0}" presName="parentTextArrow" presStyleLbl="node1" presStyleIdx="1" presStyleCnt="3"/>
      <dgm:spPr/>
      <dgm:t>
        <a:bodyPr/>
        <a:lstStyle/>
        <a:p>
          <a:endParaRPr lang="en-US"/>
        </a:p>
      </dgm:t>
    </dgm:pt>
    <dgm:pt modelId="{DB071FE0-01D9-47AF-B874-88DC738E5768}" type="pres">
      <dgm:prSet presAssocID="{00A6D73E-62EB-4468-9F9D-E4673EC73DA0}" presName="arrow" presStyleLbl="node1" presStyleIdx="2" presStyleCnt="3"/>
      <dgm:spPr/>
      <dgm:t>
        <a:bodyPr/>
        <a:lstStyle/>
        <a:p>
          <a:endParaRPr lang="en-US"/>
        </a:p>
      </dgm:t>
    </dgm:pt>
    <dgm:pt modelId="{9BE9DAC4-B5AB-499C-8B53-8EF2DFCF49BE}" type="pres">
      <dgm:prSet presAssocID="{00A6D73E-62EB-4468-9F9D-E4673EC73DA0}" presName="descendantArrow" presStyleCnt="0"/>
      <dgm:spPr/>
    </dgm:pt>
    <dgm:pt modelId="{05647618-92F2-48D4-B640-433FC8028B78}" type="pres">
      <dgm:prSet presAssocID="{E0A17267-2E80-433D-916F-171DB9F9193D}" presName="childTextArrow" presStyleLbl="fgAccFollowNode1" presStyleIdx="3" presStyleCnt="5">
        <dgm:presLayoutVars>
          <dgm:bulletEnabled val="1"/>
        </dgm:presLayoutVars>
      </dgm:prSet>
      <dgm:spPr/>
      <dgm:t>
        <a:bodyPr/>
        <a:lstStyle/>
        <a:p>
          <a:endParaRPr lang="en-US"/>
        </a:p>
      </dgm:t>
    </dgm:pt>
    <dgm:pt modelId="{35FD49A3-C8E4-4AED-8E30-9B20A078563F}" type="pres">
      <dgm:prSet presAssocID="{384471A5-D177-4F11-B12E-C3926365E0D1}" presName="childTextArrow" presStyleLbl="fgAccFollowNode1" presStyleIdx="4" presStyleCnt="5">
        <dgm:presLayoutVars>
          <dgm:bulletEnabled val="1"/>
        </dgm:presLayoutVars>
      </dgm:prSet>
      <dgm:spPr/>
      <dgm:t>
        <a:bodyPr/>
        <a:lstStyle/>
        <a:p>
          <a:endParaRPr lang="en-US"/>
        </a:p>
      </dgm:t>
    </dgm:pt>
  </dgm:ptLst>
  <dgm:cxnLst>
    <dgm:cxn modelId="{0D6DC33B-A51E-4A50-870E-996956F3A740}" srcId="{9A08B118-0A41-4DC9-99C4-379560B8532E}" destId="{E17AF17C-6186-430D-A8C7-DBAAB6E72A6D}" srcOrd="1" destOrd="0" parTransId="{B8E12120-56A8-4BC4-84B6-4BA65F9E0668}" sibTransId="{8AB560AE-685D-4DBA-8C1D-CB908F85B205}"/>
    <dgm:cxn modelId="{0A0F385F-F825-41AE-A488-4EA6839A1035}" srcId="{00A6D73E-62EB-4468-9F9D-E4673EC73DA0}" destId="{384471A5-D177-4F11-B12E-C3926365E0D1}" srcOrd="1" destOrd="0" parTransId="{91B610E5-94EA-4119-BA06-32D960BEC571}" sibTransId="{2C0870D1-1CB7-4465-BE29-6424D745DB92}"/>
    <dgm:cxn modelId="{004B1BEA-E6F3-4562-8DDA-C695F03B8125}" srcId="{C3CA2F4F-D739-42B4-803A-CE7D928CF527}" destId="{CFA42AD9-4340-4FE3-A73E-C36AF39CA7C8}" srcOrd="0" destOrd="0" parTransId="{5C4D9ADF-9CA2-4574-9156-58C98DEDF3DC}" sibTransId="{34FA681D-9688-4574-A2D9-5BCE00B254D2}"/>
    <dgm:cxn modelId="{C1FEB148-1A64-4D3C-8CEA-B3B239A29E78}" srcId="{9A08B118-0A41-4DC9-99C4-379560B8532E}" destId="{C3CA2F4F-D739-42B4-803A-CE7D928CF527}" srcOrd="2" destOrd="0" parTransId="{C8142F61-11A0-48C3-98C8-BF633FC8B4EE}" sibTransId="{4DD87F35-630E-4D83-9CF0-306874B79D3B}"/>
    <dgm:cxn modelId="{F93498CB-730C-440B-A685-A86017ADFC6D}" type="presOf" srcId="{E0A17267-2E80-433D-916F-171DB9F9193D}" destId="{05647618-92F2-48D4-B640-433FC8028B78}" srcOrd="0" destOrd="0" presId="urn:microsoft.com/office/officeart/2005/8/layout/process4"/>
    <dgm:cxn modelId="{46D45BCA-9773-4160-B2A9-E88A827E8FDF}" type="presOf" srcId="{CFA42AD9-4340-4FE3-A73E-C36AF39CA7C8}" destId="{988E86F9-873A-46A3-9DC5-4AB0ECE53BF7}" srcOrd="0" destOrd="0" presId="urn:microsoft.com/office/officeart/2005/8/layout/process4"/>
    <dgm:cxn modelId="{5870E5CF-A951-48A6-AB20-324F0104FA46}" srcId="{00A6D73E-62EB-4468-9F9D-E4673EC73DA0}" destId="{E0A17267-2E80-433D-916F-171DB9F9193D}" srcOrd="0" destOrd="0" parTransId="{76D6F515-FC79-4EB3-AA80-E595F691675A}" sibTransId="{EE0F02E0-87C3-4BD7-9466-B83D3DCBA8CF}"/>
    <dgm:cxn modelId="{90019F67-61BB-48A7-9163-9658D7BDDA71}" type="presOf" srcId="{E17AF17C-6186-430D-A8C7-DBAAB6E72A6D}" destId="{3AA53F90-3831-43A3-B2D8-9792C6740A6E}" srcOrd="0" destOrd="0" presId="urn:microsoft.com/office/officeart/2005/8/layout/process4"/>
    <dgm:cxn modelId="{488A1320-DEBE-4ADC-9397-7181D87F2073}" srcId="{E17AF17C-6186-430D-A8C7-DBAAB6E72A6D}" destId="{A4D5CE7F-2F4A-4137-ADD8-40AE2605862F}" srcOrd="1" destOrd="0" parTransId="{4DB93ED5-5F66-43A9-985E-CABF3DBF52D9}" sibTransId="{B46204E2-A0D2-4E6E-811E-EE34CD6D4E48}"/>
    <dgm:cxn modelId="{CE4CE307-DBC7-423C-A635-80DE2BD23F11}" type="presOf" srcId="{C3CA2F4F-D739-42B4-803A-CE7D928CF527}" destId="{A27F295E-70ED-4C8A-84DA-FE0336008E3D}" srcOrd="1" destOrd="0" presId="urn:microsoft.com/office/officeart/2005/8/layout/process4"/>
    <dgm:cxn modelId="{23292B87-0BE6-4C20-AE1B-7B016AD05182}" type="presOf" srcId="{384471A5-D177-4F11-B12E-C3926365E0D1}" destId="{35FD49A3-C8E4-4AED-8E30-9B20A078563F}" srcOrd="0" destOrd="0" presId="urn:microsoft.com/office/officeart/2005/8/layout/process4"/>
    <dgm:cxn modelId="{D4841E02-9B34-48DA-ACEF-03ED97FBD80A}" type="presOf" srcId="{00A6D73E-62EB-4468-9F9D-E4673EC73DA0}" destId="{A9A24580-607A-424E-B715-80F76159D233}" srcOrd="0" destOrd="0" presId="urn:microsoft.com/office/officeart/2005/8/layout/process4"/>
    <dgm:cxn modelId="{1CD6C1A7-E722-4AF6-89B1-E2F60F7C781F}" srcId="{9A08B118-0A41-4DC9-99C4-379560B8532E}" destId="{00A6D73E-62EB-4468-9F9D-E4673EC73DA0}" srcOrd="0" destOrd="0" parTransId="{DB87743D-27C2-43D2-93CD-875F19AA455A}" sibTransId="{C4DB9C79-CA3E-43D3-9902-0A9BAAFBD2B2}"/>
    <dgm:cxn modelId="{4354DB6A-B4D3-449E-B025-7A2E4BFBB20F}" srcId="{E17AF17C-6186-430D-A8C7-DBAAB6E72A6D}" destId="{BDB7B358-8E73-427E-AA1D-DF9A31BEC99A}" srcOrd="0" destOrd="0" parTransId="{9B8C528A-75DF-4FAC-BD76-FFBCC24AA948}" sibTransId="{C96297F4-2130-4E71-A531-C311DB52712D}"/>
    <dgm:cxn modelId="{49039322-92A3-4F62-B793-20027CB02921}" type="presOf" srcId="{A4D5CE7F-2F4A-4137-ADD8-40AE2605862F}" destId="{60E55E5D-6128-43B2-A419-D4887F8B5D39}" srcOrd="0" destOrd="0" presId="urn:microsoft.com/office/officeart/2005/8/layout/process4"/>
    <dgm:cxn modelId="{C8C44C34-0D16-4514-BE1E-5958947B9D2D}" type="presOf" srcId="{C3CA2F4F-D739-42B4-803A-CE7D928CF527}" destId="{E476AA2B-7454-497D-A0FA-CA92E41249D6}" srcOrd="0" destOrd="0" presId="urn:microsoft.com/office/officeart/2005/8/layout/process4"/>
    <dgm:cxn modelId="{C29BF651-9EB7-43C7-B335-EEF6D0C3E6F6}" type="presOf" srcId="{9A08B118-0A41-4DC9-99C4-379560B8532E}" destId="{44D73364-1B09-4840-945D-B94FF09A25DE}" srcOrd="0" destOrd="0" presId="urn:microsoft.com/office/officeart/2005/8/layout/process4"/>
    <dgm:cxn modelId="{E442313D-3DC7-458F-8199-D732416BDF74}" type="presOf" srcId="{BDB7B358-8E73-427E-AA1D-DF9A31BEC99A}" destId="{9A59CF3A-3A5A-48E2-94B7-DBD1962994E1}" srcOrd="0" destOrd="0" presId="urn:microsoft.com/office/officeart/2005/8/layout/process4"/>
    <dgm:cxn modelId="{705421C0-22A4-4DB7-8C7E-B223468CD849}" type="presOf" srcId="{E17AF17C-6186-430D-A8C7-DBAAB6E72A6D}" destId="{054ED873-104A-4434-8E25-284AB561D233}" srcOrd="1" destOrd="0" presId="urn:microsoft.com/office/officeart/2005/8/layout/process4"/>
    <dgm:cxn modelId="{4490B69D-3330-418C-B1D0-5D7870498CB4}" type="presOf" srcId="{00A6D73E-62EB-4468-9F9D-E4673EC73DA0}" destId="{DB071FE0-01D9-47AF-B874-88DC738E5768}" srcOrd="1" destOrd="0" presId="urn:microsoft.com/office/officeart/2005/8/layout/process4"/>
    <dgm:cxn modelId="{1F819F78-1D03-4754-8315-1BCA1E3C4709}" type="presParOf" srcId="{44D73364-1B09-4840-945D-B94FF09A25DE}" destId="{4BDB609A-0AA7-4F8C-AABC-3C443F12CF3F}" srcOrd="0" destOrd="0" presId="urn:microsoft.com/office/officeart/2005/8/layout/process4"/>
    <dgm:cxn modelId="{8CDB794A-734E-498D-BD8F-3E63B07960D8}" type="presParOf" srcId="{4BDB609A-0AA7-4F8C-AABC-3C443F12CF3F}" destId="{E476AA2B-7454-497D-A0FA-CA92E41249D6}" srcOrd="0" destOrd="0" presId="urn:microsoft.com/office/officeart/2005/8/layout/process4"/>
    <dgm:cxn modelId="{9B621DA2-8261-4F6A-BDCF-D1638C08559C}" type="presParOf" srcId="{4BDB609A-0AA7-4F8C-AABC-3C443F12CF3F}" destId="{A27F295E-70ED-4C8A-84DA-FE0336008E3D}" srcOrd="1" destOrd="0" presId="urn:microsoft.com/office/officeart/2005/8/layout/process4"/>
    <dgm:cxn modelId="{87FB7DEB-02BF-436D-BE0D-CD82E7BA767A}" type="presParOf" srcId="{4BDB609A-0AA7-4F8C-AABC-3C443F12CF3F}" destId="{71E1A7C9-CBE7-4A69-94E9-A07F3846C6AC}" srcOrd="2" destOrd="0" presId="urn:microsoft.com/office/officeart/2005/8/layout/process4"/>
    <dgm:cxn modelId="{DBD356FD-95FD-42B0-A286-954A1D169C07}" type="presParOf" srcId="{71E1A7C9-CBE7-4A69-94E9-A07F3846C6AC}" destId="{988E86F9-873A-46A3-9DC5-4AB0ECE53BF7}" srcOrd="0" destOrd="0" presId="urn:microsoft.com/office/officeart/2005/8/layout/process4"/>
    <dgm:cxn modelId="{E5930F8A-929A-4C6F-9124-A785D04860A8}" type="presParOf" srcId="{44D73364-1B09-4840-945D-B94FF09A25DE}" destId="{3C224D4B-67CF-4AE8-B7B5-393C798967DE}" srcOrd="1" destOrd="0" presId="urn:microsoft.com/office/officeart/2005/8/layout/process4"/>
    <dgm:cxn modelId="{4C106270-E61B-44A8-86D6-D4812A73E926}" type="presParOf" srcId="{44D73364-1B09-4840-945D-B94FF09A25DE}" destId="{B1A25521-AF79-443B-9D71-282DBC445C81}" srcOrd="2" destOrd="0" presId="urn:microsoft.com/office/officeart/2005/8/layout/process4"/>
    <dgm:cxn modelId="{9EACBAAF-C861-4155-8685-7BD57758D336}" type="presParOf" srcId="{B1A25521-AF79-443B-9D71-282DBC445C81}" destId="{3AA53F90-3831-43A3-B2D8-9792C6740A6E}" srcOrd="0" destOrd="0" presId="urn:microsoft.com/office/officeart/2005/8/layout/process4"/>
    <dgm:cxn modelId="{AB97652B-5265-4EE9-8810-686C9476A860}" type="presParOf" srcId="{B1A25521-AF79-443B-9D71-282DBC445C81}" destId="{054ED873-104A-4434-8E25-284AB561D233}" srcOrd="1" destOrd="0" presId="urn:microsoft.com/office/officeart/2005/8/layout/process4"/>
    <dgm:cxn modelId="{4838EFFE-DF89-4613-AFA9-5922B0EE4E50}" type="presParOf" srcId="{B1A25521-AF79-443B-9D71-282DBC445C81}" destId="{1B5C1579-0D81-47B6-A479-B78A4A3EDAA7}" srcOrd="2" destOrd="0" presId="urn:microsoft.com/office/officeart/2005/8/layout/process4"/>
    <dgm:cxn modelId="{0E3ED8DA-83B3-4DB8-87C8-FEA41A5A98F1}" type="presParOf" srcId="{1B5C1579-0D81-47B6-A479-B78A4A3EDAA7}" destId="{9A59CF3A-3A5A-48E2-94B7-DBD1962994E1}" srcOrd="0" destOrd="0" presId="urn:microsoft.com/office/officeart/2005/8/layout/process4"/>
    <dgm:cxn modelId="{1008E59A-29AE-41F8-A703-A4665A40570A}" type="presParOf" srcId="{1B5C1579-0D81-47B6-A479-B78A4A3EDAA7}" destId="{60E55E5D-6128-43B2-A419-D4887F8B5D39}" srcOrd="1" destOrd="0" presId="urn:microsoft.com/office/officeart/2005/8/layout/process4"/>
    <dgm:cxn modelId="{9ABEB958-CA7B-49B7-B25F-F9874D62A044}" type="presParOf" srcId="{44D73364-1B09-4840-945D-B94FF09A25DE}" destId="{43EF92AB-131E-4AF1-8951-DA65AB1FB045}" srcOrd="3" destOrd="0" presId="urn:microsoft.com/office/officeart/2005/8/layout/process4"/>
    <dgm:cxn modelId="{BFB3245F-18AD-4AB1-B75F-23AA4048AC7E}" type="presParOf" srcId="{44D73364-1B09-4840-945D-B94FF09A25DE}" destId="{2A0FA5FA-910F-46D7-A2EC-A55F7DF7B7A6}" srcOrd="4" destOrd="0" presId="urn:microsoft.com/office/officeart/2005/8/layout/process4"/>
    <dgm:cxn modelId="{3FD5E50C-C6DE-4773-BAA2-AB2D595B09F6}" type="presParOf" srcId="{2A0FA5FA-910F-46D7-A2EC-A55F7DF7B7A6}" destId="{A9A24580-607A-424E-B715-80F76159D233}" srcOrd="0" destOrd="0" presId="urn:microsoft.com/office/officeart/2005/8/layout/process4"/>
    <dgm:cxn modelId="{9337C348-93B6-40A7-80E6-5EFE7C626FA7}" type="presParOf" srcId="{2A0FA5FA-910F-46D7-A2EC-A55F7DF7B7A6}" destId="{DB071FE0-01D9-47AF-B874-88DC738E5768}" srcOrd="1" destOrd="0" presId="urn:microsoft.com/office/officeart/2005/8/layout/process4"/>
    <dgm:cxn modelId="{E18A530A-99B8-42B4-AF96-45C90C04D452}" type="presParOf" srcId="{2A0FA5FA-910F-46D7-A2EC-A55F7DF7B7A6}" destId="{9BE9DAC4-B5AB-499C-8B53-8EF2DFCF49BE}" srcOrd="2" destOrd="0" presId="urn:microsoft.com/office/officeart/2005/8/layout/process4"/>
    <dgm:cxn modelId="{6DDB4CA7-2A06-4EC7-A4CF-54BAC4C52C5C}" type="presParOf" srcId="{9BE9DAC4-B5AB-499C-8B53-8EF2DFCF49BE}" destId="{05647618-92F2-48D4-B640-433FC8028B78}" srcOrd="0" destOrd="0" presId="urn:microsoft.com/office/officeart/2005/8/layout/process4"/>
    <dgm:cxn modelId="{179D57D0-3571-408F-A82C-73401C7D82F9}" type="presParOf" srcId="{9BE9DAC4-B5AB-499C-8B53-8EF2DFCF49BE}" destId="{35FD49A3-C8E4-4AED-8E30-9B20A078563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73B5C5-7BD6-4A9E-901A-428D4CA4CCA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30E6B1C-3BBF-49AC-B4CB-F1EAD763C91B}">
      <dgm:prSet phldrT="[Text]"/>
      <dgm:spPr>
        <a:solidFill>
          <a:schemeClr val="tx1">
            <a:lumMod val="60000"/>
            <a:lumOff val="40000"/>
          </a:schemeClr>
        </a:solidFill>
      </dgm:spPr>
      <dgm:t>
        <a:bodyPr/>
        <a:lstStyle/>
        <a:p>
          <a:r>
            <a:rPr lang="ar-LB" dirty="0" smtClean="0"/>
            <a:t>7- </a:t>
          </a:r>
          <a:r>
            <a:rPr lang="ar-SA" dirty="0" smtClean="0"/>
            <a:t>تضافر الجهود الفردية والجماعية من أجل ايجاد التمويل المالي الكافي لتأسيس المؤسسات، والقيام بالأبحاث، والمشاركة في المؤتمرات الدولية</a:t>
          </a:r>
          <a:endParaRPr lang="en-US" dirty="0"/>
        </a:p>
      </dgm:t>
    </dgm:pt>
    <dgm:pt modelId="{617A9FF5-A33E-4206-8B86-AE355015C344}" type="parTrans" cxnId="{F15654AB-344D-446E-8BA0-A283DD456C1C}">
      <dgm:prSet/>
      <dgm:spPr/>
      <dgm:t>
        <a:bodyPr/>
        <a:lstStyle/>
        <a:p>
          <a:endParaRPr lang="en-US"/>
        </a:p>
      </dgm:t>
    </dgm:pt>
    <dgm:pt modelId="{210F8FA7-9524-41EE-81FA-DD7E03CC8A8E}" type="sibTrans" cxnId="{F15654AB-344D-446E-8BA0-A283DD456C1C}">
      <dgm:prSet/>
      <dgm:spPr/>
      <dgm:t>
        <a:bodyPr/>
        <a:lstStyle/>
        <a:p>
          <a:endParaRPr lang="en-US"/>
        </a:p>
      </dgm:t>
    </dgm:pt>
    <dgm:pt modelId="{4E8CA147-02B8-486F-A8A9-3408844CAD77}">
      <dgm:prSet phldrT="[Text]"/>
      <dgm:spPr>
        <a:solidFill>
          <a:schemeClr val="accent2">
            <a:lumMod val="40000"/>
            <a:lumOff val="60000"/>
            <a:alpha val="90000"/>
          </a:schemeClr>
        </a:solidFill>
      </dgm:spPr>
      <dgm:t>
        <a:bodyPr/>
        <a:lstStyle/>
        <a:p>
          <a:pPr rtl="1"/>
          <a:r>
            <a:rPr lang="ar-SA" dirty="0" smtClean="0"/>
            <a:t>وبيان أهمية هذه الأموال من أجل خدمة الشرع الإسلامي والدين الحنيف .</a:t>
          </a:r>
          <a:endParaRPr lang="en-US" dirty="0"/>
        </a:p>
      </dgm:t>
    </dgm:pt>
    <dgm:pt modelId="{58C229A3-AE5B-4B3F-84A7-04543407365B}" type="sibTrans" cxnId="{1217DA7A-03E9-4697-92F8-81EBF20AD549}">
      <dgm:prSet/>
      <dgm:spPr/>
      <dgm:t>
        <a:bodyPr/>
        <a:lstStyle/>
        <a:p>
          <a:endParaRPr lang="en-US"/>
        </a:p>
      </dgm:t>
    </dgm:pt>
    <dgm:pt modelId="{F7583E14-7C70-4AFB-9239-B204B32B8896}" type="parTrans" cxnId="{1217DA7A-03E9-4697-92F8-81EBF20AD549}">
      <dgm:prSet/>
      <dgm:spPr/>
      <dgm:t>
        <a:bodyPr/>
        <a:lstStyle/>
        <a:p>
          <a:endParaRPr lang="en-US"/>
        </a:p>
      </dgm:t>
    </dgm:pt>
    <dgm:pt modelId="{1E91856D-7F2C-4077-8F35-867271EB6126}" type="pres">
      <dgm:prSet presAssocID="{3E73B5C5-7BD6-4A9E-901A-428D4CA4CCAF}" presName="Name0" presStyleCnt="0">
        <dgm:presLayoutVars>
          <dgm:dir/>
          <dgm:animLvl val="lvl"/>
          <dgm:resizeHandles val="exact"/>
        </dgm:presLayoutVars>
      </dgm:prSet>
      <dgm:spPr/>
      <dgm:t>
        <a:bodyPr/>
        <a:lstStyle/>
        <a:p>
          <a:endParaRPr lang="en-US"/>
        </a:p>
      </dgm:t>
    </dgm:pt>
    <dgm:pt modelId="{F8772A6F-BDF7-49BF-8AE4-E8C890DEBBBD}" type="pres">
      <dgm:prSet presAssocID="{030E6B1C-3BBF-49AC-B4CB-F1EAD763C91B}" presName="boxAndChildren" presStyleCnt="0"/>
      <dgm:spPr/>
    </dgm:pt>
    <dgm:pt modelId="{9D08202D-9E1F-4045-97A4-0425E8907069}" type="pres">
      <dgm:prSet presAssocID="{030E6B1C-3BBF-49AC-B4CB-F1EAD763C91B}" presName="parentTextBox" presStyleLbl="node1" presStyleIdx="0" presStyleCnt="1"/>
      <dgm:spPr/>
      <dgm:t>
        <a:bodyPr/>
        <a:lstStyle/>
        <a:p>
          <a:endParaRPr lang="en-US"/>
        </a:p>
      </dgm:t>
    </dgm:pt>
    <dgm:pt modelId="{94812555-8A8B-4732-AADB-7623B9310485}" type="pres">
      <dgm:prSet presAssocID="{030E6B1C-3BBF-49AC-B4CB-F1EAD763C91B}" presName="entireBox" presStyleLbl="node1" presStyleIdx="0" presStyleCnt="1" custLinFactNeighborY="14003"/>
      <dgm:spPr/>
      <dgm:t>
        <a:bodyPr/>
        <a:lstStyle/>
        <a:p>
          <a:endParaRPr lang="en-US"/>
        </a:p>
      </dgm:t>
    </dgm:pt>
    <dgm:pt modelId="{D3C735AA-DCBF-4009-8D1B-0C74DC15E9D4}" type="pres">
      <dgm:prSet presAssocID="{030E6B1C-3BBF-49AC-B4CB-F1EAD763C91B}" presName="descendantBox" presStyleCnt="0"/>
      <dgm:spPr/>
    </dgm:pt>
    <dgm:pt modelId="{6A80D976-2413-4616-9984-012DDA65B5AB}" type="pres">
      <dgm:prSet presAssocID="{4E8CA147-02B8-486F-A8A9-3408844CAD77}" presName="childTextBox" presStyleLbl="fgAccFollowNode1" presStyleIdx="0" presStyleCnt="1" custScaleY="107440">
        <dgm:presLayoutVars>
          <dgm:bulletEnabled val="1"/>
        </dgm:presLayoutVars>
      </dgm:prSet>
      <dgm:spPr/>
      <dgm:t>
        <a:bodyPr/>
        <a:lstStyle/>
        <a:p>
          <a:endParaRPr lang="en-US"/>
        </a:p>
      </dgm:t>
    </dgm:pt>
  </dgm:ptLst>
  <dgm:cxnLst>
    <dgm:cxn modelId="{9B3A0459-31A5-4258-8071-BCC913BA3592}" type="presOf" srcId="{4E8CA147-02B8-486F-A8A9-3408844CAD77}" destId="{6A80D976-2413-4616-9984-012DDA65B5AB}" srcOrd="0" destOrd="0" presId="urn:microsoft.com/office/officeart/2005/8/layout/process4"/>
    <dgm:cxn modelId="{0387A2E5-BBB4-4CEA-89DB-B82FEA30DA14}" type="presOf" srcId="{030E6B1C-3BBF-49AC-B4CB-F1EAD763C91B}" destId="{94812555-8A8B-4732-AADB-7623B9310485}" srcOrd="1" destOrd="0" presId="urn:microsoft.com/office/officeart/2005/8/layout/process4"/>
    <dgm:cxn modelId="{C626CF59-31F7-4A4D-8AE4-EB31110CE15D}" type="presOf" srcId="{030E6B1C-3BBF-49AC-B4CB-F1EAD763C91B}" destId="{9D08202D-9E1F-4045-97A4-0425E8907069}" srcOrd="0" destOrd="0" presId="urn:microsoft.com/office/officeart/2005/8/layout/process4"/>
    <dgm:cxn modelId="{F15654AB-344D-446E-8BA0-A283DD456C1C}" srcId="{3E73B5C5-7BD6-4A9E-901A-428D4CA4CCAF}" destId="{030E6B1C-3BBF-49AC-B4CB-F1EAD763C91B}" srcOrd="0" destOrd="0" parTransId="{617A9FF5-A33E-4206-8B86-AE355015C344}" sibTransId="{210F8FA7-9524-41EE-81FA-DD7E03CC8A8E}"/>
    <dgm:cxn modelId="{1217DA7A-03E9-4697-92F8-81EBF20AD549}" srcId="{030E6B1C-3BBF-49AC-B4CB-F1EAD763C91B}" destId="{4E8CA147-02B8-486F-A8A9-3408844CAD77}" srcOrd="0" destOrd="0" parTransId="{F7583E14-7C70-4AFB-9239-B204B32B8896}" sibTransId="{58C229A3-AE5B-4B3F-84A7-04543407365B}"/>
    <dgm:cxn modelId="{E1B87D6B-6963-4A12-A908-56AD127E055B}" type="presOf" srcId="{3E73B5C5-7BD6-4A9E-901A-428D4CA4CCAF}" destId="{1E91856D-7F2C-4077-8F35-867271EB6126}" srcOrd="0" destOrd="0" presId="urn:microsoft.com/office/officeart/2005/8/layout/process4"/>
    <dgm:cxn modelId="{4C7F84E8-FF61-42C1-855B-507B9FCFFABC}" type="presParOf" srcId="{1E91856D-7F2C-4077-8F35-867271EB6126}" destId="{F8772A6F-BDF7-49BF-8AE4-E8C890DEBBBD}" srcOrd="0" destOrd="0" presId="urn:microsoft.com/office/officeart/2005/8/layout/process4"/>
    <dgm:cxn modelId="{96205B44-D1AA-4E84-B251-9DD8F4471BB9}" type="presParOf" srcId="{F8772A6F-BDF7-49BF-8AE4-E8C890DEBBBD}" destId="{9D08202D-9E1F-4045-97A4-0425E8907069}" srcOrd="0" destOrd="0" presId="urn:microsoft.com/office/officeart/2005/8/layout/process4"/>
    <dgm:cxn modelId="{4E83104D-46A9-49D1-8123-748C1B76743F}" type="presParOf" srcId="{F8772A6F-BDF7-49BF-8AE4-E8C890DEBBBD}" destId="{94812555-8A8B-4732-AADB-7623B9310485}" srcOrd="1" destOrd="0" presId="urn:microsoft.com/office/officeart/2005/8/layout/process4"/>
    <dgm:cxn modelId="{89941D96-F035-4458-A718-E5AFB6C91FDA}" type="presParOf" srcId="{F8772A6F-BDF7-49BF-8AE4-E8C890DEBBBD}" destId="{D3C735AA-DCBF-4009-8D1B-0C74DC15E9D4}" srcOrd="2" destOrd="0" presId="urn:microsoft.com/office/officeart/2005/8/layout/process4"/>
    <dgm:cxn modelId="{A3E47B58-22FA-472E-B564-139841B31FBB}" type="presParOf" srcId="{D3C735AA-DCBF-4009-8D1B-0C74DC15E9D4}" destId="{6A80D976-2413-4616-9984-012DDA65B5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08B118-0A41-4DC9-99C4-379560B8532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0A6D73E-62EB-4468-9F9D-E4673EC73DA0}">
      <dgm:prSet phldrT="[Text]"/>
      <dgm:spPr>
        <a:solidFill>
          <a:schemeClr val="tx1">
            <a:lumMod val="60000"/>
            <a:lumOff val="40000"/>
          </a:schemeClr>
        </a:solidFill>
      </dgm:spPr>
      <dgm:t>
        <a:bodyPr/>
        <a:lstStyle/>
        <a:p>
          <a:pPr rtl="1"/>
          <a:r>
            <a:rPr lang="ar-LB" dirty="0" smtClean="0"/>
            <a:t>8- </a:t>
          </a:r>
          <a:r>
            <a:rPr lang="ar-SA" dirty="0" smtClean="0"/>
            <a:t>التنسيق بين الجمعيات النسائية داخل الوطن وخارجه، من أجل التكتل والتشبيك لمواجهة أية هجمة جديدة  ينوي الفريق الآخر شنها مستقبلا</a:t>
          </a:r>
          <a:endParaRPr lang="en-US" dirty="0"/>
        </a:p>
      </dgm:t>
    </dgm:pt>
    <dgm:pt modelId="{DB87743D-27C2-43D2-93CD-875F19AA455A}" type="parTrans" cxnId="{1CD6C1A7-E722-4AF6-89B1-E2F60F7C781F}">
      <dgm:prSet/>
      <dgm:spPr/>
      <dgm:t>
        <a:bodyPr/>
        <a:lstStyle/>
        <a:p>
          <a:endParaRPr lang="en-US"/>
        </a:p>
      </dgm:t>
    </dgm:pt>
    <dgm:pt modelId="{C4DB9C79-CA3E-43D3-9902-0A9BAAFBD2B2}" type="sibTrans" cxnId="{1CD6C1A7-E722-4AF6-89B1-E2F60F7C781F}">
      <dgm:prSet/>
      <dgm:spPr/>
      <dgm:t>
        <a:bodyPr/>
        <a:lstStyle/>
        <a:p>
          <a:endParaRPr lang="en-US"/>
        </a:p>
      </dgm:t>
    </dgm:pt>
    <dgm:pt modelId="{384471A5-D177-4F11-B12E-C3926365E0D1}">
      <dgm:prSet phldrT="[Text]"/>
      <dgm:spPr>
        <a:solidFill>
          <a:srgbClr val="00B050">
            <a:alpha val="90000"/>
          </a:srgbClr>
        </a:solidFill>
      </dgm:spPr>
      <dgm:t>
        <a:bodyPr/>
        <a:lstStyle/>
        <a:p>
          <a:r>
            <a:rPr lang="ar-SA" dirty="0" smtClean="0">
              <a:solidFill>
                <a:schemeClr val="bg1"/>
              </a:solidFill>
            </a:rPr>
            <a:t>علما ان هناك احتمالات عدة لهذه الهجمات، مثل تعديل قانون الأحوال الشخصية، وفرض قانون الزواج المدني.</a:t>
          </a:r>
          <a:endParaRPr lang="en-US" dirty="0">
            <a:solidFill>
              <a:schemeClr val="bg1"/>
            </a:solidFill>
          </a:endParaRPr>
        </a:p>
      </dgm:t>
    </dgm:pt>
    <dgm:pt modelId="{91B610E5-94EA-4119-BA06-32D960BEC571}" type="parTrans" cxnId="{0A0F385F-F825-41AE-A488-4EA6839A1035}">
      <dgm:prSet/>
      <dgm:spPr/>
      <dgm:t>
        <a:bodyPr/>
        <a:lstStyle/>
        <a:p>
          <a:endParaRPr lang="en-US"/>
        </a:p>
      </dgm:t>
    </dgm:pt>
    <dgm:pt modelId="{2C0870D1-1CB7-4465-BE29-6424D745DB92}" type="sibTrans" cxnId="{0A0F385F-F825-41AE-A488-4EA6839A1035}">
      <dgm:prSet/>
      <dgm:spPr/>
      <dgm:t>
        <a:bodyPr/>
        <a:lstStyle/>
        <a:p>
          <a:endParaRPr lang="en-US"/>
        </a:p>
      </dgm:t>
    </dgm:pt>
    <dgm:pt modelId="{E17AF17C-6186-430D-A8C7-DBAAB6E72A6D}">
      <dgm:prSet phldrT="[Text]"/>
      <dgm:spPr>
        <a:solidFill>
          <a:schemeClr val="tx1">
            <a:lumMod val="60000"/>
            <a:lumOff val="40000"/>
          </a:schemeClr>
        </a:solidFill>
      </dgm:spPr>
      <dgm:t>
        <a:bodyPr/>
        <a:lstStyle/>
        <a:p>
          <a:r>
            <a:rPr lang="ar-LB" dirty="0" smtClean="0"/>
            <a:t>9- </a:t>
          </a:r>
          <a:r>
            <a:rPr lang="ar-SA" dirty="0" smtClean="0"/>
            <a:t>العمل على تطوير قوانين الأحوال الشخصية في المحاكم الشرعية في ب</a:t>
          </a:r>
          <a:r>
            <a:rPr lang="ar-LB" dirty="0" smtClean="0"/>
            <a:t>لا</a:t>
          </a:r>
          <a:r>
            <a:rPr lang="ar-SA" dirty="0" smtClean="0"/>
            <a:t>دنا الإسلامية بحيث تنسجم مع روح الدين الإسلامي الذي كرم المرأة ورفع من شأنها  ودعا للحفاظ على الأسرة.</a:t>
          </a:r>
          <a:endParaRPr lang="en-US" dirty="0"/>
        </a:p>
      </dgm:t>
    </dgm:pt>
    <dgm:pt modelId="{B8E12120-56A8-4BC4-84B6-4BA65F9E0668}" type="parTrans" cxnId="{0D6DC33B-A51E-4A50-870E-996956F3A740}">
      <dgm:prSet/>
      <dgm:spPr/>
      <dgm:t>
        <a:bodyPr/>
        <a:lstStyle/>
        <a:p>
          <a:endParaRPr lang="en-US"/>
        </a:p>
      </dgm:t>
    </dgm:pt>
    <dgm:pt modelId="{8AB560AE-685D-4DBA-8C1D-CB908F85B205}" type="sibTrans" cxnId="{0D6DC33B-A51E-4A50-870E-996956F3A740}">
      <dgm:prSet/>
      <dgm:spPr/>
      <dgm:t>
        <a:bodyPr/>
        <a:lstStyle/>
        <a:p>
          <a:endParaRPr lang="en-US"/>
        </a:p>
      </dgm:t>
    </dgm:pt>
    <dgm:pt modelId="{44D73364-1B09-4840-945D-B94FF09A25DE}" type="pres">
      <dgm:prSet presAssocID="{9A08B118-0A41-4DC9-99C4-379560B8532E}" presName="Name0" presStyleCnt="0">
        <dgm:presLayoutVars>
          <dgm:dir/>
          <dgm:animLvl val="lvl"/>
          <dgm:resizeHandles val="exact"/>
        </dgm:presLayoutVars>
      </dgm:prSet>
      <dgm:spPr/>
      <dgm:t>
        <a:bodyPr/>
        <a:lstStyle/>
        <a:p>
          <a:endParaRPr lang="en-US"/>
        </a:p>
      </dgm:t>
    </dgm:pt>
    <dgm:pt modelId="{E7B41063-B521-463F-9A7C-EE493BA613CF}" type="pres">
      <dgm:prSet presAssocID="{E17AF17C-6186-430D-A8C7-DBAAB6E72A6D}" presName="boxAndChildren" presStyleCnt="0"/>
      <dgm:spPr/>
    </dgm:pt>
    <dgm:pt modelId="{A797B053-A3A4-4F58-A49A-8CF19AD399BB}" type="pres">
      <dgm:prSet presAssocID="{E17AF17C-6186-430D-A8C7-DBAAB6E72A6D}" presName="parentTextBox" presStyleLbl="node1" presStyleIdx="0" presStyleCnt="2"/>
      <dgm:spPr/>
      <dgm:t>
        <a:bodyPr/>
        <a:lstStyle/>
        <a:p>
          <a:endParaRPr lang="en-US"/>
        </a:p>
      </dgm:t>
    </dgm:pt>
    <dgm:pt modelId="{43EF92AB-131E-4AF1-8951-DA65AB1FB045}" type="pres">
      <dgm:prSet presAssocID="{C4DB9C79-CA3E-43D3-9902-0A9BAAFBD2B2}" presName="sp" presStyleCnt="0"/>
      <dgm:spPr/>
    </dgm:pt>
    <dgm:pt modelId="{2A0FA5FA-910F-46D7-A2EC-A55F7DF7B7A6}" type="pres">
      <dgm:prSet presAssocID="{00A6D73E-62EB-4468-9F9D-E4673EC73DA0}" presName="arrowAndChildren" presStyleCnt="0"/>
      <dgm:spPr/>
    </dgm:pt>
    <dgm:pt modelId="{A9A24580-607A-424E-B715-80F76159D233}" type="pres">
      <dgm:prSet presAssocID="{00A6D73E-62EB-4468-9F9D-E4673EC73DA0}" presName="parentTextArrow" presStyleLbl="node1" presStyleIdx="0" presStyleCnt="2"/>
      <dgm:spPr/>
      <dgm:t>
        <a:bodyPr/>
        <a:lstStyle/>
        <a:p>
          <a:endParaRPr lang="en-US"/>
        </a:p>
      </dgm:t>
    </dgm:pt>
    <dgm:pt modelId="{DB071FE0-01D9-47AF-B874-88DC738E5768}" type="pres">
      <dgm:prSet presAssocID="{00A6D73E-62EB-4468-9F9D-E4673EC73DA0}" presName="arrow" presStyleLbl="node1" presStyleIdx="1" presStyleCnt="2"/>
      <dgm:spPr/>
      <dgm:t>
        <a:bodyPr/>
        <a:lstStyle/>
        <a:p>
          <a:endParaRPr lang="en-US"/>
        </a:p>
      </dgm:t>
    </dgm:pt>
    <dgm:pt modelId="{9BE9DAC4-B5AB-499C-8B53-8EF2DFCF49BE}" type="pres">
      <dgm:prSet presAssocID="{00A6D73E-62EB-4468-9F9D-E4673EC73DA0}" presName="descendantArrow" presStyleCnt="0"/>
      <dgm:spPr/>
    </dgm:pt>
    <dgm:pt modelId="{35FD49A3-C8E4-4AED-8E30-9B20A078563F}" type="pres">
      <dgm:prSet presAssocID="{384471A5-D177-4F11-B12E-C3926365E0D1}" presName="childTextArrow" presStyleLbl="fgAccFollowNode1" presStyleIdx="0" presStyleCnt="1">
        <dgm:presLayoutVars>
          <dgm:bulletEnabled val="1"/>
        </dgm:presLayoutVars>
      </dgm:prSet>
      <dgm:spPr/>
      <dgm:t>
        <a:bodyPr/>
        <a:lstStyle/>
        <a:p>
          <a:endParaRPr lang="en-US"/>
        </a:p>
      </dgm:t>
    </dgm:pt>
  </dgm:ptLst>
  <dgm:cxnLst>
    <dgm:cxn modelId="{92DA2416-90DF-4F6C-A194-9119686E2300}" type="presOf" srcId="{00A6D73E-62EB-4468-9F9D-E4673EC73DA0}" destId="{A9A24580-607A-424E-B715-80F76159D233}" srcOrd="0" destOrd="0" presId="urn:microsoft.com/office/officeart/2005/8/layout/process4"/>
    <dgm:cxn modelId="{1CD6C1A7-E722-4AF6-89B1-E2F60F7C781F}" srcId="{9A08B118-0A41-4DC9-99C4-379560B8532E}" destId="{00A6D73E-62EB-4468-9F9D-E4673EC73DA0}" srcOrd="0" destOrd="0" parTransId="{DB87743D-27C2-43D2-93CD-875F19AA455A}" sibTransId="{C4DB9C79-CA3E-43D3-9902-0A9BAAFBD2B2}"/>
    <dgm:cxn modelId="{B4B7D008-DBD3-435B-94F7-C6E1A1FF66E7}" type="presOf" srcId="{E17AF17C-6186-430D-A8C7-DBAAB6E72A6D}" destId="{A797B053-A3A4-4F58-A49A-8CF19AD399BB}" srcOrd="0" destOrd="0" presId="urn:microsoft.com/office/officeart/2005/8/layout/process4"/>
    <dgm:cxn modelId="{0D6DC33B-A51E-4A50-870E-996956F3A740}" srcId="{9A08B118-0A41-4DC9-99C4-379560B8532E}" destId="{E17AF17C-6186-430D-A8C7-DBAAB6E72A6D}" srcOrd="1" destOrd="0" parTransId="{B8E12120-56A8-4BC4-84B6-4BA65F9E0668}" sibTransId="{8AB560AE-685D-4DBA-8C1D-CB908F85B205}"/>
    <dgm:cxn modelId="{0A0F385F-F825-41AE-A488-4EA6839A1035}" srcId="{00A6D73E-62EB-4468-9F9D-E4673EC73DA0}" destId="{384471A5-D177-4F11-B12E-C3926365E0D1}" srcOrd="0" destOrd="0" parTransId="{91B610E5-94EA-4119-BA06-32D960BEC571}" sibTransId="{2C0870D1-1CB7-4465-BE29-6424D745DB92}"/>
    <dgm:cxn modelId="{32FBEC9C-D8DA-485D-9E84-DA1AE60FBC46}" type="presOf" srcId="{00A6D73E-62EB-4468-9F9D-E4673EC73DA0}" destId="{DB071FE0-01D9-47AF-B874-88DC738E5768}" srcOrd="1" destOrd="0" presId="urn:microsoft.com/office/officeart/2005/8/layout/process4"/>
    <dgm:cxn modelId="{4BF36723-D76F-47BB-8F86-AE9A80F33030}" type="presOf" srcId="{9A08B118-0A41-4DC9-99C4-379560B8532E}" destId="{44D73364-1B09-4840-945D-B94FF09A25DE}" srcOrd="0" destOrd="0" presId="urn:microsoft.com/office/officeart/2005/8/layout/process4"/>
    <dgm:cxn modelId="{60E14A9C-1375-4049-88B8-D461E3FA0EE4}" type="presOf" srcId="{384471A5-D177-4F11-B12E-C3926365E0D1}" destId="{35FD49A3-C8E4-4AED-8E30-9B20A078563F}" srcOrd="0" destOrd="0" presId="urn:microsoft.com/office/officeart/2005/8/layout/process4"/>
    <dgm:cxn modelId="{95C6F6BD-4855-4A19-9054-ACEBAEE7345B}" type="presParOf" srcId="{44D73364-1B09-4840-945D-B94FF09A25DE}" destId="{E7B41063-B521-463F-9A7C-EE493BA613CF}" srcOrd="0" destOrd="0" presId="urn:microsoft.com/office/officeart/2005/8/layout/process4"/>
    <dgm:cxn modelId="{E8517910-0641-4B4E-B49A-BAE127FF06EA}" type="presParOf" srcId="{E7B41063-B521-463F-9A7C-EE493BA613CF}" destId="{A797B053-A3A4-4F58-A49A-8CF19AD399BB}" srcOrd="0" destOrd="0" presId="urn:microsoft.com/office/officeart/2005/8/layout/process4"/>
    <dgm:cxn modelId="{237FDB96-4F28-4D02-A8B2-07C037947580}" type="presParOf" srcId="{44D73364-1B09-4840-945D-B94FF09A25DE}" destId="{43EF92AB-131E-4AF1-8951-DA65AB1FB045}" srcOrd="1" destOrd="0" presId="urn:microsoft.com/office/officeart/2005/8/layout/process4"/>
    <dgm:cxn modelId="{C54C1EB2-DB29-49BB-9AF4-776E68C4A55D}" type="presParOf" srcId="{44D73364-1B09-4840-945D-B94FF09A25DE}" destId="{2A0FA5FA-910F-46D7-A2EC-A55F7DF7B7A6}" srcOrd="2" destOrd="0" presId="urn:microsoft.com/office/officeart/2005/8/layout/process4"/>
    <dgm:cxn modelId="{437DAEF5-4D01-4605-ABFE-690C059598D2}" type="presParOf" srcId="{2A0FA5FA-910F-46D7-A2EC-A55F7DF7B7A6}" destId="{A9A24580-607A-424E-B715-80F76159D233}" srcOrd="0" destOrd="0" presId="urn:microsoft.com/office/officeart/2005/8/layout/process4"/>
    <dgm:cxn modelId="{418AA28C-FF0A-451C-AF55-A6CBCA5BE549}" type="presParOf" srcId="{2A0FA5FA-910F-46D7-A2EC-A55F7DF7B7A6}" destId="{DB071FE0-01D9-47AF-B874-88DC738E5768}" srcOrd="1" destOrd="0" presId="urn:microsoft.com/office/officeart/2005/8/layout/process4"/>
    <dgm:cxn modelId="{6A61A754-566F-41B4-9CF1-C7FA6DB527C7}" type="presParOf" srcId="{2A0FA5FA-910F-46D7-A2EC-A55F7DF7B7A6}" destId="{9BE9DAC4-B5AB-499C-8B53-8EF2DFCF49BE}" srcOrd="2" destOrd="0" presId="urn:microsoft.com/office/officeart/2005/8/layout/process4"/>
    <dgm:cxn modelId="{04FD6AFF-0BC0-4791-9967-7E8A1AE77472}" type="presParOf" srcId="{9BE9DAC4-B5AB-499C-8B53-8EF2DFCF49BE}" destId="{35FD49A3-C8E4-4AED-8E30-9B20A07856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3DEA8-00C9-49B1-97B4-D0D5256AADC7}" type="doc">
      <dgm:prSet loTypeId="urn:microsoft.com/office/officeart/2008/layout/RadialCluster" loCatId="cycle" qsTypeId="urn:microsoft.com/office/officeart/2005/8/quickstyle/3d2" qsCatId="3D" csTypeId="urn:microsoft.com/office/officeart/2005/8/colors/accent1_2" csCatId="accent1" phldr="1"/>
      <dgm:spPr/>
      <dgm:t>
        <a:bodyPr/>
        <a:lstStyle/>
        <a:p>
          <a:endParaRPr lang="en-US"/>
        </a:p>
      </dgm:t>
    </dgm:pt>
    <dgm:pt modelId="{4713E148-40B1-4851-83DB-25AC5B7A2F69}">
      <dgm:prSet phldrT="[Text]"/>
      <dgm:spPr>
        <a:solidFill>
          <a:schemeClr val="tx1">
            <a:lumMod val="60000"/>
            <a:lumOff val="40000"/>
          </a:schemeClr>
        </a:solidFill>
      </dgm:spPr>
      <dgm:t>
        <a:bodyPr/>
        <a:lstStyle/>
        <a:p>
          <a:r>
            <a:rPr lang="ar-SA" dirty="0" smtClean="0"/>
            <a:t>أبرز مواد قوانين العقوبات التي تم تعديلها حتى الآن :</a:t>
          </a:r>
          <a:endParaRPr lang="en-US" dirty="0"/>
        </a:p>
      </dgm:t>
    </dgm:pt>
    <dgm:pt modelId="{6E0733FE-10B6-49AE-9D8B-3CE34F9BD115}" type="parTrans" cxnId="{935A9F56-6E79-43D9-90BA-F136474D2D27}">
      <dgm:prSet/>
      <dgm:spPr/>
      <dgm:t>
        <a:bodyPr/>
        <a:lstStyle/>
        <a:p>
          <a:endParaRPr lang="en-US"/>
        </a:p>
      </dgm:t>
    </dgm:pt>
    <dgm:pt modelId="{E9D943C8-8D08-4FA9-B307-E334A837D1D7}" type="sibTrans" cxnId="{935A9F56-6E79-43D9-90BA-F136474D2D27}">
      <dgm:prSet/>
      <dgm:spPr/>
      <dgm:t>
        <a:bodyPr/>
        <a:lstStyle/>
        <a:p>
          <a:endParaRPr lang="en-US"/>
        </a:p>
      </dgm:t>
    </dgm:pt>
    <dgm:pt modelId="{C78B2D79-D21F-488C-8375-A497A9C308DB}">
      <dgm:prSet phldrT="[Text]"/>
      <dgm:spPr>
        <a:solidFill>
          <a:schemeClr val="accent6">
            <a:lumMod val="60000"/>
            <a:lumOff val="40000"/>
          </a:schemeClr>
        </a:solidFill>
      </dgm:spPr>
      <dgm:t>
        <a:bodyPr/>
        <a:lstStyle/>
        <a:p>
          <a:r>
            <a:rPr lang="ar-SA" b="1" dirty="0" smtClean="0"/>
            <a:t>المواد المتعلقة بما يعرف بجرائم الشرف</a:t>
          </a:r>
          <a:endParaRPr lang="en-US" dirty="0"/>
        </a:p>
      </dgm:t>
    </dgm:pt>
    <dgm:pt modelId="{66E9A329-430D-4EEF-B02D-3FE0215A418D}" type="parTrans" cxnId="{459DF287-7C6E-4824-88F5-036993B67E66}">
      <dgm:prSet/>
      <dgm:spPr/>
      <dgm:t>
        <a:bodyPr/>
        <a:lstStyle/>
        <a:p>
          <a:endParaRPr lang="en-US"/>
        </a:p>
      </dgm:t>
    </dgm:pt>
    <dgm:pt modelId="{33204607-6FD3-4DB3-8E15-264012E23E30}" type="sibTrans" cxnId="{459DF287-7C6E-4824-88F5-036993B67E66}">
      <dgm:prSet/>
      <dgm:spPr/>
      <dgm:t>
        <a:bodyPr/>
        <a:lstStyle/>
        <a:p>
          <a:endParaRPr lang="en-US"/>
        </a:p>
      </dgm:t>
    </dgm:pt>
    <dgm:pt modelId="{F127CA88-97CA-4F36-909F-C1F48B2AE50C}">
      <dgm:prSet phldrT="[Text]"/>
      <dgm:spPr>
        <a:solidFill>
          <a:srgbClr val="00B050"/>
        </a:solidFill>
      </dgm:spPr>
      <dgm:t>
        <a:bodyPr/>
        <a:lstStyle/>
        <a:p>
          <a:r>
            <a:rPr lang="ar-SA" b="1" dirty="0" smtClean="0"/>
            <a:t>المواد المعلقة بالإجهاض</a:t>
          </a:r>
          <a:endParaRPr lang="en-US" dirty="0"/>
        </a:p>
      </dgm:t>
    </dgm:pt>
    <dgm:pt modelId="{5C1F2E25-18B3-460D-A648-F59DAD50C7BA}" type="parTrans" cxnId="{480FB3EC-5F93-4DFC-8312-B65BD8393AF7}">
      <dgm:prSet/>
      <dgm:spPr/>
      <dgm:t>
        <a:bodyPr/>
        <a:lstStyle/>
        <a:p>
          <a:endParaRPr lang="en-US"/>
        </a:p>
      </dgm:t>
    </dgm:pt>
    <dgm:pt modelId="{F16CF111-6C4D-460D-A99A-F2EF63AD5169}" type="sibTrans" cxnId="{480FB3EC-5F93-4DFC-8312-B65BD8393AF7}">
      <dgm:prSet/>
      <dgm:spPr/>
      <dgm:t>
        <a:bodyPr/>
        <a:lstStyle/>
        <a:p>
          <a:endParaRPr lang="en-US"/>
        </a:p>
      </dgm:t>
    </dgm:pt>
    <dgm:pt modelId="{E62BADDE-ED5F-481C-95CA-03CD0BAB66BE}" type="pres">
      <dgm:prSet presAssocID="{EEC3DEA8-00C9-49B1-97B4-D0D5256AADC7}" presName="Name0" presStyleCnt="0">
        <dgm:presLayoutVars>
          <dgm:chMax val="1"/>
          <dgm:chPref val="1"/>
          <dgm:dir/>
          <dgm:animOne val="branch"/>
          <dgm:animLvl val="lvl"/>
        </dgm:presLayoutVars>
      </dgm:prSet>
      <dgm:spPr/>
      <dgm:t>
        <a:bodyPr/>
        <a:lstStyle/>
        <a:p>
          <a:endParaRPr lang="en-US"/>
        </a:p>
      </dgm:t>
    </dgm:pt>
    <dgm:pt modelId="{3A6765C2-70F0-47CD-B739-50386D160488}" type="pres">
      <dgm:prSet presAssocID="{4713E148-40B1-4851-83DB-25AC5B7A2F69}" presName="singleCycle" presStyleCnt="0"/>
      <dgm:spPr/>
    </dgm:pt>
    <dgm:pt modelId="{9A278CE2-7054-4CC0-8502-087E744A157C}" type="pres">
      <dgm:prSet presAssocID="{4713E148-40B1-4851-83DB-25AC5B7A2F69}" presName="singleCenter" presStyleLbl="node1" presStyleIdx="0" presStyleCnt="3" custScaleX="338435">
        <dgm:presLayoutVars>
          <dgm:chMax val="7"/>
          <dgm:chPref val="7"/>
        </dgm:presLayoutVars>
      </dgm:prSet>
      <dgm:spPr/>
      <dgm:t>
        <a:bodyPr/>
        <a:lstStyle/>
        <a:p>
          <a:endParaRPr lang="en-US"/>
        </a:p>
      </dgm:t>
    </dgm:pt>
    <dgm:pt modelId="{78014824-D54A-44B9-A414-568EB6294DC8}" type="pres">
      <dgm:prSet presAssocID="{66E9A329-430D-4EEF-B02D-3FE0215A418D}" presName="Name56" presStyleLbl="parChTrans1D2" presStyleIdx="0" presStyleCnt="2"/>
      <dgm:spPr/>
      <dgm:t>
        <a:bodyPr/>
        <a:lstStyle/>
        <a:p>
          <a:endParaRPr lang="en-US"/>
        </a:p>
      </dgm:t>
    </dgm:pt>
    <dgm:pt modelId="{5076F019-2480-426A-B8EC-9D03A1017446}" type="pres">
      <dgm:prSet presAssocID="{C78B2D79-D21F-488C-8375-A497A9C308DB}" presName="text0" presStyleLbl="node1" presStyleIdx="1" presStyleCnt="3" custScaleX="491474" custRadScaleRad="97912">
        <dgm:presLayoutVars>
          <dgm:bulletEnabled val="1"/>
        </dgm:presLayoutVars>
      </dgm:prSet>
      <dgm:spPr/>
      <dgm:t>
        <a:bodyPr/>
        <a:lstStyle/>
        <a:p>
          <a:endParaRPr lang="en-US"/>
        </a:p>
      </dgm:t>
    </dgm:pt>
    <dgm:pt modelId="{D6A0592E-622E-49CC-94C1-6A8C4C29F0F6}" type="pres">
      <dgm:prSet presAssocID="{5C1F2E25-18B3-460D-A648-F59DAD50C7BA}" presName="Name56" presStyleLbl="parChTrans1D2" presStyleIdx="1" presStyleCnt="2"/>
      <dgm:spPr/>
      <dgm:t>
        <a:bodyPr/>
        <a:lstStyle/>
        <a:p>
          <a:endParaRPr lang="en-US"/>
        </a:p>
      </dgm:t>
    </dgm:pt>
    <dgm:pt modelId="{75576B75-0AB1-4394-9AAD-767D75A336FC}" type="pres">
      <dgm:prSet presAssocID="{F127CA88-97CA-4F36-909F-C1F48B2AE50C}" presName="text0" presStyleLbl="node1" presStyleIdx="2" presStyleCnt="3" custScaleX="505126">
        <dgm:presLayoutVars>
          <dgm:bulletEnabled val="1"/>
        </dgm:presLayoutVars>
      </dgm:prSet>
      <dgm:spPr/>
      <dgm:t>
        <a:bodyPr/>
        <a:lstStyle/>
        <a:p>
          <a:endParaRPr lang="en-US"/>
        </a:p>
      </dgm:t>
    </dgm:pt>
  </dgm:ptLst>
  <dgm:cxnLst>
    <dgm:cxn modelId="{09E81D72-BC0B-4BA9-957B-196751FABBD1}" type="presOf" srcId="{66E9A329-430D-4EEF-B02D-3FE0215A418D}" destId="{78014824-D54A-44B9-A414-568EB6294DC8}" srcOrd="0" destOrd="0" presId="urn:microsoft.com/office/officeart/2008/layout/RadialCluster"/>
    <dgm:cxn modelId="{421C4F95-CD85-424A-814E-CD1030622C1C}" type="presOf" srcId="{5C1F2E25-18B3-460D-A648-F59DAD50C7BA}" destId="{D6A0592E-622E-49CC-94C1-6A8C4C29F0F6}" srcOrd="0" destOrd="0" presId="urn:microsoft.com/office/officeart/2008/layout/RadialCluster"/>
    <dgm:cxn modelId="{143CEFAE-2B2D-4C4B-B05F-9A26D060DAF3}" type="presOf" srcId="{4713E148-40B1-4851-83DB-25AC5B7A2F69}" destId="{9A278CE2-7054-4CC0-8502-087E744A157C}" srcOrd="0" destOrd="0" presId="urn:microsoft.com/office/officeart/2008/layout/RadialCluster"/>
    <dgm:cxn modelId="{935A9F56-6E79-43D9-90BA-F136474D2D27}" srcId="{EEC3DEA8-00C9-49B1-97B4-D0D5256AADC7}" destId="{4713E148-40B1-4851-83DB-25AC5B7A2F69}" srcOrd="0" destOrd="0" parTransId="{6E0733FE-10B6-49AE-9D8B-3CE34F9BD115}" sibTransId="{E9D943C8-8D08-4FA9-B307-E334A837D1D7}"/>
    <dgm:cxn modelId="{7A91A65C-17B9-46D4-9F38-319C0B65FE11}" type="presOf" srcId="{C78B2D79-D21F-488C-8375-A497A9C308DB}" destId="{5076F019-2480-426A-B8EC-9D03A1017446}" srcOrd="0" destOrd="0" presId="urn:microsoft.com/office/officeart/2008/layout/RadialCluster"/>
    <dgm:cxn modelId="{06D1DC9B-4A4E-4099-AAF6-ECBF3E535BF0}" type="presOf" srcId="{F127CA88-97CA-4F36-909F-C1F48B2AE50C}" destId="{75576B75-0AB1-4394-9AAD-767D75A336FC}" srcOrd="0" destOrd="0" presId="urn:microsoft.com/office/officeart/2008/layout/RadialCluster"/>
    <dgm:cxn modelId="{5252A0EB-5BF4-4630-8757-64E05325B86E}" type="presOf" srcId="{EEC3DEA8-00C9-49B1-97B4-D0D5256AADC7}" destId="{E62BADDE-ED5F-481C-95CA-03CD0BAB66BE}" srcOrd="0" destOrd="0" presId="urn:microsoft.com/office/officeart/2008/layout/RadialCluster"/>
    <dgm:cxn modelId="{459DF287-7C6E-4824-88F5-036993B67E66}" srcId="{4713E148-40B1-4851-83DB-25AC5B7A2F69}" destId="{C78B2D79-D21F-488C-8375-A497A9C308DB}" srcOrd="0" destOrd="0" parTransId="{66E9A329-430D-4EEF-B02D-3FE0215A418D}" sibTransId="{33204607-6FD3-4DB3-8E15-264012E23E30}"/>
    <dgm:cxn modelId="{480FB3EC-5F93-4DFC-8312-B65BD8393AF7}" srcId="{4713E148-40B1-4851-83DB-25AC5B7A2F69}" destId="{F127CA88-97CA-4F36-909F-C1F48B2AE50C}" srcOrd="1" destOrd="0" parTransId="{5C1F2E25-18B3-460D-A648-F59DAD50C7BA}" sibTransId="{F16CF111-6C4D-460D-A99A-F2EF63AD5169}"/>
    <dgm:cxn modelId="{46169785-DCC7-4A43-8341-B016F2982AEF}" type="presParOf" srcId="{E62BADDE-ED5F-481C-95CA-03CD0BAB66BE}" destId="{3A6765C2-70F0-47CD-B739-50386D160488}" srcOrd="0" destOrd="0" presId="urn:microsoft.com/office/officeart/2008/layout/RadialCluster"/>
    <dgm:cxn modelId="{17C85AF1-3CAA-419C-8363-0C114E069AA2}" type="presParOf" srcId="{3A6765C2-70F0-47CD-B739-50386D160488}" destId="{9A278CE2-7054-4CC0-8502-087E744A157C}" srcOrd="0" destOrd="0" presId="urn:microsoft.com/office/officeart/2008/layout/RadialCluster"/>
    <dgm:cxn modelId="{2B1EE45F-44D1-42DD-99A8-DD65E7A23AD3}" type="presParOf" srcId="{3A6765C2-70F0-47CD-B739-50386D160488}" destId="{78014824-D54A-44B9-A414-568EB6294DC8}" srcOrd="1" destOrd="0" presId="urn:microsoft.com/office/officeart/2008/layout/RadialCluster"/>
    <dgm:cxn modelId="{80E3FC32-93A2-4B4A-83BB-C4384EA29A41}" type="presParOf" srcId="{3A6765C2-70F0-47CD-B739-50386D160488}" destId="{5076F019-2480-426A-B8EC-9D03A1017446}" srcOrd="2" destOrd="0" presId="urn:microsoft.com/office/officeart/2008/layout/RadialCluster"/>
    <dgm:cxn modelId="{29E4FA67-A7E1-46F8-A992-25BEAFCBADAB}" type="presParOf" srcId="{3A6765C2-70F0-47CD-B739-50386D160488}" destId="{D6A0592E-622E-49CC-94C1-6A8C4C29F0F6}" srcOrd="3" destOrd="0" presId="urn:microsoft.com/office/officeart/2008/layout/RadialCluster"/>
    <dgm:cxn modelId="{24E50977-9D5E-45DE-BCF0-2DAEFC30D106}" type="presParOf" srcId="{3A6765C2-70F0-47CD-B739-50386D160488}" destId="{75576B75-0AB1-4394-9AAD-767D75A336FC}"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55A50-5FE5-473D-ACEF-07110205CBD3}" type="doc">
      <dgm:prSet loTypeId="urn:microsoft.com/office/officeart/2005/8/layout/vList3#1" loCatId="list" qsTypeId="urn:microsoft.com/office/officeart/2005/8/quickstyle/3d1" qsCatId="3D" csTypeId="urn:microsoft.com/office/officeart/2005/8/colors/accent3_1" csCatId="accent3" phldr="1"/>
      <dgm:spPr/>
    </dgm:pt>
    <dgm:pt modelId="{1EFFDB69-6B4F-46C1-B61C-884346303CC8}">
      <dgm:prSet custT="1"/>
      <dgm:spPr/>
      <dgm:t>
        <a:bodyPr/>
        <a:lstStyle/>
        <a:p>
          <a:r>
            <a:rPr lang="ar-SA" sz="2400" b="1" dirty="0" smtClean="0"/>
            <a:t>قانون الأحوال الشخصية </a:t>
          </a:r>
          <a:endParaRPr lang="en-US" sz="2400" b="1" dirty="0">
            <a:latin typeface="Times New Roman" pitchFamily="18" charset="0"/>
            <a:cs typeface="Times New Roman" pitchFamily="18" charset="0"/>
          </a:endParaRPr>
        </a:p>
      </dgm:t>
    </dgm:pt>
    <dgm:pt modelId="{8A9633E7-2ECC-4DCC-8E79-CDA638918BFA}" type="parTrans" cxnId="{BF295E82-A8D7-4030-A144-275A7D76EDA6}">
      <dgm:prSet/>
      <dgm:spPr/>
      <dgm:t>
        <a:bodyPr/>
        <a:lstStyle/>
        <a:p>
          <a:endParaRPr lang="en-US"/>
        </a:p>
      </dgm:t>
    </dgm:pt>
    <dgm:pt modelId="{AEC9AED4-A254-45CA-837F-55EBB3C723FD}" type="sibTrans" cxnId="{BF295E82-A8D7-4030-A144-275A7D76EDA6}">
      <dgm:prSet/>
      <dgm:spPr/>
      <dgm:t>
        <a:bodyPr/>
        <a:lstStyle/>
        <a:p>
          <a:endParaRPr lang="en-US"/>
        </a:p>
      </dgm:t>
    </dgm:pt>
    <dgm:pt modelId="{6999A6A1-0F3E-4225-A936-7A47667E12A2}">
      <dgm:prSe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ar-SA" sz="2400" b="1" dirty="0" smtClean="0"/>
            <a:t>قانون الجنسية </a:t>
          </a:r>
          <a:endParaRPr lang="en-US" sz="2400" b="1" dirty="0" smtClean="0">
            <a:latin typeface="Times New Roman" pitchFamily="18" charset="0"/>
            <a:cs typeface="Times New Roman" pitchFamily="18" charset="0"/>
          </a:endParaRPr>
        </a:p>
      </dgm:t>
    </dgm:pt>
    <dgm:pt modelId="{F1A44B65-0738-45D6-815C-50D9F3D5F61E}" type="parTrans" cxnId="{DD2B9E63-AB0C-4E1F-BAD2-CE8AD290C1E8}">
      <dgm:prSet/>
      <dgm:spPr/>
      <dgm:t>
        <a:bodyPr/>
        <a:lstStyle/>
        <a:p>
          <a:endParaRPr lang="en-US"/>
        </a:p>
      </dgm:t>
    </dgm:pt>
    <dgm:pt modelId="{D981036C-D4A0-420B-809A-2EA281C87C22}" type="sibTrans" cxnId="{DD2B9E63-AB0C-4E1F-BAD2-CE8AD290C1E8}">
      <dgm:prSet/>
      <dgm:spPr/>
      <dgm:t>
        <a:bodyPr/>
        <a:lstStyle/>
        <a:p>
          <a:endParaRPr lang="en-US"/>
        </a:p>
      </dgm:t>
    </dgm:pt>
    <dgm:pt modelId="{2046B546-69A3-4EF8-8CAE-268DBF77C0A9}" type="pres">
      <dgm:prSet presAssocID="{63155A50-5FE5-473D-ACEF-07110205CBD3}" presName="linearFlow" presStyleCnt="0">
        <dgm:presLayoutVars>
          <dgm:dir/>
          <dgm:resizeHandles val="exact"/>
        </dgm:presLayoutVars>
      </dgm:prSet>
      <dgm:spPr/>
    </dgm:pt>
    <dgm:pt modelId="{002F9028-6BE3-4FFA-BD5A-F24D4FC61263}" type="pres">
      <dgm:prSet presAssocID="{6999A6A1-0F3E-4225-A936-7A47667E12A2}" presName="composite" presStyleCnt="0"/>
      <dgm:spPr/>
    </dgm:pt>
    <dgm:pt modelId="{9246F9E1-951F-48C6-96A9-252C84B490FC}" type="pres">
      <dgm:prSet presAssocID="{6999A6A1-0F3E-4225-A936-7A47667E12A2}" presName="imgShp" presStyleLbl="fgImgPlace1" presStyleIdx="0" presStyleCnt="2" custScaleX="117885" custScaleY="97164"/>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C6E02279-896E-4D56-8F8C-9938C9AE3217}" type="pres">
      <dgm:prSet presAssocID="{6999A6A1-0F3E-4225-A936-7A47667E12A2}" presName="txShp" presStyleLbl="node1" presStyleIdx="0" presStyleCnt="2">
        <dgm:presLayoutVars>
          <dgm:bulletEnabled val="1"/>
        </dgm:presLayoutVars>
      </dgm:prSet>
      <dgm:spPr/>
      <dgm:t>
        <a:bodyPr/>
        <a:lstStyle/>
        <a:p>
          <a:endParaRPr lang="en-US"/>
        </a:p>
      </dgm:t>
    </dgm:pt>
    <dgm:pt modelId="{DC0639EA-6800-49EC-80B6-34EAC744C595}" type="pres">
      <dgm:prSet presAssocID="{D981036C-D4A0-420B-809A-2EA281C87C22}" presName="spacing" presStyleCnt="0"/>
      <dgm:spPr/>
    </dgm:pt>
    <dgm:pt modelId="{07786BD5-B30F-4C93-8082-BC338E00C174}" type="pres">
      <dgm:prSet presAssocID="{1EFFDB69-6B4F-46C1-B61C-884346303CC8}" presName="composite" presStyleCnt="0"/>
      <dgm:spPr/>
    </dgm:pt>
    <dgm:pt modelId="{2B78A086-857F-4B82-B335-07FA439253D0}" type="pres">
      <dgm:prSet presAssocID="{1EFFDB69-6B4F-46C1-B61C-884346303CC8}"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94A2B7C1-E88E-42A1-AF97-EB2060430FBD}" type="pres">
      <dgm:prSet presAssocID="{1EFFDB69-6B4F-46C1-B61C-884346303CC8}" presName="txShp" presStyleLbl="node1" presStyleIdx="1" presStyleCnt="2">
        <dgm:presLayoutVars>
          <dgm:bulletEnabled val="1"/>
        </dgm:presLayoutVars>
      </dgm:prSet>
      <dgm:spPr/>
      <dgm:t>
        <a:bodyPr/>
        <a:lstStyle/>
        <a:p>
          <a:endParaRPr lang="en-US"/>
        </a:p>
      </dgm:t>
    </dgm:pt>
  </dgm:ptLst>
  <dgm:cxnLst>
    <dgm:cxn modelId="{C3BD2F3A-6425-4BEC-9611-DDBF42F40816}" type="presOf" srcId="{6999A6A1-0F3E-4225-A936-7A47667E12A2}" destId="{C6E02279-896E-4D56-8F8C-9938C9AE3217}" srcOrd="0" destOrd="0" presId="urn:microsoft.com/office/officeart/2005/8/layout/vList3#1"/>
    <dgm:cxn modelId="{BF295E82-A8D7-4030-A144-275A7D76EDA6}" srcId="{63155A50-5FE5-473D-ACEF-07110205CBD3}" destId="{1EFFDB69-6B4F-46C1-B61C-884346303CC8}" srcOrd="1" destOrd="0" parTransId="{8A9633E7-2ECC-4DCC-8E79-CDA638918BFA}" sibTransId="{AEC9AED4-A254-45CA-837F-55EBB3C723FD}"/>
    <dgm:cxn modelId="{ACFC6B5C-F114-45D7-945E-10C85D1D8D42}" type="presOf" srcId="{63155A50-5FE5-473D-ACEF-07110205CBD3}" destId="{2046B546-69A3-4EF8-8CAE-268DBF77C0A9}" srcOrd="0" destOrd="0" presId="urn:microsoft.com/office/officeart/2005/8/layout/vList3#1"/>
    <dgm:cxn modelId="{DD2B9E63-AB0C-4E1F-BAD2-CE8AD290C1E8}" srcId="{63155A50-5FE5-473D-ACEF-07110205CBD3}" destId="{6999A6A1-0F3E-4225-A936-7A47667E12A2}" srcOrd="0" destOrd="0" parTransId="{F1A44B65-0738-45D6-815C-50D9F3D5F61E}" sibTransId="{D981036C-D4A0-420B-809A-2EA281C87C22}"/>
    <dgm:cxn modelId="{C070C206-C629-4536-A00C-7A2E8B691B7F}" type="presOf" srcId="{1EFFDB69-6B4F-46C1-B61C-884346303CC8}" destId="{94A2B7C1-E88E-42A1-AF97-EB2060430FBD}" srcOrd="0" destOrd="0" presId="urn:microsoft.com/office/officeart/2005/8/layout/vList3#1"/>
    <dgm:cxn modelId="{94F6E58C-6C57-4745-BDE4-5A4586956FE5}" type="presParOf" srcId="{2046B546-69A3-4EF8-8CAE-268DBF77C0A9}" destId="{002F9028-6BE3-4FFA-BD5A-F24D4FC61263}" srcOrd="0" destOrd="0" presId="urn:microsoft.com/office/officeart/2005/8/layout/vList3#1"/>
    <dgm:cxn modelId="{458D2170-F2CD-4D38-A44E-7DE1171DF2C1}" type="presParOf" srcId="{002F9028-6BE3-4FFA-BD5A-F24D4FC61263}" destId="{9246F9E1-951F-48C6-96A9-252C84B490FC}" srcOrd="0" destOrd="0" presId="urn:microsoft.com/office/officeart/2005/8/layout/vList3#1"/>
    <dgm:cxn modelId="{CA314659-BC60-4DEB-AB70-5CB0C2A43A93}" type="presParOf" srcId="{002F9028-6BE3-4FFA-BD5A-F24D4FC61263}" destId="{C6E02279-896E-4D56-8F8C-9938C9AE3217}" srcOrd="1" destOrd="0" presId="urn:microsoft.com/office/officeart/2005/8/layout/vList3#1"/>
    <dgm:cxn modelId="{34C256D9-42F3-4934-86FD-16D9EC33972E}" type="presParOf" srcId="{2046B546-69A3-4EF8-8CAE-268DBF77C0A9}" destId="{DC0639EA-6800-49EC-80B6-34EAC744C595}" srcOrd="1" destOrd="0" presId="urn:microsoft.com/office/officeart/2005/8/layout/vList3#1"/>
    <dgm:cxn modelId="{59CBDA6A-A4CE-4A1D-8F1D-01C61D9113F3}" type="presParOf" srcId="{2046B546-69A3-4EF8-8CAE-268DBF77C0A9}" destId="{07786BD5-B30F-4C93-8082-BC338E00C174}" srcOrd="2" destOrd="0" presId="urn:microsoft.com/office/officeart/2005/8/layout/vList3#1"/>
    <dgm:cxn modelId="{22D5BE82-E5E5-49FC-82A4-B8C46A6D9745}" type="presParOf" srcId="{07786BD5-B30F-4C93-8082-BC338E00C174}" destId="{2B78A086-857F-4B82-B335-07FA439253D0}" srcOrd="0" destOrd="0" presId="urn:microsoft.com/office/officeart/2005/8/layout/vList3#1"/>
    <dgm:cxn modelId="{36541F1C-E23B-44D7-B68D-811E8CD00B80}" type="presParOf" srcId="{07786BD5-B30F-4C93-8082-BC338E00C174}" destId="{94A2B7C1-E88E-42A1-AF97-EB2060430FBD}"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A30E24-CACE-4845-9D98-3350CE077DB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D57F91B-761C-49FC-AFFD-C3B21445CEC7}">
      <dgm:prSet phldrT="[Text]"/>
      <dgm:spPr>
        <a:solidFill>
          <a:schemeClr val="accent2">
            <a:lumMod val="60000"/>
            <a:lumOff val="40000"/>
          </a:schemeClr>
        </a:solidFill>
      </dgm:spPr>
      <dgm:t>
        <a:bodyPr/>
        <a:lstStyle/>
        <a:p>
          <a:r>
            <a:rPr lang="ar-LB" dirty="0" smtClean="0"/>
            <a:t>المحاكم الروحية</a:t>
          </a:r>
          <a:endParaRPr lang="en-US" dirty="0"/>
        </a:p>
      </dgm:t>
    </dgm:pt>
    <dgm:pt modelId="{6A26674D-E97C-4A55-BC28-C6AB905757A7}" type="parTrans" cxnId="{11F90243-58AA-405B-96BE-ECCF30973FB2}">
      <dgm:prSet/>
      <dgm:spPr/>
      <dgm:t>
        <a:bodyPr/>
        <a:lstStyle/>
        <a:p>
          <a:endParaRPr lang="en-US"/>
        </a:p>
      </dgm:t>
    </dgm:pt>
    <dgm:pt modelId="{21866FC4-9C8B-4EB2-8377-A7A052B7705A}" type="sibTrans" cxnId="{11F90243-58AA-405B-96BE-ECCF30973FB2}">
      <dgm:prSet/>
      <dgm:spPr/>
      <dgm:t>
        <a:bodyPr/>
        <a:lstStyle/>
        <a:p>
          <a:endParaRPr lang="en-US"/>
        </a:p>
      </dgm:t>
    </dgm:pt>
    <dgm:pt modelId="{328F25CA-9DB8-4D76-BBAE-441E689ADCEC}">
      <dgm:prSet phldrT="[Text]"/>
      <dgm:spPr>
        <a:solidFill>
          <a:schemeClr val="tx1">
            <a:lumMod val="50000"/>
          </a:schemeClr>
        </a:solidFill>
      </dgm:spPr>
      <dgm:t>
        <a:bodyPr/>
        <a:lstStyle/>
        <a:p>
          <a:r>
            <a:rPr lang="ar-LB" dirty="0" smtClean="0"/>
            <a:t>المحاكم الشرعية</a:t>
          </a:r>
          <a:endParaRPr lang="en-US" dirty="0"/>
        </a:p>
      </dgm:t>
    </dgm:pt>
    <dgm:pt modelId="{D1777807-8561-42CA-993E-528465101CE0}" type="parTrans" cxnId="{9FADB708-6378-4A4D-A557-57D9D99355F7}">
      <dgm:prSet/>
      <dgm:spPr/>
      <dgm:t>
        <a:bodyPr/>
        <a:lstStyle/>
        <a:p>
          <a:endParaRPr lang="en-US"/>
        </a:p>
      </dgm:t>
    </dgm:pt>
    <dgm:pt modelId="{5C011D09-C008-410B-AF26-C8FF76763094}" type="sibTrans" cxnId="{9FADB708-6378-4A4D-A557-57D9D99355F7}">
      <dgm:prSet/>
      <dgm:spPr/>
      <dgm:t>
        <a:bodyPr/>
        <a:lstStyle/>
        <a:p>
          <a:endParaRPr lang="en-US"/>
        </a:p>
      </dgm:t>
    </dgm:pt>
    <dgm:pt modelId="{33D7E460-6CBE-4779-9041-EEEE59D713C4}">
      <dgm:prSet phldrT="[Text]"/>
      <dgm:spPr>
        <a:solidFill>
          <a:srgbClr val="00B050"/>
        </a:solidFill>
      </dgm:spPr>
      <dgm:t>
        <a:bodyPr/>
        <a:lstStyle/>
        <a:p>
          <a:r>
            <a:rPr lang="ar-LB" dirty="0" smtClean="0"/>
            <a:t>المحاكم المذهبية  </a:t>
          </a:r>
          <a:endParaRPr lang="en-US" dirty="0"/>
        </a:p>
      </dgm:t>
    </dgm:pt>
    <dgm:pt modelId="{D7312BC2-65B8-44BE-A439-9EDC88275B22}" type="parTrans" cxnId="{1FC2C528-0D0E-4FC7-85AE-F8A908080584}">
      <dgm:prSet/>
      <dgm:spPr/>
      <dgm:t>
        <a:bodyPr/>
        <a:lstStyle/>
        <a:p>
          <a:endParaRPr lang="en-US"/>
        </a:p>
      </dgm:t>
    </dgm:pt>
    <dgm:pt modelId="{E9AB5A3C-82C8-4E64-ACAA-228A2B1B2DB1}" type="sibTrans" cxnId="{1FC2C528-0D0E-4FC7-85AE-F8A908080584}">
      <dgm:prSet/>
      <dgm:spPr/>
      <dgm:t>
        <a:bodyPr/>
        <a:lstStyle/>
        <a:p>
          <a:endParaRPr lang="en-US"/>
        </a:p>
      </dgm:t>
    </dgm:pt>
    <dgm:pt modelId="{556E6C46-38EF-4139-9F66-06F2EBCF5744}" type="pres">
      <dgm:prSet presAssocID="{43A30E24-CACE-4845-9D98-3350CE077DBF}" presName="Name0" presStyleCnt="0">
        <dgm:presLayoutVars>
          <dgm:dir/>
          <dgm:resizeHandles val="exact"/>
        </dgm:presLayoutVars>
      </dgm:prSet>
      <dgm:spPr/>
      <dgm:t>
        <a:bodyPr/>
        <a:lstStyle/>
        <a:p>
          <a:endParaRPr lang="en-US"/>
        </a:p>
      </dgm:t>
    </dgm:pt>
    <dgm:pt modelId="{81891A04-CA39-4918-B5B9-B8AB7D5B63AB}" type="pres">
      <dgm:prSet presAssocID="{5D57F91B-761C-49FC-AFFD-C3B21445CEC7}" presName="node" presStyleLbl="node1" presStyleIdx="0" presStyleCnt="3">
        <dgm:presLayoutVars>
          <dgm:bulletEnabled val="1"/>
        </dgm:presLayoutVars>
      </dgm:prSet>
      <dgm:spPr/>
      <dgm:t>
        <a:bodyPr/>
        <a:lstStyle/>
        <a:p>
          <a:endParaRPr lang="en-US"/>
        </a:p>
      </dgm:t>
    </dgm:pt>
    <dgm:pt modelId="{BF96DB3C-5D19-49E1-B07F-26BB95EDDD0B}" type="pres">
      <dgm:prSet presAssocID="{21866FC4-9C8B-4EB2-8377-A7A052B7705A}" presName="sibTrans" presStyleLbl="sibTrans2D1" presStyleIdx="0" presStyleCnt="3" custLinFactNeighborX="-284" custLinFactNeighborY="-2504"/>
      <dgm:spPr/>
      <dgm:t>
        <a:bodyPr/>
        <a:lstStyle/>
        <a:p>
          <a:endParaRPr lang="en-US"/>
        </a:p>
      </dgm:t>
    </dgm:pt>
    <dgm:pt modelId="{0AD5CFFC-A7A9-45A5-96E2-9DFE8F8046A9}" type="pres">
      <dgm:prSet presAssocID="{21866FC4-9C8B-4EB2-8377-A7A052B7705A}" presName="connectorText" presStyleLbl="sibTrans2D1" presStyleIdx="0" presStyleCnt="3"/>
      <dgm:spPr/>
      <dgm:t>
        <a:bodyPr/>
        <a:lstStyle/>
        <a:p>
          <a:endParaRPr lang="en-US"/>
        </a:p>
      </dgm:t>
    </dgm:pt>
    <dgm:pt modelId="{50F328A2-72BA-46D1-96EE-20AF3B4C29FD}" type="pres">
      <dgm:prSet presAssocID="{328F25CA-9DB8-4D76-BBAE-441E689ADCEC}" presName="node" presStyleLbl="node1" presStyleIdx="1" presStyleCnt="3">
        <dgm:presLayoutVars>
          <dgm:bulletEnabled val="1"/>
        </dgm:presLayoutVars>
      </dgm:prSet>
      <dgm:spPr/>
      <dgm:t>
        <a:bodyPr/>
        <a:lstStyle/>
        <a:p>
          <a:endParaRPr lang="en-US"/>
        </a:p>
      </dgm:t>
    </dgm:pt>
    <dgm:pt modelId="{10BB6166-6195-47DE-9240-8C099EB3DE97}" type="pres">
      <dgm:prSet presAssocID="{5C011D09-C008-410B-AF26-C8FF76763094}" presName="sibTrans" presStyleLbl="sibTrans2D1" presStyleIdx="1" presStyleCnt="3"/>
      <dgm:spPr/>
      <dgm:t>
        <a:bodyPr/>
        <a:lstStyle/>
        <a:p>
          <a:endParaRPr lang="en-US"/>
        </a:p>
      </dgm:t>
    </dgm:pt>
    <dgm:pt modelId="{2EA86509-D2BD-42EB-B7DD-8C7421D6A9AE}" type="pres">
      <dgm:prSet presAssocID="{5C011D09-C008-410B-AF26-C8FF76763094}" presName="connectorText" presStyleLbl="sibTrans2D1" presStyleIdx="1" presStyleCnt="3"/>
      <dgm:spPr/>
      <dgm:t>
        <a:bodyPr/>
        <a:lstStyle/>
        <a:p>
          <a:endParaRPr lang="en-US"/>
        </a:p>
      </dgm:t>
    </dgm:pt>
    <dgm:pt modelId="{10CAA608-A644-48CD-B184-70DC835307B0}" type="pres">
      <dgm:prSet presAssocID="{33D7E460-6CBE-4779-9041-EEEE59D713C4}" presName="node" presStyleLbl="node1" presStyleIdx="2" presStyleCnt="3">
        <dgm:presLayoutVars>
          <dgm:bulletEnabled val="1"/>
        </dgm:presLayoutVars>
      </dgm:prSet>
      <dgm:spPr/>
      <dgm:t>
        <a:bodyPr/>
        <a:lstStyle/>
        <a:p>
          <a:endParaRPr lang="en-US"/>
        </a:p>
      </dgm:t>
    </dgm:pt>
    <dgm:pt modelId="{BFD7C712-7EDE-4422-82A8-B8C771AC8E28}" type="pres">
      <dgm:prSet presAssocID="{E9AB5A3C-82C8-4E64-ACAA-228A2B1B2DB1}" presName="sibTrans" presStyleLbl="sibTrans2D1" presStyleIdx="2" presStyleCnt="3"/>
      <dgm:spPr/>
      <dgm:t>
        <a:bodyPr/>
        <a:lstStyle/>
        <a:p>
          <a:endParaRPr lang="en-US"/>
        </a:p>
      </dgm:t>
    </dgm:pt>
    <dgm:pt modelId="{76418742-BA74-4BA9-8635-9D7D5696BE00}" type="pres">
      <dgm:prSet presAssocID="{E9AB5A3C-82C8-4E64-ACAA-228A2B1B2DB1}" presName="connectorText" presStyleLbl="sibTrans2D1" presStyleIdx="2" presStyleCnt="3"/>
      <dgm:spPr/>
      <dgm:t>
        <a:bodyPr/>
        <a:lstStyle/>
        <a:p>
          <a:endParaRPr lang="en-US"/>
        </a:p>
      </dgm:t>
    </dgm:pt>
  </dgm:ptLst>
  <dgm:cxnLst>
    <dgm:cxn modelId="{1FC2C528-0D0E-4FC7-85AE-F8A908080584}" srcId="{43A30E24-CACE-4845-9D98-3350CE077DBF}" destId="{33D7E460-6CBE-4779-9041-EEEE59D713C4}" srcOrd="2" destOrd="0" parTransId="{D7312BC2-65B8-44BE-A439-9EDC88275B22}" sibTransId="{E9AB5A3C-82C8-4E64-ACAA-228A2B1B2DB1}"/>
    <dgm:cxn modelId="{E9AA6E20-F896-4CA9-904D-29B4C493D910}" type="presOf" srcId="{21866FC4-9C8B-4EB2-8377-A7A052B7705A}" destId="{0AD5CFFC-A7A9-45A5-96E2-9DFE8F8046A9}" srcOrd="1" destOrd="0" presId="urn:microsoft.com/office/officeart/2005/8/layout/cycle7"/>
    <dgm:cxn modelId="{9FADB708-6378-4A4D-A557-57D9D99355F7}" srcId="{43A30E24-CACE-4845-9D98-3350CE077DBF}" destId="{328F25CA-9DB8-4D76-BBAE-441E689ADCEC}" srcOrd="1" destOrd="0" parTransId="{D1777807-8561-42CA-993E-528465101CE0}" sibTransId="{5C011D09-C008-410B-AF26-C8FF76763094}"/>
    <dgm:cxn modelId="{52D20FC7-0CB7-4B4A-A11A-5E35F559A35E}" type="presOf" srcId="{43A30E24-CACE-4845-9D98-3350CE077DBF}" destId="{556E6C46-38EF-4139-9F66-06F2EBCF5744}" srcOrd="0" destOrd="0" presId="urn:microsoft.com/office/officeart/2005/8/layout/cycle7"/>
    <dgm:cxn modelId="{82F10968-BC92-4273-83FF-F5050F24F8C4}" type="presOf" srcId="{33D7E460-6CBE-4779-9041-EEEE59D713C4}" destId="{10CAA608-A644-48CD-B184-70DC835307B0}" srcOrd="0" destOrd="0" presId="urn:microsoft.com/office/officeart/2005/8/layout/cycle7"/>
    <dgm:cxn modelId="{11F90243-58AA-405B-96BE-ECCF30973FB2}" srcId="{43A30E24-CACE-4845-9D98-3350CE077DBF}" destId="{5D57F91B-761C-49FC-AFFD-C3B21445CEC7}" srcOrd="0" destOrd="0" parTransId="{6A26674D-E97C-4A55-BC28-C6AB905757A7}" sibTransId="{21866FC4-9C8B-4EB2-8377-A7A052B7705A}"/>
    <dgm:cxn modelId="{CF4B323C-C055-402C-8ADF-D5AA93D89952}" type="presOf" srcId="{E9AB5A3C-82C8-4E64-ACAA-228A2B1B2DB1}" destId="{BFD7C712-7EDE-4422-82A8-B8C771AC8E28}" srcOrd="0" destOrd="0" presId="urn:microsoft.com/office/officeart/2005/8/layout/cycle7"/>
    <dgm:cxn modelId="{C65CD4F7-32F8-4388-86A1-152BFF02F72F}" type="presOf" srcId="{21866FC4-9C8B-4EB2-8377-A7A052B7705A}" destId="{BF96DB3C-5D19-49E1-B07F-26BB95EDDD0B}" srcOrd="0" destOrd="0" presId="urn:microsoft.com/office/officeart/2005/8/layout/cycle7"/>
    <dgm:cxn modelId="{BE2FA15C-9D51-4AC9-AF23-7345356D9E63}" type="presOf" srcId="{328F25CA-9DB8-4D76-BBAE-441E689ADCEC}" destId="{50F328A2-72BA-46D1-96EE-20AF3B4C29FD}" srcOrd="0" destOrd="0" presId="urn:microsoft.com/office/officeart/2005/8/layout/cycle7"/>
    <dgm:cxn modelId="{36170880-1174-4600-8A64-8E5648DC2614}" type="presOf" srcId="{E9AB5A3C-82C8-4E64-ACAA-228A2B1B2DB1}" destId="{76418742-BA74-4BA9-8635-9D7D5696BE00}" srcOrd="1" destOrd="0" presId="urn:microsoft.com/office/officeart/2005/8/layout/cycle7"/>
    <dgm:cxn modelId="{1A6A0C3C-6528-4ABE-9A14-B77D4E9C01AF}" type="presOf" srcId="{5C011D09-C008-410B-AF26-C8FF76763094}" destId="{10BB6166-6195-47DE-9240-8C099EB3DE97}" srcOrd="0" destOrd="0" presId="urn:microsoft.com/office/officeart/2005/8/layout/cycle7"/>
    <dgm:cxn modelId="{AB3E67CB-3746-46D0-9C75-93FDFB4B0068}" type="presOf" srcId="{5D57F91B-761C-49FC-AFFD-C3B21445CEC7}" destId="{81891A04-CA39-4918-B5B9-B8AB7D5B63AB}" srcOrd="0" destOrd="0" presId="urn:microsoft.com/office/officeart/2005/8/layout/cycle7"/>
    <dgm:cxn modelId="{E878F96D-21FA-4518-B128-B8E1A605F439}" type="presOf" srcId="{5C011D09-C008-410B-AF26-C8FF76763094}" destId="{2EA86509-D2BD-42EB-B7DD-8C7421D6A9AE}" srcOrd="1" destOrd="0" presId="urn:microsoft.com/office/officeart/2005/8/layout/cycle7"/>
    <dgm:cxn modelId="{36E4BADC-37A6-41C6-AA7A-A74441B0434F}" type="presParOf" srcId="{556E6C46-38EF-4139-9F66-06F2EBCF5744}" destId="{81891A04-CA39-4918-B5B9-B8AB7D5B63AB}" srcOrd="0" destOrd="0" presId="urn:microsoft.com/office/officeart/2005/8/layout/cycle7"/>
    <dgm:cxn modelId="{CEEF4B96-354E-45B0-92CC-576AE7F44230}" type="presParOf" srcId="{556E6C46-38EF-4139-9F66-06F2EBCF5744}" destId="{BF96DB3C-5D19-49E1-B07F-26BB95EDDD0B}" srcOrd="1" destOrd="0" presId="urn:microsoft.com/office/officeart/2005/8/layout/cycle7"/>
    <dgm:cxn modelId="{712B200B-87AB-43B4-9C2A-12CCCC791706}" type="presParOf" srcId="{BF96DB3C-5D19-49E1-B07F-26BB95EDDD0B}" destId="{0AD5CFFC-A7A9-45A5-96E2-9DFE8F8046A9}" srcOrd="0" destOrd="0" presId="urn:microsoft.com/office/officeart/2005/8/layout/cycle7"/>
    <dgm:cxn modelId="{D15B2080-B608-4D75-A833-EBB3AE8D23DD}" type="presParOf" srcId="{556E6C46-38EF-4139-9F66-06F2EBCF5744}" destId="{50F328A2-72BA-46D1-96EE-20AF3B4C29FD}" srcOrd="2" destOrd="0" presId="urn:microsoft.com/office/officeart/2005/8/layout/cycle7"/>
    <dgm:cxn modelId="{7DDE7706-45C3-43CC-B022-B5089815FC9A}" type="presParOf" srcId="{556E6C46-38EF-4139-9F66-06F2EBCF5744}" destId="{10BB6166-6195-47DE-9240-8C099EB3DE97}" srcOrd="3" destOrd="0" presId="urn:microsoft.com/office/officeart/2005/8/layout/cycle7"/>
    <dgm:cxn modelId="{F83A455E-6D9F-4838-AB13-78E65EF894E5}" type="presParOf" srcId="{10BB6166-6195-47DE-9240-8C099EB3DE97}" destId="{2EA86509-D2BD-42EB-B7DD-8C7421D6A9AE}" srcOrd="0" destOrd="0" presId="urn:microsoft.com/office/officeart/2005/8/layout/cycle7"/>
    <dgm:cxn modelId="{DA87DF72-F4FC-480B-905A-9E145AB84575}" type="presParOf" srcId="{556E6C46-38EF-4139-9F66-06F2EBCF5744}" destId="{10CAA608-A644-48CD-B184-70DC835307B0}" srcOrd="4" destOrd="0" presId="urn:microsoft.com/office/officeart/2005/8/layout/cycle7"/>
    <dgm:cxn modelId="{47D382F5-DAD1-4A0F-B300-7C0B5E77E311}" type="presParOf" srcId="{556E6C46-38EF-4139-9F66-06F2EBCF5744}" destId="{BFD7C712-7EDE-4422-82A8-B8C771AC8E28}" srcOrd="5" destOrd="0" presId="urn:microsoft.com/office/officeart/2005/8/layout/cycle7"/>
    <dgm:cxn modelId="{889D897A-5357-4795-8BBB-2F73EE7012A4}" type="presParOf" srcId="{BFD7C712-7EDE-4422-82A8-B8C771AC8E28}" destId="{76418742-BA74-4BA9-8635-9D7D5696BE00}" srcOrd="0" destOrd="0" presId="urn:microsoft.com/office/officeart/2005/8/layout/cycle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E768EF-624A-4DB4-8FE2-3032083CD74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223E84C7-9D02-40C5-A4E5-1C042A18B3BF}">
      <dgm:prSet phldrT="[Text]"/>
      <dgm:spPr>
        <a:solidFill>
          <a:schemeClr val="tx1">
            <a:lumMod val="60000"/>
            <a:lumOff val="40000"/>
          </a:schemeClr>
        </a:solidFill>
      </dgm:spPr>
      <dgm:t>
        <a:bodyPr/>
        <a:lstStyle/>
        <a:p>
          <a:r>
            <a:rPr lang="ar-SA" dirty="0" smtClean="0"/>
            <a:t>في قوامة الرجل على الأسرة</a:t>
          </a:r>
          <a:endParaRPr lang="en-US" dirty="0"/>
        </a:p>
      </dgm:t>
    </dgm:pt>
    <dgm:pt modelId="{1E193935-33EB-466B-9787-CDEC94F23199}" type="parTrans" cxnId="{6EE82028-E2F0-44EE-9C58-4835B0748DB3}">
      <dgm:prSet/>
      <dgm:spPr/>
      <dgm:t>
        <a:bodyPr/>
        <a:lstStyle/>
        <a:p>
          <a:endParaRPr lang="en-US"/>
        </a:p>
      </dgm:t>
    </dgm:pt>
    <dgm:pt modelId="{57D3A65C-9366-412D-B71C-5DF55BE41834}" type="sibTrans" cxnId="{6EE82028-E2F0-44EE-9C58-4835B0748DB3}">
      <dgm:prSet/>
      <dgm:spPr/>
      <dgm:t>
        <a:bodyPr/>
        <a:lstStyle/>
        <a:p>
          <a:endParaRPr lang="en-US"/>
        </a:p>
      </dgm:t>
    </dgm:pt>
    <dgm:pt modelId="{DD1F3753-4691-482D-871C-E68331BA951B}">
      <dgm:prSet phldrT="[Text]"/>
      <dgm:spPr>
        <a:solidFill>
          <a:schemeClr val="accent2">
            <a:lumMod val="60000"/>
            <a:lumOff val="40000"/>
          </a:schemeClr>
        </a:solidFill>
      </dgm:spPr>
      <dgm:t>
        <a:bodyPr/>
        <a:lstStyle/>
        <a:p>
          <a:r>
            <a:rPr lang="ar-SA" dirty="0" smtClean="0"/>
            <a:t>في حرمة زواج المسلمة بغير </a:t>
          </a:r>
          <a:r>
            <a:rPr lang="ar-SA" dirty="0" smtClean="0"/>
            <a:t>المسلم</a:t>
          </a:r>
          <a:endParaRPr lang="en-US" dirty="0"/>
        </a:p>
      </dgm:t>
    </dgm:pt>
    <dgm:pt modelId="{04BB9D54-C3D0-4991-BE00-08E14A42D45A}" type="parTrans" cxnId="{721F9FE5-7AA3-485C-99BE-6E41F123D9F5}">
      <dgm:prSet/>
      <dgm:spPr/>
      <dgm:t>
        <a:bodyPr/>
        <a:lstStyle/>
        <a:p>
          <a:endParaRPr lang="en-US"/>
        </a:p>
      </dgm:t>
    </dgm:pt>
    <dgm:pt modelId="{FA1CEC67-1625-45AA-9DA1-05DBF5272E03}" type="sibTrans" cxnId="{721F9FE5-7AA3-485C-99BE-6E41F123D9F5}">
      <dgm:prSet/>
      <dgm:spPr/>
      <dgm:t>
        <a:bodyPr/>
        <a:lstStyle/>
        <a:p>
          <a:endParaRPr lang="en-US"/>
        </a:p>
      </dgm:t>
    </dgm:pt>
    <dgm:pt modelId="{2088F9BA-66FB-4C14-A5D2-F94D17D569CA}">
      <dgm:prSet phldrT="[Text]"/>
      <dgm:spPr>
        <a:solidFill>
          <a:srgbClr val="00B050"/>
        </a:solidFill>
      </dgm:spPr>
      <dgm:t>
        <a:bodyPr/>
        <a:lstStyle/>
        <a:p>
          <a:r>
            <a:rPr lang="ar-LB" dirty="0" smtClean="0"/>
            <a:t>في قاعدة التنصيف في الإرث</a:t>
          </a:r>
          <a:endParaRPr lang="en-US" dirty="0"/>
        </a:p>
      </dgm:t>
    </dgm:pt>
    <dgm:pt modelId="{EDB932D7-5DC5-4D05-99D7-CB6BCDCA2A62}" type="parTrans" cxnId="{CE1E619F-910F-4B12-9FC5-B167EDE8DF2C}">
      <dgm:prSet/>
      <dgm:spPr/>
      <dgm:t>
        <a:bodyPr/>
        <a:lstStyle/>
        <a:p>
          <a:endParaRPr lang="en-US"/>
        </a:p>
      </dgm:t>
    </dgm:pt>
    <dgm:pt modelId="{06175F23-1447-4764-9C68-40D2F5D6E9E1}" type="sibTrans" cxnId="{CE1E619F-910F-4B12-9FC5-B167EDE8DF2C}">
      <dgm:prSet/>
      <dgm:spPr/>
      <dgm:t>
        <a:bodyPr/>
        <a:lstStyle/>
        <a:p>
          <a:endParaRPr lang="en-US"/>
        </a:p>
      </dgm:t>
    </dgm:pt>
    <dgm:pt modelId="{FFA6404F-BCF0-4332-A1AF-DDCF36D2FFB2}">
      <dgm:prSet phldrT="[Text]"/>
      <dgm:spPr>
        <a:solidFill>
          <a:srgbClr val="00B050"/>
        </a:solidFill>
      </dgm:spPr>
      <dgm:t>
        <a:bodyPr/>
        <a:lstStyle/>
        <a:p>
          <a:r>
            <a:rPr lang="ar-SA" dirty="0" smtClean="0"/>
            <a:t>في تعدد الزوجات</a:t>
          </a:r>
          <a:endParaRPr lang="en-US" dirty="0"/>
        </a:p>
      </dgm:t>
    </dgm:pt>
    <dgm:pt modelId="{CCCEDC8A-1109-4D84-9B10-C5FA603B3E23}" type="parTrans" cxnId="{6208A557-2500-4534-9018-D9E62A359C98}">
      <dgm:prSet/>
      <dgm:spPr/>
      <dgm:t>
        <a:bodyPr/>
        <a:lstStyle/>
        <a:p>
          <a:endParaRPr lang="en-US"/>
        </a:p>
      </dgm:t>
    </dgm:pt>
    <dgm:pt modelId="{76E8D05C-C50F-447D-8652-E05E8B986EEF}" type="sibTrans" cxnId="{6208A557-2500-4534-9018-D9E62A359C98}">
      <dgm:prSet/>
      <dgm:spPr/>
      <dgm:t>
        <a:bodyPr/>
        <a:lstStyle/>
        <a:p>
          <a:endParaRPr lang="en-US"/>
        </a:p>
      </dgm:t>
    </dgm:pt>
    <dgm:pt modelId="{BC315ED2-570E-4E33-88E8-AF3B83EC197B}">
      <dgm:prSet phldrT="[Text]"/>
      <dgm:spPr>
        <a:solidFill>
          <a:schemeClr val="accent2">
            <a:lumMod val="60000"/>
            <a:lumOff val="40000"/>
          </a:schemeClr>
        </a:solidFill>
      </dgm:spPr>
      <dgm:t>
        <a:bodyPr/>
        <a:lstStyle/>
        <a:p>
          <a:r>
            <a:rPr lang="ar-SA" dirty="0" smtClean="0"/>
            <a:t>في سكن الزوجة  مع زوجها في منزل واحد</a:t>
          </a:r>
          <a:endParaRPr lang="en-US" dirty="0"/>
        </a:p>
      </dgm:t>
    </dgm:pt>
    <dgm:pt modelId="{9C194A73-4A79-460B-BEF0-3DE4AA0A847E}" type="parTrans" cxnId="{FB85CECD-0CE7-444B-8DB6-ECAFAA7EF5BF}">
      <dgm:prSet/>
      <dgm:spPr/>
      <dgm:t>
        <a:bodyPr/>
        <a:lstStyle/>
        <a:p>
          <a:endParaRPr lang="en-US"/>
        </a:p>
      </dgm:t>
    </dgm:pt>
    <dgm:pt modelId="{5741762E-A8D8-4CD4-ABF5-DA00ABF7F71B}" type="sibTrans" cxnId="{FB85CECD-0CE7-444B-8DB6-ECAFAA7EF5BF}">
      <dgm:prSet/>
      <dgm:spPr/>
      <dgm:t>
        <a:bodyPr/>
        <a:lstStyle/>
        <a:p>
          <a:endParaRPr lang="en-US"/>
        </a:p>
      </dgm:t>
    </dgm:pt>
    <dgm:pt modelId="{A1ADBD7F-3EBC-4D9A-8F7B-BBC3CB26B21F}">
      <dgm:prSet phldrT="[Text]"/>
      <dgm:spPr>
        <a:solidFill>
          <a:srgbClr val="00B050"/>
        </a:solidFill>
      </dgm:spPr>
      <dgm:t>
        <a:bodyPr/>
        <a:lstStyle/>
        <a:p>
          <a:r>
            <a:rPr lang="ar-SA" dirty="0" smtClean="0"/>
            <a:t>في حصر الطلاق بيد الرجل </a:t>
          </a:r>
          <a:endParaRPr lang="en-US" dirty="0"/>
        </a:p>
      </dgm:t>
    </dgm:pt>
    <dgm:pt modelId="{81C305FC-BC81-4DDE-B242-61BF02AB9CA6}" type="parTrans" cxnId="{BF2FABB9-C970-4F33-BE86-E92A3E3E7A1D}">
      <dgm:prSet/>
      <dgm:spPr/>
      <dgm:t>
        <a:bodyPr/>
        <a:lstStyle/>
        <a:p>
          <a:endParaRPr lang="en-US"/>
        </a:p>
      </dgm:t>
    </dgm:pt>
    <dgm:pt modelId="{BBAB2DF3-A653-4704-BBF4-CBD86A3A66B9}" type="sibTrans" cxnId="{BF2FABB9-C970-4F33-BE86-E92A3E3E7A1D}">
      <dgm:prSet/>
      <dgm:spPr/>
      <dgm:t>
        <a:bodyPr/>
        <a:lstStyle/>
        <a:p>
          <a:endParaRPr lang="en-US"/>
        </a:p>
      </dgm:t>
    </dgm:pt>
    <dgm:pt modelId="{7049FE36-AEAA-4AB7-9D59-C6B16DACA09C}" type="pres">
      <dgm:prSet presAssocID="{43E768EF-624A-4DB4-8FE2-3032083CD746}" presName="Name0" presStyleCnt="0">
        <dgm:presLayoutVars>
          <dgm:chPref val="1"/>
          <dgm:dir/>
          <dgm:animOne val="branch"/>
          <dgm:animLvl val="lvl"/>
          <dgm:resizeHandles/>
        </dgm:presLayoutVars>
      </dgm:prSet>
      <dgm:spPr/>
      <dgm:t>
        <a:bodyPr/>
        <a:lstStyle/>
        <a:p>
          <a:endParaRPr lang="en-US"/>
        </a:p>
      </dgm:t>
    </dgm:pt>
    <dgm:pt modelId="{3C44155E-DFF2-4DB9-A2F2-1EFFB87C978F}" type="pres">
      <dgm:prSet presAssocID="{223E84C7-9D02-40C5-A4E5-1C042A18B3BF}" presName="vertOne" presStyleCnt="0"/>
      <dgm:spPr/>
    </dgm:pt>
    <dgm:pt modelId="{E35EFEAE-D70C-4E91-8EE3-888DCBFDAC79}" type="pres">
      <dgm:prSet presAssocID="{223E84C7-9D02-40C5-A4E5-1C042A18B3BF}" presName="txOne" presStyleLbl="node0" presStyleIdx="0" presStyleCnt="1" custLinFactNeighborX="-11" custLinFactNeighborY="-188">
        <dgm:presLayoutVars>
          <dgm:chPref val="3"/>
        </dgm:presLayoutVars>
      </dgm:prSet>
      <dgm:spPr/>
      <dgm:t>
        <a:bodyPr/>
        <a:lstStyle/>
        <a:p>
          <a:endParaRPr lang="en-US"/>
        </a:p>
      </dgm:t>
    </dgm:pt>
    <dgm:pt modelId="{030B6C6D-C9DD-4373-A6B7-FD45BB79D28E}" type="pres">
      <dgm:prSet presAssocID="{223E84C7-9D02-40C5-A4E5-1C042A18B3BF}" presName="parTransOne" presStyleCnt="0"/>
      <dgm:spPr/>
    </dgm:pt>
    <dgm:pt modelId="{B8C5BBC3-799A-422D-902B-419033CD39A2}" type="pres">
      <dgm:prSet presAssocID="{223E84C7-9D02-40C5-A4E5-1C042A18B3BF}" presName="horzOne" presStyleCnt="0"/>
      <dgm:spPr/>
    </dgm:pt>
    <dgm:pt modelId="{919E3389-3010-4F46-B499-DFA903D409BB}" type="pres">
      <dgm:prSet presAssocID="{DD1F3753-4691-482D-871C-E68331BA951B}" presName="vertTwo" presStyleCnt="0"/>
      <dgm:spPr/>
    </dgm:pt>
    <dgm:pt modelId="{CCA1FC47-C184-457B-BDD0-22DBDDBEB290}" type="pres">
      <dgm:prSet presAssocID="{DD1F3753-4691-482D-871C-E68331BA951B}" presName="txTwo" presStyleLbl="node2" presStyleIdx="0" presStyleCnt="2">
        <dgm:presLayoutVars>
          <dgm:chPref val="3"/>
        </dgm:presLayoutVars>
      </dgm:prSet>
      <dgm:spPr/>
      <dgm:t>
        <a:bodyPr/>
        <a:lstStyle/>
        <a:p>
          <a:endParaRPr lang="en-US"/>
        </a:p>
      </dgm:t>
    </dgm:pt>
    <dgm:pt modelId="{26AE7EBA-ED8B-4ED4-B584-9D744DBCD801}" type="pres">
      <dgm:prSet presAssocID="{DD1F3753-4691-482D-871C-E68331BA951B}" presName="parTransTwo" presStyleCnt="0"/>
      <dgm:spPr/>
    </dgm:pt>
    <dgm:pt modelId="{0A1B43D8-3170-40BC-94F7-A132C34C6A8D}" type="pres">
      <dgm:prSet presAssocID="{DD1F3753-4691-482D-871C-E68331BA951B}" presName="horzTwo" presStyleCnt="0"/>
      <dgm:spPr/>
    </dgm:pt>
    <dgm:pt modelId="{867CD6BD-D751-4016-B597-113986C322FD}" type="pres">
      <dgm:prSet presAssocID="{2088F9BA-66FB-4C14-A5D2-F94D17D569CA}" presName="vertThree" presStyleCnt="0"/>
      <dgm:spPr/>
    </dgm:pt>
    <dgm:pt modelId="{CF226125-ABA1-46E1-AB36-DE60062CEE9F}" type="pres">
      <dgm:prSet presAssocID="{2088F9BA-66FB-4C14-A5D2-F94D17D569CA}" presName="txThree" presStyleLbl="node3" presStyleIdx="0" presStyleCnt="3">
        <dgm:presLayoutVars>
          <dgm:chPref val="3"/>
        </dgm:presLayoutVars>
      </dgm:prSet>
      <dgm:spPr/>
      <dgm:t>
        <a:bodyPr/>
        <a:lstStyle/>
        <a:p>
          <a:endParaRPr lang="en-US"/>
        </a:p>
      </dgm:t>
    </dgm:pt>
    <dgm:pt modelId="{7B0C650A-12FD-484B-BF49-3DE70CC36E15}" type="pres">
      <dgm:prSet presAssocID="{2088F9BA-66FB-4C14-A5D2-F94D17D569CA}" presName="horzThree" presStyleCnt="0"/>
      <dgm:spPr/>
    </dgm:pt>
    <dgm:pt modelId="{DD55A8AD-E016-4818-BFC2-284631130F60}" type="pres">
      <dgm:prSet presAssocID="{06175F23-1447-4764-9C68-40D2F5D6E9E1}" presName="sibSpaceThree" presStyleCnt="0"/>
      <dgm:spPr/>
    </dgm:pt>
    <dgm:pt modelId="{2A66BDBE-2A07-4665-9FE5-655FE2A35331}" type="pres">
      <dgm:prSet presAssocID="{FFA6404F-BCF0-4332-A1AF-DDCF36D2FFB2}" presName="vertThree" presStyleCnt="0"/>
      <dgm:spPr/>
    </dgm:pt>
    <dgm:pt modelId="{26A7C813-E000-4DB4-BD01-1B80F7615CC2}" type="pres">
      <dgm:prSet presAssocID="{FFA6404F-BCF0-4332-A1AF-DDCF36D2FFB2}" presName="txThree" presStyleLbl="node3" presStyleIdx="1" presStyleCnt="3">
        <dgm:presLayoutVars>
          <dgm:chPref val="3"/>
        </dgm:presLayoutVars>
      </dgm:prSet>
      <dgm:spPr/>
      <dgm:t>
        <a:bodyPr/>
        <a:lstStyle/>
        <a:p>
          <a:endParaRPr lang="en-US"/>
        </a:p>
      </dgm:t>
    </dgm:pt>
    <dgm:pt modelId="{C4954C84-83A4-4596-A49F-F6BD1E7E35BD}" type="pres">
      <dgm:prSet presAssocID="{FFA6404F-BCF0-4332-A1AF-DDCF36D2FFB2}" presName="horzThree" presStyleCnt="0"/>
      <dgm:spPr/>
    </dgm:pt>
    <dgm:pt modelId="{74532542-D7E1-4466-B95E-052F1ACA82CA}" type="pres">
      <dgm:prSet presAssocID="{FA1CEC67-1625-45AA-9DA1-05DBF5272E03}" presName="sibSpaceTwo" presStyleCnt="0"/>
      <dgm:spPr/>
    </dgm:pt>
    <dgm:pt modelId="{B8967864-1562-4E72-BAD2-CB6433E2C7D9}" type="pres">
      <dgm:prSet presAssocID="{BC315ED2-570E-4E33-88E8-AF3B83EC197B}" presName="vertTwo" presStyleCnt="0"/>
      <dgm:spPr/>
    </dgm:pt>
    <dgm:pt modelId="{BBA68ADC-8BE2-4561-ABDF-7F501DA9F7EC}" type="pres">
      <dgm:prSet presAssocID="{BC315ED2-570E-4E33-88E8-AF3B83EC197B}" presName="txTwo" presStyleLbl="node2" presStyleIdx="1" presStyleCnt="2" custLinFactNeighborX="-4593" custLinFactNeighborY="-6611">
        <dgm:presLayoutVars>
          <dgm:chPref val="3"/>
        </dgm:presLayoutVars>
      </dgm:prSet>
      <dgm:spPr/>
      <dgm:t>
        <a:bodyPr/>
        <a:lstStyle/>
        <a:p>
          <a:endParaRPr lang="en-US"/>
        </a:p>
      </dgm:t>
    </dgm:pt>
    <dgm:pt modelId="{33570D10-E4B2-47E5-B403-A95077E54EDB}" type="pres">
      <dgm:prSet presAssocID="{BC315ED2-570E-4E33-88E8-AF3B83EC197B}" presName="parTransTwo" presStyleCnt="0"/>
      <dgm:spPr/>
    </dgm:pt>
    <dgm:pt modelId="{5C12AA8A-74B0-4A7D-84DF-BF157246CB5F}" type="pres">
      <dgm:prSet presAssocID="{BC315ED2-570E-4E33-88E8-AF3B83EC197B}" presName="horzTwo" presStyleCnt="0"/>
      <dgm:spPr/>
    </dgm:pt>
    <dgm:pt modelId="{1AAF80EB-984E-43E7-A242-A784C8F74E23}" type="pres">
      <dgm:prSet presAssocID="{A1ADBD7F-3EBC-4D9A-8F7B-BBC3CB26B21F}" presName="vertThree" presStyleCnt="0"/>
      <dgm:spPr/>
    </dgm:pt>
    <dgm:pt modelId="{03BA8E65-05F1-4C6F-AD11-0EA98B8FA6A5}" type="pres">
      <dgm:prSet presAssocID="{A1ADBD7F-3EBC-4D9A-8F7B-BBC3CB26B21F}" presName="txThree" presStyleLbl="node3" presStyleIdx="2" presStyleCnt="3">
        <dgm:presLayoutVars>
          <dgm:chPref val="3"/>
        </dgm:presLayoutVars>
      </dgm:prSet>
      <dgm:spPr/>
      <dgm:t>
        <a:bodyPr/>
        <a:lstStyle/>
        <a:p>
          <a:endParaRPr lang="en-US"/>
        </a:p>
      </dgm:t>
    </dgm:pt>
    <dgm:pt modelId="{8E286990-70C9-4422-81D8-41BBD6B9E43F}" type="pres">
      <dgm:prSet presAssocID="{A1ADBD7F-3EBC-4D9A-8F7B-BBC3CB26B21F}" presName="horzThree" presStyleCnt="0"/>
      <dgm:spPr/>
    </dgm:pt>
  </dgm:ptLst>
  <dgm:cxnLst>
    <dgm:cxn modelId="{DD147D2E-C77F-4199-A9CB-76F4E6C76551}" type="presOf" srcId="{DD1F3753-4691-482D-871C-E68331BA951B}" destId="{CCA1FC47-C184-457B-BDD0-22DBDDBEB290}" srcOrd="0" destOrd="0" presId="urn:microsoft.com/office/officeart/2005/8/layout/hierarchy4"/>
    <dgm:cxn modelId="{FF6D6DBD-CCCF-48A8-AC2B-C538A460B253}" type="presOf" srcId="{2088F9BA-66FB-4C14-A5D2-F94D17D569CA}" destId="{CF226125-ABA1-46E1-AB36-DE60062CEE9F}" srcOrd="0" destOrd="0" presId="urn:microsoft.com/office/officeart/2005/8/layout/hierarchy4"/>
    <dgm:cxn modelId="{B288D33B-774F-4EF2-8774-62510761B957}" type="presOf" srcId="{FFA6404F-BCF0-4332-A1AF-DDCF36D2FFB2}" destId="{26A7C813-E000-4DB4-BD01-1B80F7615CC2}" srcOrd="0" destOrd="0" presId="urn:microsoft.com/office/officeart/2005/8/layout/hierarchy4"/>
    <dgm:cxn modelId="{BF2FABB9-C970-4F33-BE86-E92A3E3E7A1D}" srcId="{BC315ED2-570E-4E33-88E8-AF3B83EC197B}" destId="{A1ADBD7F-3EBC-4D9A-8F7B-BBC3CB26B21F}" srcOrd="0" destOrd="0" parTransId="{81C305FC-BC81-4DDE-B242-61BF02AB9CA6}" sibTransId="{BBAB2DF3-A653-4704-BBF4-CBD86A3A66B9}"/>
    <dgm:cxn modelId="{493C662A-7229-47BE-A246-0DF819ECF711}" type="presOf" srcId="{BC315ED2-570E-4E33-88E8-AF3B83EC197B}" destId="{BBA68ADC-8BE2-4561-ABDF-7F501DA9F7EC}" srcOrd="0" destOrd="0" presId="urn:microsoft.com/office/officeart/2005/8/layout/hierarchy4"/>
    <dgm:cxn modelId="{A637A4F3-B9A5-47B4-A90A-E5ABD6CAE07A}" type="presOf" srcId="{43E768EF-624A-4DB4-8FE2-3032083CD746}" destId="{7049FE36-AEAA-4AB7-9D59-C6B16DACA09C}" srcOrd="0" destOrd="0" presId="urn:microsoft.com/office/officeart/2005/8/layout/hierarchy4"/>
    <dgm:cxn modelId="{C4736C03-086D-47E8-8085-9222EA4F8545}" type="presOf" srcId="{A1ADBD7F-3EBC-4D9A-8F7B-BBC3CB26B21F}" destId="{03BA8E65-05F1-4C6F-AD11-0EA98B8FA6A5}" srcOrd="0" destOrd="0" presId="urn:microsoft.com/office/officeart/2005/8/layout/hierarchy4"/>
    <dgm:cxn modelId="{6EE82028-E2F0-44EE-9C58-4835B0748DB3}" srcId="{43E768EF-624A-4DB4-8FE2-3032083CD746}" destId="{223E84C7-9D02-40C5-A4E5-1C042A18B3BF}" srcOrd="0" destOrd="0" parTransId="{1E193935-33EB-466B-9787-CDEC94F23199}" sibTransId="{57D3A65C-9366-412D-B71C-5DF55BE41834}"/>
    <dgm:cxn modelId="{7601CAA5-B816-489C-B888-147EB56D1364}" type="presOf" srcId="{223E84C7-9D02-40C5-A4E5-1C042A18B3BF}" destId="{E35EFEAE-D70C-4E91-8EE3-888DCBFDAC79}" srcOrd="0" destOrd="0" presId="urn:microsoft.com/office/officeart/2005/8/layout/hierarchy4"/>
    <dgm:cxn modelId="{721F9FE5-7AA3-485C-99BE-6E41F123D9F5}" srcId="{223E84C7-9D02-40C5-A4E5-1C042A18B3BF}" destId="{DD1F3753-4691-482D-871C-E68331BA951B}" srcOrd="0" destOrd="0" parTransId="{04BB9D54-C3D0-4991-BE00-08E14A42D45A}" sibTransId="{FA1CEC67-1625-45AA-9DA1-05DBF5272E03}"/>
    <dgm:cxn modelId="{CE1E619F-910F-4B12-9FC5-B167EDE8DF2C}" srcId="{DD1F3753-4691-482D-871C-E68331BA951B}" destId="{2088F9BA-66FB-4C14-A5D2-F94D17D569CA}" srcOrd="0" destOrd="0" parTransId="{EDB932D7-5DC5-4D05-99D7-CB6BCDCA2A62}" sibTransId="{06175F23-1447-4764-9C68-40D2F5D6E9E1}"/>
    <dgm:cxn modelId="{6208A557-2500-4534-9018-D9E62A359C98}" srcId="{DD1F3753-4691-482D-871C-E68331BA951B}" destId="{FFA6404F-BCF0-4332-A1AF-DDCF36D2FFB2}" srcOrd="1" destOrd="0" parTransId="{CCCEDC8A-1109-4D84-9B10-C5FA603B3E23}" sibTransId="{76E8D05C-C50F-447D-8652-E05E8B986EEF}"/>
    <dgm:cxn modelId="{FB85CECD-0CE7-444B-8DB6-ECAFAA7EF5BF}" srcId="{223E84C7-9D02-40C5-A4E5-1C042A18B3BF}" destId="{BC315ED2-570E-4E33-88E8-AF3B83EC197B}" srcOrd="1" destOrd="0" parTransId="{9C194A73-4A79-460B-BEF0-3DE4AA0A847E}" sibTransId="{5741762E-A8D8-4CD4-ABF5-DA00ABF7F71B}"/>
    <dgm:cxn modelId="{A10BC8A8-0C8E-48AC-ACF8-19497B221A82}" type="presParOf" srcId="{7049FE36-AEAA-4AB7-9D59-C6B16DACA09C}" destId="{3C44155E-DFF2-4DB9-A2F2-1EFFB87C978F}" srcOrd="0" destOrd="0" presId="urn:microsoft.com/office/officeart/2005/8/layout/hierarchy4"/>
    <dgm:cxn modelId="{00921DFA-3D2D-40CC-AD0C-078788740C9A}" type="presParOf" srcId="{3C44155E-DFF2-4DB9-A2F2-1EFFB87C978F}" destId="{E35EFEAE-D70C-4E91-8EE3-888DCBFDAC79}" srcOrd="0" destOrd="0" presId="urn:microsoft.com/office/officeart/2005/8/layout/hierarchy4"/>
    <dgm:cxn modelId="{AB969120-E9FB-41D8-A8AF-B051AA891718}" type="presParOf" srcId="{3C44155E-DFF2-4DB9-A2F2-1EFFB87C978F}" destId="{030B6C6D-C9DD-4373-A6B7-FD45BB79D28E}" srcOrd="1" destOrd="0" presId="urn:microsoft.com/office/officeart/2005/8/layout/hierarchy4"/>
    <dgm:cxn modelId="{2C5E49C3-6B6D-47F3-84B4-85FB2D07DB7C}" type="presParOf" srcId="{3C44155E-DFF2-4DB9-A2F2-1EFFB87C978F}" destId="{B8C5BBC3-799A-422D-902B-419033CD39A2}" srcOrd="2" destOrd="0" presId="urn:microsoft.com/office/officeart/2005/8/layout/hierarchy4"/>
    <dgm:cxn modelId="{28A03EB6-D784-4D34-9CD0-D05AC56AAC4B}" type="presParOf" srcId="{B8C5BBC3-799A-422D-902B-419033CD39A2}" destId="{919E3389-3010-4F46-B499-DFA903D409BB}" srcOrd="0" destOrd="0" presId="urn:microsoft.com/office/officeart/2005/8/layout/hierarchy4"/>
    <dgm:cxn modelId="{1C5BFC08-8865-48F8-B093-C6D3FDE2FA9C}" type="presParOf" srcId="{919E3389-3010-4F46-B499-DFA903D409BB}" destId="{CCA1FC47-C184-457B-BDD0-22DBDDBEB290}" srcOrd="0" destOrd="0" presId="urn:microsoft.com/office/officeart/2005/8/layout/hierarchy4"/>
    <dgm:cxn modelId="{36EA0FE5-F6B7-4C28-A967-7EC0BCB68A64}" type="presParOf" srcId="{919E3389-3010-4F46-B499-DFA903D409BB}" destId="{26AE7EBA-ED8B-4ED4-B584-9D744DBCD801}" srcOrd="1" destOrd="0" presId="urn:microsoft.com/office/officeart/2005/8/layout/hierarchy4"/>
    <dgm:cxn modelId="{563779AE-0BF2-42CD-B263-827A8B8E1BAE}" type="presParOf" srcId="{919E3389-3010-4F46-B499-DFA903D409BB}" destId="{0A1B43D8-3170-40BC-94F7-A132C34C6A8D}" srcOrd="2" destOrd="0" presId="urn:microsoft.com/office/officeart/2005/8/layout/hierarchy4"/>
    <dgm:cxn modelId="{EB0A670F-51BB-4DED-951E-4D3405637032}" type="presParOf" srcId="{0A1B43D8-3170-40BC-94F7-A132C34C6A8D}" destId="{867CD6BD-D751-4016-B597-113986C322FD}" srcOrd="0" destOrd="0" presId="urn:microsoft.com/office/officeart/2005/8/layout/hierarchy4"/>
    <dgm:cxn modelId="{CE3EB285-82A3-4519-854E-00B085D289B8}" type="presParOf" srcId="{867CD6BD-D751-4016-B597-113986C322FD}" destId="{CF226125-ABA1-46E1-AB36-DE60062CEE9F}" srcOrd="0" destOrd="0" presId="urn:microsoft.com/office/officeart/2005/8/layout/hierarchy4"/>
    <dgm:cxn modelId="{A402D3F6-F0FA-40F4-8FBA-D0E3CE3AF0A5}" type="presParOf" srcId="{867CD6BD-D751-4016-B597-113986C322FD}" destId="{7B0C650A-12FD-484B-BF49-3DE70CC36E15}" srcOrd="1" destOrd="0" presId="urn:microsoft.com/office/officeart/2005/8/layout/hierarchy4"/>
    <dgm:cxn modelId="{7DAD3E36-9E1F-4AC7-BF71-F5FC6FCCE812}" type="presParOf" srcId="{0A1B43D8-3170-40BC-94F7-A132C34C6A8D}" destId="{DD55A8AD-E016-4818-BFC2-284631130F60}" srcOrd="1" destOrd="0" presId="urn:microsoft.com/office/officeart/2005/8/layout/hierarchy4"/>
    <dgm:cxn modelId="{D9102606-08EB-4F8D-8A88-DC97700B0CBF}" type="presParOf" srcId="{0A1B43D8-3170-40BC-94F7-A132C34C6A8D}" destId="{2A66BDBE-2A07-4665-9FE5-655FE2A35331}" srcOrd="2" destOrd="0" presId="urn:microsoft.com/office/officeart/2005/8/layout/hierarchy4"/>
    <dgm:cxn modelId="{F8FF10DC-1358-492E-BEF1-B937517EA62C}" type="presParOf" srcId="{2A66BDBE-2A07-4665-9FE5-655FE2A35331}" destId="{26A7C813-E000-4DB4-BD01-1B80F7615CC2}" srcOrd="0" destOrd="0" presId="urn:microsoft.com/office/officeart/2005/8/layout/hierarchy4"/>
    <dgm:cxn modelId="{69980D7F-A9E3-418F-B578-D335CC40F550}" type="presParOf" srcId="{2A66BDBE-2A07-4665-9FE5-655FE2A35331}" destId="{C4954C84-83A4-4596-A49F-F6BD1E7E35BD}" srcOrd="1" destOrd="0" presId="urn:microsoft.com/office/officeart/2005/8/layout/hierarchy4"/>
    <dgm:cxn modelId="{1E14139D-3F0B-4758-877D-9BE5A05E862A}" type="presParOf" srcId="{B8C5BBC3-799A-422D-902B-419033CD39A2}" destId="{74532542-D7E1-4466-B95E-052F1ACA82CA}" srcOrd="1" destOrd="0" presId="urn:microsoft.com/office/officeart/2005/8/layout/hierarchy4"/>
    <dgm:cxn modelId="{94F77F39-0567-4093-A1D5-8978A8D2047A}" type="presParOf" srcId="{B8C5BBC3-799A-422D-902B-419033CD39A2}" destId="{B8967864-1562-4E72-BAD2-CB6433E2C7D9}" srcOrd="2" destOrd="0" presId="urn:microsoft.com/office/officeart/2005/8/layout/hierarchy4"/>
    <dgm:cxn modelId="{9B13C1AB-0F61-46D7-AF24-2C39646558E5}" type="presParOf" srcId="{B8967864-1562-4E72-BAD2-CB6433E2C7D9}" destId="{BBA68ADC-8BE2-4561-ABDF-7F501DA9F7EC}" srcOrd="0" destOrd="0" presId="urn:microsoft.com/office/officeart/2005/8/layout/hierarchy4"/>
    <dgm:cxn modelId="{D08EEF4D-21B9-4CAF-B2F3-1939BCAF9668}" type="presParOf" srcId="{B8967864-1562-4E72-BAD2-CB6433E2C7D9}" destId="{33570D10-E4B2-47E5-B403-A95077E54EDB}" srcOrd="1" destOrd="0" presId="urn:microsoft.com/office/officeart/2005/8/layout/hierarchy4"/>
    <dgm:cxn modelId="{494F2F76-EC5B-438F-A5CB-903FCEE07A0F}" type="presParOf" srcId="{B8967864-1562-4E72-BAD2-CB6433E2C7D9}" destId="{5C12AA8A-74B0-4A7D-84DF-BF157246CB5F}" srcOrd="2" destOrd="0" presId="urn:microsoft.com/office/officeart/2005/8/layout/hierarchy4"/>
    <dgm:cxn modelId="{50938AA2-4492-497D-AB7F-6DBE67B50C76}" type="presParOf" srcId="{5C12AA8A-74B0-4A7D-84DF-BF157246CB5F}" destId="{1AAF80EB-984E-43E7-A242-A784C8F74E23}" srcOrd="0" destOrd="0" presId="urn:microsoft.com/office/officeart/2005/8/layout/hierarchy4"/>
    <dgm:cxn modelId="{CED34D8D-4829-4831-96F4-659D5924D97D}" type="presParOf" srcId="{1AAF80EB-984E-43E7-A242-A784C8F74E23}" destId="{03BA8E65-05F1-4C6F-AD11-0EA98B8FA6A5}" srcOrd="0" destOrd="0" presId="urn:microsoft.com/office/officeart/2005/8/layout/hierarchy4"/>
    <dgm:cxn modelId="{3BCEF54D-5873-4CC4-BF7F-83EEB5960CB6}" type="presParOf" srcId="{1AAF80EB-984E-43E7-A242-A784C8F74E23}" destId="{8E286990-70C9-4422-81D8-41BBD6B9E43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DD6288-6A8D-4F7F-8C90-2A0E19E41A6C}"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B6A98D0D-A992-415E-BC78-E387730E8621}">
      <dgm:prSet phldrT="[Text]" custT="1"/>
      <dgm:spPr>
        <a:solidFill>
          <a:schemeClr val="accent2">
            <a:lumMod val="60000"/>
            <a:lumOff val="40000"/>
          </a:schemeClr>
        </a:solidFill>
      </dgm:spPr>
      <dgm:t>
        <a:bodyPr/>
        <a:lstStyle/>
        <a:p>
          <a:pPr algn="r"/>
          <a:r>
            <a:rPr lang="ar-SA" sz="3000" dirty="0" smtClean="0"/>
            <a:t>المادة الثانية المتعلقة بالمهرحيث نصّ النّظام  على أنّ قيمة المستحقّ من المهر للمرأة عند الاحتساب، تقدّر بعدد "أونصات الذّهب" بتاريخ العقد، وفقاً لقيود مصرف لبنان</a:t>
          </a:r>
          <a:endParaRPr lang="en-US" sz="3000" dirty="0"/>
        </a:p>
      </dgm:t>
    </dgm:pt>
    <dgm:pt modelId="{18A475D8-73A9-4716-9684-773DE5563C9E}" type="parTrans" cxnId="{65B0D5B2-68AF-4787-AA0F-B3C588565C27}">
      <dgm:prSet/>
      <dgm:spPr/>
      <dgm:t>
        <a:bodyPr/>
        <a:lstStyle/>
        <a:p>
          <a:endParaRPr lang="en-US"/>
        </a:p>
      </dgm:t>
    </dgm:pt>
    <dgm:pt modelId="{88B0238A-375E-41E7-BE2D-B203C7E41FD6}" type="sibTrans" cxnId="{65B0D5B2-68AF-4787-AA0F-B3C588565C27}">
      <dgm:prSet/>
      <dgm:spPr/>
      <dgm:t>
        <a:bodyPr/>
        <a:lstStyle/>
        <a:p>
          <a:endParaRPr lang="en-US"/>
        </a:p>
      </dgm:t>
    </dgm:pt>
    <dgm:pt modelId="{9AC9E5AF-5B05-4599-BE80-883315773C3E}">
      <dgm:prSet phldrT="[Text]" custT="1"/>
      <dgm:spPr>
        <a:solidFill>
          <a:srgbClr val="00B050"/>
        </a:solidFill>
      </dgm:spPr>
      <dgm:t>
        <a:bodyPr/>
        <a:lstStyle/>
        <a:p>
          <a:pPr algn="r"/>
          <a:r>
            <a:rPr lang="ar-SA" sz="3200" dirty="0" smtClean="0"/>
            <a:t>المادّة الخامسة عشرة المتعلّقة بأحكام النّفقة، ولا سيّما بالنّسبة إلى المرأة والأولاد</a:t>
          </a:r>
          <a:endParaRPr lang="en-US" sz="3200" dirty="0"/>
        </a:p>
      </dgm:t>
    </dgm:pt>
    <dgm:pt modelId="{F996E6E8-1E54-4616-AB54-61A39227FE0A}" type="parTrans" cxnId="{D391A03E-7627-4CF6-9841-C1BC2663AF33}">
      <dgm:prSet/>
      <dgm:spPr/>
      <dgm:t>
        <a:bodyPr/>
        <a:lstStyle/>
        <a:p>
          <a:endParaRPr lang="en-US"/>
        </a:p>
      </dgm:t>
    </dgm:pt>
    <dgm:pt modelId="{78D2C3A7-D7FB-4C01-BB66-6D5EC9CA2E56}" type="sibTrans" cxnId="{D391A03E-7627-4CF6-9841-C1BC2663AF33}">
      <dgm:prSet/>
      <dgm:spPr/>
      <dgm:t>
        <a:bodyPr/>
        <a:lstStyle/>
        <a:p>
          <a:endParaRPr lang="en-US"/>
        </a:p>
      </dgm:t>
    </dgm:pt>
    <dgm:pt modelId="{E2A72A10-BFA2-4A59-AAE1-F8DD598CCC72}">
      <dgm:prSet phldrT="[Text]" custT="1"/>
      <dgm:spPr>
        <a:solidFill>
          <a:schemeClr val="tx1">
            <a:lumMod val="60000"/>
            <a:lumOff val="40000"/>
          </a:schemeClr>
        </a:solidFill>
      </dgm:spPr>
      <dgm:t>
        <a:bodyPr/>
        <a:lstStyle/>
        <a:p>
          <a:pPr algn="r"/>
          <a:r>
            <a:rPr lang="ar-SA" sz="3200" dirty="0" smtClean="0"/>
            <a:t>رفع سنّ حضانة الأم لأولادها الصّغار ذكوراً وإناثاً إلى سنّ الثّانية عشرة</a:t>
          </a:r>
          <a:endParaRPr lang="en-US" sz="3200" dirty="0"/>
        </a:p>
      </dgm:t>
    </dgm:pt>
    <dgm:pt modelId="{20126B28-F870-4369-B4DF-95DD18BAB1CC}" type="parTrans" cxnId="{50B6D490-6A99-430F-B94A-C126345EB809}">
      <dgm:prSet/>
      <dgm:spPr/>
      <dgm:t>
        <a:bodyPr/>
        <a:lstStyle/>
        <a:p>
          <a:endParaRPr lang="en-US"/>
        </a:p>
      </dgm:t>
    </dgm:pt>
    <dgm:pt modelId="{C9048D54-44FC-4C47-964A-FD565E7BF1D0}" type="sibTrans" cxnId="{50B6D490-6A99-430F-B94A-C126345EB809}">
      <dgm:prSet/>
      <dgm:spPr/>
      <dgm:t>
        <a:bodyPr/>
        <a:lstStyle/>
        <a:p>
          <a:endParaRPr lang="en-US"/>
        </a:p>
      </dgm:t>
    </dgm:pt>
    <dgm:pt modelId="{DCA6EC31-D405-4B7E-8C41-352724F92B78}" type="pres">
      <dgm:prSet presAssocID="{FDDD6288-6A8D-4F7F-8C90-2A0E19E41A6C}" presName="linear" presStyleCnt="0">
        <dgm:presLayoutVars>
          <dgm:dir/>
          <dgm:animLvl val="lvl"/>
          <dgm:resizeHandles val="exact"/>
        </dgm:presLayoutVars>
      </dgm:prSet>
      <dgm:spPr/>
      <dgm:t>
        <a:bodyPr/>
        <a:lstStyle/>
        <a:p>
          <a:endParaRPr lang="en-US"/>
        </a:p>
      </dgm:t>
    </dgm:pt>
    <dgm:pt modelId="{BBEC8AC9-1FD2-42BD-AE17-523B96FB0451}" type="pres">
      <dgm:prSet presAssocID="{B6A98D0D-A992-415E-BC78-E387730E8621}" presName="parentLin" presStyleCnt="0"/>
      <dgm:spPr/>
      <dgm:t>
        <a:bodyPr/>
        <a:lstStyle/>
        <a:p>
          <a:endParaRPr lang="en-US"/>
        </a:p>
      </dgm:t>
    </dgm:pt>
    <dgm:pt modelId="{1A04E0C0-941B-43A1-958A-FFED64883A5B}" type="pres">
      <dgm:prSet presAssocID="{B6A98D0D-A992-415E-BC78-E387730E8621}" presName="parentLeftMargin" presStyleLbl="node1" presStyleIdx="0" presStyleCnt="3"/>
      <dgm:spPr/>
      <dgm:t>
        <a:bodyPr/>
        <a:lstStyle/>
        <a:p>
          <a:endParaRPr lang="en-US"/>
        </a:p>
      </dgm:t>
    </dgm:pt>
    <dgm:pt modelId="{76F0D32B-619C-4E56-9125-0BB37CA184F6}" type="pres">
      <dgm:prSet presAssocID="{B6A98D0D-A992-415E-BC78-E387730E8621}" presName="parentText" presStyleLbl="node1" presStyleIdx="0" presStyleCnt="3" custScaleX="139790" custScaleY="515638">
        <dgm:presLayoutVars>
          <dgm:chMax val="0"/>
          <dgm:bulletEnabled val="1"/>
        </dgm:presLayoutVars>
      </dgm:prSet>
      <dgm:spPr/>
      <dgm:t>
        <a:bodyPr/>
        <a:lstStyle/>
        <a:p>
          <a:endParaRPr lang="en-US"/>
        </a:p>
      </dgm:t>
    </dgm:pt>
    <dgm:pt modelId="{5F086EA7-D352-4F8F-AEF4-E744BCBC8F9B}" type="pres">
      <dgm:prSet presAssocID="{B6A98D0D-A992-415E-BC78-E387730E8621}" presName="negativeSpace" presStyleCnt="0"/>
      <dgm:spPr/>
      <dgm:t>
        <a:bodyPr/>
        <a:lstStyle/>
        <a:p>
          <a:endParaRPr lang="en-US"/>
        </a:p>
      </dgm:t>
    </dgm:pt>
    <dgm:pt modelId="{A83001AE-C686-4E92-A49F-466120B282C0}" type="pres">
      <dgm:prSet presAssocID="{B6A98D0D-A992-415E-BC78-E387730E8621}" presName="childText" presStyleLbl="conFgAcc1" presStyleIdx="0" presStyleCnt="3">
        <dgm:presLayoutVars>
          <dgm:bulletEnabled val="1"/>
        </dgm:presLayoutVars>
      </dgm:prSet>
      <dgm:spPr/>
      <dgm:t>
        <a:bodyPr/>
        <a:lstStyle/>
        <a:p>
          <a:endParaRPr lang="en-US"/>
        </a:p>
      </dgm:t>
    </dgm:pt>
    <dgm:pt modelId="{C061FFAD-614E-42BC-8153-4CD074EFBB26}" type="pres">
      <dgm:prSet presAssocID="{88B0238A-375E-41E7-BE2D-B203C7E41FD6}" presName="spaceBetweenRectangles" presStyleCnt="0"/>
      <dgm:spPr/>
      <dgm:t>
        <a:bodyPr/>
        <a:lstStyle/>
        <a:p>
          <a:endParaRPr lang="en-US"/>
        </a:p>
      </dgm:t>
    </dgm:pt>
    <dgm:pt modelId="{EEA8573D-3293-4044-8945-F682DCA75793}" type="pres">
      <dgm:prSet presAssocID="{9AC9E5AF-5B05-4599-BE80-883315773C3E}" presName="parentLin" presStyleCnt="0"/>
      <dgm:spPr/>
      <dgm:t>
        <a:bodyPr/>
        <a:lstStyle/>
        <a:p>
          <a:endParaRPr lang="en-US"/>
        </a:p>
      </dgm:t>
    </dgm:pt>
    <dgm:pt modelId="{229B8B22-83C1-4956-8D90-97C5B9E39549}" type="pres">
      <dgm:prSet presAssocID="{9AC9E5AF-5B05-4599-BE80-883315773C3E}" presName="parentLeftMargin" presStyleLbl="node1" presStyleIdx="0" presStyleCnt="3"/>
      <dgm:spPr/>
      <dgm:t>
        <a:bodyPr/>
        <a:lstStyle/>
        <a:p>
          <a:endParaRPr lang="en-US"/>
        </a:p>
      </dgm:t>
    </dgm:pt>
    <dgm:pt modelId="{FA6E6637-9357-4DFA-A550-6C42A87A266D}" type="pres">
      <dgm:prSet presAssocID="{9AC9E5AF-5B05-4599-BE80-883315773C3E}" presName="parentText" presStyleLbl="node1" presStyleIdx="1" presStyleCnt="3" custScaleX="139924" custScaleY="507364">
        <dgm:presLayoutVars>
          <dgm:chMax val="0"/>
          <dgm:bulletEnabled val="1"/>
        </dgm:presLayoutVars>
      </dgm:prSet>
      <dgm:spPr/>
      <dgm:t>
        <a:bodyPr/>
        <a:lstStyle/>
        <a:p>
          <a:endParaRPr lang="en-US"/>
        </a:p>
      </dgm:t>
    </dgm:pt>
    <dgm:pt modelId="{DCB3332C-07F2-4146-9446-DA0AE0A54A4A}" type="pres">
      <dgm:prSet presAssocID="{9AC9E5AF-5B05-4599-BE80-883315773C3E}" presName="negativeSpace" presStyleCnt="0"/>
      <dgm:spPr/>
      <dgm:t>
        <a:bodyPr/>
        <a:lstStyle/>
        <a:p>
          <a:endParaRPr lang="en-US"/>
        </a:p>
      </dgm:t>
    </dgm:pt>
    <dgm:pt modelId="{252D2BD4-6C6D-443B-9629-E24517109B50}" type="pres">
      <dgm:prSet presAssocID="{9AC9E5AF-5B05-4599-BE80-883315773C3E}" presName="childText" presStyleLbl="conFgAcc1" presStyleIdx="1" presStyleCnt="3">
        <dgm:presLayoutVars>
          <dgm:bulletEnabled val="1"/>
        </dgm:presLayoutVars>
      </dgm:prSet>
      <dgm:spPr/>
      <dgm:t>
        <a:bodyPr/>
        <a:lstStyle/>
        <a:p>
          <a:endParaRPr lang="en-US"/>
        </a:p>
      </dgm:t>
    </dgm:pt>
    <dgm:pt modelId="{59F6A0FC-00ED-4ED2-BE8A-05011DFA399F}" type="pres">
      <dgm:prSet presAssocID="{78D2C3A7-D7FB-4C01-BB66-6D5EC9CA2E56}" presName="spaceBetweenRectangles" presStyleCnt="0"/>
      <dgm:spPr/>
      <dgm:t>
        <a:bodyPr/>
        <a:lstStyle/>
        <a:p>
          <a:endParaRPr lang="en-US"/>
        </a:p>
      </dgm:t>
    </dgm:pt>
    <dgm:pt modelId="{B32828ED-6E46-47AA-8706-8D4E362AF7E3}" type="pres">
      <dgm:prSet presAssocID="{E2A72A10-BFA2-4A59-AAE1-F8DD598CCC72}" presName="parentLin" presStyleCnt="0"/>
      <dgm:spPr/>
      <dgm:t>
        <a:bodyPr/>
        <a:lstStyle/>
        <a:p>
          <a:endParaRPr lang="en-US"/>
        </a:p>
      </dgm:t>
    </dgm:pt>
    <dgm:pt modelId="{67422D6E-E6DA-41C4-9688-D080EB176218}" type="pres">
      <dgm:prSet presAssocID="{E2A72A10-BFA2-4A59-AAE1-F8DD598CCC72}" presName="parentLeftMargin" presStyleLbl="node1" presStyleIdx="1" presStyleCnt="3"/>
      <dgm:spPr/>
      <dgm:t>
        <a:bodyPr/>
        <a:lstStyle/>
        <a:p>
          <a:endParaRPr lang="en-US"/>
        </a:p>
      </dgm:t>
    </dgm:pt>
    <dgm:pt modelId="{05D4BEFC-EA6B-45B1-BC8E-301EC78A0F87}" type="pres">
      <dgm:prSet presAssocID="{E2A72A10-BFA2-4A59-AAE1-F8DD598CCC72}" presName="parentText" presStyleLbl="node1" presStyleIdx="2" presStyleCnt="3" custScaleX="139057" custScaleY="521845">
        <dgm:presLayoutVars>
          <dgm:chMax val="0"/>
          <dgm:bulletEnabled val="1"/>
        </dgm:presLayoutVars>
      </dgm:prSet>
      <dgm:spPr/>
      <dgm:t>
        <a:bodyPr/>
        <a:lstStyle/>
        <a:p>
          <a:endParaRPr lang="en-US"/>
        </a:p>
      </dgm:t>
    </dgm:pt>
    <dgm:pt modelId="{7705559F-9B47-4B1D-A63D-1FF9C27EDB9E}" type="pres">
      <dgm:prSet presAssocID="{E2A72A10-BFA2-4A59-AAE1-F8DD598CCC72}" presName="negativeSpace" presStyleCnt="0"/>
      <dgm:spPr/>
      <dgm:t>
        <a:bodyPr/>
        <a:lstStyle/>
        <a:p>
          <a:endParaRPr lang="en-US"/>
        </a:p>
      </dgm:t>
    </dgm:pt>
    <dgm:pt modelId="{4E45378D-D45B-430D-83E6-471FF554A436}" type="pres">
      <dgm:prSet presAssocID="{E2A72A10-BFA2-4A59-AAE1-F8DD598CCC72}" presName="childText" presStyleLbl="conFgAcc1" presStyleIdx="2" presStyleCnt="3">
        <dgm:presLayoutVars>
          <dgm:bulletEnabled val="1"/>
        </dgm:presLayoutVars>
      </dgm:prSet>
      <dgm:spPr/>
      <dgm:t>
        <a:bodyPr/>
        <a:lstStyle/>
        <a:p>
          <a:endParaRPr lang="en-US"/>
        </a:p>
      </dgm:t>
    </dgm:pt>
  </dgm:ptLst>
  <dgm:cxnLst>
    <dgm:cxn modelId="{E977E91D-3651-4EA5-8D57-183F3AB8CFE7}" type="presOf" srcId="{E2A72A10-BFA2-4A59-AAE1-F8DD598CCC72}" destId="{67422D6E-E6DA-41C4-9688-D080EB176218}" srcOrd="0" destOrd="0" presId="urn:microsoft.com/office/officeart/2005/8/layout/list1"/>
    <dgm:cxn modelId="{9C683DAF-0BD5-4A87-BB74-7ECF69BC5ABF}" type="presOf" srcId="{9AC9E5AF-5B05-4599-BE80-883315773C3E}" destId="{229B8B22-83C1-4956-8D90-97C5B9E39549}" srcOrd="0" destOrd="0" presId="urn:microsoft.com/office/officeart/2005/8/layout/list1"/>
    <dgm:cxn modelId="{A6F95B4C-4D86-44D7-99C8-B0D3F30D2B95}" type="presOf" srcId="{B6A98D0D-A992-415E-BC78-E387730E8621}" destId="{76F0D32B-619C-4E56-9125-0BB37CA184F6}" srcOrd="1" destOrd="0" presId="urn:microsoft.com/office/officeart/2005/8/layout/list1"/>
    <dgm:cxn modelId="{D391A03E-7627-4CF6-9841-C1BC2663AF33}" srcId="{FDDD6288-6A8D-4F7F-8C90-2A0E19E41A6C}" destId="{9AC9E5AF-5B05-4599-BE80-883315773C3E}" srcOrd="1" destOrd="0" parTransId="{F996E6E8-1E54-4616-AB54-61A39227FE0A}" sibTransId="{78D2C3A7-D7FB-4C01-BB66-6D5EC9CA2E56}"/>
    <dgm:cxn modelId="{99F865D5-AE86-4AA1-ABD1-44D78ACE124C}" type="presOf" srcId="{B6A98D0D-A992-415E-BC78-E387730E8621}" destId="{1A04E0C0-941B-43A1-958A-FFED64883A5B}" srcOrd="0" destOrd="0" presId="urn:microsoft.com/office/officeart/2005/8/layout/list1"/>
    <dgm:cxn modelId="{50B6D490-6A99-430F-B94A-C126345EB809}" srcId="{FDDD6288-6A8D-4F7F-8C90-2A0E19E41A6C}" destId="{E2A72A10-BFA2-4A59-AAE1-F8DD598CCC72}" srcOrd="2" destOrd="0" parTransId="{20126B28-F870-4369-B4DF-95DD18BAB1CC}" sibTransId="{C9048D54-44FC-4C47-964A-FD565E7BF1D0}"/>
    <dgm:cxn modelId="{5582338E-252A-4035-8973-B38A85BD42AA}" type="presOf" srcId="{FDDD6288-6A8D-4F7F-8C90-2A0E19E41A6C}" destId="{DCA6EC31-D405-4B7E-8C41-352724F92B78}" srcOrd="0" destOrd="0" presId="urn:microsoft.com/office/officeart/2005/8/layout/list1"/>
    <dgm:cxn modelId="{7DC8C69D-D09C-4EBF-9EB7-F9F4A68D0936}" type="presOf" srcId="{9AC9E5AF-5B05-4599-BE80-883315773C3E}" destId="{FA6E6637-9357-4DFA-A550-6C42A87A266D}" srcOrd="1" destOrd="0" presId="urn:microsoft.com/office/officeart/2005/8/layout/list1"/>
    <dgm:cxn modelId="{F460B70F-E2B3-4906-9FB8-51FE687FD653}" type="presOf" srcId="{E2A72A10-BFA2-4A59-AAE1-F8DD598CCC72}" destId="{05D4BEFC-EA6B-45B1-BC8E-301EC78A0F87}" srcOrd="1" destOrd="0" presId="urn:microsoft.com/office/officeart/2005/8/layout/list1"/>
    <dgm:cxn modelId="{65B0D5B2-68AF-4787-AA0F-B3C588565C27}" srcId="{FDDD6288-6A8D-4F7F-8C90-2A0E19E41A6C}" destId="{B6A98D0D-A992-415E-BC78-E387730E8621}" srcOrd="0" destOrd="0" parTransId="{18A475D8-73A9-4716-9684-773DE5563C9E}" sibTransId="{88B0238A-375E-41E7-BE2D-B203C7E41FD6}"/>
    <dgm:cxn modelId="{C0ECD464-ACA8-4E19-A60A-D6AA3F7782CE}" type="presParOf" srcId="{DCA6EC31-D405-4B7E-8C41-352724F92B78}" destId="{BBEC8AC9-1FD2-42BD-AE17-523B96FB0451}" srcOrd="0" destOrd="0" presId="urn:microsoft.com/office/officeart/2005/8/layout/list1"/>
    <dgm:cxn modelId="{77328146-6500-4246-84C0-4553BAD0AEBD}" type="presParOf" srcId="{BBEC8AC9-1FD2-42BD-AE17-523B96FB0451}" destId="{1A04E0C0-941B-43A1-958A-FFED64883A5B}" srcOrd="0" destOrd="0" presId="urn:microsoft.com/office/officeart/2005/8/layout/list1"/>
    <dgm:cxn modelId="{CD34B79E-2083-404E-83AC-C9AEDBE77C59}" type="presParOf" srcId="{BBEC8AC9-1FD2-42BD-AE17-523B96FB0451}" destId="{76F0D32B-619C-4E56-9125-0BB37CA184F6}" srcOrd="1" destOrd="0" presId="urn:microsoft.com/office/officeart/2005/8/layout/list1"/>
    <dgm:cxn modelId="{DC0C049A-B1D4-42D2-8C67-494AFDB86B5F}" type="presParOf" srcId="{DCA6EC31-D405-4B7E-8C41-352724F92B78}" destId="{5F086EA7-D352-4F8F-AEF4-E744BCBC8F9B}" srcOrd="1" destOrd="0" presId="urn:microsoft.com/office/officeart/2005/8/layout/list1"/>
    <dgm:cxn modelId="{735D4AC9-984F-4FF0-A3E0-CD1D724F731D}" type="presParOf" srcId="{DCA6EC31-D405-4B7E-8C41-352724F92B78}" destId="{A83001AE-C686-4E92-A49F-466120B282C0}" srcOrd="2" destOrd="0" presId="urn:microsoft.com/office/officeart/2005/8/layout/list1"/>
    <dgm:cxn modelId="{1ADBDA8B-D2AB-4BBA-B215-C967345EBA37}" type="presParOf" srcId="{DCA6EC31-D405-4B7E-8C41-352724F92B78}" destId="{C061FFAD-614E-42BC-8153-4CD074EFBB26}" srcOrd="3" destOrd="0" presId="urn:microsoft.com/office/officeart/2005/8/layout/list1"/>
    <dgm:cxn modelId="{CD60B725-81AA-4E23-9F9A-02EE23457CCF}" type="presParOf" srcId="{DCA6EC31-D405-4B7E-8C41-352724F92B78}" destId="{EEA8573D-3293-4044-8945-F682DCA75793}" srcOrd="4" destOrd="0" presId="urn:microsoft.com/office/officeart/2005/8/layout/list1"/>
    <dgm:cxn modelId="{8176A003-CCA2-4F1F-9925-ED3D73E077BE}" type="presParOf" srcId="{EEA8573D-3293-4044-8945-F682DCA75793}" destId="{229B8B22-83C1-4956-8D90-97C5B9E39549}" srcOrd="0" destOrd="0" presId="urn:microsoft.com/office/officeart/2005/8/layout/list1"/>
    <dgm:cxn modelId="{DEF9A1A5-421C-456D-8C1B-C50CA49C408E}" type="presParOf" srcId="{EEA8573D-3293-4044-8945-F682DCA75793}" destId="{FA6E6637-9357-4DFA-A550-6C42A87A266D}" srcOrd="1" destOrd="0" presId="urn:microsoft.com/office/officeart/2005/8/layout/list1"/>
    <dgm:cxn modelId="{25C8760D-8400-460A-9F17-BD18122AADAF}" type="presParOf" srcId="{DCA6EC31-D405-4B7E-8C41-352724F92B78}" destId="{DCB3332C-07F2-4146-9446-DA0AE0A54A4A}" srcOrd="5" destOrd="0" presId="urn:microsoft.com/office/officeart/2005/8/layout/list1"/>
    <dgm:cxn modelId="{FD825865-A2A7-463C-9B5C-C0992630BBE1}" type="presParOf" srcId="{DCA6EC31-D405-4B7E-8C41-352724F92B78}" destId="{252D2BD4-6C6D-443B-9629-E24517109B50}" srcOrd="6" destOrd="0" presId="urn:microsoft.com/office/officeart/2005/8/layout/list1"/>
    <dgm:cxn modelId="{F22E9406-C64A-4372-8B9A-9CA88A22F77D}" type="presParOf" srcId="{DCA6EC31-D405-4B7E-8C41-352724F92B78}" destId="{59F6A0FC-00ED-4ED2-BE8A-05011DFA399F}" srcOrd="7" destOrd="0" presId="urn:microsoft.com/office/officeart/2005/8/layout/list1"/>
    <dgm:cxn modelId="{9E0480F7-D129-4E6F-B65C-9328E9B5F68F}" type="presParOf" srcId="{DCA6EC31-D405-4B7E-8C41-352724F92B78}" destId="{B32828ED-6E46-47AA-8706-8D4E362AF7E3}" srcOrd="8" destOrd="0" presId="urn:microsoft.com/office/officeart/2005/8/layout/list1"/>
    <dgm:cxn modelId="{4C846C81-41F3-4107-93BF-7EDFC05675E0}" type="presParOf" srcId="{B32828ED-6E46-47AA-8706-8D4E362AF7E3}" destId="{67422D6E-E6DA-41C4-9688-D080EB176218}" srcOrd="0" destOrd="0" presId="urn:microsoft.com/office/officeart/2005/8/layout/list1"/>
    <dgm:cxn modelId="{AE35A301-3E31-4268-AFF3-5F820998F12C}" type="presParOf" srcId="{B32828ED-6E46-47AA-8706-8D4E362AF7E3}" destId="{05D4BEFC-EA6B-45B1-BC8E-301EC78A0F87}" srcOrd="1" destOrd="0" presId="urn:microsoft.com/office/officeart/2005/8/layout/list1"/>
    <dgm:cxn modelId="{B36B3CE9-CE11-48B1-B25E-58CEAAD3FAA4}" type="presParOf" srcId="{DCA6EC31-D405-4B7E-8C41-352724F92B78}" destId="{7705559F-9B47-4B1D-A63D-1FF9C27EDB9E}" srcOrd="9" destOrd="0" presId="urn:microsoft.com/office/officeart/2005/8/layout/list1"/>
    <dgm:cxn modelId="{343085B6-BF4D-4F55-B736-28AA9116906D}" type="presParOf" srcId="{DCA6EC31-D405-4B7E-8C41-352724F92B78}" destId="{4E45378D-D45B-430D-83E6-471FF554A4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51E3F6-2C3F-4D2C-91B8-BC3A123A0F8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7AD23E8F-ADA8-48E4-97E9-F75F31D80C5C}">
      <dgm:prSet phldrT="[Text]"/>
      <dgm:spPr/>
      <dgm:t>
        <a:bodyPr/>
        <a:lstStyle/>
        <a:p>
          <a:pPr algn="r"/>
          <a:r>
            <a:rPr lang="ar-SA" dirty="0" smtClean="0"/>
            <a:t>جرت محاولات عدة لتمرير هذا القانون، عبر تقديم مشاريع لقوانين مدنية للأحوال الشخصية</a:t>
          </a:r>
          <a:endParaRPr lang="en-US" dirty="0"/>
        </a:p>
      </dgm:t>
    </dgm:pt>
    <dgm:pt modelId="{A7123B4A-02A1-43A9-B174-BC4CCB256862}" type="parTrans" cxnId="{B375EF07-4168-4996-BBA5-FA35449788F6}">
      <dgm:prSet/>
      <dgm:spPr/>
      <dgm:t>
        <a:bodyPr/>
        <a:lstStyle/>
        <a:p>
          <a:endParaRPr lang="en-US"/>
        </a:p>
      </dgm:t>
    </dgm:pt>
    <dgm:pt modelId="{0DCD25C9-128C-4A56-872F-F0E5EA2DB18B}" type="sibTrans" cxnId="{B375EF07-4168-4996-BBA5-FA35449788F6}">
      <dgm:prSet/>
      <dgm:spPr/>
      <dgm:t>
        <a:bodyPr/>
        <a:lstStyle/>
        <a:p>
          <a:endParaRPr lang="en-US"/>
        </a:p>
      </dgm:t>
    </dgm:pt>
    <dgm:pt modelId="{68BE5FF5-D4B9-43F7-B953-91F4B2DA062B}">
      <dgm:prSet phldrT="[Text]"/>
      <dgm:spPr/>
      <dgm:t>
        <a:bodyPr/>
        <a:lstStyle/>
        <a:p>
          <a:pPr algn="r"/>
          <a:r>
            <a:rPr lang="ar-SA" dirty="0" smtClean="0"/>
            <a:t>بعضها اختياري</a:t>
          </a:r>
          <a:r>
            <a:rPr lang="ar-LB" dirty="0" smtClean="0"/>
            <a:t>.</a:t>
          </a:r>
          <a:r>
            <a:rPr lang="ar-SA" dirty="0" smtClean="0"/>
            <a:t> </a:t>
          </a:r>
          <a:endParaRPr lang="en-US" dirty="0"/>
        </a:p>
      </dgm:t>
    </dgm:pt>
    <dgm:pt modelId="{68987D9C-9086-487F-BAD5-7D90D2934B96}" type="parTrans" cxnId="{8CA16492-ED1D-4589-BBBF-39D030446186}">
      <dgm:prSet/>
      <dgm:spPr/>
      <dgm:t>
        <a:bodyPr/>
        <a:lstStyle/>
        <a:p>
          <a:endParaRPr lang="en-US"/>
        </a:p>
      </dgm:t>
    </dgm:pt>
    <dgm:pt modelId="{5EF3E7DD-0F48-4B5A-B187-324A498CA01A}" type="sibTrans" cxnId="{8CA16492-ED1D-4589-BBBF-39D030446186}">
      <dgm:prSet/>
      <dgm:spPr/>
      <dgm:t>
        <a:bodyPr/>
        <a:lstStyle/>
        <a:p>
          <a:endParaRPr lang="en-US"/>
        </a:p>
      </dgm:t>
    </dgm:pt>
    <dgm:pt modelId="{29C6CB3E-915A-45C1-BE8C-77786045EE0C}">
      <dgm:prSet phldrT="[Text]"/>
      <dgm:spPr/>
      <dgm:t>
        <a:bodyPr/>
        <a:lstStyle/>
        <a:p>
          <a:pPr algn="r"/>
          <a:r>
            <a:rPr lang="ar-SA" dirty="0" smtClean="0"/>
            <a:t>وبعضها الآخر الزامي يقضي بإلغاء المحاكم الشرعية والمذهبية</a:t>
          </a:r>
          <a:endParaRPr lang="en-US" dirty="0"/>
        </a:p>
      </dgm:t>
    </dgm:pt>
    <dgm:pt modelId="{F3713CC5-5A8A-4A2A-9041-39B28E7F71C9}" type="parTrans" cxnId="{95EB83A7-E999-4EA2-BCC0-0D0E4206F783}">
      <dgm:prSet/>
      <dgm:spPr/>
      <dgm:t>
        <a:bodyPr/>
        <a:lstStyle/>
        <a:p>
          <a:endParaRPr lang="en-US"/>
        </a:p>
      </dgm:t>
    </dgm:pt>
    <dgm:pt modelId="{DF1E220B-4EDC-4521-97E7-86F6554F8CB2}" type="sibTrans" cxnId="{95EB83A7-E999-4EA2-BCC0-0D0E4206F783}">
      <dgm:prSet/>
      <dgm:spPr/>
      <dgm:t>
        <a:bodyPr/>
        <a:lstStyle/>
        <a:p>
          <a:endParaRPr lang="en-US"/>
        </a:p>
      </dgm:t>
    </dgm:pt>
    <dgm:pt modelId="{59BA1213-1DB7-4424-98EE-46BA9F53FBB2}">
      <dgm:prSet phldrT="[Text]"/>
      <dgm:spPr/>
      <dgm:t>
        <a:bodyPr/>
        <a:lstStyle/>
        <a:p>
          <a:pPr algn="r"/>
          <a:r>
            <a:rPr lang="ar-SA" dirty="0" smtClean="0"/>
            <a:t>ونقل صلاحياتها فيما يتعلق في شؤون الأحوال الشخصية الى المحاكم المدنية. </a:t>
          </a:r>
          <a:endParaRPr lang="en-US" dirty="0"/>
        </a:p>
      </dgm:t>
    </dgm:pt>
    <dgm:pt modelId="{1E2C2B94-DC0C-4D8A-B87C-158C30A2CC22}" type="parTrans" cxnId="{1613D372-4C45-44B4-B92F-01151C6EF317}">
      <dgm:prSet/>
      <dgm:spPr/>
      <dgm:t>
        <a:bodyPr/>
        <a:lstStyle/>
        <a:p>
          <a:endParaRPr lang="en-US"/>
        </a:p>
      </dgm:t>
    </dgm:pt>
    <dgm:pt modelId="{B6E7495A-89F2-4DFB-8777-19FEB47119DC}" type="sibTrans" cxnId="{1613D372-4C45-44B4-B92F-01151C6EF317}">
      <dgm:prSet/>
      <dgm:spPr/>
      <dgm:t>
        <a:bodyPr/>
        <a:lstStyle/>
        <a:p>
          <a:endParaRPr lang="en-US"/>
        </a:p>
      </dgm:t>
    </dgm:pt>
    <dgm:pt modelId="{49080F9F-1EAB-4FD6-806D-A2C6870FF0E6}">
      <dgm:prSet phldrT="[Text]"/>
      <dgm:spPr/>
      <dgm:t>
        <a:bodyPr/>
        <a:lstStyle/>
        <a:p>
          <a:pPr algn="r"/>
          <a:r>
            <a:rPr lang="ar-SA" dirty="0" smtClean="0"/>
            <a:t>أثارت هذه المشاريع ولا زالت ردود فعل كبيرة في الأوساط السياسية والدينية</a:t>
          </a:r>
          <a:endParaRPr lang="en-US" dirty="0"/>
        </a:p>
      </dgm:t>
    </dgm:pt>
    <dgm:pt modelId="{D3A50E2C-9534-479C-9827-A50D2A1DECEA}" type="parTrans" cxnId="{F7C38569-0687-4F9B-995D-69AD81FCCE08}">
      <dgm:prSet/>
      <dgm:spPr/>
      <dgm:t>
        <a:bodyPr/>
        <a:lstStyle/>
        <a:p>
          <a:endParaRPr lang="en-US"/>
        </a:p>
      </dgm:t>
    </dgm:pt>
    <dgm:pt modelId="{2280E1D0-38BB-4FF6-9DF3-FA45F1C6A925}" type="sibTrans" cxnId="{F7C38569-0687-4F9B-995D-69AD81FCCE08}">
      <dgm:prSet/>
      <dgm:spPr/>
      <dgm:t>
        <a:bodyPr/>
        <a:lstStyle/>
        <a:p>
          <a:endParaRPr lang="en-US"/>
        </a:p>
      </dgm:t>
    </dgm:pt>
    <dgm:pt modelId="{829CB71E-BF1D-486C-A3BD-4771AEB66536}">
      <dgm:prSet phldrT="[Text]" custT="1"/>
      <dgm:spPr/>
      <dgm:t>
        <a:bodyPr/>
        <a:lstStyle/>
        <a:p>
          <a:pPr algn="r"/>
          <a:endParaRPr lang="en-US" sz="2400" b="1" dirty="0"/>
        </a:p>
      </dgm:t>
    </dgm:pt>
    <dgm:pt modelId="{C8F28EB8-E453-4714-8921-D494F2D8A940}" type="sibTrans" cxnId="{9C5D6424-AF5D-4680-9F11-9550FC7AC07C}">
      <dgm:prSet/>
      <dgm:spPr/>
      <dgm:t>
        <a:bodyPr/>
        <a:lstStyle/>
        <a:p>
          <a:endParaRPr lang="en-US"/>
        </a:p>
      </dgm:t>
    </dgm:pt>
    <dgm:pt modelId="{D940DC46-F738-4B15-9675-8BB662217DC8}" type="parTrans" cxnId="{9C5D6424-AF5D-4680-9F11-9550FC7AC07C}">
      <dgm:prSet/>
      <dgm:spPr/>
      <dgm:t>
        <a:bodyPr/>
        <a:lstStyle/>
        <a:p>
          <a:endParaRPr lang="en-US"/>
        </a:p>
      </dgm:t>
    </dgm:pt>
    <dgm:pt modelId="{EADEAB91-D488-4AE0-B288-393E76B0863C}" type="pres">
      <dgm:prSet presAssocID="{0C51E3F6-2C3F-4D2C-91B8-BC3A123A0F80}" presName="Name0" presStyleCnt="0">
        <dgm:presLayoutVars>
          <dgm:chMax/>
          <dgm:chPref/>
          <dgm:dir/>
        </dgm:presLayoutVars>
      </dgm:prSet>
      <dgm:spPr/>
      <dgm:t>
        <a:bodyPr/>
        <a:lstStyle/>
        <a:p>
          <a:endParaRPr lang="en-US"/>
        </a:p>
      </dgm:t>
    </dgm:pt>
    <dgm:pt modelId="{0A89264D-2E19-41EB-B373-BBBCE6B66F87}" type="pres">
      <dgm:prSet presAssocID="{829CB71E-BF1D-486C-A3BD-4771AEB66536}" presName="parenttextcomposite" presStyleCnt="0"/>
      <dgm:spPr/>
    </dgm:pt>
    <dgm:pt modelId="{1B184510-0B38-48B5-964D-E54EC485326B}" type="pres">
      <dgm:prSet presAssocID="{829CB71E-BF1D-486C-A3BD-4771AEB66536}" presName="parenttext" presStyleLbl="revTx" presStyleIdx="0" presStyleCnt="3" custLinFactNeighborX="-184" custLinFactNeighborY="20848">
        <dgm:presLayoutVars>
          <dgm:chMax/>
          <dgm:chPref val="2"/>
          <dgm:bulletEnabled val="1"/>
        </dgm:presLayoutVars>
      </dgm:prSet>
      <dgm:spPr/>
      <dgm:t>
        <a:bodyPr/>
        <a:lstStyle/>
        <a:p>
          <a:endParaRPr lang="en-US"/>
        </a:p>
      </dgm:t>
    </dgm:pt>
    <dgm:pt modelId="{4E33E09B-604D-4E8A-A030-84175BFFE587}" type="pres">
      <dgm:prSet presAssocID="{829CB71E-BF1D-486C-A3BD-4771AEB66536}" presName="composite" presStyleCnt="0"/>
      <dgm:spPr/>
    </dgm:pt>
    <dgm:pt modelId="{7F524667-4181-4557-B0E9-2F59545EFCF9}" type="pres">
      <dgm:prSet presAssocID="{829CB71E-BF1D-486C-A3BD-4771AEB66536}" presName="chevron1" presStyleLbl="alignNode1" presStyleIdx="0" presStyleCnt="21"/>
      <dgm:spPr>
        <a:solidFill>
          <a:schemeClr val="accent2">
            <a:lumMod val="60000"/>
            <a:lumOff val="40000"/>
          </a:schemeClr>
        </a:solidFill>
      </dgm:spPr>
    </dgm:pt>
    <dgm:pt modelId="{10497EDA-E53D-420D-A0F4-95FCC044E736}" type="pres">
      <dgm:prSet presAssocID="{829CB71E-BF1D-486C-A3BD-4771AEB66536}" presName="chevron2" presStyleLbl="alignNode1" presStyleIdx="1" presStyleCnt="21"/>
      <dgm:spPr>
        <a:solidFill>
          <a:schemeClr val="tx1">
            <a:lumMod val="75000"/>
          </a:schemeClr>
        </a:solidFill>
      </dgm:spPr>
    </dgm:pt>
    <dgm:pt modelId="{37A95D4D-5E57-4F92-B9B4-20A77B883B01}" type="pres">
      <dgm:prSet presAssocID="{829CB71E-BF1D-486C-A3BD-4771AEB66536}" presName="chevron3" presStyleLbl="alignNode1" presStyleIdx="2" presStyleCnt="21"/>
      <dgm:spPr>
        <a:solidFill>
          <a:schemeClr val="accent2">
            <a:lumMod val="60000"/>
            <a:lumOff val="40000"/>
          </a:schemeClr>
        </a:solidFill>
      </dgm:spPr>
    </dgm:pt>
    <dgm:pt modelId="{EEB43DCC-7353-4F45-8CA6-1ACEF0335927}" type="pres">
      <dgm:prSet presAssocID="{829CB71E-BF1D-486C-A3BD-4771AEB66536}" presName="chevron4" presStyleLbl="alignNode1" presStyleIdx="3" presStyleCnt="21"/>
      <dgm:spPr>
        <a:solidFill>
          <a:schemeClr val="tx1">
            <a:lumMod val="75000"/>
          </a:schemeClr>
        </a:solidFill>
      </dgm:spPr>
    </dgm:pt>
    <dgm:pt modelId="{BF759EBE-2711-497E-BFE9-B31541EC7DC6}" type="pres">
      <dgm:prSet presAssocID="{829CB71E-BF1D-486C-A3BD-4771AEB66536}" presName="chevron5" presStyleLbl="alignNode1" presStyleIdx="4" presStyleCnt="21"/>
      <dgm:spPr>
        <a:solidFill>
          <a:srgbClr val="FF0000"/>
        </a:solidFill>
      </dgm:spPr>
    </dgm:pt>
    <dgm:pt modelId="{53A40398-1596-46ED-9E28-BFF94376A4B5}" type="pres">
      <dgm:prSet presAssocID="{829CB71E-BF1D-486C-A3BD-4771AEB66536}" presName="chevron6" presStyleLbl="alignNode1" presStyleIdx="5" presStyleCnt="21"/>
      <dgm:spPr>
        <a:solidFill>
          <a:schemeClr val="tx1">
            <a:lumMod val="75000"/>
          </a:schemeClr>
        </a:solidFill>
      </dgm:spPr>
    </dgm:pt>
    <dgm:pt modelId="{F81A5171-BB02-4A0D-9D29-DB5D91BC6942}" type="pres">
      <dgm:prSet presAssocID="{829CB71E-BF1D-486C-A3BD-4771AEB66536}" presName="chevron7" presStyleLbl="alignNode1" presStyleIdx="6" presStyleCnt="21"/>
      <dgm:spPr>
        <a:solidFill>
          <a:srgbClr val="FF0000"/>
        </a:solidFill>
      </dgm:spPr>
    </dgm:pt>
    <dgm:pt modelId="{CC5366FA-195B-48D5-9A1E-B86F07337892}" type="pres">
      <dgm:prSet presAssocID="{829CB71E-BF1D-486C-A3BD-4771AEB66536}" presName="childtext" presStyleLbl="solidFgAcc1" presStyleIdx="0" presStyleCnt="3">
        <dgm:presLayoutVars>
          <dgm:chMax/>
          <dgm:chPref val="0"/>
          <dgm:bulletEnabled val="1"/>
        </dgm:presLayoutVars>
      </dgm:prSet>
      <dgm:spPr/>
      <dgm:t>
        <a:bodyPr/>
        <a:lstStyle/>
        <a:p>
          <a:endParaRPr lang="en-US"/>
        </a:p>
      </dgm:t>
    </dgm:pt>
    <dgm:pt modelId="{716F8F22-73AA-431D-9835-F0DCD25510B7}" type="pres">
      <dgm:prSet presAssocID="{C8F28EB8-E453-4714-8921-D494F2D8A940}" presName="sibTrans" presStyleCnt="0"/>
      <dgm:spPr/>
    </dgm:pt>
    <dgm:pt modelId="{6B5BCAAA-30FA-478D-8EE6-2FB44B5018E7}" type="pres">
      <dgm:prSet presAssocID="{68BE5FF5-D4B9-43F7-B953-91F4B2DA062B}" presName="parenttextcomposite" presStyleCnt="0"/>
      <dgm:spPr/>
    </dgm:pt>
    <dgm:pt modelId="{5C1F2FBD-4D4C-4154-A56B-F324FF4EF48C}" type="pres">
      <dgm:prSet presAssocID="{68BE5FF5-D4B9-43F7-B953-91F4B2DA062B}" presName="parenttext" presStyleLbl="revTx" presStyleIdx="1" presStyleCnt="3">
        <dgm:presLayoutVars>
          <dgm:chMax/>
          <dgm:chPref val="2"/>
          <dgm:bulletEnabled val="1"/>
        </dgm:presLayoutVars>
      </dgm:prSet>
      <dgm:spPr/>
      <dgm:t>
        <a:bodyPr/>
        <a:lstStyle/>
        <a:p>
          <a:endParaRPr lang="en-US"/>
        </a:p>
      </dgm:t>
    </dgm:pt>
    <dgm:pt modelId="{50DF3C38-0C8D-41D5-9C94-0E2FC864020E}" type="pres">
      <dgm:prSet presAssocID="{68BE5FF5-D4B9-43F7-B953-91F4B2DA062B}" presName="composite" presStyleCnt="0"/>
      <dgm:spPr/>
    </dgm:pt>
    <dgm:pt modelId="{32D84013-3D72-4F78-831B-FD19D0EAB3C0}" type="pres">
      <dgm:prSet presAssocID="{68BE5FF5-D4B9-43F7-B953-91F4B2DA062B}" presName="chevron1" presStyleLbl="alignNode1" presStyleIdx="7" presStyleCnt="21"/>
      <dgm:spPr>
        <a:solidFill>
          <a:srgbClr val="FF0000"/>
        </a:solidFill>
      </dgm:spPr>
    </dgm:pt>
    <dgm:pt modelId="{AECD9BF6-A46F-42C6-A2DC-1B0E46191D2A}" type="pres">
      <dgm:prSet presAssocID="{68BE5FF5-D4B9-43F7-B953-91F4B2DA062B}" presName="chevron2" presStyleLbl="alignNode1" presStyleIdx="8" presStyleCnt="21"/>
      <dgm:spPr>
        <a:solidFill>
          <a:schemeClr val="tx1">
            <a:lumMod val="75000"/>
          </a:schemeClr>
        </a:solidFill>
      </dgm:spPr>
    </dgm:pt>
    <dgm:pt modelId="{FE0DE05D-DD8E-46E1-A302-558F390D19EB}" type="pres">
      <dgm:prSet presAssocID="{68BE5FF5-D4B9-43F7-B953-91F4B2DA062B}" presName="chevron3" presStyleLbl="alignNode1" presStyleIdx="9" presStyleCnt="21"/>
      <dgm:spPr>
        <a:solidFill>
          <a:srgbClr val="FF0000"/>
        </a:solidFill>
      </dgm:spPr>
    </dgm:pt>
    <dgm:pt modelId="{A151D38D-023E-4563-95B8-0023C45860A7}" type="pres">
      <dgm:prSet presAssocID="{68BE5FF5-D4B9-43F7-B953-91F4B2DA062B}" presName="chevron4" presStyleLbl="alignNode1" presStyleIdx="10" presStyleCnt="21"/>
      <dgm:spPr>
        <a:solidFill>
          <a:schemeClr val="tx1">
            <a:lumMod val="75000"/>
          </a:schemeClr>
        </a:solidFill>
      </dgm:spPr>
    </dgm:pt>
    <dgm:pt modelId="{72F9F98A-79C6-4D62-BFF7-CA433BEA9F07}" type="pres">
      <dgm:prSet presAssocID="{68BE5FF5-D4B9-43F7-B953-91F4B2DA062B}" presName="chevron5" presStyleLbl="alignNode1" presStyleIdx="11" presStyleCnt="21"/>
      <dgm:spPr>
        <a:solidFill>
          <a:srgbClr val="FF0000"/>
        </a:solidFill>
      </dgm:spPr>
    </dgm:pt>
    <dgm:pt modelId="{274EDB66-8022-4768-8CE3-AAB9987BF26F}" type="pres">
      <dgm:prSet presAssocID="{68BE5FF5-D4B9-43F7-B953-91F4B2DA062B}" presName="chevron6" presStyleLbl="alignNode1" presStyleIdx="12" presStyleCnt="21"/>
      <dgm:spPr>
        <a:solidFill>
          <a:schemeClr val="tx1">
            <a:lumMod val="75000"/>
          </a:schemeClr>
        </a:solidFill>
      </dgm:spPr>
    </dgm:pt>
    <dgm:pt modelId="{A63E3A5A-E024-474E-BF9A-C774C0B5DC63}" type="pres">
      <dgm:prSet presAssocID="{68BE5FF5-D4B9-43F7-B953-91F4B2DA062B}" presName="chevron7" presStyleLbl="alignNode1" presStyleIdx="13" presStyleCnt="21"/>
      <dgm:spPr>
        <a:solidFill>
          <a:srgbClr val="FF0000"/>
        </a:solidFill>
      </dgm:spPr>
    </dgm:pt>
    <dgm:pt modelId="{C660F756-E590-4741-A88E-4DD88039EA18}" type="pres">
      <dgm:prSet presAssocID="{68BE5FF5-D4B9-43F7-B953-91F4B2DA062B}" presName="childtext" presStyleLbl="solidFgAcc1" presStyleIdx="1" presStyleCnt="3">
        <dgm:presLayoutVars>
          <dgm:chMax/>
          <dgm:chPref val="0"/>
          <dgm:bulletEnabled val="1"/>
        </dgm:presLayoutVars>
      </dgm:prSet>
      <dgm:spPr/>
      <dgm:t>
        <a:bodyPr/>
        <a:lstStyle/>
        <a:p>
          <a:endParaRPr lang="en-US"/>
        </a:p>
      </dgm:t>
    </dgm:pt>
    <dgm:pt modelId="{814568AC-CABD-4671-8B2D-9A822260D9B9}" type="pres">
      <dgm:prSet presAssocID="{5EF3E7DD-0F48-4B5A-B187-324A498CA01A}" presName="sibTrans" presStyleCnt="0"/>
      <dgm:spPr/>
    </dgm:pt>
    <dgm:pt modelId="{02B37EFD-E3E9-40E6-A031-9F7CB704AEAF}" type="pres">
      <dgm:prSet presAssocID="{59BA1213-1DB7-4424-98EE-46BA9F53FBB2}" presName="parenttextcomposite" presStyleCnt="0"/>
      <dgm:spPr/>
    </dgm:pt>
    <dgm:pt modelId="{5F2BB272-01E4-48AC-BBA3-A431F6A33F4A}" type="pres">
      <dgm:prSet presAssocID="{59BA1213-1DB7-4424-98EE-46BA9F53FBB2}" presName="parenttext" presStyleLbl="revTx" presStyleIdx="2" presStyleCnt="3">
        <dgm:presLayoutVars>
          <dgm:chMax/>
          <dgm:chPref val="2"/>
          <dgm:bulletEnabled val="1"/>
        </dgm:presLayoutVars>
      </dgm:prSet>
      <dgm:spPr/>
      <dgm:t>
        <a:bodyPr/>
        <a:lstStyle/>
        <a:p>
          <a:endParaRPr lang="en-US"/>
        </a:p>
      </dgm:t>
    </dgm:pt>
    <dgm:pt modelId="{334194CE-EB53-40AB-8470-8393E3474824}" type="pres">
      <dgm:prSet presAssocID="{59BA1213-1DB7-4424-98EE-46BA9F53FBB2}" presName="composite" presStyleCnt="0"/>
      <dgm:spPr/>
    </dgm:pt>
    <dgm:pt modelId="{660622AA-4985-448F-916E-BCE75F440B82}" type="pres">
      <dgm:prSet presAssocID="{59BA1213-1DB7-4424-98EE-46BA9F53FBB2}" presName="chevron1" presStyleLbl="alignNode1" presStyleIdx="14" presStyleCnt="21"/>
      <dgm:spPr>
        <a:solidFill>
          <a:srgbClr val="FF0000"/>
        </a:solidFill>
      </dgm:spPr>
    </dgm:pt>
    <dgm:pt modelId="{EF7BF4A6-0484-440D-B086-ACE5813AC235}" type="pres">
      <dgm:prSet presAssocID="{59BA1213-1DB7-4424-98EE-46BA9F53FBB2}" presName="chevron2" presStyleLbl="alignNode1" presStyleIdx="15" presStyleCnt="21"/>
      <dgm:spPr>
        <a:solidFill>
          <a:schemeClr val="tx1">
            <a:lumMod val="75000"/>
          </a:schemeClr>
        </a:solidFill>
      </dgm:spPr>
    </dgm:pt>
    <dgm:pt modelId="{5E0A3BDB-8F7D-4F1A-A9E5-ECC2B65A097D}" type="pres">
      <dgm:prSet presAssocID="{59BA1213-1DB7-4424-98EE-46BA9F53FBB2}" presName="chevron3" presStyleLbl="alignNode1" presStyleIdx="16" presStyleCnt="21"/>
      <dgm:spPr>
        <a:solidFill>
          <a:srgbClr val="FF0000"/>
        </a:solidFill>
      </dgm:spPr>
    </dgm:pt>
    <dgm:pt modelId="{DD67728F-FB8A-4C60-929E-51589644B27E}" type="pres">
      <dgm:prSet presAssocID="{59BA1213-1DB7-4424-98EE-46BA9F53FBB2}" presName="chevron4" presStyleLbl="alignNode1" presStyleIdx="17" presStyleCnt="21"/>
      <dgm:spPr>
        <a:solidFill>
          <a:schemeClr val="tx1">
            <a:lumMod val="75000"/>
          </a:schemeClr>
        </a:solidFill>
      </dgm:spPr>
    </dgm:pt>
    <dgm:pt modelId="{2F88DBDD-D3AE-4D5F-985A-1580F0471ED0}" type="pres">
      <dgm:prSet presAssocID="{59BA1213-1DB7-4424-98EE-46BA9F53FBB2}" presName="chevron5" presStyleLbl="alignNode1" presStyleIdx="18" presStyleCnt="21"/>
      <dgm:spPr>
        <a:solidFill>
          <a:srgbClr val="FF0000"/>
        </a:solidFill>
      </dgm:spPr>
    </dgm:pt>
    <dgm:pt modelId="{7E102090-944A-479A-8287-875AB1C15EDE}" type="pres">
      <dgm:prSet presAssocID="{59BA1213-1DB7-4424-98EE-46BA9F53FBB2}" presName="chevron6" presStyleLbl="alignNode1" presStyleIdx="19" presStyleCnt="21"/>
      <dgm:spPr>
        <a:solidFill>
          <a:schemeClr val="tx1">
            <a:lumMod val="75000"/>
          </a:schemeClr>
        </a:solidFill>
      </dgm:spPr>
    </dgm:pt>
    <dgm:pt modelId="{D3EC8978-B4A1-4A9B-8C23-7924307209E2}" type="pres">
      <dgm:prSet presAssocID="{59BA1213-1DB7-4424-98EE-46BA9F53FBB2}" presName="chevron7" presStyleLbl="alignNode1" presStyleIdx="20" presStyleCnt="21"/>
      <dgm:spPr>
        <a:solidFill>
          <a:srgbClr val="FF0000"/>
        </a:solidFill>
      </dgm:spPr>
    </dgm:pt>
    <dgm:pt modelId="{9066456D-6C87-4BC0-A6F6-8C950EFE2012}" type="pres">
      <dgm:prSet presAssocID="{59BA1213-1DB7-4424-98EE-46BA9F53FBB2}" presName="childtext" presStyleLbl="solidFgAcc1" presStyleIdx="2" presStyleCnt="3">
        <dgm:presLayoutVars>
          <dgm:chMax/>
          <dgm:chPref val="0"/>
          <dgm:bulletEnabled val="1"/>
        </dgm:presLayoutVars>
      </dgm:prSet>
      <dgm:spPr/>
      <dgm:t>
        <a:bodyPr/>
        <a:lstStyle/>
        <a:p>
          <a:endParaRPr lang="en-US"/>
        </a:p>
      </dgm:t>
    </dgm:pt>
  </dgm:ptLst>
  <dgm:cxnLst>
    <dgm:cxn modelId="{B375EF07-4168-4996-BBA5-FA35449788F6}" srcId="{829CB71E-BF1D-486C-A3BD-4771AEB66536}" destId="{7AD23E8F-ADA8-48E4-97E9-F75F31D80C5C}" srcOrd="0" destOrd="0" parTransId="{A7123B4A-02A1-43A9-B174-BC4CCB256862}" sibTransId="{0DCD25C9-128C-4A56-872F-F0E5EA2DB18B}"/>
    <dgm:cxn modelId="{F7C38569-0687-4F9B-995D-69AD81FCCE08}" srcId="{59BA1213-1DB7-4424-98EE-46BA9F53FBB2}" destId="{49080F9F-1EAB-4FD6-806D-A2C6870FF0E6}" srcOrd="0" destOrd="0" parTransId="{D3A50E2C-9534-479C-9827-A50D2A1DECEA}" sibTransId="{2280E1D0-38BB-4FF6-9DF3-FA45F1C6A925}"/>
    <dgm:cxn modelId="{9D86F0CB-DC15-4A0E-8B55-4D4E1CEC7652}" type="presOf" srcId="{29C6CB3E-915A-45C1-BE8C-77786045EE0C}" destId="{C660F756-E590-4741-A88E-4DD88039EA18}" srcOrd="0" destOrd="0" presId="urn:microsoft.com/office/officeart/2008/layout/VerticalAccentList"/>
    <dgm:cxn modelId="{1613D372-4C45-44B4-B92F-01151C6EF317}" srcId="{0C51E3F6-2C3F-4D2C-91B8-BC3A123A0F80}" destId="{59BA1213-1DB7-4424-98EE-46BA9F53FBB2}" srcOrd="2" destOrd="0" parTransId="{1E2C2B94-DC0C-4D8A-B87C-158C30A2CC22}" sibTransId="{B6E7495A-89F2-4DFB-8777-19FEB47119DC}"/>
    <dgm:cxn modelId="{932B4025-0E9B-4DB0-B677-56E054B58F70}" type="presOf" srcId="{7AD23E8F-ADA8-48E4-97E9-F75F31D80C5C}" destId="{CC5366FA-195B-48D5-9A1E-B86F07337892}" srcOrd="0" destOrd="0" presId="urn:microsoft.com/office/officeart/2008/layout/VerticalAccentList"/>
    <dgm:cxn modelId="{95EB83A7-E999-4EA2-BCC0-0D0E4206F783}" srcId="{68BE5FF5-D4B9-43F7-B953-91F4B2DA062B}" destId="{29C6CB3E-915A-45C1-BE8C-77786045EE0C}" srcOrd="0" destOrd="0" parTransId="{F3713CC5-5A8A-4A2A-9041-39B28E7F71C9}" sibTransId="{DF1E220B-4EDC-4521-97E7-86F6554F8CB2}"/>
    <dgm:cxn modelId="{9C5D6424-AF5D-4680-9F11-9550FC7AC07C}" srcId="{0C51E3F6-2C3F-4D2C-91B8-BC3A123A0F80}" destId="{829CB71E-BF1D-486C-A3BD-4771AEB66536}" srcOrd="0" destOrd="0" parTransId="{D940DC46-F738-4B15-9675-8BB662217DC8}" sibTransId="{C8F28EB8-E453-4714-8921-D494F2D8A940}"/>
    <dgm:cxn modelId="{5CB82F51-CDE2-45AE-AF53-DB56E266F48C}" type="presOf" srcId="{829CB71E-BF1D-486C-A3BD-4771AEB66536}" destId="{1B184510-0B38-48B5-964D-E54EC485326B}" srcOrd="0" destOrd="0" presId="urn:microsoft.com/office/officeart/2008/layout/VerticalAccentList"/>
    <dgm:cxn modelId="{2C4E2E71-FFD0-40CE-A949-36F622AA1C04}" type="presOf" srcId="{68BE5FF5-D4B9-43F7-B953-91F4B2DA062B}" destId="{5C1F2FBD-4D4C-4154-A56B-F324FF4EF48C}" srcOrd="0" destOrd="0" presId="urn:microsoft.com/office/officeart/2008/layout/VerticalAccentList"/>
    <dgm:cxn modelId="{52AD96B6-E776-4ADF-80F7-B5B7D43C43E4}" type="presOf" srcId="{59BA1213-1DB7-4424-98EE-46BA9F53FBB2}" destId="{5F2BB272-01E4-48AC-BBA3-A431F6A33F4A}" srcOrd="0" destOrd="0" presId="urn:microsoft.com/office/officeart/2008/layout/VerticalAccentList"/>
    <dgm:cxn modelId="{8CA16492-ED1D-4589-BBBF-39D030446186}" srcId="{0C51E3F6-2C3F-4D2C-91B8-BC3A123A0F80}" destId="{68BE5FF5-D4B9-43F7-B953-91F4B2DA062B}" srcOrd="1" destOrd="0" parTransId="{68987D9C-9086-487F-BAD5-7D90D2934B96}" sibTransId="{5EF3E7DD-0F48-4B5A-B187-324A498CA01A}"/>
    <dgm:cxn modelId="{06EFAB16-01F3-453C-96A9-545EC5FAC3C9}" type="presOf" srcId="{0C51E3F6-2C3F-4D2C-91B8-BC3A123A0F80}" destId="{EADEAB91-D488-4AE0-B288-393E76B0863C}" srcOrd="0" destOrd="0" presId="urn:microsoft.com/office/officeart/2008/layout/VerticalAccentList"/>
    <dgm:cxn modelId="{F4A1489E-4182-4A0A-B272-DFBA61D16406}" type="presOf" srcId="{49080F9F-1EAB-4FD6-806D-A2C6870FF0E6}" destId="{9066456D-6C87-4BC0-A6F6-8C950EFE2012}" srcOrd="0" destOrd="0" presId="urn:microsoft.com/office/officeart/2008/layout/VerticalAccentList"/>
    <dgm:cxn modelId="{A25635F2-346F-40E4-B927-63086B3A22D0}" type="presParOf" srcId="{EADEAB91-D488-4AE0-B288-393E76B0863C}" destId="{0A89264D-2E19-41EB-B373-BBBCE6B66F87}" srcOrd="0" destOrd="0" presId="urn:microsoft.com/office/officeart/2008/layout/VerticalAccentList"/>
    <dgm:cxn modelId="{9379C178-7895-4220-915D-136E71D34259}" type="presParOf" srcId="{0A89264D-2E19-41EB-B373-BBBCE6B66F87}" destId="{1B184510-0B38-48B5-964D-E54EC485326B}" srcOrd="0" destOrd="0" presId="urn:microsoft.com/office/officeart/2008/layout/VerticalAccentList"/>
    <dgm:cxn modelId="{6CF4EB7D-268A-4224-8463-CE968089D364}" type="presParOf" srcId="{EADEAB91-D488-4AE0-B288-393E76B0863C}" destId="{4E33E09B-604D-4E8A-A030-84175BFFE587}" srcOrd="1" destOrd="0" presId="urn:microsoft.com/office/officeart/2008/layout/VerticalAccentList"/>
    <dgm:cxn modelId="{9942A261-E76C-48BC-A2DF-0BACE1374554}" type="presParOf" srcId="{4E33E09B-604D-4E8A-A030-84175BFFE587}" destId="{7F524667-4181-4557-B0E9-2F59545EFCF9}" srcOrd="0" destOrd="0" presId="urn:microsoft.com/office/officeart/2008/layout/VerticalAccentList"/>
    <dgm:cxn modelId="{E308D236-FABD-426A-ACE0-953C48DB3A10}" type="presParOf" srcId="{4E33E09B-604D-4E8A-A030-84175BFFE587}" destId="{10497EDA-E53D-420D-A0F4-95FCC044E736}" srcOrd="1" destOrd="0" presId="urn:microsoft.com/office/officeart/2008/layout/VerticalAccentList"/>
    <dgm:cxn modelId="{98ADB27B-31C4-4D3F-883C-543374CB0A1D}" type="presParOf" srcId="{4E33E09B-604D-4E8A-A030-84175BFFE587}" destId="{37A95D4D-5E57-4F92-B9B4-20A77B883B01}" srcOrd="2" destOrd="0" presId="urn:microsoft.com/office/officeart/2008/layout/VerticalAccentList"/>
    <dgm:cxn modelId="{E2B5812E-F0ED-4540-A53E-BAA133BE6937}" type="presParOf" srcId="{4E33E09B-604D-4E8A-A030-84175BFFE587}" destId="{EEB43DCC-7353-4F45-8CA6-1ACEF0335927}" srcOrd="3" destOrd="0" presId="urn:microsoft.com/office/officeart/2008/layout/VerticalAccentList"/>
    <dgm:cxn modelId="{E8F47E4B-01A3-451D-9CE4-E53EE7E5DAC9}" type="presParOf" srcId="{4E33E09B-604D-4E8A-A030-84175BFFE587}" destId="{BF759EBE-2711-497E-BFE9-B31541EC7DC6}" srcOrd="4" destOrd="0" presId="urn:microsoft.com/office/officeart/2008/layout/VerticalAccentList"/>
    <dgm:cxn modelId="{FB67D26D-DA3C-4334-B177-1356F28C1DC0}" type="presParOf" srcId="{4E33E09B-604D-4E8A-A030-84175BFFE587}" destId="{53A40398-1596-46ED-9E28-BFF94376A4B5}" srcOrd="5" destOrd="0" presId="urn:microsoft.com/office/officeart/2008/layout/VerticalAccentList"/>
    <dgm:cxn modelId="{D5E07512-1FD1-4818-BA90-37BBA5D7F800}" type="presParOf" srcId="{4E33E09B-604D-4E8A-A030-84175BFFE587}" destId="{F81A5171-BB02-4A0D-9D29-DB5D91BC6942}" srcOrd="6" destOrd="0" presId="urn:microsoft.com/office/officeart/2008/layout/VerticalAccentList"/>
    <dgm:cxn modelId="{5D508C6C-ACE7-4A6B-A201-911E161A3BC4}" type="presParOf" srcId="{4E33E09B-604D-4E8A-A030-84175BFFE587}" destId="{CC5366FA-195B-48D5-9A1E-B86F07337892}" srcOrd="7" destOrd="0" presId="urn:microsoft.com/office/officeart/2008/layout/VerticalAccentList"/>
    <dgm:cxn modelId="{B1611AFC-BE17-45C9-8A59-A49B2C3B283F}" type="presParOf" srcId="{EADEAB91-D488-4AE0-B288-393E76B0863C}" destId="{716F8F22-73AA-431D-9835-F0DCD25510B7}" srcOrd="2" destOrd="0" presId="urn:microsoft.com/office/officeart/2008/layout/VerticalAccentList"/>
    <dgm:cxn modelId="{BA2C3035-A952-4968-A41B-31D19B42B459}" type="presParOf" srcId="{EADEAB91-D488-4AE0-B288-393E76B0863C}" destId="{6B5BCAAA-30FA-478D-8EE6-2FB44B5018E7}" srcOrd="3" destOrd="0" presId="urn:microsoft.com/office/officeart/2008/layout/VerticalAccentList"/>
    <dgm:cxn modelId="{F415C7BA-24FE-4A04-9526-2F69337E4CE7}" type="presParOf" srcId="{6B5BCAAA-30FA-478D-8EE6-2FB44B5018E7}" destId="{5C1F2FBD-4D4C-4154-A56B-F324FF4EF48C}" srcOrd="0" destOrd="0" presId="urn:microsoft.com/office/officeart/2008/layout/VerticalAccentList"/>
    <dgm:cxn modelId="{F1BA9793-A19B-47D7-BBEC-A93BF1C0708F}" type="presParOf" srcId="{EADEAB91-D488-4AE0-B288-393E76B0863C}" destId="{50DF3C38-0C8D-41D5-9C94-0E2FC864020E}" srcOrd="4" destOrd="0" presId="urn:microsoft.com/office/officeart/2008/layout/VerticalAccentList"/>
    <dgm:cxn modelId="{32230471-F7F8-483B-80E1-0FBC77AA403C}" type="presParOf" srcId="{50DF3C38-0C8D-41D5-9C94-0E2FC864020E}" destId="{32D84013-3D72-4F78-831B-FD19D0EAB3C0}" srcOrd="0" destOrd="0" presId="urn:microsoft.com/office/officeart/2008/layout/VerticalAccentList"/>
    <dgm:cxn modelId="{7F189A09-2E5C-4D6F-8088-4B1493692E7B}" type="presParOf" srcId="{50DF3C38-0C8D-41D5-9C94-0E2FC864020E}" destId="{AECD9BF6-A46F-42C6-A2DC-1B0E46191D2A}" srcOrd="1" destOrd="0" presId="urn:microsoft.com/office/officeart/2008/layout/VerticalAccentList"/>
    <dgm:cxn modelId="{C60F0C11-68E1-4D60-B475-5FFA333551E4}" type="presParOf" srcId="{50DF3C38-0C8D-41D5-9C94-0E2FC864020E}" destId="{FE0DE05D-DD8E-46E1-A302-558F390D19EB}" srcOrd="2" destOrd="0" presId="urn:microsoft.com/office/officeart/2008/layout/VerticalAccentList"/>
    <dgm:cxn modelId="{A9EE843D-49A3-4AE8-B2EA-E57017FF595D}" type="presParOf" srcId="{50DF3C38-0C8D-41D5-9C94-0E2FC864020E}" destId="{A151D38D-023E-4563-95B8-0023C45860A7}" srcOrd="3" destOrd="0" presId="urn:microsoft.com/office/officeart/2008/layout/VerticalAccentList"/>
    <dgm:cxn modelId="{D1452C41-ED41-4F82-BCC6-75A131471F27}" type="presParOf" srcId="{50DF3C38-0C8D-41D5-9C94-0E2FC864020E}" destId="{72F9F98A-79C6-4D62-BFF7-CA433BEA9F07}" srcOrd="4" destOrd="0" presId="urn:microsoft.com/office/officeart/2008/layout/VerticalAccentList"/>
    <dgm:cxn modelId="{B365C7A3-C7A7-475A-ADC5-5297B097B33E}" type="presParOf" srcId="{50DF3C38-0C8D-41D5-9C94-0E2FC864020E}" destId="{274EDB66-8022-4768-8CE3-AAB9987BF26F}" srcOrd="5" destOrd="0" presId="urn:microsoft.com/office/officeart/2008/layout/VerticalAccentList"/>
    <dgm:cxn modelId="{79138B9A-CE24-4E6F-A632-85F182D002F2}" type="presParOf" srcId="{50DF3C38-0C8D-41D5-9C94-0E2FC864020E}" destId="{A63E3A5A-E024-474E-BF9A-C774C0B5DC63}" srcOrd="6" destOrd="0" presId="urn:microsoft.com/office/officeart/2008/layout/VerticalAccentList"/>
    <dgm:cxn modelId="{2FC6EDD6-CB76-42CF-925F-41FA7D827B73}" type="presParOf" srcId="{50DF3C38-0C8D-41D5-9C94-0E2FC864020E}" destId="{C660F756-E590-4741-A88E-4DD88039EA18}" srcOrd="7" destOrd="0" presId="urn:microsoft.com/office/officeart/2008/layout/VerticalAccentList"/>
    <dgm:cxn modelId="{8DC9817F-231B-4CF1-B727-29021B8B4344}" type="presParOf" srcId="{EADEAB91-D488-4AE0-B288-393E76B0863C}" destId="{814568AC-CABD-4671-8B2D-9A822260D9B9}" srcOrd="5" destOrd="0" presId="urn:microsoft.com/office/officeart/2008/layout/VerticalAccentList"/>
    <dgm:cxn modelId="{07D77D34-52AE-476F-8EB7-F475B2881AFA}" type="presParOf" srcId="{EADEAB91-D488-4AE0-B288-393E76B0863C}" destId="{02B37EFD-E3E9-40E6-A031-9F7CB704AEAF}" srcOrd="6" destOrd="0" presId="urn:microsoft.com/office/officeart/2008/layout/VerticalAccentList"/>
    <dgm:cxn modelId="{E3711CB2-D480-4853-9073-5834ADA90B29}" type="presParOf" srcId="{02B37EFD-E3E9-40E6-A031-9F7CB704AEAF}" destId="{5F2BB272-01E4-48AC-BBA3-A431F6A33F4A}" srcOrd="0" destOrd="0" presId="urn:microsoft.com/office/officeart/2008/layout/VerticalAccentList"/>
    <dgm:cxn modelId="{4A7DB717-E781-43D1-8EDE-FB67614B211F}" type="presParOf" srcId="{EADEAB91-D488-4AE0-B288-393E76B0863C}" destId="{334194CE-EB53-40AB-8470-8393E3474824}" srcOrd="7" destOrd="0" presId="urn:microsoft.com/office/officeart/2008/layout/VerticalAccentList"/>
    <dgm:cxn modelId="{2DEB893B-6642-49EB-BA5E-1A06694FCAC1}" type="presParOf" srcId="{334194CE-EB53-40AB-8470-8393E3474824}" destId="{660622AA-4985-448F-916E-BCE75F440B82}" srcOrd="0" destOrd="0" presId="urn:microsoft.com/office/officeart/2008/layout/VerticalAccentList"/>
    <dgm:cxn modelId="{6F2039A8-3082-4AE0-B1D2-3C75B0793947}" type="presParOf" srcId="{334194CE-EB53-40AB-8470-8393E3474824}" destId="{EF7BF4A6-0484-440D-B086-ACE5813AC235}" srcOrd="1" destOrd="0" presId="urn:microsoft.com/office/officeart/2008/layout/VerticalAccentList"/>
    <dgm:cxn modelId="{F65FECE5-D957-42DC-B361-B01901ECA5CE}" type="presParOf" srcId="{334194CE-EB53-40AB-8470-8393E3474824}" destId="{5E0A3BDB-8F7D-4F1A-A9E5-ECC2B65A097D}" srcOrd="2" destOrd="0" presId="urn:microsoft.com/office/officeart/2008/layout/VerticalAccentList"/>
    <dgm:cxn modelId="{136FD511-5E66-4954-BD54-0BA92EACD425}" type="presParOf" srcId="{334194CE-EB53-40AB-8470-8393E3474824}" destId="{DD67728F-FB8A-4C60-929E-51589644B27E}" srcOrd="3" destOrd="0" presId="urn:microsoft.com/office/officeart/2008/layout/VerticalAccentList"/>
    <dgm:cxn modelId="{0DDEB673-6435-40E6-8A20-22236C83927E}" type="presParOf" srcId="{334194CE-EB53-40AB-8470-8393E3474824}" destId="{2F88DBDD-D3AE-4D5F-985A-1580F0471ED0}" srcOrd="4" destOrd="0" presId="urn:microsoft.com/office/officeart/2008/layout/VerticalAccentList"/>
    <dgm:cxn modelId="{A2B6BBD1-E7E4-49C9-A62A-07D387D63D14}" type="presParOf" srcId="{334194CE-EB53-40AB-8470-8393E3474824}" destId="{7E102090-944A-479A-8287-875AB1C15EDE}" srcOrd="5" destOrd="0" presId="urn:microsoft.com/office/officeart/2008/layout/VerticalAccentList"/>
    <dgm:cxn modelId="{CAC5A799-61DF-4586-92F9-3D2628A18219}" type="presParOf" srcId="{334194CE-EB53-40AB-8470-8393E3474824}" destId="{D3EC8978-B4A1-4A9B-8C23-7924307209E2}" srcOrd="6" destOrd="0" presId="urn:microsoft.com/office/officeart/2008/layout/VerticalAccentList"/>
    <dgm:cxn modelId="{3E282BF9-12AA-4D4A-8D4C-1B4DB5968BEF}" type="presParOf" srcId="{334194CE-EB53-40AB-8470-8393E3474824}" destId="{9066456D-6C87-4BC0-A6F6-8C950EFE2012}" srcOrd="7" destOrd="0" presId="urn:microsoft.com/office/officeart/2008/layout/VerticalAccent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B2EBCE-237E-4B1F-857B-518F7E9C978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50C1167-E4B9-44DA-A3B1-A115F167830C}">
      <dgm:prSet phldrT="[Text]"/>
      <dgm:spPr/>
      <dgm:t>
        <a:bodyPr/>
        <a:lstStyle/>
        <a:p>
          <a:r>
            <a:rPr lang="ar-SA" b="1" dirty="0" smtClean="0"/>
            <a:t>حجج الداعين إلى هذا القانون</a:t>
          </a:r>
          <a:endParaRPr lang="en-US" dirty="0"/>
        </a:p>
      </dgm:t>
    </dgm:pt>
    <dgm:pt modelId="{9EAB093B-7118-415C-A27D-152A66CDEAE6}" type="parTrans" cxnId="{5EB3BF5F-3D58-4D32-9CCD-756F6606533C}">
      <dgm:prSet/>
      <dgm:spPr/>
      <dgm:t>
        <a:bodyPr/>
        <a:lstStyle/>
        <a:p>
          <a:endParaRPr lang="en-US"/>
        </a:p>
      </dgm:t>
    </dgm:pt>
    <dgm:pt modelId="{C7FD9756-2CE8-4818-BAB7-C41EFB700187}" type="sibTrans" cxnId="{5EB3BF5F-3D58-4D32-9CCD-756F6606533C}">
      <dgm:prSet/>
      <dgm:spPr/>
      <dgm:t>
        <a:bodyPr/>
        <a:lstStyle/>
        <a:p>
          <a:endParaRPr lang="en-US"/>
        </a:p>
      </dgm:t>
    </dgm:pt>
    <dgm:pt modelId="{E004598F-9987-4C1F-9A4F-CE8E2002EEF0}">
      <dgm:prSet phldrT="[Text]" custT="1"/>
      <dgm:spPr>
        <a:solidFill>
          <a:schemeClr val="accent2">
            <a:lumMod val="60000"/>
            <a:lumOff val="40000"/>
          </a:schemeClr>
        </a:solidFill>
      </dgm:spPr>
      <dgm:t>
        <a:bodyPr/>
        <a:lstStyle/>
        <a:p>
          <a:r>
            <a:rPr lang="ar-SA" sz="2400" dirty="0" smtClean="0"/>
            <a:t>للذين يتزوجون مدنياً في الخارج</a:t>
          </a:r>
          <a:endParaRPr lang="en-US" sz="2400" dirty="0"/>
        </a:p>
      </dgm:t>
    </dgm:pt>
    <dgm:pt modelId="{F542E436-9574-458B-8B8C-935A38780AC7}" type="parTrans" cxnId="{22836F59-1814-41C4-ADAC-5E00AF2AAC63}">
      <dgm:prSet/>
      <dgm:spPr/>
      <dgm:t>
        <a:bodyPr/>
        <a:lstStyle/>
        <a:p>
          <a:endParaRPr lang="en-US"/>
        </a:p>
      </dgm:t>
    </dgm:pt>
    <dgm:pt modelId="{F5852C6C-15FF-46B2-8D45-6A8FA30ED53A}" type="sibTrans" cxnId="{22836F59-1814-41C4-ADAC-5E00AF2AAC63}">
      <dgm:prSet/>
      <dgm:spPr>
        <a:solidFill>
          <a:srgbClr val="FF0000"/>
        </a:solidFill>
      </dgm:spPr>
      <dgm:t>
        <a:bodyPr/>
        <a:lstStyle/>
        <a:p>
          <a:endParaRPr lang="en-US"/>
        </a:p>
      </dgm:t>
    </dgm:pt>
    <dgm:pt modelId="{B1B5555E-A226-41C1-A58C-1B84049FE82B}">
      <dgm:prSet phldrT="[Text]" custT="1"/>
      <dgm:spPr>
        <a:solidFill>
          <a:srgbClr val="00B050"/>
        </a:solidFill>
      </dgm:spPr>
      <dgm:t>
        <a:bodyPr/>
        <a:lstStyle/>
        <a:p>
          <a:r>
            <a:rPr lang="ar-SA" sz="2000" dirty="0" smtClean="0"/>
            <a:t>للذين يحبون بعضهم من طوائف وأديان مختلفة</a:t>
          </a:r>
          <a:endParaRPr lang="en-US" sz="2000" dirty="0"/>
        </a:p>
      </dgm:t>
    </dgm:pt>
    <dgm:pt modelId="{800ED605-7953-4C49-849D-3E4A7466ED9A}" type="parTrans" cxnId="{C0BC8D61-C45B-459C-9B9A-EE524559CBDC}">
      <dgm:prSet/>
      <dgm:spPr/>
      <dgm:t>
        <a:bodyPr/>
        <a:lstStyle/>
        <a:p>
          <a:endParaRPr lang="en-US"/>
        </a:p>
      </dgm:t>
    </dgm:pt>
    <dgm:pt modelId="{F24D3BCE-9A5C-4BFD-A0F4-B16FD6403E8A}" type="sibTrans" cxnId="{C0BC8D61-C45B-459C-9B9A-EE524559CBDC}">
      <dgm:prSet/>
      <dgm:spPr>
        <a:solidFill>
          <a:srgbClr val="00B050"/>
        </a:solidFill>
      </dgm:spPr>
      <dgm:t>
        <a:bodyPr/>
        <a:lstStyle/>
        <a:p>
          <a:endParaRPr lang="en-US"/>
        </a:p>
      </dgm:t>
    </dgm:pt>
    <dgm:pt modelId="{23FE5F5E-B4A8-4CE9-8531-4613E8E71D12}">
      <dgm:prSet phldrT="[Text]" custT="1"/>
      <dgm:spPr>
        <a:solidFill>
          <a:srgbClr val="7030A0"/>
        </a:solidFill>
      </dgm:spPr>
      <dgm:t>
        <a:bodyPr/>
        <a:lstStyle/>
        <a:p>
          <a:r>
            <a:rPr lang="ar-SA" sz="1800" dirty="0" smtClean="0"/>
            <a:t>للذين ينتمون إلى طوائف غير الطوائف الـ18 المعترف بها حالياً</a:t>
          </a:r>
          <a:endParaRPr lang="en-US" sz="1800" dirty="0"/>
        </a:p>
      </dgm:t>
    </dgm:pt>
    <dgm:pt modelId="{156B446F-6DA2-4925-9367-12514D7D2F8F}" type="parTrans" cxnId="{40D0DA66-4B90-4143-BB33-E27BA80FDBD0}">
      <dgm:prSet/>
      <dgm:spPr/>
      <dgm:t>
        <a:bodyPr/>
        <a:lstStyle/>
        <a:p>
          <a:endParaRPr lang="en-US"/>
        </a:p>
      </dgm:t>
    </dgm:pt>
    <dgm:pt modelId="{F1C3CFDD-46E3-4F74-AF9C-F0192C9ABD09}" type="sibTrans" cxnId="{40D0DA66-4B90-4143-BB33-E27BA80FDBD0}">
      <dgm:prSet/>
      <dgm:spPr>
        <a:solidFill>
          <a:srgbClr val="7030A0"/>
        </a:solidFill>
      </dgm:spPr>
      <dgm:t>
        <a:bodyPr/>
        <a:lstStyle/>
        <a:p>
          <a:endParaRPr lang="en-US"/>
        </a:p>
      </dgm:t>
    </dgm:pt>
    <dgm:pt modelId="{D772EA42-4A83-48A9-921B-5F6AF1B797A9}">
      <dgm:prSet phldrT="[Text]" custT="1"/>
      <dgm:spPr>
        <a:solidFill>
          <a:schemeClr val="tx1">
            <a:lumMod val="60000"/>
            <a:lumOff val="40000"/>
          </a:schemeClr>
        </a:solidFill>
      </dgm:spPr>
      <dgm:t>
        <a:bodyPr/>
        <a:lstStyle/>
        <a:p>
          <a:r>
            <a:rPr lang="ar-SA" sz="2000" dirty="0" smtClean="0"/>
            <a:t>للذين يعانون من مشكلات جوهرية في أحوالهم الشخصية الروحية والمذهبية</a:t>
          </a:r>
          <a:endParaRPr lang="en-US" sz="2000" dirty="0"/>
        </a:p>
      </dgm:t>
    </dgm:pt>
    <dgm:pt modelId="{A457EBC6-7AE4-49F8-ACDA-A9C65D210DCB}" type="parTrans" cxnId="{9AFFDB1F-442F-4FC4-8240-5EDDDA240BDB}">
      <dgm:prSet/>
      <dgm:spPr/>
      <dgm:t>
        <a:bodyPr/>
        <a:lstStyle/>
        <a:p>
          <a:endParaRPr lang="en-US"/>
        </a:p>
      </dgm:t>
    </dgm:pt>
    <dgm:pt modelId="{7671E086-D59F-4C1C-B50D-AE2529C23C6D}" type="sibTrans" cxnId="{9AFFDB1F-442F-4FC4-8240-5EDDDA240BDB}">
      <dgm:prSet/>
      <dgm:spPr>
        <a:solidFill>
          <a:schemeClr val="tx1">
            <a:lumMod val="60000"/>
            <a:lumOff val="40000"/>
          </a:schemeClr>
        </a:solidFill>
      </dgm:spPr>
      <dgm:t>
        <a:bodyPr/>
        <a:lstStyle/>
        <a:p>
          <a:endParaRPr lang="en-US"/>
        </a:p>
      </dgm:t>
    </dgm:pt>
    <dgm:pt modelId="{D190D41D-194D-486A-A833-AD5D010A35C6}" type="pres">
      <dgm:prSet presAssocID="{2FB2EBCE-237E-4B1F-857B-518F7E9C978F}" presName="Name0" presStyleCnt="0">
        <dgm:presLayoutVars>
          <dgm:chMax val="1"/>
          <dgm:dir/>
          <dgm:animLvl val="ctr"/>
          <dgm:resizeHandles val="exact"/>
        </dgm:presLayoutVars>
      </dgm:prSet>
      <dgm:spPr/>
      <dgm:t>
        <a:bodyPr/>
        <a:lstStyle/>
        <a:p>
          <a:endParaRPr lang="en-US"/>
        </a:p>
      </dgm:t>
    </dgm:pt>
    <dgm:pt modelId="{EC07AFAD-5580-4BDE-BB28-B9F6A3DA99DB}" type="pres">
      <dgm:prSet presAssocID="{850C1167-E4B9-44DA-A3B1-A115F167830C}" presName="centerShape" presStyleLbl="node0" presStyleIdx="0" presStyleCnt="1"/>
      <dgm:spPr/>
      <dgm:t>
        <a:bodyPr/>
        <a:lstStyle/>
        <a:p>
          <a:endParaRPr lang="en-US"/>
        </a:p>
      </dgm:t>
    </dgm:pt>
    <dgm:pt modelId="{94BBD62F-3F86-479A-B7E1-61F4214DAC07}" type="pres">
      <dgm:prSet presAssocID="{E004598F-9987-4C1F-9A4F-CE8E2002EEF0}" presName="node" presStyleLbl="node1" presStyleIdx="0" presStyleCnt="4" custRadScaleRad="98920" custRadScaleInc="-642">
        <dgm:presLayoutVars>
          <dgm:bulletEnabled val="1"/>
        </dgm:presLayoutVars>
      </dgm:prSet>
      <dgm:spPr/>
      <dgm:t>
        <a:bodyPr/>
        <a:lstStyle/>
        <a:p>
          <a:endParaRPr lang="en-US"/>
        </a:p>
      </dgm:t>
    </dgm:pt>
    <dgm:pt modelId="{88C658FD-A925-43D2-A725-DA1BC83C0DF9}" type="pres">
      <dgm:prSet presAssocID="{E004598F-9987-4C1F-9A4F-CE8E2002EEF0}" presName="dummy" presStyleCnt="0"/>
      <dgm:spPr/>
    </dgm:pt>
    <dgm:pt modelId="{B52FA56C-6BEB-4212-AF7B-8A27F8D53274}" type="pres">
      <dgm:prSet presAssocID="{F5852C6C-15FF-46B2-8D45-6A8FA30ED53A}" presName="sibTrans" presStyleLbl="sibTrans2D1" presStyleIdx="0" presStyleCnt="4"/>
      <dgm:spPr/>
      <dgm:t>
        <a:bodyPr/>
        <a:lstStyle/>
        <a:p>
          <a:endParaRPr lang="en-US"/>
        </a:p>
      </dgm:t>
    </dgm:pt>
    <dgm:pt modelId="{354E386B-41B1-4F0D-9433-3F359141FAFF}" type="pres">
      <dgm:prSet presAssocID="{B1B5555E-A226-41C1-A58C-1B84049FE82B}" presName="node" presStyleLbl="node1" presStyleIdx="1" presStyleCnt="4" custScaleX="111614">
        <dgm:presLayoutVars>
          <dgm:bulletEnabled val="1"/>
        </dgm:presLayoutVars>
      </dgm:prSet>
      <dgm:spPr/>
      <dgm:t>
        <a:bodyPr/>
        <a:lstStyle/>
        <a:p>
          <a:endParaRPr lang="en-US"/>
        </a:p>
      </dgm:t>
    </dgm:pt>
    <dgm:pt modelId="{5321FA40-6D33-49EF-B623-10A982057638}" type="pres">
      <dgm:prSet presAssocID="{B1B5555E-A226-41C1-A58C-1B84049FE82B}" presName="dummy" presStyleCnt="0"/>
      <dgm:spPr/>
    </dgm:pt>
    <dgm:pt modelId="{248FEEE2-7D68-4C04-8979-667B8D920492}" type="pres">
      <dgm:prSet presAssocID="{F24D3BCE-9A5C-4BFD-A0F4-B16FD6403E8A}" presName="sibTrans" presStyleLbl="sibTrans2D1" presStyleIdx="1" presStyleCnt="4"/>
      <dgm:spPr/>
      <dgm:t>
        <a:bodyPr/>
        <a:lstStyle/>
        <a:p>
          <a:endParaRPr lang="en-US"/>
        </a:p>
      </dgm:t>
    </dgm:pt>
    <dgm:pt modelId="{FCCEB344-9853-4DA8-881D-7F91050B512A}" type="pres">
      <dgm:prSet presAssocID="{23FE5F5E-B4A8-4CE9-8531-4613E8E71D12}" presName="node" presStyleLbl="node1" presStyleIdx="2" presStyleCnt="4" custScaleX="118543">
        <dgm:presLayoutVars>
          <dgm:bulletEnabled val="1"/>
        </dgm:presLayoutVars>
      </dgm:prSet>
      <dgm:spPr/>
      <dgm:t>
        <a:bodyPr/>
        <a:lstStyle/>
        <a:p>
          <a:endParaRPr lang="en-US"/>
        </a:p>
      </dgm:t>
    </dgm:pt>
    <dgm:pt modelId="{FB3ECC07-524A-4EFC-B839-7F9BD0A0779D}" type="pres">
      <dgm:prSet presAssocID="{23FE5F5E-B4A8-4CE9-8531-4613E8E71D12}" presName="dummy" presStyleCnt="0"/>
      <dgm:spPr/>
    </dgm:pt>
    <dgm:pt modelId="{3FDDA4E5-5DE0-414E-81A7-6D3A99700779}" type="pres">
      <dgm:prSet presAssocID="{F1C3CFDD-46E3-4F74-AF9C-F0192C9ABD09}" presName="sibTrans" presStyleLbl="sibTrans2D1" presStyleIdx="2" presStyleCnt="4"/>
      <dgm:spPr/>
      <dgm:t>
        <a:bodyPr/>
        <a:lstStyle/>
        <a:p>
          <a:endParaRPr lang="en-US"/>
        </a:p>
      </dgm:t>
    </dgm:pt>
    <dgm:pt modelId="{D74754CB-0F75-4E02-B884-D5A358AED17C}" type="pres">
      <dgm:prSet presAssocID="{D772EA42-4A83-48A9-921B-5F6AF1B797A9}" presName="node" presStyleLbl="node1" presStyleIdx="3" presStyleCnt="4" custScaleX="128289">
        <dgm:presLayoutVars>
          <dgm:bulletEnabled val="1"/>
        </dgm:presLayoutVars>
      </dgm:prSet>
      <dgm:spPr/>
      <dgm:t>
        <a:bodyPr/>
        <a:lstStyle/>
        <a:p>
          <a:endParaRPr lang="en-US"/>
        </a:p>
      </dgm:t>
    </dgm:pt>
    <dgm:pt modelId="{1EE70369-A879-47A9-9916-E7BBDC6FDD3A}" type="pres">
      <dgm:prSet presAssocID="{D772EA42-4A83-48A9-921B-5F6AF1B797A9}" presName="dummy" presStyleCnt="0"/>
      <dgm:spPr/>
    </dgm:pt>
    <dgm:pt modelId="{DB40A029-443D-4A1A-AAE1-20034E01EF2E}" type="pres">
      <dgm:prSet presAssocID="{7671E086-D59F-4C1C-B50D-AE2529C23C6D}" presName="sibTrans" presStyleLbl="sibTrans2D1" presStyleIdx="3" presStyleCnt="4"/>
      <dgm:spPr/>
      <dgm:t>
        <a:bodyPr/>
        <a:lstStyle/>
        <a:p>
          <a:endParaRPr lang="en-US"/>
        </a:p>
      </dgm:t>
    </dgm:pt>
  </dgm:ptLst>
  <dgm:cxnLst>
    <dgm:cxn modelId="{39844FFE-F5B4-4FD3-AD9E-593EB217DE2F}" type="presOf" srcId="{E004598F-9987-4C1F-9A4F-CE8E2002EEF0}" destId="{94BBD62F-3F86-479A-B7E1-61F4214DAC07}" srcOrd="0" destOrd="0" presId="urn:microsoft.com/office/officeart/2005/8/layout/radial6"/>
    <dgm:cxn modelId="{069C6CBC-EFB6-4E32-A884-508E9B6F2357}" type="presOf" srcId="{F24D3BCE-9A5C-4BFD-A0F4-B16FD6403E8A}" destId="{248FEEE2-7D68-4C04-8979-667B8D920492}" srcOrd="0" destOrd="0" presId="urn:microsoft.com/office/officeart/2005/8/layout/radial6"/>
    <dgm:cxn modelId="{C0BC8D61-C45B-459C-9B9A-EE524559CBDC}" srcId="{850C1167-E4B9-44DA-A3B1-A115F167830C}" destId="{B1B5555E-A226-41C1-A58C-1B84049FE82B}" srcOrd="1" destOrd="0" parTransId="{800ED605-7953-4C49-849D-3E4A7466ED9A}" sibTransId="{F24D3BCE-9A5C-4BFD-A0F4-B16FD6403E8A}"/>
    <dgm:cxn modelId="{21B60AFD-FC1B-44B5-BC59-8CE0D59B78BB}" type="presOf" srcId="{850C1167-E4B9-44DA-A3B1-A115F167830C}" destId="{EC07AFAD-5580-4BDE-BB28-B9F6A3DA99DB}" srcOrd="0" destOrd="0" presId="urn:microsoft.com/office/officeart/2005/8/layout/radial6"/>
    <dgm:cxn modelId="{22836F59-1814-41C4-ADAC-5E00AF2AAC63}" srcId="{850C1167-E4B9-44DA-A3B1-A115F167830C}" destId="{E004598F-9987-4C1F-9A4F-CE8E2002EEF0}" srcOrd="0" destOrd="0" parTransId="{F542E436-9574-458B-8B8C-935A38780AC7}" sibTransId="{F5852C6C-15FF-46B2-8D45-6A8FA30ED53A}"/>
    <dgm:cxn modelId="{CF92A19B-F11C-4EE6-BAC2-EDBDB297164D}" type="presOf" srcId="{23FE5F5E-B4A8-4CE9-8531-4613E8E71D12}" destId="{FCCEB344-9853-4DA8-881D-7F91050B512A}" srcOrd="0" destOrd="0" presId="urn:microsoft.com/office/officeart/2005/8/layout/radial6"/>
    <dgm:cxn modelId="{40D0DA66-4B90-4143-BB33-E27BA80FDBD0}" srcId="{850C1167-E4B9-44DA-A3B1-A115F167830C}" destId="{23FE5F5E-B4A8-4CE9-8531-4613E8E71D12}" srcOrd="2" destOrd="0" parTransId="{156B446F-6DA2-4925-9367-12514D7D2F8F}" sibTransId="{F1C3CFDD-46E3-4F74-AF9C-F0192C9ABD09}"/>
    <dgm:cxn modelId="{062D22A1-D5D4-4EFF-9324-BB22CF0ABEE3}" type="presOf" srcId="{7671E086-D59F-4C1C-B50D-AE2529C23C6D}" destId="{DB40A029-443D-4A1A-AAE1-20034E01EF2E}" srcOrd="0" destOrd="0" presId="urn:microsoft.com/office/officeart/2005/8/layout/radial6"/>
    <dgm:cxn modelId="{1DDD3C9B-D1BB-4F45-9DB6-B7A2C609C918}" type="presOf" srcId="{F5852C6C-15FF-46B2-8D45-6A8FA30ED53A}" destId="{B52FA56C-6BEB-4212-AF7B-8A27F8D53274}" srcOrd="0" destOrd="0" presId="urn:microsoft.com/office/officeart/2005/8/layout/radial6"/>
    <dgm:cxn modelId="{0EFBA592-9F18-41EC-8085-8BF7B49E761F}" type="presOf" srcId="{F1C3CFDD-46E3-4F74-AF9C-F0192C9ABD09}" destId="{3FDDA4E5-5DE0-414E-81A7-6D3A99700779}" srcOrd="0" destOrd="0" presId="urn:microsoft.com/office/officeart/2005/8/layout/radial6"/>
    <dgm:cxn modelId="{DBB72E0B-6590-4D92-99CB-97C908B0D1D5}" type="presOf" srcId="{2FB2EBCE-237E-4B1F-857B-518F7E9C978F}" destId="{D190D41D-194D-486A-A833-AD5D010A35C6}" srcOrd="0" destOrd="0" presId="urn:microsoft.com/office/officeart/2005/8/layout/radial6"/>
    <dgm:cxn modelId="{F978587B-BAC4-4C13-9652-05FCA41157F8}" type="presOf" srcId="{B1B5555E-A226-41C1-A58C-1B84049FE82B}" destId="{354E386B-41B1-4F0D-9433-3F359141FAFF}" srcOrd="0" destOrd="0" presId="urn:microsoft.com/office/officeart/2005/8/layout/radial6"/>
    <dgm:cxn modelId="{6B7EF83E-4159-4CBB-8A88-49F946865AA8}" type="presOf" srcId="{D772EA42-4A83-48A9-921B-5F6AF1B797A9}" destId="{D74754CB-0F75-4E02-B884-D5A358AED17C}" srcOrd="0" destOrd="0" presId="urn:microsoft.com/office/officeart/2005/8/layout/radial6"/>
    <dgm:cxn modelId="{9AFFDB1F-442F-4FC4-8240-5EDDDA240BDB}" srcId="{850C1167-E4B9-44DA-A3B1-A115F167830C}" destId="{D772EA42-4A83-48A9-921B-5F6AF1B797A9}" srcOrd="3" destOrd="0" parTransId="{A457EBC6-7AE4-49F8-ACDA-A9C65D210DCB}" sibTransId="{7671E086-D59F-4C1C-B50D-AE2529C23C6D}"/>
    <dgm:cxn modelId="{5EB3BF5F-3D58-4D32-9CCD-756F6606533C}" srcId="{2FB2EBCE-237E-4B1F-857B-518F7E9C978F}" destId="{850C1167-E4B9-44DA-A3B1-A115F167830C}" srcOrd="0" destOrd="0" parTransId="{9EAB093B-7118-415C-A27D-152A66CDEAE6}" sibTransId="{C7FD9756-2CE8-4818-BAB7-C41EFB700187}"/>
    <dgm:cxn modelId="{A35E92AF-D1C7-473D-ABA1-35AC2E3A58C3}" type="presParOf" srcId="{D190D41D-194D-486A-A833-AD5D010A35C6}" destId="{EC07AFAD-5580-4BDE-BB28-B9F6A3DA99DB}" srcOrd="0" destOrd="0" presId="urn:microsoft.com/office/officeart/2005/8/layout/radial6"/>
    <dgm:cxn modelId="{4B3CBD99-BBD0-4DD9-9348-20EFDF16BE5B}" type="presParOf" srcId="{D190D41D-194D-486A-A833-AD5D010A35C6}" destId="{94BBD62F-3F86-479A-B7E1-61F4214DAC07}" srcOrd="1" destOrd="0" presId="urn:microsoft.com/office/officeart/2005/8/layout/radial6"/>
    <dgm:cxn modelId="{39F7A083-7B4F-4FE7-BDFD-71A213766330}" type="presParOf" srcId="{D190D41D-194D-486A-A833-AD5D010A35C6}" destId="{88C658FD-A925-43D2-A725-DA1BC83C0DF9}" srcOrd="2" destOrd="0" presId="urn:microsoft.com/office/officeart/2005/8/layout/radial6"/>
    <dgm:cxn modelId="{B961F211-26CD-4B2B-98E2-279D99A2E459}" type="presParOf" srcId="{D190D41D-194D-486A-A833-AD5D010A35C6}" destId="{B52FA56C-6BEB-4212-AF7B-8A27F8D53274}" srcOrd="3" destOrd="0" presId="urn:microsoft.com/office/officeart/2005/8/layout/radial6"/>
    <dgm:cxn modelId="{202CF0AD-3F5D-406A-96DF-94AC9978F6B4}" type="presParOf" srcId="{D190D41D-194D-486A-A833-AD5D010A35C6}" destId="{354E386B-41B1-4F0D-9433-3F359141FAFF}" srcOrd="4" destOrd="0" presId="urn:microsoft.com/office/officeart/2005/8/layout/radial6"/>
    <dgm:cxn modelId="{B56ED885-45B7-4C25-99D0-5BFF05A32B11}" type="presParOf" srcId="{D190D41D-194D-486A-A833-AD5D010A35C6}" destId="{5321FA40-6D33-49EF-B623-10A982057638}" srcOrd="5" destOrd="0" presId="urn:microsoft.com/office/officeart/2005/8/layout/radial6"/>
    <dgm:cxn modelId="{B55E0BFE-39F8-4676-87DD-A78192AE2685}" type="presParOf" srcId="{D190D41D-194D-486A-A833-AD5D010A35C6}" destId="{248FEEE2-7D68-4C04-8979-667B8D920492}" srcOrd="6" destOrd="0" presId="urn:microsoft.com/office/officeart/2005/8/layout/radial6"/>
    <dgm:cxn modelId="{855212C9-AA56-4505-9A51-8CF6DA9E57DE}" type="presParOf" srcId="{D190D41D-194D-486A-A833-AD5D010A35C6}" destId="{FCCEB344-9853-4DA8-881D-7F91050B512A}" srcOrd="7" destOrd="0" presId="urn:microsoft.com/office/officeart/2005/8/layout/radial6"/>
    <dgm:cxn modelId="{A50473AF-5996-462A-8A4F-85B0BC58D673}" type="presParOf" srcId="{D190D41D-194D-486A-A833-AD5D010A35C6}" destId="{FB3ECC07-524A-4EFC-B839-7F9BD0A0779D}" srcOrd="8" destOrd="0" presId="urn:microsoft.com/office/officeart/2005/8/layout/radial6"/>
    <dgm:cxn modelId="{15E41976-C00E-40F2-A246-036BCB3E3F50}" type="presParOf" srcId="{D190D41D-194D-486A-A833-AD5D010A35C6}" destId="{3FDDA4E5-5DE0-414E-81A7-6D3A99700779}" srcOrd="9" destOrd="0" presId="urn:microsoft.com/office/officeart/2005/8/layout/radial6"/>
    <dgm:cxn modelId="{64D30D36-4343-4DC5-BFFB-6E6DD2AB9BBF}" type="presParOf" srcId="{D190D41D-194D-486A-A833-AD5D010A35C6}" destId="{D74754CB-0F75-4E02-B884-D5A358AED17C}" srcOrd="10" destOrd="0" presId="urn:microsoft.com/office/officeart/2005/8/layout/radial6"/>
    <dgm:cxn modelId="{46FB0E56-1B02-4159-A614-78D39A6EE56D}" type="presParOf" srcId="{D190D41D-194D-486A-A833-AD5D010A35C6}" destId="{1EE70369-A879-47A9-9916-E7BBDC6FDD3A}" srcOrd="11" destOrd="0" presId="urn:microsoft.com/office/officeart/2005/8/layout/radial6"/>
    <dgm:cxn modelId="{FF0CC8EA-5DD1-424E-BB43-09F1F2B5470F}" type="presParOf" srcId="{D190D41D-194D-486A-A833-AD5D010A35C6}" destId="{DB40A029-443D-4A1A-AAE1-20034E01EF2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D1637E-254D-4B31-B163-5FC4850A575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2767D50-5C29-4B13-978E-AF3E570210F3}">
      <dgm:prSet phldrT="[Text]" custT="1"/>
      <dgm:spPr/>
      <dgm:t>
        <a:bodyPr/>
        <a:lstStyle/>
        <a:p>
          <a:pPr rtl="1"/>
          <a:r>
            <a:rPr lang="ar-SA" sz="2400" b="1" dirty="0" smtClean="0">
              <a:solidFill>
                <a:srgbClr val="FF0000"/>
              </a:solidFill>
            </a:rPr>
            <a:t>نشأة مصطلح العنف ضد المرأة</a:t>
          </a:r>
          <a:endParaRPr lang="en-US" sz="2400" dirty="0">
            <a:solidFill>
              <a:srgbClr val="FF0000"/>
            </a:solidFill>
          </a:endParaRPr>
        </a:p>
      </dgm:t>
    </dgm:pt>
    <dgm:pt modelId="{53A7005B-68BB-4DD3-8B3F-1BC81C112029}" type="parTrans" cxnId="{7FF1037E-7602-449D-9301-7FFB69117F94}">
      <dgm:prSet/>
      <dgm:spPr/>
      <dgm:t>
        <a:bodyPr/>
        <a:lstStyle/>
        <a:p>
          <a:endParaRPr lang="en-US"/>
        </a:p>
      </dgm:t>
    </dgm:pt>
    <dgm:pt modelId="{81CF3264-81FD-45B2-A894-FBC03716B793}" type="sibTrans" cxnId="{7FF1037E-7602-449D-9301-7FFB69117F94}">
      <dgm:prSet/>
      <dgm:spPr/>
      <dgm:t>
        <a:bodyPr/>
        <a:lstStyle/>
        <a:p>
          <a:endParaRPr lang="en-US"/>
        </a:p>
      </dgm:t>
    </dgm:pt>
    <dgm:pt modelId="{3B45DAA0-43E7-4669-8D17-166DBA9B1FBA}">
      <dgm:prSet phldrT="[Text]" custT="1"/>
      <dgm:spPr/>
      <dgm:t>
        <a:bodyPr/>
        <a:lstStyle/>
        <a:p>
          <a:r>
            <a:rPr lang="ar-SA" sz="2400" b="1" dirty="0" smtClean="0">
              <a:solidFill>
                <a:schemeClr val="tx1">
                  <a:lumMod val="75000"/>
                </a:schemeClr>
              </a:solidFill>
            </a:rPr>
            <a:t>مشروع قانون " حماية النساء من العنف الأسري" </a:t>
          </a:r>
          <a:endParaRPr lang="en-US" sz="2400" dirty="0">
            <a:solidFill>
              <a:schemeClr val="tx1">
                <a:lumMod val="75000"/>
              </a:schemeClr>
            </a:solidFill>
          </a:endParaRPr>
        </a:p>
      </dgm:t>
    </dgm:pt>
    <dgm:pt modelId="{5424642B-966C-4991-8E10-5C2E1DCF0AF4}" type="parTrans" cxnId="{DD8FD9D6-0A9F-449F-842B-52AAF5412C55}">
      <dgm:prSet/>
      <dgm:spPr/>
      <dgm:t>
        <a:bodyPr/>
        <a:lstStyle/>
        <a:p>
          <a:endParaRPr lang="en-US"/>
        </a:p>
      </dgm:t>
    </dgm:pt>
    <dgm:pt modelId="{41083456-5C34-4D35-BFA3-E1BB98233170}" type="sibTrans" cxnId="{DD8FD9D6-0A9F-449F-842B-52AAF5412C55}">
      <dgm:prSet/>
      <dgm:spPr/>
      <dgm:t>
        <a:bodyPr/>
        <a:lstStyle/>
        <a:p>
          <a:endParaRPr lang="en-US"/>
        </a:p>
      </dgm:t>
    </dgm:pt>
    <dgm:pt modelId="{29034DFE-8B63-4C86-BA33-5FA1BCC79831}">
      <dgm:prSet phldrT="[Text]" custT="1"/>
      <dgm:spPr/>
      <dgm:t>
        <a:bodyPr/>
        <a:lstStyle/>
        <a:p>
          <a:r>
            <a:rPr lang="ar-LB" sz="2400" b="1" dirty="0" smtClean="0">
              <a:solidFill>
                <a:srgbClr val="00B050"/>
              </a:solidFill>
            </a:rPr>
            <a:t>موقف الجمعيات النسائية الإسلامية من المشروع</a:t>
          </a:r>
          <a:endParaRPr lang="en-US" sz="2400" dirty="0">
            <a:solidFill>
              <a:srgbClr val="00B050"/>
            </a:solidFill>
          </a:endParaRPr>
        </a:p>
      </dgm:t>
    </dgm:pt>
    <dgm:pt modelId="{E7517797-AEF1-431C-B38F-30C36C0EB066}" type="parTrans" cxnId="{AC0136A0-7C6D-4353-827F-6C28EBEB95C0}">
      <dgm:prSet/>
      <dgm:spPr/>
      <dgm:t>
        <a:bodyPr/>
        <a:lstStyle/>
        <a:p>
          <a:endParaRPr lang="en-US"/>
        </a:p>
      </dgm:t>
    </dgm:pt>
    <dgm:pt modelId="{8088E956-3E7A-4E87-B3A4-F1CBC25AB88F}" type="sibTrans" cxnId="{AC0136A0-7C6D-4353-827F-6C28EBEB95C0}">
      <dgm:prSet/>
      <dgm:spPr/>
      <dgm:t>
        <a:bodyPr/>
        <a:lstStyle/>
        <a:p>
          <a:endParaRPr lang="en-US"/>
        </a:p>
      </dgm:t>
    </dgm:pt>
    <dgm:pt modelId="{A5D7EC38-647C-4643-8D84-88A66BF2B821}" type="pres">
      <dgm:prSet presAssocID="{DCD1637E-254D-4B31-B163-5FC4850A5750}" presName="Name0" presStyleCnt="0">
        <dgm:presLayoutVars>
          <dgm:chMax val="7"/>
          <dgm:chPref val="7"/>
          <dgm:dir/>
          <dgm:animLvl val="lvl"/>
        </dgm:presLayoutVars>
      </dgm:prSet>
      <dgm:spPr/>
      <dgm:t>
        <a:bodyPr/>
        <a:lstStyle/>
        <a:p>
          <a:endParaRPr lang="en-US"/>
        </a:p>
      </dgm:t>
    </dgm:pt>
    <dgm:pt modelId="{F91A25DA-28FC-48DB-9278-4FE5F4EA79CA}" type="pres">
      <dgm:prSet presAssocID="{A2767D50-5C29-4B13-978E-AF3E570210F3}" presName="Accent1" presStyleCnt="0"/>
      <dgm:spPr/>
    </dgm:pt>
    <dgm:pt modelId="{FC0BBAA8-26A6-4EB5-A38B-0179182FA06D}" type="pres">
      <dgm:prSet presAssocID="{A2767D50-5C29-4B13-978E-AF3E570210F3}" presName="Accent" presStyleLbl="node1" presStyleIdx="0" presStyleCnt="3" custScaleX="127503"/>
      <dgm:spPr>
        <a:solidFill>
          <a:srgbClr val="FF0000"/>
        </a:solidFill>
      </dgm:spPr>
    </dgm:pt>
    <dgm:pt modelId="{CADB6113-B3E2-47AB-B566-B9F2DB62A513}" type="pres">
      <dgm:prSet presAssocID="{A2767D50-5C29-4B13-978E-AF3E570210F3}" presName="Parent1" presStyleLbl="revTx" presStyleIdx="0" presStyleCnt="3">
        <dgm:presLayoutVars>
          <dgm:chMax val="1"/>
          <dgm:chPref val="1"/>
          <dgm:bulletEnabled val="1"/>
        </dgm:presLayoutVars>
      </dgm:prSet>
      <dgm:spPr/>
      <dgm:t>
        <a:bodyPr/>
        <a:lstStyle/>
        <a:p>
          <a:endParaRPr lang="en-US"/>
        </a:p>
      </dgm:t>
    </dgm:pt>
    <dgm:pt modelId="{F0DEF785-DD5F-4B6C-A01F-825E0C3CBB7F}" type="pres">
      <dgm:prSet presAssocID="{3B45DAA0-43E7-4669-8D17-166DBA9B1FBA}" presName="Accent2" presStyleCnt="0"/>
      <dgm:spPr/>
    </dgm:pt>
    <dgm:pt modelId="{627F540C-AD7E-4C50-B730-34000116A027}" type="pres">
      <dgm:prSet presAssocID="{3B45DAA0-43E7-4669-8D17-166DBA9B1FBA}" presName="Accent" presStyleLbl="node1" presStyleIdx="1" presStyleCnt="3" custScaleX="131980"/>
      <dgm:spPr>
        <a:solidFill>
          <a:schemeClr val="tx1">
            <a:lumMod val="75000"/>
          </a:schemeClr>
        </a:solidFill>
      </dgm:spPr>
    </dgm:pt>
    <dgm:pt modelId="{781524FE-EC3B-435C-BB5B-C39D1F7C3D74}" type="pres">
      <dgm:prSet presAssocID="{3B45DAA0-43E7-4669-8D17-166DBA9B1FBA}" presName="Parent2" presStyleLbl="revTx" presStyleIdx="1" presStyleCnt="3" custScaleX="153586" custScaleY="156364" custLinFactNeighborX="0" custLinFactNeighborY="14992">
        <dgm:presLayoutVars>
          <dgm:chMax val="1"/>
          <dgm:chPref val="1"/>
          <dgm:bulletEnabled val="1"/>
        </dgm:presLayoutVars>
      </dgm:prSet>
      <dgm:spPr/>
      <dgm:t>
        <a:bodyPr/>
        <a:lstStyle/>
        <a:p>
          <a:endParaRPr lang="en-US"/>
        </a:p>
      </dgm:t>
    </dgm:pt>
    <dgm:pt modelId="{9F1D0603-141B-4377-A989-9CDC639BEF3B}" type="pres">
      <dgm:prSet presAssocID="{29034DFE-8B63-4C86-BA33-5FA1BCC79831}" presName="Accent3" presStyleCnt="0"/>
      <dgm:spPr/>
    </dgm:pt>
    <dgm:pt modelId="{7F7C6979-EE91-4D28-8626-81FD57073C2E}" type="pres">
      <dgm:prSet presAssocID="{29034DFE-8B63-4C86-BA33-5FA1BCC79831}" presName="Accent" presStyleLbl="node1" presStyleIdx="2" presStyleCnt="3" custScaleX="139550" custScaleY="92960"/>
      <dgm:spPr>
        <a:solidFill>
          <a:srgbClr val="00B050"/>
        </a:solidFill>
      </dgm:spPr>
    </dgm:pt>
    <dgm:pt modelId="{B55869D9-1441-40EB-9298-F12C21DBAAD2}" type="pres">
      <dgm:prSet presAssocID="{29034DFE-8B63-4C86-BA33-5FA1BCC79831}" presName="Parent3" presStyleLbl="revTx" presStyleIdx="2" presStyleCnt="3" custScaleX="187790">
        <dgm:presLayoutVars>
          <dgm:chMax val="1"/>
          <dgm:chPref val="1"/>
          <dgm:bulletEnabled val="1"/>
        </dgm:presLayoutVars>
      </dgm:prSet>
      <dgm:spPr/>
      <dgm:t>
        <a:bodyPr/>
        <a:lstStyle/>
        <a:p>
          <a:endParaRPr lang="en-US"/>
        </a:p>
      </dgm:t>
    </dgm:pt>
  </dgm:ptLst>
  <dgm:cxnLst>
    <dgm:cxn modelId="{7FF1037E-7602-449D-9301-7FFB69117F94}" srcId="{DCD1637E-254D-4B31-B163-5FC4850A5750}" destId="{A2767D50-5C29-4B13-978E-AF3E570210F3}" srcOrd="0" destOrd="0" parTransId="{53A7005B-68BB-4DD3-8B3F-1BC81C112029}" sibTransId="{81CF3264-81FD-45B2-A894-FBC03716B793}"/>
    <dgm:cxn modelId="{2AC91172-243E-4BE6-9F3A-6F238467CBFF}" type="presOf" srcId="{A2767D50-5C29-4B13-978E-AF3E570210F3}" destId="{CADB6113-B3E2-47AB-B566-B9F2DB62A513}" srcOrd="0" destOrd="0" presId="urn:microsoft.com/office/officeart/2009/layout/CircleArrowProcess"/>
    <dgm:cxn modelId="{CA993492-3458-4E03-AD67-C24EB57D83A8}" type="presOf" srcId="{29034DFE-8B63-4C86-BA33-5FA1BCC79831}" destId="{B55869D9-1441-40EB-9298-F12C21DBAAD2}" srcOrd="0" destOrd="0" presId="urn:microsoft.com/office/officeart/2009/layout/CircleArrowProcess"/>
    <dgm:cxn modelId="{6DACE69F-97E4-4D6D-BF93-42E260FDDB6F}" type="presOf" srcId="{DCD1637E-254D-4B31-B163-5FC4850A5750}" destId="{A5D7EC38-647C-4643-8D84-88A66BF2B821}" srcOrd="0" destOrd="0" presId="urn:microsoft.com/office/officeart/2009/layout/CircleArrowProcess"/>
    <dgm:cxn modelId="{DD8FD9D6-0A9F-449F-842B-52AAF5412C55}" srcId="{DCD1637E-254D-4B31-B163-5FC4850A5750}" destId="{3B45DAA0-43E7-4669-8D17-166DBA9B1FBA}" srcOrd="1" destOrd="0" parTransId="{5424642B-966C-4991-8E10-5C2E1DCF0AF4}" sibTransId="{41083456-5C34-4D35-BFA3-E1BB98233170}"/>
    <dgm:cxn modelId="{AC0136A0-7C6D-4353-827F-6C28EBEB95C0}" srcId="{DCD1637E-254D-4B31-B163-5FC4850A5750}" destId="{29034DFE-8B63-4C86-BA33-5FA1BCC79831}" srcOrd="2" destOrd="0" parTransId="{E7517797-AEF1-431C-B38F-30C36C0EB066}" sibTransId="{8088E956-3E7A-4E87-B3A4-F1CBC25AB88F}"/>
    <dgm:cxn modelId="{CA9C5ABE-76BB-468B-95C7-58DD6590C9C4}" type="presOf" srcId="{3B45DAA0-43E7-4669-8D17-166DBA9B1FBA}" destId="{781524FE-EC3B-435C-BB5B-C39D1F7C3D74}" srcOrd="0" destOrd="0" presId="urn:microsoft.com/office/officeart/2009/layout/CircleArrowProcess"/>
    <dgm:cxn modelId="{E5D5F170-9811-49EE-AC71-5573D59DBAB7}" type="presParOf" srcId="{A5D7EC38-647C-4643-8D84-88A66BF2B821}" destId="{F91A25DA-28FC-48DB-9278-4FE5F4EA79CA}" srcOrd="0" destOrd="0" presId="urn:microsoft.com/office/officeart/2009/layout/CircleArrowProcess"/>
    <dgm:cxn modelId="{3B462683-591B-4DDB-9D68-47797FDD05FD}" type="presParOf" srcId="{F91A25DA-28FC-48DB-9278-4FE5F4EA79CA}" destId="{FC0BBAA8-26A6-4EB5-A38B-0179182FA06D}" srcOrd="0" destOrd="0" presId="urn:microsoft.com/office/officeart/2009/layout/CircleArrowProcess"/>
    <dgm:cxn modelId="{4A444715-3B85-4018-BF5C-83A34D5B91C0}" type="presParOf" srcId="{A5D7EC38-647C-4643-8D84-88A66BF2B821}" destId="{CADB6113-B3E2-47AB-B566-B9F2DB62A513}" srcOrd="1" destOrd="0" presId="urn:microsoft.com/office/officeart/2009/layout/CircleArrowProcess"/>
    <dgm:cxn modelId="{F531B074-423B-4ADC-9C3D-90D369ADDDF6}" type="presParOf" srcId="{A5D7EC38-647C-4643-8D84-88A66BF2B821}" destId="{F0DEF785-DD5F-4B6C-A01F-825E0C3CBB7F}" srcOrd="2" destOrd="0" presId="urn:microsoft.com/office/officeart/2009/layout/CircleArrowProcess"/>
    <dgm:cxn modelId="{4B7B0D31-0198-4971-A4B2-1E72C6E33D69}" type="presParOf" srcId="{F0DEF785-DD5F-4B6C-A01F-825E0C3CBB7F}" destId="{627F540C-AD7E-4C50-B730-34000116A027}" srcOrd="0" destOrd="0" presId="urn:microsoft.com/office/officeart/2009/layout/CircleArrowProcess"/>
    <dgm:cxn modelId="{CD83FB2A-8C5E-4A3B-9874-F8CD2975CAAA}" type="presParOf" srcId="{A5D7EC38-647C-4643-8D84-88A66BF2B821}" destId="{781524FE-EC3B-435C-BB5B-C39D1F7C3D74}" srcOrd="3" destOrd="0" presId="urn:microsoft.com/office/officeart/2009/layout/CircleArrowProcess"/>
    <dgm:cxn modelId="{2CDFC86E-4700-4FD0-83FF-B9FD31DE9DCD}" type="presParOf" srcId="{A5D7EC38-647C-4643-8D84-88A66BF2B821}" destId="{9F1D0603-141B-4377-A989-9CDC639BEF3B}" srcOrd="4" destOrd="0" presId="urn:microsoft.com/office/officeart/2009/layout/CircleArrowProcess"/>
    <dgm:cxn modelId="{21D27432-9D9A-4EBA-B95F-2270D75A06B9}" type="presParOf" srcId="{9F1D0603-141B-4377-A989-9CDC639BEF3B}" destId="{7F7C6979-EE91-4D28-8626-81FD57073C2E}" srcOrd="0" destOrd="0" presId="urn:microsoft.com/office/officeart/2009/layout/CircleArrowProcess"/>
    <dgm:cxn modelId="{3486EAD9-A906-4152-A148-46AC8DFFC4CC}" type="presParOf" srcId="{A5D7EC38-647C-4643-8D84-88A66BF2B821}" destId="{B55869D9-1441-40EB-9298-F12C21DBAAD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E99F7-083C-4A38-92AA-5D8589ED68FD}">
      <dsp:nvSpPr>
        <dsp:cNvPr id="0" name=""/>
        <dsp:cNvSpPr/>
      </dsp:nvSpPr>
      <dsp:spPr>
        <a:xfrm rot="16200000">
          <a:off x="1115346" y="1321320"/>
          <a:ext cx="2797921" cy="1709826"/>
        </a:xfrm>
        <a:prstGeom prst="round2SameRect">
          <a:avLst>
            <a:gd name="adj1" fmla="val 16670"/>
            <a:gd name="adj2" fmla="val 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273050" rIns="245745" bIns="273050" numCol="1" spcCol="1270" anchor="t" anchorCtr="0">
          <a:noAutofit/>
        </a:bodyPr>
        <a:lstStyle/>
        <a:p>
          <a:pPr lvl="0" algn="l" defTabSz="1911350">
            <a:lnSpc>
              <a:spcPct val="90000"/>
            </a:lnSpc>
            <a:spcBef>
              <a:spcPct val="0"/>
            </a:spcBef>
            <a:spcAft>
              <a:spcPct val="35000"/>
            </a:spcAft>
          </a:pPr>
          <a:r>
            <a:rPr lang="ar-LB" sz="4300" kern="1200" dirty="0" smtClean="0"/>
            <a:t>غير مباشرة </a:t>
          </a:r>
          <a:endParaRPr lang="en-US" sz="4300" kern="1200" dirty="0"/>
        </a:p>
      </dsp:txBody>
      <dsp:txXfrm rot="5400000">
        <a:off x="1742875" y="860755"/>
        <a:ext cx="1626344" cy="2630957"/>
      </dsp:txXfrm>
    </dsp:sp>
    <dsp:sp modelId="{27DA15E3-16AF-4DD0-B7C6-18ED6B946370}">
      <dsp:nvSpPr>
        <dsp:cNvPr id="0" name=""/>
        <dsp:cNvSpPr/>
      </dsp:nvSpPr>
      <dsp:spPr>
        <a:xfrm rot="5400000">
          <a:off x="2902812" y="1321320"/>
          <a:ext cx="2797921" cy="1709826"/>
        </a:xfrm>
        <a:prstGeom prst="round2SameRect">
          <a:avLst>
            <a:gd name="adj1" fmla="val 16670"/>
            <a:gd name="adj2" fmla="val 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745" tIns="273050" rIns="163830" bIns="273050" numCol="1" spcCol="1270" anchor="t" anchorCtr="0">
          <a:noAutofit/>
        </a:bodyPr>
        <a:lstStyle/>
        <a:p>
          <a:pPr lvl="0" algn="l" defTabSz="1911350">
            <a:lnSpc>
              <a:spcPct val="90000"/>
            </a:lnSpc>
            <a:spcBef>
              <a:spcPct val="0"/>
            </a:spcBef>
            <a:spcAft>
              <a:spcPct val="35000"/>
            </a:spcAft>
          </a:pPr>
          <a:r>
            <a:rPr lang="ar-LB" sz="4300" kern="1200" dirty="0" smtClean="0"/>
            <a:t>مباشرة</a:t>
          </a:r>
          <a:endParaRPr lang="en-US" sz="4300" kern="1200" dirty="0"/>
        </a:p>
      </dsp:txBody>
      <dsp:txXfrm rot="-5400000">
        <a:off x="3446859" y="860755"/>
        <a:ext cx="1626344" cy="2630957"/>
      </dsp:txXfrm>
    </dsp:sp>
    <dsp:sp modelId="{9AA7359E-E305-41AA-B5AD-46191A541517}">
      <dsp:nvSpPr>
        <dsp:cNvPr id="0" name=""/>
        <dsp:cNvSpPr/>
      </dsp:nvSpPr>
      <dsp:spPr>
        <a:xfrm>
          <a:off x="2514131" y="0"/>
          <a:ext cx="1787466" cy="1787379"/>
        </a:xfrm>
        <a:prstGeom prst="circularArrow">
          <a:avLst>
            <a:gd name="adj1" fmla="val 12500"/>
            <a:gd name="adj2" fmla="val 1142322"/>
            <a:gd name="adj3" fmla="val 20457678"/>
            <a:gd name="adj4" fmla="val 10800000"/>
            <a:gd name="adj5" fmla="val 125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61EC2-4EBE-490C-AEC3-45035EDA05A3}">
      <dsp:nvSpPr>
        <dsp:cNvPr id="0" name=""/>
        <dsp:cNvSpPr/>
      </dsp:nvSpPr>
      <dsp:spPr>
        <a:xfrm rot="10800000">
          <a:off x="2514131" y="2564652"/>
          <a:ext cx="1787466" cy="1787379"/>
        </a:xfrm>
        <a:prstGeom prst="circularArrow">
          <a:avLst>
            <a:gd name="adj1" fmla="val 12500"/>
            <a:gd name="adj2" fmla="val 1142322"/>
            <a:gd name="adj3" fmla="val 20457678"/>
            <a:gd name="adj4" fmla="val 108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9E3C2-46E8-4E00-846E-B6C2B8021045}">
      <dsp:nvSpPr>
        <dsp:cNvPr id="0" name=""/>
        <dsp:cNvSpPr/>
      </dsp:nvSpPr>
      <dsp:spPr>
        <a:xfrm>
          <a:off x="0" y="5162379"/>
          <a:ext cx="9144000" cy="1694408"/>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LB" sz="2400" kern="1200" dirty="0" smtClean="0"/>
            <a:t>3-</a:t>
          </a:r>
          <a:r>
            <a:rPr lang="ar-SA" sz="2400" kern="1200" dirty="0" smtClean="0"/>
            <a:t>تسجيل الجمعيات النسائية كمنظمات غير حكومية في داخل المؤسسات الدولية الكبرى مثل الاسكوا، وذلك </a:t>
          </a:r>
          <a:endParaRPr lang="en-US" sz="2400" kern="1200" dirty="0"/>
        </a:p>
      </dsp:txBody>
      <dsp:txXfrm>
        <a:off x="0" y="5162379"/>
        <a:ext cx="9144000" cy="914980"/>
      </dsp:txXfrm>
    </dsp:sp>
    <dsp:sp modelId="{E205FE25-C73D-4A05-92BD-1548FD91D1BF}">
      <dsp:nvSpPr>
        <dsp:cNvPr id="0" name=""/>
        <dsp:cNvSpPr/>
      </dsp:nvSpPr>
      <dsp:spPr>
        <a:xfrm>
          <a:off x="0" y="6043471"/>
          <a:ext cx="9144000" cy="779427"/>
        </a:xfrm>
        <a:prstGeom prst="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ar-SA" sz="2900" kern="1200" dirty="0" smtClean="0">
              <a:solidFill>
                <a:schemeClr val="bg1"/>
              </a:solidFill>
            </a:rPr>
            <a:t>من أجل متابعة كل جديد يحدث على الصعيد العالمي</a:t>
          </a:r>
          <a:r>
            <a:rPr lang="ar-SA" sz="2900" kern="1200" dirty="0" smtClean="0"/>
            <a:t> </a:t>
          </a:r>
          <a:endParaRPr lang="en-US" sz="2900" kern="1200" dirty="0"/>
        </a:p>
      </dsp:txBody>
      <dsp:txXfrm>
        <a:off x="0" y="6043471"/>
        <a:ext cx="9144000" cy="779427"/>
      </dsp:txXfrm>
    </dsp:sp>
    <dsp:sp modelId="{477649E7-551D-49F8-B8D5-48CBCC9612FD}">
      <dsp:nvSpPr>
        <dsp:cNvPr id="0" name=""/>
        <dsp:cNvSpPr/>
      </dsp:nvSpPr>
      <dsp:spPr>
        <a:xfrm rot="10800000">
          <a:off x="0" y="2623205"/>
          <a:ext cx="9144000" cy="2605999"/>
        </a:xfrm>
        <a:prstGeom prst="upArrowCallou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LB" sz="2500" kern="1200" dirty="0" smtClean="0"/>
            <a:t>2-</a:t>
          </a:r>
          <a:r>
            <a:rPr lang="ar-SA" sz="2500" kern="1200" dirty="0" smtClean="0"/>
            <a:t>تكاتف الجمعيات النسائية العربية وتوحيد جهودها لحماية المنظومة القيمية والأخلاقية</a:t>
          </a:r>
          <a:endParaRPr lang="en-US" sz="2500" kern="1200" dirty="0"/>
        </a:p>
      </dsp:txBody>
      <dsp:txXfrm rot="-10800000">
        <a:off x="0" y="2623205"/>
        <a:ext cx="9144000" cy="914705"/>
      </dsp:txXfrm>
    </dsp:sp>
    <dsp:sp modelId="{17CE466F-5F0D-449C-A82D-89621C6B670A}">
      <dsp:nvSpPr>
        <dsp:cNvPr id="0" name=""/>
        <dsp:cNvSpPr/>
      </dsp:nvSpPr>
      <dsp:spPr>
        <a:xfrm>
          <a:off x="0" y="3496501"/>
          <a:ext cx="9144000" cy="779193"/>
        </a:xfrm>
        <a:prstGeom prst="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rtl="1">
            <a:lnSpc>
              <a:spcPct val="90000"/>
            </a:lnSpc>
            <a:spcBef>
              <a:spcPct val="0"/>
            </a:spcBef>
            <a:spcAft>
              <a:spcPct val="35000"/>
            </a:spcAft>
          </a:pPr>
          <a:r>
            <a:rPr lang="ar-SA" sz="2900" kern="1200" dirty="0" smtClean="0">
              <a:solidFill>
                <a:schemeClr val="bg1"/>
              </a:solidFill>
            </a:rPr>
            <a:t>والتصدي للمخططات الخارجية</a:t>
          </a:r>
          <a:endParaRPr lang="en-US" sz="2900" kern="1200" dirty="0">
            <a:solidFill>
              <a:schemeClr val="bg1"/>
            </a:solidFill>
          </a:endParaRPr>
        </a:p>
      </dsp:txBody>
      <dsp:txXfrm>
        <a:off x="0" y="3496501"/>
        <a:ext cx="9144000" cy="779193"/>
      </dsp:txXfrm>
    </dsp:sp>
    <dsp:sp modelId="{5B191A55-BCC0-4584-883F-44DAA4C3A4E1}">
      <dsp:nvSpPr>
        <dsp:cNvPr id="0" name=""/>
        <dsp:cNvSpPr/>
      </dsp:nvSpPr>
      <dsp:spPr>
        <a:xfrm rot="10800000">
          <a:off x="0" y="1212"/>
          <a:ext cx="9144000" cy="2605999"/>
        </a:xfrm>
        <a:prstGeom prst="upArrowCallou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ar-LB" sz="2500" kern="1200" dirty="0" smtClean="0"/>
            <a:t>1- </a:t>
          </a:r>
          <a:r>
            <a:rPr lang="ar-SA" sz="2500" kern="1200" dirty="0" smtClean="0"/>
            <a:t>التوسع في مفهوم العمل الخيري والإغاثي المتعارف عليه، ليشمل</a:t>
          </a:r>
          <a:endParaRPr lang="en-US" sz="2500" kern="1200" dirty="0"/>
        </a:p>
      </dsp:txBody>
      <dsp:txXfrm rot="-10800000">
        <a:off x="0" y="1212"/>
        <a:ext cx="9144000" cy="914705"/>
      </dsp:txXfrm>
    </dsp:sp>
    <dsp:sp modelId="{E4233FFD-2348-486C-B485-1F41CB800C6C}">
      <dsp:nvSpPr>
        <dsp:cNvPr id="0" name=""/>
        <dsp:cNvSpPr/>
      </dsp:nvSpPr>
      <dsp:spPr>
        <a:xfrm>
          <a:off x="0" y="915918"/>
          <a:ext cx="4572000" cy="779193"/>
        </a:xfrm>
        <a:prstGeom prst="rect">
          <a:avLst/>
        </a:prstGeom>
        <a:solidFill>
          <a:schemeClr val="accent6">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ar-SA" sz="2900" kern="1200" dirty="0" smtClean="0">
              <a:solidFill>
                <a:schemeClr val="bg1"/>
              </a:solidFill>
            </a:rPr>
            <a:t>حماية الهوية المجتمعية من الانحدار </a:t>
          </a:r>
          <a:endParaRPr lang="en-US" sz="2900" kern="1200" dirty="0">
            <a:solidFill>
              <a:schemeClr val="bg1"/>
            </a:solidFill>
          </a:endParaRPr>
        </a:p>
      </dsp:txBody>
      <dsp:txXfrm>
        <a:off x="0" y="915918"/>
        <a:ext cx="4572000" cy="779193"/>
      </dsp:txXfrm>
    </dsp:sp>
    <dsp:sp modelId="{66EA16A5-7EF7-4E12-8442-D1E82139E20F}">
      <dsp:nvSpPr>
        <dsp:cNvPr id="0" name=""/>
        <dsp:cNvSpPr/>
      </dsp:nvSpPr>
      <dsp:spPr>
        <a:xfrm>
          <a:off x="4572000" y="915918"/>
          <a:ext cx="4572000" cy="779193"/>
        </a:xfrm>
        <a:prstGeom prst="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ar-SA" sz="2900" kern="1200" dirty="0" smtClean="0">
              <a:solidFill>
                <a:schemeClr val="bg1"/>
              </a:solidFill>
            </a:rPr>
            <a:t>إغاثة القيم والأخلاق</a:t>
          </a:r>
          <a:endParaRPr lang="en-US" sz="2900" kern="1200" dirty="0">
            <a:solidFill>
              <a:schemeClr val="bg1"/>
            </a:solidFill>
          </a:endParaRPr>
        </a:p>
      </dsp:txBody>
      <dsp:txXfrm>
        <a:off x="4572000" y="915918"/>
        <a:ext cx="4572000" cy="7791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F295E-70ED-4C8A-84DA-FE0336008E3D}">
      <dsp:nvSpPr>
        <dsp:cNvPr id="0" name=""/>
        <dsp:cNvSpPr/>
      </dsp:nvSpPr>
      <dsp:spPr>
        <a:xfrm>
          <a:off x="0" y="5162378"/>
          <a:ext cx="9144000" cy="1694407"/>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LB" sz="2400" kern="1200" dirty="0" smtClean="0"/>
            <a:t>6- </a:t>
          </a:r>
          <a:r>
            <a:rPr lang="ar-SA" sz="2400" kern="1200" dirty="0" smtClean="0"/>
            <a:t>إقامة الندوات والمحاضرات التي تكشف زيغ وبطلان هذه الدعوات</a:t>
          </a:r>
          <a:endParaRPr lang="en-US" sz="2400" kern="1200" dirty="0"/>
        </a:p>
      </dsp:txBody>
      <dsp:txXfrm>
        <a:off x="0" y="5162378"/>
        <a:ext cx="9144000" cy="914980"/>
      </dsp:txXfrm>
    </dsp:sp>
    <dsp:sp modelId="{988E86F9-873A-46A3-9DC5-4AB0ECE53BF7}">
      <dsp:nvSpPr>
        <dsp:cNvPr id="0" name=""/>
        <dsp:cNvSpPr/>
      </dsp:nvSpPr>
      <dsp:spPr>
        <a:xfrm>
          <a:off x="0" y="6043470"/>
          <a:ext cx="9144000" cy="779427"/>
        </a:xfrm>
        <a:prstGeom prst="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ar-SA" sz="2200" kern="1200" dirty="0" smtClean="0"/>
            <a:t> </a:t>
          </a:r>
          <a:r>
            <a:rPr lang="ar-SA" sz="2200" kern="1200" dirty="0" smtClean="0">
              <a:solidFill>
                <a:schemeClr val="bg1"/>
              </a:solidFill>
            </a:rPr>
            <a:t>خاصة أن هناك بعض أبناء المسلمين ممن يعتقد أنه لا يوجد مخالفات  شرعية فيما تدعو إليه هذه الاتفاقيات الدولية. </a:t>
          </a:r>
          <a:r>
            <a:rPr lang="ar-SA" sz="2200" kern="1200" dirty="0" smtClean="0"/>
            <a:t> </a:t>
          </a:r>
          <a:endParaRPr lang="en-US" sz="2200" kern="1200" dirty="0"/>
        </a:p>
      </dsp:txBody>
      <dsp:txXfrm>
        <a:off x="0" y="6043470"/>
        <a:ext cx="9144000" cy="779427"/>
      </dsp:txXfrm>
    </dsp:sp>
    <dsp:sp modelId="{054ED873-104A-4434-8E25-284AB561D233}">
      <dsp:nvSpPr>
        <dsp:cNvPr id="0" name=""/>
        <dsp:cNvSpPr/>
      </dsp:nvSpPr>
      <dsp:spPr>
        <a:xfrm rot="10800000">
          <a:off x="0" y="2623204"/>
          <a:ext cx="9144000" cy="2605999"/>
        </a:xfrm>
        <a:prstGeom prst="upArrowCallou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LB" sz="2400" kern="1200" dirty="0" smtClean="0"/>
            <a:t>5-</a:t>
          </a:r>
          <a:r>
            <a:rPr lang="ar-SA" sz="2400" kern="1200" dirty="0" smtClean="0"/>
            <a:t>تكوين فريق عمل يتمتع بالإخلاص الديني ويؤمن بخطورة هذه الهجمات</a:t>
          </a:r>
          <a:endParaRPr lang="en-US" sz="2400" kern="1200" dirty="0"/>
        </a:p>
      </dsp:txBody>
      <dsp:txXfrm rot="-10800000">
        <a:off x="0" y="2623204"/>
        <a:ext cx="9144000" cy="914705"/>
      </dsp:txXfrm>
    </dsp:sp>
    <dsp:sp modelId="{9A59CF3A-3A5A-48E2-94B7-DBD1962994E1}">
      <dsp:nvSpPr>
        <dsp:cNvPr id="0" name=""/>
        <dsp:cNvSpPr/>
      </dsp:nvSpPr>
      <dsp:spPr>
        <a:xfrm>
          <a:off x="0" y="3496501"/>
          <a:ext cx="4572000" cy="779193"/>
        </a:xfrm>
        <a:prstGeom prst="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ar-SA" sz="2200" kern="1200" dirty="0" smtClean="0"/>
            <a:t> </a:t>
          </a:r>
          <a:r>
            <a:rPr lang="ar-SA" sz="2200" kern="1200" dirty="0" smtClean="0">
              <a:solidFill>
                <a:schemeClr val="bg1"/>
              </a:solidFill>
            </a:rPr>
            <a:t>مع وجود استعداد لديه للتضحية بالمال والوقت والجهد في سبيل هذه الغاية</a:t>
          </a:r>
          <a:endParaRPr lang="en-US" sz="2200" kern="1200" dirty="0">
            <a:solidFill>
              <a:schemeClr val="bg1"/>
            </a:solidFill>
          </a:endParaRPr>
        </a:p>
      </dsp:txBody>
      <dsp:txXfrm>
        <a:off x="0" y="3496501"/>
        <a:ext cx="4572000" cy="779193"/>
      </dsp:txXfrm>
    </dsp:sp>
    <dsp:sp modelId="{60E55E5D-6128-43B2-A419-D4887F8B5D39}">
      <dsp:nvSpPr>
        <dsp:cNvPr id="0" name=""/>
        <dsp:cNvSpPr/>
      </dsp:nvSpPr>
      <dsp:spPr>
        <a:xfrm>
          <a:off x="4572000" y="3496501"/>
          <a:ext cx="4572000" cy="779193"/>
        </a:xfrm>
        <a:prstGeom prst="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ar-SA" sz="2200" kern="1200" dirty="0" smtClean="0">
              <a:solidFill>
                <a:schemeClr val="bg1"/>
              </a:solidFill>
            </a:rPr>
            <a:t>وبضرورة إعطائها الأولوية في التصدي </a:t>
          </a:r>
          <a:r>
            <a:rPr lang="ar-SA" sz="2200" kern="1200" dirty="0" smtClean="0">
              <a:solidFill>
                <a:schemeClr val="bg1"/>
              </a:solidFill>
            </a:rPr>
            <a:t>والد</a:t>
          </a:r>
          <a:r>
            <a:rPr lang="ar-LB" sz="2200" kern="1200" dirty="0" smtClean="0">
              <a:solidFill>
                <a:schemeClr val="bg1"/>
              </a:solidFill>
            </a:rPr>
            <a:t>فاع</a:t>
          </a:r>
        </a:p>
        <a:p>
          <a:pPr lvl="0" algn="ctr" defTabSz="977900">
            <a:lnSpc>
              <a:spcPct val="90000"/>
            </a:lnSpc>
            <a:spcBef>
              <a:spcPct val="0"/>
            </a:spcBef>
            <a:spcAft>
              <a:spcPct val="35000"/>
            </a:spcAft>
          </a:pPr>
          <a:r>
            <a:rPr lang="ar-SA" sz="2200" kern="1200" dirty="0" smtClean="0">
              <a:solidFill>
                <a:schemeClr val="bg1"/>
              </a:solidFill>
            </a:rPr>
            <a:t> </a:t>
          </a:r>
          <a:r>
            <a:rPr lang="ar-SA" sz="2200" kern="1200" dirty="0" smtClean="0">
              <a:solidFill>
                <a:schemeClr val="bg1"/>
              </a:solidFill>
            </a:rPr>
            <a:t>مثلها مثل أية قضية إسلامية أخرى</a:t>
          </a:r>
          <a:endParaRPr lang="en-US" sz="2200" kern="1200" dirty="0">
            <a:solidFill>
              <a:schemeClr val="bg1"/>
            </a:solidFill>
          </a:endParaRPr>
        </a:p>
      </dsp:txBody>
      <dsp:txXfrm>
        <a:off x="4572000" y="3496501"/>
        <a:ext cx="4572000" cy="779193"/>
      </dsp:txXfrm>
    </dsp:sp>
    <dsp:sp modelId="{DB071FE0-01D9-47AF-B874-88DC738E5768}">
      <dsp:nvSpPr>
        <dsp:cNvPr id="0" name=""/>
        <dsp:cNvSpPr/>
      </dsp:nvSpPr>
      <dsp:spPr>
        <a:xfrm rot="10800000">
          <a:off x="0" y="1212"/>
          <a:ext cx="9144000" cy="2605999"/>
        </a:xfrm>
        <a:prstGeom prst="upArrowCallou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LB" sz="2400" kern="1200" dirty="0" smtClean="0"/>
            <a:t>4-</a:t>
          </a:r>
          <a:r>
            <a:rPr lang="ar-SA" sz="2400" kern="1200" dirty="0" smtClean="0"/>
            <a:t>المشاركة الفعالة في المؤتمرات الدولية، وطرح البديل الإسلامي في المسألة الاجتماعية</a:t>
          </a:r>
          <a:endParaRPr lang="en-US" sz="2400" kern="1200" dirty="0"/>
        </a:p>
      </dsp:txBody>
      <dsp:txXfrm rot="-10800000">
        <a:off x="0" y="1212"/>
        <a:ext cx="9144000" cy="914705"/>
      </dsp:txXfrm>
    </dsp:sp>
    <dsp:sp modelId="{05647618-92F2-48D4-B640-433FC8028B78}">
      <dsp:nvSpPr>
        <dsp:cNvPr id="0" name=""/>
        <dsp:cNvSpPr/>
      </dsp:nvSpPr>
      <dsp:spPr>
        <a:xfrm>
          <a:off x="0" y="915918"/>
          <a:ext cx="4572000" cy="779193"/>
        </a:xfrm>
        <a:prstGeom prst="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ar-SA" sz="2200" kern="1200" dirty="0" smtClean="0">
              <a:solidFill>
                <a:schemeClr val="bg1"/>
              </a:solidFill>
            </a:rPr>
            <a:t>إضافة إلى ابداء التحفظات حول بعض البنود المخالفة للشريعة الإسلامية.</a:t>
          </a:r>
          <a:endParaRPr lang="en-US" sz="2200" kern="1200" dirty="0">
            <a:solidFill>
              <a:schemeClr val="bg1"/>
            </a:solidFill>
          </a:endParaRPr>
        </a:p>
      </dsp:txBody>
      <dsp:txXfrm>
        <a:off x="0" y="915918"/>
        <a:ext cx="4572000" cy="779193"/>
      </dsp:txXfrm>
    </dsp:sp>
    <dsp:sp modelId="{35FD49A3-C8E4-4AED-8E30-9B20A078563F}">
      <dsp:nvSpPr>
        <dsp:cNvPr id="0" name=""/>
        <dsp:cNvSpPr/>
      </dsp:nvSpPr>
      <dsp:spPr>
        <a:xfrm>
          <a:off x="4572000" y="915918"/>
          <a:ext cx="4572000" cy="779193"/>
        </a:xfrm>
        <a:prstGeom prst="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ar-SA" sz="2200" kern="1200" dirty="0" smtClean="0">
              <a:solidFill>
                <a:schemeClr val="bg1"/>
              </a:solidFill>
            </a:rPr>
            <a:t>والتعريف به أمام المجتمعات الغربية</a:t>
          </a:r>
          <a:endParaRPr lang="en-US" sz="2200" kern="1200" dirty="0">
            <a:solidFill>
              <a:schemeClr val="bg1"/>
            </a:solidFill>
          </a:endParaRPr>
        </a:p>
      </dsp:txBody>
      <dsp:txXfrm>
        <a:off x="4572000" y="915918"/>
        <a:ext cx="4572000" cy="7791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12555-8A8B-4732-AADB-7623B9310485}">
      <dsp:nvSpPr>
        <dsp:cNvPr id="0" name=""/>
        <dsp:cNvSpPr/>
      </dsp:nvSpPr>
      <dsp:spPr>
        <a:xfrm>
          <a:off x="0" y="0"/>
          <a:ext cx="9144000" cy="5461000"/>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ar-LB" sz="4400" kern="1200" dirty="0" smtClean="0"/>
            <a:t>7- </a:t>
          </a:r>
          <a:r>
            <a:rPr lang="ar-SA" sz="4400" kern="1200" dirty="0" smtClean="0"/>
            <a:t>تضافر الجهود الفردية والجماعية من أجل ايجاد التمويل المالي الكافي لتأسيس المؤسسات، والقيام بالأبحاث، والمشاركة في المؤتمرات الدولية</a:t>
          </a:r>
          <a:endParaRPr lang="en-US" sz="4400" kern="1200" dirty="0"/>
        </a:p>
      </dsp:txBody>
      <dsp:txXfrm>
        <a:off x="0" y="0"/>
        <a:ext cx="9144000" cy="2948940"/>
      </dsp:txXfrm>
    </dsp:sp>
    <dsp:sp modelId="{6A80D976-2413-4616-9984-012DDA65B5AB}">
      <dsp:nvSpPr>
        <dsp:cNvPr id="0" name=""/>
        <dsp:cNvSpPr/>
      </dsp:nvSpPr>
      <dsp:spPr>
        <a:xfrm>
          <a:off x="0" y="2746271"/>
          <a:ext cx="9144000" cy="2698957"/>
        </a:xfrm>
        <a:prstGeom prst="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168" tIns="81280" rIns="455168" bIns="81280" numCol="1" spcCol="1270" anchor="ctr" anchorCtr="0">
          <a:noAutofit/>
        </a:bodyPr>
        <a:lstStyle/>
        <a:p>
          <a:pPr lvl="0" algn="ctr" defTabSz="2844800" rtl="1">
            <a:lnSpc>
              <a:spcPct val="90000"/>
            </a:lnSpc>
            <a:spcBef>
              <a:spcPct val="0"/>
            </a:spcBef>
            <a:spcAft>
              <a:spcPct val="35000"/>
            </a:spcAft>
          </a:pPr>
          <a:r>
            <a:rPr lang="ar-SA" sz="6400" kern="1200" dirty="0" smtClean="0"/>
            <a:t>وبيان أهمية هذه الأموال من أجل خدمة الشرع الإسلامي والدين الحنيف .</a:t>
          </a:r>
          <a:endParaRPr lang="en-US" sz="6400" kern="1200" dirty="0"/>
        </a:p>
      </dsp:txBody>
      <dsp:txXfrm>
        <a:off x="0" y="2746271"/>
        <a:ext cx="9144000" cy="26989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7B053-A3A4-4F58-A49A-8CF19AD399BB}">
      <dsp:nvSpPr>
        <dsp:cNvPr id="0" name=""/>
        <dsp:cNvSpPr/>
      </dsp:nvSpPr>
      <dsp:spPr>
        <a:xfrm>
          <a:off x="0" y="4139165"/>
          <a:ext cx="9144000" cy="2715740"/>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ar-LB" sz="3000" kern="1200" dirty="0" smtClean="0"/>
            <a:t>9- </a:t>
          </a:r>
          <a:r>
            <a:rPr lang="ar-SA" sz="3000" kern="1200" dirty="0" smtClean="0"/>
            <a:t>العمل على تطوير قوانين الأحوال الشخصية في المحاكم الشرعية في ب</a:t>
          </a:r>
          <a:r>
            <a:rPr lang="ar-LB" sz="3000" kern="1200" dirty="0" smtClean="0"/>
            <a:t>لا</a:t>
          </a:r>
          <a:r>
            <a:rPr lang="ar-SA" sz="3000" kern="1200" dirty="0" smtClean="0"/>
            <a:t>دنا الإسلامية بحيث تنسجم مع روح الدين الإسلامي الذي كرم المرأة ورفع من شأنها  ودعا للحفاظ على الأسرة.</a:t>
          </a:r>
          <a:endParaRPr lang="en-US" sz="3000" kern="1200" dirty="0"/>
        </a:p>
      </dsp:txBody>
      <dsp:txXfrm>
        <a:off x="0" y="4139165"/>
        <a:ext cx="9144000" cy="2715740"/>
      </dsp:txXfrm>
    </dsp:sp>
    <dsp:sp modelId="{DB071FE0-01D9-47AF-B874-88DC738E5768}">
      <dsp:nvSpPr>
        <dsp:cNvPr id="0" name=""/>
        <dsp:cNvSpPr/>
      </dsp:nvSpPr>
      <dsp:spPr>
        <a:xfrm rot="10800000">
          <a:off x="0" y="3092"/>
          <a:ext cx="9144000" cy="4176809"/>
        </a:xfrm>
        <a:prstGeom prst="upArrowCallou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1">
            <a:lnSpc>
              <a:spcPct val="90000"/>
            </a:lnSpc>
            <a:spcBef>
              <a:spcPct val="0"/>
            </a:spcBef>
            <a:spcAft>
              <a:spcPct val="35000"/>
            </a:spcAft>
          </a:pPr>
          <a:r>
            <a:rPr lang="ar-LB" sz="3000" kern="1200" dirty="0" smtClean="0"/>
            <a:t>8- </a:t>
          </a:r>
          <a:r>
            <a:rPr lang="ar-SA" sz="3000" kern="1200" dirty="0" smtClean="0"/>
            <a:t>التنسيق بين الجمعيات النسائية داخل الوطن وخارجه، من أجل التكتل والتشبيك لمواجهة أية هجمة جديدة  ينوي الفريق الآخر شنها مستقبلا</a:t>
          </a:r>
          <a:endParaRPr lang="en-US" sz="3000" kern="1200" dirty="0"/>
        </a:p>
      </dsp:txBody>
      <dsp:txXfrm rot="-10800000">
        <a:off x="0" y="3092"/>
        <a:ext cx="9144000" cy="1466060"/>
      </dsp:txXfrm>
    </dsp:sp>
    <dsp:sp modelId="{35FD49A3-C8E4-4AED-8E30-9B20A078563F}">
      <dsp:nvSpPr>
        <dsp:cNvPr id="0" name=""/>
        <dsp:cNvSpPr/>
      </dsp:nvSpPr>
      <dsp:spPr>
        <a:xfrm>
          <a:off x="0" y="1469152"/>
          <a:ext cx="9144000" cy="1248866"/>
        </a:xfrm>
        <a:prstGeom prst="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ar-SA" sz="3800" kern="1200" dirty="0" smtClean="0">
              <a:solidFill>
                <a:schemeClr val="bg1"/>
              </a:solidFill>
            </a:rPr>
            <a:t>علما ان هناك احتمالات عدة لهذه الهجمات، مثل تعديل قانون الأحوال الشخصية، وفرض قانون الزواج المدني.</a:t>
          </a:r>
          <a:endParaRPr lang="en-US" sz="3800" kern="1200" dirty="0">
            <a:solidFill>
              <a:schemeClr val="bg1"/>
            </a:solidFill>
          </a:endParaRPr>
        </a:p>
      </dsp:txBody>
      <dsp:txXfrm>
        <a:off x="0" y="1469152"/>
        <a:ext cx="9144000" cy="1248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78CE2-7054-4CC0-8502-087E744A157C}">
      <dsp:nvSpPr>
        <dsp:cNvPr id="0" name=""/>
        <dsp:cNvSpPr/>
      </dsp:nvSpPr>
      <dsp:spPr>
        <a:xfrm>
          <a:off x="1450500" y="1836896"/>
          <a:ext cx="5328599" cy="1574482"/>
        </a:xfrm>
        <a:prstGeom prst="roundRect">
          <a:avLst/>
        </a:prstGeom>
        <a:solidFill>
          <a:schemeClr val="tx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ar-SA" sz="3500" kern="1200" dirty="0" smtClean="0"/>
            <a:t>أبرز مواد قوانين العقوبات التي تم تعديلها حتى الآن :</a:t>
          </a:r>
          <a:endParaRPr lang="en-US" sz="3500" kern="1200" dirty="0"/>
        </a:p>
      </dsp:txBody>
      <dsp:txXfrm>
        <a:off x="1527360" y="1913756"/>
        <a:ext cx="5174879" cy="1420762"/>
      </dsp:txXfrm>
    </dsp:sp>
    <dsp:sp modelId="{78014824-D54A-44B9-A414-568EB6294DC8}">
      <dsp:nvSpPr>
        <dsp:cNvPr id="0" name=""/>
        <dsp:cNvSpPr/>
      </dsp:nvSpPr>
      <dsp:spPr>
        <a:xfrm rot="16200000">
          <a:off x="3745913" y="1468009"/>
          <a:ext cx="737772" cy="0"/>
        </a:xfrm>
        <a:custGeom>
          <a:avLst/>
          <a:gdLst/>
          <a:ahLst/>
          <a:cxnLst/>
          <a:rect l="0" t="0" r="0" b="0"/>
          <a:pathLst>
            <a:path>
              <a:moveTo>
                <a:pt x="0" y="0"/>
              </a:moveTo>
              <a:lnTo>
                <a:pt x="73777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76F019-2480-426A-B8EC-9D03A1017446}">
      <dsp:nvSpPr>
        <dsp:cNvPr id="0" name=""/>
        <dsp:cNvSpPr/>
      </dsp:nvSpPr>
      <dsp:spPr>
        <a:xfrm>
          <a:off x="1522512" y="44220"/>
          <a:ext cx="5184575" cy="1054903"/>
        </a:xfrm>
        <a:prstGeom prst="round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ar-SA" sz="3000" b="1" kern="1200" dirty="0" smtClean="0"/>
            <a:t>المواد المتعلقة بما يعرف بجرائم الشرف</a:t>
          </a:r>
          <a:endParaRPr lang="en-US" sz="3000" kern="1200" dirty="0"/>
        </a:p>
      </dsp:txBody>
      <dsp:txXfrm>
        <a:off x="1574008" y="95716"/>
        <a:ext cx="5081583" cy="951911"/>
      </dsp:txXfrm>
    </dsp:sp>
    <dsp:sp modelId="{D6A0592E-622E-49CC-94C1-6A8C4C29F0F6}">
      <dsp:nvSpPr>
        <dsp:cNvPr id="0" name=""/>
        <dsp:cNvSpPr/>
      </dsp:nvSpPr>
      <dsp:spPr>
        <a:xfrm rot="5400000">
          <a:off x="3724029" y="3802149"/>
          <a:ext cx="781541" cy="0"/>
        </a:xfrm>
        <a:custGeom>
          <a:avLst/>
          <a:gdLst/>
          <a:ahLst/>
          <a:cxnLst/>
          <a:rect l="0" t="0" r="0" b="0"/>
          <a:pathLst>
            <a:path>
              <a:moveTo>
                <a:pt x="0" y="0"/>
              </a:moveTo>
              <a:lnTo>
                <a:pt x="781541"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576B75-0AB1-4394-9AAD-767D75A336FC}">
      <dsp:nvSpPr>
        <dsp:cNvPr id="0" name=""/>
        <dsp:cNvSpPr/>
      </dsp:nvSpPr>
      <dsp:spPr>
        <a:xfrm>
          <a:off x="1450504" y="4192920"/>
          <a:ext cx="5328590" cy="1054903"/>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ar-SA" sz="3500" b="1" kern="1200" dirty="0" smtClean="0"/>
            <a:t>المواد المعلقة بالإجهاض</a:t>
          </a:r>
          <a:endParaRPr lang="en-US" sz="3500" kern="1200" dirty="0"/>
        </a:p>
      </dsp:txBody>
      <dsp:txXfrm>
        <a:off x="1502000" y="4244416"/>
        <a:ext cx="5225598" cy="951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02279-896E-4D56-8F8C-9938C9AE3217}">
      <dsp:nvSpPr>
        <dsp:cNvPr id="0" name=""/>
        <dsp:cNvSpPr/>
      </dsp:nvSpPr>
      <dsp:spPr>
        <a:xfrm rot="10800000">
          <a:off x="1823849" y="1667"/>
          <a:ext cx="4915281" cy="1987665"/>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505" tIns="91440" rIns="170688" bIns="9144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ar-SA" sz="2400" b="1" kern="1200" dirty="0" smtClean="0"/>
            <a:t>قانون الجنسية </a:t>
          </a:r>
          <a:endParaRPr lang="en-US" sz="2400" b="1" kern="1200" dirty="0" smtClean="0">
            <a:latin typeface="Times New Roman" pitchFamily="18" charset="0"/>
            <a:cs typeface="Times New Roman" pitchFamily="18" charset="0"/>
          </a:endParaRPr>
        </a:p>
      </dsp:txBody>
      <dsp:txXfrm rot="10800000">
        <a:off x="2320765" y="1667"/>
        <a:ext cx="4418365" cy="1987665"/>
      </dsp:txXfrm>
    </dsp:sp>
    <dsp:sp modelId="{9246F9E1-951F-48C6-96A9-252C84B490FC}">
      <dsp:nvSpPr>
        <dsp:cNvPr id="0" name=""/>
        <dsp:cNvSpPr/>
      </dsp:nvSpPr>
      <dsp:spPr>
        <a:xfrm>
          <a:off x="652269" y="29852"/>
          <a:ext cx="2343159" cy="19312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4A2B7C1-E88E-42A1-AF97-EB2060430FBD}">
      <dsp:nvSpPr>
        <dsp:cNvPr id="0" name=""/>
        <dsp:cNvSpPr/>
      </dsp:nvSpPr>
      <dsp:spPr>
        <a:xfrm rot="10800000">
          <a:off x="1734975" y="2582666"/>
          <a:ext cx="4915281" cy="1987665"/>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505" tIns="91440" rIns="170688" bIns="91440" numCol="1" spcCol="1270" anchor="ctr" anchorCtr="0">
          <a:noAutofit/>
        </a:bodyPr>
        <a:lstStyle/>
        <a:p>
          <a:pPr lvl="0" algn="ctr" defTabSz="1066800">
            <a:lnSpc>
              <a:spcPct val="90000"/>
            </a:lnSpc>
            <a:spcBef>
              <a:spcPct val="0"/>
            </a:spcBef>
            <a:spcAft>
              <a:spcPct val="35000"/>
            </a:spcAft>
          </a:pPr>
          <a:r>
            <a:rPr lang="ar-SA" sz="2400" b="1" kern="1200" dirty="0" smtClean="0"/>
            <a:t>قانون الأحوال الشخصية </a:t>
          </a:r>
          <a:endParaRPr lang="en-US" sz="2400" b="1" kern="1200" dirty="0">
            <a:latin typeface="Times New Roman" pitchFamily="18" charset="0"/>
            <a:cs typeface="Times New Roman" pitchFamily="18" charset="0"/>
          </a:endParaRPr>
        </a:p>
      </dsp:txBody>
      <dsp:txXfrm rot="10800000">
        <a:off x="2231891" y="2582666"/>
        <a:ext cx="4418365" cy="1987665"/>
      </dsp:txXfrm>
    </dsp:sp>
    <dsp:sp modelId="{2B78A086-857F-4B82-B335-07FA439253D0}">
      <dsp:nvSpPr>
        <dsp:cNvPr id="0" name=""/>
        <dsp:cNvSpPr/>
      </dsp:nvSpPr>
      <dsp:spPr>
        <a:xfrm>
          <a:off x="741143" y="2582666"/>
          <a:ext cx="1987665" cy="198766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91A04-CA39-4918-B5B9-B8AB7D5B63AB}">
      <dsp:nvSpPr>
        <dsp:cNvPr id="0" name=""/>
        <dsp:cNvSpPr/>
      </dsp:nvSpPr>
      <dsp:spPr>
        <a:xfrm>
          <a:off x="1995785" y="1179"/>
          <a:ext cx="2104429" cy="1052214"/>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LB" sz="2900" kern="1200" dirty="0" smtClean="0"/>
            <a:t>المحاكم الروحية</a:t>
          </a:r>
          <a:endParaRPr lang="en-US" sz="2900" kern="1200" dirty="0"/>
        </a:p>
      </dsp:txBody>
      <dsp:txXfrm>
        <a:off x="2026603" y="31997"/>
        <a:ext cx="2042793" cy="990578"/>
      </dsp:txXfrm>
    </dsp:sp>
    <dsp:sp modelId="{BF96DB3C-5D19-49E1-B07F-26BB95EDDD0B}">
      <dsp:nvSpPr>
        <dsp:cNvPr id="0" name=""/>
        <dsp:cNvSpPr/>
      </dsp:nvSpPr>
      <dsp:spPr>
        <a:xfrm rot="3600000">
          <a:off x="3365409" y="1838640"/>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75892" y="1912295"/>
        <a:ext cx="875480" cy="220965"/>
      </dsp:txXfrm>
    </dsp:sp>
    <dsp:sp modelId="{50F328A2-72BA-46D1-96EE-20AF3B4C29FD}">
      <dsp:nvSpPr>
        <dsp:cNvPr id="0" name=""/>
        <dsp:cNvSpPr/>
      </dsp:nvSpPr>
      <dsp:spPr>
        <a:xfrm>
          <a:off x="3733278" y="3010605"/>
          <a:ext cx="2104429" cy="1052214"/>
        </a:xfrm>
        <a:prstGeom prst="roundRect">
          <a:avLst>
            <a:gd name="adj" fmla="val 10000"/>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LB" sz="2900" kern="1200" dirty="0" smtClean="0"/>
            <a:t>المحاكم الشرعية</a:t>
          </a:r>
          <a:endParaRPr lang="en-US" sz="2900" kern="1200" dirty="0"/>
        </a:p>
      </dsp:txBody>
      <dsp:txXfrm>
        <a:off x="3764096" y="3041423"/>
        <a:ext cx="2042793" cy="990578"/>
      </dsp:txXfrm>
    </dsp:sp>
    <dsp:sp modelId="{10BB6166-6195-47DE-9240-8C099EB3DE97}">
      <dsp:nvSpPr>
        <dsp:cNvPr id="0" name=""/>
        <dsp:cNvSpPr/>
      </dsp:nvSpPr>
      <dsp:spPr>
        <a:xfrm rot="10800000">
          <a:off x="2499777" y="3352575"/>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610259" y="3426230"/>
        <a:ext cx="875480" cy="220965"/>
      </dsp:txXfrm>
    </dsp:sp>
    <dsp:sp modelId="{10CAA608-A644-48CD-B184-70DC835307B0}">
      <dsp:nvSpPr>
        <dsp:cNvPr id="0" name=""/>
        <dsp:cNvSpPr/>
      </dsp:nvSpPr>
      <dsp:spPr>
        <a:xfrm>
          <a:off x="258291" y="3010605"/>
          <a:ext cx="2104429" cy="105221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LB" sz="2900" kern="1200" dirty="0" smtClean="0"/>
            <a:t>المحاكم المذهبية  </a:t>
          </a:r>
          <a:endParaRPr lang="en-US" sz="2900" kern="1200" dirty="0"/>
        </a:p>
      </dsp:txBody>
      <dsp:txXfrm>
        <a:off x="289109" y="3041423"/>
        <a:ext cx="2042793" cy="990578"/>
      </dsp:txXfrm>
    </dsp:sp>
    <dsp:sp modelId="{BFD7C712-7EDE-4422-82A8-B8C771AC8E28}">
      <dsp:nvSpPr>
        <dsp:cNvPr id="0" name=""/>
        <dsp:cNvSpPr/>
      </dsp:nvSpPr>
      <dsp:spPr>
        <a:xfrm rot="18000000">
          <a:off x="1631030"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41513" y="1921517"/>
        <a:ext cx="875480" cy="220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EFEAE-D70C-4E91-8EE3-888DCBFDAC79}">
      <dsp:nvSpPr>
        <dsp:cNvPr id="0" name=""/>
        <dsp:cNvSpPr/>
      </dsp:nvSpPr>
      <dsp:spPr>
        <a:xfrm>
          <a:off x="39" y="0"/>
          <a:ext cx="8279019" cy="134382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ar-SA" sz="6000" kern="1200" dirty="0" smtClean="0"/>
            <a:t>في قوامة الرجل على الأسرة</a:t>
          </a:r>
          <a:endParaRPr lang="en-US" sz="6000" kern="1200" dirty="0"/>
        </a:p>
      </dsp:txBody>
      <dsp:txXfrm>
        <a:off x="39398" y="39359"/>
        <a:ext cx="8200301" cy="1265103"/>
      </dsp:txXfrm>
    </dsp:sp>
    <dsp:sp modelId="{CCA1FC47-C184-457B-BDD0-22DBDDBEB290}">
      <dsp:nvSpPr>
        <dsp:cNvPr id="0" name=""/>
        <dsp:cNvSpPr/>
      </dsp:nvSpPr>
      <dsp:spPr>
        <a:xfrm>
          <a:off x="950" y="1488329"/>
          <a:ext cx="5408111" cy="134382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SA" sz="2600" kern="1200" dirty="0" smtClean="0"/>
            <a:t>في حرمة زواج المسلمة بغير </a:t>
          </a:r>
          <a:r>
            <a:rPr lang="ar-SA" sz="2600" kern="1200" dirty="0" smtClean="0"/>
            <a:t>المسلم</a:t>
          </a:r>
          <a:endParaRPr lang="en-US" sz="2600" kern="1200" dirty="0"/>
        </a:p>
      </dsp:txBody>
      <dsp:txXfrm>
        <a:off x="40309" y="1527688"/>
        <a:ext cx="5329393" cy="1265103"/>
      </dsp:txXfrm>
    </dsp:sp>
    <dsp:sp modelId="{CF226125-ABA1-46E1-AB36-DE60062CEE9F}">
      <dsp:nvSpPr>
        <dsp:cNvPr id="0" name=""/>
        <dsp:cNvSpPr/>
      </dsp:nvSpPr>
      <dsp:spPr>
        <a:xfrm>
          <a:off x="950" y="2976387"/>
          <a:ext cx="2648438" cy="134382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LB" sz="2600" kern="1200" dirty="0" smtClean="0"/>
            <a:t>في قاعدة التنصيف في الإرث</a:t>
          </a:r>
          <a:endParaRPr lang="en-US" sz="2600" kern="1200" dirty="0"/>
        </a:p>
      </dsp:txBody>
      <dsp:txXfrm>
        <a:off x="40309" y="3015746"/>
        <a:ext cx="2569720" cy="1265103"/>
      </dsp:txXfrm>
    </dsp:sp>
    <dsp:sp modelId="{26A7C813-E000-4DB4-BD01-1B80F7615CC2}">
      <dsp:nvSpPr>
        <dsp:cNvPr id="0" name=""/>
        <dsp:cNvSpPr/>
      </dsp:nvSpPr>
      <dsp:spPr>
        <a:xfrm>
          <a:off x="2760623" y="2976387"/>
          <a:ext cx="2648438" cy="134382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SA" sz="2600" kern="1200" dirty="0" smtClean="0"/>
            <a:t>في تعدد الزوجات</a:t>
          </a:r>
          <a:endParaRPr lang="en-US" sz="2600" kern="1200" dirty="0"/>
        </a:p>
      </dsp:txBody>
      <dsp:txXfrm>
        <a:off x="2799982" y="3015746"/>
        <a:ext cx="2569720" cy="1265103"/>
      </dsp:txXfrm>
    </dsp:sp>
    <dsp:sp modelId="{BBA68ADC-8BE2-4561-ABDF-7F501DA9F7EC}">
      <dsp:nvSpPr>
        <dsp:cNvPr id="0" name=""/>
        <dsp:cNvSpPr/>
      </dsp:nvSpPr>
      <dsp:spPr>
        <a:xfrm>
          <a:off x="5509888" y="1478793"/>
          <a:ext cx="2648438" cy="134382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SA" sz="2600" kern="1200" dirty="0" smtClean="0"/>
            <a:t>في سكن الزوجة  مع زوجها في منزل واحد</a:t>
          </a:r>
          <a:endParaRPr lang="en-US" sz="2600" kern="1200" dirty="0"/>
        </a:p>
      </dsp:txBody>
      <dsp:txXfrm>
        <a:off x="5549247" y="1518152"/>
        <a:ext cx="2569720" cy="1265103"/>
      </dsp:txXfrm>
    </dsp:sp>
    <dsp:sp modelId="{03BA8E65-05F1-4C6F-AD11-0EA98B8FA6A5}">
      <dsp:nvSpPr>
        <dsp:cNvPr id="0" name=""/>
        <dsp:cNvSpPr/>
      </dsp:nvSpPr>
      <dsp:spPr>
        <a:xfrm>
          <a:off x="5631531" y="2976387"/>
          <a:ext cx="2648438" cy="134382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SA" sz="2600" kern="1200" dirty="0" smtClean="0"/>
            <a:t>في حصر الطلاق بيد الرجل </a:t>
          </a:r>
          <a:endParaRPr lang="en-US" sz="2600" kern="1200" dirty="0"/>
        </a:p>
      </dsp:txBody>
      <dsp:txXfrm>
        <a:off x="5670890" y="3015746"/>
        <a:ext cx="2569720" cy="1265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001AE-C686-4E92-A49F-466120B282C0}">
      <dsp:nvSpPr>
        <dsp:cNvPr id="0" name=""/>
        <dsp:cNvSpPr/>
      </dsp:nvSpPr>
      <dsp:spPr>
        <a:xfrm>
          <a:off x="0" y="1425519"/>
          <a:ext cx="828092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F0D32B-619C-4E56-9125-0BB37CA184F6}">
      <dsp:nvSpPr>
        <dsp:cNvPr id="0" name=""/>
        <dsp:cNvSpPr/>
      </dsp:nvSpPr>
      <dsp:spPr>
        <a:xfrm>
          <a:off x="402320" y="188412"/>
          <a:ext cx="7873645" cy="1369947"/>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r" defTabSz="1333500">
            <a:lnSpc>
              <a:spcPct val="90000"/>
            </a:lnSpc>
            <a:spcBef>
              <a:spcPct val="0"/>
            </a:spcBef>
            <a:spcAft>
              <a:spcPct val="35000"/>
            </a:spcAft>
          </a:pPr>
          <a:r>
            <a:rPr lang="ar-SA" sz="3000" kern="1200" dirty="0" smtClean="0"/>
            <a:t>المادة الثانية المتعلقة بالمهرحيث نصّ النّظام  على أنّ قيمة المستحقّ من المهر للمرأة عند الاحتساب، تقدّر بعدد "أونصات الذّهب" بتاريخ العقد، وفقاً لقيود مصرف لبنان</a:t>
          </a:r>
          <a:endParaRPr lang="en-US" sz="3000" kern="1200" dirty="0"/>
        </a:p>
      </dsp:txBody>
      <dsp:txXfrm>
        <a:off x="469195" y="255287"/>
        <a:ext cx="7739895" cy="1236197"/>
      </dsp:txXfrm>
    </dsp:sp>
    <dsp:sp modelId="{252D2BD4-6C6D-443B-9629-E24517109B50}">
      <dsp:nvSpPr>
        <dsp:cNvPr id="0" name=""/>
        <dsp:cNvSpPr/>
      </dsp:nvSpPr>
      <dsp:spPr>
        <a:xfrm>
          <a:off x="0" y="2916044"/>
          <a:ext cx="828092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6E6637-9357-4DFA-A550-6C42A87A266D}">
      <dsp:nvSpPr>
        <dsp:cNvPr id="0" name=""/>
        <dsp:cNvSpPr/>
      </dsp:nvSpPr>
      <dsp:spPr>
        <a:xfrm>
          <a:off x="401915" y="1700919"/>
          <a:ext cx="7873272" cy="1347964"/>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r" defTabSz="1422400">
            <a:lnSpc>
              <a:spcPct val="90000"/>
            </a:lnSpc>
            <a:spcBef>
              <a:spcPct val="0"/>
            </a:spcBef>
            <a:spcAft>
              <a:spcPct val="35000"/>
            </a:spcAft>
          </a:pPr>
          <a:r>
            <a:rPr lang="ar-SA" sz="3200" kern="1200" dirty="0" smtClean="0"/>
            <a:t>المادّة الخامسة عشرة المتعلّقة بأحكام النّفقة، ولا سيّما بالنّسبة إلى المرأة والأولاد</a:t>
          </a:r>
          <a:endParaRPr lang="en-US" sz="3200" kern="1200" dirty="0"/>
        </a:p>
      </dsp:txBody>
      <dsp:txXfrm>
        <a:off x="467717" y="1766721"/>
        <a:ext cx="7741668" cy="1216360"/>
      </dsp:txXfrm>
    </dsp:sp>
    <dsp:sp modelId="{4E45378D-D45B-430D-83E6-471FF554A436}">
      <dsp:nvSpPr>
        <dsp:cNvPr id="0" name=""/>
        <dsp:cNvSpPr/>
      </dsp:nvSpPr>
      <dsp:spPr>
        <a:xfrm>
          <a:off x="0" y="4445042"/>
          <a:ext cx="828092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D4BEFC-EA6B-45B1-BC8E-301EC78A0F87}">
      <dsp:nvSpPr>
        <dsp:cNvPr id="0" name=""/>
        <dsp:cNvSpPr/>
      </dsp:nvSpPr>
      <dsp:spPr>
        <a:xfrm>
          <a:off x="404341" y="3191444"/>
          <a:ext cx="7871718" cy="1386437"/>
        </a:xfrm>
        <a:prstGeom prst="roundRect">
          <a:avLst/>
        </a:prstGeom>
        <a:solidFill>
          <a:schemeClr val="tx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r" defTabSz="1422400">
            <a:lnSpc>
              <a:spcPct val="90000"/>
            </a:lnSpc>
            <a:spcBef>
              <a:spcPct val="0"/>
            </a:spcBef>
            <a:spcAft>
              <a:spcPct val="35000"/>
            </a:spcAft>
          </a:pPr>
          <a:r>
            <a:rPr lang="ar-SA" sz="3200" kern="1200" dirty="0" smtClean="0"/>
            <a:t>رفع سنّ حضانة الأم لأولادها الصّغار ذكوراً وإناثاً إلى سنّ الثّانية عشرة</a:t>
          </a:r>
          <a:endParaRPr lang="en-US" sz="3200" kern="1200" dirty="0"/>
        </a:p>
      </dsp:txBody>
      <dsp:txXfrm>
        <a:off x="472021" y="3259124"/>
        <a:ext cx="7736358" cy="12510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84510-0B38-48B5-964D-E54EC485326B}">
      <dsp:nvSpPr>
        <dsp:cNvPr id="0" name=""/>
        <dsp:cNvSpPr/>
      </dsp:nvSpPr>
      <dsp:spPr>
        <a:xfrm>
          <a:off x="802423" y="116235"/>
          <a:ext cx="6126390" cy="55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r" defTabSz="1066800">
            <a:lnSpc>
              <a:spcPct val="90000"/>
            </a:lnSpc>
            <a:spcBef>
              <a:spcPct val="0"/>
            </a:spcBef>
            <a:spcAft>
              <a:spcPct val="35000"/>
            </a:spcAft>
          </a:pPr>
          <a:endParaRPr lang="en-US" sz="2400" b="1" kern="1200" dirty="0"/>
        </a:p>
      </dsp:txBody>
      <dsp:txXfrm>
        <a:off x="802423" y="116235"/>
        <a:ext cx="6126390" cy="556944"/>
      </dsp:txXfrm>
    </dsp:sp>
    <dsp:sp modelId="{7F524667-4181-4557-B0E9-2F59545EFCF9}">
      <dsp:nvSpPr>
        <dsp:cNvPr id="0" name=""/>
        <dsp:cNvSpPr/>
      </dsp:nvSpPr>
      <dsp:spPr>
        <a:xfrm>
          <a:off x="813696" y="557067"/>
          <a:ext cx="1433575" cy="1134516"/>
        </a:xfrm>
        <a:prstGeom prst="chevron">
          <a:avLst>
            <a:gd name="adj" fmla="val 70610"/>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97EDA-E53D-420D-A0F4-95FCC044E736}">
      <dsp:nvSpPr>
        <dsp:cNvPr id="0" name=""/>
        <dsp:cNvSpPr/>
      </dsp:nvSpPr>
      <dsp:spPr>
        <a:xfrm>
          <a:off x="1674794" y="557067"/>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95D4D-5E57-4F92-B9B4-20A77B883B01}">
      <dsp:nvSpPr>
        <dsp:cNvPr id="0" name=""/>
        <dsp:cNvSpPr/>
      </dsp:nvSpPr>
      <dsp:spPr>
        <a:xfrm>
          <a:off x="2536573" y="557067"/>
          <a:ext cx="1433575" cy="1134516"/>
        </a:xfrm>
        <a:prstGeom prst="chevron">
          <a:avLst>
            <a:gd name="adj" fmla="val 70610"/>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43DCC-7353-4F45-8CA6-1ACEF0335927}">
      <dsp:nvSpPr>
        <dsp:cNvPr id="0" name=""/>
        <dsp:cNvSpPr/>
      </dsp:nvSpPr>
      <dsp:spPr>
        <a:xfrm>
          <a:off x="3397671" y="557067"/>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59EBE-2711-497E-BFE9-B31541EC7DC6}">
      <dsp:nvSpPr>
        <dsp:cNvPr id="0" name=""/>
        <dsp:cNvSpPr/>
      </dsp:nvSpPr>
      <dsp:spPr>
        <a:xfrm>
          <a:off x="4259450" y="557067"/>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40398-1596-46ED-9E28-BFF94376A4B5}">
      <dsp:nvSpPr>
        <dsp:cNvPr id="0" name=""/>
        <dsp:cNvSpPr/>
      </dsp:nvSpPr>
      <dsp:spPr>
        <a:xfrm>
          <a:off x="5120549" y="557067"/>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A5171-BB02-4A0D-9D29-DB5D91BC6942}">
      <dsp:nvSpPr>
        <dsp:cNvPr id="0" name=""/>
        <dsp:cNvSpPr/>
      </dsp:nvSpPr>
      <dsp:spPr>
        <a:xfrm>
          <a:off x="5982328" y="557067"/>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366FA-195B-48D5-9A1E-B86F07337892}">
      <dsp:nvSpPr>
        <dsp:cNvPr id="0" name=""/>
        <dsp:cNvSpPr/>
      </dsp:nvSpPr>
      <dsp:spPr>
        <a:xfrm>
          <a:off x="813696" y="670519"/>
          <a:ext cx="6206033" cy="90761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r" defTabSz="844550">
            <a:lnSpc>
              <a:spcPct val="90000"/>
            </a:lnSpc>
            <a:spcBef>
              <a:spcPct val="0"/>
            </a:spcBef>
            <a:spcAft>
              <a:spcPct val="35000"/>
            </a:spcAft>
          </a:pPr>
          <a:r>
            <a:rPr lang="ar-SA" sz="1900" kern="1200" dirty="0" smtClean="0"/>
            <a:t>جرت محاولات عدة لتمرير هذا القانون، عبر تقديم مشاريع لقوانين مدنية للأحوال الشخصية</a:t>
          </a:r>
          <a:endParaRPr lang="en-US" sz="1900" kern="1200" dirty="0"/>
        </a:p>
      </dsp:txBody>
      <dsp:txXfrm>
        <a:off x="813696" y="670519"/>
        <a:ext cx="6206033" cy="907613"/>
      </dsp:txXfrm>
    </dsp:sp>
    <dsp:sp modelId="{5C1F2FBD-4D4C-4154-A56B-F324FF4EF48C}">
      <dsp:nvSpPr>
        <dsp:cNvPr id="0" name=""/>
        <dsp:cNvSpPr/>
      </dsp:nvSpPr>
      <dsp:spPr>
        <a:xfrm>
          <a:off x="813696" y="1778406"/>
          <a:ext cx="6126390" cy="55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r" defTabSz="844550">
            <a:lnSpc>
              <a:spcPct val="90000"/>
            </a:lnSpc>
            <a:spcBef>
              <a:spcPct val="0"/>
            </a:spcBef>
            <a:spcAft>
              <a:spcPct val="35000"/>
            </a:spcAft>
          </a:pPr>
          <a:r>
            <a:rPr lang="ar-SA" sz="1900" kern="1200" dirty="0" smtClean="0"/>
            <a:t>بعضها اختياري</a:t>
          </a:r>
          <a:r>
            <a:rPr lang="ar-LB" sz="1900" kern="1200" dirty="0" smtClean="0"/>
            <a:t>.</a:t>
          </a:r>
          <a:r>
            <a:rPr lang="ar-SA" sz="1900" kern="1200" dirty="0" smtClean="0"/>
            <a:t> </a:t>
          </a:r>
          <a:endParaRPr lang="en-US" sz="1900" kern="1200" dirty="0"/>
        </a:p>
      </dsp:txBody>
      <dsp:txXfrm>
        <a:off x="813696" y="1778406"/>
        <a:ext cx="6126390" cy="556944"/>
      </dsp:txXfrm>
    </dsp:sp>
    <dsp:sp modelId="{32D84013-3D72-4F78-831B-FD19D0EAB3C0}">
      <dsp:nvSpPr>
        <dsp:cNvPr id="0" name=""/>
        <dsp:cNvSpPr/>
      </dsp:nvSpPr>
      <dsp:spPr>
        <a:xfrm>
          <a:off x="813696" y="2335351"/>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D9BF6-A46F-42C6-A2DC-1B0E46191D2A}">
      <dsp:nvSpPr>
        <dsp:cNvPr id="0" name=""/>
        <dsp:cNvSpPr/>
      </dsp:nvSpPr>
      <dsp:spPr>
        <a:xfrm>
          <a:off x="1674794" y="2335351"/>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DE05D-DD8E-46E1-A302-558F390D19EB}">
      <dsp:nvSpPr>
        <dsp:cNvPr id="0" name=""/>
        <dsp:cNvSpPr/>
      </dsp:nvSpPr>
      <dsp:spPr>
        <a:xfrm>
          <a:off x="2536573" y="2335351"/>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1D38D-023E-4563-95B8-0023C45860A7}">
      <dsp:nvSpPr>
        <dsp:cNvPr id="0" name=""/>
        <dsp:cNvSpPr/>
      </dsp:nvSpPr>
      <dsp:spPr>
        <a:xfrm>
          <a:off x="3397671" y="2335351"/>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9F98A-79C6-4D62-BFF7-CA433BEA9F07}">
      <dsp:nvSpPr>
        <dsp:cNvPr id="0" name=""/>
        <dsp:cNvSpPr/>
      </dsp:nvSpPr>
      <dsp:spPr>
        <a:xfrm>
          <a:off x="4259450" y="2335351"/>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EDB66-8022-4768-8CE3-AAB9987BF26F}">
      <dsp:nvSpPr>
        <dsp:cNvPr id="0" name=""/>
        <dsp:cNvSpPr/>
      </dsp:nvSpPr>
      <dsp:spPr>
        <a:xfrm>
          <a:off x="5120549" y="2335351"/>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E3A5A-E024-474E-BF9A-C774C0B5DC63}">
      <dsp:nvSpPr>
        <dsp:cNvPr id="0" name=""/>
        <dsp:cNvSpPr/>
      </dsp:nvSpPr>
      <dsp:spPr>
        <a:xfrm>
          <a:off x="5982328" y="2335351"/>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0F756-E590-4741-A88E-4DD88039EA18}">
      <dsp:nvSpPr>
        <dsp:cNvPr id="0" name=""/>
        <dsp:cNvSpPr/>
      </dsp:nvSpPr>
      <dsp:spPr>
        <a:xfrm>
          <a:off x="813696" y="2448803"/>
          <a:ext cx="6206033" cy="90761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r" defTabSz="844550">
            <a:lnSpc>
              <a:spcPct val="90000"/>
            </a:lnSpc>
            <a:spcBef>
              <a:spcPct val="0"/>
            </a:spcBef>
            <a:spcAft>
              <a:spcPct val="35000"/>
            </a:spcAft>
          </a:pPr>
          <a:r>
            <a:rPr lang="ar-SA" sz="1900" kern="1200" dirty="0" smtClean="0"/>
            <a:t>وبعضها الآخر الزامي يقضي بإلغاء المحاكم الشرعية والمذهبية</a:t>
          </a:r>
          <a:endParaRPr lang="en-US" sz="1900" kern="1200" dirty="0"/>
        </a:p>
      </dsp:txBody>
      <dsp:txXfrm>
        <a:off x="813696" y="2448803"/>
        <a:ext cx="6206033" cy="907613"/>
      </dsp:txXfrm>
    </dsp:sp>
    <dsp:sp modelId="{5F2BB272-01E4-48AC-BBA3-A431F6A33F4A}">
      <dsp:nvSpPr>
        <dsp:cNvPr id="0" name=""/>
        <dsp:cNvSpPr/>
      </dsp:nvSpPr>
      <dsp:spPr>
        <a:xfrm>
          <a:off x="813696" y="3556690"/>
          <a:ext cx="6126390" cy="55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r" defTabSz="844550">
            <a:lnSpc>
              <a:spcPct val="90000"/>
            </a:lnSpc>
            <a:spcBef>
              <a:spcPct val="0"/>
            </a:spcBef>
            <a:spcAft>
              <a:spcPct val="35000"/>
            </a:spcAft>
          </a:pPr>
          <a:r>
            <a:rPr lang="ar-SA" sz="1900" kern="1200" dirty="0" smtClean="0"/>
            <a:t>ونقل صلاحياتها فيما يتعلق في شؤون الأحوال الشخصية الى المحاكم المدنية. </a:t>
          </a:r>
          <a:endParaRPr lang="en-US" sz="1900" kern="1200" dirty="0"/>
        </a:p>
      </dsp:txBody>
      <dsp:txXfrm>
        <a:off x="813696" y="3556690"/>
        <a:ext cx="6126390" cy="556944"/>
      </dsp:txXfrm>
    </dsp:sp>
    <dsp:sp modelId="{660622AA-4985-448F-916E-BCE75F440B82}">
      <dsp:nvSpPr>
        <dsp:cNvPr id="0" name=""/>
        <dsp:cNvSpPr/>
      </dsp:nvSpPr>
      <dsp:spPr>
        <a:xfrm>
          <a:off x="813696" y="4113634"/>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BF4A6-0484-440D-B086-ACE5813AC235}">
      <dsp:nvSpPr>
        <dsp:cNvPr id="0" name=""/>
        <dsp:cNvSpPr/>
      </dsp:nvSpPr>
      <dsp:spPr>
        <a:xfrm>
          <a:off x="1674794" y="4113634"/>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A3BDB-8F7D-4F1A-A9E5-ECC2B65A097D}">
      <dsp:nvSpPr>
        <dsp:cNvPr id="0" name=""/>
        <dsp:cNvSpPr/>
      </dsp:nvSpPr>
      <dsp:spPr>
        <a:xfrm>
          <a:off x="2536573" y="4113634"/>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7728F-FB8A-4C60-929E-51589644B27E}">
      <dsp:nvSpPr>
        <dsp:cNvPr id="0" name=""/>
        <dsp:cNvSpPr/>
      </dsp:nvSpPr>
      <dsp:spPr>
        <a:xfrm>
          <a:off x="3397671" y="4113634"/>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8DBDD-D3AE-4D5F-985A-1580F0471ED0}">
      <dsp:nvSpPr>
        <dsp:cNvPr id="0" name=""/>
        <dsp:cNvSpPr/>
      </dsp:nvSpPr>
      <dsp:spPr>
        <a:xfrm>
          <a:off x="4259450" y="4113634"/>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02090-944A-479A-8287-875AB1C15EDE}">
      <dsp:nvSpPr>
        <dsp:cNvPr id="0" name=""/>
        <dsp:cNvSpPr/>
      </dsp:nvSpPr>
      <dsp:spPr>
        <a:xfrm>
          <a:off x="5120549" y="4113634"/>
          <a:ext cx="1433575" cy="1134516"/>
        </a:xfrm>
        <a:prstGeom prst="chevron">
          <a:avLst>
            <a:gd name="adj" fmla="val 70610"/>
          </a:avLst>
        </a:prstGeom>
        <a:solidFill>
          <a:schemeClr val="tx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C8978-B4A1-4A9B-8C23-7924307209E2}">
      <dsp:nvSpPr>
        <dsp:cNvPr id="0" name=""/>
        <dsp:cNvSpPr/>
      </dsp:nvSpPr>
      <dsp:spPr>
        <a:xfrm>
          <a:off x="5982328" y="4113634"/>
          <a:ext cx="1433575" cy="1134516"/>
        </a:xfrm>
        <a:prstGeom prst="chevron">
          <a:avLst>
            <a:gd name="adj" fmla="val 706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6456D-6C87-4BC0-A6F6-8C950EFE2012}">
      <dsp:nvSpPr>
        <dsp:cNvPr id="0" name=""/>
        <dsp:cNvSpPr/>
      </dsp:nvSpPr>
      <dsp:spPr>
        <a:xfrm>
          <a:off x="813696" y="4227086"/>
          <a:ext cx="6206033" cy="90761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r" defTabSz="844550">
            <a:lnSpc>
              <a:spcPct val="90000"/>
            </a:lnSpc>
            <a:spcBef>
              <a:spcPct val="0"/>
            </a:spcBef>
            <a:spcAft>
              <a:spcPct val="35000"/>
            </a:spcAft>
          </a:pPr>
          <a:r>
            <a:rPr lang="ar-SA" sz="1900" kern="1200" dirty="0" smtClean="0"/>
            <a:t>أثارت هذه المشاريع ولا زالت ردود فعل كبيرة في الأوساط السياسية والدينية</a:t>
          </a:r>
          <a:endParaRPr lang="en-US" sz="1900" kern="1200" dirty="0"/>
        </a:p>
      </dsp:txBody>
      <dsp:txXfrm>
        <a:off x="813696" y="4227086"/>
        <a:ext cx="6206033" cy="9076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0A029-443D-4A1A-AAE1-20034E01EF2E}">
      <dsp:nvSpPr>
        <dsp:cNvPr id="0" name=""/>
        <dsp:cNvSpPr/>
      </dsp:nvSpPr>
      <dsp:spPr>
        <a:xfrm>
          <a:off x="2137187" y="803507"/>
          <a:ext cx="5189097" cy="5189097"/>
        </a:xfrm>
        <a:prstGeom prst="blockArc">
          <a:avLst>
            <a:gd name="adj1" fmla="val 10837129"/>
            <a:gd name="adj2" fmla="val 16188769"/>
            <a:gd name="adj3" fmla="val 4634"/>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3FDDA4E5-5DE0-414E-81A7-6D3A99700779}">
      <dsp:nvSpPr>
        <dsp:cNvPr id="0" name=""/>
        <dsp:cNvSpPr/>
      </dsp:nvSpPr>
      <dsp:spPr>
        <a:xfrm>
          <a:off x="2137335" y="776135"/>
          <a:ext cx="5189097" cy="5189097"/>
        </a:xfrm>
        <a:prstGeom prst="blockArc">
          <a:avLst>
            <a:gd name="adj1" fmla="val 5400000"/>
            <a:gd name="adj2" fmla="val 10800000"/>
            <a:gd name="adj3" fmla="val 463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248FEEE2-7D68-4C04-8979-667B8D920492}">
      <dsp:nvSpPr>
        <dsp:cNvPr id="0" name=""/>
        <dsp:cNvSpPr/>
      </dsp:nvSpPr>
      <dsp:spPr>
        <a:xfrm>
          <a:off x="2137335" y="776135"/>
          <a:ext cx="5189097" cy="5189097"/>
        </a:xfrm>
        <a:prstGeom prst="blockArc">
          <a:avLst>
            <a:gd name="adj1" fmla="val 0"/>
            <a:gd name="adj2" fmla="val 5400000"/>
            <a:gd name="adj3" fmla="val 4634"/>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B52FA56C-6BEB-4212-AF7B-8A27F8D53274}">
      <dsp:nvSpPr>
        <dsp:cNvPr id="0" name=""/>
        <dsp:cNvSpPr/>
      </dsp:nvSpPr>
      <dsp:spPr>
        <a:xfrm>
          <a:off x="2137482" y="803506"/>
          <a:ext cx="5189097" cy="5189097"/>
        </a:xfrm>
        <a:prstGeom prst="blockArc">
          <a:avLst>
            <a:gd name="adj1" fmla="val 16188368"/>
            <a:gd name="adj2" fmla="val 21562872"/>
            <a:gd name="adj3" fmla="val 4634"/>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EC07AFAD-5580-4BDE-BB28-B9F6A3DA99DB}">
      <dsp:nvSpPr>
        <dsp:cNvPr id="0" name=""/>
        <dsp:cNvSpPr/>
      </dsp:nvSpPr>
      <dsp:spPr>
        <a:xfrm>
          <a:off x="3538999" y="2177800"/>
          <a:ext cx="2385767" cy="23857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ar-SA" sz="3400" b="1" kern="1200" dirty="0" smtClean="0"/>
            <a:t>حجج الداعين إلى هذا القانون</a:t>
          </a:r>
          <a:endParaRPr lang="en-US" sz="3400" kern="1200" dirty="0"/>
        </a:p>
      </dsp:txBody>
      <dsp:txXfrm>
        <a:off x="3888386" y="2527187"/>
        <a:ext cx="1686993" cy="1686993"/>
      </dsp:txXfrm>
    </dsp:sp>
    <dsp:sp modelId="{94BBD62F-3F86-479A-B7E1-61F4214DAC07}">
      <dsp:nvSpPr>
        <dsp:cNvPr id="0" name=""/>
        <dsp:cNvSpPr/>
      </dsp:nvSpPr>
      <dsp:spPr>
        <a:xfrm>
          <a:off x="3888437" y="28624"/>
          <a:ext cx="1670037" cy="1670037"/>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kern="1200" dirty="0" smtClean="0"/>
            <a:t>للذين يتزوجون مدنياً في الخارج</a:t>
          </a:r>
          <a:endParaRPr lang="en-US" sz="2400" kern="1200" dirty="0"/>
        </a:p>
      </dsp:txBody>
      <dsp:txXfrm>
        <a:off x="4133008" y="273195"/>
        <a:ext cx="1180895" cy="1180895"/>
      </dsp:txXfrm>
    </dsp:sp>
    <dsp:sp modelId="{354E386B-41B1-4F0D-9433-3F359141FAFF}">
      <dsp:nvSpPr>
        <dsp:cNvPr id="0" name=""/>
        <dsp:cNvSpPr/>
      </dsp:nvSpPr>
      <dsp:spPr>
        <a:xfrm>
          <a:off x="6334313" y="2535665"/>
          <a:ext cx="1863995" cy="167003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kern="1200" dirty="0" smtClean="0"/>
            <a:t>للذين يحبون بعضهم من طوائف وأديان مختلفة</a:t>
          </a:r>
          <a:endParaRPr lang="en-US" sz="2000" kern="1200" dirty="0"/>
        </a:p>
      </dsp:txBody>
      <dsp:txXfrm>
        <a:off x="6607289" y="2780236"/>
        <a:ext cx="1318043" cy="1180895"/>
      </dsp:txXfrm>
    </dsp:sp>
    <dsp:sp modelId="{FCCEB344-9853-4DA8-881D-7F91050B512A}">
      <dsp:nvSpPr>
        <dsp:cNvPr id="0" name=""/>
        <dsp:cNvSpPr/>
      </dsp:nvSpPr>
      <dsp:spPr>
        <a:xfrm>
          <a:off x="3742027" y="5070092"/>
          <a:ext cx="1979712" cy="167003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1800" kern="1200" dirty="0" smtClean="0"/>
            <a:t>للذين ينتمون إلى طوائف غير الطوائف الـ18 المعترف بها حالياً</a:t>
          </a:r>
          <a:endParaRPr lang="en-US" sz="1800" kern="1200" dirty="0"/>
        </a:p>
      </dsp:txBody>
      <dsp:txXfrm>
        <a:off x="4031949" y="5314663"/>
        <a:ext cx="1399868" cy="1180895"/>
      </dsp:txXfrm>
    </dsp:sp>
    <dsp:sp modelId="{D74754CB-0F75-4E02-B884-D5A358AED17C}">
      <dsp:nvSpPr>
        <dsp:cNvPr id="0" name=""/>
        <dsp:cNvSpPr/>
      </dsp:nvSpPr>
      <dsp:spPr>
        <a:xfrm>
          <a:off x="1126219" y="2535665"/>
          <a:ext cx="2142474" cy="1670037"/>
        </a:xfrm>
        <a:prstGeom prst="ellipse">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kern="1200" dirty="0" smtClean="0"/>
            <a:t>للذين يعانون من مشكلات جوهرية في أحوالهم الشخصية الروحية والمذهبية</a:t>
          </a:r>
          <a:endParaRPr lang="en-US" sz="2000" kern="1200" dirty="0"/>
        </a:p>
      </dsp:txBody>
      <dsp:txXfrm>
        <a:off x="1439977" y="2780236"/>
        <a:ext cx="1514958" cy="11808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BBAA8-26A6-4EB5-A38B-0179182FA06D}">
      <dsp:nvSpPr>
        <dsp:cNvPr id="0" name=""/>
        <dsp:cNvSpPr/>
      </dsp:nvSpPr>
      <dsp:spPr>
        <a:xfrm>
          <a:off x="3137093" y="41744"/>
          <a:ext cx="3518533" cy="2759989"/>
        </a:xfrm>
        <a:prstGeom prst="circularArrow">
          <a:avLst>
            <a:gd name="adj1" fmla="val 10980"/>
            <a:gd name="adj2" fmla="val 1142322"/>
            <a:gd name="adj3" fmla="val 4500000"/>
            <a:gd name="adj4" fmla="val 10800000"/>
            <a:gd name="adj5" fmla="val 125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B6113-B3E2-47AB-B566-B9F2DB62A513}">
      <dsp:nvSpPr>
        <dsp:cNvPr id="0" name=""/>
        <dsp:cNvSpPr/>
      </dsp:nvSpPr>
      <dsp:spPr>
        <a:xfrm>
          <a:off x="4126531" y="1038184"/>
          <a:ext cx="1533439" cy="76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FF0000"/>
              </a:solidFill>
            </a:rPr>
            <a:t>نشأة مصطلح العنف ضد المرأة</a:t>
          </a:r>
          <a:endParaRPr lang="en-US" sz="2400" kern="1200" dirty="0">
            <a:solidFill>
              <a:srgbClr val="FF0000"/>
            </a:solidFill>
          </a:endParaRPr>
        </a:p>
      </dsp:txBody>
      <dsp:txXfrm>
        <a:off x="4126531" y="1038184"/>
        <a:ext cx="1533439" cy="766536"/>
      </dsp:txXfrm>
    </dsp:sp>
    <dsp:sp modelId="{627F540C-AD7E-4C50-B730-34000116A027}">
      <dsp:nvSpPr>
        <dsp:cNvPr id="0" name=""/>
        <dsp:cNvSpPr/>
      </dsp:nvSpPr>
      <dsp:spPr>
        <a:xfrm>
          <a:off x="2308860" y="1627563"/>
          <a:ext cx="3642079" cy="2759989"/>
        </a:xfrm>
        <a:prstGeom prst="leftCircularArrow">
          <a:avLst>
            <a:gd name="adj1" fmla="val 10980"/>
            <a:gd name="adj2" fmla="val 1142322"/>
            <a:gd name="adj3" fmla="val 6300000"/>
            <a:gd name="adj4" fmla="val 18900000"/>
            <a:gd name="adj5" fmla="val 12500"/>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524FE-EC3B-435C-BB5B-C39D1F7C3D74}">
      <dsp:nvSpPr>
        <dsp:cNvPr id="0" name=""/>
        <dsp:cNvSpPr/>
      </dsp:nvSpPr>
      <dsp:spPr>
        <a:xfrm>
          <a:off x="2952325" y="2532070"/>
          <a:ext cx="2355148" cy="1198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lumMod val="75000"/>
                </a:schemeClr>
              </a:solidFill>
            </a:rPr>
            <a:t>مشروع قانون " حماية النساء من العنف الأسري" </a:t>
          </a:r>
          <a:endParaRPr lang="en-US" sz="2400" kern="1200" dirty="0">
            <a:solidFill>
              <a:schemeClr val="tx1">
                <a:lumMod val="75000"/>
              </a:schemeClr>
            </a:solidFill>
          </a:endParaRPr>
        </a:p>
      </dsp:txBody>
      <dsp:txXfrm>
        <a:off x="2952325" y="2532070"/>
        <a:ext cx="2355148" cy="1198586"/>
      </dsp:txXfrm>
    </dsp:sp>
    <dsp:sp modelId="{7F7C6979-EE91-4D28-8626-81FD57073C2E}">
      <dsp:nvSpPr>
        <dsp:cNvPr id="0" name=""/>
        <dsp:cNvSpPr/>
      </dsp:nvSpPr>
      <dsp:spPr>
        <a:xfrm>
          <a:off x="3244139" y="3486641"/>
          <a:ext cx="3308587" cy="2204869"/>
        </a:xfrm>
        <a:prstGeom prst="blockArc">
          <a:avLst>
            <a:gd name="adj1" fmla="val 13500000"/>
            <a:gd name="adj2" fmla="val 10800000"/>
            <a:gd name="adj3" fmla="val 1274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869D9-1441-40EB-9298-F12C21DBAAD2}">
      <dsp:nvSpPr>
        <dsp:cNvPr id="0" name=""/>
        <dsp:cNvSpPr/>
      </dsp:nvSpPr>
      <dsp:spPr>
        <a:xfrm>
          <a:off x="3457055" y="4230461"/>
          <a:ext cx="2879646" cy="76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LB" sz="2400" b="1" kern="1200" dirty="0" smtClean="0">
              <a:solidFill>
                <a:srgbClr val="00B050"/>
              </a:solidFill>
            </a:rPr>
            <a:t>موقف الجمعيات النسائية الإسلامية من المشروع</a:t>
          </a:r>
          <a:endParaRPr lang="en-US" sz="2400" kern="1200" dirty="0">
            <a:solidFill>
              <a:srgbClr val="00B050"/>
            </a:solidFill>
          </a:endParaRPr>
        </a:p>
      </dsp:txBody>
      <dsp:txXfrm>
        <a:off x="3457055" y="4230461"/>
        <a:ext cx="2879646" cy="766536"/>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2EA1E2-A1A4-45CF-9140-A2F4E5BE6667}" type="datetimeFigureOut">
              <a:rPr lang="en-US" smtClean="0"/>
              <a:pPr/>
              <a:t>3/22/2014</a:t>
            </a:fld>
            <a:endParaRPr lang="en-US"/>
          </a:p>
        </p:txBody>
      </p:sp>
      <p:sp>
        <p:nvSpPr>
          <p:cNvPr id="4" name="Footer Placeholder 3"/>
          <p:cNvSpPr>
            <a:spLocks noGrp="1"/>
          </p:cNvSpPr>
          <p:nvPr>
            <p:ph type="ftr" sz="quarter" idx="2"/>
          </p:nvPr>
        </p:nvSpPr>
        <p:spPr>
          <a:xfrm>
            <a:off x="1142984" y="7786710"/>
            <a:ext cx="4572032" cy="457200"/>
          </a:xfrm>
          <a:prstGeom prst="rect">
            <a:avLst/>
          </a:prstGeom>
          <a:blipFill>
            <a:blip r:embed="rId2"/>
            <a:tile tx="0" ty="0" sx="100000" sy="100000" flip="none" algn="tl"/>
          </a:blipFill>
          <a:ln>
            <a:solidFill>
              <a:schemeClr val="accent2"/>
            </a:solidFill>
          </a:ln>
        </p:spPr>
        <p:txBody>
          <a:bodyPr vert="horz" lIns="91440" tIns="45720" rIns="91440" bIns="45720" rtlCol="0" anchor="b">
            <a:noAutofit/>
          </a:bodyPr>
          <a:lstStyle>
            <a:lvl1pPr algn="l">
              <a:defRPr sz="1200"/>
            </a:lvl1pPr>
          </a:lstStyle>
          <a:p>
            <a:r>
              <a:rPr lang="en-US" dirty="0" smtClean="0"/>
              <a:t>The Ministry of </a:t>
            </a:r>
            <a:r>
              <a:rPr lang="en-US" sz="1800" cap="all" dirty="0" smtClean="0">
                <a:latin typeface="Times New Roman" pitchFamily="18" charset="0"/>
              </a:rPr>
              <a:t>Economic</a:t>
            </a:r>
            <a:r>
              <a:rPr lang="en-US" dirty="0" smtClean="0"/>
              <a:t> </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6F710B-9276-4C9E-9538-418A75788E04}" type="slidenum">
              <a:rPr lang="en-US" smtClean="0"/>
              <a:pPr/>
              <a:t>‹#›</a:t>
            </a:fld>
            <a:endParaRPr lang="en-US"/>
          </a:p>
        </p:txBody>
      </p:sp>
    </p:spTree>
    <p:extLst>
      <p:ext uri="{BB962C8B-B14F-4D97-AF65-F5344CB8AC3E}">
        <p14:creationId xmlns:p14="http://schemas.microsoft.com/office/powerpoint/2010/main" val="1008856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04210F2-2CB1-438E-9B23-5AEC7E985557}" type="datetimeFigureOut">
              <a:rPr lang="zh-CN" altLang="en-US"/>
              <a:pPr/>
              <a:t>2014/3/22</a:t>
            </a:fld>
            <a:endParaRPr lang="en-US" altLang="zh-CN"/>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r>
              <a:rPr lang="en-US" altLang="zh-CN" smtClean="0"/>
              <a:t>The Ministry of Economic </a:t>
            </a: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A84A165-B48C-4897-B205-ED4FE687E954}" type="slidenum">
              <a:rPr lang="zh-CN" altLang="en-US"/>
              <a:pPr/>
              <a:t>‹#›</a:t>
            </a:fld>
            <a:endParaRPr lang="en-US" altLang="zh-CN"/>
          </a:p>
        </p:txBody>
      </p:sp>
    </p:spTree>
    <p:extLst>
      <p:ext uri="{BB962C8B-B14F-4D97-AF65-F5344CB8AC3E}">
        <p14:creationId xmlns:p14="http://schemas.microsoft.com/office/powerpoint/2010/main" val="356374666"/>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ltLang="zh-CN" smtClean="0"/>
              <a:t>The Ministry of Economic </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138223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18"/>
          <p:cNvSpPr>
            <a:spLocks noChangeArrowheads="1"/>
          </p:cNvSpPr>
          <p:nvPr/>
        </p:nvSpPr>
        <p:spPr bwMode="ltGray">
          <a:xfrm>
            <a:off x="0" y="6611938"/>
            <a:ext cx="9144000" cy="260350"/>
          </a:xfrm>
          <a:prstGeom prst="rect">
            <a:avLst/>
          </a:prstGeom>
          <a:solidFill>
            <a:schemeClr val="accent2"/>
          </a:solidFill>
          <a:ln w="9525">
            <a:noFill/>
            <a:miter lim="800000"/>
            <a:headEnd/>
            <a:tailEnd/>
          </a:ln>
          <a:effectLst/>
        </p:spPr>
        <p:txBody>
          <a:bodyPr wrap="none" anchor="ctr"/>
          <a:lstStyle/>
          <a:p>
            <a:endParaRPr lang="zh-CN" altLang="en-US">
              <a:ea typeface="宋体" pitchFamily="2" charset="-122"/>
            </a:endParaRPr>
          </a:p>
        </p:txBody>
      </p:sp>
      <p:pic>
        <p:nvPicPr>
          <p:cNvPr id="5" name="Picture 11" descr="12463O00330050-11611"/>
          <p:cNvPicPr>
            <a:picLocks noChangeAspect="1" noChangeArrowheads="1"/>
          </p:cNvPicPr>
          <p:nvPr userDrawn="1"/>
        </p:nvPicPr>
        <p:blipFill>
          <a:blip r:embed="rId2"/>
          <a:srcRect/>
          <a:stretch>
            <a:fillRect/>
          </a:stretch>
        </p:blipFill>
        <p:spPr bwMode="auto">
          <a:xfrm>
            <a:off x="3786188" y="0"/>
            <a:ext cx="2857500" cy="2714625"/>
          </a:xfrm>
          <a:prstGeom prst="rect">
            <a:avLst/>
          </a:prstGeom>
          <a:noFill/>
          <a:ln w="9525">
            <a:noFill/>
            <a:miter lim="800000"/>
            <a:headEnd/>
            <a:tailEnd/>
          </a:ln>
        </p:spPr>
      </p:pic>
      <p:pic>
        <p:nvPicPr>
          <p:cNvPr id="6" name="Picture 5" descr="mengyi002"/>
          <p:cNvPicPr>
            <a:picLocks noChangeAspect="1" noChangeArrowheads="1"/>
          </p:cNvPicPr>
          <p:nvPr userDrawn="1"/>
        </p:nvPicPr>
        <p:blipFill>
          <a:blip r:embed="rId3"/>
          <a:srcRect/>
          <a:stretch>
            <a:fillRect/>
          </a:stretch>
        </p:blipFill>
        <p:spPr bwMode="auto">
          <a:xfrm>
            <a:off x="0" y="1357313"/>
            <a:ext cx="2143125" cy="1357312"/>
          </a:xfrm>
          <a:prstGeom prst="rect">
            <a:avLst/>
          </a:prstGeom>
          <a:noFill/>
          <a:ln w="9525">
            <a:noFill/>
            <a:miter lim="800000"/>
            <a:headEnd/>
            <a:tailEnd/>
          </a:ln>
        </p:spPr>
      </p:pic>
      <p:pic>
        <p:nvPicPr>
          <p:cNvPr id="7" name="Picture 20"/>
          <p:cNvPicPr>
            <a:picLocks noChangeAspect="1" noChangeArrowheads="1"/>
          </p:cNvPicPr>
          <p:nvPr userDrawn="1"/>
        </p:nvPicPr>
        <p:blipFill>
          <a:blip r:embed="rId4"/>
          <a:srcRect/>
          <a:stretch>
            <a:fillRect/>
          </a:stretch>
        </p:blipFill>
        <p:spPr bwMode="auto">
          <a:xfrm>
            <a:off x="2143125" y="0"/>
            <a:ext cx="1643063" cy="2714625"/>
          </a:xfrm>
          <a:prstGeom prst="rect">
            <a:avLst/>
          </a:prstGeom>
          <a:noFill/>
          <a:ln w="9525">
            <a:noFill/>
            <a:miter lim="800000"/>
            <a:headEnd/>
            <a:tailEnd/>
          </a:ln>
        </p:spPr>
      </p:pic>
      <p:pic>
        <p:nvPicPr>
          <p:cNvPr id="8" name="Picture 18"/>
          <p:cNvPicPr>
            <a:picLocks noChangeAspect="1" noChangeArrowheads="1"/>
          </p:cNvPicPr>
          <p:nvPr userDrawn="1"/>
        </p:nvPicPr>
        <p:blipFill>
          <a:blip r:embed="rId5"/>
          <a:srcRect/>
          <a:stretch>
            <a:fillRect/>
          </a:stretch>
        </p:blipFill>
        <p:spPr bwMode="auto">
          <a:xfrm>
            <a:off x="0" y="0"/>
            <a:ext cx="2143125" cy="1357313"/>
          </a:xfrm>
          <a:prstGeom prst="rect">
            <a:avLst/>
          </a:prstGeom>
          <a:noFill/>
          <a:ln w="9525">
            <a:noFill/>
            <a:miter lim="800000"/>
            <a:headEnd/>
            <a:tailEnd/>
          </a:ln>
        </p:spPr>
      </p:pic>
      <p:pic>
        <p:nvPicPr>
          <p:cNvPr id="9" name="Picture 23"/>
          <p:cNvPicPr>
            <a:picLocks noChangeAspect="1" noChangeArrowheads="1"/>
          </p:cNvPicPr>
          <p:nvPr userDrawn="1"/>
        </p:nvPicPr>
        <p:blipFill>
          <a:blip r:embed="rId6"/>
          <a:srcRect/>
          <a:stretch>
            <a:fillRect/>
          </a:stretch>
        </p:blipFill>
        <p:spPr bwMode="auto">
          <a:xfrm>
            <a:off x="6643688" y="0"/>
            <a:ext cx="2500312" cy="1571625"/>
          </a:xfrm>
          <a:prstGeom prst="rect">
            <a:avLst/>
          </a:prstGeom>
          <a:noFill/>
          <a:ln w="9525">
            <a:noFill/>
            <a:miter lim="800000"/>
            <a:headEnd/>
            <a:tailEnd/>
          </a:ln>
        </p:spPr>
      </p:pic>
      <p:pic>
        <p:nvPicPr>
          <p:cNvPr id="10" name="Picture 21"/>
          <p:cNvPicPr>
            <a:picLocks noChangeAspect="1" noChangeArrowheads="1"/>
          </p:cNvPicPr>
          <p:nvPr userDrawn="1"/>
        </p:nvPicPr>
        <p:blipFill>
          <a:blip r:embed="rId7"/>
          <a:srcRect/>
          <a:stretch>
            <a:fillRect/>
          </a:stretch>
        </p:blipFill>
        <p:spPr bwMode="auto">
          <a:xfrm>
            <a:off x="6643688" y="1571625"/>
            <a:ext cx="2500312" cy="1143000"/>
          </a:xfrm>
          <a:prstGeom prst="rect">
            <a:avLst/>
          </a:prstGeom>
          <a:noFill/>
          <a:ln w="9525">
            <a:noFill/>
            <a:miter lim="800000"/>
            <a:headEnd/>
            <a:tailEnd/>
          </a:ln>
        </p:spPr>
      </p:pic>
      <p:sp>
        <p:nvSpPr>
          <p:cNvPr id="3075" name="Rectangle 3"/>
          <p:cNvSpPr>
            <a:spLocks noGrp="1" noChangeArrowheads="1"/>
          </p:cNvSpPr>
          <p:nvPr>
            <p:ph type="subTitle" idx="1"/>
          </p:nvPr>
        </p:nvSpPr>
        <p:spPr bwMode="gray">
          <a:xfrm>
            <a:off x="1357290" y="5357826"/>
            <a:ext cx="6553200" cy="533400"/>
          </a:xfrm>
        </p:spPr>
        <p:txBody>
          <a:bodyPr/>
          <a:lstStyle>
            <a:lvl1pPr marL="0" indent="0" algn="ctr">
              <a:buFont typeface="Wingdings" pitchFamily="2" charset="2"/>
              <a:buNone/>
              <a:defRPr sz="1800" b="1">
                <a:solidFill>
                  <a:schemeClr val="tx2"/>
                </a:solidFill>
                <a:latin typeface="Verdana" pitchFamily="34" charset="0"/>
              </a:defRPr>
            </a:lvl1pPr>
          </a:lstStyle>
          <a:p>
            <a:r>
              <a:rPr lang="zh-CN" altLang="en-US" dirty="0" smtClean="0"/>
              <a:t>单击此处编辑母版副标题样式</a:t>
            </a:r>
            <a:endParaRPr lang="en-US" altLang="zh-CN" dirty="0"/>
          </a:p>
        </p:txBody>
      </p:sp>
      <p:sp>
        <p:nvSpPr>
          <p:cNvPr id="3093" name="Rectangle 21"/>
          <p:cNvSpPr>
            <a:spLocks noGrp="1" noChangeArrowheads="1"/>
          </p:cNvSpPr>
          <p:nvPr>
            <p:ph type="ctrTitle" sz="quarter"/>
          </p:nvPr>
        </p:nvSpPr>
        <p:spPr bwMode="gray">
          <a:xfrm>
            <a:off x="0" y="3571876"/>
            <a:ext cx="9144000" cy="1143008"/>
          </a:xfrm>
          <a:gradFill rotWithShape="1">
            <a:gsLst>
              <a:gs pos="0">
                <a:schemeClr val="tx1">
                  <a:gamma/>
                  <a:shade val="46275"/>
                  <a:invGamma/>
                </a:schemeClr>
              </a:gs>
              <a:gs pos="50000">
                <a:schemeClr val="tx1"/>
              </a:gs>
              <a:gs pos="100000">
                <a:schemeClr val="tx1">
                  <a:gamma/>
                  <a:shade val="46275"/>
                  <a:invGamma/>
                </a:schemeClr>
              </a:gs>
            </a:gsLst>
            <a:lin ang="0" scaled="1"/>
          </a:gradFill>
        </p:spPr>
        <p:txBody>
          <a:bodyPr/>
          <a:lstStyle>
            <a:lvl1pPr>
              <a:defRPr sz="4000"/>
            </a:lvl1pPr>
          </a:lstStyle>
          <a:p>
            <a:r>
              <a:rPr lang="zh-CN" altLang="en-US" dirty="0" smtClean="0"/>
              <a:t>单击此处编辑母版标题样式</a:t>
            </a:r>
            <a:endParaRPr lang="en-US" altLang="ko-K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E995B899-665F-48E5-A85A-05BF21598F42}" type="slidenum">
              <a:rPr lang="en-US" altLang="zh-CN"/>
              <a:pPr/>
              <a:t>‹#›</a:t>
            </a:fld>
            <a:endParaRPr lang="en-US" altLang="zh-CN"/>
          </a:p>
        </p:txBody>
      </p:sp>
      <p:sp>
        <p:nvSpPr>
          <p:cNvPr id="6"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a:xfrm>
            <a:off x="5867400" y="6461125"/>
            <a:ext cx="2895600" cy="320675"/>
          </a:xfrm>
          <a:prstGeom prst="rect">
            <a:avLst/>
          </a:prstGeom>
        </p:spPr>
        <p:txBody>
          <a:bodyPr vert="horz" wrap="square" lIns="91440" tIns="45720" rIns="91440" bIns="45720" numCol="1" anchor="t" anchorCtr="0" compatLnSpc="1">
            <a:prstTxWarp prst="textNoShape">
              <a:avLst/>
            </a:prstTxWarp>
          </a:bodyPr>
          <a:lstStyle>
            <a:lvl1pPr>
              <a:defRPr>
                <a:ea typeface="宋体" pitchFamily="2" charset="-122"/>
              </a:defRPr>
            </a:lvl1pPr>
          </a:lstStyle>
          <a:p>
            <a:r>
              <a:rPr lang="en-US" altLang="zh-CN" smtClean="0"/>
              <a:t>ffhfghffj</a:t>
            </a:r>
            <a:endParaRPr lang="en-US" altLang="zh-CN"/>
          </a:p>
        </p:txBody>
      </p:sp>
      <p:sp>
        <p:nvSpPr>
          <p:cNvPr id="5" name="灯片编号占位符 4"/>
          <p:cNvSpPr>
            <a:spLocks noGrp="1"/>
          </p:cNvSpPr>
          <p:nvPr>
            <p:ph type="sldNum" sz="quarter" idx="11"/>
          </p:nvPr>
        </p:nvSpPr>
        <p:spPr/>
        <p:txBody>
          <a:bodyPr/>
          <a:lstStyle>
            <a:lvl1pPr>
              <a:defRPr/>
            </a:lvl1pPr>
          </a:lstStyle>
          <a:p>
            <a:fld id="{015EAE67-ABA4-4082-8A8F-7B4ACEC284AB}"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8450" y="152400"/>
            <a:ext cx="2114550" cy="6248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152400"/>
            <a:ext cx="6191250" cy="6248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DE29190E-10F4-461C-9BAA-9869093C8FE7}" type="slidenum">
              <a:rPr lang="en-US" altLang="zh-CN"/>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84582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152525"/>
            <a:ext cx="8229600" cy="5248275"/>
          </a:xfrm>
        </p:spPr>
        <p:txBody>
          <a:bodyPr/>
          <a:lstStyle/>
          <a:p>
            <a:pPr lvl="0"/>
            <a:r>
              <a:rPr lang="zh-CN" altLang="en-US" noProof="0" smtClean="0"/>
              <a:t>单击图标添加表格</a:t>
            </a:r>
          </a:p>
        </p:txBody>
      </p:sp>
      <p:sp>
        <p:nvSpPr>
          <p:cNvPr id="4" name="页脚占位符 3"/>
          <p:cNvSpPr>
            <a:spLocks noGrp="1"/>
          </p:cNvSpPr>
          <p:nvPr>
            <p:ph type="ftr" sz="quarter" idx="10"/>
          </p:nvPr>
        </p:nvSpPr>
        <p:spPr>
          <a:xfrm>
            <a:off x="5867400" y="6461125"/>
            <a:ext cx="2895600" cy="320675"/>
          </a:xfrm>
          <a:prstGeom prst="rect">
            <a:avLst/>
          </a:prstGeom>
        </p:spPr>
        <p:txBody>
          <a:bodyPr vert="horz" wrap="square" lIns="91440" tIns="45720" rIns="91440" bIns="45720" numCol="1" anchor="t" anchorCtr="0" compatLnSpc="1">
            <a:prstTxWarp prst="textNoShape">
              <a:avLst/>
            </a:prstTxWarp>
          </a:bodyPr>
          <a:lstStyle>
            <a:lvl1pPr>
              <a:defRPr>
                <a:ea typeface="宋体" pitchFamily="2" charset="-122"/>
              </a:defRPr>
            </a:lvl1pPr>
          </a:lstStyle>
          <a:p>
            <a:r>
              <a:rPr lang="en-US" altLang="zh-CN" smtClean="0"/>
              <a:t>ffhfghffj</a:t>
            </a:r>
            <a:endParaRPr lang="en-US" altLang="zh-CN"/>
          </a:p>
        </p:txBody>
      </p:sp>
      <p:sp>
        <p:nvSpPr>
          <p:cNvPr id="5" name="灯片编号占位符 4"/>
          <p:cNvSpPr>
            <a:spLocks noGrp="1"/>
          </p:cNvSpPr>
          <p:nvPr>
            <p:ph type="sldNum" sz="quarter" idx="11"/>
          </p:nvPr>
        </p:nvSpPr>
        <p:spPr/>
        <p:txBody>
          <a:bodyPr/>
          <a:lstStyle>
            <a:lvl1pPr>
              <a:defRPr/>
            </a:lvl1pPr>
          </a:lstStyle>
          <a:p>
            <a:fld id="{C25B6276-2408-4703-8456-308FC3E1B8D7}"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D3548-2AC6-480E-9553-D6C34A84B3D2}"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D3548-2AC6-480E-9553-D6C34A84B3D2}"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D3548-2AC6-480E-9553-D6C34A84B3D2}"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D3548-2AC6-480E-9553-D6C34A84B3D2}"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D3548-2AC6-480E-9553-D6C34A84B3D2}" type="datetimeFigureOut">
              <a:rPr lang="en-US" smtClean="0"/>
              <a:pPr/>
              <a:t>3/22/2014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D3548-2AC6-480E-9553-D6C34A84B3D2}" type="datetimeFigureOut">
              <a:rPr lang="en-US" smtClean="0"/>
              <a:pPr/>
              <a:t>3/22/2014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ln/>
        </p:spPr>
        <p:txBody>
          <a:bodyPr/>
          <a:lstStyle>
            <a:lvl1pPr>
              <a:defRPr/>
            </a:lvl1pPr>
          </a:lstStyle>
          <a:p>
            <a:fld id="{848BD296-979E-4B22-ABCD-BEFC42D7B67E}" type="slidenum">
              <a:rPr lang="en-US" altLang="zh-CN"/>
              <a:pPr/>
              <a:t>‹#›</a:t>
            </a:fld>
            <a:endParaRPr lang="en-US" altLang="zh-CN" dirty="0"/>
          </a:p>
        </p:txBody>
      </p:sp>
      <p:sp>
        <p:nvSpPr>
          <p:cNvPr id="5" name="Rectangle 4"/>
          <p:cNvSpPr>
            <a:spLocks noGrp="1" noChangeArrowheads="1"/>
          </p:cNvSpPr>
          <p:nvPr>
            <p:ph type="dt" sz="half" idx="11"/>
          </p:nvPr>
        </p:nvSpPr>
        <p:spPr>
          <a:ln/>
        </p:spPr>
        <p:txBody>
          <a:bodyPr/>
          <a:lstStyle>
            <a:lvl1pPr>
              <a:defRPr/>
            </a:lvl1pPr>
          </a:lstStyle>
          <a:p>
            <a:endParaRPr lang="en-US" altLang="zh-CN"/>
          </a:p>
        </p:txBody>
      </p:sp>
      <p:sp>
        <p:nvSpPr>
          <p:cNvPr id="8" name="Title 7"/>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D3548-2AC6-480E-9553-D6C34A84B3D2}" type="datetimeFigureOut">
              <a:rPr lang="en-US" smtClean="0"/>
              <a:pPr/>
              <a:t>3/22/2014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3548-2AC6-480E-9553-D6C34A84B3D2}"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3548-2AC6-480E-9553-D6C34A84B3D2}"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D3548-2AC6-480E-9553-D6C34A84B3D2}"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D3548-2AC6-480E-9553-D6C34A84B3D2}"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D3548-2AC6-480E-9553-D6C34A84B3D2}" type="datetimeFigureOut">
              <a:rPr lang="en-US" smtClean="0"/>
              <a:pPr/>
              <a:t>3/22/2014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C86200A-46A8-4E8F-98C6-8B62F634A1C8}" type="slidenum">
              <a:rPr lang="en-US" altLang="zh-CN" smtClean="0"/>
              <a:pPr/>
              <a:t>‹#›</a:t>
            </a:fld>
            <a:endParaRPr lang="en-US" altLang="zh-CN"/>
          </a:p>
        </p:txBody>
      </p:sp>
      <p:sp>
        <p:nvSpPr>
          <p:cNvPr id="4" name="Date Placeholder 3"/>
          <p:cNvSpPr>
            <a:spLocks noGrp="1"/>
          </p:cNvSpPr>
          <p:nvPr>
            <p:ph type="dt" sz="half" idx="11"/>
          </p:nvPr>
        </p:nvSpPr>
        <p:spPr/>
        <p:txBody>
          <a:bodyPr/>
          <a:lstStyle/>
          <a:p>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fld id="{36817DE2-8C24-4C93-BAED-D766A23C0FDB}" type="slidenum">
              <a:rPr lang="en-US" altLang="zh-CN"/>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5867400" y="6461125"/>
            <a:ext cx="2895600" cy="320675"/>
          </a:xfrm>
          <a:prstGeom prst="rect">
            <a:avLst/>
          </a:prstGeom>
        </p:spPr>
        <p:txBody>
          <a:bodyPr vert="horz" wrap="square" lIns="91440" tIns="45720" rIns="91440" bIns="45720" numCol="1" anchor="t" anchorCtr="0" compatLnSpc="1">
            <a:prstTxWarp prst="textNoShape">
              <a:avLst/>
            </a:prstTxWarp>
          </a:bodyPr>
          <a:lstStyle>
            <a:lvl1pPr>
              <a:defRPr>
                <a:ea typeface="宋体" pitchFamily="2" charset="-122"/>
              </a:defRPr>
            </a:lvl1pPr>
          </a:lstStyle>
          <a:p>
            <a:r>
              <a:rPr lang="en-US" altLang="zh-CN" smtClean="0"/>
              <a:t>ffhfghffj</a:t>
            </a:r>
            <a:endParaRPr lang="en-US" altLang="zh-CN"/>
          </a:p>
        </p:txBody>
      </p:sp>
      <p:sp>
        <p:nvSpPr>
          <p:cNvPr id="6" name="灯片编号占位符 5"/>
          <p:cNvSpPr>
            <a:spLocks noGrp="1"/>
          </p:cNvSpPr>
          <p:nvPr>
            <p:ph type="sldNum" sz="quarter" idx="11"/>
          </p:nvPr>
        </p:nvSpPr>
        <p:spPr/>
        <p:txBody>
          <a:bodyPr/>
          <a:lstStyle>
            <a:lvl1pPr>
              <a:defRPr/>
            </a:lvl1pPr>
          </a:lstStyle>
          <a:p>
            <a:fld id="{DF96801D-32A4-4144-8555-AEDB111A4C49}"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a:xfrm>
            <a:off x="5867400" y="6461125"/>
            <a:ext cx="2895600" cy="320675"/>
          </a:xfrm>
          <a:prstGeom prst="rect">
            <a:avLst/>
          </a:prstGeom>
        </p:spPr>
        <p:txBody>
          <a:bodyPr vert="horz" wrap="square" lIns="91440" tIns="45720" rIns="91440" bIns="45720" numCol="1" anchor="t" anchorCtr="0" compatLnSpc="1">
            <a:prstTxWarp prst="textNoShape">
              <a:avLst/>
            </a:prstTxWarp>
          </a:bodyPr>
          <a:lstStyle>
            <a:lvl1pPr>
              <a:defRPr>
                <a:ea typeface="宋体" pitchFamily="2" charset="-122"/>
              </a:defRPr>
            </a:lvl1pPr>
          </a:lstStyle>
          <a:p>
            <a:r>
              <a:rPr lang="en-US" altLang="zh-CN" smtClean="0"/>
              <a:t>ffhfghffj</a:t>
            </a:r>
            <a:endParaRPr lang="en-US" altLang="zh-CN"/>
          </a:p>
        </p:txBody>
      </p:sp>
      <p:sp>
        <p:nvSpPr>
          <p:cNvPr id="8" name="灯片编号占位符 7"/>
          <p:cNvSpPr>
            <a:spLocks noGrp="1"/>
          </p:cNvSpPr>
          <p:nvPr>
            <p:ph type="sldNum" sz="quarter" idx="11"/>
          </p:nvPr>
        </p:nvSpPr>
        <p:spPr/>
        <p:txBody>
          <a:bodyPr/>
          <a:lstStyle>
            <a:lvl1pPr>
              <a:defRPr/>
            </a:lvl1pPr>
          </a:lstStyle>
          <a:p>
            <a:fld id="{D5088D44-9260-453F-A01B-4E76129BA927}" type="slidenum">
              <a:rPr lang="en-US" altLang="zh-CN"/>
              <a:pPr/>
              <a:t>‹#›</a:t>
            </a:fld>
            <a:endParaRPr lang="en-US" altLang="zh-CN"/>
          </a:p>
        </p:txBody>
      </p:sp>
      <p:sp>
        <p:nvSpPr>
          <p:cNvPr id="9" name="日期占位符 8"/>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3BCCACD-7705-4DAA-AF47-70650840CB71}" type="slidenum">
              <a:rPr lang="en-US" altLang="zh-CN"/>
              <a:pPr/>
              <a:t>‹#›</a:t>
            </a:fld>
            <a:endParaRPr lang="en-US" altLang="zh-CN"/>
          </a:p>
        </p:txBody>
      </p:sp>
      <p:sp>
        <p:nvSpPr>
          <p:cNvPr id="4"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3519EE5-08B3-4F73-8EDE-41EAE8A776EF}" type="slidenum">
              <a:rPr lang="en-US" altLang="zh-CN"/>
              <a:pPr/>
              <a:t>‹#›</a:t>
            </a:fld>
            <a:endParaRPr lang="en-US" altLang="zh-CN"/>
          </a:p>
        </p:txBody>
      </p:sp>
      <p:sp>
        <p:nvSpPr>
          <p:cNvPr id="3"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D2677AAD-40BA-4609-B9D0-B8ABF3CE4285}" type="slidenum">
              <a:rPr lang="en-US" altLang="zh-CN"/>
              <a:pPr/>
              <a:t>‹#›</a:t>
            </a:fld>
            <a:endParaRPr lang="en-US" altLang="zh-CN"/>
          </a:p>
        </p:txBody>
      </p:sp>
      <p:sp>
        <p:nvSpPr>
          <p:cNvPr id="6"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noFill/>
            <a:miter lim="800000"/>
            <a:headEnd/>
            <a:tailEnd/>
          </a:ln>
          <a:effectLst/>
        </p:spPr>
        <p:txBody>
          <a:bodyPr wrap="none" anchor="ctr"/>
          <a:lstStyle/>
          <a:p>
            <a:endParaRPr lang="zh-CN" altLang="en-US">
              <a:ea typeface="宋体" pitchFamily="2" charset="-122"/>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Verdana" pitchFamily="34" charset="0"/>
                <a:ea typeface="宋体" pitchFamily="2" charset="-122"/>
              </a:defRPr>
            </a:lvl1pPr>
          </a:lstStyle>
          <a:p>
            <a:fld id="{3C86200A-46A8-4E8F-98C6-8B62F634A1C8}" type="slidenum">
              <a:rPr lang="en-US" altLang="zh-CN"/>
              <a:pPr/>
              <a:t>‹#›</a:t>
            </a:fld>
            <a:endParaRPr lang="en-US" altLang="zh-CN"/>
          </a:p>
        </p:txBody>
      </p:sp>
      <p:sp>
        <p:nvSpPr>
          <p:cNvPr id="1029" name="Rectangle 2"/>
          <p:cNvSpPr>
            <a:spLocks noGrp="1" noChangeArrowheads="1"/>
          </p:cNvSpPr>
          <p:nvPr>
            <p:ph type="title"/>
          </p:nvPr>
        </p:nvSpPr>
        <p:spPr bwMode="white">
          <a:xfrm>
            <a:off x="304800" y="152400"/>
            <a:ext cx="8458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dirty="0" smtClean="0"/>
          </a:p>
        </p:txBody>
      </p:sp>
      <p:sp>
        <p:nvSpPr>
          <p:cNvPr id="1040" name="Text Box 16"/>
          <p:cNvSpPr txBox="1">
            <a:spLocks noChangeArrowheads="1"/>
          </p:cNvSpPr>
          <p:nvPr/>
        </p:nvSpPr>
        <p:spPr bwMode="gray">
          <a:xfrm>
            <a:off x="0" y="838200"/>
            <a:ext cx="9144000" cy="244475"/>
          </a:xfrm>
          <a:prstGeom prst="rect">
            <a:avLst/>
          </a:prstGeom>
          <a:solidFill>
            <a:schemeClr val="accent2"/>
          </a:solidFill>
          <a:ln w="9525">
            <a:noFill/>
            <a:miter lim="800000"/>
            <a:headEnd/>
            <a:tailEnd/>
          </a:ln>
          <a:effectLst/>
        </p:spPr>
        <p:txBody>
          <a:bodyPr>
            <a:spAutoFit/>
          </a:bodyPr>
          <a:lstStyle/>
          <a:p>
            <a:pPr>
              <a:spcBef>
                <a:spcPct val="50000"/>
              </a:spcBef>
            </a:pPr>
            <a:endParaRPr lang="zh-CN" altLang="zh-CN" sz="1000" b="1">
              <a:solidFill>
                <a:schemeClr val="bg1"/>
              </a:solidFill>
              <a:latin typeface="Verdana" pitchFamily="34" charset="0"/>
              <a:ea typeface="宋体" pitchFamily="2" charset="-122"/>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Verdana" pitchFamily="34" charset="0"/>
                <a:ea typeface="宋体" pitchFamily="2" charset="-122"/>
              </a:defRPr>
            </a:lvl1pPr>
          </a:lstStyle>
          <a:p>
            <a:endParaRPr lang="en-US" altLang="zh-CN"/>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9" r:id="rId3"/>
    <p:sldLayoutId id="2147483732" r:id="rId4"/>
    <p:sldLayoutId id="2147483735" r:id="rId5"/>
    <p:sldLayoutId id="2147483736" r:id="rId6"/>
    <p:sldLayoutId id="2147483731" r:id="rId7"/>
    <p:sldLayoutId id="2147483730" r:id="rId8"/>
    <p:sldLayoutId id="2147483729" r:id="rId9"/>
    <p:sldLayoutId id="2147483728" r:id="rId10"/>
    <p:sldLayoutId id="2147483737" r:id="rId11"/>
    <p:sldLayoutId id="2147483727" r:id="rId12"/>
    <p:sldLayoutId id="2147483738" r:id="rId13"/>
  </p:sldLayoutIdLst>
  <p:hf sldNum="0" hd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D3548-2AC6-480E-9553-D6C34A84B3D2}" type="datetimeFigureOut">
              <a:rPr lang="en-US" smtClean="0"/>
              <a:pPr/>
              <a:t>3/22/2014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1B1BE-5922-40FE-9606-D2D5DFA14D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0.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3.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microsoft.com/office/2007/relationships/hdphoto" Target="../media/hdphoto1.wdp"/><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9.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3244334"/>
            <a:ext cx="6336704" cy="830997"/>
          </a:xfrm>
          <a:prstGeom prst="rect">
            <a:avLst/>
          </a:prstGeom>
          <a:effectLst>
            <a:outerShdw blurRad="50800" dist="38100" dir="8100000" algn="tr" rotWithShape="0">
              <a:prstClr val="black">
                <a:alpha val="40000"/>
              </a:prstClr>
            </a:outerShdw>
          </a:effectLst>
        </p:spPr>
        <p:txBody>
          <a:bodyPr wrap="square">
            <a:spAutoFit/>
          </a:bodyPr>
          <a:lstStyle/>
          <a:p>
            <a:pPr algn="ctr" rtl="1"/>
            <a:r>
              <a:rPr lang="ar-SA" sz="4800" b="1" dirty="0"/>
              <a:t>بسم الله الرحمن </a:t>
            </a:r>
            <a:r>
              <a:rPr lang="ar-SA" sz="4400" b="1" dirty="0"/>
              <a:t>الرحيم</a:t>
            </a:r>
            <a:endParaRPr lang="en-US" sz="4400" dirty="0"/>
          </a:p>
        </p:txBody>
      </p:sp>
    </p:spTree>
    <p:extLst>
      <p:ext uri="{BB962C8B-B14F-4D97-AF65-F5344CB8AC3E}">
        <p14:creationId xmlns:p14="http://schemas.microsoft.com/office/powerpoint/2010/main" val="1946447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r>
              <a:rPr lang="en-US" sz="2800" dirty="0" smtClean="0"/>
              <a:t>       </a:t>
            </a:r>
            <a:r>
              <a:rPr lang="ar-LB" sz="2800" dirty="0" smtClean="0"/>
              <a:t>- </a:t>
            </a:r>
            <a:r>
              <a:rPr lang="ar-SA" sz="2800" dirty="0" smtClean="0"/>
              <a:t>رفع </a:t>
            </a:r>
            <a:r>
              <a:rPr lang="ar-SA" sz="2800" dirty="0"/>
              <a:t>الحد الأدنى لسن </a:t>
            </a:r>
            <a:r>
              <a:rPr lang="ar-SA" sz="2800" dirty="0" smtClean="0"/>
              <a:t>الزواج</a:t>
            </a:r>
            <a:endParaRPr lang="en-US" sz="2800" dirty="0" smtClean="0"/>
          </a:p>
          <a:p>
            <a:pPr marL="0" indent="0" algn="r">
              <a:buNone/>
            </a:pPr>
            <a:endParaRPr lang="en-US" sz="2800" dirty="0" smtClean="0"/>
          </a:p>
          <a:p>
            <a:pPr marL="0" indent="0" algn="r">
              <a:buNone/>
            </a:pPr>
            <a:r>
              <a:rPr lang="ar-LB" sz="2800" dirty="0" smtClean="0"/>
              <a:t>- </a:t>
            </a:r>
            <a:r>
              <a:rPr lang="ar-SA" sz="2800" dirty="0" smtClean="0"/>
              <a:t>الاعتراف </a:t>
            </a:r>
            <a:r>
              <a:rPr lang="ar-SA" sz="2800" dirty="0"/>
              <a:t>رسمياً بالشواذ </a:t>
            </a:r>
            <a:r>
              <a:rPr lang="ar-SA" sz="2800" dirty="0" smtClean="0"/>
              <a:t>والمخنثين</a:t>
            </a:r>
            <a:endParaRPr lang="en-US" sz="2800" dirty="0" smtClean="0"/>
          </a:p>
          <a:p>
            <a:pPr marL="0" indent="0" algn="r">
              <a:buNone/>
            </a:pPr>
            <a:endParaRPr lang="en-US" sz="2800" dirty="0" smtClean="0"/>
          </a:p>
          <a:p>
            <a:pPr marL="0" indent="0" algn="r">
              <a:buNone/>
            </a:pPr>
            <a:r>
              <a:rPr lang="ar-LB" sz="2800" dirty="0" smtClean="0"/>
              <a:t>- </a:t>
            </a:r>
            <a:r>
              <a:rPr lang="ar-SA" sz="2800" dirty="0" smtClean="0"/>
              <a:t>المطالبة </a:t>
            </a:r>
            <a:r>
              <a:rPr lang="ar-SA" sz="2800" dirty="0"/>
              <a:t>بإدراج حقوقهم الانحرافية ضمن حقوق الإنسان، ومنها حقهم في الزواج وتكوين الأسر . </a:t>
            </a:r>
            <a:endParaRPr lang="en-US" sz="2800" dirty="0" smtClean="0"/>
          </a:p>
          <a:p>
            <a:pPr marL="0" indent="0" algn="r">
              <a:buNone/>
            </a:pPr>
            <a:endParaRPr lang="en-US" sz="2800" dirty="0" smtClean="0"/>
          </a:p>
          <a:p>
            <a:pPr marL="0" indent="0" algn="r">
              <a:buNone/>
            </a:pPr>
            <a:r>
              <a:rPr lang="ar-LB" sz="2800" dirty="0" smtClean="0"/>
              <a:t>- </a:t>
            </a:r>
            <a:r>
              <a:rPr lang="ar-SA" sz="2800" dirty="0" smtClean="0"/>
              <a:t>إعطاء </a:t>
            </a:r>
            <a:r>
              <a:rPr lang="ar-SA" sz="2800" dirty="0"/>
              <a:t>المرأة والفتاة الحق في التمتع بحرية جنسية آمنة مع من تشاء وفي أي سن تشاء، وليس بالضرورة في إطار الزواج الشرعي </a:t>
            </a:r>
            <a:r>
              <a:rPr lang="ar-SA" sz="2800" dirty="0" smtClean="0"/>
              <a:t>.</a:t>
            </a:r>
            <a:endParaRPr lang="en-US" sz="2800" dirty="0" smtClean="0"/>
          </a:p>
          <a:p>
            <a:pPr marL="0" indent="0" algn="r">
              <a:buNone/>
            </a:pPr>
            <a:endParaRPr lang="en-US" sz="2800" dirty="0" smtClean="0"/>
          </a:p>
          <a:p>
            <a:pPr marL="0" indent="0" algn="r">
              <a:buNone/>
            </a:pPr>
            <a:r>
              <a:rPr lang="ar-LB" sz="2800" dirty="0" smtClean="0"/>
              <a:t>- </a:t>
            </a:r>
            <a:r>
              <a:rPr lang="ar-SA" sz="2800" dirty="0" smtClean="0"/>
              <a:t>مطالبة </a:t>
            </a:r>
            <a:r>
              <a:rPr lang="ar-SA" sz="2800" dirty="0"/>
              <a:t>الدول بسن قوانين للتعامل مع حمل السّفاح </a:t>
            </a:r>
            <a:r>
              <a:rPr lang="ar-SA" sz="2800" dirty="0" smtClean="0"/>
              <a:t>.</a:t>
            </a:r>
            <a:endParaRPr lang="en-US" sz="2800" dirty="0" smtClean="0"/>
          </a:p>
          <a:p>
            <a:pPr marL="0" indent="0" algn="r">
              <a:buNone/>
            </a:pPr>
            <a:endParaRPr lang="en-US" sz="2800" dirty="0" smtClean="0"/>
          </a:p>
          <a:p>
            <a:pPr marL="0" indent="0" algn="r">
              <a:buNone/>
            </a:pPr>
            <a:r>
              <a:rPr lang="ar-LB" sz="2800" dirty="0"/>
              <a:t>-</a:t>
            </a:r>
            <a:r>
              <a:rPr lang="ar-LB" sz="2800" dirty="0" smtClean="0"/>
              <a:t>إجراء </a:t>
            </a:r>
            <a:r>
              <a:rPr lang="ar-LB" sz="2800" dirty="0"/>
              <a:t>مراجعة منتظمة لتحفظات الدول على اتفاقية سيداو بغية سحبها ، وخاصة  تلك التي تتعلق بالتحفظات المرتبطة بالقوانين والممارسات الثقافية  .</a:t>
            </a:r>
            <a:r>
              <a:rPr lang="ar-SA" sz="2800" dirty="0" smtClean="0"/>
              <a:t> </a:t>
            </a:r>
            <a:endParaRPr lang="en-US" sz="2800" dirty="0" smtClean="0"/>
          </a:p>
          <a:p>
            <a:pPr marL="0" indent="0" algn="r">
              <a:buNone/>
            </a:pPr>
            <a:endParaRPr lang="en-US" sz="2800" dirty="0"/>
          </a:p>
        </p:txBody>
      </p:sp>
      <p:sp>
        <p:nvSpPr>
          <p:cNvPr id="3" name="Title 2"/>
          <p:cNvSpPr>
            <a:spLocks noGrp="1"/>
          </p:cNvSpPr>
          <p:nvPr>
            <p:ph type="title"/>
          </p:nvPr>
        </p:nvSpPr>
        <p:spPr/>
        <p:txBody>
          <a:bodyPr/>
          <a:lstStyle/>
          <a:p>
            <a:pPr lvl="0"/>
            <a:r>
              <a:rPr lang="ar-LB" dirty="0"/>
              <a:t>مؤتمر بيجين 1995م. ودعوته إلى الانحراف الأخلاقي</a:t>
            </a:r>
            <a:endParaRPr lang="en-US" dirty="0"/>
          </a:p>
        </p:txBody>
      </p:sp>
    </p:spTree>
    <p:extLst>
      <p:ext uri="{BB962C8B-B14F-4D97-AF65-F5344CB8AC3E}">
        <p14:creationId xmlns:p14="http://schemas.microsoft.com/office/powerpoint/2010/main" val="26304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25 E" pathEditMode="relative" ptsTypes="">
                                      <p:cBhvr>
                                        <p:cTn id="6" dur="2000" fill="hold"/>
                                        <p:tgtEl>
                                          <p:spTgt spid="2">
                                            <p:txEl>
                                              <p:pRg st="0" end="0"/>
                                            </p:txEl>
                                          </p:spTgt>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1.11111E-6 -2.59259E-6 L 0.00364 -0.38426 " pathEditMode="relative" rAng="0" ptsTypes="AA">
                                      <p:cBhvr>
                                        <p:cTn id="8" dur="2000" fill="hold"/>
                                        <p:tgtEl>
                                          <p:spTgt spid="2">
                                            <p:txEl>
                                              <p:pRg st="2" end="2"/>
                                            </p:txEl>
                                          </p:spTgt>
                                        </p:tgtEl>
                                        <p:attrNameLst>
                                          <p:attrName>ppt_x</p:attrName>
                                          <p:attrName>ppt_y</p:attrName>
                                        </p:attrNameLst>
                                      </p:cBhvr>
                                      <p:rCtr x="174" y="-19213"/>
                                    </p:animMotion>
                                  </p:childTnLst>
                                </p:cTn>
                              </p:par>
                              <p:par>
                                <p:cTn id="9" presetID="64" presetClass="path" presetSubtype="0" accel="50000" decel="50000" fill="hold" grpId="0" nodeType="withEffect">
                                  <p:stCondLst>
                                    <p:cond delay="0"/>
                                  </p:stCondLst>
                                  <p:childTnLst>
                                    <p:animMotion origin="layout" path="M 0.00087 -0.03862 L 0 -0.61355 " pathEditMode="relative" rAng="0" ptsTypes="AA">
                                      <p:cBhvr>
                                        <p:cTn id="10" dur="2000" fill="hold"/>
                                        <p:tgtEl>
                                          <p:spTgt spid="2">
                                            <p:txEl>
                                              <p:pRg st="4" end="4"/>
                                            </p:txEl>
                                          </p:spTgt>
                                        </p:tgtEl>
                                        <p:attrNameLst>
                                          <p:attrName>ppt_x</p:attrName>
                                          <p:attrName>ppt_y</p:attrName>
                                        </p:attrNameLst>
                                      </p:cBhvr>
                                      <p:rCtr x="-52" y="-28747"/>
                                    </p:animMotion>
                                  </p:childTnLst>
                                </p:cTn>
                              </p:par>
                              <p:par>
                                <p:cTn id="11" presetID="64" presetClass="path" presetSubtype="0" accel="50000" decel="50000" fill="hold" grpId="0" nodeType="withEffect">
                                  <p:stCondLst>
                                    <p:cond delay="0"/>
                                  </p:stCondLst>
                                  <p:childTnLst>
                                    <p:animMotion origin="layout" path="M 3.88889E-6 3.22849E-6 L -0.00174 -0.81776 " pathEditMode="relative" rAng="0" ptsTypes="AA">
                                      <p:cBhvr>
                                        <p:cTn id="12" dur="2000" fill="hold"/>
                                        <p:tgtEl>
                                          <p:spTgt spid="2">
                                            <p:txEl>
                                              <p:pRg st="6" end="6"/>
                                            </p:txEl>
                                          </p:spTgt>
                                        </p:tgtEl>
                                        <p:attrNameLst>
                                          <p:attrName>ppt_x</p:attrName>
                                          <p:attrName>ppt_y</p:attrName>
                                        </p:attrNameLst>
                                      </p:cBhvr>
                                      <p:rCtr x="-87" y="-40888"/>
                                    </p:animMotion>
                                  </p:childTnLst>
                                </p:cTn>
                              </p:par>
                              <p:par>
                                <p:cTn id="13" presetID="64" presetClass="path" presetSubtype="0" accel="50000" decel="50000" fill="hold" grpId="0" nodeType="withEffect">
                                  <p:stCondLst>
                                    <p:cond delay="0"/>
                                  </p:stCondLst>
                                  <p:childTnLst>
                                    <p:animMotion origin="layout" path="M -1.94444E-6 -4.0333E-6 L -0.01059 -1.00832 " pathEditMode="relative" rAng="0" ptsTypes="AA">
                                      <p:cBhvr>
                                        <p:cTn id="14" dur="2000" fill="hold"/>
                                        <p:tgtEl>
                                          <p:spTgt spid="2">
                                            <p:txEl>
                                              <p:pRg st="8" end="8"/>
                                            </p:txEl>
                                          </p:spTgt>
                                        </p:tgtEl>
                                        <p:attrNameLst>
                                          <p:attrName>ppt_x</p:attrName>
                                          <p:attrName>ppt_y</p:attrName>
                                        </p:attrNameLst>
                                      </p:cBhvr>
                                      <p:rCtr x="-538" y="-50416"/>
                                    </p:animMotion>
                                  </p:childTnLst>
                                </p:cTn>
                              </p:par>
                              <p:par>
                                <p:cTn id="15" presetID="64" presetClass="path" presetSubtype="0" accel="50000" decel="50000" fill="hold" grpId="0" nodeType="withEffect">
                                  <p:stCondLst>
                                    <p:cond delay="0"/>
                                  </p:stCondLst>
                                  <p:childTnLst>
                                    <p:animMotion origin="layout" path="M 3.33333E-6 -2.38668E-6 L -0.01042 -0.54833 " pathEditMode="relative" rAng="0" ptsTypes="AA">
                                      <p:cBhvr>
                                        <p:cTn id="16" dur="2000" fill="hold"/>
                                        <p:tgtEl>
                                          <p:spTgt spid="2">
                                            <p:txEl>
                                              <p:pRg st="10" end="10"/>
                                            </p:txEl>
                                          </p:spTgt>
                                        </p:tgtEl>
                                        <p:attrNameLst>
                                          <p:attrName>ppt_x</p:attrName>
                                          <p:attrName>ppt_y</p:attrName>
                                        </p:attrNameLst>
                                      </p:cBhvr>
                                      <p:rCtr x="-521" y="-274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r>
              <a:rPr lang="en-US" dirty="0" smtClean="0"/>
              <a:t> :</a:t>
            </a:r>
            <a:r>
              <a:rPr lang="ar-LB" dirty="0" smtClean="0"/>
              <a:t>تتم </a:t>
            </a:r>
            <a:r>
              <a:rPr lang="ar-LB" dirty="0"/>
              <a:t>المراقبة  </a:t>
            </a:r>
            <a:r>
              <a:rPr lang="ar-LB" dirty="0" smtClean="0"/>
              <a:t>بطرق</a:t>
            </a:r>
            <a:endParaRPr lang="en-US" dirty="0"/>
          </a:p>
        </p:txBody>
      </p:sp>
      <p:sp>
        <p:nvSpPr>
          <p:cNvPr id="3" name="Title 2"/>
          <p:cNvSpPr>
            <a:spLocks noGrp="1"/>
          </p:cNvSpPr>
          <p:nvPr>
            <p:ph type="title"/>
          </p:nvPr>
        </p:nvSpPr>
        <p:spPr/>
        <p:txBody>
          <a:bodyPr/>
          <a:lstStyle/>
          <a:p>
            <a:pPr lvl="0"/>
            <a:r>
              <a:rPr lang="ar-LB" dirty="0"/>
              <a:t>وسائل مراقبة تطبيق </a:t>
            </a:r>
            <a:r>
              <a:rPr lang="ar-LB" dirty="0" smtClean="0"/>
              <a:t>الاتفاقيات</a:t>
            </a:r>
            <a:endParaRPr lang="en-US" dirty="0"/>
          </a:p>
        </p:txBody>
      </p:sp>
      <p:graphicFrame>
        <p:nvGraphicFramePr>
          <p:cNvPr id="4" name="Diagram 3"/>
          <p:cNvGraphicFramePr/>
          <p:nvPr>
            <p:extLst>
              <p:ext uri="{D42A27DB-BD31-4B8C-83A1-F6EECF244321}">
                <p14:modId xmlns:p14="http://schemas.microsoft.com/office/powerpoint/2010/main" val="2664976302"/>
              </p:ext>
            </p:extLst>
          </p:nvPr>
        </p:nvGraphicFramePr>
        <p:xfrm>
          <a:off x="827584" y="1700808"/>
          <a:ext cx="681608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348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858000"/>
            <a:ext cx="8229600" cy="5248275"/>
          </a:xfrm>
        </p:spPr>
        <p:txBody>
          <a:bodyPr/>
          <a:lstStyle/>
          <a:p>
            <a:pPr marL="0" lvl="0" indent="0" algn="just" rtl="1">
              <a:buNone/>
            </a:pPr>
            <a:r>
              <a:rPr lang="ar-LB" dirty="0" smtClean="0"/>
              <a:t>- عبر</a:t>
            </a:r>
            <a:r>
              <a:rPr lang="ar-SA" dirty="0" smtClean="0"/>
              <a:t> </a:t>
            </a:r>
            <a:r>
              <a:rPr lang="ar-SA" dirty="0"/>
              <a:t>لجان خاصة  حددتها الأمم المتحدة لهذه الغاية. </a:t>
            </a:r>
            <a:endParaRPr lang="en-US" dirty="0"/>
          </a:p>
          <a:p>
            <a:pPr marL="0" indent="0" algn="just" rtl="1">
              <a:buNone/>
            </a:pPr>
            <a:r>
              <a:rPr lang="ar-LB" dirty="0" smtClean="0"/>
              <a:t>- </a:t>
            </a:r>
            <a:r>
              <a:rPr lang="ar-SA" dirty="0" smtClean="0"/>
              <a:t>تتشكل </a:t>
            </a:r>
            <a:r>
              <a:rPr lang="ar-SA" dirty="0"/>
              <a:t>كل لجنة من خبراء يتم انتخابهم من قبل الدول الأطراف في هذه </a:t>
            </a:r>
            <a:r>
              <a:rPr lang="ar-SA" dirty="0" smtClean="0"/>
              <a:t>الاتفاقية</a:t>
            </a:r>
            <a:endParaRPr lang="en-US" dirty="0" smtClean="0"/>
          </a:p>
          <a:p>
            <a:pPr marL="0" indent="0" algn="just" rtl="1">
              <a:buNone/>
            </a:pPr>
            <a:r>
              <a:rPr lang="ar-LB" dirty="0" smtClean="0"/>
              <a:t>- </a:t>
            </a:r>
            <a:r>
              <a:rPr lang="ar-SA" dirty="0" smtClean="0"/>
              <a:t>من </a:t>
            </a:r>
            <a:r>
              <a:rPr lang="ar-SA" dirty="0"/>
              <a:t>مهام اللجنة استلام التقارير الدولية من قبل الدول التي وقعت على الاتفاقية تبياناً للتقدم الحاصل في  تطبيق الاتفاقية</a:t>
            </a:r>
            <a:r>
              <a:rPr lang="ar-SA" dirty="0" smtClean="0"/>
              <a:t>.</a:t>
            </a:r>
            <a:endParaRPr lang="en-US" dirty="0" smtClean="0"/>
          </a:p>
          <a:p>
            <a:pPr marL="0" lvl="0" indent="0" algn="just" rtl="1">
              <a:buNone/>
            </a:pPr>
            <a:r>
              <a:rPr lang="ar-SA" dirty="0" smtClean="0"/>
              <a:t> </a:t>
            </a:r>
            <a:endParaRPr lang="en-US" dirty="0"/>
          </a:p>
        </p:txBody>
      </p:sp>
      <p:sp>
        <p:nvSpPr>
          <p:cNvPr id="3" name="Title 2"/>
          <p:cNvSpPr>
            <a:spLocks noGrp="1"/>
          </p:cNvSpPr>
          <p:nvPr>
            <p:ph type="title"/>
          </p:nvPr>
        </p:nvSpPr>
        <p:spPr/>
        <p:txBody>
          <a:bodyPr/>
          <a:lstStyle/>
          <a:p>
            <a:r>
              <a:rPr lang="ar-LB" dirty="0"/>
              <a:t>الطرق </a:t>
            </a:r>
            <a:r>
              <a:rPr lang="ar-LB" dirty="0" smtClean="0"/>
              <a:t>المباشرة</a:t>
            </a:r>
            <a:endParaRPr lang="en-US" dirty="0"/>
          </a:p>
        </p:txBody>
      </p:sp>
    </p:spTree>
    <p:extLst>
      <p:ext uri="{BB962C8B-B14F-4D97-AF65-F5344CB8AC3E}">
        <p14:creationId xmlns:p14="http://schemas.microsoft.com/office/powerpoint/2010/main" val="3792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55556E-7 4.41258E-6 L -0.00139 -0.80389 " pathEditMode="relative" rAng="0" ptsTypes="AA">
                                      <p:cBhvr>
                                        <p:cTn id="6" dur="2000" fill="hold"/>
                                        <p:tgtEl>
                                          <p:spTgt spid="2">
                                            <p:txEl>
                                              <p:pRg st="0" end="0"/>
                                            </p:txEl>
                                          </p:spTgt>
                                        </p:tgtEl>
                                        <p:attrNameLst>
                                          <p:attrName>ppt_x</p:attrName>
                                          <p:attrName>ppt_y</p:attrName>
                                        </p:attrNameLst>
                                      </p:cBhvr>
                                      <p:rCtr x="-69" y="-40194"/>
                                    </p:animMotion>
                                  </p:childTnLst>
                                </p:cTn>
                              </p:par>
                              <p:par>
                                <p:cTn id="7" presetID="64" presetClass="path" presetSubtype="0" accel="50000" decel="50000" fill="hold" grpId="0" nodeType="withEffect">
                                  <p:stCondLst>
                                    <p:cond delay="0"/>
                                  </p:stCondLst>
                                  <p:childTnLst>
                                    <p:animMotion origin="layout" path="M 2.5E-6 8.78816E-7 L 0.00798 -0.77081 " pathEditMode="relative" rAng="0" ptsTypes="AA">
                                      <p:cBhvr>
                                        <p:cTn id="8" dur="2000" fill="hold"/>
                                        <p:tgtEl>
                                          <p:spTgt spid="2">
                                            <p:txEl>
                                              <p:pRg st="1" end="1"/>
                                            </p:txEl>
                                          </p:spTgt>
                                        </p:tgtEl>
                                        <p:attrNameLst>
                                          <p:attrName>ppt_x</p:attrName>
                                          <p:attrName>ppt_y</p:attrName>
                                        </p:attrNameLst>
                                      </p:cBhvr>
                                      <p:rCtr x="399" y="-38552"/>
                                    </p:animMotion>
                                  </p:childTnLst>
                                </p:cTn>
                              </p:par>
                              <p:par>
                                <p:cTn id="9" presetID="64" presetClass="path" presetSubtype="0" accel="50000" decel="50000" fill="hold" grpId="0" nodeType="withEffect">
                                  <p:stCondLst>
                                    <p:cond delay="0"/>
                                  </p:stCondLst>
                                  <p:childTnLst>
                                    <p:animMotion origin="layout" path="M 5E-6 4.15356E-6 L -0.00122 -0.73821 " pathEditMode="relative" rAng="0" ptsTypes="AA">
                                      <p:cBhvr>
                                        <p:cTn id="10" dur="2000" fill="hold"/>
                                        <p:tgtEl>
                                          <p:spTgt spid="2">
                                            <p:txEl>
                                              <p:pRg st="2" end="2"/>
                                            </p:txEl>
                                          </p:spTgt>
                                        </p:tgtEl>
                                        <p:attrNameLst>
                                          <p:attrName>ppt_x</p:attrName>
                                          <p:attrName>ppt_y</p:attrName>
                                        </p:attrNameLst>
                                      </p:cBhvr>
                                      <p:rCtr x="-69" y="-36910"/>
                                    </p:animMotion>
                                  </p:childTnLst>
                                </p:cTn>
                              </p:par>
                              <p:par>
                                <p:cTn id="11" presetID="64" presetClass="path" presetSubtype="0" accel="50000" decel="50000" fill="hold" grpId="0" nodeType="withEffect">
                                  <p:stCondLst>
                                    <p:cond delay="0"/>
                                  </p:stCondLst>
                                  <p:childTnLst>
                                    <p:animMotion origin="layout" path="M -5.55556E-7 -1.64662E-6 L -0.00382 -0.70328 " pathEditMode="relative" rAng="0" ptsTypes="AA">
                                      <p:cBhvr>
                                        <p:cTn id="12" dur="2000" fill="hold"/>
                                        <p:tgtEl>
                                          <p:spTgt spid="2">
                                            <p:txEl>
                                              <p:pRg st="3" end="3"/>
                                            </p:txEl>
                                          </p:spTgt>
                                        </p:tgtEl>
                                        <p:attrNameLst>
                                          <p:attrName>ppt_x</p:attrName>
                                          <p:attrName>ppt_y</p:attrName>
                                        </p:attrNameLst>
                                      </p:cBhvr>
                                      <p:rCtr x="-191" y="-35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858000"/>
            <a:ext cx="8229600" cy="5248275"/>
          </a:xfrm>
        </p:spPr>
        <p:txBody>
          <a:bodyPr/>
          <a:lstStyle/>
          <a:p>
            <a:pPr marL="0" indent="0" algn="just" rtl="1">
              <a:buNone/>
            </a:pPr>
            <a:r>
              <a:rPr lang="ar-LB" dirty="0" smtClean="0"/>
              <a:t>- </a:t>
            </a:r>
            <a:r>
              <a:rPr lang="ar-SA" dirty="0" smtClean="0"/>
              <a:t>من </a:t>
            </a:r>
            <a:r>
              <a:rPr lang="ar-SA" dirty="0"/>
              <a:t>أبرز هذه اللجان: لجنة الأمم المتحدة الخاصة باتفاقية " القضاء على كل أشكال التمييز ضد المرأة( السيداو) " التي تأسست في عام 1982م.</a:t>
            </a:r>
            <a:endParaRPr lang="en-US" dirty="0"/>
          </a:p>
          <a:p>
            <a:pPr marL="0" lvl="0" indent="0" algn="just" rtl="1">
              <a:buNone/>
            </a:pPr>
            <a:r>
              <a:rPr lang="ar-LB" dirty="0" smtClean="0"/>
              <a:t>- </a:t>
            </a:r>
            <a:r>
              <a:rPr lang="ar-SA" dirty="0" smtClean="0"/>
              <a:t>هي </a:t>
            </a:r>
            <a:r>
              <a:rPr lang="ar-SA" dirty="0"/>
              <a:t>مكونة من ثلاثة وعشرين عضواً منتخبين من الدول التى صادقت على الاتفاقية.</a:t>
            </a:r>
            <a:endParaRPr lang="en-US" dirty="0"/>
          </a:p>
          <a:p>
            <a:pPr marL="0" indent="0" algn="just" rtl="1">
              <a:buNone/>
            </a:pPr>
            <a:endParaRPr lang="en-US" dirty="0"/>
          </a:p>
        </p:txBody>
      </p:sp>
      <p:sp>
        <p:nvSpPr>
          <p:cNvPr id="3" name="Title 2"/>
          <p:cNvSpPr>
            <a:spLocks noGrp="1"/>
          </p:cNvSpPr>
          <p:nvPr>
            <p:ph type="title"/>
          </p:nvPr>
        </p:nvSpPr>
        <p:spPr/>
        <p:txBody>
          <a:bodyPr/>
          <a:lstStyle/>
          <a:p>
            <a:r>
              <a:rPr lang="ar-LB" dirty="0"/>
              <a:t>الطرق </a:t>
            </a:r>
            <a:r>
              <a:rPr lang="ar-LB" dirty="0" smtClean="0"/>
              <a:t>المباشرة</a:t>
            </a:r>
            <a:endParaRPr lang="en-US" dirty="0"/>
          </a:p>
        </p:txBody>
      </p:sp>
    </p:spTree>
    <p:extLst>
      <p:ext uri="{BB962C8B-B14F-4D97-AF65-F5344CB8AC3E}">
        <p14:creationId xmlns:p14="http://schemas.microsoft.com/office/powerpoint/2010/main" val="22350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3.05556E-6 -4.66235E-6 L -0.00504 -0.84343 " pathEditMode="relative" rAng="0" ptsTypes="AA">
                                      <p:cBhvr>
                                        <p:cTn id="6" dur="2000" fill="hold"/>
                                        <p:tgtEl>
                                          <p:spTgt spid="2">
                                            <p:txEl>
                                              <p:pRg st="0" end="0"/>
                                            </p:txEl>
                                          </p:spTgt>
                                        </p:tgtEl>
                                        <p:attrNameLst>
                                          <p:attrName>ppt_x</p:attrName>
                                          <p:attrName>ppt_y</p:attrName>
                                        </p:attrNameLst>
                                      </p:cBhvr>
                                      <p:rCtr x="-260" y="-42183"/>
                                    </p:animMotion>
                                  </p:childTnLst>
                                </p:cTn>
                              </p:par>
                            </p:childTnLst>
                          </p:cTn>
                        </p:par>
                        <p:par>
                          <p:cTn id="7" fill="hold">
                            <p:stCondLst>
                              <p:cond delay="2000"/>
                            </p:stCondLst>
                            <p:childTnLst>
                              <p:par>
                                <p:cTn id="8" presetID="64" presetClass="path" presetSubtype="0" accel="50000" decel="50000" fill="hold" grpId="0" nodeType="afterEffect">
                                  <p:stCondLst>
                                    <p:cond delay="0"/>
                                  </p:stCondLst>
                                  <p:childTnLst>
                                    <p:animMotion origin="layout" path="M -4.44444E-6 2.72895E-6 L -0.00833 -0.77637 " pathEditMode="relative" rAng="0" ptsTypes="AA">
                                      <p:cBhvr>
                                        <p:cTn id="9" dur="2000" fill="hold"/>
                                        <p:tgtEl>
                                          <p:spTgt spid="2">
                                            <p:txEl>
                                              <p:pRg st="1" end="1"/>
                                            </p:txEl>
                                          </p:spTgt>
                                        </p:tgtEl>
                                        <p:attrNameLst>
                                          <p:attrName>ppt_x</p:attrName>
                                          <p:attrName>ppt_y</p:attrName>
                                        </p:attrNameLst>
                                      </p:cBhvr>
                                      <p:rCtr x="-417" y="-388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858000"/>
            <a:ext cx="8229600" cy="5248275"/>
          </a:xfrm>
        </p:spPr>
        <p:txBody>
          <a:bodyPr/>
          <a:lstStyle/>
          <a:p>
            <a:pPr marL="0" lvl="0" indent="0" algn="r" rtl="1">
              <a:buNone/>
            </a:pPr>
            <a:r>
              <a:rPr lang="ar-LB" dirty="0" smtClean="0"/>
              <a:t>- </a:t>
            </a:r>
            <a:r>
              <a:rPr lang="ar-SA" dirty="0" smtClean="0"/>
              <a:t>تجتمع ال</a:t>
            </a:r>
            <a:r>
              <a:rPr lang="ar-LB" dirty="0" smtClean="0"/>
              <a:t>ل</a:t>
            </a:r>
            <a:r>
              <a:rPr lang="ar-SA" dirty="0" smtClean="0"/>
              <a:t>جنة </a:t>
            </a:r>
            <a:r>
              <a:rPr lang="ar-SA" dirty="0"/>
              <a:t>مرتين في السنة في المقر الرئيسي للأمم المتحدة في نيويورك للنظر في التقارير المقدّمة من الدول. </a:t>
            </a:r>
            <a:endParaRPr lang="en-US" dirty="0"/>
          </a:p>
          <a:p>
            <a:pPr marL="0" lvl="0" indent="0" algn="r" rtl="1">
              <a:buNone/>
            </a:pPr>
            <a:r>
              <a:rPr lang="ar-LB" dirty="0" smtClean="0"/>
              <a:t>- </a:t>
            </a:r>
            <a:r>
              <a:rPr lang="ar-SA" dirty="0" smtClean="0"/>
              <a:t>بعد </a:t>
            </a:r>
            <a:r>
              <a:rPr lang="ar-SA" dirty="0"/>
              <a:t>دراسة التقارير، تقوم اللجنة بإصدار التوصيات بإزاء أي قضية تؤثر على النساء.</a:t>
            </a:r>
            <a:endParaRPr lang="en-US" dirty="0"/>
          </a:p>
          <a:p>
            <a:pPr marL="0" indent="0" algn="r">
              <a:buNone/>
            </a:pPr>
            <a:endParaRPr lang="en-US" dirty="0"/>
          </a:p>
        </p:txBody>
      </p:sp>
      <p:sp>
        <p:nvSpPr>
          <p:cNvPr id="3" name="Title 2"/>
          <p:cNvSpPr>
            <a:spLocks noGrp="1"/>
          </p:cNvSpPr>
          <p:nvPr>
            <p:ph type="title"/>
          </p:nvPr>
        </p:nvSpPr>
        <p:spPr/>
        <p:txBody>
          <a:bodyPr/>
          <a:lstStyle/>
          <a:p>
            <a:r>
              <a:rPr lang="ar-LB" dirty="0"/>
              <a:t>الطرق </a:t>
            </a:r>
            <a:r>
              <a:rPr lang="ar-LB" dirty="0" smtClean="0"/>
              <a:t>المباشرة</a:t>
            </a:r>
            <a:endParaRPr lang="en-US" dirty="0"/>
          </a:p>
        </p:txBody>
      </p:sp>
    </p:spTree>
    <p:extLst>
      <p:ext uri="{BB962C8B-B14F-4D97-AF65-F5344CB8AC3E}">
        <p14:creationId xmlns:p14="http://schemas.microsoft.com/office/powerpoint/2010/main" val="60144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2.5E-6 -7.58557E-7 L -0.00608 -0.80805 " pathEditMode="relative" rAng="0" ptsTypes="AA">
                                      <p:cBhvr>
                                        <p:cTn id="6" dur="2000" fill="hold"/>
                                        <p:tgtEl>
                                          <p:spTgt spid="2">
                                            <p:txEl>
                                              <p:pRg st="0" end="0"/>
                                            </p:txEl>
                                          </p:spTgt>
                                        </p:tgtEl>
                                        <p:attrNameLst>
                                          <p:attrName>ppt_x</p:attrName>
                                          <p:attrName>ppt_y</p:attrName>
                                        </p:attrNameLst>
                                      </p:cBhvr>
                                      <p:rCtr x="-313" y="-40402"/>
                                    </p:animMotion>
                                  </p:childTnLst>
                                </p:cTn>
                              </p:par>
                              <p:par>
                                <p:cTn id="7" presetID="64" presetClass="path" presetSubtype="0" accel="50000" decel="50000" fill="hold" grpId="0" nodeType="withEffect">
                                  <p:stCondLst>
                                    <p:cond delay="0"/>
                                  </p:stCondLst>
                                  <p:childTnLst>
                                    <p:animMotion origin="layout" path="M -2.5E-6 1.80389E-6 L -0.00139 -0.73682 " pathEditMode="relative" rAng="0" ptsTypes="AA">
                                      <p:cBhvr>
                                        <p:cTn id="8" dur="2000" fill="hold"/>
                                        <p:tgtEl>
                                          <p:spTgt spid="2">
                                            <p:txEl>
                                              <p:pRg st="1" end="1"/>
                                            </p:txEl>
                                          </p:spTgt>
                                        </p:tgtEl>
                                        <p:attrNameLst>
                                          <p:attrName>ppt_x</p:attrName>
                                          <p:attrName>ppt_y</p:attrName>
                                        </p:attrNameLst>
                                      </p:cBhvr>
                                      <p:rCtr x="-69" y="-368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858000"/>
            <a:ext cx="8229600" cy="5248275"/>
          </a:xfrm>
        </p:spPr>
        <p:txBody>
          <a:bodyPr/>
          <a:lstStyle/>
          <a:p>
            <a:pPr marL="0" lvl="0" indent="0" algn="just" rtl="1">
              <a:buNone/>
            </a:pPr>
            <a:r>
              <a:rPr lang="ar-LB" dirty="0" smtClean="0"/>
              <a:t>- </a:t>
            </a:r>
            <a:r>
              <a:rPr lang="ar-SA" dirty="0" smtClean="0"/>
              <a:t>من </a:t>
            </a:r>
            <a:r>
              <a:rPr lang="ar-SA" dirty="0"/>
              <a:t>أبرز التوصيات التي اتخذتها اللجنة بعد دراسة التقارير المقدمة من لبنان ما يتعلق بسحب التحفظات عن الاتفاقية، وتعديل القوانين المحلية، واعتماد قانون موحد لقانون الأحوال الشخصية.</a:t>
            </a:r>
            <a:endParaRPr lang="en-US" dirty="0"/>
          </a:p>
          <a:p>
            <a:pPr marL="0" indent="0" algn="just">
              <a:buNone/>
            </a:pPr>
            <a:endParaRPr lang="en-US" dirty="0"/>
          </a:p>
        </p:txBody>
      </p:sp>
      <p:sp>
        <p:nvSpPr>
          <p:cNvPr id="3" name="Title 2"/>
          <p:cNvSpPr>
            <a:spLocks noGrp="1"/>
          </p:cNvSpPr>
          <p:nvPr>
            <p:ph type="title"/>
          </p:nvPr>
        </p:nvSpPr>
        <p:spPr/>
        <p:txBody>
          <a:bodyPr/>
          <a:lstStyle/>
          <a:p>
            <a:r>
              <a:rPr lang="ar-LB" dirty="0"/>
              <a:t>الطرق </a:t>
            </a:r>
            <a:r>
              <a:rPr lang="ar-LB" dirty="0" smtClean="0"/>
              <a:t>المباشرة</a:t>
            </a:r>
            <a:endParaRPr lang="en-US" dirty="0"/>
          </a:p>
        </p:txBody>
      </p:sp>
    </p:spTree>
    <p:extLst>
      <p:ext uri="{BB962C8B-B14F-4D97-AF65-F5344CB8AC3E}">
        <p14:creationId xmlns:p14="http://schemas.microsoft.com/office/powerpoint/2010/main" val="31474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55556E-7 1.66512E-7 L -0.01163 -0.76364 " pathEditMode="relative" rAng="0" ptsTypes="AA">
                                      <p:cBhvr>
                                        <p:cTn id="6" dur="2000" fill="hold"/>
                                        <p:tgtEl>
                                          <p:spTgt spid="2">
                                            <p:txEl>
                                              <p:pRg st="0" end="0"/>
                                            </p:txEl>
                                          </p:spTgt>
                                        </p:tgtEl>
                                        <p:attrNameLst>
                                          <p:attrName>ppt_x</p:attrName>
                                          <p:attrName>ppt_y</p:attrName>
                                        </p:attrNameLst>
                                      </p:cBhvr>
                                      <p:rCtr x="-590" y="-381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892158"/>
            <a:ext cx="8229600" cy="5248275"/>
          </a:xfrm>
        </p:spPr>
        <p:txBody>
          <a:bodyPr/>
          <a:lstStyle/>
          <a:p>
            <a:pPr marL="0" indent="0" algn="just" rtl="1">
              <a:buNone/>
            </a:pPr>
            <a:r>
              <a:rPr lang="en-US" b="1" dirty="0" smtClean="0"/>
              <a:t>-1</a:t>
            </a:r>
            <a:r>
              <a:rPr lang="ar-SA" b="1" dirty="0" smtClean="0"/>
              <a:t>استعانة </a:t>
            </a:r>
            <a:r>
              <a:rPr lang="ar-SA" b="1" dirty="0"/>
              <a:t>اللجان بالتقارير المقدمة من المنظمات غير الحكومية </a:t>
            </a:r>
            <a:endParaRPr lang="en-US" dirty="0"/>
          </a:p>
          <a:p>
            <a:pPr marL="0" indent="0" algn="just" rtl="1">
              <a:buNone/>
            </a:pPr>
            <a:r>
              <a:rPr lang="ar-SA" dirty="0"/>
              <a:t>- تعرف هذه التقارير بتقارير الظل، أو التقارير البديلة. </a:t>
            </a:r>
            <a:endParaRPr lang="en-US" dirty="0"/>
          </a:p>
          <a:p>
            <a:pPr marL="0" indent="0" algn="just" rtl="1">
              <a:buNone/>
            </a:pPr>
            <a:r>
              <a:rPr lang="ar-LB" dirty="0"/>
              <a:t>-مهمة  التقارير إبراز مدى التقدم المحرز في التزام الدول بتطبيق الاتفاقيات.</a:t>
            </a:r>
            <a:endParaRPr lang="en-US" dirty="0"/>
          </a:p>
          <a:p>
            <a:pPr marL="0" indent="0" algn="just" rtl="1">
              <a:buNone/>
            </a:pPr>
            <a:r>
              <a:rPr lang="ar-LB" dirty="0"/>
              <a:t>- تقدم هذه التقارير تزامناً مع التقارير الرسمية التي تقدمها الدول للجان الأمم المتحدة .</a:t>
            </a:r>
            <a:endParaRPr lang="en-US" dirty="0"/>
          </a:p>
          <a:p>
            <a:pPr marL="0" indent="0" algn="just" rtl="1">
              <a:buNone/>
            </a:pPr>
            <a:r>
              <a:rPr lang="ar-LB" dirty="0"/>
              <a:t>-</a:t>
            </a:r>
            <a:r>
              <a:rPr lang="ar-SA" dirty="0"/>
              <a:t> يأتي التركيز على التقارير البديلة خوفاً من أن تعمل التقارير الرسمية على التقليل من وطأة العوائق والمشكلات المتعلقة بالمرأة من جهة، والمبالغة في وصف الإنجازات من جهة أخرى. </a:t>
            </a:r>
            <a:endParaRPr lang="en-US" dirty="0"/>
          </a:p>
        </p:txBody>
      </p:sp>
      <p:sp>
        <p:nvSpPr>
          <p:cNvPr id="3" name="Title 2"/>
          <p:cNvSpPr>
            <a:spLocks noGrp="1"/>
          </p:cNvSpPr>
          <p:nvPr>
            <p:ph type="title"/>
          </p:nvPr>
        </p:nvSpPr>
        <p:spPr/>
        <p:txBody>
          <a:bodyPr/>
          <a:lstStyle/>
          <a:p>
            <a:pPr rtl="1"/>
            <a:r>
              <a:rPr lang="ar-SA" dirty="0"/>
              <a:t>الطرق غير المباشرة</a:t>
            </a:r>
            <a:endParaRPr lang="en-US" dirty="0"/>
          </a:p>
        </p:txBody>
      </p:sp>
    </p:spTree>
    <p:extLst>
      <p:ext uri="{BB962C8B-B14F-4D97-AF65-F5344CB8AC3E}">
        <p14:creationId xmlns:p14="http://schemas.microsoft.com/office/powerpoint/2010/main" val="10525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2.77778E-6 -3.7037E-7 L -0.01389 -0.83495 " pathEditMode="relative" rAng="0" ptsTypes="AA">
                                      <p:cBhvr>
                                        <p:cTn id="6" dur="2000" fill="hold"/>
                                        <p:tgtEl>
                                          <p:spTgt spid="2">
                                            <p:txEl>
                                              <p:pRg st="0" end="0"/>
                                            </p:txEl>
                                          </p:spTgt>
                                        </p:tgtEl>
                                        <p:attrNameLst>
                                          <p:attrName>ppt_x</p:attrName>
                                          <p:attrName>ppt_y</p:attrName>
                                        </p:attrNameLst>
                                      </p:cBhvr>
                                      <p:rCtr x="-694" y="-41759"/>
                                    </p:animMotion>
                                  </p:childTnLst>
                                </p:cTn>
                              </p:par>
                              <p:par>
                                <p:cTn id="7" presetID="64" presetClass="path" presetSubtype="0" accel="50000" decel="50000" fill="hold" grpId="0" nodeType="withEffect">
                                  <p:stCondLst>
                                    <p:cond delay="0"/>
                                  </p:stCondLst>
                                  <p:childTnLst>
                                    <p:animMotion origin="layout" path="M 2.22222E-6 2.22222E-6 L -0.00226 -0.80162 " pathEditMode="relative" rAng="0" ptsTypes="AA">
                                      <p:cBhvr>
                                        <p:cTn id="8" dur="2000" fill="hold"/>
                                        <p:tgtEl>
                                          <p:spTgt spid="2">
                                            <p:txEl>
                                              <p:pRg st="1" end="1"/>
                                            </p:txEl>
                                          </p:spTgt>
                                        </p:tgtEl>
                                        <p:attrNameLst>
                                          <p:attrName>ppt_x</p:attrName>
                                          <p:attrName>ppt_y</p:attrName>
                                        </p:attrNameLst>
                                      </p:cBhvr>
                                      <p:rCtr x="-122" y="-40093"/>
                                    </p:animMotion>
                                  </p:childTnLst>
                                </p:cTn>
                              </p:par>
                              <p:par>
                                <p:cTn id="9" presetID="64" presetClass="path" presetSubtype="0" accel="50000" decel="50000" fill="hold" grpId="0" nodeType="withEffect">
                                  <p:stCondLst>
                                    <p:cond delay="0"/>
                                  </p:stCondLst>
                                  <p:childTnLst>
                                    <p:animMotion origin="layout" path="M 3.05556E-6 -2.59259E-6 L -0.00504 -0.68102 " pathEditMode="relative" rAng="0" ptsTypes="AA">
                                      <p:cBhvr>
                                        <p:cTn id="10" dur="2000" fill="hold"/>
                                        <p:tgtEl>
                                          <p:spTgt spid="2">
                                            <p:txEl>
                                              <p:pRg st="2" end="2"/>
                                            </p:txEl>
                                          </p:spTgt>
                                        </p:tgtEl>
                                        <p:attrNameLst>
                                          <p:attrName>ppt_x</p:attrName>
                                          <p:attrName>ppt_y</p:attrName>
                                        </p:attrNameLst>
                                      </p:cBhvr>
                                      <p:rCtr x="-260" y="-34051"/>
                                    </p:animMotion>
                                  </p:childTnLst>
                                </p:cTn>
                              </p:par>
                              <p:par>
                                <p:cTn id="11" presetID="64" presetClass="path" presetSubtype="0" accel="50000" decel="50000" fill="hold" grpId="0" nodeType="withEffect">
                                  <p:stCondLst>
                                    <p:cond delay="0"/>
                                  </p:stCondLst>
                                  <p:childTnLst>
                                    <p:animMotion origin="layout" path="M 8.33333E-7 -4.07407E-6 L -0.00226 -0.96365 " pathEditMode="relative" rAng="0" ptsTypes="AA">
                                      <p:cBhvr>
                                        <p:cTn id="12" dur="2000" fill="hold"/>
                                        <p:tgtEl>
                                          <p:spTgt spid="2">
                                            <p:txEl>
                                              <p:pRg st="3" end="3"/>
                                            </p:txEl>
                                          </p:spTgt>
                                        </p:tgtEl>
                                        <p:attrNameLst>
                                          <p:attrName>ppt_x</p:attrName>
                                          <p:attrName>ppt_y</p:attrName>
                                        </p:attrNameLst>
                                      </p:cBhvr>
                                      <p:rCtr x="-122" y="-48194"/>
                                    </p:animMotion>
                                  </p:childTnLst>
                                </p:cTn>
                              </p:par>
                              <p:par>
                                <p:cTn id="13" presetID="64" presetClass="path" presetSubtype="0" accel="50000" decel="50000" fill="hold" grpId="0" nodeType="withEffect">
                                  <p:stCondLst>
                                    <p:cond delay="0"/>
                                  </p:stCondLst>
                                  <p:childTnLst>
                                    <p:animMotion origin="layout" path="M 5.55556E-7 -3.7037E-7 L -0.00521 -0.85509 " pathEditMode="relative" rAng="0" ptsTypes="AA">
                                      <p:cBhvr>
                                        <p:cTn id="14" dur="2000" fill="hold"/>
                                        <p:tgtEl>
                                          <p:spTgt spid="2">
                                            <p:txEl>
                                              <p:pRg st="4" end="4"/>
                                            </p:txEl>
                                          </p:spTgt>
                                        </p:tgtEl>
                                        <p:attrNameLst>
                                          <p:attrName>ppt_x</p:attrName>
                                          <p:attrName>ppt_y</p:attrName>
                                        </p:attrNameLst>
                                      </p:cBhvr>
                                      <p:rCtr x="-260" y="-4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7245424"/>
            <a:ext cx="8229600" cy="5248275"/>
          </a:xfrm>
        </p:spPr>
        <p:txBody>
          <a:bodyPr/>
          <a:lstStyle/>
          <a:p>
            <a:pPr marL="0" indent="0" algn="just" rtl="1">
              <a:buNone/>
            </a:pPr>
            <a:r>
              <a:rPr lang="ar-LB" b="1" dirty="0" smtClean="0"/>
              <a:t>2-</a:t>
            </a:r>
            <a:r>
              <a:rPr lang="ar-SA" b="1" dirty="0" smtClean="0"/>
              <a:t>حث </a:t>
            </a:r>
            <a:r>
              <a:rPr lang="ar-SA" b="1" dirty="0"/>
              <a:t>المنظمات غير الحكومية  على المطالبة بتطبيق الاتفاقيات وذلك عبر الوسائل التالية:</a:t>
            </a:r>
            <a:endParaRPr lang="en-US" dirty="0"/>
          </a:p>
          <a:p>
            <a:pPr marL="0" lvl="0" indent="0" algn="just" rtl="1">
              <a:buNone/>
            </a:pPr>
            <a:r>
              <a:rPr lang="ar-LB" dirty="0" smtClean="0"/>
              <a:t>- </a:t>
            </a:r>
            <a:r>
              <a:rPr lang="ar-SA" dirty="0" smtClean="0"/>
              <a:t>تجييش </a:t>
            </a:r>
            <a:r>
              <a:rPr lang="ar-SA" dirty="0"/>
              <a:t>الرأي العام من أجل المطالبة بتطبيق الاتفاقية ورفع التحفظات عنها، دون تعريفهم بالاتفاقية أصلاً والبنود التي تخالف الشريعة فيها</a:t>
            </a:r>
            <a:endParaRPr lang="en-US" dirty="0"/>
          </a:p>
          <a:p>
            <a:pPr marL="0" lvl="0" indent="0" algn="just" rtl="1">
              <a:buNone/>
            </a:pPr>
            <a:r>
              <a:rPr lang="ar-LB" dirty="0" smtClean="0"/>
              <a:t>- </a:t>
            </a:r>
            <a:r>
              <a:rPr lang="ar-SA" dirty="0" smtClean="0"/>
              <a:t>استغلال </a:t>
            </a:r>
            <a:r>
              <a:rPr lang="ar-SA" dirty="0"/>
              <a:t>بعض حالات الظلم التي تقع من داخل المحاكم الشرعية، من أجل التضخيم من حجم المشكلات الاجتماعية .</a:t>
            </a:r>
            <a:endParaRPr lang="en-US" dirty="0"/>
          </a:p>
          <a:p>
            <a:pPr marL="0" lvl="0" indent="0" algn="just" rtl="1">
              <a:buNone/>
            </a:pPr>
            <a:r>
              <a:rPr lang="ar-LB" dirty="0" smtClean="0"/>
              <a:t>- </a:t>
            </a:r>
            <a:r>
              <a:rPr lang="ar-SA" dirty="0" smtClean="0"/>
              <a:t>قيادة </a:t>
            </a:r>
            <a:r>
              <a:rPr lang="ar-SA" dirty="0"/>
              <a:t>الحملات الإعلانية الموجهة ضد قوانين الأحوال الشخصية المعمول بها .</a:t>
            </a:r>
            <a:endParaRPr lang="en-US" dirty="0"/>
          </a:p>
          <a:p>
            <a:pPr marL="0" indent="0" algn="just">
              <a:buNone/>
            </a:pPr>
            <a:endParaRPr lang="en-US" dirty="0"/>
          </a:p>
        </p:txBody>
      </p:sp>
      <p:sp>
        <p:nvSpPr>
          <p:cNvPr id="3" name="Title 2"/>
          <p:cNvSpPr>
            <a:spLocks noGrp="1"/>
          </p:cNvSpPr>
          <p:nvPr>
            <p:ph type="title"/>
          </p:nvPr>
        </p:nvSpPr>
        <p:spPr/>
        <p:txBody>
          <a:bodyPr/>
          <a:lstStyle/>
          <a:p>
            <a:r>
              <a:rPr lang="ar-SA" dirty="0"/>
              <a:t>الطرق غير المباشرة</a:t>
            </a:r>
            <a:endParaRPr lang="en-US" dirty="0"/>
          </a:p>
        </p:txBody>
      </p:sp>
    </p:spTree>
    <p:extLst>
      <p:ext uri="{BB962C8B-B14F-4D97-AF65-F5344CB8AC3E}">
        <p14:creationId xmlns:p14="http://schemas.microsoft.com/office/powerpoint/2010/main" val="20689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0.00295 0.53284 L -0.01493 -0.88552 " pathEditMode="relative" rAng="0" ptsTypes="AA">
                                      <p:cBhvr>
                                        <p:cTn id="6" dur="2000" fill="hold"/>
                                        <p:tgtEl>
                                          <p:spTgt spid="2">
                                            <p:txEl>
                                              <p:pRg st="0" end="0"/>
                                            </p:txEl>
                                          </p:spTgt>
                                        </p:tgtEl>
                                        <p:attrNameLst>
                                          <p:attrName>ppt_x</p:attrName>
                                          <p:attrName>ppt_y</p:attrName>
                                        </p:attrNameLst>
                                      </p:cBhvr>
                                      <p:rCtr x="-608" y="-70930"/>
                                    </p:animMotion>
                                  </p:childTnLst>
                                </p:cTn>
                              </p:par>
                              <p:par>
                                <p:cTn id="7" presetID="64" presetClass="path" presetSubtype="0" accel="50000" decel="50000" fill="hold" grpId="0" nodeType="withEffect">
                                  <p:stCondLst>
                                    <p:cond delay="0"/>
                                  </p:stCondLst>
                                  <p:childTnLst>
                                    <p:animMotion origin="layout" path="M 0.01059 0.6568 L -0.00643 -0.90217 " pathEditMode="relative" rAng="0" ptsTypes="AA">
                                      <p:cBhvr>
                                        <p:cTn id="8" dur="2000" fill="hold"/>
                                        <p:tgtEl>
                                          <p:spTgt spid="2">
                                            <p:txEl>
                                              <p:pRg st="1" end="1"/>
                                            </p:txEl>
                                          </p:spTgt>
                                        </p:tgtEl>
                                        <p:attrNameLst>
                                          <p:attrName>ppt_x</p:attrName>
                                          <p:attrName>ppt_y</p:attrName>
                                        </p:attrNameLst>
                                      </p:cBhvr>
                                      <p:rCtr x="-851" y="-77960"/>
                                    </p:animMotion>
                                  </p:childTnLst>
                                </p:cTn>
                              </p:par>
                              <p:par>
                                <p:cTn id="9" presetID="64" presetClass="path" presetSubtype="0" accel="50000" decel="50000" fill="hold" grpId="0" nodeType="withEffect">
                                  <p:stCondLst>
                                    <p:cond delay="0"/>
                                  </p:stCondLst>
                                  <p:childTnLst>
                                    <p:animMotion origin="layout" path="M 0.00659 0.46716 L -0.00764 -0.87372 " pathEditMode="relative" rAng="0" ptsTypes="AA">
                                      <p:cBhvr>
                                        <p:cTn id="10" dur="2000" fill="hold"/>
                                        <p:tgtEl>
                                          <p:spTgt spid="2">
                                            <p:txEl>
                                              <p:pRg st="2" end="2"/>
                                            </p:txEl>
                                          </p:spTgt>
                                        </p:tgtEl>
                                        <p:attrNameLst>
                                          <p:attrName>ppt_x</p:attrName>
                                          <p:attrName>ppt_y</p:attrName>
                                        </p:attrNameLst>
                                      </p:cBhvr>
                                      <p:rCtr x="-712" y="-67044"/>
                                    </p:animMotion>
                                  </p:childTnLst>
                                </p:cTn>
                              </p:par>
                              <p:par>
                                <p:cTn id="11" presetID="64" presetClass="path" presetSubtype="0" accel="50000" decel="50000" fill="hold" grpId="0" nodeType="withEffect">
                                  <p:stCondLst>
                                    <p:cond delay="0"/>
                                  </p:stCondLst>
                                  <p:childTnLst>
                                    <p:animMotion origin="layout" path="M 0.00486 0.30851 L -0.00417 -0.84135 " pathEditMode="relative" rAng="0" ptsTypes="AA">
                                      <p:cBhvr>
                                        <p:cTn id="12" dur="2000" fill="hold"/>
                                        <p:tgtEl>
                                          <p:spTgt spid="2">
                                            <p:txEl>
                                              <p:pRg st="3" end="3"/>
                                            </p:txEl>
                                          </p:spTgt>
                                        </p:tgtEl>
                                        <p:attrNameLst>
                                          <p:attrName>ppt_x</p:attrName>
                                          <p:attrName>ppt_y</p:attrName>
                                        </p:attrNameLst>
                                      </p:cBhvr>
                                      <p:rCtr x="-451" y="-574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6858000"/>
            <a:ext cx="8229600" cy="5248275"/>
          </a:xfrm>
        </p:spPr>
        <p:txBody>
          <a:bodyPr/>
          <a:lstStyle/>
          <a:p>
            <a:pPr marL="0" indent="0" algn="r" rtl="1">
              <a:buNone/>
            </a:pPr>
            <a:r>
              <a:rPr lang="ar-LB" dirty="0" smtClean="0"/>
              <a:t>- </a:t>
            </a:r>
            <a:r>
              <a:rPr lang="ar-SA" dirty="0" smtClean="0"/>
              <a:t>إصدار </a:t>
            </a:r>
            <a:r>
              <a:rPr lang="ar-SA" dirty="0"/>
              <a:t>الوثائق التي تظهر التمييز بين المرأة والرجل في القوانين المحلية بما فيها قوانين الأحوال الشخصية، وتظهر مدى معارضة هذه القوانين لاتفاقية سيداو وتوصيات مؤتمر بيجين.</a:t>
            </a:r>
            <a:endParaRPr lang="en-US" dirty="0"/>
          </a:p>
          <a:p>
            <a:pPr marL="0" indent="0" algn="r" rtl="1">
              <a:buNone/>
            </a:pPr>
            <a:r>
              <a:rPr lang="ar-LB" dirty="0" smtClean="0"/>
              <a:t>- </a:t>
            </a:r>
            <a:r>
              <a:rPr lang="ar-SA" dirty="0" smtClean="0"/>
              <a:t>إنشاء </a:t>
            </a:r>
            <a:r>
              <a:rPr lang="ar-SA" dirty="0"/>
              <a:t>ما يعرف بـ "اللقاء الوطني من أجل القضاء على جميع أشكال التمييز"، ليكون قوة ضاغطة.</a:t>
            </a:r>
            <a:endParaRPr lang="en-US" dirty="0"/>
          </a:p>
          <a:p>
            <a:pPr marL="0" indent="0" algn="r">
              <a:buNone/>
            </a:pPr>
            <a:endParaRPr lang="en-US" dirty="0"/>
          </a:p>
        </p:txBody>
      </p:sp>
      <p:sp>
        <p:nvSpPr>
          <p:cNvPr id="3" name="Title 2"/>
          <p:cNvSpPr>
            <a:spLocks noGrp="1"/>
          </p:cNvSpPr>
          <p:nvPr>
            <p:ph type="title"/>
          </p:nvPr>
        </p:nvSpPr>
        <p:spPr/>
        <p:txBody>
          <a:bodyPr/>
          <a:lstStyle/>
          <a:p>
            <a:r>
              <a:rPr lang="ar-SA" dirty="0"/>
              <a:t>الطرق غير المباشرة</a:t>
            </a:r>
            <a:endParaRPr lang="en-US" dirty="0"/>
          </a:p>
        </p:txBody>
      </p:sp>
    </p:spTree>
    <p:extLst>
      <p:ext uri="{BB962C8B-B14F-4D97-AF65-F5344CB8AC3E}">
        <p14:creationId xmlns:p14="http://schemas.microsoft.com/office/powerpoint/2010/main" val="363609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5.55556E-7 1.66512E-7 L -0.00677 -0.83881 " pathEditMode="relative" rAng="0" ptsTypes="AA">
                                      <p:cBhvr>
                                        <p:cTn id="6" dur="2000" fill="hold"/>
                                        <p:tgtEl>
                                          <p:spTgt spid="2">
                                            <p:txEl>
                                              <p:pRg st="0" end="0"/>
                                            </p:txEl>
                                          </p:spTgt>
                                        </p:tgtEl>
                                        <p:attrNameLst>
                                          <p:attrName>ppt_x</p:attrName>
                                          <p:attrName>ppt_y</p:attrName>
                                        </p:attrNameLst>
                                      </p:cBhvr>
                                      <p:rCtr x="-347" y="-41952"/>
                                    </p:animMotion>
                                  </p:childTnLst>
                                </p:cTn>
                              </p:par>
                              <p:par>
                                <p:cTn id="7" presetID="64" presetClass="path" presetSubtype="0" accel="50000" decel="50000" fill="hold" grpId="0" nodeType="withEffect">
                                  <p:stCondLst>
                                    <p:cond delay="0"/>
                                  </p:stCondLst>
                                  <p:childTnLst>
                                    <p:animMotion origin="layout" path="M -5.55556E-7 3.65402E-6 L -0.01476 -0.80551 " pathEditMode="relative" rAng="0" ptsTypes="AA">
                                      <p:cBhvr>
                                        <p:cTn id="8" dur="2000" fill="hold"/>
                                        <p:tgtEl>
                                          <p:spTgt spid="2">
                                            <p:txEl>
                                              <p:pRg st="1" end="1"/>
                                            </p:txEl>
                                          </p:spTgt>
                                        </p:tgtEl>
                                        <p:attrNameLst>
                                          <p:attrName>ppt_x</p:attrName>
                                          <p:attrName>ppt_y</p:attrName>
                                        </p:attrNameLst>
                                      </p:cBhvr>
                                      <p:rCtr x="-747" y="-40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5248275"/>
          </a:xfrm>
        </p:spPr>
        <p:txBody>
          <a:bodyPr/>
          <a:lstStyle/>
          <a:p>
            <a:pPr marL="0" indent="0" algn="r">
              <a:buNone/>
            </a:pPr>
            <a:r>
              <a:rPr lang="ar-LB" b="1" dirty="0" smtClean="0"/>
              <a:t>3- تقديم </a:t>
            </a:r>
            <a:r>
              <a:rPr lang="ar-LB" b="1" dirty="0"/>
              <a:t>الدعم المادي للمنظمات غير </a:t>
            </a:r>
            <a:r>
              <a:rPr lang="ar-LB" b="1" dirty="0" smtClean="0"/>
              <a:t>الحكومية</a:t>
            </a:r>
            <a:endParaRPr lang="en-US" b="1" dirty="0" smtClean="0"/>
          </a:p>
          <a:p>
            <a:pPr marL="0" indent="0" algn="r">
              <a:buNone/>
            </a:pPr>
            <a:endParaRPr lang="en-US" b="1" dirty="0"/>
          </a:p>
          <a:p>
            <a:pPr marL="0" indent="0" algn="r">
              <a:buNone/>
            </a:pPr>
            <a:endParaRPr lang="en-US" b="1" dirty="0" smtClean="0"/>
          </a:p>
          <a:p>
            <a:pPr marL="0" indent="0" algn="r">
              <a:buNone/>
            </a:pPr>
            <a:r>
              <a:rPr lang="ar-SA" dirty="0">
                <a:solidFill>
                  <a:srgbClr val="FF0000"/>
                </a:solidFill>
              </a:rPr>
              <a:t>هذا الدعم يقدم من قبل جهات متعددة منها </a:t>
            </a:r>
            <a:r>
              <a:rPr lang="ar-SA" dirty="0"/>
              <a:t>:</a:t>
            </a:r>
            <a:endParaRPr lang="en-US" dirty="0"/>
          </a:p>
          <a:p>
            <a:pPr marL="0" indent="0" algn="r">
              <a:buNone/>
            </a:pPr>
            <a:endParaRPr lang="en-US" dirty="0"/>
          </a:p>
        </p:txBody>
      </p:sp>
      <p:sp>
        <p:nvSpPr>
          <p:cNvPr id="3" name="Title 2"/>
          <p:cNvSpPr>
            <a:spLocks noGrp="1"/>
          </p:cNvSpPr>
          <p:nvPr>
            <p:ph type="title"/>
          </p:nvPr>
        </p:nvSpPr>
        <p:spPr/>
        <p:txBody>
          <a:bodyPr/>
          <a:lstStyle/>
          <a:p>
            <a:r>
              <a:rPr lang="ar-SA" dirty="0"/>
              <a:t>الطرق غير المباشرة</a:t>
            </a:r>
            <a:endParaRPr lang="en-US" dirty="0"/>
          </a:p>
        </p:txBody>
      </p:sp>
    </p:spTree>
    <p:extLst>
      <p:ext uri="{BB962C8B-B14F-4D97-AF65-F5344CB8AC3E}">
        <p14:creationId xmlns:p14="http://schemas.microsoft.com/office/powerpoint/2010/main" val="17099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0" y="2708920"/>
            <a:ext cx="9144000" cy="1933585"/>
          </a:xfrm>
          <a:gradFill flip="none" rotWithShape="1">
            <a:gsLst>
              <a:gs pos="90000">
                <a:schemeClr val="tx1">
                  <a:lumMod val="60000"/>
                  <a:lumOff val="40000"/>
                </a:schemeClr>
              </a:gs>
              <a:gs pos="50000">
                <a:schemeClr val="tx1"/>
              </a:gs>
              <a:gs pos="100000">
                <a:schemeClr val="tx1">
                  <a:gamma/>
                  <a:shade val="46275"/>
                  <a:invGamma/>
                </a:schemeClr>
              </a:gs>
            </a:gsLst>
            <a:lin ang="5400000" scaled="1"/>
            <a:tileRect/>
          </a:gradFill>
          <a:effectLst>
            <a:reflection stA="0" endPos="65000" dist="50800" dir="5400000" sy="-100000" algn="bl" rotWithShape="0"/>
          </a:effectLst>
        </p:spPr>
        <p:txBody>
          <a:bodyPr/>
          <a:lstStyle/>
          <a:p>
            <a:pPr eaLnBrk="1" hangingPunct="1"/>
            <a:r>
              <a:rPr lang="ar-LB" dirty="0"/>
              <a:t>آثار الاتفاقيات الدولية على القوانين المحلية وطرق حماية المجتمعات من </a:t>
            </a:r>
            <a:r>
              <a:rPr lang="ar-LB" dirty="0" smtClean="0"/>
              <a:t>مخاطرها</a:t>
            </a:r>
            <a:endParaRPr lang="en-US" altLang="zh-CN" dirty="0" smtClean="0">
              <a:ea typeface="宋体" pitchFamily="2" charset="-122"/>
              <a:cs typeface="Times New Roman" pitchFamily="18" charset="0"/>
            </a:endParaRPr>
          </a:p>
        </p:txBody>
      </p:sp>
      <p:sp>
        <p:nvSpPr>
          <p:cNvPr id="2" name="AutoShape 2" descr="data:image/jpeg;base64,/9j/4AAQSkZJRgABAQAAAQABAAD/2wCEAAkGBxQQERUUEhQVFRUXFRcaGRcYGB4cHBghGBgeFhgdIxccHCggGCAlIhwaIjEhJSkrLy4uGCAzODMsNygtLisBCgoKDg0OGxAQGywmICQsLCwsNCwsLCwsNCwsLCwsLCwsLCwsLCwsLCwsLCwsLCwsLCwsLCwsLCwsLCwsLCwsLP/AABEIAOQA3QMBEQACEQEDEQH/xAAbAAEAAgMBAQAAAAAAAAAAAAAABQYCBAcDAf/EAEcQAAECAwQFCQUGBQIFBQAAAAECAwAEEQUSITEGB0FRcRMUIjJCYYGRsSNSgqHBFVRikpOyM0NTcqIk0TSDwtLxFmNkc+H/xAAaAQEAAwEBAQAAAAAAAAAAAAAAAgMEAQUG/8QAMREAAgIBBAAEBQQCAwADAAAAAAECAwQREiExExQiQRUjMlFhBUJxgZGhM7HwJFJi/9oADAMBAAIRAxEAPwCju9ZXE+sfUro8J9mMdAgcEAIAQAgBACAEAIAQAgBACAEAIAQAgBACAEAIAQAgBACAJCx+18P1iMicTRd6yuJ9Y6uiL7MY6BA4IAQAgBACAEAIAQAgBACAEAIAQAgBACAEAIAQAgBACAEASFkdv4frEZE4mi71lcT6x1dEX2Yx0CBwQAgBACAEAIAQAgBACAEAIAQAgBACAEAIAQAgBACAEAIAkLI7fw/WIyJxNF3rK4n1jq6IvsxjoEDggBACAEAIAQAgBACAEAIAQAgBACAEAIAQAgBACAEAIAQBIWR2/h+sRkTiaLvWVxPrHV0RfZjHQIHBACAEAIAQAgBACAEAIHRHTgjh0QOCAEAIAQAgBACAEAIAQAgCQsjt/D9YjInE0XesrifWOroi+zGOgQOCAEAIAQAgBHQI5wdMm2yohKQVKOQAJJ4AYmOSaitX0EtePcttk6uJ18XlISwne6aH8oqR40jHPOrjwuf4L44033wSR0Ks9j/irSTUZpbu18ukflFfnLpfRAs8CtfVIlLC0Rsibvhh190tgFRqU0rWmaBXI5RTbk5MPq41LI0Uy5RGfY9hu4InHmz+IEfubp84t8XLj3HUr2UffQ+L1apeFZKdZe7j/ukn0jq/UHH/AJI6B4yf0SKtbWjE1J/x2VJT746SPzJrTxpGqvJrs+llE6px7RDxeViGqOAwH8iB0QOCAEAIAQAgCQsjt/D9YjInE0XesrifWOroi+zGOgQOCAEAIA2rNs9yZdS0ygrWrID5knYBtMQssjBasnGLk9EX6a0NlrLluXnlF904IZSSlClbBUdJVNpwFNked5qy+eyvhGrwI1LdLs57NvlxZUQkV7KQEpG4BIyAj0ox2xMcnq9UWfRPQdycTyzquQlhiXFYFQGZTXCn4jhxjLkZire2HLNFWO5cvonJjS+SswFuzGUuLyU+upB8esvwoN0Zo41l/qtei+xY7YVemC1/JTLY0lmpsnl3lqHug3UD4RQedY31Y9da9MTPO6Uu2aElIOPYMtOOf2IKvQROVsY9tEVCT6R1TVLYsxLmZ5dlbQWhsJvilaFdfUR5OfdCzbteuhtxapR11RFymhMtLpK50TbqgSChphd0Y0JvpBvDcajDZE5ZlkuIaEVjwi9ZalLtzkG5g8zLyUDLlOisHbSlCBxxj0KXOUfmaMzWaKXoZNWJrCnJborWJhvIodxNO5eY8axTbhQlyuGThkyj3yTRsiQtgFUoRKzVKllXVVvoNvFPiIzqy7Gek+V9y5wrt5j2UW17KdlHS0+goWPIjeDkR3x6Fd0bI6wMkq3B6MndDrVYKkys82hxhZolZwUyTlRYxCScxXCtd8Zsmua9dfDLaZr6Zol9M9W6pZCnpVSnGhipBxWgZkgjrgefGKsbP3PbPsndi7eYnPyKZ7q+G+PSTT4Mp8hqBHTgjgEAIAkLI7fw/WIyJxNF3rK4n1jq6IvsxjoEDggBBdnS46NaLo5q5PzgPIISShutC8RgKnYkqw7+GeG/Ik5qqHZprqSj4kvY6JoNZyJKUM2/cbW6nlFkAJS2jNCANgA2bSY87Jm7J+HHlLg2VQjCLkzlmnNvOT0xyigUt3fYpPuVIvU3qIr5R6uJSqoaLv3MF9jnLX2LBq60HExdmZoexr7Ns/zTnU/hwy28BjRmZjXogW49K+qRG6xNIZl59TDqFMNNmiWd4HVUSMFVzFMB4VieHTWo7u2/chkWSctnRGaMaJzFoK9kkJbB6TisEj/uPcPGkXX5MKlz2V10ym9EW9UvZFlYOVnZgZigUAeFbifGpjFrkZHXCNLVVPfLNSd1rTHVl2WWU7K1UfldA8osj+nR/dLUjLLf7VoWHVnpPMzy5nl3AoIbQUgJCQCSquQ7hGbMx4Vbdpbj2ynruKdL6y7QQcXEL7ltj/poY2LAplFPkoeVYm1wSyNYctNi5aMmlY99GJHfQ0UnwVFTwp181SJrJjLicTektW8lOgPSsyvkFA0SACUndeViKbiK98Vyzra3tmuSSxoT9UXwQesHRgyHIONN3QnoqebJAUrAoUU1JbVnkaE+UXYd/i6xnyV317NHFFmsBldr2eRaKAlKTRqZJCVHZeoe+grkqM1rWPb8r+0XQ1sh6zmekVhOyLymXhjmlQ6qxsI/22R6lNqthuRisrcJaHT9XGlhKW5WaPTKAWHDk4nq3a+8kgjvp5+Vl4/Lsh/Zux7uNsjwn7Dabn+YvIrKzQWtg7WHBisIV2Qd2WKYlG2Tq8Vdx4f5RyUFv2PpnOtJ7CXITCmXMaYoVsWk5H6EbwY9PHuVsdUY7q3CWhExcViBwQAgCQsftfD9YjInE0XesrifWOroi+zGOgQOCAJGzbKU8Ao1CVPNspPvLcOXgmpPhvim23brFd6alka9dH+TqutNTTMpLS1bjSnUBVNjbQqrDbs8Y8nD1lZKf/uTfk6Rionm5JPWp7acrK2e2LyWSaKcCcQpfuimzy3wUo0+mHM37hxdj3S4iir2JZabYtBx5QuSjZBIyAQgXW2+6qU1O4VjXZY8elQ/czPXHxZuX7TS010uVNTCebqLbLB9jdwxGF/DyA2DiYsxsWMa/V2+yNtzctY9IvFiyzdvyrbk40pLjS7vKp6IdA6wBzociNhyIjDY5Y1mkHwaq4q6Os1yVfTzSp5CjJMNqlGW+jdAuqWNhqMknuOO07I1YmPCS8SfLKL7ZReyK0RVbCsCYnVXZdsqpmrJCeKshwzjZbfCpcmeFcpvSJdE6vpWVANoTqUH3EEAn81VK8AIwvOsn/xwNPloR+tln0DRZoW8JBTilcmOUUq/QippS8AK55Rlyne9rs/ovo8LnYVf7MsKYwbmHGFfjKgPNxJHzjR4uVBLVaoocKJN/c07W1aPJRyko4iabzF0gKp3YlKvAxdX+oR10mtCMsWWmsXqT2rNDkgV8sbku61yt9aSkIWg3FpUo4II3HMAEbYzZjjbpt7XBdjqVeql0dCn5NmdYuLCXWnAk4HAioUkgg9wNRHnxlKEjW1GaON6ytI3XnTKhCmGWSAGyKFVMlEDs+6Bht4ezhUR03vls87Iseu1cEpYkwm25Iyj6hzthN5lw5qAwxO3YFeBzEU2xeNbvj0+yUZK6Gx/UjW0Jl2ZxtdnTdW3m1qUwvJaD20g7woXqba90SyXKDVsOn2KtJeiXaNvS6YmpRMuJsFxUvMIW1NJGDiRgpC/dURQ993xiFGybl4fuuUStc46bib1ryDTrEs8rAB1KCoZhLoz76EA/wDmKcKcoTlFf+0J5MVKKkcitOQXLOrZdFFoUQfoRvBGI7jHs12KcVJHnyjtehqxYREcAgCQsjtfD9YjInE0XesrifWOroi+zGOgQOCHHud01Or25ZIkUWO1TqzKSs71qKST518BHj12O12y/BvnHYofyWu07OacmudTRSGZZNGwrq3ustZrnTopA3pPdGSuclHZDtl84py3S9jnesTTBycCGmQpMuskprgp+iroNNiK5DaRHo4eNGvWc+WjJkXyl6Y9G5pUv7KsxqRQaPPgqeIzoev54I4AxGiPj3OyXS6JWPwq1Bdsp2iVgqn5pDIqE9Zah2UjPxOQ4xtybvChu9/YzU175aFi090po4iVkiW2ZZQAKDS8tHqEnzNTujNi4ycXZZy2XXXNPbD2LPYzDekMqlU00pDjKwnlUYBwZqAO47RsORjJY5Ys3GD4ZfBRvinPtELpjpi5KFUlJtc1Q3gVUopXenYAfexJ7ovxsZWfMm9Sq69w9EVoUGXlnZpyiEuPOHE0BUo95P1Mek5QqXskZNspM6nqr0dmZRT6phothxtITUpJqCcKAmmceRnZELNNr15N+LVKO5tFAtPQ+dl6qclnLvvJosf4k0j0KsqqS01MtlNibehpWLbj8mu8w4pBrinNKu4pOB9YstohatH/AJIQslB8M7No9aX21IOpeaU1fBQVDqqNOsk54GmByIzMeJbDy9qcXroelXJ2w0aNDQXSFMrSzZoFt5orSlaqBDgvm5Qk1xBwG0eUWZFO9eNDpkarNvoZI6w9ERPs32xSYbBuH3xncP03HiYrxch1S0fRK+lWLVdnErLn3JR9DqKhba60OGWCkniKg8Y9ycFbDb9zzIycZalx1jSoKmLSliUofSkkpwKXEioNRkSBTig74xYb1Tpl7f8ARovXVkS0WJpSiYbRK2klPt2kltw9R4KG33Fg4HvHCMllDg3Op9GiFqktJ+/R56ymCzZCWSSbjzaEk5qCQSg8aUB7wYYb1u1/k5krSpIitc9khJl5gDFQ5JfeQLyfleHlGn9Os1coe3ZVlw00ZzOPTMQgBAEhZHb+H6xGROJou9ZXE+sdXRF9mMdAgcN2xUXplgHIvNDzWIqv4rl/BOH1o7NrSZ9lKLqAETrJJ3A1BPpHi4be6SXuj0slcJ/kj2ZNy3XuWdvIs9tZ5JvLlyDQrPd/43xY5rGjpHmb/wDaEEnc9X0QNnXLRt0XAnkGB0AB0bjGCaDYCs1i+W6nG115ZStLLuOkVnTu1edT7661SlXJo4N9H5kKPxRsxK9lUV79spvlusZabAP2ZYzs1k/Mm42doGITTwvr8ox2635Ch7I0Q+XU5e7KNYNlLnJhthGa1UJzoM1K8BUxvusVUNTLCG+WhddYVv8ANi3ISSi2hi6VqQaEqGKRUbszvJ7ow4tHi62Wc6mjIt26Qj7EzYyG9IZYc5bUh5lSQX0AALGZAPeM07CaiKbW8SfoeqfsWwSyIepdEdbGm7VnVlbNYSi4SFOLBxI23Tis/iUYspxZX+uyRCeQq/TFErq0ticmXnjNrcUksoW3VN1OJzFABiCPCKsyumEVs+5PHnOTe4rtm6T2swhx5V5bLSgFcummaroAOCicdlYvlRjzaiu39ivxbYtv2RZ5SypS22UzTjBYWF9MpI9pdPSBI6wOVSArdGaVlmNJwT1LYwhfHd0VXTnSV9SktS7bstLMEXPZqReKDgrIUA2Dz7teLj1tazknJlV1s9fStEi0z9kC17MTMrZ/1ZZokgjG6quAKroCqVxxAURGRWOi5wT41LXDxa93uVzQbWCqUBYm+UcReASsmqm6migoqNboz3ihEasvDjP11lNOQ4emRF60bJ5vPrUOo8OUTxOCx54/FF2DZvr0fsQyYbbOPclNDTz2ypyTOKm/atd3aAHxJP54pyfl5EbF0+ydPrrcDa1fJYtOSXIzAqpslbR7SQo1qk9xOI3KGyIZe+mzxI+/ZLH22R2S9ujyt5cwyhqz5sld2ZYUw9/UReulJO9NRnsPAnlahJu2H2eqE3JaQl90WfXKgGzwTmH2yPJQ9CYp/T387+i7L/4ziMe4eYIHBAEhZHb+H6xGROJou9ZXE+sdXRF9mMdAgcJWy5Uhh6ZAxYWxTipyv/SPOM9s/UoffUsguHL7aHadLJRNoysshJ9m+80on8FxTp+SaeMeLTN02N/bU9OyKsiiO1hW5zWX5pK0S4plRN3DkmkJJUe4kAgeMWYtTnPfL7ld89kdkSqaqPYtT8z/AEmAB5KUf2pjZn8yhD8lGMtIuRz5KSqgGKjhxJj0W9qMnbOh623A0JOUT1WmbxHk2k/4q8487Ajucp/k15XCUT5qqbSw3OTqxUMtEJ8itXnRI8YZzcpRrXudxkluma+hehDlpK5zMqIZWpRJBotaq1OYNEk1xzwwjuRlqmPhw7RGmh2PfI7RJSaGUBDaUoSMkpFAI8dyberPSSS6Im29EpScXffaClUAvXlA0FaCoPeYsryLK1pBlc6oSerR6zlpMSZYaUptpBBSkKVSgQnADuoMzu74ioSs501OuUYcIjtKtGjaSWxzlSWb6VKQkApWnPMY13GpArltiynI8FttckbK/EXZMyNjMstJabbSltJCgkDaCFAnaTUA1O6KpTlJ7pFkYKK0RtTkul1CkLAUlQIIORBFDHE9GnqHFNaFEsaxzY8wy2mYW428l3lG1DBBQi+XUgdVIpdIJ7YxMa52K+DbXKM8YeG9E+zk2kMgqXmXWlqClBVVEb1ALI4itPAx7OPPfWmefbHSTRdNMFc6sWRmTitshtR8Cg/5IEYcX0ZEomm71VKRHapZrk7RSnY42tBG/C+P2mLc+OtWv2K8WWk9CNkEOytpLEvg4y4/dHvBoLUU02gpSR4xOTjZQt3WiIx1jZx7NnWJ15m1pBEwjNtSHRvQpshS0+VR3ggx5KUqLGmb3ttgpGlrOmQt2RlRiXJpC1D8KTdP7j5RZhpxUp/ZEMl6uMTj9syfITDzX9N1aRwSogfKkezVLdBP8HnzWkmjTiwgIAkLI7Xw/WIyJxNF3rK4n1jq6IvsxjoEDh0nVxZQm7Nn2cLy1C73EIqg/mEeXmT8O6Mjbjx3VyRK6v8ASFLdnOF+t6RKsNtFAhIpvreR4RTlU7rVt/cW0Wba3r7EOiUWbOnbSmf4s0m42PdQtSUCnHAD8KRvi7VeNCmPS7/kqaeyVku2bGrWzjM2ZPNIKUqdVcClZCrYzpxMczZ7Lot+x3HjurkkYSOqt5t1tZmGCEOIUR0sQlQJGXdHbP1CMotbWcjiNNPVExpvoG9aE2XkvNITcQkJVeqLtSchvJinFzFVXt0ZZdjuyWuuhsWdoU4zZb8oHW77y638boBu1FM8knziNmUp3KzTr2JQo0rcdTbm7VXZYs+WDba0rKWVqBpdIuioT31Jx3RXGtXb5a9ck5SdW2P3LpGU0FatLSpsmZYl1X5pptRDdDiaCgByVioYVi+FD9MpfS2UztSTS7OCWg666tTr19SlEkqUDiSa0qcuAj3q/DXETyZ7m9ZHW9TE/flXGlOFRbcFEHsJUMKHcSFYbMY8n9Rgoz1SPRxJax0Z0WMBrEAQNvyK3nGS282gIWkupUAS4m8lQRXNNSMsjtiyuWieqKpx1kmmVLS/V8ZycceTMNNBQTVJFTUJAJOIzpG3HzXCtR06M92MpT3am6nQw/ZJkucNk8qFBynRHTCyKVzz27Yh5n5/iaEvB+Vs1IzRnV4qUm2X+dtL5NVboGKqpKaVvd8WX5u+tx2srqxts1LcivzL4Z0iKjlzoA/8xN0/ujRFOWJp+CtvS/8AssEsybHtXkqf6OcNEjYlRwp4E0/tUN0Zn/8AIo1f1R7/ACXf8VunszKyGzP2888cWpTop3VTVtI8ytXgITfhYyXvIRXiX6+yKBpya2jNU/rH0AMejiLSmJkvetjIONBSIAkLI7Xw/WIyJxNF3rK4n1jq6IvsxjoEDh0rUlO0emGT20JWPgJB/cI8v9ThwpG7ClpJoy0wsBQtMS7eDU+pCl0/9pRU5/3eMcx7U6XN9xFtbVmnsyV1yTQZk2ZdFAFrHRGxLQw+ZTFf6dHda5P/AMyzLekFFEBoCOUsu02hncvDxbNP2xdl8XQbKcfmqSKNZ82UOtrKjRLiFHHYlQP0jfOC2PgzQk0zo2sKwXZu1mm2TQusA3qkAXCoKJpnhd8xHm4t0K6Jbl0zZfCU7Fo+0XSQ0TTLyfNkqU5VxCyVnMpWhSsQMAbuWO6MM7t892hpjVthpqUFNqhi0HPtBPKP85ZSkrQm6hpJVdcSU0oReHdxIw3OrfUvD60/2ZVPbY9/ev8Ao6BaulaZScQw+m426mrb1ejUVvJVXLZQ/iEYq8eU4OUe0ancoy0fRIqlW3EqDQSgqAN9KKdbGoOHSpjXZUHjVua7LNE+Uc81q2y03LIkWkqBSpIN5CxRLY6NFqHTJIGIJqAcY34MG5uxsx5M0ltJnVvoa7ILW644k8o2gXE1wNb2JOZGWG8xXm5Kt9KXTJ49DhzqX4RiNYJjjBWNItF0TUzLTAIDjLiSRsWkKveYOIPERorucIyjpwymdanJNPo5TrUB+0nTVJBSilDWgCbpB3GoOHCPXwUvBS0MGS34jJWZTyOjaAcC8/Ud/tCofJEULSWY9Cb9OPoyC1bS9+05fDJSlflQr/8AI0ZuipZVjr5iNbS+YKrSmVozEwq7Teg0H7Ynjx+Qk/sctl8xs63pfLpn7K5dHXS2mYbIzBSm8flUR49LdV7j+dDfYt9e78Hpq8khLSAecwW9emHFH8XSHCiafOGVLfZtj7cI7RHbDc/c4ZaM1yzzjp/mOLX+ZRV9Y92uO2Cj9jy5PWTZrxMiIAkLI7Xw/WIyJxNF3rK4n1jq6IvsxjoEDhY9F31ygRPoBUGpjk3ANqVoB+eI40jJkaTfhP3WpfU3H1r+ztL3JzK5OZbIUkKXdV3ONK8sQBHiPWClBnpaqWkkUjSdv7Rtd2XGIZlHUjuWpF4H8ykfljfU/CoUvuzLZ8y1x/BDanZoCadYVk8wR4oOXkpXlF/6gtYRkvZleL9W37k7oXq6l1t35kKWpLzqLlaJIbUWwCMzWl7xEZsjNnrpH7Iuqx1pqzoSbJRyrTuN5ppbaTXYsoJrv6g8zGDc9GjW4rVM34iSONa7ZMJmWHNq2lJP/LVUfv8AkI9j9MlrFxPOzUlJMndHGUW5Z7aJlKwphaU8oBS+E50Vtqnoq3HGM12uNa9nTLa4q6tbvYg9YOlr7TyZaXC5ZDBFDkpd3BJH4Bs37d0X4mNGUHOXLZVkXyi9I+xOautNn557kJhLZo2VXwCCoggUpWmRJw3RTl4salrHUtx7nY9Gujojq7oJAKiBkKVPdiQI89JGwxl3ipNVABW1INaHdWHvoc1KXrOnn0SBcQtTBDqBQHpqBwpeSTTHGg2JjZhRjK3SS1M+RJqGqKvq4a5rLzFpP1KUtlDV49bEVpXeq6keMacrSc41QRRj6qLmznvTfc95xxfmpav9zHp6KEPwkY3rJ8F81puJYbk5FBwZaClcaXE+ij4x5+At0pWM1ZOiSgeWqJgJfmJpfUYYOPerE/JJ84l+oS1jGHu2cxFy5fYjdArPM7OuKXiQ0+4f7lgpHzXXwieTPw6lFfghTHfLVl21bWhy1lPMHrNco2ODgqn5kjwjDmx23qa6fJrxpboaHtrItnk2kWdLdJ54JRQdlGQHxZcKmOYlWrdsukL59Vx7Zy3SqSTLzjrScmyhPEhtIUfOsetjz31pmC1aS0IqLisQBIWP2vh+sRkTiaLvWVxPrHV0RfZjHQIHDoGqdbbxmZN4VQ+2CBvu1CqHYaEEf2x52fujtsj7GvG0lrB+5J2I+5Yk2JSZJVKOrq04ckmuB7tl4bMDlWKLIxyK98PqXZZFumW19exIau5YqtK0nVZh1SAeLiifklMRymlTCKJ46+ZJnOUTRkLSKx/JmV4fhvlJH5SRHo7fFx/5Ri3bLdfszpWkeky7LmA6hAdlZpPKChoQ5dAwVlQgJNO9Rjy6cdWpx10aN07XXLX2ZbdHNIWZ5rlGFVANFA4FJpWhEZrqpVS2yRfXZGa4JaKywremWjSbRDLaxRKXCpSxSoTShQNvSw4XeEXU3SqbaKba1Zomc7020vcYdTKSSVSzcuobLpUU5dE9jj1q1j0sXGjZFzny2Y7rpRlthxoSVmaaytpJSxaMvVwkBKkIKqk4YXemg8IqsxZ0PdW+CyN8bPTNFsktE+aMrbkV8jyqqqWsFakC7d6GWP8AdWkZJXuyWtnJfGramo8EA3oRaCHOSTaDnN1A3lEkrBIxok1pU7QcM4veTU1q4LUq8Caf1cFnlbCdlGgiUdSSKqIfSV8osmqlKWCFAnxpujLK1TlrJF6rcVwzwtCw3LQbDc6ltCAkmjSyo3zgFVKBS6K0zxV3R2NnhPWByUHNaSOe6zrSVVMmy0tuWl7oPRIClUojHIpzpvNTsj08KCetkny+jHkyf0LhI8dWNkJvrnn+ixLAkE5FYHzuj5kRLOt1Srh2yONDne+iq2/aqpuYcfXgVqJA90DBI8BSNdFargo+xRZNzk2XSdT9m2Ilo4PzqryhtCaCv+ISOKzGCD8fJ19omqS8OnT3Zuaj2KuTK9yW0+ZUfoIj+py1UUv5JYS5b/o17FtZNlOWoSLyuWShpHvKvOFOG4Agnw7o7bB3KtfjViuXhuRPaGaPKlg5aVoEl8pUvpfyxSpNNiiMKbBhFGRcpNVVdf8AZOmtx+ZPs5HaU4X3nHVZuLUvheNaR7FcFCCijz5PWTZrRMiIAkLH7Xw/WIyJxNF3rK4n1jq6IvsxjoEDhtWXaC5Z5DzRotCgRuO8HuIwPGIWVqyLiycJOL1R3lh2VtuSxAKVDpJr0mlj0I2HaOMfPtTx7D1U42xTIbVzZzklNTku8SpXs3Er/qJ6Sb3oDuMXZdisjGS/gqx4OE3EqVr2BzuetFlH8ZCuWb/EML6PG8kjvHfGyu91Vwl7dGeVe+cl7m3om4LUs9yznDR5npMKVngcB8JJSfwkRC9eBarY9PslU/Fg4S7RSpC0Jiz3zcKmnEKotGw3T1VDtCN064XR1fOpmjKVUuDu2hWkwtCX5UoKFJJSoYlNR7qqdIekeFk0eDPTXU9Smx2R1Pe0dKpOXALr7aa9mtVfkGI8ohCmyf0olKyEe2U2etiy7XWpl88mtJIae6t4bKKP7VeEbI1346UkZpSqtejNextAnrPnG5hFyaaSTh1VpChS8ATdJHHGJXZqurcXwzleO4S1XKOpIOEeb1wbjKAFI4CK0ks5UzLqbQ8pg4EOJ2XTexrswxiyuSjJNrUhYm48MrdhzibZkHmHiL4JbW4gYG6aocTUUxoFUi+2Los3L+SmDVsNrKZrItcNBNnMIU0yyE3qihcOY4p212nhG/Cq3fOk9WZsmW1eGuiK1f6Pc8mL7uEuz03VHI0xCa99KnuB3xdm3eHHau2V0Vbp6vpEqpCrftMnFMs0AK+62k/JSzXgOEUJ+Wp//TLH86z8Is+qBwOJnHgAlK3wEjYEpTVI8AQPCM2ctHGP4LsXqT/J90P0bD82/aDwqFvLLCTuCqBzxp0fPaI5fftrjVH7cna6tZOciG1raWhwGUYNUBXtljIkYhsHbTM8AN8X4GNp8yRVl3N+lHMo9UwiAEASFkdr4frEZE4mi71lcT6x1dEX2Yx0CBwR06uC62A4+yyiekaqU2A3NNZ1u9VZTtBTSpGIIJ3x51yjKTrt9+maYNqO6Ht2dD0d0nl7SLbjZDcy3UFtWZSql8A9tJoCKZECojzrsedPp9jZXbCzn3IiZTzfSRtWQmGaV3m6QR5oHnF69eI19mVNbb1+SvaxZFdm2iial+hyhvimQWMHBTaFVqR+JUacSaupdcudCq+Lrs3om12NLW/yU02rklghMygdagGHjsCtoO8UjOrLMTWD5+xY4Qv9X+SC0n06LakS9nexYYNAQOuUnHA9mta1xViTF9GJvW6ztldmQ4+iHRJNTcjbqQl+ktO0oFjAL8TgsfhOI2RW43YstY8xJKVd60fDKlpDoTNyZN9suN/1GxeT4jNPiKd8bacyuzlcP8meePOHJoWTpJNSuDEw4ge7eqn8iqgeUTnj1z+pL+iMbZx6Z07VjpXNTzjyX1pUENpKaICTUmmNM48vMxq6tNvubce6U29xO6BaVLtFDqloQ2W1hNEqJJqK1IIwG7gd0Z8mjwtPyi6q3e3+C2RnLzQttxkMOc4UEtFBCyo0FCKGJQ3blt7Iz0056OOaS6cJDYlrNSWJdFOmBdUuhrhtSK4knE7Y9inDbe616s86eR+2HCRMWZMt6QS5YfFycZTVLwTgRlU0yqc0niMsKZqWJPdHp+xZFq5aSXJE6ZWy1KsCzZI1Qn+O4M3FbRUZ457MLuVYuxqpWS8e3+kV2yUV4US3aLSAs+xXXVCji2XHVHbig3B4CniTGK+buyFE0VR8OrUx1eyyJax77yw0l1S1qUTTok3BQ7ykYbcY7mN2XuMeRjpRq1ZG2npa/aKuZ2U2pKKBKnaXaJyw/ppp8R2ARZDHjT8y1/0QldKx7IdFH0uaaYdTKsm8lgFKl++4rFw8BQJH9sb8bWSc37mW1KL2r2IKNJSIAQBIWP2vh+sRkTiaLvWVxPrHV0RfZjHQIHBAE9obpGqzpgODpNqF1xHvJrmO8ZjxG2M+TQro6e/sXVWut6+x060dCpS0UpmpNzkVq6SXG+qT3oFLqgc6UNa1jyoZNlPosWq/JtlRCz1Q7KxpO5PyvILnG+VMs6lTc0jamovIXhhWgxNPGNNKps1Vb7XRVY7I6OS6LZrEl0TtmCYbosN3Xk45p7YqMuiTwpGXElKq7b17F96U4anPeazFlFqelFlcu4BRZGw5tuJGRrhXeNmUehuhevCs4kjHpKvSceiffs2Ut5JdliJecpVbZyX3kbR+Mb8RFCndivZPmJa4wuWseJHP7Ysh6Uc5N9soVsrkqm1KsleEejXbC2OqMk4Sg9JE3YWn85KAJvh1A7DovU4LqFDxJHdFFmFVZz0/wW15FkeHyTx0zs2a/wCMkKK2qRQ/MXVRneJkQ+iRb49UvqRZ9AVWaXHTZ4cSrkxfSq9SlcOtXGtcjGXK8fjxS+jwudhA2bpDY8isrl0zJc20KxXiFKCT5Ra6Mm1Ld0VeJTBtrstti6wpOYbUtTgZKRUodIBpvGPS8KxmsxLIvTQ0QyYSWpzXWHpr9oKDbVUy6DXHAuHYojYBjQd9eHp4eJ4a3PsxZF+/g19FtBn5yji/YS+ZdXgSM+iDnxOHGJ35ka+I8sjXRKfL4RLWzpM1Lt8xshJoo3VvJxW4ThRJzJPveVM4orpcn4t/9FkrVFbKjSGhvIuSsu70pmZWCpAODLacV195RAIrkKHjEnlbt0o8RS/2cVO1qL7ZeNaM+QwiSYSpbr5HQR1ghJFeFSAK8YxYcPW7JdI05D9O2Jpyegj85cVaDvJtIADcq0cEJAoAVZVpmRU94iby4V6+EuX2yMaJS03v+jPTHSFiyWDKySUJeUOz/LB7SjtVurxhjUTvnun0LrY1R0j2cdJrnHtLT2POPkDggBAEhZHa+H6xGROJou9ZXE+sdXRF9mMdAgcEAIHSxaGaQzEm8AwQQs4tKNErOwV7KjkDwrGXKormtX39y6q2cXx0dXszT+Tfq2+TLuZLbeFMdovZHxoe6PJni2Q5jyvujer65cSN+yrPbaqmWU2uWcrVoKBCL3WKKYXTtRxI3RVKT4bXKJxUVwit6LtiRmHrMmQFMO3ly5VilYPWRjt7t4O8V1Xt2RV0O13/ACUVJQk65dexU9ONDXLNc5xLFXI3qhQJvMnYCc6bleffrxcmF0dlnZTdTKt7o9GxZWse+3yNosJmW/eAF7xScFcRQxGzB0e6p8nI5Oq0muD3VovZc9jJTfIrP8tz0uqIV5ExHzF9f/LHVEvBqsXpZHTmq+eR1OSdGwoXQnwUB6xbH9Qp99UV+Un7Fm1V6PTMm8+ZhlTYU0kJJKSCQqpFUqMZc6+uxLa/cvxqpwctUU1rV9aDij/pykEnFS0Db/dX5Rt87TFdlHl7G2S0tqtdSL03MMMIGdDePmq6B5mKpfqWv0R1JrEf7mewnbIs3FlBnXxkpWKQeJF0cUgxDZk3v1cI7upr65ZXbe0rm7TWGzW6ogJZbrQmuAO1Z4/KNVeNVStXz+Smd05vRdHSNC9EmrLZVMzRTywSSpRyaFMQDv3nwHf5mTku+W2HRsppVcd0uzDRBhb7z9qPAILguS6XDS62MATurh898L2owVK/sVepuxkidILPkytxyYbW8vrrT01qpkkBNbqRsT9amKlRdZwovQsdlUO3yVu3NYL0w04qUQphhOCphyl4nIJQnEXjxNMzSkaq8OEJJWPV/ZFFmQ2nt6+5ytaiokkkkmpJxJJzJO2PXjFLowPVmMSAjhwQAgCQsjt/D9YjInE0XesrifWOroi+zGOgQOCAEAIewL7YGkcpNpSzaraVKAuomcQqmwKWkhQp72W/fHnXUWVvdS+Psa67K5emxf2WtOq6TXRcu8+gHEFDiVDwVdqfOMj/AFCxPSaT/o0eVg+YvQ+zerZa0BJn5hQSQpPKALKSMilVap8KQjmpfsQeNr+5likJObbb5N9TU0mlCogtqIy6SeklZ8oyylFy3R4LoxklpLkoumWg8i2StE03KKOPJOKBTwAreHhUd0ehj5d3Tjr+TJbRX7PRlDl9HH31XZdBmE++2lVz860pAje8iCWsnp+DMqpPpFmktCrWaTeS4WQP/kFI/wATSMzycWXtr/Rcqbl+P7PV9m3Wk1DjzicqtLS76VPyjilhv9v+TrWQumepsa23R7SYU3XYqYCD5IxiPiYifEf9Hdl7XL/2Rto6vbSPSWkPH/7go/5UMWQzcdPRcf0Qlj29vkipTR0JWETrpk8f5jThJ4Kpc8amLXkN81rX+ytU/wD24OraIWHJS6b0itqYdIpyinAT34JBu8AB3x5WRbbN+vVG6qFcV6OWe1u6IOz9BMzag2DUNMoCU13kqKis8fIRGrIVX0xWv5Jzqc/qZrr1Yyzhq89NPf3uA+icIn56a5il/gg8WL7bNK07JsayxVxtK3Bk2pRcWfgKqDiQBE4zyr+E+P8ABFwor7XJzbSrSZyfWKgNtI/htJ6qNle9Xf4CPTox1Uvu/dmK21zf4IONJUI4BACAEASFkdr4frEZE4mi71lcT6x1dEX2Yx0CBwQAgBACOrg6TmjFoqaVcTNOSpVksYt13LRsB97Gm7dlvgnzt1LapS10TL2pm36Dk32nUkYLQWyCN9SkRg1xNeU0avn+zPEaKWzNGkxNcmk5+0P7GwAfMR3zGLD6YnPCvl2yyWBq3lJYhTg5dz3nBhXuRl51jPbmWT4XCL440Vyz20p03YkfZNDln8AlpGQJyBIy/tGMRpxpWep9fcWXxh6V2VeasdbieeW4+Ut9iWSacBQHPuGO8xqjYk/DoWr+5S4Sa3Wsrdq6eOkBqSSJNhJ6KWwLx71K+g8zGmrCiubOWUSyW+IdG9Z+lUvPgM2q2muSJpIuqT/dTLiMN4iE8WdXrp/wTjfGz0zJm7O2HRaFGckTQ54oB21xu8RVJ7oo+VkcPiRZ66euYl1sq2pS1GqJKHAR0mlgXhxQfUYRjnXOmRojOFiK3beqqXcJXLLVLr3dZHlUKT4HwjRV+oSXEuUVTxV3F6MiUaH2yzg1OAp2e2X6KSaRe8nFl9UOSvwbl0zwtqUnZZu9aFpqQDk0yoqcX3DBNOJqBHa5VzelVf8AbOTVkV8yX+DnMysKWSkEAnAE3j4q2nvj0oRaWkjFJ6s84mcEcAgBACAEASFj9r4frEZE4mi71lcT6x1dEX2Yx0CBwQAgBACAEdDJWxdI5mTPsHlIHu9ZB+BVR4jGM9tELPqRbC2cemWdGtedAxQwTvuq9L0Zvh1evbLll2fgibX08npkFKnihJzS0Ln+Q6Xzi2vCqg9UtSueRY++C16HNyNnSXP3FpeeOAAzSo/y0pOIVvUe85RkyJW22eGlojRUoQhufLKFpFbzs88XXj3JSOqgbgPU7Y349Mao7UZLLHN6si4vKxHdAXbQHTcyZDEwSuWVhjjyddw2o3p8o8/LxN63x7NVN7j6X0fNYtmy0o+hySdCVLF4ttnqVxCkqT1Qfd8sIYUrJxcZrhfcZEYxlrBmnI6wrQZFA/fA/qJCv8usfExZPBpk+tP4ILJsXuZzmsa0HRTlkoH4EAHzNSPCORwaYvrU68mxoq77ynFFS1KWo5qUSSfE4xrjFR4SKG9eWecdOCAEAIAQAgBAEhZHa+H6xGROJou9ZXE+sdXRF9mMdAgcEAIAQAgBACOgQAhyD7HNOdTp8gcEAIAQAgdEAI6cEcAgBACAEAIAQAgCQsjtfD9YjInE0XesrifWOroi+zGOgQOCAEAIAQAgBACAEAIAQAgBACAEAIAQAgBACAEAIAQAgBAEhZHb+H6xGROJou9ZXE+sdXRF9mMdAgcEAIAQAgBACAEAIAQAgBACAEAIAQAgBACAEAIAQAgBACAJCx+18P1iMicTRd6yuJ9YkuiL7MYHBACAEAIAQAgBACAEAIAQOiBwQAgBACAEAIHRA4IAQAgBACAEASFj9r4frEZE4nm5KoJJEzKYk/z0xkX6hVoXvFs1MeaI+8yn66YfEKjnlLBzRH3mU/XTD4hUPKWDmiPvMp+umHxCoeUsHNEfeZT9dMPiFQ8pYOaI+8yn66YfEKh5Swc0R95lP10w+IVDylg5oj7zKfrph8QqHlLBzRH3mU/XTD4hUPKWDmiPvMp+umHxCoeUsHNEfeZT9dMPiFQ8pYOaI+8yn66YfEKh5Sw91WQQCeWlqBKVE8sKBKuqSdgOysPiFQ8rYZ/Ya605Rit4IoXQOkaUTlgeknD8Q3w+IVDyth4uWbdCSp+VAVUpJeSAqhoaHbjhhD4hUPKWGblkFN689LAJpeJeFE3hVIJ7JO4w+IVDyth4c0R95lP10w+IVDylg5oj7zKfrph8QqHlLBzRH3mU/XTD4hUPK2DmiPvMp+umHxCo75Wwc0R95lP10w+IVHPKWDmiPvMp+umHxCoeUsHNEfeZT9dMPiFQ8pYOaI+8yn66YfEKh5Swc0R95lP10w+IVDytg5on7zKfrph8QqHlbBzRH3mU/XTD4hUPK2G5ZyG0Xr01KY0/np2ViLz6mSWLYcxjxD0xACAEAIAQAgBACAEAIAQBO/8AqZ24hAShKUhkEC8QvkA6EhQKiFBQeWFClCKCgxqBd9DLfXaby0PpQAkNKFwrB9koFGazWhTWpqTU40wgCl2lpKt5KGlsslLYeSnBQoXQlJXgul4XARsrUkGpgDcZt9cxLTiFIQlIl2iLt/C67KM0xWa1DSCa1NQaEVIgCpwAgBACAEAIAQAgBACAEA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6" y="15630"/>
            <a:ext cx="2625751" cy="269328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740" y="-4251"/>
            <a:ext cx="1835244" cy="2713170"/>
          </a:xfrm>
          <a:prstGeom prst="rect">
            <a:avLst/>
          </a:prstGeom>
        </p:spPr>
      </p:pic>
      <p:sp>
        <p:nvSpPr>
          <p:cNvPr id="11" name="AutoShape 4" descr="data:image/jpeg;base64,/9j/4AAQSkZJRgABAQAAAQABAAD/2wCEAAkGBxQQERUUEhQVFRUXFRcaGRcYGB4cHBghGBgeFhgdIxccHCggGCAlIhwaIjEhJSkrLy4uGCAzODMsNygtLisBCgoKDg0OGxAQGywmICQsLCwsNCwsLCwsNCwsLCwsLCwsLCwsLCwsLCwsLCwsLCwsLCwsLCwsLCwsLCwsLCwsLP/AABEIAOQA3QMBEQACEQEDEQH/xAAbAAEAAgMBAQAAAAAAAAAAAAAABQYCBAcDAf/EAEcQAAECAwQFCQUGBQIFBQAAAAECAwAEEQUSITEGB0FRcRMUIjJCYYGRsSNSgqHBFVRikpOyM0NTcqIk0TSDwtLxFmNkc+H/xAAaAQEAAwEBAQAAAAAAAAAAAAAAAgMEAQUG/8QAMREAAgIBBAAEBQQCAwADAAAAAAECAwQREiExExQiQRUjMlFhBUJxgZGhM7HwJFJi/9oADAMBAAIRAxEAPwCju9ZXE+sfUro8J9mMdAgcEAIAQAgBACAEAIAQAgBACAEAIAQAgBACAEAIAQAgBACAJCx+18P1iMicTRd6yuJ9Y6uiL7MY6BA4IAQAgBACAEAIAQAgBACAEAIAQAgBACAEAIAQAgBACAEASFkdv4frEZE4mi71lcT6x1dEX2Yx0CBwQAgBACAEAIAQAgBACAEAIAQAgBACAEAIAQAgBACAEAIAkLI7fw/WIyJxNF3rK4n1jq6IvsxjoEDggBACAEAIAQAgBACAEAIAQAgBACAEAIAQAgBACAEAIAQBIWR2/h+sRkTiaLvWVxPrHV0RfZjHQIHBACAEAIAQAgBACAEAIHRHTgjh0QOCAEAIAQAgBACAEAIAQAgCQsjt/D9YjInE0XesrifWOroi+zGOgQOCAEAIAQAgBHQI5wdMm2yohKQVKOQAJJ4AYmOSaitX0EtePcttk6uJ18XlISwne6aH8oqR40jHPOrjwuf4L44033wSR0Ks9j/irSTUZpbu18ukflFfnLpfRAs8CtfVIlLC0Rsibvhh190tgFRqU0rWmaBXI5RTbk5MPq41LI0Uy5RGfY9hu4InHmz+IEfubp84t8XLj3HUr2UffQ+L1apeFZKdZe7j/ukn0jq/UHH/AJI6B4yf0SKtbWjE1J/x2VJT746SPzJrTxpGqvJrs+llE6px7RDxeViGqOAwH8iB0QOCAEAIAQAgCQsjt/D9YjInE0XesrifWOroi+zGOgQOCAEAIA2rNs9yZdS0ygrWrID5knYBtMQssjBasnGLk9EX6a0NlrLluXnlF904IZSSlClbBUdJVNpwFNked5qy+eyvhGrwI1LdLs57NvlxZUQkV7KQEpG4BIyAj0ox2xMcnq9UWfRPQdycTyzquQlhiXFYFQGZTXCn4jhxjLkZire2HLNFWO5cvonJjS+SswFuzGUuLyU+upB8esvwoN0Zo41l/qtei+xY7YVemC1/JTLY0lmpsnl3lqHug3UD4RQedY31Y9da9MTPO6Uu2aElIOPYMtOOf2IKvQROVsY9tEVCT6R1TVLYsxLmZ5dlbQWhsJvilaFdfUR5OfdCzbteuhtxapR11RFymhMtLpK50TbqgSChphd0Y0JvpBvDcajDZE5ZlkuIaEVjwi9ZalLtzkG5g8zLyUDLlOisHbSlCBxxj0KXOUfmaMzWaKXoZNWJrCnJborWJhvIodxNO5eY8axTbhQlyuGThkyj3yTRsiQtgFUoRKzVKllXVVvoNvFPiIzqy7Gek+V9y5wrt5j2UW17KdlHS0+goWPIjeDkR3x6Fd0bI6wMkq3B6MndDrVYKkys82hxhZolZwUyTlRYxCScxXCtd8Zsmua9dfDLaZr6Zol9M9W6pZCnpVSnGhipBxWgZkgjrgefGKsbP3PbPsndi7eYnPyKZ7q+G+PSTT4Mp8hqBHTgjgEAIAkLI7fw/WIyJxNF3rK4n1jq6IvsxjoEDggBBdnS46NaLo5q5PzgPIISShutC8RgKnYkqw7+GeG/Ik5qqHZprqSj4kvY6JoNZyJKUM2/cbW6nlFkAJS2jNCANgA2bSY87Jm7J+HHlLg2VQjCLkzlmnNvOT0xyigUt3fYpPuVIvU3qIr5R6uJSqoaLv3MF9jnLX2LBq60HExdmZoexr7Ns/zTnU/hwy28BjRmZjXogW49K+qRG6xNIZl59TDqFMNNmiWd4HVUSMFVzFMB4VieHTWo7u2/chkWSctnRGaMaJzFoK9kkJbB6TisEj/uPcPGkXX5MKlz2V10ym9EW9UvZFlYOVnZgZigUAeFbifGpjFrkZHXCNLVVPfLNSd1rTHVl2WWU7K1UfldA8osj+nR/dLUjLLf7VoWHVnpPMzy5nl3AoIbQUgJCQCSquQ7hGbMx4Vbdpbj2ynruKdL6y7QQcXEL7ltj/poY2LAplFPkoeVYm1wSyNYctNi5aMmlY99GJHfQ0UnwVFTwp181SJrJjLicTektW8lOgPSsyvkFA0SACUndeViKbiK98Vyzra3tmuSSxoT9UXwQesHRgyHIONN3QnoqebJAUrAoUU1JbVnkaE+UXYd/i6xnyV317NHFFmsBldr2eRaKAlKTRqZJCVHZeoe+grkqM1rWPb8r+0XQ1sh6zmekVhOyLymXhjmlQ6qxsI/22R6lNqthuRisrcJaHT9XGlhKW5WaPTKAWHDk4nq3a+8kgjvp5+Vl4/Lsh/Zux7uNsjwn7Dabn+YvIrKzQWtg7WHBisIV2Qd2WKYlG2Tq8Vdx4f5RyUFv2PpnOtJ7CXITCmXMaYoVsWk5H6EbwY9PHuVsdUY7q3CWhExcViBwQAgCQsftfD9YjInE0XesrifWOroi+zGOgQOCAJGzbKU8Ao1CVPNspPvLcOXgmpPhvim23brFd6alka9dH+TqutNTTMpLS1bjSnUBVNjbQqrDbs8Y8nD1lZKf/uTfk6Rionm5JPWp7acrK2e2LyWSaKcCcQpfuimzy3wUo0+mHM37hxdj3S4iir2JZabYtBx5QuSjZBIyAQgXW2+6qU1O4VjXZY8elQ/czPXHxZuX7TS010uVNTCebqLbLB9jdwxGF/DyA2DiYsxsWMa/V2+yNtzctY9IvFiyzdvyrbk40pLjS7vKp6IdA6wBzociNhyIjDY5Y1mkHwaq4q6Os1yVfTzSp5CjJMNqlGW+jdAuqWNhqMknuOO07I1YmPCS8SfLKL7ZReyK0RVbCsCYnVXZdsqpmrJCeKshwzjZbfCpcmeFcpvSJdE6vpWVANoTqUH3EEAn81VK8AIwvOsn/xwNPloR+tln0DRZoW8JBTilcmOUUq/QippS8AK55Rlyne9rs/ovo8LnYVf7MsKYwbmHGFfjKgPNxJHzjR4uVBLVaoocKJN/c07W1aPJRyko4iabzF0gKp3YlKvAxdX+oR10mtCMsWWmsXqT2rNDkgV8sbku61yt9aSkIWg3FpUo4II3HMAEbYzZjjbpt7XBdjqVeql0dCn5NmdYuLCXWnAk4HAioUkgg9wNRHnxlKEjW1GaON6ytI3XnTKhCmGWSAGyKFVMlEDs+6Bht4ezhUR03vls87Iseu1cEpYkwm25Iyj6hzthN5lw5qAwxO3YFeBzEU2xeNbvj0+yUZK6Gx/UjW0Jl2ZxtdnTdW3m1qUwvJaD20g7woXqba90SyXKDVsOn2KtJeiXaNvS6YmpRMuJsFxUvMIW1NJGDiRgpC/dURQ993xiFGybl4fuuUStc46bib1ryDTrEs8rAB1KCoZhLoz76EA/wDmKcKcoTlFf+0J5MVKKkcitOQXLOrZdFFoUQfoRvBGI7jHs12KcVJHnyjtehqxYREcAgCQsjtfD9YjInE0XesrifWOroi+zGOgQOCHHud01Or25ZIkUWO1TqzKSs71qKST518BHj12O12y/BvnHYofyWu07OacmudTRSGZZNGwrq3ustZrnTopA3pPdGSuclHZDtl84py3S9jnesTTBycCGmQpMuskprgp+iroNNiK5DaRHo4eNGvWc+WjJkXyl6Y9G5pUv7KsxqRQaPPgqeIzoev54I4AxGiPj3OyXS6JWPwq1Bdsp2iVgqn5pDIqE9Zah2UjPxOQ4xtybvChu9/YzU175aFi090po4iVkiW2ZZQAKDS8tHqEnzNTujNi4ycXZZy2XXXNPbD2LPYzDekMqlU00pDjKwnlUYBwZqAO47RsORjJY5Ys3GD4ZfBRvinPtELpjpi5KFUlJtc1Q3gVUopXenYAfexJ7ovxsZWfMm9Sq69w9EVoUGXlnZpyiEuPOHE0BUo95P1Mek5QqXskZNspM6nqr0dmZRT6phothxtITUpJqCcKAmmceRnZELNNr15N+LVKO5tFAtPQ+dl6qclnLvvJosf4k0j0KsqqS01MtlNibehpWLbj8mu8w4pBrinNKu4pOB9YstohatH/AJIQslB8M7No9aX21IOpeaU1fBQVDqqNOsk54GmByIzMeJbDy9qcXroelXJ2w0aNDQXSFMrSzZoFt5orSlaqBDgvm5Qk1xBwG0eUWZFO9eNDpkarNvoZI6w9ERPs32xSYbBuH3xncP03HiYrxch1S0fRK+lWLVdnErLn3JR9DqKhba60OGWCkniKg8Y9ycFbDb9zzIycZalx1jSoKmLSliUofSkkpwKXEioNRkSBTig74xYb1Tpl7f8ARovXVkS0WJpSiYbRK2klPt2kltw9R4KG33Fg4HvHCMllDg3Op9GiFqktJ+/R56ymCzZCWSSbjzaEk5qCQSg8aUB7wYYb1u1/k5krSpIitc9khJl5gDFQ5JfeQLyfleHlGn9Os1coe3ZVlw00ZzOPTMQgBAEhZHb+H6xGROJou9ZXE+sdXRF9mMdAgcN2xUXplgHIvNDzWIqv4rl/BOH1o7NrSZ9lKLqAETrJJ3A1BPpHi4be6SXuj0slcJ/kj2ZNy3XuWdvIs9tZ5JvLlyDQrPd/43xY5rGjpHmb/wDaEEnc9X0QNnXLRt0XAnkGB0AB0bjGCaDYCs1i+W6nG115ZStLLuOkVnTu1edT7661SlXJo4N9H5kKPxRsxK9lUV79spvlusZabAP2ZYzs1k/Mm42doGITTwvr8ox2635Ch7I0Q+XU5e7KNYNlLnJhthGa1UJzoM1K8BUxvusVUNTLCG+WhddYVv8ANi3ISSi2hi6VqQaEqGKRUbszvJ7ow4tHi62Wc6mjIt26Qj7EzYyG9IZYc5bUh5lSQX0AALGZAPeM07CaiKbW8SfoeqfsWwSyIepdEdbGm7VnVlbNYSi4SFOLBxI23Tis/iUYspxZX+uyRCeQq/TFErq0ticmXnjNrcUksoW3VN1OJzFABiCPCKsyumEVs+5PHnOTe4rtm6T2swhx5V5bLSgFcummaroAOCicdlYvlRjzaiu39ivxbYtv2RZ5SypS22UzTjBYWF9MpI9pdPSBI6wOVSArdGaVlmNJwT1LYwhfHd0VXTnSV9SktS7bstLMEXPZqReKDgrIUA2Dz7teLj1tazknJlV1s9fStEi0z9kC17MTMrZ/1ZZokgjG6quAKroCqVxxAURGRWOi5wT41LXDxa93uVzQbWCqUBYm+UcReASsmqm6migoqNboz3ihEasvDjP11lNOQ4emRF60bJ5vPrUOo8OUTxOCx54/FF2DZvr0fsQyYbbOPclNDTz2ypyTOKm/atd3aAHxJP54pyfl5EbF0+ydPrrcDa1fJYtOSXIzAqpslbR7SQo1qk9xOI3KGyIZe+mzxI+/ZLH22R2S9ujyt5cwyhqz5sld2ZYUw9/UReulJO9NRnsPAnlahJu2H2eqE3JaQl90WfXKgGzwTmH2yPJQ9CYp/T387+i7L/4ziMe4eYIHBAEhZHb+H6xGROJou9ZXE+sdXRF9mMdAgcJWy5Uhh6ZAxYWxTipyv/SPOM9s/UoffUsguHL7aHadLJRNoysshJ9m+80on8FxTp+SaeMeLTN02N/bU9OyKsiiO1hW5zWX5pK0S4plRN3DkmkJJUe4kAgeMWYtTnPfL7ld89kdkSqaqPYtT8z/AEmAB5KUf2pjZn8yhD8lGMtIuRz5KSqgGKjhxJj0W9qMnbOh623A0JOUT1WmbxHk2k/4q8487Ajucp/k15XCUT5qqbSw3OTqxUMtEJ8itXnRI8YZzcpRrXudxkluma+hehDlpK5zMqIZWpRJBotaq1OYNEk1xzwwjuRlqmPhw7RGmh2PfI7RJSaGUBDaUoSMkpFAI8dyberPSSS6Im29EpScXffaClUAvXlA0FaCoPeYsryLK1pBlc6oSerR6zlpMSZYaUptpBBSkKVSgQnADuoMzu74ioSs501OuUYcIjtKtGjaSWxzlSWb6VKQkApWnPMY13GpArltiynI8FttckbK/EXZMyNjMstJabbSltJCgkDaCFAnaTUA1O6KpTlJ7pFkYKK0RtTkul1CkLAUlQIIORBFDHE9GnqHFNaFEsaxzY8wy2mYW428l3lG1DBBQi+XUgdVIpdIJ7YxMa52K+DbXKM8YeG9E+zk2kMgqXmXWlqClBVVEb1ALI4itPAx7OPPfWmefbHSTRdNMFc6sWRmTitshtR8Cg/5IEYcX0ZEomm71VKRHapZrk7RSnY42tBG/C+P2mLc+OtWv2K8WWk9CNkEOytpLEvg4y4/dHvBoLUU02gpSR4xOTjZQt3WiIx1jZx7NnWJ15m1pBEwjNtSHRvQpshS0+VR3ggx5KUqLGmb3ttgpGlrOmQt2RlRiXJpC1D8KTdP7j5RZhpxUp/ZEMl6uMTj9syfITDzX9N1aRwSogfKkezVLdBP8HnzWkmjTiwgIAkLI7Xw/WIyJxNF3rK4n1jq6IvsxjoEDh0nVxZQm7Nn2cLy1C73EIqg/mEeXmT8O6Mjbjx3VyRK6v8ASFLdnOF+t6RKsNtFAhIpvreR4RTlU7rVt/cW0Wba3r7EOiUWbOnbSmf4s0m42PdQtSUCnHAD8KRvi7VeNCmPS7/kqaeyVku2bGrWzjM2ZPNIKUqdVcClZCrYzpxMczZ7Lot+x3HjurkkYSOqt5t1tZmGCEOIUR0sQlQJGXdHbP1CMotbWcjiNNPVExpvoG9aE2XkvNITcQkJVeqLtSchvJinFzFVXt0ZZdjuyWuuhsWdoU4zZb8oHW77y638boBu1FM8knziNmUp3KzTr2JQo0rcdTbm7VXZYs+WDba0rKWVqBpdIuioT31Jx3RXGtXb5a9ck5SdW2P3LpGU0FatLSpsmZYl1X5pptRDdDiaCgByVioYVi+FD9MpfS2UztSTS7OCWg666tTr19SlEkqUDiSa0qcuAj3q/DXETyZ7m9ZHW9TE/flXGlOFRbcFEHsJUMKHcSFYbMY8n9Rgoz1SPRxJax0Z0WMBrEAQNvyK3nGS282gIWkupUAS4m8lQRXNNSMsjtiyuWieqKpx1kmmVLS/V8ZycceTMNNBQTVJFTUJAJOIzpG3HzXCtR06M92MpT3am6nQw/ZJkucNk8qFBynRHTCyKVzz27Yh5n5/iaEvB+Vs1IzRnV4qUm2X+dtL5NVboGKqpKaVvd8WX5u+tx2srqxts1LcivzL4Z0iKjlzoA/8xN0/ujRFOWJp+CtvS/8AssEsybHtXkqf6OcNEjYlRwp4E0/tUN0Zn/8AIo1f1R7/ACXf8VunszKyGzP2888cWpTop3VTVtI8ytXgITfhYyXvIRXiX6+yKBpya2jNU/rH0AMejiLSmJkvetjIONBSIAkLI7Xw/WIyJxNF3rK4n1jq6IvsxjoEDh0rUlO0emGT20JWPgJB/cI8v9ThwpG7ClpJoy0wsBQtMS7eDU+pCl0/9pRU5/3eMcx7U6XN9xFtbVmnsyV1yTQZk2ZdFAFrHRGxLQw+ZTFf6dHda5P/AMyzLekFFEBoCOUsu02hncvDxbNP2xdl8XQbKcfmqSKNZ82UOtrKjRLiFHHYlQP0jfOC2PgzQk0zo2sKwXZu1mm2TQusA3qkAXCoKJpnhd8xHm4t0K6Jbl0zZfCU7Fo+0XSQ0TTLyfNkqU5VxCyVnMpWhSsQMAbuWO6MM7t892hpjVthpqUFNqhi0HPtBPKP85ZSkrQm6hpJVdcSU0oReHdxIw3OrfUvD60/2ZVPbY9/ev8Ao6BaulaZScQw+m426mrb1ejUVvJVXLZQ/iEYq8eU4OUe0ancoy0fRIqlW3EqDQSgqAN9KKdbGoOHSpjXZUHjVua7LNE+Uc81q2y03LIkWkqBSpIN5CxRLY6NFqHTJIGIJqAcY34MG5uxsx5M0ltJnVvoa7ILW644k8o2gXE1wNb2JOZGWG8xXm5Kt9KXTJ49DhzqX4RiNYJjjBWNItF0TUzLTAIDjLiSRsWkKveYOIPERorucIyjpwymdanJNPo5TrUB+0nTVJBSilDWgCbpB3GoOHCPXwUvBS0MGS34jJWZTyOjaAcC8/Ud/tCofJEULSWY9Cb9OPoyC1bS9+05fDJSlflQr/8AI0ZuipZVjr5iNbS+YKrSmVozEwq7Teg0H7Ynjx+Qk/sctl8xs63pfLpn7K5dHXS2mYbIzBSm8flUR49LdV7j+dDfYt9e78Hpq8khLSAecwW9emHFH8XSHCiafOGVLfZtj7cI7RHbDc/c4ZaM1yzzjp/mOLX+ZRV9Y92uO2Cj9jy5PWTZrxMiIAkLI7Xw/WIyJxNF3rK4n1jq6IvsxjoEDhY9F31ygRPoBUGpjk3ANqVoB+eI40jJkaTfhP3WpfU3H1r+ztL3JzK5OZbIUkKXdV3ONK8sQBHiPWClBnpaqWkkUjSdv7Rtd2XGIZlHUjuWpF4H8ykfljfU/CoUvuzLZ8y1x/BDanZoCadYVk8wR4oOXkpXlF/6gtYRkvZleL9W37k7oXq6l1t35kKWpLzqLlaJIbUWwCMzWl7xEZsjNnrpH7Iuqx1pqzoSbJRyrTuN5ppbaTXYsoJrv6g8zGDc9GjW4rVM34iSONa7ZMJmWHNq2lJP/LVUfv8AkI9j9MlrFxPOzUlJMndHGUW5Z7aJlKwphaU8oBS+E50Vtqnoq3HGM12uNa9nTLa4q6tbvYg9YOlr7TyZaXC5ZDBFDkpd3BJH4Bs37d0X4mNGUHOXLZVkXyi9I+xOautNn557kJhLZo2VXwCCoggUpWmRJw3RTl4salrHUtx7nY9Gujojq7oJAKiBkKVPdiQI89JGwxl3ipNVABW1INaHdWHvoc1KXrOnn0SBcQtTBDqBQHpqBwpeSTTHGg2JjZhRjK3SS1M+RJqGqKvq4a5rLzFpP1KUtlDV49bEVpXeq6keMacrSc41QRRj6qLmznvTfc95xxfmpav9zHp6KEPwkY3rJ8F81puJYbk5FBwZaClcaXE+ij4x5+At0pWM1ZOiSgeWqJgJfmJpfUYYOPerE/JJ84l+oS1jGHu2cxFy5fYjdArPM7OuKXiQ0+4f7lgpHzXXwieTPw6lFfghTHfLVl21bWhy1lPMHrNco2ODgqn5kjwjDmx23qa6fJrxpboaHtrItnk2kWdLdJ54JRQdlGQHxZcKmOYlWrdsukL59Vx7Zy3SqSTLzjrScmyhPEhtIUfOsetjz31pmC1aS0IqLisQBIWP2vh+sRkTiaLvWVxPrHV0RfZjHQIHDoGqdbbxmZN4VQ+2CBvu1CqHYaEEf2x52fujtsj7GvG0lrB+5J2I+5Yk2JSZJVKOrq04ckmuB7tl4bMDlWKLIxyK98PqXZZFumW19exIau5YqtK0nVZh1SAeLiifklMRymlTCKJ46+ZJnOUTRkLSKx/JmV4fhvlJH5SRHo7fFx/5Ri3bLdfszpWkeky7LmA6hAdlZpPKChoQ5dAwVlQgJNO9Rjy6cdWpx10aN07XXLX2ZbdHNIWZ5rlGFVANFA4FJpWhEZrqpVS2yRfXZGa4JaKywremWjSbRDLaxRKXCpSxSoTShQNvSw4XeEXU3SqbaKba1Zomc7020vcYdTKSSVSzcuobLpUU5dE9jj1q1j0sXGjZFzny2Y7rpRlthxoSVmaaytpJSxaMvVwkBKkIKqk4YXemg8IqsxZ0PdW+CyN8bPTNFsktE+aMrbkV8jyqqqWsFakC7d6GWP8AdWkZJXuyWtnJfGramo8EA3oRaCHOSTaDnN1A3lEkrBIxok1pU7QcM4veTU1q4LUq8Caf1cFnlbCdlGgiUdSSKqIfSV8osmqlKWCFAnxpujLK1TlrJF6rcVwzwtCw3LQbDc6ltCAkmjSyo3zgFVKBS6K0zxV3R2NnhPWByUHNaSOe6zrSVVMmy0tuWl7oPRIClUojHIpzpvNTsj08KCetkny+jHkyf0LhI8dWNkJvrnn+ixLAkE5FYHzuj5kRLOt1Srh2yONDne+iq2/aqpuYcfXgVqJA90DBI8BSNdFargo+xRZNzk2XSdT9m2Ilo4PzqryhtCaCv+ISOKzGCD8fJ19omqS8OnT3Zuaj2KuTK9yW0+ZUfoIj+py1UUv5JYS5b/o17FtZNlOWoSLyuWShpHvKvOFOG4Agnw7o7bB3KtfjViuXhuRPaGaPKlg5aVoEl8pUvpfyxSpNNiiMKbBhFGRcpNVVdf8AZOmtx+ZPs5HaU4X3nHVZuLUvheNaR7FcFCCijz5PWTZrRMiIAkLH7Xw/WIyJxNF3rK4n1jq6IvsxjoEDhtWXaC5Z5DzRotCgRuO8HuIwPGIWVqyLiycJOL1R3lh2VtuSxAKVDpJr0mlj0I2HaOMfPtTx7D1U42xTIbVzZzklNTku8SpXs3Er/qJ6Sb3oDuMXZdisjGS/gqx4OE3EqVr2BzuetFlH8ZCuWb/EML6PG8kjvHfGyu91Vwl7dGeVe+cl7m3om4LUs9yznDR5npMKVngcB8JJSfwkRC9eBarY9PslU/Fg4S7RSpC0Jiz3zcKmnEKotGw3T1VDtCN064XR1fOpmjKVUuDu2hWkwtCX5UoKFJJSoYlNR7qqdIekeFk0eDPTXU9Smx2R1Pe0dKpOXALr7aa9mtVfkGI8ohCmyf0olKyEe2U2etiy7XWpl88mtJIae6t4bKKP7VeEbI1346UkZpSqtejNextAnrPnG5hFyaaSTh1VpChS8ATdJHHGJXZqurcXwzleO4S1XKOpIOEeb1wbjKAFI4CK0ks5UzLqbQ8pg4EOJ2XTexrswxiyuSjJNrUhYm48MrdhzibZkHmHiL4JbW4gYG6aocTUUxoFUi+2Los3L+SmDVsNrKZrItcNBNnMIU0yyE3qihcOY4p212nhG/Cq3fOk9WZsmW1eGuiK1f6Pc8mL7uEuz03VHI0xCa99KnuB3xdm3eHHau2V0Vbp6vpEqpCrftMnFMs0AK+62k/JSzXgOEUJ+Wp//TLH86z8Is+qBwOJnHgAlK3wEjYEpTVI8AQPCM2ctHGP4LsXqT/J90P0bD82/aDwqFvLLCTuCqBzxp0fPaI5fftrjVH7cna6tZOciG1raWhwGUYNUBXtljIkYhsHbTM8AN8X4GNp8yRVl3N+lHMo9UwiAEASFkdr4frEZE4mi71lcT6x1dEX2Yx0CBwR06uC62A4+yyiekaqU2A3NNZ1u9VZTtBTSpGIIJ3x51yjKTrt9+maYNqO6Ht2dD0d0nl7SLbjZDcy3UFtWZSql8A9tJoCKZECojzrsedPp9jZXbCzn3IiZTzfSRtWQmGaV3m6QR5oHnF69eI19mVNbb1+SvaxZFdm2iial+hyhvimQWMHBTaFVqR+JUacSaupdcudCq+Lrs3om12NLW/yU02rklghMygdagGHjsCtoO8UjOrLMTWD5+xY4Qv9X+SC0n06LakS9nexYYNAQOuUnHA9mta1xViTF9GJvW6ztldmQ4+iHRJNTcjbqQl+ktO0oFjAL8TgsfhOI2RW43YstY8xJKVd60fDKlpDoTNyZN9suN/1GxeT4jNPiKd8bacyuzlcP8meePOHJoWTpJNSuDEw4ge7eqn8iqgeUTnj1z+pL+iMbZx6Z07VjpXNTzjyX1pUENpKaICTUmmNM48vMxq6tNvubce6U29xO6BaVLtFDqloQ2W1hNEqJJqK1IIwG7gd0Z8mjwtPyi6q3e3+C2RnLzQttxkMOc4UEtFBCyo0FCKGJQ3blt7Iz0056OOaS6cJDYlrNSWJdFOmBdUuhrhtSK4knE7Y9inDbe616s86eR+2HCRMWZMt6QS5YfFycZTVLwTgRlU0yqc0niMsKZqWJPdHp+xZFq5aSXJE6ZWy1KsCzZI1Qn+O4M3FbRUZ457MLuVYuxqpWS8e3+kV2yUV4US3aLSAs+xXXVCji2XHVHbig3B4CniTGK+buyFE0VR8OrUx1eyyJax77yw0l1S1qUTTok3BQ7ykYbcY7mN2XuMeRjpRq1ZG2npa/aKuZ2U2pKKBKnaXaJyw/ppp8R2ARZDHjT8y1/0QldKx7IdFH0uaaYdTKsm8lgFKl++4rFw8BQJH9sb8bWSc37mW1KL2r2IKNJSIAQBIWP2vh+sRkTiaLvWVxPrHV0RfZjHQIHBAE9obpGqzpgODpNqF1xHvJrmO8ZjxG2M+TQro6e/sXVWut6+x060dCpS0UpmpNzkVq6SXG+qT3oFLqgc6UNa1jyoZNlPosWq/JtlRCz1Q7KxpO5PyvILnG+VMs6lTc0jamovIXhhWgxNPGNNKps1Vb7XRVY7I6OS6LZrEl0TtmCYbosN3Xk45p7YqMuiTwpGXElKq7b17F96U4anPeazFlFqelFlcu4BRZGw5tuJGRrhXeNmUehuhevCs4kjHpKvSceiffs2Ut5JdliJecpVbZyX3kbR+Mb8RFCndivZPmJa4wuWseJHP7Ysh6Uc5N9soVsrkqm1KsleEejXbC2OqMk4Sg9JE3YWn85KAJvh1A7DovU4LqFDxJHdFFmFVZz0/wW15FkeHyTx0zs2a/wCMkKK2qRQ/MXVRneJkQ+iRb49UvqRZ9AVWaXHTZ4cSrkxfSq9SlcOtXGtcjGXK8fjxS+jwudhA2bpDY8isrl0zJc20KxXiFKCT5Ra6Mm1Ld0VeJTBtrstti6wpOYbUtTgZKRUodIBpvGPS8KxmsxLIvTQ0QyYSWpzXWHpr9oKDbVUy6DXHAuHYojYBjQd9eHp4eJ4a3PsxZF+/g19FtBn5yji/YS+ZdXgSM+iDnxOHGJ35ka+I8sjXRKfL4RLWzpM1Lt8xshJoo3VvJxW4ThRJzJPveVM4orpcn4t/9FkrVFbKjSGhvIuSsu70pmZWCpAODLacV195RAIrkKHjEnlbt0o8RS/2cVO1qL7ZeNaM+QwiSYSpbr5HQR1ghJFeFSAK8YxYcPW7JdI05D9O2Jpyegj85cVaDvJtIADcq0cEJAoAVZVpmRU94iby4V6+EuX2yMaJS03v+jPTHSFiyWDKySUJeUOz/LB7SjtVurxhjUTvnun0LrY1R0j2cdJrnHtLT2POPkDggBAEhZHa+H6xGROJou9ZXE+sdXRF9mMdAgcEAIHSxaGaQzEm8AwQQs4tKNErOwV7KjkDwrGXKormtX39y6q2cXx0dXszT+Tfq2+TLuZLbeFMdovZHxoe6PJni2Q5jyvujer65cSN+yrPbaqmWU2uWcrVoKBCL3WKKYXTtRxI3RVKT4bXKJxUVwit6LtiRmHrMmQFMO3ly5VilYPWRjt7t4O8V1Xt2RV0O13/ACUVJQk65dexU9ONDXLNc5xLFXI3qhQJvMnYCc6bleffrxcmF0dlnZTdTKt7o9GxZWse+3yNosJmW/eAF7xScFcRQxGzB0e6p8nI5Oq0muD3VovZc9jJTfIrP8tz0uqIV5ExHzF9f/LHVEvBqsXpZHTmq+eR1OSdGwoXQnwUB6xbH9Qp99UV+Un7Fm1V6PTMm8+ZhlTYU0kJJKSCQqpFUqMZc6+uxLa/cvxqpwctUU1rV9aDij/pykEnFS0Db/dX5Rt87TFdlHl7G2S0tqtdSL03MMMIGdDePmq6B5mKpfqWv0R1JrEf7mewnbIs3FlBnXxkpWKQeJF0cUgxDZk3v1cI7upr65ZXbe0rm7TWGzW6ogJZbrQmuAO1Z4/KNVeNVStXz+Smd05vRdHSNC9EmrLZVMzRTywSSpRyaFMQDv3nwHf5mTku+W2HRsppVcd0uzDRBhb7z9qPAILguS6XDS62MATurh898L2owVK/sVepuxkidILPkytxyYbW8vrrT01qpkkBNbqRsT9amKlRdZwovQsdlUO3yVu3NYL0w04qUQphhOCphyl4nIJQnEXjxNMzSkaq8OEJJWPV/ZFFmQ2nt6+5ytaiokkkkmpJxJJzJO2PXjFLowPVmMSAjhwQAgCQsjt/D9YjInE0XesrifWOroi+zGOgQOCAEAIewL7YGkcpNpSzaraVKAuomcQqmwKWkhQp72W/fHnXUWVvdS+Psa67K5emxf2WtOq6TXRcu8+gHEFDiVDwVdqfOMj/AFCxPSaT/o0eVg+YvQ+zerZa0BJn5hQSQpPKALKSMilVap8KQjmpfsQeNr+5likJObbb5N9TU0mlCogtqIy6SeklZ8oyylFy3R4LoxklpLkoumWg8i2StE03KKOPJOKBTwAreHhUd0ehj5d3Tjr+TJbRX7PRlDl9HH31XZdBmE++2lVz860pAje8iCWsnp+DMqpPpFmktCrWaTeS4WQP/kFI/wATSMzycWXtr/Rcqbl+P7PV9m3Wk1DjzicqtLS76VPyjilhv9v+TrWQumepsa23R7SYU3XYqYCD5IxiPiYifEf9Hdl7XL/2Rto6vbSPSWkPH/7go/5UMWQzcdPRcf0Qlj29vkipTR0JWETrpk8f5jThJ4Kpc8amLXkN81rX+ytU/wD24OraIWHJS6b0itqYdIpyinAT34JBu8AB3x5WRbbN+vVG6qFcV6OWe1u6IOz9BMzag2DUNMoCU13kqKis8fIRGrIVX0xWv5Jzqc/qZrr1Yyzhq89NPf3uA+icIn56a5il/gg8WL7bNK07JsayxVxtK3Bk2pRcWfgKqDiQBE4zyr+E+P8ABFwor7XJzbSrSZyfWKgNtI/htJ6qNle9Xf4CPTox1Uvu/dmK21zf4IONJUI4BACAEASFkdr4frEZE4mi71lcT6x1dEX2Yx0CBwQAgBACOrg6TmjFoqaVcTNOSpVksYt13LRsB97Gm7dlvgnzt1LapS10TL2pm36Dk32nUkYLQWyCN9SkRg1xNeU0avn+zPEaKWzNGkxNcmk5+0P7GwAfMR3zGLD6YnPCvl2yyWBq3lJYhTg5dz3nBhXuRl51jPbmWT4XCL440Vyz20p03YkfZNDln8AlpGQJyBIy/tGMRpxpWep9fcWXxh6V2VeasdbieeW4+Ut9iWSacBQHPuGO8xqjYk/DoWr+5S4Sa3Wsrdq6eOkBqSSJNhJ6KWwLx71K+g8zGmrCiubOWUSyW+IdG9Z+lUvPgM2q2muSJpIuqT/dTLiMN4iE8WdXrp/wTjfGz0zJm7O2HRaFGckTQ54oB21xu8RVJ7oo+VkcPiRZ66euYl1sq2pS1GqJKHAR0mlgXhxQfUYRjnXOmRojOFiK3beqqXcJXLLVLr3dZHlUKT4HwjRV+oSXEuUVTxV3F6MiUaH2yzg1OAp2e2X6KSaRe8nFl9UOSvwbl0zwtqUnZZu9aFpqQDk0yoqcX3DBNOJqBHa5VzelVf8AbOTVkV8yX+DnMysKWSkEAnAE3j4q2nvj0oRaWkjFJ6s84mcEcAgBACAEASFj9r4frEZE4mi71lcT6x1dEX2Yx0CBwQAgBACAEdDJWxdI5mTPsHlIHu9ZB+BVR4jGM9tELPqRbC2cemWdGtedAxQwTvuq9L0Zvh1evbLll2fgibX08npkFKnihJzS0Ln+Q6Xzi2vCqg9UtSueRY++C16HNyNnSXP3FpeeOAAzSo/y0pOIVvUe85RkyJW22eGlojRUoQhufLKFpFbzs88XXj3JSOqgbgPU7Y349Mao7UZLLHN6si4vKxHdAXbQHTcyZDEwSuWVhjjyddw2o3p8o8/LxN63x7NVN7j6X0fNYtmy0o+hySdCVLF4ttnqVxCkqT1Qfd8sIYUrJxcZrhfcZEYxlrBmnI6wrQZFA/fA/qJCv8usfExZPBpk+tP4ILJsXuZzmsa0HRTlkoH4EAHzNSPCORwaYvrU68mxoq77ynFFS1KWo5qUSSfE4xrjFR4SKG9eWecdOCAEAIAQAgBAEhZHa+H6xGROJou9ZXE+sdXRF9mMdAgcEAIAQAgBACOgQAhyD7HNOdTp8gcEAIAQAgdEAI6cEcAgBACAEAIAQAgCQsjtfD9YjInE0XesrifWOroi+zGOgQOCAEAIAQAgBACAEAIAQAgBACAEAIAQAgBACAEAIAQAgBAEhZHb+H6xGROJou9ZXE+sdXRF9mMdAgcEAIAQAgBACAEAIAQAgBACAEAIAQAgBACAEAIAQAgBACAJCx+18P1iMicTRd6yuJ9YkuiL7MYHBACAEAIAQAgBACAEAIAQOiBwQAgBACAEAIHRA4IAQAgBACAEASFj9r4frEZE4nm5KoJJEzKYk/z0xkX6hVoXvFs1MeaI+8yn66YfEKjnlLBzRH3mU/XTD4hUPKWDmiPvMp+umHxCoeUsHNEfeZT9dMPiFQ8pYOaI+8yn66YfEKh5Swc0R95lP10w+IVDylg5oj7zKfrph8QqHlLBzRH3mU/XTD4hUPKWDmiPvMp+umHxCoeUsHNEfeZT9dMPiFQ8pYOaI+8yn66YfEKh5Sw91WQQCeWlqBKVE8sKBKuqSdgOysPiFQ8rYZ/Ya605Rit4IoXQOkaUTlgeknD8Q3w+IVDyth4uWbdCSp+VAVUpJeSAqhoaHbjhhD4hUPKWGblkFN689LAJpeJeFE3hVIJ7JO4w+IVDyth4c0R95lP10w+IVDylg5oj7zKfrph8QqHlLBzRH3mU/XTD4hUPK2DmiPvMp+umHxCo75Wwc0R95lP10w+IVHPKWDmiPvMp+umHxCoeUsHNEfeZT9dMPiFQ8pYOaI+8yn66YfEKh5Swc0R95lP10w+IVDytg5on7zKfrph8QqHlbBzRH3mU/XTD4hUPK2G5ZyG0Xr01KY0/np2ViLz6mSWLYcxjxD0xACAEAIAQAgBACAEAIAQBO/8AqZ24hAShKUhkEC8QvkA6EhQKiFBQeWFClCKCgxqBd9DLfXaby0PpQAkNKFwrB9koFGazWhTWpqTU40wgCl2lpKt5KGlsslLYeSnBQoXQlJXgul4XARsrUkGpgDcZt9cxLTiFIQlIl2iLt/C67KM0xWa1DSCa1NQaEVIgCpwAgBACAEAIAQAgBACAEA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750" y="-1"/>
            <a:ext cx="2762250" cy="270891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32355"/>
            <a:ext cx="3084716" cy="196499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8332" y="4655502"/>
            <a:ext cx="2238375" cy="194421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8184" y="4738553"/>
            <a:ext cx="2376264" cy="143205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7984" y="15630"/>
            <a:ext cx="2160240" cy="2693289"/>
          </a:xfrm>
          <a:prstGeom prst="rect">
            <a:avLst/>
          </a:prstGeom>
        </p:spPr>
      </p:pic>
      <p:sp>
        <p:nvSpPr>
          <p:cNvPr id="4" name="Rectangle 3"/>
          <p:cNvSpPr/>
          <p:nvPr/>
        </p:nvSpPr>
        <p:spPr>
          <a:xfrm>
            <a:off x="6824619" y="6055889"/>
            <a:ext cx="2273379" cy="584775"/>
          </a:xfrm>
          <a:prstGeom prst="rect">
            <a:avLst/>
          </a:prstGeom>
        </p:spPr>
        <p:txBody>
          <a:bodyPr wrap="none">
            <a:spAutoFit/>
          </a:bodyPr>
          <a:lstStyle/>
          <a:p>
            <a:r>
              <a:rPr lang="ar-AE" sz="3200" dirty="0"/>
              <a:t>د. نهى قاطرجي</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691" y="2276872"/>
            <a:ext cx="8229600" cy="5248275"/>
          </a:xfrm>
        </p:spPr>
        <p:txBody>
          <a:bodyPr/>
          <a:lstStyle/>
          <a:p>
            <a:pPr marL="0" indent="0" algn="just" rtl="1">
              <a:buNone/>
            </a:pPr>
            <a:r>
              <a:rPr lang="ar-SA" dirty="0"/>
              <a:t>- منظمات الأمم المتحدة وصناديقها المختلفة، مثل: برنامج الأمم المتحدة الانمائي، وصندوق الأمم المتحدة لرعاية الطفولة </a:t>
            </a:r>
            <a:r>
              <a:rPr lang="ar-LB" dirty="0" smtClean="0"/>
              <a:t>(</a:t>
            </a:r>
            <a:r>
              <a:rPr lang="ar-SA" dirty="0" smtClean="0"/>
              <a:t>اليونيسيف</a:t>
            </a:r>
            <a:r>
              <a:rPr lang="ar-LB" dirty="0" smtClean="0"/>
              <a:t>)</a:t>
            </a:r>
            <a:r>
              <a:rPr lang="ar-SA" dirty="0" smtClean="0"/>
              <a:t>، </a:t>
            </a:r>
            <a:r>
              <a:rPr lang="ar-SA" dirty="0"/>
              <a:t>وصندوق الأمم المتحدة للمرأة، والمفوضية السامية للاجئين، واليونسكو، ومنظمة الصحة العالمية ، وغيرها .</a:t>
            </a:r>
            <a:endParaRPr lang="en-US" dirty="0"/>
          </a:p>
        </p:txBody>
      </p:sp>
      <p:sp>
        <p:nvSpPr>
          <p:cNvPr id="3" name="Title 2"/>
          <p:cNvSpPr>
            <a:spLocks noGrp="1"/>
          </p:cNvSpPr>
          <p:nvPr>
            <p:ph type="title"/>
          </p:nvPr>
        </p:nvSpPr>
        <p:spPr/>
        <p:txBody>
          <a:bodyPr/>
          <a:lstStyle/>
          <a:p>
            <a:pPr algn="just" rtl="1"/>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4491" cy="11435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491" y="0"/>
            <a:ext cx="2324100" cy="19621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018" y="0"/>
            <a:ext cx="2409825" cy="1895475"/>
          </a:xfrm>
          <a:prstGeom prst="rect">
            <a:avLst/>
          </a:prstGeom>
        </p:spPr>
      </p:pic>
    </p:spTree>
    <p:extLst>
      <p:ext uri="{BB962C8B-B14F-4D97-AF65-F5344CB8AC3E}">
        <p14:creationId xmlns:p14="http://schemas.microsoft.com/office/powerpoint/2010/main" val="12921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1231943" y="2439759"/>
            <a:ext cx="7416824" cy="2554545"/>
          </a:xfrm>
          <a:prstGeom prst="rect">
            <a:avLst/>
          </a:prstGeom>
        </p:spPr>
        <p:txBody>
          <a:bodyPr wrap="square">
            <a:spAutoFit/>
          </a:bodyPr>
          <a:lstStyle/>
          <a:p>
            <a:pPr algn="just" rtl="1"/>
            <a:r>
              <a:rPr lang="ar-LB" sz="3200" dirty="0" smtClean="0"/>
              <a:t>- </a:t>
            </a:r>
            <a:r>
              <a:rPr lang="ar-SA" sz="3200" dirty="0" smtClean="0"/>
              <a:t>الدول </a:t>
            </a:r>
            <a:r>
              <a:rPr lang="ar-SA" sz="3200" dirty="0"/>
              <a:t>الغربية وعلى رأسها فرنسا والولايات المتحدة الأميركية وبريطانيا . وهذه الدول تقدم دعمها بشكل مباشر عبر سفاراتها أو عبر بعض وكالاتها المتخصصة، مثل الوكالة الأميركية </a:t>
            </a:r>
            <a:r>
              <a:rPr lang="ar-SA" sz="3200" dirty="0" smtClean="0"/>
              <a:t>للتنمية </a:t>
            </a:r>
            <a:r>
              <a:rPr lang="ar-SA" sz="3200" dirty="0"/>
              <a:t>والصندوق الوطني </a:t>
            </a:r>
            <a:r>
              <a:rPr lang="ar-SA" sz="3200" dirty="0" smtClean="0"/>
              <a:t>للديمقراطية </a:t>
            </a:r>
            <a:r>
              <a:rPr lang="ar-SA" dirty="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 y="0"/>
            <a:ext cx="4410075" cy="14207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007" y="-19062"/>
            <a:ext cx="4725993" cy="1439860"/>
          </a:xfrm>
          <a:prstGeom prst="rect">
            <a:avLst/>
          </a:prstGeom>
        </p:spPr>
      </p:pic>
    </p:spTree>
    <p:extLst>
      <p:ext uri="{BB962C8B-B14F-4D97-AF65-F5344CB8AC3E}">
        <p14:creationId xmlns:p14="http://schemas.microsoft.com/office/powerpoint/2010/main" val="17191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1187624" y="3501008"/>
            <a:ext cx="7344816" cy="3046988"/>
          </a:xfrm>
          <a:prstGeom prst="rect">
            <a:avLst/>
          </a:prstGeom>
        </p:spPr>
        <p:txBody>
          <a:bodyPr wrap="square">
            <a:spAutoFit/>
          </a:bodyPr>
          <a:lstStyle/>
          <a:p>
            <a:pPr algn="just" rtl="1"/>
            <a:r>
              <a:rPr lang="ar-LB" sz="3200" dirty="0" smtClean="0"/>
              <a:t>- </a:t>
            </a:r>
            <a:r>
              <a:rPr lang="ar-SA" sz="3200" dirty="0" smtClean="0"/>
              <a:t>الاتحاد </a:t>
            </a:r>
            <a:r>
              <a:rPr lang="ar-SA" sz="3200" dirty="0"/>
              <a:t>الأوروبي الذي قام </a:t>
            </a:r>
            <a:r>
              <a:rPr lang="ar-LB" sz="3200" dirty="0" smtClean="0"/>
              <a:t>في السنة الماضية</a:t>
            </a:r>
            <a:r>
              <a:rPr lang="ar-SA" sz="3200" dirty="0" smtClean="0"/>
              <a:t> </a:t>
            </a:r>
            <a:r>
              <a:rPr lang="ar-SA" sz="3200" dirty="0"/>
              <a:t>بدعم الحملة الإعلامية الواسعة التي قامت بها منظمة "كفى" اللبنانية  من أجل رفع التحفظات على اتفاقية السيداو، وعلى رأسها المادة 16 المتعلقة بقانون الأحوال الشخصية، وكان شعار الحملة " السيداو من النظرية إلى التطبيق" .</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27984" cy="25364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
            <a:ext cx="4716016" cy="2536427"/>
          </a:xfrm>
          <a:prstGeom prst="rect">
            <a:avLst/>
          </a:prstGeom>
        </p:spPr>
      </p:pic>
    </p:spTree>
    <p:extLst>
      <p:ext uri="{BB962C8B-B14F-4D97-AF65-F5344CB8AC3E}">
        <p14:creationId xmlns:p14="http://schemas.microsoft.com/office/powerpoint/2010/main" val="1122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6" y="0"/>
            <a:ext cx="9124524" cy="1657350"/>
          </a:xfrm>
          <a:prstGeom prst="rect">
            <a:avLst/>
          </a:prstGeom>
        </p:spPr>
      </p:pic>
      <p:sp>
        <p:nvSpPr>
          <p:cNvPr id="2" name="Content Placeholder 1"/>
          <p:cNvSpPr>
            <a:spLocks noGrp="1"/>
          </p:cNvSpPr>
          <p:nvPr>
            <p:ph idx="1"/>
          </p:nvPr>
        </p:nvSpPr>
        <p:spPr>
          <a:xfrm>
            <a:off x="518864" y="1683880"/>
            <a:ext cx="8229600" cy="5248275"/>
          </a:xfrm>
        </p:spPr>
        <p:txBody>
          <a:bodyPr/>
          <a:lstStyle/>
          <a:p>
            <a:pPr marL="0" indent="0" algn="just" rtl="1">
              <a:buNone/>
            </a:pPr>
            <a:r>
              <a:rPr lang="ar-LB" dirty="0" smtClean="0"/>
              <a:t>- </a:t>
            </a:r>
            <a:r>
              <a:rPr lang="ar-SA" dirty="0" smtClean="0"/>
              <a:t>المنظمات </a:t>
            </a:r>
            <a:r>
              <a:rPr lang="ar-SA" dirty="0"/>
              <a:t>غير الحكومية الغربية، التي تقوم بتمويلها بعض الأحزاب </a:t>
            </a:r>
            <a:r>
              <a:rPr lang="ar-SA" dirty="0" smtClean="0"/>
              <a:t>السياسية</a:t>
            </a:r>
            <a:r>
              <a:rPr lang="ar-LB" dirty="0" smtClean="0"/>
              <a:t>.</a:t>
            </a:r>
            <a:r>
              <a:rPr lang="ar-SA" dirty="0" smtClean="0"/>
              <a:t>  </a:t>
            </a:r>
            <a:r>
              <a:rPr lang="ar-SA" dirty="0"/>
              <a:t>من نماذج هذه المنظمات مؤسسة </a:t>
            </a:r>
            <a:r>
              <a:rPr lang="ar-SA" dirty="0" smtClean="0"/>
              <a:t>فريديريش </a:t>
            </a:r>
            <a:r>
              <a:rPr lang="ar-SA" dirty="0"/>
              <a:t>ناومان، ومؤسسة فريديريش ايبرت الألمانيتان.</a:t>
            </a:r>
            <a:endParaRPr lang="en-US" dirty="0"/>
          </a:p>
        </p:txBody>
      </p:sp>
      <p:sp>
        <p:nvSpPr>
          <p:cNvPr id="4" name="Rectangle 3"/>
          <p:cNvSpPr/>
          <p:nvPr/>
        </p:nvSpPr>
        <p:spPr>
          <a:xfrm>
            <a:off x="1043608" y="3717032"/>
            <a:ext cx="7704856" cy="2554545"/>
          </a:xfrm>
          <a:prstGeom prst="rect">
            <a:avLst/>
          </a:prstGeom>
        </p:spPr>
        <p:txBody>
          <a:bodyPr wrap="square">
            <a:spAutoFit/>
          </a:bodyPr>
          <a:lstStyle/>
          <a:p>
            <a:pPr algn="just" rtl="1"/>
            <a:r>
              <a:rPr lang="ar-LB" sz="3200" dirty="0" smtClean="0"/>
              <a:t>- </a:t>
            </a:r>
            <a:r>
              <a:rPr lang="ar-SA" sz="3200" dirty="0" smtClean="0"/>
              <a:t>تلعب </a:t>
            </a:r>
            <a:r>
              <a:rPr lang="ar-SA" sz="3200" dirty="0"/>
              <a:t>هذه المؤسسات أدواراً خطيرة لصالح دولها، إن كان على صعيد القيام بتمويل الأبحاث والدراسات التي توفر معلومات استخباراتية مهمة، أو على صعيد ترويج مفاهيم ومصطلحات تخدم أجندة دولها الخاصة مثل مصطلح " الجندر" والتمييز" و" الصحة الإنجابية " .</a:t>
            </a:r>
            <a:endParaRPr lang="en-US" sz="3200" dirty="0"/>
          </a:p>
        </p:txBody>
      </p:sp>
    </p:spTree>
    <p:extLst>
      <p:ext uri="{BB962C8B-B14F-4D97-AF65-F5344CB8AC3E}">
        <p14:creationId xmlns:p14="http://schemas.microsoft.com/office/powerpoint/2010/main" val="134737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3688" y="2664641"/>
            <a:ext cx="6727849" cy="4220691"/>
          </a:xfrm>
        </p:spPr>
        <p:txBody>
          <a:bodyPr/>
          <a:lstStyle/>
          <a:p>
            <a:pPr marL="0" indent="0" algn="just" rtl="1">
              <a:buNone/>
            </a:pPr>
            <a:r>
              <a:rPr lang="ar-LB" b="1" dirty="0" smtClean="0">
                <a:solidFill>
                  <a:schemeClr val="tx2"/>
                </a:solidFill>
              </a:rPr>
              <a:t>- </a:t>
            </a:r>
            <a:r>
              <a:rPr lang="ar-SA" b="1" dirty="0" smtClean="0">
                <a:solidFill>
                  <a:schemeClr val="tx2"/>
                </a:solidFill>
              </a:rPr>
              <a:t>المنظمات </a:t>
            </a:r>
            <a:r>
              <a:rPr lang="ar-SA" b="1" dirty="0">
                <a:solidFill>
                  <a:schemeClr val="tx2"/>
                </a:solidFill>
              </a:rPr>
              <a:t>غير الحكومية العربية ، ومن بينها برنامج الخليج العربي لدعم منظمات الأمم المتحدة الإنمائية  (أجفند)، الذي يقوم الدعم للفئات الأكثر احتياجاً في الدول النامية، خاصة النساء والأطفال.</a:t>
            </a:r>
            <a:endParaRPr lang="en-US"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060"/>
            <a:ext cx="91440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SA" dirty="0"/>
              <a:t>دور الاتفاقيات الدولية في تعديل بعض القوانين اللبنانية</a:t>
            </a:r>
            <a:endParaRPr lang="en-US"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089025"/>
            <a:ext cx="4427985" cy="5652343"/>
          </a:xfrm>
          <a:prstGeom prst="rect">
            <a:avLst/>
          </a:prstGeom>
        </p:spPr>
      </p:pic>
      <p:sp>
        <p:nvSpPr>
          <p:cNvPr id="22" name="Pentagon 21"/>
          <p:cNvSpPr/>
          <p:nvPr/>
        </p:nvSpPr>
        <p:spPr>
          <a:xfrm rot="10800000">
            <a:off x="539552" y="1735887"/>
            <a:ext cx="4915281" cy="729052"/>
          </a:xfrm>
          <a:prstGeom prst="homePlate">
            <a:avLst/>
          </a:prstGeom>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0" name="Pentagon 19"/>
          <p:cNvSpPr/>
          <p:nvPr/>
        </p:nvSpPr>
        <p:spPr>
          <a:xfrm rot="10800000">
            <a:off x="539551" y="3319839"/>
            <a:ext cx="4915281" cy="729052"/>
          </a:xfrm>
          <a:prstGeom prst="homePlate">
            <a:avLst/>
          </a:prstGeom>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lvl="0"/>
            <a:endParaRPr lang="en-US" b="1" dirty="0">
              <a:latin typeface="Times New Roman" pitchFamily="18" charset="0"/>
              <a:cs typeface="Times New Roman" pitchFamily="18" charset="0"/>
            </a:endParaRPr>
          </a:p>
          <a:p>
            <a:endParaRPr lang="en-US" dirty="0"/>
          </a:p>
        </p:txBody>
      </p:sp>
      <p:sp>
        <p:nvSpPr>
          <p:cNvPr id="4" name="Rectangle 3"/>
          <p:cNvSpPr/>
          <p:nvPr/>
        </p:nvSpPr>
        <p:spPr>
          <a:xfrm>
            <a:off x="1919974" y="1915746"/>
            <a:ext cx="3332964" cy="461665"/>
          </a:xfrm>
          <a:prstGeom prst="rect">
            <a:avLst/>
          </a:prstGeom>
        </p:spPr>
        <p:txBody>
          <a:bodyPr wrap="none">
            <a:spAutoFit/>
          </a:bodyPr>
          <a:lstStyle/>
          <a:p>
            <a:r>
              <a:rPr lang="ar-SA" sz="2400" b="1" dirty="0" smtClean="0"/>
              <a:t> </a:t>
            </a:r>
            <a:r>
              <a:rPr lang="ar-SA" sz="2400" b="1" dirty="0">
                <a:solidFill>
                  <a:srgbClr val="00B0F0"/>
                </a:solidFill>
              </a:rPr>
              <a:t>الوسائل المتبعة لتعديل القوانين</a:t>
            </a:r>
            <a:endParaRPr lang="en-US" sz="2400" dirty="0">
              <a:solidFill>
                <a:srgbClr val="00B0F0"/>
              </a:solidFill>
            </a:endParaRPr>
          </a:p>
        </p:txBody>
      </p:sp>
      <p:sp>
        <p:nvSpPr>
          <p:cNvPr id="5" name="Rectangle 4"/>
          <p:cNvSpPr/>
          <p:nvPr/>
        </p:nvSpPr>
        <p:spPr>
          <a:xfrm>
            <a:off x="721813" y="3453531"/>
            <a:ext cx="4860163" cy="461665"/>
          </a:xfrm>
          <a:prstGeom prst="rect">
            <a:avLst/>
          </a:prstGeom>
        </p:spPr>
        <p:txBody>
          <a:bodyPr wrap="square">
            <a:spAutoFit/>
          </a:bodyPr>
          <a:lstStyle/>
          <a:p>
            <a:pPr algn="r"/>
            <a:r>
              <a:rPr lang="ar-SA" b="1" dirty="0" smtClean="0"/>
              <a:t> </a:t>
            </a:r>
            <a:r>
              <a:rPr lang="ar-SA" sz="2400" b="1" dirty="0">
                <a:solidFill>
                  <a:srgbClr val="00B0F0"/>
                </a:solidFill>
              </a:rPr>
              <a:t>أبرز مواد قوانين العقوبات التي تم </a:t>
            </a:r>
            <a:r>
              <a:rPr lang="ar-SA" sz="2400" b="1" dirty="0" smtClean="0">
                <a:solidFill>
                  <a:srgbClr val="00B0F0"/>
                </a:solidFill>
              </a:rPr>
              <a:t>تعديلها</a:t>
            </a:r>
            <a:endParaRPr lang="en-US"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0"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92896"/>
            <a:ext cx="8229600" cy="5248275"/>
          </a:xfrm>
        </p:spPr>
        <p:txBody>
          <a:bodyPr/>
          <a:lstStyle/>
          <a:p>
            <a:pPr marL="0" indent="0" algn="ctr">
              <a:buNone/>
            </a:pPr>
            <a:r>
              <a:rPr lang="ar-SA" dirty="0"/>
              <a:t>بدأت الدعوات إلى تعديل بعض مواد القوانين اللبنانية منذ</a:t>
            </a:r>
            <a:r>
              <a:rPr lang="ar-LB" dirty="0"/>
              <a:t> السنة التالية لصدور الإعلان العالمي لشرعة حقوق الإنسان عام 1948م.</a:t>
            </a:r>
            <a:endParaRPr lang="en-US" dirty="0"/>
          </a:p>
        </p:txBody>
      </p:sp>
      <p:sp>
        <p:nvSpPr>
          <p:cNvPr id="3" name="Title 2"/>
          <p:cNvSpPr>
            <a:spLocks noGrp="1"/>
          </p:cNvSpPr>
          <p:nvPr>
            <p:ph type="title"/>
          </p:nvPr>
        </p:nvSpPr>
        <p:spPr/>
        <p:txBody>
          <a:bodyPr/>
          <a:lstStyle/>
          <a:p>
            <a:r>
              <a:rPr lang="ar-SA" dirty="0"/>
              <a:t>الوسائل المتبعة لتعديل القوانين</a:t>
            </a:r>
            <a:endParaRPr lang="en-US" dirty="0"/>
          </a:p>
        </p:txBody>
      </p:sp>
    </p:spTree>
    <p:extLst>
      <p:ext uri="{BB962C8B-B14F-4D97-AF65-F5344CB8AC3E}">
        <p14:creationId xmlns:p14="http://schemas.microsoft.com/office/powerpoint/2010/main" val="15972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636912"/>
            <a:ext cx="8229600" cy="5248275"/>
          </a:xfrm>
        </p:spPr>
        <p:txBody>
          <a:bodyPr/>
          <a:lstStyle/>
          <a:p>
            <a:pPr marL="0" indent="0" algn="ctr">
              <a:buNone/>
            </a:pPr>
            <a:r>
              <a:rPr lang="ar-SA" dirty="0"/>
              <a:t>الأساس لانطلاق مناصري المساواة بين المرأة والرجل في دعوتهم إلى تعديل القوانين </a:t>
            </a:r>
            <a:r>
              <a:rPr lang="ar-SA" dirty="0" smtClean="0"/>
              <a:t>هو </a:t>
            </a:r>
            <a:r>
              <a:rPr lang="ar-SA" dirty="0"/>
              <a:t>الاتفاقيات والمواثيق الدولية  وعلى راسها اتفاقية سيداو .</a:t>
            </a:r>
            <a:endParaRPr lang="en-US" dirty="0"/>
          </a:p>
        </p:txBody>
      </p:sp>
      <p:sp>
        <p:nvSpPr>
          <p:cNvPr id="3" name="Title 2"/>
          <p:cNvSpPr>
            <a:spLocks noGrp="1"/>
          </p:cNvSpPr>
          <p:nvPr>
            <p:ph type="title"/>
          </p:nvPr>
        </p:nvSpPr>
        <p:spPr/>
        <p:txBody>
          <a:bodyPr/>
          <a:lstStyle/>
          <a:p>
            <a:r>
              <a:rPr lang="ar-SA" dirty="0"/>
              <a:t>الوسائل المتبعة لتعديل القوانين</a:t>
            </a:r>
            <a:endParaRPr lang="en-US" dirty="0"/>
          </a:p>
        </p:txBody>
      </p:sp>
    </p:spTree>
    <p:extLst>
      <p:ext uri="{BB962C8B-B14F-4D97-AF65-F5344CB8AC3E}">
        <p14:creationId xmlns:p14="http://schemas.microsoft.com/office/powerpoint/2010/main" val="9953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08920"/>
            <a:ext cx="8229600" cy="5248275"/>
          </a:xfrm>
        </p:spPr>
        <p:txBody>
          <a:bodyPr/>
          <a:lstStyle/>
          <a:p>
            <a:pPr marL="0" indent="0" algn="just" rtl="1">
              <a:buNone/>
            </a:pPr>
            <a:r>
              <a:rPr lang="ar-SA" dirty="0"/>
              <a:t>عمدوا إلى  تصيّد الفرص المناسبة، والاستفادة من  كل الظروف النيابية الخاصة، كتعليق الحياة النيابية مثلاً، من أجل تمرير مرسوم اشتراعي يصدر عن الحكومة. </a:t>
            </a:r>
            <a:endParaRPr lang="en-US" dirty="0"/>
          </a:p>
        </p:txBody>
      </p:sp>
      <p:sp>
        <p:nvSpPr>
          <p:cNvPr id="3" name="Title 2"/>
          <p:cNvSpPr>
            <a:spLocks noGrp="1"/>
          </p:cNvSpPr>
          <p:nvPr>
            <p:ph type="title"/>
          </p:nvPr>
        </p:nvSpPr>
        <p:spPr/>
        <p:txBody>
          <a:bodyPr/>
          <a:lstStyle/>
          <a:p>
            <a:r>
              <a:rPr lang="ar-SA" dirty="0"/>
              <a:t>الوسائل المتبعة لتعديل القوانين</a:t>
            </a:r>
            <a:endParaRPr lang="en-US" dirty="0"/>
          </a:p>
        </p:txBody>
      </p:sp>
    </p:spTree>
    <p:extLst>
      <p:ext uri="{BB962C8B-B14F-4D97-AF65-F5344CB8AC3E}">
        <p14:creationId xmlns:p14="http://schemas.microsoft.com/office/powerpoint/2010/main" val="9953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08920"/>
            <a:ext cx="8229600" cy="5248275"/>
          </a:xfrm>
        </p:spPr>
        <p:txBody>
          <a:bodyPr/>
          <a:lstStyle/>
          <a:p>
            <a:pPr marL="0" indent="0" algn="r" rtl="1">
              <a:buNone/>
            </a:pPr>
            <a:r>
              <a:rPr lang="ar-SA" dirty="0"/>
              <a:t>يقومون  بإنشاء مجموعة ضغط (</a:t>
            </a:r>
            <a:r>
              <a:rPr lang="en-US" dirty="0"/>
              <a:t>lobby</a:t>
            </a:r>
            <a:r>
              <a:rPr lang="ar-SA" dirty="0"/>
              <a:t>)  مع نواب متعاطفين </a:t>
            </a:r>
            <a:r>
              <a:rPr lang="ar-LB" dirty="0"/>
              <a:t> معهم </a:t>
            </a:r>
            <a:r>
              <a:rPr lang="ar-SA" dirty="0"/>
              <a:t>من اللجان النيابية المتعاقبة للإدارة والعدل. </a:t>
            </a:r>
            <a:endParaRPr lang="en-US" dirty="0"/>
          </a:p>
        </p:txBody>
      </p:sp>
      <p:sp>
        <p:nvSpPr>
          <p:cNvPr id="3" name="Title 2"/>
          <p:cNvSpPr>
            <a:spLocks noGrp="1"/>
          </p:cNvSpPr>
          <p:nvPr>
            <p:ph type="title"/>
          </p:nvPr>
        </p:nvSpPr>
        <p:spPr/>
        <p:txBody>
          <a:bodyPr/>
          <a:lstStyle/>
          <a:p>
            <a:r>
              <a:rPr lang="ar-SA" dirty="0"/>
              <a:t>الوسائل المتبعة لتعديل القوانين</a:t>
            </a:r>
            <a:endParaRPr lang="en-US" dirty="0"/>
          </a:p>
        </p:txBody>
      </p:sp>
    </p:spTree>
    <p:extLst>
      <p:ext uri="{BB962C8B-B14F-4D97-AF65-F5344CB8AC3E}">
        <p14:creationId xmlns:p14="http://schemas.microsoft.com/office/powerpoint/2010/main" val="9953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LB" dirty="0"/>
              <a:t>المقدمة</a:t>
            </a:r>
            <a:endParaRPr lang="en-US"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grpSp>
        <p:nvGrpSpPr>
          <p:cNvPr id="2" name="Group 10"/>
          <p:cNvGrpSpPr/>
          <p:nvPr/>
        </p:nvGrpSpPr>
        <p:grpSpPr>
          <a:xfrm>
            <a:off x="604866" y="1571611"/>
            <a:ext cx="7772400" cy="4584367"/>
            <a:chOff x="304800" y="2200275"/>
            <a:chExt cx="2428875" cy="1981200"/>
          </a:xfrm>
        </p:grpSpPr>
        <p:sp>
          <p:nvSpPr>
            <p:cNvPr id="12" name="Rectangle 11"/>
            <p:cNvSpPr/>
            <p:nvPr/>
          </p:nvSpPr>
          <p:spPr>
            <a:xfrm>
              <a:off x="304800" y="2200275"/>
              <a:ext cx="2428875" cy="609600"/>
            </a:xfrm>
            <a:prstGeom prst="rect">
              <a:avLst/>
            </a:prstGeom>
            <a:solidFill>
              <a:srgbClr val="1437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latin typeface="Times New Roman" panose="02020603050405020304" pitchFamily="18" charset="0"/>
                <a:cs typeface="Times New Roman" panose="02020603050405020304" pitchFamily="18" charset="0"/>
              </a:endParaRPr>
            </a:p>
          </p:txBody>
        </p:sp>
        <p:sp>
          <p:nvSpPr>
            <p:cNvPr id="13" name="Rectangle 12"/>
            <p:cNvSpPr/>
            <p:nvPr/>
          </p:nvSpPr>
          <p:spPr>
            <a:xfrm>
              <a:off x="304800" y="2886075"/>
              <a:ext cx="2428875" cy="609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04800" y="3571875"/>
              <a:ext cx="2428875" cy="609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75000"/>
                  </a:schemeClr>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04866" y="1779326"/>
            <a:ext cx="7772400" cy="4339650"/>
          </a:xfrm>
          <a:prstGeom prst="rect">
            <a:avLst/>
          </a:prstGeom>
        </p:spPr>
        <p:txBody>
          <a:bodyPr wrap="square">
            <a:spAutoFit/>
          </a:bodyPr>
          <a:lstStyle/>
          <a:p>
            <a:pPr lvl="0" algn="r" rtl="1"/>
            <a:r>
              <a:rPr lang="ar-SA" sz="2400" b="1" dirty="0">
                <a:solidFill>
                  <a:schemeClr val="bg1"/>
                </a:solidFill>
              </a:rPr>
              <a:t>بدأ الاهتمام الدولي بما يعرف بحقوق المرأة منذ تأسيس منظمة الأمم المتحدة</a:t>
            </a:r>
            <a:r>
              <a:rPr lang="ar-LB" sz="2400" b="1" dirty="0">
                <a:solidFill>
                  <a:schemeClr val="bg1"/>
                </a:solidFill>
              </a:rPr>
              <a:t>.</a:t>
            </a:r>
            <a:endParaRPr lang="en-US" sz="2400" b="1" dirty="0">
              <a:solidFill>
                <a:schemeClr val="bg1"/>
              </a:solidFill>
            </a:endParaRPr>
          </a:p>
          <a:p>
            <a:endParaRPr lang="en-US" b="1" dirty="0" smtClean="0">
              <a:latin typeface="Arial" pitchFamily="34" charset="0"/>
              <a:cs typeface="Arial" pitchFamily="34" charset="0"/>
            </a:endParaRPr>
          </a:p>
          <a:p>
            <a:endParaRPr lang="en-US" b="1" dirty="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pPr algn="r"/>
            <a:r>
              <a:rPr lang="ar-SA" sz="2400" b="1" dirty="0"/>
              <a:t>يعتبر ميثاق الأمم المتحدة الذي اعتُمد في سان فرنسيسكو عام 1945م. أول معاهدة دولية تشير في عبارات محددة وواضحة إلى </a:t>
            </a:r>
            <a:r>
              <a:rPr lang="ar-SA" sz="2400" b="1" dirty="0" smtClean="0"/>
              <a:t>تساوي </a:t>
            </a:r>
            <a:r>
              <a:rPr lang="ar-SA" sz="2400" b="1" dirty="0"/>
              <a:t>النساء والرجال </a:t>
            </a:r>
            <a:r>
              <a:rPr lang="ar-SA" sz="2400" b="1" dirty="0" smtClean="0"/>
              <a:t>في </a:t>
            </a:r>
            <a:r>
              <a:rPr lang="ar-SA" sz="2400" b="1" dirty="0"/>
              <a:t>الحقوق.</a:t>
            </a:r>
            <a:endParaRPr lang="en-US" sz="2400" b="1" dirty="0" smtClean="0">
              <a:cs typeface="Arial" pitchFamily="34" charset="0"/>
            </a:endParaRPr>
          </a:p>
          <a:p>
            <a:pPr marL="342900" indent="-342900">
              <a:buAutoNum type="arabicPeriod"/>
            </a:pPr>
            <a:endParaRPr lang="en-US" b="1" dirty="0" smtClean="0">
              <a:latin typeface="Arial" pitchFamily="34" charset="0"/>
              <a:cs typeface="Arial" pitchFamily="34" charset="0"/>
            </a:endParaRPr>
          </a:p>
          <a:p>
            <a:pPr marL="342900" indent="-342900">
              <a:buAutoNum type="arabicPeriod"/>
            </a:pPr>
            <a:endParaRPr lang="en-US" b="1" dirty="0" smtClean="0">
              <a:latin typeface="Arial" pitchFamily="34" charset="0"/>
              <a:cs typeface="Arial" pitchFamily="34" charset="0"/>
            </a:endParaRPr>
          </a:p>
          <a:p>
            <a:pPr lvl="0" algn="r"/>
            <a:r>
              <a:rPr lang="ar-SA" sz="2400" b="1" dirty="0"/>
              <a:t>بدأت المواثيق والاتفاقيات تصدر تباعاً بدءاً من الإعلان العالمي لحقوق الانسان 1949م.،  وإنتهاء بمؤتمر بيجين 1995م. وتوابعه</a:t>
            </a:r>
            <a:r>
              <a:rPr lang="en-US" sz="2400" b="1" dirty="0"/>
              <a:t>.</a:t>
            </a:r>
          </a:p>
          <a:p>
            <a:pPr algn="r"/>
            <a:r>
              <a:rPr lang="en-US" sz="2400" b="1" dirty="0" smtClean="0">
                <a:cs typeface="Arial" pitchFamily="34"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1595878"/>
              </p:ext>
            </p:extLst>
          </p:nvPr>
        </p:nvGraphicFramePr>
        <p:xfrm>
          <a:off x="457200" y="1277069"/>
          <a:ext cx="82296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1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924944"/>
            <a:ext cx="8229600" cy="5248275"/>
          </a:xfrm>
        </p:spPr>
        <p:txBody>
          <a:bodyPr/>
          <a:lstStyle/>
          <a:p>
            <a:pPr marL="0" indent="0" algn="ctr">
              <a:buNone/>
            </a:pPr>
            <a:r>
              <a:rPr lang="ar-SA" dirty="0"/>
              <a:t>لا يوجد في القانون شيء اسمه "جرائم الشرف"، وإنما عرف هذا المصطلح بين الناس كتعبير عن كل جريمة يرتكبها رجل بداعي الدفاع  عن عرضه. </a:t>
            </a:r>
            <a:endParaRPr lang="en-US" dirty="0" smtClean="0"/>
          </a:p>
          <a:p>
            <a:pPr marL="0" indent="0" algn="r">
              <a:buNone/>
            </a:pPr>
            <a:endParaRPr lang="en-US" dirty="0"/>
          </a:p>
          <a:p>
            <a:pPr marL="0" indent="0" algn="r">
              <a:buNone/>
            </a:pPr>
            <a:endParaRPr lang="en-US" dirty="0"/>
          </a:p>
        </p:txBody>
      </p:sp>
      <p:sp>
        <p:nvSpPr>
          <p:cNvPr id="3" name="Title 2"/>
          <p:cNvSpPr>
            <a:spLocks noGrp="1"/>
          </p:cNvSpPr>
          <p:nvPr>
            <p:ph type="title"/>
          </p:nvPr>
        </p:nvSpPr>
        <p:spPr/>
        <p:txBody>
          <a:bodyPr/>
          <a:lstStyle/>
          <a:p>
            <a:pPr lvl="0"/>
            <a:r>
              <a:rPr lang="ar-SA" dirty="0"/>
              <a:t>المواد المتعلقة بما يعرف بجرائم الشرف</a:t>
            </a:r>
            <a:r>
              <a:rPr lang="ar-SA" dirty="0" smtClean="0"/>
              <a:t>:</a:t>
            </a:r>
            <a:endParaRPr lang="en-US" dirty="0"/>
          </a:p>
        </p:txBody>
      </p:sp>
    </p:spTree>
    <p:extLst>
      <p:ext uri="{BB962C8B-B14F-4D97-AF65-F5344CB8AC3E}">
        <p14:creationId xmlns:p14="http://schemas.microsoft.com/office/powerpoint/2010/main" val="298013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80928"/>
            <a:ext cx="8229600" cy="5248275"/>
          </a:xfrm>
        </p:spPr>
        <p:txBody>
          <a:bodyPr/>
          <a:lstStyle/>
          <a:p>
            <a:pPr marL="0" indent="0" algn="just" rtl="1">
              <a:buNone/>
            </a:pPr>
            <a:r>
              <a:rPr lang="ar-SA" dirty="0"/>
              <a:t>وقد تناولت جرائم الشرف المادة 562 من قانون العقوبات اللبناني التي كانت تسمح لمرتكب هذا الجرم بالإستفادة من العذر المحلّ من العقاب؛ </a:t>
            </a:r>
            <a:r>
              <a:rPr lang="ar-SA" dirty="0" smtClean="0"/>
              <a:t>وقد</a:t>
            </a:r>
            <a:r>
              <a:rPr lang="ar-LB" dirty="0" smtClean="0"/>
              <a:t> عدلت</a:t>
            </a:r>
            <a:r>
              <a:rPr lang="ar-SA" dirty="0" smtClean="0"/>
              <a:t> </a:t>
            </a:r>
            <a:r>
              <a:rPr lang="ar-SA" dirty="0"/>
              <a:t>هذه المادة  بموجب القانون رقم 7 الصادر في20 شباط 1999م.، </a:t>
            </a:r>
            <a:r>
              <a:rPr lang="ar-LB" dirty="0" smtClean="0"/>
              <a:t>و</a:t>
            </a:r>
            <a:r>
              <a:rPr lang="ar-SA" dirty="0" smtClean="0"/>
              <a:t>تناول </a:t>
            </a:r>
            <a:r>
              <a:rPr lang="ar-SA" dirty="0"/>
              <a:t>التعديل العذر المحلّ ليصبح عذراً </a:t>
            </a:r>
            <a:r>
              <a:rPr lang="ar-SA" dirty="0" smtClean="0"/>
              <a:t>مخفّفاً</a:t>
            </a:r>
            <a:r>
              <a:rPr lang="ar-LB" dirty="0"/>
              <a:t>  </a:t>
            </a:r>
            <a:r>
              <a:rPr lang="ar-LB" dirty="0" smtClean="0"/>
              <a:t>إلى أن ألغي نهائياً </a:t>
            </a:r>
            <a:r>
              <a:rPr lang="ar-LB" dirty="0"/>
              <a:t>في العام 2011م. </a:t>
            </a:r>
            <a:r>
              <a:rPr lang="en-US" dirty="0" smtClean="0"/>
              <a:t>. </a:t>
            </a:r>
            <a:endParaRPr lang="en-US" dirty="0"/>
          </a:p>
        </p:txBody>
      </p:sp>
      <p:sp>
        <p:nvSpPr>
          <p:cNvPr id="3" name="Title 2"/>
          <p:cNvSpPr>
            <a:spLocks noGrp="1"/>
          </p:cNvSpPr>
          <p:nvPr>
            <p:ph type="title"/>
          </p:nvPr>
        </p:nvSpPr>
        <p:spPr/>
        <p:txBody>
          <a:bodyPr/>
          <a:lstStyle/>
          <a:p>
            <a:pPr lvl="0"/>
            <a:r>
              <a:rPr lang="ar-SA" dirty="0"/>
              <a:t>المواد المتعلقة بما يعرف بجرائم الشرف</a:t>
            </a:r>
            <a:r>
              <a:rPr lang="ar-SA" dirty="0" smtClean="0"/>
              <a:t>:</a:t>
            </a:r>
            <a:endParaRPr lang="en-US" dirty="0"/>
          </a:p>
        </p:txBody>
      </p:sp>
    </p:spTree>
    <p:extLst>
      <p:ext uri="{BB962C8B-B14F-4D97-AF65-F5344CB8AC3E}">
        <p14:creationId xmlns:p14="http://schemas.microsoft.com/office/powerpoint/2010/main" val="23970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348880"/>
            <a:ext cx="8229600" cy="5248275"/>
          </a:xfrm>
        </p:spPr>
        <p:txBody>
          <a:bodyPr/>
          <a:lstStyle/>
          <a:p>
            <a:pPr marL="0" indent="0" algn="just" rtl="1">
              <a:buNone/>
            </a:pPr>
            <a:r>
              <a:rPr lang="ar-SA" dirty="0"/>
              <a:t>لا يوجد إحصائيات عن عدد هذه الجرائم في لبنان ، وهي إن وجدت فتكاد لا تقارن نسبتها بتلك التي تحدث في بلدان أخرى.</a:t>
            </a:r>
            <a:endParaRPr lang="en-US" dirty="0"/>
          </a:p>
          <a:p>
            <a:pPr marL="0" indent="0" algn="just">
              <a:buNone/>
            </a:pPr>
            <a:endParaRPr lang="en-US" dirty="0"/>
          </a:p>
        </p:txBody>
      </p:sp>
      <p:sp>
        <p:nvSpPr>
          <p:cNvPr id="3" name="Title 2"/>
          <p:cNvSpPr>
            <a:spLocks noGrp="1"/>
          </p:cNvSpPr>
          <p:nvPr>
            <p:ph type="title"/>
          </p:nvPr>
        </p:nvSpPr>
        <p:spPr/>
        <p:txBody>
          <a:bodyPr/>
          <a:lstStyle/>
          <a:p>
            <a:pPr lvl="0"/>
            <a:r>
              <a:rPr lang="ar-SA" dirty="0"/>
              <a:t>المواد المتعلقة بما يعرف بجرائم الشرف</a:t>
            </a:r>
            <a:r>
              <a:rPr lang="ar-SA" dirty="0" smtClean="0"/>
              <a:t>:</a:t>
            </a:r>
            <a:endParaRPr lang="en-US" dirty="0"/>
          </a:p>
        </p:txBody>
      </p:sp>
    </p:spTree>
    <p:extLst>
      <p:ext uri="{BB962C8B-B14F-4D97-AF65-F5344CB8AC3E}">
        <p14:creationId xmlns:p14="http://schemas.microsoft.com/office/powerpoint/2010/main" val="14011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492896"/>
            <a:ext cx="8229600" cy="5248275"/>
          </a:xfrm>
        </p:spPr>
        <p:txBody>
          <a:bodyPr/>
          <a:lstStyle/>
          <a:p>
            <a:pPr marL="0" indent="0" algn="ctr" rtl="1">
              <a:buNone/>
            </a:pPr>
            <a:r>
              <a:rPr lang="ar-LB" dirty="0">
                <a:solidFill>
                  <a:srgbClr val="FF0000"/>
                </a:solidFill>
              </a:rPr>
              <a:t>لا يوجد في الشريعة الإسلامية شيء يسمى بـ"جرائم الشرف"،  ف</a:t>
            </a:r>
            <a:r>
              <a:rPr lang="ar-SA" dirty="0">
                <a:solidFill>
                  <a:srgbClr val="FF0000"/>
                </a:solidFill>
              </a:rPr>
              <a:t>الإسلام حرم القتل واعتبره من أكبر الكبائر، ومنطق القتل بدافع الشرف هو منطق مرفوض إسلامياً .</a:t>
            </a:r>
            <a:r>
              <a:rPr lang="ar-SA" dirty="0"/>
              <a:t>‏ </a:t>
            </a:r>
            <a:endParaRPr lang="en-US" dirty="0"/>
          </a:p>
          <a:p>
            <a:pPr marL="0" indent="0" algn="r">
              <a:buNone/>
            </a:pPr>
            <a:endParaRPr lang="en-US" dirty="0"/>
          </a:p>
        </p:txBody>
      </p:sp>
      <p:sp>
        <p:nvSpPr>
          <p:cNvPr id="3" name="Title 2"/>
          <p:cNvSpPr>
            <a:spLocks noGrp="1"/>
          </p:cNvSpPr>
          <p:nvPr>
            <p:ph type="title"/>
          </p:nvPr>
        </p:nvSpPr>
        <p:spPr/>
        <p:txBody>
          <a:bodyPr/>
          <a:lstStyle/>
          <a:p>
            <a:pPr lvl="0"/>
            <a:r>
              <a:rPr lang="ar-SA" dirty="0"/>
              <a:t>المواد المتعلقة بما يعرف بجرائم الشرف</a:t>
            </a:r>
            <a:r>
              <a:rPr lang="ar-SA" dirty="0" smtClean="0"/>
              <a:t>:</a:t>
            </a:r>
            <a:endParaRPr lang="en-US" dirty="0"/>
          </a:p>
        </p:txBody>
      </p:sp>
    </p:spTree>
    <p:extLst>
      <p:ext uri="{BB962C8B-B14F-4D97-AF65-F5344CB8AC3E}">
        <p14:creationId xmlns:p14="http://schemas.microsoft.com/office/powerpoint/2010/main" val="392326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1" nodeType="afterEffect">
                                  <p:stCondLst>
                                    <p:cond delay="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20888"/>
            <a:ext cx="8229600" cy="5248275"/>
          </a:xfrm>
        </p:spPr>
        <p:txBody>
          <a:bodyPr/>
          <a:lstStyle/>
          <a:p>
            <a:pPr marL="0" indent="0" algn="just" rtl="1">
              <a:buNone/>
            </a:pPr>
            <a:r>
              <a:rPr lang="ar-SA" dirty="0"/>
              <a:t>كانت المادتين 537 و538 من قانون العقوبات اللبناني تعتبران الإجهاض غير قانوني في جميع الظروف، وكانت تحكم بالسجن على المرتكب  من شهرين إلى سنتين، وإذا قامت امرأة بإجهاض نفسها فإن العقوبة ترتفع  من ستة أشهر إلى ثلاث سنوات .</a:t>
            </a:r>
            <a:endParaRPr lang="en-US" dirty="0"/>
          </a:p>
        </p:txBody>
      </p:sp>
      <p:sp>
        <p:nvSpPr>
          <p:cNvPr id="3" name="Title 2"/>
          <p:cNvSpPr>
            <a:spLocks noGrp="1"/>
          </p:cNvSpPr>
          <p:nvPr>
            <p:ph type="title"/>
          </p:nvPr>
        </p:nvSpPr>
        <p:spPr/>
        <p:txBody>
          <a:bodyPr/>
          <a:lstStyle/>
          <a:p>
            <a:r>
              <a:rPr lang="ar-SA" dirty="0"/>
              <a:t>المواد </a:t>
            </a:r>
            <a:r>
              <a:rPr lang="ar-SA" dirty="0" smtClean="0"/>
              <a:t>الم</a:t>
            </a:r>
            <a:r>
              <a:rPr lang="ar-LB" dirty="0" smtClean="0"/>
              <a:t>ت</a:t>
            </a:r>
            <a:r>
              <a:rPr lang="ar-SA" dirty="0" smtClean="0"/>
              <a:t>علقة </a:t>
            </a:r>
            <a:r>
              <a:rPr lang="ar-SA" dirty="0"/>
              <a:t>بالإجهاض</a:t>
            </a:r>
            <a:endParaRPr lang="en-US" dirty="0"/>
          </a:p>
        </p:txBody>
      </p:sp>
    </p:spTree>
    <p:extLst>
      <p:ext uri="{BB962C8B-B14F-4D97-AF65-F5344CB8AC3E}">
        <p14:creationId xmlns:p14="http://schemas.microsoft.com/office/powerpoint/2010/main" val="413976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par>
                          <p:cTn id="7" fill="hold">
                            <p:stCondLst>
                              <p:cond delay="2000"/>
                            </p:stCondLst>
                            <p:childTnLst>
                              <p:par>
                                <p:cTn id="8" presetID="6" presetClass="entr" presetSubtype="16"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708920"/>
            <a:ext cx="8229600" cy="5248275"/>
          </a:xfrm>
        </p:spPr>
        <p:txBody>
          <a:bodyPr/>
          <a:lstStyle/>
          <a:p>
            <a:pPr marL="0" indent="0" algn="just" rtl="1">
              <a:buNone/>
            </a:pPr>
            <a:r>
              <a:rPr lang="en-US" dirty="0"/>
              <a:t> </a:t>
            </a:r>
            <a:r>
              <a:rPr lang="ar-SA" dirty="0"/>
              <a:t>في العام 1983م. تم حذف هذه المواد ، وفي السنة نفسها خصصت وزارة الصحة اعتمادات مالية من أجل العمليات الجراحية التي لا تتطلب استشفاء كالتعقيم مثلاً .</a:t>
            </a:r>
            <a:endParaRPr lang="en-US" dirty="0"/>
          </a:p>
        </p:txBody>
      </p:sp>
      <p:sp>
        <p:nvSpPr>
          <p:cNvPr id="3" name="Title 2"/>
          <p:cNvSpPr>
            <a:spLocks noGrp="1"/>
          </p:cNvSpPr>
          <p:nvPr>
            <p:ph type="title"/>
          </p:nvPr>
        </p:nvSpPr>
        <p:spPr/>
        <p:txBody>
          <a:bodyPr/>
          <a:lstStyle/>
          <a:p>
            <a:r>
              <a:rPr lang="ar-SA" dirty="0"/>
              <a:t>المواد المعلقة بالإجهاض</a:t>
            </a:r>
            <a:endParaRPr lang="en-US" dirty="0"/>
          </a:p>
        </p:txBody>
      </p:sp>
    </p:spTree>
    <p:extLst>
      <p:ext uri="{BB962C8B-B14F-4D97-AF65-F5344CB8AC3E}">
        <p14:creationId xmlns:p14="http://schemas.microsoft.com/office/powerpoint/2010/main" val="38127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t="93000" r="-7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SA" dirty="0"/>
              <a:t>ثالثاً: أبرز القوانين التي تطالب الجمعيات النسوية بتعديلها</a:t>
            </a:r>
            <a:endParaRPr lang="en-US" sz="3600"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graphicFrame>
        <p:nvGraphicFramePr>
          <p:cNvPr id="6" name="Diagram 5"/>
          <p:cNvGraphicFramePr/>
          <p:nvPr>
            <p:extLst>
              <p:ext uri="{D42A27DB-BD31-4B8C-83A1-F6EECF244321}">
                <p14:modId xmlns:p14="http://schemas.microsoft.com/office/powerpoint/2010/main" val="446285223"/>
              </p:ext>
            </p:extLst>
          </p:nvPr>
        </p:nvGraphicFramePr>
        <p:xfrm>
          <a:off x="838200" y="1524000"/>
          <a:ext cx="7391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0" y="6381328"/>
            <a:ext cx="9144000" cy="476672"/>
          </a:xfrm>
          <a:prstGeom prst="rect">
            <a:avLst/>
          </a:prstGeom>
          <a:solidFill>
            <a:schemeClr val="tx1">
              <a:lumMod val="50000"/>
            </a:schemeClr>
          </a:solidFill>
          <a:ln>
            <a:solidFill>
              <a:srgbClr val="452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rtl="1"/>
            <a:r>
              <a:rPr lang="ar-LB" dirty="0"/>
              <a:t>قانون إعطاء المرأة الجنسية لأولادها</a:t>
            </a:r>
            <a:endParaRPr lang="en-US" dirty="0"/>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sp>
        <p:nvSpPr>
          <p:cNvPr id="5" name="Rectangle 4"/>
          <p:cNvSpPr/>
          <p:nvPr/>
        </p:nvSpPr>
        <p:spPr>
          <a:xfrm>
            <a:off x="357158" y="1214422"/>
            <a:ext cx="8429684" cy="7109639"/>
          </a:xfrm>
          <a:prstGeom prst="rect">
            <a:avLst/>
          </a:prstGeom>
        </p:spPr>
        <p:txBody>
          <a:bodyPr wrap="square">
            <a:spAutoFit/>
          </a:bodyPr>
          <a:lstStyle/>
          <a:p>
            <a:pPr lvl="0" algn="r" rtl="1"/>
            <a:endParaRPr lang="en-US" sz="2400" dirty="0" smtClean="0"/>
          </a:p>
          <a:p>
            <a:pPr lvl="0" algn="r" rtl="1"/>
            <a:endParaRPr lang="en-US" sz="2400" dirty="0"/>
          </a:p>
          <a:p>
            <a:pPr marL="342900" lvl="0" indent="-342900" algn="r" rtl="1">
              <a:buFont typeface="Courier New" pitchFamily="49" charset="0"/>
              <a:buChar char="o"/>
            </a:pPr>
            <a:r>
              <a:rPr lang="ar-SA" sz="2400" dirty="0"/>
              <a:t> برز الاهتمام الدولي بقضية الجنسية منذ صدور</a:t>
            </a:r>
            <a:r>
              <a:rPr lang="ar-LB" sz="2400" dirty="0"/>
              <a:t> الإعلان العالمي لحقوق الإنسان الذي كرس حق التمتع بالجنسية، ومنع حرمان شخص من جنسيته تعسفاً أو إنكار حقه في تغييرها </a:t>
            </a:r>
            <a:r>
              <a:rPr lang="ar-LB" sz="2400" dirty="0" smtClean="0"/>
              <a:t>.</a:t>
            </a:r>
            <a:endParaRPr lang="en-US" sz="2400" dirty="0" smtClean="0"/>
          </a:p>
          <a:p>
            <a:pPr marL="342900" lvl="0" indent="-342900" algn="r" rtl="1">
              <a:buFont typeface="Courier New" pitchFamily="49" charset="0"/>
              <a:buChar char="o"/>
            </a:pPr>
            <a:endParaRPr lang="en-US" sz="2400" dirty="0" smtClean="0"/>
          </a:p>
          <a:p>
            <a:pPr lvl="0" algn="r" rtl="1"/>
            <a:endParaRPr lang="en-US" sz="2400" dirty="0"/>
          </a:p>
          <a:p>
            <a:pPr marL="342900" lvl="0" indent="-342900" algn="r" rtl="1">
              <a:buFont typeface="Courier New" pitchFamily="49" charset="0"/>
              <a:buChar char="o"/>
            </a:pPr>
            <a:r>
              <a:rPr lang="ar-LB" sz="2400" dirty="0"/>
              <a:t>تبعه العهد الدولي الخاص بالحقوق المدنية والسياسية الذي أكد حق كل طفل في أن يكون له جنسية </a:t>
            </a:r>
            <a:r>
              <a:rPr lang="ar-LB" sz="2400" dirty="0" smtClean="0"/>
              <a:t>.</a:t>
            </a:r>
            <a:endParaRPr lang="en-US" sz="2400" dirty="0" smtClean="0"/>
          </a:p>
          <a:p>
            <a:pPr marL="342900" lvl="0" indent="-342900" algn="r" rtl="1">
              <a:buFont typeface="Courier New" pitchFamily="49" charset="0"/>
              <a:buChar char="o"/>
            </a:pPr>
            <a:endParaRPr lang="en-US" sz="2400" dirty="0" smtClean="0"/>
          </a:p>
          <a:p>
            <a:pPr lvl="0" algn="r" rtl="1"/>
            <a:endParaRPr lang="en-US" sz="2400" dirty="0"/>
          </a:p>
          <a:p>
            <a:pPr marL="342900" lvl="0" indent="-342900" algn="r" rtl="1">
              <a:buFont typeface="Courier New" pitchFamily="49" charset="0"/>
              <a:buChar char="o"/>
            </a:pPr>
            <a:r>
              <a:rPr lang="ar-LB" sz="2400" dirty="0"/>
              <a:t> حق المرأة في الحصول على الجنسية،  عالجتها اتفاقيات دولية عدة، منها :  "الاتفاقية المتعلقة بجنسية المرأة المتزوجة" ، وكذلك "إعلان القضاء على التمييز ضد المرأة" الذي أكد على حق المرأة في أن يكون لها" الحقوق ذاتها التي للرجل فيما يتعلق باكتساب الجنسية أو تغييرها أو الاحتفاظ بها "  . </a:t>
            </a:r>
            <a:endParaRPr lang="en-US" sz="2400" dirty="0" smtClean="0"/>
          </a:p>
          <a:p>
            <a:pPr marL="342900" lvl="0" indent="-342900" algn="r" rtl="1">
              <a:buFont typeface="Courier New" pitchFamily="49" charset="0"/>
              <a:buChar char="o"/>
            </a:pPr>
            <a:endParaRPr lang="en-US" sz="2400" dirty="0" smtClean="0"/>
          </a:p>
          <a:p>
            <a:pPr lvl="0" algn="r" rtl="1"/>
            <a:endParaRPr lang="en-US" sz="2400" dirty="0"/>
          </a:p>
          <a:p>
            <a:pPr marL="342900" lvl="0" indent="-342900" algn="r" rtl="1">
              <a:buFont typeface="Courier New" pitchFamily="49" charset="0"/>
              <a:buChar char="o"/>
            </a:pPr>
            <a:r>
              <a:rPr lang="ar-LB" sz="2400" dirty="0"/>
              <a:t>"اتفاقية القضاء على جميع أشكال التمييز ضد المرأة" طالبت بحق مساواة المرأة بالرجل فيما يتعلق بجنسية أطفالها كما ورد في المادة التاسعة من هذه الاتفاقية.</a:t>
            </a:r>
            <a:endParaRPr lang="en-US" sz="2400" dirty="0"/>
          </a:p>
        </p:txBody>
      </p:sp>
    </p:spTree>
    <p:extLst>
      <p:ext uri="{BB962C8B-B14F-4D97-AF65-F5344CB8AC3E}">
        <p14:creationId xmlns:p14="http://schemas.microsoft.com/office/powerpoint/2010/main" val="3984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2.39593E-6 L 0 -0.53238 " pathEditMode="relative" rAng="0" ptsTypes="AA">
                                      <p:cBhvr>
                                        <p:cTn id="13" dur="2000" fill="hold"/>
                                        <p:tgtEl>
                                          <p:spTgt spid="5"/>
                                        </p:tgtEl>
                                        <p:attrNameLst>
                                          <p:attrName>ppt_x</p:attrName>
                                          <p:attrName>ppt_y</p:attrName>
                                        </p:attrNameLst>
                                      </p:cBhvr>
                                      <p:rCtr x="0" y="-266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rtl="1"/>
            <a:r>
              <a:rPr lang="ar-SA" dirty="0"/>
              <a:t>أحكام الجنسية في لبنان</a:t>
            </a:r>
            <a:endParaRPr lang="en-US" dirty="0"/>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sp>
        <p:nvSpPr>
          <p:cNvPr id="5" name="Rectangle 4"/>
          <p:cNvSpPr/>
          <p:nvPr/>
        </p:nvSpPr>
        <p:spPr>
          <a:xfrm>
            <a:off x="357158" y="1214422"/>
            <a:ext cx="8429684" cy="4524315"/>
          </a:xfrm>
          <a:prstGeom prst="rect">
            <a:avLst/>
          </a:prstGeom>
        </p:spPr>
        <p:txBody>
          <a:bodyPr wrap="square">
            <a:spAutoFit/>
          </a:bodyPr>
          <a:lstStyle/>
          <a:p>
            <a:pPr lvl="0" algn="r" rtl="1"/>
            <a:r>
              <a:rPr lang="mn-MN" sz="2400" b="1" dirty="0" smtClean="0">
                <a:cs typeface="Arial" pitchFamily="34" charset="0"/>
              </a:rPr>
              <a:t> </a:t>
            </a:r>
            <a:r>
              <a:rPr lang="ar-SA" sz="2400" dirty="0"/>
              <a:t>يرعى أحكام الجنسية في لبنان القرار رقم 15 بتاريخ 19/1/1925</a:t>
            </a:r>
            <a:r>
              <a:rPr lang="ar-LB" sz="2400" dirty="0"/>
              <a:t>م.</a:t>
            </a:r>
            <a:r>
              <a:rPr lang="ar-SA" sz="2400" dirty="0"/>
              <a:t> والقانون الصا</a:t>
            </a:r>
            <a:r>
              <a:rPr lang="ar-LB" sz="2400" dirty="0"/>
              <a:t>د</a:t>
            </a:r>
            <a:r>
              <a:rPr lang="ar-SA" sz="2400" dirty="0"/>
              <a:t>ر بتاريخ 11/1/1960</a:t>
            </a:r>
            <a:r>
              <a:rPr lang="ar-LB" sz="2400" dirty="0"/>
              <a:t>م. </a:t>
            </a:r>
            <a:r>
              <a:rPr lang="ar-LB" sz="2400" dirty="0" smtClean="0"/>
              <a:t>.</a:t>
            </a:r>
            <a:endParaRPr lang="en-US" sz="2400" dirty="0" smtClean="0"/>
          </a:p>
          <a:p>
            <a:pPr lvl="0" algn="r" rtl="1"/>
            <a:endParaRPr lang="en-US" sz="2400" dirty="0"/>
          </a:p>
          <a:p>
            <a:pPr marL="342900" indent="-342900" algn="r" rtl="1">
              <a:buFontTx/>
              <a:buChar char="-"/>
            </a:pPr>
            <a:r>
              <a:rPr lang="ar-SA" sz="2400" dirty="0" smtClean="0"/>
              <a:t>لا </a:t>
            </a:r>
            <a:r>
              <a:rPr lang="ar-SA" sz="2400" dirty="0"/>
              <a:t>يعترف القانون اللبناني للأم اللبنانية بحقها في اعطاء جنسيتها لأولادها إلا في حالتين محددتين حصراً </a:t>
            </a:r>
            <a:r>
              <a:rPr lang="ar-SA" sz="2400" dirty="0" smtClean="0"/>
              <a:t>:</a:t>
            </a:r>
            <a:endParaRPr lang="en-US" sz="2400" dirty="0" smtClean="0"/>
          </a:p>
          <a:p>
            <a:pPr algn="r" rtl="1"/>
            <a:endParaRPr lang="en-US" sz="2400" dirty="0" smtClean="0"/>
          </a:p>
          <a:p>
            <a:pPr marL="914400" lvl="1" indent="-457200" algn="r" rtl="1">
              <a:buFont typeface="+mj-lt"/>
              <a:buAutoNum type="arabicPeriod"/>
            </a:pPr>
            <a:r>
              <a:rPr lang="ar-SA" sz="2400" dirty="0"/>
              <a:t>الولد غير الشرعي عند ثبوت بنوته بالنظر إليها قبل ثبوت بنوته بالنظر إلى أبيه</a:t>
            </a:r>
            <a:r>
              <a:rPr lang="ar-SA" sz="2400" dirty="0" smtClean="0"/>
              <a:t>.</a:t>
            </a:r>
            <a:endParaRPr lang="en-US" sz="2400" dirty="0" smtClean="0"/>
          </a:p>
          <a:p>
            <a:pPr marL="914400" lvl="1" indent="-457200" algn="r" rtl="1">
              <a:buFont typeface="+mj-lt"/>
              <a:buAutoNum type="arabicPeriod"/>
            </a:pPr>
            <a:r>
              <a:rPr lang="ar-SA" sz="2400" dirty="0">
                <a:solidFill>
                  <a:schemeClr val="accent2">
                    <a:lumMod val="60000"/>
                    <a:lumOff val="40000"/>
                  </a:schemeClr>
                </a:solidFill>
              </a:rPr>
              <a:t>الولد القاصر لأم بقيت حيّة بعد وفاة الأب واتخذت الجنسية اللبنانية. </a:t>
            </a:r>
            <a:endParaRPr lang="en-US" sz="1400" dirty="0">
              <a:solidFill>
                <a:schemeClr val="accent2">
                  <a:lumMod val="60000"/>
                  <a:lumOff val="40000"/>
                </a:schemeClr>
              </a:solidFill>
            </a:endParaRPr>
          </a:p>
          <a:p>
            <a:pPr marL="914400" lvl="1" indent="-457200" algn="r" rtl="1">
              <a:buFont typeface="+mj-lt"/>
              <a:buAutoNum type="arabicPeriod"/>
            </a:pPr>
            <a:endParaRPr lang="en-US" sz="2400" dirty="0" smtClean="0"/>
          </a:p>
          <a:p>
            <a:pPr marL="914400" lvl="1" indent="-457200" algn="r" rtl="1">
              <a:buFont typeface="+mj-lt"/>
              <a:buAutoNum type="arabicPeriod"/>
            </a:pPr>
            <a:endParaRPr lang="en-US" sz="2400" dirty="0" smtClean="0"/>
          </a:p>
          <a:p>
            <a:pPr lvl="1" algn="r" rtl="1"/>
            <a:endParaRPr lang="en-US" sz="2400" dirty="0"/>
          </a:p>
        </p:txBody>
      </p:sp>
    </p:spTree>
    <p:extLst>
      <p:ext uri="{BB962C8B-B14F-4D97-AF65-F5344CB8AC3E}">
        <p14:creationId xmlns:p14="http://schemas.microsoft.com/office/powerpoint/2010/main" val="172812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SA" dirty="0"/>
              <a:t>أبرز المؤتمرات الدولية الخاصة بالمرأة هي : </a:t>
            </a:r>
            <a:endParaRPr lang="en-US"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grpSp>
        <p:nvGrpSpPr>
          <p:cNvPr id="2" name="Group 9"/>
          <p:cNvGrpSpPr/>
          <p:nvPr/>
        </p:nvGrpSpPr>
        <p:grpSpPr>
          <a:xfrm>
            <a:off x="785786" y="1772816"/>
            <a:ext cx="5586414" cy="4824536"/>
            <a:chOff x="304800" y="2251075"/>
            <a:chExt cx="2428875" cy="1930400"/>
          </a:xfrm>
        </p:grpSpPr>
        <p:sp>
          <p:nvSpPr>
            <p:cNvPr id="20" name="Rectangle 19"/>
            <p:cNvSpPr/>
            <p:nvPr/>
          </p:nvSpPr>
          <p:spPr>
            <a:xfrm>
              <a:off x="304800" y="2251075"/>
              <a:ext cx="2428875"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r">
                <a:buNone/>
              </a:pPr>
              <a:r>
                <a:rPr lang="ar-SA" sz="2000" dirty="0">
                  <a:solidFill>
                    <a:schemeClr val="tx1"/>
                  </a:solidFill>
                </a:rPr>
                <a:t>المؤتمر العالمي للمرأة  الذي عقد في مكسيكو سيتي عام 1975م.</a:t>
              </a:r>
              <a:endParaRPr lang="en-US" sz="2000" dirty="0">
                <a:solidFill>
                  <a:schemeClr val="tx1"/>
                </a:solidFill>
              </a:endParaRPr>
            </a:p>
            <a:p>
              <a:pPr marL="0" indent="0" algn="r">
                <a:buNone/>
              </a:pPr>
              <a:endParaRPr lang="en-US" sz="2000" dirty="0"/>
            </a:p>
          </p:txBody>
        </p:sp>
        <p:sp>
          <p:nvSpPr>
            <p:cNvPr id="21" name="Rectangle 20"/>
            <p:cNvSpPr/>
            <p:nvPr/>
          </p:nvSpPr>
          <p:spPr>
            <a:xfrm>
              <a:off x="304800" y="3345929"/>
              <a:ext cx="2428875" cy="83554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dirty="0">
                  <a:solidFill>
                    <a:schemeClr val="tx1"/>
                  </a:solidFill>
                </a:rPr>
                <a:t>مؤتمر نيروبي/ كينيا 1985م</a:t>
              </a:r>
              <a:r>
                <a:rPr lang="ar-SA" sz="2000" dirty="0" smtClean="0">
                  <a:solidFill>
                    <a:schemeClr val="tx1"/>
                  </a:solidFill>
                </a:rPr>
                <a:t>.</a:t>
              </a:r>
              <a:endParaRPr lang="en-US" sz="2000" dirty="0" smtClean="0">
                <a:solidFill>
                  <a:schemeClr val="tx1"/>
                </a:solidFill>
              </a:endParaRPr>
            </a:p>
            <a:p>
              <a:pPr algn="r"/>
              <a:r>
                <a:rPr lang="en-US" sz="2000" dirty="0" smtClean="0">
                  <a:solidFill>
                    <a:schemeClr val="tx1"/>
                  </a:solidFill>
                </a:rPr>
                <a:t> </a:t>
              </a:r>
              <a:endParaRPr lang="en-US" sz="2000" dirty="0">
                <a:solidFill>
                  <a:schemeClr val="tx1"/>
                </a:solidFill>
              </a:endParaRPr>
            </a:p>
            <a:p>
              <a:pPr algn="r"/>
              <a:endParaRPr lang="en-US" sz="2000" dirty="0" smtClean="0">
                <a:solidFill>
                  <a:schemeClr val="tx1"/>
                </a:solidFill>
              </a:endParaRPr>
            </a:p>
            <a:p>
              <a:pPr algn="r"/>
              <a:endParaRPr lang="en-US" sz="2000" dirty="0">
                <a:solidFill>
                  <a:schemeClr val="tx1"/>
                </a:solidFill>
              </a:endParaRPr>
            </a:p>
            <a:p>
              <a:pPr algn="r"/>
              <a:r>
                <a:rPr lang="ar-SA" sz="2000" dirty="0" smtClean="0">
                  <a:solidFill>
                    <a:schemeClr val="tx1"/>
                  </a:solidFill>
                </a:rPr>
                <a:t> </a:t>
              </a:r>
              <a:endParaRPr lang="en-US" sz="2000" dirty="0">
                <a:solidFill>
                  <a:schemeClr val="tx1"/>
                </a:solidFill>
              </a:endParaRPr>
            </a:p>
            <a:p>
              <a:pPr algn="r"/>
              <a:endParaRPr lang="en-US" sz="2000" dirty="0">
                <a:solidFill>
                  <a:schemeClr val="tx1">
                    <a:lumMod val="75000"/>
                  </a:schemeClr>
                </a:solidFill>
                <a:latin typeface="Times New Roman" panose="02020603050405020304" pitchFamily="18" charset="0"/>
                <a:cs typeface="Times New Roman" panose="02020603050405020304" pitchFamily="18" charset="0"/>
              </a:endParaRPr>
            </a:p>
          </p:txBody>
        </p:sp>
      </p:grpSp>
      <p:sp>
        <p:nvSpPr>
          <p:cNvPr id="23" name="Rectangle 22"/>
          <p:cNvSpPr/>
          <p:nvPr/>
        </p:nvSpPr>
        <p:spPr>
          <a:xfrm>
            <a:off x="785786" y="3140968"/>
            <a:ext cx="5586414" cy="924360"/>
          </a:xfrm>
          <a:prstGeom prst="rect">
            <a:avLst/>
          </a:prstGeom>
          <a:solidFill>
            <a:srgbClr val="143798"/>
          </a:solidFill>
          <a:ln>
            <a:solidFill>
              <a:srgbClr val="1E1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None/>
            </a:pPr>
            <a:r>
              <a:rPr lang="ar-SA" sz="2000" dirty="0"/>
              <a:t>مؤتمر   كوبنهاجن – الدانمارك / 1980</a:t>
            </a:r>
            <a:r>
              <a:rPr lang="ar-LB" sz="2000" dirty="0"/>
              <a:t>م. الذي عقد</a:t>
            </a:r>
            <a:r>
              <a:rPr lang="ar-SA" sz="2000" dirty="0"/>
              <a:t> تحت شعار: "عقد الأمم المتحدة للمرأة العالمية: المساواة والتنمية والسلام".</a:t>
            </a:r>
            <a:endParaRPr lang="en-US" sz="2000" dirty="0"/>
          </a:p>
          <a:p>
            <a:pPr marL="0" indent="0" algn="r">
              <a:buNone/>
            </a:pPr>
            <a:endParaRPr lang="en-US" sz="2000" dirty="0"/>
          </a:p>
        </p:txBody>
      </p:sp>
      <p:pic>
        <p:nvPicPr>
          <p:cNvPr id="3" name="Picture 2"/>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6372200" y="1268760"/>
            <a:ext cx="2552700" cy="1752600"/>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021360"/>
            <a:ext cx="2699506" cy="184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505951" y="4824168"/>
            <a:ext cx="24384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anim calcmode="lin" valueType="num">
                                      <p:cBhvr>
                                        <p:cTn id="22" dur="1000" fill="hold"/>
                                        <p:tgtEl>
                                          <p:spTgt spid="23"/>
                                        </p:tgtEl>
                                        <p:attrNameLst>
                                          <p:attrName>style.rotation</p:attrName>
                                        </p:attrNameLst>
                                      </p:cBhvr>
                                      <p:tavLst>
                                        <p:tav tm="0">
                                          <p:val>
                                            <p:fltVal val="90"/>
                                          </p:val>
                                        </p:tav>
                                        <p:tav tm="100000">
                                          <p:val>
                                            <p:fltVal val="0"/>
                                          </p:val>
                                        </p:tav>
                                      </p:tavLst>
                                    </p:anim>
                                    <p:animEffect transition="in" filter="fade">
                                      <p:cBhvr>
                                        <p:cTn id="23" dur="1000"/>
                                        <p:tgtEl>
                                          <p:spTgt spid="23"/>
                                        </p:tgtEl>
                                      </p:cBhvr>
                                    </p:animEffect>
                                  </p:childTnLst>
                                </p:cTn>
                              </p:par>
                            </p:childTnLst>
                          </p:cTn>
                        </p:par>
                        <p:par>
                          <p:cTn id="24" fill="hold">
                            <p:stCondLst>
                              <p:cond delay="2500"/>
                            </p:stCondLst>
                            <p:childTnLst>
                              <p:par>
                                <p:cTn id="25" presetID="55"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par>
                          <p:cTn id="30" fill="hold">
                            <p:stCondLst>
                              <p:cond delay="3500"/>
                            </p:stCondLst>
                            <p:childTnLst>
                              <p:par>
                                <p:cTn id="31" presetID="55" presetClass="entr" presetSubtype="0" fill="hold" nodeType="afterEffect">
                                  <p:stCondLst>
                                    <p:cond delay="0"/>
                                  </p:stCondLst>
                                  <p:childTnLst>
                                    <p:set>
                                      <p:cBhvr>
                                        <p:cTn id="32" dur="1" fill="hold">
                                          <p:stCondLst>
                                            <p:cond delay="0"/>
                                          </p:stCondLst>
                                        </p:cTn>
                                        <p:tgtEl>
                                          <p:spTgt spid="2051"/>
                                        </p:tgtEl>
                                        <p:attrNameLst>
                                          <p:attrName>style.visibility</p:attrName>
                                        </p:attrNameLst>
                                      </p:cBhvr>
                                      <p:to>
                                        <p:strVal val="visible"/>
                                      </p:to>
                                    </p:set>
                                    <p:anim calcmode="lin" valueType="num">
                                      <p:cBhvr>
                                        <p:cTn id="33" dur="1000" fill="hold"/>
                                        <p:tgtEl>
                                          <p:spTgt spid="2051"/>
                                        </p:tgtEl>
                                        <p:attrNameLst>
                                          <p:attrName>ppt_w</p:attrName>
                                        </p:attrNameLst>
                                      </p:cBhvr>
                                      <p:tavLst>
                                        <p:tav tm="0">
                                          <p:val>
                                            <p:strVal val="#ppt_w*0.70"/>
                                          </p:val>
                                        </p:tav>
                                        <p:tav tm="100000">
                                          <p:val>
                                            <p:strVal val="#ppt_w"/>
                                          </p:val>
                                        </p:tav>
                                      </p:tavLst>
                                    </p:anim>
                                    <p:anim calcmode="lin" valueType="num">
                                      <p:cBhvr>
                                        <p:cTn id="34" dur="1000" fill="hold"/>
                                        <p:tgtEl>
                                          <p:spTgt spid="2051"/>
                                        </p:tgtEl>
                                        <p:attrNameLst>
                                          <p:attrName>ppt_h</p:attrName>
                                        </p:attrNameLst>
                                      </p:cBhvr>
                                      <p:tavLst>
                                        <p:tav tm="0">
                                          <p:val>
                                            <p:strVal val="#ppt_h"/>
                                          </p:val>
                                        </p:tav>
                                        <p:tav tm="100000">
                                          <p:val>
                                            <p:strVal val="#ppt_h"/>
                                          </p:val>
                                        </p:tav>
                                      </p:tavLst>
                                    </p:anim>
                                    <p:animEffect transition="in" filter="fade">
                                      <p:cBhvr>
                                        <p:cTn id="35" dur="1000"/>
                                        <p:tgtEl>
                                          <p:spTgt spid="2051"/>
                                        </p:tgtEl>
                                      </p:cBhvr>
                                    </p:animEffect>
                                  </p:childTnLst>
                                </p:cTn>
                              </p:par>
                            </p:childTnLst>
                          </p:cTn>
                        </p:par>
                        <p:par>
                          <p:cTn id="36" fill="hold">
                            <p:stCondLst>
                              <p:cond delay="4500"/>
                            </p:stCondLst>
                            <p:childTnLst>
                              <p:par>
                                <p:cTn id="37" presetID="55"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strVal val="#ppt_w*0.70"/>
                                          </p:val>
                                        </p:tav>
                                        <p:tav tm="100000">
                                          <p:val>
                                            <p:strVal val="#ppt_w"/>
                                          </p:val>
                                        </p:tav>
                                      </p:tavLst>
                                    </p:anim>
                                    <p:anim calcmode="lin" valueType="num">
                                      <p:cBhvr>
                                        <p:cTn id="40" dur="1000" fill="hold"/>
                                        <p:tgtEl>
                                          <p:spTgt spid="4"/>
                                        </p:tgtEl>
                                        <p:attrNameLst>
                                          <p:attrName>ppt_h</p:attrName>
                                        </p:attrNameLst>
                                      </p:cBhvr>
                                      <p:tavLst>
                                        <p:tav tm="0">
                                          <p:val>
                                            <p:strVal val="#ppt_h"/>
                                          </p:val>
                                        </p:tav>
                                        <p:tav tm="100000">
                                          <p:val>
                                            <p:strVal val="#ppt_h"/>
                                          </p:val>
                                        </p:tav>
                                      </p:tavLst>
                                    </p:anim>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buFontTx/>
              <a:buChar char="-"/>
            </a:pPr>
            <a:r>
              <a:rPr lang="ar-SA" dirty="0" smtClean="0"/>
              <a:t>أدى </a:t>
            </a:r>
            <a:r>
              <a:rPr lang="ar-SA" dirty="0"/>
              <a:t>هذا التمييز بين المرأة والرجل الى إطلاق حملة "جنسيتي حق لي ولأسرتي"  من أجل تعديل القوانين وإقرار حق النساء بممارسة مواطنية كاملة ومنح الجنسية إلى الزوج والأولاد"  </a:t>
            </a:r>
            <a:r>
              <a:rPr lang="ar-SA" dirty="0" smtClean="0"/>
              <a:t>.</a:t>
            </a:r>
            <a:endParaRPr lang="en-US" dirty="0" smtClean="0"/>
          </a:p>
          <a:p>
            <a:pPr marL="0" indent="0" algn="just" rtl="1">
              <a:buNone/>
            </a:pPr>
            <a:endParaRPr lang="en-US" b="1" dirty="0"/>
          </a:p>
          <a:p>
            <a:pPr marL="0" indent="0" algn="just" rtl="1">
              <a:buNone/>
            </a:pPr>
            <a:r>
              <a:rPr lang="ar-SA" dirty="0"/>
              <a:t>- عدم منح المرأة الجنسية لأولادها لا يعود لأسباب دينية أو نوعية ، وإنما </a:t>
            </a:r>
            <a:r>
              <a:rPr lang="ar-LB" dirty="0" smtClean="0"/>
              <a:t>ي</a:t>
            </a:r>
            <a:r>
              <a:rPr lang="ar-SA" dirty="0" smtClean="0"/>
              <a:t>عود </a:t>
            </a:r>
            <a:r>
              <a:rPr lang="ar-SA" dirty="0"/>
              <a:t>لأسباب سياسية وعلى رأسها الأسباب الديموغرافية والطائفية التي لا زالت هي الحكم في  أكثر القضايا المطروحة على الساحة اللبنانية  .</a:t>
            </a:r>
            <a:endParaRPr lang="en-US" dirty="0"/>
          </a:p>
          <a:p>
            <a:pPr marL="0" indent="0" algn="just">
              <a:buNone/>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138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ar-LB" dirty="0" smtClean="0"/>
              <a:t>- يرجع </a:t>
            </a:r>
            <a:r>
              <a:rPr lang="ar-LB" dirty="0"/>
              <a:t>تنظيم قوانين الأحوال الشخصية في لبنان إلى عهد الانتداب الفرنسي، إلى القرار رقم 60 ل.ر. الصادر عن المفوض السامي  في 13 آذار 1936 م</a:t>
            </a:r>
            <a:r>
              <a:rPr lang="ar-LB" dirty="0" smtClean="0"/>
              <a:t>..</a:t>
            </a:r>
            <a:endParaRPr lang="en-US" dirty="0" smtClean="0"/>
          </a:p>
          <a:p>
            <a:pPr marL="0" indent="0" algn="just" rtl="1">
              <a:buNone/>
            </a:pPr>
            <a:endParaRPr lang="en-US" dirty="0"/>
          </a:p>
          <a:p>
            <a:pPr marL="0" indent="0" algn="just" rtl="1">
              <a:buNone/>
            </a:pPr>
            <a:endParaRPr lang="en-US" dirty="0"/>
          </a:p>
          <a:p>
            <a:pPr marL="0" indent="0" algn="just" rtl="1">
              <a:buNone/>
            </a:pPr>
            <a:r>
              <a:rPr lang="ar-LB" dirty="0" smtClean="0"/>
              <a:t>- يشمل </a:t>
            </a:r>
            <a:r>
              <a:rPr lang="ar-LB" dirty="0"/>
              <a:t>قانون "الأحوال الشخصية" المعمول به في لبنان، الإضافة إلى الأحكام التي تتناول أوضاع الفرد في المجتمع، الأحكام التي تنظم الطوائف الدينية، التي اعترفت بها المادة التاسعة من الدستور اللبناني</a:t>
            </a:r>
            <a:r>
              <a:rPr lang="ar-SA" dirty="0"/>
              <a:t>. حيث يبلغ عدد الطوائف اللبنانية </a:t>
            </a:r>
            <a:r>
              <a:rPr lang="ar-LB" dirty="0"/>
              <a:t>18 طائفة .</a:t>
            </a:r>
            <a:endParaRPr lang="en-US" dirty="0"/>
          </a:p>
          <a:p>
            <a:pPr marL="0" indent="0" algn="just" rtl="1">
              <a:buNone/>
            </a:pPr>
            <a:endParaRPr lang="en-US" dirty="0"/>
          </a:p>
        </p:txBody>
      </p:sp>
      <p:sp>
        <p:nvSpPr>
          <p:cNvPr id="3" name="Title 2"/>
          <p:cNvSpPr>
            <a:spLocks noGrp="1"/>
          </p:cNvSpPr>
          <p:nvPr>
            <p:ph type="title"/>
          </p:nvPr>
        </p:nvSpPr>
        <p:spPr/>
        <p:txBody>
          <a:bodyPr/>
          <a:lstStyle/>
          <a:p>
            <a:r>
              <a:rPr lang="ar-LB" dirty="0"/>
              <a:t> </a:t>
            </a:r>
            <a:r>
              <a:rPr lang="ar-LB" dirty="0" smtClean="0"/>
              <a:t>قوانين الأحوال الشخصية</a:t>
            </a:r>
            <a:endParaRPr lang="en-US" dirty="0"/>
          </a:p>
        </p:txBody>
      </p:sp>
    </p:spTree>
    <p:extLst>
      <p:ext uri="{BB962C8B-B14F-4D97-AF65-F5344CB8AC3E}">
        <p14:creationId xmlns:p14="http://schemas.microsoft.com/office/powerpoint/2010/main" val="5235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rtl="1"/>
            <a:r>
              <a:rPr lang="ar-SA" dirty="0"/>
              <a:t>قانون الأحوال الشخصية </a:t>
            </a:r>
            <a:endParaRPr lang="en-US" dirty="0"/>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sp>
        <p:nvSpPr>
          <p:cNvPr id="5" name="Rectangle 4"/>
          <p:cNvSpPr/>
          <p:nvPr/>
        </p:nvSpPr>
        <p:spPr>
          <a:xfrm>
            <a:off x="357158" y="1214422"/>
            <a:ext cx="8429684" cy="3046988"/>
          </a:xfrm>
          <a:prstGeom prst="rect">
            <a:avLst/>
          </a:prstGeom>
        </p:spPr>
        <p:txBody>
          <a:bodyPr wrap="square">
            <a:spAutoFit/>
          </a:bodyPr>
          <a:lstStyle/>
          <a:p>
            <a:pPr algn="r" rtl="1"/>
            <a:r>
              <a:rPr lang="ar-LB" sz="2400" b="1" dirty="0"/>
              <a:t>- يوجد في لبنان حالياً المحاكم  الشرعية التالية:</a:t>
            </a:r>
            <a:endParaRPr lang="en-US" sz="2400" b="1" dirty="0"/>
          </a:p>
          <a:p>
            <a:pPr lvl="0" algn="r" rtl="1"/>
            <a:endParaRPr lang="en-US" sz="2400" dirty="0"/>
          </a:p>
          <a:p>
            <a:pPr marL="342900" indent="-342900" algn="r" rtl="1">
              <a:buFontTx/>
              <a:buChar char="-"/>
            </a:pPr>
            <a:endParaRPr lang="en-US" sz="2400" dirty="0" smtClean="0"/>
          </a:p>
          <a:p>
            <a:pPr marL="342900" indent="-342900" algn="r" rtl="1">
              <a:buFontTx/>
              <a:buChar char="-"/>
            </a:pPr>
            <a:endParaRPr lang="en-US" sz="2400" dirty="0"/>
          </a:p>
          <a:p>
            <a:pPr algn="r" rtl="1"/>
            <a:endParaRPr lang="en-US" sz="2400" dirty="0" smtClean="0"/>
          </a:p>
          <a:p>
            <a:pPr marL="914400" lvl="1" indent="-457200" algn="r" rtl="1">
              <a:buFont typeface="+mj-lt"/>
              <a:buAutoNum type="arabicPeriod"/>
            </a:pPr>
            <a:endParaRPr lang="en-US" sz="2400" dirty="0" smtClean="0"/>
          </a:p>
          <a:p>
            <a:pPr marL="914400" lvl="1" indent="-457200" algn="r" rtl="1">
              <a:buFont typeface="+mj-lt"/>
              <a:buAutoNum type="arabicPeriod"/>
            </a:pPr>
            <a:endParaRPr lang="en-US" sz="2400" dirty="0" smtClean="0"/>
          </a:p>
          <a:p>
            <a:pPr lvl="1" algn="r" rtl="1"/>
            <a:endParaRPr lang="en-US" sz="2400" dirty="0"/>
          </a:p>
        </p:txBody>
      </p:sp>
      <p:graphicFrame>
        <p:nvGraphicFramePr>
          <p:cNvPr id="4" name="Diagram 3"/>
          <p:cNvGraphicFramePr/>
          <p:nvPr>
            <p:extLst>
              <p:ext uri="{D42A27DB-BD31-4B8C-83A1-F6EECF244321}">
                <p14:modId xmlns:p14="http://schemas.microsoft.com/office/powerpoint/2010/main" val="3697474574"/>
              </p:ext>
            </p:extLst>
          </p:nvPr>
        </p:nvGraphicFramePr>
        <p:xfrm>
          <a:off x="1331640" y="2060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04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29600" cy="5248275"/>
          </a:xfrm>
        </p:spPr>
        <p:txBody>
          <a:bodyPr/>
          <a:lstStyle/>
          <a:p>
            <a:pPr marL="0" indent="0" algn="just">
              <a:buNone/>
            </a:pPr>
            <a:r>
              <a:rPr lang="ar-SA" dirty="0"/>
              <a:t>تدّعي الجمعيات النسائية أن قوانين الأحوال الشخصية المعمول بها في لبنان تحتوي على مواد كثيرة تكرس التمييز بين المرأة والرجل من جهة، وتمنع الدولة اللبنانية، التي كفلت لهذه القوانين الحماية، من الغاء التحفظات على المادة 16 </a:t>
            </a:r>
            <a:r>
              <a:rPr lang="ar-SA" dirty="0" smtClean="0"/>
              <a:t>من "اتفاقية </a:t>
            </a:r>
            <a:r>
              <a:rPr lang="ar-SA" dirty="0"/>
              <a:t>القضاء جميع أشكال التمييز ضد المرأةمن جهة </a:t>
            </a:r>
            <a:r>
              <a:rPr lang="ar-SA" dirty="0" smtClean="0"/>
              <a:t>أخرى. </a:t>
            </a:r>
            <a:endParaRPr lang="en-US" dirty="0"/>
          </a:p>
          <a:p>
            <a:pPr marL="0" indent="0" algn="just">
              <a:buNone/>
            </a:pPr>
            <a:endParaRPr lang="en-US" dirty="0"/>
          </a:p>
        </p:txBody>
      </p:sp>
      <p:sp>
        <p:nvSpPr>
          <p:cNvPr id="3" name="Title 2"/>
          <p:cNvSpPr>
            <a:spLocks noGrp="1"/>
          </p:cNvSpPr>
          <p:nvPr>
            <p:ph type="title"/>
          </p:nvPr>
        </p:nvSpPr>
        <p:spPr/>
        <p:txBody>
          <a:bodyPr/>
          <a:lstStyle/>
          <a:p>
            <a:r>
              <a:rPr lang="ar-LB" dirty="0" smtClean="0"/>
              <a:t>قوانين الأحوال الشخصية</a:t>
            </a:r>
            <a:endParaRPr lang="en-US" dirty="0"/>
          </a:p>
        </p:txBody>
      </p:sp>
    </p:spTree>
    <p:extLst>
      <p:ext uri="{BB962C8B-B14F-4D97-AF65-F5344CB8AC3E}">
        <p14:creationId xmlns:p14="http://schemas.microsoft.com/office/powerpoint/2010/main" val="42232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t="93000" r="-7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SA" dirty="0"/>
              <a:t> أبرز ما يعترض عليه مناصرو حقوق المرأة، فيما يتعلق بمفاعيل عقد الزواج، الأمور التالية:</a:t>
            </a:r>
            <a:endParaRPr lang="en-US"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graphicFrame>
        <p:nvGraphicFramePr>
          <p:cNvPr id="2" name="Diagram 1"/>
          <p:cNvGraphicFramePr/>
          <p:nvPr>
            <p:extLst>
              <p:ext uri="{D42A27DB-BD31-4B8C-83A1-F6EECF244321}">
                <p14:modId xmlns:p14="http://schemas.microsoft.com/office/powerpoint/2010/main" val="1289828132"/>
              </p:ext>
            </p:extLst>
          </p:nvPr>
        </p:nvGraphicFramePr>
        <p:xfrm>
          <a:off x="611560" y="1340768"/>
          <a:ext cx="8280920"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0" y="6381328"/>
            <a:ext cx="9144000" cy="476672"/>
          </a:xfrm>
          <a:prstGeom prst="rect">
            <a:avLst/>
          </a:prstGeom>
          <a:solidFill>
            <a:schemeClr val="tx1">
              <a:lumMod val="50000"/>
            </a:schemeClr>
          </a:solidFill>
          <a:ln>
            <a:solidFill>
              <a:srgbClr val="452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14" presetClass="entr" presetSubtype="1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2"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183617"/>
            <a:ext cx="8458200" cy="563563"/>
          </a:xfrm>
        </p:spPr>
        <p:txBody>
          <a:bodyPr/>
          <a:lstStyle/>
          <a:p>
            <a:r>
              <a:rPr lang="ar-SA" dirty="0"/>
              <a:t>إجراء بعض التعديلات على قانون الأحول الشخصية للطائفة السنية</a:t>
            </a:r>
            <a:endParaRPr lang="en-US"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sp>
        <p:nvSpPr>
          <p:cNvPr id="7" name="Rectangle 6"/>
          <p:cNvSpPr/>
          <p:nvPr/>
        </p:nvSpPr>
        <p:spPr>
          <a:xfrm>
            <a:off x="0" y="6381328"/>
            <a:ext cx="9144000" cy="476672"/>
          </a:xfrm>
          <a:prstGeom prst="rect">
            <a:avLst/>
          </a:prstGeom>
          <a:solidFill>
            <a:schemeClr val="tx1">
              <a:lumMod val="50000"/>
            </a:schemeClr>
          </a:solidFill>
          <a:ln>
            <a:solidFill>
              <a:srgbClr val="452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2009156276"/>
              </p:ext>
            </p:extLst>
          </p:nvPr>
        </p:nvGraphicFramePr>
        <p:xfrm>
          <a:off x="323528" y="1089025"/>
          <a:ext cx="8280920" cy="4860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5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22" presetClass="entr" presetSubtype="4"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dirty="0" smtClean="0"/>
              <a:t> </a:t>
            </a:r>
            <a:r>
              <a:rPr lang="ar-SA" dirty="0"/>
              <a:t>أهداف الحملة على قوانين الأحوال الشخصية</a:t>
            </a:r>
            <a:endParaRPr lang="en-US" dirty="0"/>
          </a:p>
        </p:txBody>
      </p:sp>
      <p:sp>
        <p:nvSpPr>
          <p:cNvPr id="5" name="Down Arrow Callout 4"/>
          <p:cNvSpPr/>
          <p:nvPr/>
        </p:nvSpPr>
        <p:spPr>
          <a:xfrm>
            <a:off x="395536" y="1435168"/>
            <a:ext cx="8496944" cy="2353872"/>
          </a:xfrm>
          <a:prstGeom prst="downArrowCallou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إن قراءة متأنية لقوانين الأحوال الشخصية التي تسعى الجمعيات النسوية إلى تعديلها في لبنان تؤكد بأن أهداف هذه الحملات عديدة، من بينها :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395536" y="3789040"/>
            <a:ext cx="3888432" cy="27363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التمهيد</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لإلغاء</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ق</a:t>
            </a:r>
            <a:r>
              <a:rPr lang="ar-L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انون</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الأحوال</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الشخصية</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الذي</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يروج</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على</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أنه</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يظلم</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المرأة</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ويعنفها</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بقوانينه</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المتعلقة</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بالزواج</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والطلاق</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والإرث</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7" name="Rounded Rectangle 6"/>
          <p:cNvSpPr/>
          <p:nvPr/>
        </p:nvSpPr>
        <p:spPr>
          <a:xfrm>
            <a:off x="4788024" y="3789040"/>
            <a:ext cx="3744416" cy="273630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الوصول</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بطريق</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مؤسسة</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الزواج</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إلى</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طريق</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مسدود</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يجعل</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الناس</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يهربون</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من</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هذه</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المؤسسة</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ويفضلون</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عليها</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البدائل</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الأخرى</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مثل</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المساكنة</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والإباحية</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Tree>
    <p:extLst>
      <p:ext uri="{BB962C8B-B14F-4D97-AF65-F5344CB8AC3E}">
        <p14:creationId xmlns:p14="http://schemas.microsoft.com/office/powerpoint/2010/main" val="16965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36912"/>
            <a:ext cx="8229600" cy="5248275"/>
          </a:xfrm>
        </p:spPr>
        <p:txBody>
          <a:bodyPr/>
          <a:lstStyle/>
          <a:p>
            <a:pPr marL="0" indent="0" algn="just" rtl="1">
              <a:buNone/>
            </a:pPr>
            <a:r>
              <a:rPr lang="ar-SA" dirty="0"/>
              <a:t>بدأت محاولات العلمانيين لاستصدار قانون مدني موحّد للأحوال الشخصية في لبنان،  منذ أوائل الخمسينات من القرن الماضي، حيث حاول بعض النواب أقرار هذا القانون في معرض دراسة قانون 2 نيسان 1951م. ولكنهم فشلوا في ذلك </a:t>
            </a:r>
            <a:endParaRPr lang="en-US" dirty="0"/>
          </a:p>
        </p:txBody>
      </p:sp>
      <p:sp>
        <p:nvSpPr>
          <p:cNvPr id="3" name="Title 2"/>
          <p:cNvSpPr>
            <a:spLocks noGrp="1"/>
          </p:cNvSpPr>
          <p:nvPr>
            <p:ph type="title"/>
          </p:nvPr>
        </p:nvSpPr>
        <p:spPr/>
        <p:txBody>
          <a:bodyPr/>
          <a:lstStyle/>
          <a:p>
            <a:r>
              <a:rPr lang="en-US" dirty="0"/>
              <a:t>مشاريع قانون الزواج المدني </a:t>
            </a:r>
          </a:p>
        </p:txBody>
      </p:sp>
    </p:spTree>
    <p:extLst>
      <p:ext uri="{BB962C8B-B14F-4D97-AF65-F5344CB8AC3E}">
        <p14:creationId xmlns:p14="http://schemas.microsoft.com/office/powerpoint/2010/main" val="40104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6706087"/>
              </p:ext>
            </p:extLst>
          </p:nvPr>
        </p:nvGraphicFramePr>
        <p:xfrm>
          <a:off x="-684584" y="1124745"/>
          <a:ext cx="82296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مشاريع قانون الزواج المدني </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2200" y="1124745"/>
            <a:ext cx="2698943" cy="5321932"/>
          </a:xfrm>
          <a:prstGeom prst="rect">
            <a:avLst/>
          </a:prstGeom>
        </p:spPr>
      </p:pic>
    </p:spTree>
    <p:extLst>
      <p:ext uri="{BB962C8B-B14F-4D97-AF65-F5344CB8AC3E}">
        <p14:creationId xmlns:p14="http://schemas.microsoft.com/office/powerpoint/2010/main" val="14482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1750"/>
                            </p:stCondLst>
                            <p:childTnLst>
                              <p:par>
                                <p:cTn id="18" presetID="2" presetClass="entr" presetSubtype="4" fill="hold" grpId="0" nodeType="after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08920"/>
            <a:ext cx="8229600" cy="5248275"/>
          </a:xfrm>
        </p:spPr>
        <p:txBody>
          <a:bodyPr/>
          <a:lstStyle/>
          <a:p>
            <a:pPr marL="0" indent="0" algn="just">
              <a:buNone/>
            </a:pPr>
            <a:r>
              <a:rPr lang="ar-SA" dirty="0"/>
              <a:t> نتج عن المطالبة بهذا القانون ما عرف بـ </a:t>
            </a:r>
            <a:r>
              <a:rPr lang="ar-SA" dirty="0">
                <a:solidFill>
                  <a:srgbClr val="FF0000"/>
                </a:solidFill>
              </a:rPr>
              <a:t>" اللقاء</a:t>
            </a:r>
            <a:r>
              <a:rPr lang="ar-SA" i="1" dirty="0">
                <a:solidFill>
                  <a:srgbClr val="FF0000"/>
                </a:solidFill>
              </a:rPr>
              <a:t> </a:t>
            </a:r>
            <a:r>
              <a:rPr lang="ar-SA" dirty="0">
                <a:solidFill>
                  <a:srgbClr val="FF0000"/>
                </a:solidFill>
              </a:rPr>
              <a:t>من اجل قانون مدني اختياري للأحوال الشخصية"</a:t>
            </a:r>
            <a:r>
              <a:rPr lang="ar-SA" dirty="0"/>
              <a:t>  الذي أسس للدفاع عن حق اللبنانيين في وجود قانون زواج مدني يحتكمون إليه . </a:t>
            </a:r>
            <a:endParaRPr lang="en-US" dirty="0"/>
          </a:p>
        </p:txBody>
      </p:sp>
      <p:sp>
        <p:nvSpPr>
          <p:cNvPr id="3" name="Title 2"/>
          <p:cNvSpPr>
            <a:spLocks noGrp="1"/>
          </p:cNvSpPr>
          <p:nvPr>
            <p:ph type="title"/>
          </p:nvPr>
        </p:nvSpPr>
        <p:spPr/>
        <p:txBody>
          <a:bodyPr/>
          <a:lstStyle/>
          <a:p>
            <a:r>
              <a:rPr lang="en-US" dirty="0"/>
              <a:t>مشاريع قانون الزواج المدني </a:t>
            </a:r>
          </a:p>
        </p:txBody>
      </p:sp>
    </p:spTree>
    <p:extLst>
      <p:ext uri="{BB962C8B-B14F-4D97-AF65-F5344CB8AC3E}">
        <p14:creationId xmlns:p14="http://schemas.microsoft.com/office/powerpoint/2010/main" val="42319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SA" dirty="0"/>
              <a:t>أبرز المؤتمرات الدولية الخاصة بالمرأة هي :</a:t>
            </a:r>
            <a:endParaRPr lang="en-US"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grpSp>
        <p:nvGrpSpPr>
          <p:cNvPr id="9" name="Group 9"/>
          <p:cNvGrpSpPr/>
          <p:nvPr/>
        </p:nvGrpSpPr>
        <p:grpSpPr>
          <a:xfrm>
            <a:off x="785786" y="1772816"/>
            <a:ext cx="5586414" cy="4536504"/>
            <a:chOff x="304800" y="2251075"/>
            <a:chExt cx="2428875" cy="1930400"/>
          </a:xfrm>
        </p:grpSpPr>
        <p:sp>
          <p:nvSpPr>
            <p:cNvPr id="14" name="Rectangle 13"/>
            <p:cNvSpPr/>
            <p:nvPr/>
          </p:nvSpPr>
          <p:spPr>
            <a:xfrm>
              <a:off x="304800" y="2251075"/>
              <a:ext cx="2428875"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None/>
              </a:pPr>
              <a:r>
                <a:rPr lang="ar-SA" sz="2000" dirty="0">
                  <a:solidFill>
                    <a:schemeClr val="tx1"/>
                  </a:solidFill>
                </a:rPr>
                <a:t>مؤتمر السكان والتنمية الذي عقد في القاهرة عام 1994م. الذي دعا إلى  حرية الجنس للمرأة، وتغيير أشكال الأسرة،  </a:t>
              </a:r>
              <a:r>
                <a:rPr lang="ar-LB" sz="2000" dirty="0">
                  <a:solidFill>
                    <a:schemeClr val="tx1"/>
                  </a:solidFill>
                </a:rPr>
                <a:t>إضافة إلى المناداة</a:t>
              </a:r>
              <a:r>
                <a:rPr lang="ar-SA" sz="2000" dirty="0">
                  <a:solidFill>
                    <a:schemeClr val="tx1"/>
                  </a:solidFill>
                </a:rPr>
                <a:t> بقانونية الإجهاض</a:t>
              </a:r>
              <a:r>
                <a:rPr lang="ar-SA" sz="2000" dirty="0" smtClean="0">
                  <a:solidFill>
                    <a:schemeClr val="tx1"/>
                  </a:solidFill>
                </a:rPr>
                <a:t>.</a:t>
              </a:r>
              <a:endParaRPr lang="en-US" sz="2000" dirty="0">
                <a:solidFill>
                  <a:schemeClr val="tx1"/>
                </a:solidFill>
              </a:endParaRPr>
            </a:p>
          </p:txBody>
        </p:sp>
        <p:sp>
          <p:nvSpPr>
            <p:cNvPr id="15" name="Rectangle 14"/>
            <p:cNvSpPr/>
            <p:nvPr/>
          </p:nvSpPr>
          <p:spPr>
            <a:xfrm>
              <a:off x="304800" y="3571875"/>
              <a:ext cx="2428875" cy="609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dirty="0">
                  <a:solidFill>
                    <a:schemeClr val="tx1"/>
                  </a:solidFill>
                </a:rPr>
                <a:t>بين مؤتمري مكسيكو وكوبنهاجن، عقدت عدة مؤتمرات وصدرت عدة اتفاقيات،  أهمها "اتفاقية القضاء على جميع أشكال التمييز ضد المرأة"،"سيداو</a:t>
              </a:r>
              <a:r>
                <a:rPr lang="ar-LB" sz="2000" dirty="0">
                  <a:solidFill>
                    <a:schemeClr val="tx1"/>
                  </a:solidFill>
                </a:rPr>
                <a:t>“</a:t>
              </a:r>
              <a:endParaRPr lang="en-US" sz="2000" dirty="0">
                <a:solidFill>
                  <a:schemeClr val="tx1"/>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785786" y="3296728"/>
            <a:ext cx="5586414" cy="1212392"/>
          </a:xfrm>
          <a:prstGeom prst="rect">
            <a:avLst/>
          </a:prstGeom>
          <a:solidFill>
            <a:srgbClr val="143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r">
              <a:buNone/>
            </a:pPr>
            <a:r>
              <a:rPr lang="ar-SA" sz="2000" dirty="0"/>
              <a:t>مؤتمر بيجين الذي عقد عام 1995م.، وتوابعه 5+ و10+ و15+.</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045" y="1340768"/>
            <a:ext cx="239354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data:image/jpeg;base64,/9j/4AAQSkZJRgABAQAAAQABAAD/2wCEAAkGBxQSEhQUEhQUFRQUFRUVFBQUFBQUFBQUFBQXFhQWFRQYHCggGBwlHBQUITEhJSkrLi4uFx8zODMsNygtLisBCgoKDg0OGxAQGy0kICQsLDYsLCwsLCwsLC8sLCwsLCwsLCwsLCwsLCwsLCwsLCwsLCwsLCwsLCwsLCwsLCwsLP/AABEIAL0BCgMBIgACEQEDEQH/xAAbAAABBQEBAAAAAAAAAAAAAAAEAQIDBQYAB//EAEUQAAIBAwIDBQQIAwUFCQAAAAECAwAEEQUSEyExBiJBUWEycYGRBxQjQlKhsfAzctEVJGKSwSV0grLxFjQ1NkNzs8Ph/8QAGwEAAQUBAQAAAAAAAAAAAAAAAwACBAUGAQf/xAAvEQACAgEDAwIDCAMBAAAAAAAAAQIDEQQSIRMxQQVRIjJhFFJxgaGxweEGkfAz/9oADAMBAAIRAxEAPwDZslMKUQRSbat9xFaQNtrglT7KUJXdwKSRGq04LUm2nBaY5EacSLbTHWiNlNZa4pEScQQrQ80WaOZaiZaNGZCnEzt7b4oEZHnWnuIM1T3Vtg1PqtUiJbDIHQ9xHmiMYqKedF9plHvIFGIsVJSwikvIPf8AOqW5U+vzq5v9ZtxkbwfdzrP3mrxHpuPwqPfOtrDZpfTOtF8xeCEsfP8AOuVj+zQj3wPQGmi9Hkaz98E+xrqL0u5Yhv3mpVP7zVcl+vkaIivEPj86q7apIt6dRXLyGL++dOP750yJwehBqYCoMm0WUFF9iBo/3momjPr86O20hSuKxnXSmCRuR5/OiUlP7NLw6Th0nJMdGDiSiT95pd/7zUQFKDTMBEyYN+812795qMNS7q5gdkfu/ea7dTM0jNSSydHsaiwKYZKTfR1XJCPdCKQUtKBWryeeOCExXYpcU4Ck2DlWNC08LTgtPAobZFnEi21xSpdtcVrm4iyiCOlQMtFXLqilnIVRzJJwAK857S/SGq5S1AY9DIfZH8o8aPWm1nwRXTKbxFGwvr2OFS0rqo9TWF13t9FzWBC5/E3JaweoX8k7FpHZifM8vgPChStOdyj8pNp9Jj3s5+hZX/aK4lJy5UeS8hVVJIW6kn3kn9aXbS7KDO2cu7LOvTwrWIxSIsVwFShKXZQwu0i20+OEtT9lFQjlXYxyxYIRDiuMZomuxRummMzgDKsOn9Kliu5V9RU+2uKUOejhPug1ersh8rCINVH3wR6+FWEUoYZBBqlePPWmW4KHkSPLFVt/pX3C30/rUk8WrKNABS4qvh1DHJx/xD/WrCNgRkHIPjVPbROp4ki/o1NVyzBiYpCtSYrqDkPgh2V2ypsUoFLcLaiHbTStEbaQpXVLAtoA6YqPNHulQGIVMrt4Ee8laTbTyK4Vo8mBwM205RTqUU3JxxFC04ClUU/FMbIdkRuKqe0OvQ2ab5Tz+6g9pj5AUP2u7Tx2UfMhpW9hAefvPkK8R1fU5LmQyStuYn4KPIeVGrrWN0uwKFDmw/tR2smvGO47Y/CMdPifE1nsVIEp6x12c8ljVQorEUQBaeq55fOpljp6x0FyJMayKaL1HuqIJRnC8aUQ0kddYHw6Xh0ZwqURU5IY4AfDqaJOVTcKlVMUWKGOJCi08LU0adafw6kQXACSBttdsogpikBHnRlFAWiDZXGOiEANcV9RTlBNDMsEeOoobgoe7n1U8xU88uPZINCOTnPjULU1QmsNEmi2db3ReC8tLtZBy5HxHjRFZkuc5HI+lW9hqG7k3JvD1rNavQuvModjWaD1ONuIWcS/csKUU3NLmqzBcIeK6mg04GuDiGaht9FyigiKl042nMHv7daSurq0xgRaVaSnKK4xNEi1U9qNfSzhLtzc8kXxY/0qwu7pYkaRzhVBJPwrw7tPrT3czSNnHRV/CvuolNafxS7IjSr3PBW6rfPcSNJIcs3yA8AKD2VMFqRY6VlmSdVRghWOpViqdI6lWKo0pk2FIMsVKhUnAYZ8gRVHreolmKKe6ORx94jqfdVSr45jOaZvIs9TFPCRtuHTuHVZoOp7/s35t90+YHh76veHRoPIaLjOOUCcOl4dFcOlCUeKBzQJw67h0Xw67h0dRI0mCKuKfsqfh1wio0VgDLkHkTlURjo7bmlWOjbMgG0ivCY5jr+tLOoIB/KizFz+dN4XlTlDwNk+zKxoqieKrUw1E8NDlULcVLx1Ftq0eGhZIai2UhIWYDLC93DDdf1o7NZ/GDy61dWU+8eo61mdfo+m98Vwa30vX9VdOT5/cIzTlNNK0marMFyOehjRDVARRYdhx7zXVxrq1JgRRT1pq0Nqt6IIXkP3QSPf4VzG54Q7xkwv0m63uIt0PJcGT1OOS155ijL6cyOztzLEk/GoVWj3S2pRXgfRXl5Y1EqZEp8aVPGlQZTLWuoakdB67ccKEn7zd1fj1Py/WrZErI9rLndLsHRAP8zDJ/0/OhZyc1culU8d2UbHlTKVjSUigJI5CpBBwQcg+teg6fOJY1ceI5jybxFeditL2NvcOYieTc1/mA5j4j9KLVLDJGns2yx7moCUojogJTlSrGCJMwcRV3CosJSiOpEUQ5sEENdwqM4ddw6KkR5MBaGmhKsOFUckXj8/9KLEDLlAvA5Z+VRmHyo8r/SmGMUTAxPgDKgj3VE0VWIjrnjzXcIHJ4Kl4aGkgq6eGoJIKZKCY3fgoJYKjtnKMD4ePuq3mgqvnhxVdqtOpRafkm6XUuElJd0W55jI6GosVFpUuRtPh091EOOdYm6t1WOD8HoVFyurVi8jGNRVI1RU6HYMe811ca6tQYIctYv6S77EaRD7x3H3DpWyry/6QLjfdEeCqB+po1C+Jv2OvtgymKeq0oFSoKi2yLOivhDkSiESmxrU6CorZZwjgXGBk+X/AFrzS+uDJI7n7zE/0r0DXptlvIfErtHvbl/qa89aLAzSRUeqT+KMSGupxY02ulSKKlhlKMrryKkMPeDkVCBUyRE0hHqVlMJY1dejAEemfCiFSsx2Fvcq0JPNe8vuPtfn+tawCrWmW6KZN3bo5G7KdsqRRS4qVEizIwtLsqTFKBRURZMiCUjJU+2kYeVEiCbBig+ddsqcR07ZRUR5STfAPw6Qx0UEqRY6WRu7BXmOonjo+WLBqBlpDZe5XSxVW3UNXrrQdxFyplkU0crntkUVudrg/CrKYUFcx4NGZyoPpWN9Zp22KaN76DfvrcPYhaoSalaoCarq1lF8e/MOdJTnPOm1pjBnMa8e7Sy77iU/4j+XKvXpa8b1SM73bB2l2GfDOc0ev5JDl3QCBUyCo1FTJVfYXdC4RLGKnWokFTKKCTUUHbOfEaJ+Ns/BR/UiqW3hDLRHbObM6L4Kg+bEn9MfKnacncpxmdbPfdJlfHaAtij5NNUU2FO/VrdJyFIilS9koHSmtB3asXXlUezKmkIqNJu+DcRv4BsN/KeR/r8K9TUV5FfJhq9G7K6iJYFBP2kYCOD18lJz5gVM0k8NxYauXguQKdXCngVZoZMbinYpQKG1LUo4FDStjJwAASSfQDrT9ySy2RZchRFOjQYGPKhNP1GOdd0TBsHBHQqfIjwqyhXuj50+ElLlEHUvESEpXbKICUm2ipkVTIlSpVSnKtSqtJsW7JGLMyYVQSx6ADJpb3TIbReJqNwluvhGp3zv7kH/AO1H271y4sLCBrMbTcO6z3OMmHG0Io/DuyTn/D5mh7HsTZ28SXty76pJLzEhYm2yfxEklvH2upHQVVW6yyU+nWWNNCUN0w3Q9VtL+3vDb2bRRQRqY7iUZkkkJbPe6DGF5AnrWalWrzVNflmQR92OEclhiASMAdBgdRVM/wA6m6aqdcH1Hlsi3yjKS2IpLxKWA9zHqamvBQ0PT4n/AEqm9bhmrJqP8dm1Zh+w2QUKVNGlaZis5W2kbE9vtptwqaqWwnwcGrlTWrtjtZhpxwxkv9a8vvH+wuF5ZEwPrzOK9QlryzWbYBrnrlXBHPlgnxFFr+SQsfL+JRrU6UOpqdKrLO5eUvgIjqZagSp1oeCVk8916XddSHybb/lAH9auNKHdrNSuS5J6liT7yedafSPZrpk5vMmyKNftKtb1O6Kroh9pVxfr3PhSGgCjK02BeRqWEZWm23U0hFba9ySeXHOGElPR3ZUDY9NxNAaLsmnC3DttkyC5JJ3kYQk+81ZTJzu1HU24b4JKhP5ZrOQxliAOpoe3c5Lz/Qfckos9Q0C9YCSGflLb8mP4kx3W+QqpgupZ90q3OyUhngt8d1okJHe9TtNCWs73DJg/aS2csT8/vIWVGb38hUcL267G2z/W44xHwApxuVdgbOPZxz60S7UXumGM5z4XlfwFhGvqPPb6vH/NBd7q8d21ogkZSzbZo0LIQWAA72OeCDj31Np0kVzAsM0xFxE8giO/bLlSQvPx8vhTLW0ntWtFMqsJJFDRcJCV8Ww+M8s0unadLefaNJGqLOeQhQP9m3LvqAfnRoz1EtS4yinlLKz+vYBONfR3JvOfb+x3Zq5PHhc8jcRvHL5GWFsBveQPzNemaZok8sYeOMspyQcqPlkjNeV6V/FtfL61c493jXoPaYsdS0GAOyRlUdgrEBzxAxVvMHYBj1oum1EqqcL7zRG1VEbZc+yf6GjijuhbhLKSGGdZ/t+PtyYscwMq3Pp+fOk1TT2uLiT6uu8DbuKlQu7He5kgdc0FrTbp5Seu88vLB/6UHrpP9j35DFdvDdWUlSHDDow9w+dTJRdSd6fL8fiVVc1a1Q1wvPngnvbCSEhZFKkjIyQcj0INGMLSKa1tpnm+sXSho9irwxnPUnmMYrzzQPpQEFtFBf2jzmMfYycRo3MbHxyO906+lC6jq2o39wuq21q6w2exYlUFwqqxBA5ZfnncQOWfSo1mulKCS4fkmV6OMZPPK8HqEcwjMsEqrLCxaOSNhlWAJBIB6GsxcWU2i7rizzdaTIT9Ytn5tDu5E+Yxy73oM+dAn6YbNu9JpzF25uVuCFLH2iBjpmkn+lqOSOSGy09+NOrRgGVpgdwIP2QHeOPCh3212fEk1IJTXZB4eGiy1e1iMcV1atvtbjJQn2kYe1G3qOfXyNPm1qWx0ee5tiEm+som8or5UqvLDAjxNZfRu0smk2/1HU9Pd0DmaPLtEdzDn3hyYYJ6Hxoi41WTXODY2Fm1va8USTuWaQZ5ZLyEcgAc4zk8qfZq3ZTsff3OxoUbNyLn6Sz/AHiFuWZLSGR8ADc7F8nA9wrK2ycqve39+kt03DOY4kSFD5iMEE+7Jaqu1XuCovqs3DSxT7l96DDde2QutRbaKm6UEWrOwk2jXYPUVqwsrvHI1WoalFbucVLhmLlHJdSHIrzntieHM+BkTJz9CD1FbaOc4xVP2k0CW7QcBN8i+AKryPmWIAoUEoZTfAOUNsTzYGpkaitQ7P3UD8OWCQPjdhRxOXnlMigeYOCCCORBGCD5EVXzWWWOnmmgtDRCNU2h6FcXWfq8Rfb7RyqgHy3MQM02+sZLeQxzIUcdVOOnmCORHuoeCXG2Le3PJkdX7NsGklRgVyz7SCD5kVJo/sfCtJIMqw81I+YrOaOO58K5JYKXXUxrktvkSH+L8avNRXufCqO3/i/GtDqS/Z/CmkEqbM8jSQcmqXSLd33BEZ8ddilse/A5VGylZMEEHOMHkQfUUhA2onhyrIQWUq0bqOpR1KnHz/Ki+xenqHkOwsFxslZGU5OcrtblkYqzTsxdXqn6rEZCvU7kQA9QNzkDPpWytuzd0zFBC29ANwJQYyPxE4PQ9DUjSwhv3N4CRfGGZ6y0qKF3kRcM/U5J6nJAz050eGom+sJIX2SqVbGcHB5eYI5GhitW0EscdhsmC6lpsdwoWUZAOQQSCD6EVX6wzWluq2yYXdtJ2s+xTnLEDmedXJNcr0pVqSeOG/IFsyvZm0LSxNhuFArkSOpTiyyHLMAfAf6etbftJoUupWltJanbe2JJiUkAyx7lZSpPIMCqkeHUeNBqC52j/iPkKtElKnKkgjpjkR8aDHRR6XTT85z9SJqtZ05p+f4KM/SRdR92/wBIMko5b8S27NjxZTG2fhUF3LqmuhbdLUWVkCGdijLHgc9zSPjiEdQFHv8AOttH2kuVGBKcf4grfmRmhb3WJpRiSRmHlyA+QFB+wWviUuAX2+pcxjz+RpLLUXiglhsFWU21uqWyNgcV0GMk5HI8vEVLHqmpFrENaxBZVJvjuGbdvAJ9pz8fxVnjotyi8ThsqgZyGG4DzwDkUA16w++3Pr3m5056GM3muSwKOtnFYnHk0V32nnDuFZdodgvdHshiB+VDS9p7gj2wPUKufnVFxaqNR1XGVXr5/wBKnx0lS7xRE6t9ssRbL3UO2N1Ao2S5Jz7ah/XNarVb25kkljeNP7ONoz/Wg+1zJszjk/TmT7NeNyzEnJJJ9ajlvH27N77Pwbm2/wCXOKDqNJGTTjxgstMpVw2yeQV2zVuq4VR6VTwjLAetXcnhWZ9ftzOMDZf4/TthKYPIKGKUU9D1SQfBoT0RGqZGoQGjrHT5ZQTGhYDqcgDPxr0ObS7mK3D0ahO1spGkagVJBCxYIJBH2q9CKmljZGKuCrDqDQnas/7H1H+SL/5VqJqcdJsZa8wYy5vruPs7azWUxSeGFJZO6jmSElg/tqeYOGz6HzrPdrnW6gtNRjAAuY9k4HRbiMYbOPPDf5a0mg3Ihs9IkfnE9s0E4PThTEDJ9AwXn76zvZbSzDPqWiSn2sz2ZbxdBuQj+Zdmcfhaq/a44fuR6ZuuaYLqEzL2fuWUlSLyIZUkHoviKtO3Lc7P1s4P+WqjVFI7PXQIIIvYgQeoICgg1oO0libi40+FSA0lpbqCeg7mSfkDXF8xKqmlqXJ/UygeqTSU7lbe50/TFdojqqLKjFGV4JFCuhwwLHkOYIzUFv2FmEW+2lhvIwD37Z1c8uvdz5+AJNck0xmsvja1tMVb/wAX41vLPsxc3kRMCAgcsswUZ8gT161i7axlM7KIpCye2AjZX+YY5V6r2c0eK/tFgn4iJBOs6yI0aguByRt4P5D5U0hFJb3d5a6Vcx2rG3u7CffcKEjYyQSAnPeU9ORyPBare2ri6hs9SjAC3KbJwuMLcR8j088N/lq5uNTaDXpWuI+HFcqsTAkFXt2jWNX3A4IzGD6c6rOzWktFLqWhSH2sz2RbxkQbkOf8S7M4/C1IRHqkpXs/OykqfrcXNSQeg8RWv+kqQroLspIbZZd4Ehusfj18TWJ1Qn/s7cAggi8jBB6ggDINbD6Sz/sGX/27D/6qQhuvn7Oxzz/uUP6GqfNW+v8A8Kx/3KD9DVQELEKvNiQAB4knFXWm/wDJCkWsapDaLcfU5b13n4JjiLgxrtJMh2KeXLy8RVpeafCZru2WyliWCHiR3ZaQpK20HYNw28s46npVXJ2jOnTfUbCF72/YZlUMVgiOM8wPLIySR6kUD2s7V9oLK3FxcCzhUuE2RrvcEjIGCzDHLzqusvl1G4vgWDrNNq8+p5n05dPgKmJqx7ZL/eVbON0EZZQAAWOct+VD22lkx8WWWK3h6CSd1jUn0zVzXdFVqcnhFBdTOdsscsDL0iPzHvH60Xc6SeEZoZYbiEe1JBIsgXHXO0+FUf10ZGOuR+tFjZCcW4vIyGls3JNGht5W/wC0l4u47fqLHbk7c7Y+eOmaqzJyqwj/APMt9/uDf8sdU66PFDEkt/dpaCUZjjKs8rD8XDU5A9fWqrQXQrjJzfsW2p07txh9gS91HyNU7vVxrWh8OJbiGWO5tnOFmiPIN+Fxnumm6JpcJhku72QxWsJCnaO/LIf/AE0HxH75izlqq9m/PB2uhQ4RRO1DyNV+vbizI+x0RpIhy4jSOXIHUkhGGf8Aip5tbLULae408TRSW4VpraXvLtYkAxv58jyz8BUB6+EvBJjDkpdKjy2fKrV6tY9Ct7NEGoXsVrI43CLaZJAD0Lqvs/pTNZ0cwqkiuk0Ev8OaI7kb05dD/Ssl6jGyy12NcGy9N1GnjBUxl8RTOKHolqGIqDAtjfbqrfpIuWTT7AJI8aveMJGR2Q7e8CCVI5YyfhR5NSX2nw39m9lO/C74kgmxuEcgyOY8iCfma32srcq+DCXcx4L3tLBIbhiEYjC4IUkEBR4iqHtsDDo17xe5xeEkYbkzsJVOAPdk/Cqyz7Odo4VCW1/FJEowrcVH5DoAZEJAx4ZoY/R/cTSrNrWoCRVOTAjtK7f4F6LGCeu0efTOagO6c4dNIC7G47cF9p1vu0vTYipJe1HdxkkNzHL1FVH0kWk0KWOqKrLPZSLDPkEF0VgYmPmCNynz3+la3T9XRrpWOIo1QxxDoI124T3Vjb7sj2glhe3N5FPbuMHdKjbl5ffZC3gD1rt6lCEYNHJ8JI76WdStk04rCwJ1GeO7VBjuJw13E+WXB+dHarcyq+l3kETyqLSAjYjOMhQHVtoO04JFUWmditOsW26ncrPLKpjVIQWjtw4I4jP4keHTHrR+kdltbtk4em38ElrkmNhJGRg+SujbfUA4zUfDXLQoTcXnGSwj7N2V7I7nRbkPKzO8huZY++xLMcO4UZOfDHOqLtb2e07TPtbPUZra6ABEEbidieu1ihGB6sccvGiNU7O6jJ/4trMcEfQoshYt6cGPYpOB4+ddF2K0iWB4IZZFmbDJeXHJS4OSu0Ywp6dPnTWNk1nhYD/o/wC0Gs3slvJKqR2iMDPPw1ia4UL3dzH2+o9gAU36Q+Wj3hKlBLfKYwwKll3A5CnnjrVhYWfaSKFYY5bKVFXYkrMGcqBhTuI5kDHMg+uap7zsjfzSRy69ex/VoDv4YdWMmOe1Y1ULk9MkE4NcGkHbyFmurGJVLP8AUYBsUEtzz4fA/Kp+30M8cVhqoR0uLN1huQylWZVIMbHzBG5T58T0obs92rSbXWuZiIo3R4Yt3IRKECRAt4ZwTnwLGp7zspr8sDwG9hntnG1i0qOGUebshYdAetIRJ9Kl7bjTxHbNvfUriK6jjXBKqUXOR6vn5+lXn0ogLo11HkFofqMb48GHCOPkR86yXZ/QbLS3E1xcR3t4n8GCE74Ym8GkfxIz08PI1cwWsup6dqEEbo11PcxTYdwvdBjJPuHDIHuFIQf2gP2Vj/uUH6Gq3SrxYp4nb2VdSfdnnRva5uH9WiLKXhtYo5ApDBXXORkVlHuu9y8PlVxQs0pM61wE6jfy6Jq95cTQNNbXpkZXViuUmfidyQdCCdvuFVHbrtZPfWWIbNoLBJFPEYs7PIQQuZG6+PTPTrWo03tjcwrtRwV8FkAcD3Z5iijr638U1pqLgRTgBJFUAQSKcowA8M4/Soc9JZFPHKOJFl2qikmnt2hRnjlgg2uqkrzJ57hyxgiqHX9Nj1TXGs5Xdbayg7sUZG5iiqzKmfE7uvXlS6d2W1+3j4VlfwvbDIjYSIRtP4dyErjyB5eFARfR0ybXg1SP+1FcyMeIdrFuiiXOS+Qc5znPSgzslOKjjsNUIptpdzr+yXQbm0vbRpxZ3JMc9vOMOFHJ1Zcd7lkj1HXBqz1vQXFwjWytLbzlZIHjUuuyQggEjpjPyqCbsfcyzJP2hvYzFGCFiVwzvkYG1UACjJBLAEnbj1DtO7Ka1bq0el38UloSTGeInIN4YZTsOOoBHOnU2yqy0uGOLvSGD9qbzHMC02MR4HEXI1Q6fo8Op61qZvlaX6vyhtQ5QsqnYNu0g91VHIEZL5NT6NpjabFc8OVr3UrrAlaBXmEKZJbc4ySxOefqPLmTq/YqXU2F/bGbT74AcYSJLCrso28SOQYKkgeXPxxQ3XJR3MQL2b0YWerXulAn6tdwF4QxyUbbujb+Yd8Z8dozQPbCzI0jTjLG6wxXbfW1KsCu5zliMZwQTj3iqDSYNWutTfgXCS3dqhQ3IaNowi93G/bhvaI5jzrYXvZ7tLNG0ctzA8bgq6MbcqwPUEGKm73t2iL3VH1TiJ/ZXCNgUQwCFbcxlNoBDlxnOc9COVW3Z8KsgFythFdz7Q6QSZkm4WXXMYwNwIJ+9yzzry+z+jqaFDHcavDbITloYZHl73PrErKPE1e9mtIsLGTj2cd7e3Me7bJtPDVihU5CjoQ3kTTLNRBLDwv3JFWntnzGP5+P9lX2Q0qy1K+1B9TkBn4zLHE8zQ4QMQWBBGdoAAHTl61N2HiCTarpSyiaFFae2YEMA0ZB7pHiQ658MofOr+77C2uqFri6guLKXG6aRSkcTkDmxEg7p8ScD31mfo5soItS1Ca0LNZWts8Ylc54jMFA54AO5lcj0ApjcZwftg4ozqtS8prtyAimbKenSurNp4N+aky0nEpClIY/WvUODCbjmak301hTa7g5keXpuRTDTadg43wQ6ppyzrg8m8G8jWJvLIxNiRRnzx1+Nb9TTL2xSUbXGfI+I91BtpU0C6jizzmZxvjQY8XPx7q/kG+dbaFcQ/CvP42/vLf4W2j3LyFbkyHg/Cs5P5mNlLc8mQkReNnaM564Ga09wRwfhWSZ/tfjWknkPC+FNGmYifEvxq21JAY+gPwqhDfafGru4bMfwpCKnSpdr4q41gB05gH386zKOQ/xq6kmJT4UhBXZa+PDeP8AASV9FfqPnn51b76xekzlZxj7x2n3da1+at9HPdXj2O5Jg1IXqHNNY1LyLJIxHkKRmFRZpSPWudhZOBA6YqN8HqBSkUxl/eK5kazddj2mk065hsbiOC8NwjhnfZ9kEUHng5GQ3hQWp9mL1xjVtaijiPIokpkLjyEYC7vdg1jZE/eKiMfly+FQbdMpzcmxGl1LW7W2tWstNVhFJ/3i4lH2txgchjltXryx8OZrK21oHb2Vx4naK7hZI5+PlV1BbhQAP0qBrdR9mhth3Za+maNXzzLsiSEKoAUYArb6at1NpscWm3MVvcJcO0pdwhMZVsD2Tnqvh4ViAlcy/vFUFNjhN2Pk0Ws00b6ulnH4F9qHY64l56xrC7ephidpS2PZwmAM+u2n3uowxW62dijR26nLs+OLO4+9IR+nLw6dKpUXlSMa7drJ2LauEA0npNNMlNvc/wBB1N3VFxTXGSoyrZb5P//Z"/>
          <p:cNvSpPr>
            <a:spLocks noChangeAspect="1" noChangeArrowheads="1"/>
          </p:cNvSpPr>
          <p:nvPr/>
        </p:nvSpPr>
        <p:spPr bwMode="auto">
          <a:xfrm>
            <a:off x="155575" y="-1119188"/>
            <a:ext cx="3286125"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6588223" y="3032894"/>
            <a:ext cx="2275369" cy="1752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4785494"/>
            <a:ext cx="2131352"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childTnLst>
                          </p:cTn>
                        </p:par>
                        <p:par>
                          <p:cTn id="24" fill="hold">
                            <p:stCondLst>
                              <p:cond delay="2500"/>
                            </p:stCondLst>
                            <p:childTnLst>
                              <p:par>
                                <p:cTn id="25" presetID="55" presetClass="entr" presetSubtype="0"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p:cTn id="27" dur="1000" fill="hold"/>
                                        <p:tgtEl>
                                          <p:spTgt spid="3074"/>
                                        </p:tgtEl>
                                        <p:attrNameLst>
                                          <p:attrName>ppt_w</p:attrName>
                                        </p:attrNameLst>
                                      </p:cBhvr>
                                      <p:tavLst>
                                        <p:tav tm="0">
                                          <p:val>
                                            <p:strVal val="#ppt_w*0.70"/>
                                          </p:val>
                                        </p:tav>
                                        <p:tav tm="100000">
                                          <p:val>
                                            <p:strVal val="#ppt_w"/>
                                          </p:val>
                                        </p:tav>
                                      </p:tavLst>
                                    </p:anim>
                                    <p:anim calcmode="lin" valueType="num">
                                      <p:cBhvr>
                                        <p:cTn id="28" dur="1000" fill="hold"/>
                                        <p:tgtEl>
                                          <p:spTgt spid="3074"/>
                                        </p:tgtEl>
                                        <p:attrNameLst>
                                          <p:attrName>ppt_h</p:attrName>
                                        </p:attrNameLst>
                                      </p:cBhvr>
                                      <p:tavLst>
                                        <p:tav tm="0">
                                          <p:val>
                                            <p:strVal val="#ppt_h"/>
                                          </p:val>
                                        </p:tav>
                                        <p:tav tm="100000">
                                          <p:val>
                                            <p:strVal val="#ppt_h"/>
                                          </p:val>
                                        </p:tav>
                                      </p:tavLst>
                                    </p:anim>
                                    <p:animEffect transition="in" filter="fade">
                                      <p:cBhvr>
                                        <p:cTn id="29" dur="1000"/>
                                        <p:tgtEl>
                                          <p:spTgt spid="3074"/>
                                        </p:tgtEl>
                                      </p:cBhvr>
                                    </p:animEffect>
                                  </p:childTnLst>
                                </p:cTn>
                              </p:par>
                            </p:childTnLst>
                          </p:cTn>
                        </p:par>
                        <p:par>
                          <p:cTn id="30" fill="hold">
                            <p:stCondLst>
                              <p:cond delay="3500"/>
                            </p:stCondLst>
                            <p:childTnLst>
                              <p:par>
                                <p:cTn id="31" presetID="55"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strVal val="#ppt_w*0.70"/>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Effect transition="in" filter="fade">
                                      <p:cBhvr>
                                        <p:cTn id="35" dur="1000"/>
                                        <p:tgtEl>
                                          <p:spTgt spid="17"/>
                                        </p:tgtEl>
                                      </p:cBhvr>
                                    </p:animEffect>
                                  </p:childTnLst>
                                </p:cTn>
                              </p:par>
                            </p:childTnLst>
                          </p:cTn>
                        </p:par>
                        <p:par>
                          <p:cTn id="36" fill="hold">
                            <p:stCondLst>
                              <p:cond delay="4500"/>
                            </p:stCondLst>
                            <p:childTnLst>
                              <p:par>
                                <p:cTn id="37" presetID="55"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52250151"/>
              </p:ext>
            </p:extLst>
          </p:nvPr>
        </p:nvGraphicFramePr>
        <p:xfrm>
          <a:off x="-180528" y="0"/>
          <a:ext cx="932452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8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9672" y="1495610"/>
            <a:ext cx="7056784" cy="1323439"/>
          </a:xfrm>
          <a:prstGeom prst="rect">
            <a:avLst/>
          </a:prstGeom>
        </p:spPr>
        <p:txBody>
          <a:bodyPr wrap="square">
            <a:spAutoFit/>
          </a:bodyPr>
          <a:lstStyle/>
          <a:p>
            <a:r>
              <a:rPr lang="en-US" sz="4000" b="1" dirty="0" smtClean="0"/>
              <a:t>                 2013</a:t>
            </a:r>
            <a:endParaRPr lang="en-US" sz="4000" dirty="0"/>
          </a:p>
          <a:p>
            <a:r>
              <a:rPr lang="en-US" sz="4000" b="1" dirty="0" smtClean="0"/>
              <a:t>إقرار </a:t>
            </a:r>
            <a:r>
              <a:rPr lang="en-US" sz="4000" b="1" dirty="0"/>
              <a:t>أول زواج مدني في </a:t>
            </a:r>
            <a:r>
              <a:rPr lang="en-US" sz="4000" b="1" dirty="0" smtClean="0"/>
              <a:t>العام    </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3789040"/>
            <a:ext cx="6313884" cy="2952328"/>
          </a:xfrm>
          <a:prstGeom prst="rect">
            <a:avLst/>
          </a:prstGeom>
        </p:spPr>
      </p:pic>
    </p:spTree>
    <p:extLst>
      <p:ext uri="{BB962C8B-B14F-4D97-AF65-F5344CB8AC3E}">
        <p14:creationId xmlns:p14="http://schemas.microsoft.com/office/powerpoint/2010/main" val="313962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4330824" cy="5444827"/>
          </a:xfrm>
        </p:spPr>
        <p:txBody>
          <a:bodyPr/>
          <a:lstStyle/>
          <a:p>
            <a:pPr lvl="0" algn="just" rtl="1"/>
            <a:r>
              <a:rPr lang="ar-SA" dirty="0"/>
              <a:t>الملاحظ في موضوع الدعوات لاقرار مشروع الزواج المدني أنها </a:t>
            </a:r>
            <a:r>
              <a:rPr lang="ar-SA" dirty="0" smtClean="0"/>
              <a:t>كان</a:t>
            </a:r>
            <a:r>
              <a:rPr lang="ar-LB" dirty="0" smtClean="0"/>
              <a:t>ت</a:t>
            </a:r>
            <a:r>
              <a:rPr lang="ar-SA" dirty="0" smtClean="0"/>
              <a:t>  </a:t>
            </a:r>
            <a:r>
              <a:rPr lang="ar-SA" dirty="0"/>
              <a:t>تظهر دائماً من قبل العلمانيين</a:t>
            </a:r>
            <a:r>
              <a:rPr lang="ar-SA" dirty="0" smtClean="0"/>
              <a:t>.</a:t>
            </a:r>
            <a:endParaRPr lang="en-US" dirty="0"/>
          </a:p>
          <a:p>
            <a:pPr lvl="0" algn="just" rtl="1"/>
            <a:r>
              <a:rPr lang="en-US" dirty="0"/>
              <a:t> </a:t>
            </a:r>
            <a:r>
              <a:rPr lang="ar-SA" dirty="0"/>
              <a:t>حدث أول زواج مدني في العام الماضي من قبل زوجين مسلمين الزوج يدعى نضال درويش وهو ينتمي للطائفة الشيعية والزوجة اسمها خلود سكرية تنتمي للطائفة السنية . </a:t>
            </a:r>
            <a:endParaRPr lang="en-US" dirty="0"/>
          </a:p>
          <a:p>
            <a:pPr marL="0" indent="0" algn="just" rtl="1">
              <a:buNone/>
            </a:pPr>
            <a:endParaRPr lang="en-US" dirty="0"/>
          </a:p>
        </p:txBody>
      </p:sp>
      <p:sp>
        <p:nvSpPr>
          <p:cNvPr id="3" name="Title 2"/>
          <p:cNvSpPr>
            <a:spLocks noGrp="1"/>
          </p:cNvSpPr>
          <p:nvPr>
            <p:ph type="title"/>
          </p:nvPr>
        </p:nvSpPr>
        <p:spPr/>
        <p:txBody>
          <a:bodyPr/>
          <a:lstStyle/>
          <a:p>
            <a:r>
              <a:rPr lang="en-US" dirty="0"/>
              <a:t>أول زواج مدني في العام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052736"/>
            <a:ext cx="4283968" cy="5785274"/>
          </a:xfrm>
          <a:prstGeom prst="rect">
            <a:avLst/>
          </a:prstGeom>
        </p:spPr>
      </p:pic>
    </p:spTree>
    <p:extLst>
      <p:ext uri="{BB962C8B-B14F-4D97-AF65-F5344CB8AC3E}">
        <p14:creationId xmlns:p14="http://schemas.microsoft.com/office/powerpoint/2010/main" val="328290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par>
                          <p:cTn id="11" fill="hold">
                            <p:stCondLst>
                              <p:cond delay="2500"/>
                            </p:stCondLst>
                            <p:childTnLst>
                              <p:par>
                                <p:cTn id="12" presetID="22" presetClass="entr" presetSubtype="4" fill="hold" grpId="0" nodeType="afterEffect">
                                  <p:stCondLst>
                                    <p:cond delay="3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rtl="1"/>
            <a:r>
              <a:rPr lang="en-US" dirty="0"/>
              <a:t> </a:t>
            </a:r>
            <a:r>
              <a:rPr lang="ar-SA" dirty="0"/>
              <a:t>قام الزوجان </a:t>
            </a:r>
            <a:r>
              <a:rPr lang="ar-SA" dirty="0" smtClean="0"/>
              <a:t>بشطب</a:t>
            </a:r>
            <a:r>
              <a:rPr lang="en-US" dirty="0" smtClean="0"/>
              <a:t> </a:t>
            </a:r>
            <a:r>
              <a:rPr lang="ar-LB" dirty="0" smtClean="0"/>
              <a:t>الطائفة</a:t>
            </a:r>
            <a:r>
              <a:rPr lang="ar-SA" dirty="0" smtClean="0"/>
              <a:t> </a:t>
            </a:r>
            <a:r>
              <a:rPr lang="ar-SA" dirty="0"/>
              <a:t>عن الهوية . ثم أوكلا ملفهما إلى محام كوّن ملفاً قانونياً بعد الاستناد إلى مرسوم يعود إلى العام 1936م. خلال الانتداب الفرنسي، وفيه إشارة إلى الزواج المدني </a:t>
            </a:r>
            <a:r>
              <a:rPr lang="ar-SA" dirty="0" smtClean="0"/>
              <a:t>الفرنسي</a:t>
            </a:r>
            <a:r>
              <a:rPr lang="en-US" dirty="0" smtClean="0"/>
              <a:t>. </a:t>
            </a:r>
          </a:p>
          <a:p>
            <a:pPr marL="0" lvl="0" indent="0" algn="just" rtl="1">
              <a:buNone/>
            </a:pPr>
            <a:endParaRPr lang="en-US" dirty="0"/>
          </a:p>
          <a:p>
            <a:pPr lvl="0" algn="just" rtl="1"/>
            <a:r>
              <a:rPr lang="ar-SA" dirty="0"/>
              <a:t>طلب من وزارة الداخلية توقيع الزواج، فوقعه الوزير مروان شربل يوم الخميس 25 إبريل/نيسان عام 2013م. .  ويعد هذا الزواج أول عقد زواج يسجل في السجلات الرسمية. </a:t>
            </a:r>
            <a:endParaRPr lang="en-US" dirty="0"/>
          </a:p>
          <a:p>
            <a:pPr algn="just"/>
            <a:endParaRPr lang="en-US" dirty="0"/>
          </a:p>
        </p:txBody>
      </p:sp>
      <p:sp>
        <p:nvSpPr>
          <p:cNvPr id="3" name="Title 2"/>
          <p:cNvSpPr>
            <a:spLocks noGrp="1"/>
          </p:cNvSpPr>
          <p:nvPr>
            <p:ph type="title"/>
          </p:nvPr>
        </p:nvSpPr>
        <p:spPr/>
        <p:txBody>
          <a:bodyPr/>
          <a:lstStyle/>
          <a:p>
            <a:r>
              <a:rPr lang="en-US" dirty="0" err="1" smtClean="0"/>
              <a:t>أول</a:t>
            </a:r>
            <a:r>
              <a:rPr lang="en-US" dirty="0" smtClean="0"/>
              <a:t> </a:t>
            </a:r>
            <a:r>
              <a:rPr lang="en-US" dirty="0" err="1"/>
              <a:t>زواج</a:t>
            </a:r>
            <a:r>
              <a:rPr lang="en-US" dirty="0"/>
              <a:t> </a:t>
            </a:r>
            <a:r>
              <a:rPr lang="en-US" dirty="0" err="1" smtClean="0"/>
              <a:t>مدني</a:t>
            </a:r>
            <a:endParaRPr lang="en-US" dirty="0"/>
          </a:p>
        </p:txBody>
      </p:sp>
    </p:spTree>
    <p:extLst>
      <p:ext uri="{BB962C8B-B14F-4D97-AF65-F5344CB8AC3E}">
        <p14:creationId xmlns:p14="http://schemas.microsoft.com/office/powerpoint/2010/main" val="13739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par>
                          <p:cTn id="8" fill="hold">
                            <p:stCondLst>
                              <p:cond delay="2000"/>
                            </p:stCondLst>
                            <p:childTnLst>
                              <p:par>
                                <p:cTn id="9" presetID="20" presetClass="entr" presetSubtype="0" fill="hold" grpId="0" nodeType="afterEffect">
                                  <p:stCondLst>
                                    <p:cond delay="3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edge">
                                      <p:cBhvr>
                                        <p:cTn id="11"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32856"/>
            <a:ext cx="9144000" cy="936104"/>
          </a:xfrm>
          <a:gradFill>
            <a:gsLst>
              <a:gs pos="6000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a:lstStyle/>
          <a:p>
            <a:r>
              <a:rPr lang="ar-SA" dirty="0" smtClean="0">
                <a:solidFill>
                  <a:srgbClr val="FF0000"/>
                </a:solidFill>
              </a:rPr>
              <a:t>مشروع </a:t>
            </a:r>
            <a:r>
              <a:rPr lang="ar-SA" dirty="0">
                <a:solidFill>
                  <a:srgbClr val="FF0000"/>
                </a:solidFill>
              </a:rPr>
              <a:t>قانون حماية النساء من العنف الأسري</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63888" cy="2004687"/>
          </a:xfrm>
          <a:prstGeom prst="rect">
            <a:avLst/>
          </a:prstGeom>
          <a:effectLst>
            <a:reflection blurRad="6350" stA="50000" endA="295" dist="1270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5006"/>
            <a:ext cx="3001237" cy="2004687"/>
          </a:xfrm>
          <a:prstGeom prst="rect">
            <a:avLst/>
          </a:prstGeom>
          <a:effectLst>
            <a:reflection blurRad="6350" stA="50000" endA="300" dist="1270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125" y="5006"/>
            <a:ext cx="2578875" cy="1999681"/>
          </a:xfrm>
          <a:prstGeom prst="rect">
            <a:avLst/>
          </a:prstGeom>
          <a:effectLst>
            <a:reflection blurRad="6350" stA="50000" dist="1270000" dir="5400000" sy="-100000" algn="bl" rotWithShape="0"/>
          </a:effectLst>
        </p:spPr>
      </p:pic>
    </p:spTree>
    <p:extLst>
      <p:ext uri="{BB962C8B-B14F-4D97-AF65-F5344CB8AC3E}">
        <p14:creationId xmlns:p14="http://schemas.microsoft.com/office/powerpoint/2010/main" val="2293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11844124"/>
              </p:ext>
            </p:extLst>
          </p:nvPr>
        </p:nvGraphicFramePr>
        <p:xfrm>
          <a:off x="-2556792" y="1112955"/>
          <a:ext cx="8964488"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403648" y="188639"/>
            <a:ext cx="6348213" cy="584775"/>
          </a:xfrm>
          <a:prstGeom prst="rect">
            <a:avLst/>
          </a:prstGeom>
        </p:spPr>
        <p:txBody>
          <a:bodyPr wrap="none">
            <a:spAutoFit/>
          </a:bodyPr>
          <a:lstStyle/>
          <a:p>
            <a:r>
              <a:rPr lang="ar-SA" sz="3200" b="1" dirty="0">
                <a:solidFill>
                  <a:schemeClr val="bg1"/>
                </a:solidFill>
              </a:rPr>
              <a:t>مشروع قانون حماية النساء من العنف الأسري</a:t>
            </a:r>
            <a:endParaRPr lang="en-US" sz="3200" dirty="0">
              <a:solidFill>
                <a:schemeClr val="bg1"/>
              </a:solidFill>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8243" y="1077494"/>
            <a:ext cx="4328686" cy="5780506"/>
          </a:xfrm>
          <a:prstGeom prst="rect">
            <a:avLst/>
          </a:prstGeom>
        </p:spPr>
      </p:pic>
    </p:spTree>
    <p:extLst>
      <p:ext uri="{BB962C8B-B14F-4D97-AF65-F5344CB8AC3E}">
        <p14:creationId xmlns:p14="http://schemas.microsoft.com/office/powerpoint/2010/main" val="41763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4572000" cy="5733256"/>
          </a:xfrm>
        </p:spPr>
        <p:txBody>
          <a:bodyPr/>
          <a:lstStyle/>
          <a:p>
            <a:pPr marL="0" lvl="0" indent="0" algn="just" rtl="1">
              <a:buNone/>
            </a:pPr>
            <a:r>
              <a:rPr lang="ar-SA" dirty="0">
                <a:solidFill>
                  <a:schemeClr val="tx2"/>
                </a:solidFill>
              </a:rPr>
              <a:t>بدأ مصطلح "العنف ضد المرأة" يستخدم في أدبيات الأمم المتحدة منذ مؤتمر نيروبي عام 1985م.، ثم خصصت له المنظمة إعلاناً خاصاً في عام 1993م.. بعد ذلك جاء التشديد على ضرورة القضاء على العنف في توصيات مؤتمر بيجين 1995م. حيث خصص له بند خاص في منهاج عمل هذا المؤتمر.</a:t>
            </a:r>
            <a:endParaRPr lang="en-US" dirty="0">
              <a:solidFill>
                <a:schemeClr val="tx2"/>
              </a:solidFill>
            </a:endParaRPr>
          </a:p>
          <a:p>
            <a:pPr marL="0" indent="0" algn="just" rtl="1">
              <a:buNone/>
            </a:pPr>
            <a:endParaRPr lang="en-US"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5" cy="5733255"/>
          </a:xfrm>
          <a:prstGeom prst="rect">
            <a:avLst/>
          </a:prstGeom>
        </p:spPr>
      </p:pic>
      <p:sp>
        <p:nvSpPr>
          <p:cNvPr id="7" name="Title 2"/>
          <p:cNvSpPr>
            <a:spLocks noGrp="1"/>
          </p:cNvSpPr>
          <p:nvPr>
            <p:ph type="title"/>
          </p:nvPr>
        </p:nvSpPr>
        <p:spPr>
          <a:xfrm>
            <a:off x="0" y="0"/>
            <a:ext cx="9144000" cy="836712"/>
          </a:xfrm>
          <a:solidFill>
            <a:schemeClr val="bg1"/>
          </a:solidFill>
        </p:spPr>
        <p:txBody>
          <a:bodyPr/>
          <a:lstStyle/>
          <a:p>
            <a:r>
              <a:rPr lang="ar-SA" dirty="0" smtClean="0">
                <a:solidFill>
                  <a:srgbClr val="FF0000"/>
                </a:solidFill>
              </a:rPr>
              <a:t>نشأة </a:t>
            </a:r>
            <a:r>
              <a:rPr lang="ar-SA" dirty="0">
                <a:solidFill>
                  <a:srgbClr val="FF0000"/>
                </a:solidFill>
              </a:rPr>
              <a:t>مصطلح العنف ضد المرأة</a:t>
            </a:r>
            <a:endParaRPr lang="en-US" dirty="0">
              <a:solidFill>
                <a:srgbClr val="FF0000"/>
              </a:solidFill>
            </a:endParaRPr>
          </a:p>
        </p:txBody>
      </p:sp>
    </p:spTree>
    <p:extLst>
      <p:ext uri="{BB962C8B-B14F-4D97-AF65-F5344CB8AC3E}">
        <p14:creationId xmlns:p14="http://schemas.microsoft.com/office/powerpoint/2010/main" val="26110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3970784" cy="5248275"/>
          </a:xfrm>
        </p:spPr>
        <p:txBody>
          <a:bodyPr/>
          <a:lstStyle/>
          <a:p>
            <a:pPr marL="0" lvl="0" indent="0" algn="just" rtl="1">
              <a:buNone/>
            </a:pPr>
            <a:r>
              <a:rPr lang="ar-SA" dirty="0">
                <a:solidFill>
                  <a:schemeClr val="tx2"/>
                </a:solidFill>
              </a:rPr>
              <a:t>يقصد بمصطلح "العنف ضد المرأة " أي عمل من أعمال العنف القائم على نوع الجنس، أو من المحتمل  أن يترتب عليه</a:t>
            </a:r>
            <a:r>
              <a:rPr lang="ar-SA" dirty="0"/>
              <a:t> </a:t>
            </a:r>
            <a:r>
              <a:rPr lang="ar-SA" dirty="0">
                <a:solidFill>
                  <a:schemeClr val="accent2">
                    <a:lumMod val="60000"/>
                    <a:lumOff val="40000"/>
                  </a:schemeClr>
                </a:solidFill>
              </a:rPr>
              <a:t>أذى بدني </a:t>
            </a:r>
            <a:r>
              <a:rPr lang="ar-SA" dirty="0">
                <a:solidFill>
                  <a:schemeClr val="tx2"/>
                </a:solidFill>
              </a:rPr>
              <a:t>أو</a:t>
            </a:r>
            <a:r>
              <a:rPr lang="ar-SA" dirty="0"/>
              <a:t> </a:t>
            </a:r>
            <a:r>
              <a:rPr lang="ar-SA" dirty="0">
                <a:solidFill>
                  <a:schemeClr val="accent2">
                    <a:lumMod val="60000"/>
                    <a:lumOff val="40000"/>
                  </a:schemeClr>
                </a:solidFill>
              </a:rPr>
              <a:t>جنسي</a:t>
            </a:r>
            <a:r>
              <a:rPr lang="ar-SA" dirty="0"/>
              <a:t> </a:t>
            </a:r>
            <a:r>
              <a:rPr lang="ar-SA" dirty="0">
                <a:solidFill>
                  <a:schemeClr val="tx2"/>
                </a:solidFill>
              </a:rPr>
              <a:t>أو</a:t>
            </a:r>
            <a:r>
              <a:rPr lang="ar-SA" dirty="0"/>
              <a:t> </a:t>
            </a:r>
            <a:r>
              <a:rPr lang="ar-SA" dirty="0">
                <a:solidFill>
                  <a:schemeClr val="accent2">
                    <a:lumMod val="60000"/>
                    <a:lumOff val="40000"/>
                  </a:schemeClr>
                </a:solidFill>
              </a:rPr>
              <a:t>نفسي</a:t>
            </a:r>
            <a:r>
              <a:rPr lang="ar-SA" dirty="0"/>
              <a:t> </a:t>
            </a:r>
            <a:r>
              <a:rPr lang="ar-SA" dirty="0">
                <a:solidFill>
                  <a:schemeClr val="tx2"/>
                </a:solidFill>
              </a:rPr>
              <a:t>أو</a:t>
            </a:r>
            <a:r>
              <a:rPr lang="ar-SA" dirty="0"/>
              <a:t> </a:t>
            </a:r>
            <a:r>
              <a:rPr lang="ar-SA" dirty="0">
                <a:solidFill>
                  <a:schemeClr val="accent2">
                    <a:lumMod val="60000"/>
                    <a:lumOff val="40000"/>
                  </a:schemeClr>
                </a:solidFill>
              </a:rPr>
              <a:t>معاناة للمرأة</a:t>
            </a:r>
            <a:r>
              <a:rPr lang="ar-SA" dirty="0">
                <a:solidFill>
                  <a:schemeClr val="tx2"/>
                </a:solidFill>
              </a:rPr>
              <a:t>،  بما في ذلك التهديد بالقيام  بأعمال من هذا القبيل،  </a:t>
            </a:r>
            <a:r>
              <a:rPr lang="ar-SA" dirty="0">
                <a:solidFill>
                  <a:schemeClr val="accent2">
                    <a:lumMod val="60000"/>
                    <a:lumOff val="40000"/>
                  </a:schemeClr>
                </a:solidFill>
              </a:rPr>
              <a:t>والإكراه</a:t>
            </a:r>
            <a:r>
              <a:rPr lang="ar-SA" dirty="0"/>
              <a:t> </a:t>
            </a:r>
            <a:r>
              <a:rPr lang="ar-SA" dirty="0">
                <a:solidFill>
                  <a:schemeClr val="tx2"/>
                </a:solidFill>
              </a:rPr>
              <a:t>أو</a:t>
            </a:r>
            <a:r>
              <a:rPr lang="ar-SA" dirty="0"/>
              <a:t> </a:t>
            </a:r>
            <a:r>
              <a:rPr lang="ar-SA" dirty="0">
                <a:solidFill>
                  <a:schemeClr val="accent2">
                    <a:lumMod val="60000"/>
                    <a:lumOff val="40000"/>
                  </a:schemeClr>
                </a:solidFill>
              </a:rPr>
              <a:t>الحرمان</a:t>
            </a:r>
            <a:r>
              <a:rPr lang="ar-SA" dirty="0"/>
              <a:t> </a:t>
            </a:r>
            <a:r>
              <a:rPr lang="ar-SA" dirty="0">
                <a:solidFill>
                  <a:schemeClr val="accent2">
                    <a:lumMod val="60000"/>
                    <a:lumOff val="40000"/>
                  </a:schemeClr>
                </a:solidFill>
              </a:rPr>
              <a:t>التعسفي من الحرية</a:t>
            </a:r>
            <a:r>
              <a:rPr lang="ar-SA" dirty="0">
                <a:solidFill>
                  <a:schemeClr val="tx2"/>
                </a:solidFill>
              </a:rPr>
              <a:t>، سواء حدث ذلك في الحياة العامة أو الخاصة" .</a:t>
            </a:r>
            <a:endParaRPr lang="en-US" dirty="0">
              <a:solidFill>
                <a:schemeClr val="tx2"/>
              </a:solidFill>
            </a:endParaRPr>
          </a:p>
          <a:p>
            <a:pPr marL="0" indent="0" algn="just"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5" cy="5733255"/>
          </a:xfrm>
          <a:prstGeom prst="rect">
            <a:avLst/>
          </a:prstGeom>
        </p:spPr>
      </p:pic>
      <p:sp>
        <p:nvSpPr>
          <p:cNvPr id="6" name="Title 2"/>
          <p:cNvSpPr>
            <a:spLocks noGrp="1"/>
          </p:cNvSpPr>
          <p:nvPr>
            <p:ph type="title"/>
          </p:nvPr>
        </p:nvSpPr>
        <p:spPr>
          <a:xfrm>
            <a:off x="0" y="0"/>
            <a:ext cx="9144000" cy="836712"/>
          </a:xfrm>
          <a:solidFill>
            <a:schemeClr val="bg1"/>
          </a:solidFill>
        </p:spPr>
        <p:txBody>
          <a:bodyPr/>
          <a:lstStyle/>
          <a:p>
            <a:r>
              <a:rPr lang="ar-SA" dirty="0" smtClean="0">
                <a:solidFill>
                  <a:srgbClr val="FF0000"/>
                </a:solidFill>
              </a:rPr>
              <a:t>نشأة </a:t>
            </a:r>
            <a:r>
              <a:rPr lang="ar-SA" dirty="0">
                <a:solidFill>
                  <a:srgbClr val="FF0000"/>
                </a:solidFill>
              </a:rPr>
              <a:t>مصطلح العنف ضد المرأة</a:t>
            </a:r>
            <a:endParaRPr lang="en-US" dirty="0">
              <a:solidFill>
                <a:srgbClr val="FF0000"/>
              </a:solidFill>
            </a:endParaRPr>
          </a:p>
        </p:txBody>
      </p:sp>
    </p:spTree>
    <p:extLst>
      <p:ext uri="{BB962C8B-B14F-4D97-AF65-F5344CB8AC3E}">
        <p14:creationId xmlns:p14="http://schemas.microsoft.com/office/powerpoint/2010/main" val="409876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9"/>
            <a:ext cx="4248472" cy="4824536"/>
          </a:xfrm>
        </p:spPr>
        <p:txBody>
          <a:bodyPr/>
          <a:lstStyle/>
          <a:p>
            <a:pPr marL="0" lvl="0" indent="0" algn="just" rtl="1">
              <a:buNone/>
            </a:pPr>
            <a:r>
              <a:rPr lang="ar-SA" sz="3000" dirty="0">
                <a:solidFill>
                  <a:schemeClr val="tx2"/>
                </a:solidFill>
              </a:rPr>
              <a:t>بدأ </a:t>
            </a:r>
            <a:r>
              <a:rPr lang="ar-LB" sz="3000" dirty="0" smtClean="0">
                <a:solidFill>
                  <a:schemeClr val="tx2"/>
                </a:solidFill>
              </a:rPr>
              <a:t>الحديث عن موضوع </a:t>
            </a:r>
            <a:r>
              <a:rPr lang="ar-SA" sz="3000" dirty="0" smtClean="0">
                <a:solidFill>
                  <a:schemeClr val="tx2"/>
                </a:solidFill>
              </a:rPr>
              <a:t>"العنف </a:t>
            </a:r>
            <a:r>
              <a:rPr lang="ar-SA" sz="3000" dirty="0">
                <a:solidFill>
                  <a:schemeClr val="tx2"/>
                </a:solidFill>
              </a:rPr>
              <a:t>ضد المرأة في لبنان" </a:t>
            </a:r>
            <a:r>
              <a:rPr lang="ar-SA" sz="3000" dirty="0" smtClean="0">
                <a:solidFill>
                  <a:schemeClr val="tx2"/>
                </a:solidFill>
              </a:rPr>
              <a:t>بشكل </a:t>
            </a:r>
            <a:r>
              <a:rPr lang="ar-SA" sz="3000" dirty="0">
                <a:solidFill>
                  <a:schemeClr val="tx2"/>
                </a:solidFill>
              </a:rPr>
              <a:t>رسمي مع صدور "إعلان العنف ضد المرأة" عام 1993م.، إلا أنه لم يبدأ تركيز المنظمات الأهلية عليه كمشكلة اجتماعية تحتاج إلى حل إلا مع مؤتمر بيجين 95.</a:t>
            </a:r>
            <a:endParaRPr lang="en-US" sz="30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5" cy="5733255"/>
          </a:xfrm>
          <a:prstGeom prst="rect">
            <a:avLst/>
          </a:prstGeom>
        </p:spPr>
      </p:pic>
      <p:sp>
        <p:nvSpPr>
          <p:cNvPr id="6" name="Title 2"/>
          <p:cNvSpPr>
            <a:spLocks noGrp="1"/>
          </p:cNvSpPr>
          <p:nvPr>
            <p:ph type="title"/>
          </p:nvPr>
        </p:nvSpPr>
        <p:spPr>
          <a:xfrm>
            <a:off x="0" y="0"/>
            <a:ext cx="9144000" cy="836712"/>
          </a:xfrm>
          <a:solidFill>
            <a:schemeClr val="bg1"/>
          </a:solidFill>
        </p:spPr>
        <p:txBody>
          <a:bodyPr/>
          <a:lstStyle/>
          <a:p>
            <a:r>
              <a:rPr lang="ar-SA" dirty="0" smtClean="0">
                <a:solidFill>
                  <a:srgbClr val="FF0000"/>
                </a:solidFill>
              </a:rPr>
              <a:t>نشأة </a:t>
            </a:r>
            <a:r>
              <a:rPr lang="ar-SA" dirty="0">
                <a:solidFill>
                  <a:srgbClr val="FF0000"/>
                </a:solidFill>
              </a:rPr>
              <a:t>مصطلح العنف ضد المرأة</a:t>
            </a:r>
            <a:endParaRPr lang="en-US" dirty="0">
              <a:solidFill>
                <a:srgbClr val="FF0000"/>
              </a:solidFill>
            </a:endParaRPr>
          </a:p>
        </p:txBody>
      </p:sp>
    </p:spTree>
    <p:extLst>
      <p:ext uri="{BB962C8B-B14F-4D97-AF65-F5344CB8AC3E}">
        <p14:creationId xmlns:p14="http://schemas.microsoft.com/office/powerpoint/2010/main" val="39027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9"/>
            <a:ext cx="4248472" cy="4824536"/>
          </a:xfrm>
        </p:spPr>
        <p:txBody>
          <a:bodyPr/>
          <a:lstStyle/>
          <a:p>
            <a:pPr marL="0" lvl="0" indent="0" algn="just" rtl="1">
              <a:buNone/>
            </a:pPr>
            <a:r>
              <a:rPr lang="ar-SA" dirty="0" smtClean="0">
                <a:solidFill>
                  <a:schemeClr val="tx2"/>
                </a:solidFill>
              </a:rPr>
              <a:t>كان  </a:t>
            </a:r>
            <a:r>
              <a:rPr lang="ar-SA" dirty="0">
                <a:solidFill>
                  <a:schemeClr val="tx2"/>
                </a:solidFill>
              </a:rPr>
              <a:t>للبنان دور أساسي في إنشاء محكمة النساء " المحكمة العربية الدائمة لمناهضة العنف ضد النساء" التي اتخذت  لبنان مقراً لها.  </a:t>
            </a:r>
            <a:endParaRPr lang="en-US"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96752"/>
            <a:ext cx="4427985" cy="5661247"/>
          </a:xfrm>
          <a:prstGeom prst="rect">
            <a:avLst/>
          </a:prstGeom>
        </p:spPr>
      </p:pic>
      <p:sp>
        <p:nvSpPr>
          <p:cNvPr id="6" name="Title 2"/>
          <p:cNvSpPr>
            <a:spLocks noGrp="1"/>
          </p:cNvSpPr>
          <p:nvPr>
            <p:ph type="title"/>
          </p:nvPr>
        </p:nvSpPr>
        <p:spPr>
          <a:xfrm>
            <a:off x="0" y="0"/>
            <a:ext cx="9144000" cy="836712"/>
          </a:xfrm>
          <a:solidFill>
            <a:schemeClr val="bg1"/>
          </a:solidFill>
        </p:spPr>
        <p:txBody>
          <a:bodyPr/>
          <a:lstStyle/>
          <a:p>
            <a:r>
              <a:rPr lang="ar-SA" dirty="0" smtClean="0">
                <a:solidFill>
                  <a:srgbClr val="FF0000"/>
                </a:solidFill>
              </a:rPr>
              <a:t>نشأة </a:t>
            </a:r>
            <a:r>
              <a:rPr lang="ar-SA" dirty="0">
                <a:solidFill>
                  <a:srgbClr val="FF0000"/>
                </a:solidFill>
              </a:rPr>
              <a:t>مصطلح العنف ضد المرأة</a:t>
            </a:r>
            <a:endParaRPr lang="en-US" dirty="0">
              <a:solidFill>
                <a:srgbClr val="FF0000"/>
              </a:solidFill>
            </a:endParaRPr>
          </a:p>
        </p:txBody>
      </p:sp>
    </p:spTree>
    <p:extLst>
      <p:ext uri="{BB962C8B-B14F-4D97-AF65-F5344CB8AC3E}">
        <p14:creationId xmlns:p14="http://schemas.microsoft.com/office/powerpoint/2010/main" val="154296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ar-EG" b="1" dirty="0"/>
              <a:t>تعريف </a:t>
            </a:r>
            <a:r>
              <a:rPr lang="ar-EG" b="1" dirty="0" smtClean="0"/>
              <a:t>بالاتفاقية</a:t>
            </a:r>
            <a:endParaRPr lang="en-US" b="1" dirty="0" smtClean="0"/>
          </a:p>
          <a:p>
            <a:pPr marL="0" indent="0" algn="just" rtl="1">
              <a:buNone/>
            </a:pPr>
            <a:r>
              <a:rPr lang="ar-EG" sz="2800" dirty="0"/>
              <a:t>صدرت اتفاقية "القضاء على جميع أشكال التمييز ضد المرأة (سيداو) عن قسم المرأة بالأمم المتحدة عام 1979م. </a:t>
            </a:r>
            <a:r>
              <a:rPr lang="ar-SA" sz="2800" dirty="0"/>
              <a:t>بدأ تنفيذها عام 1981م. </a:t>
            </a:r>
            <a:endParaRPr lang="en-US" sz="2800" dirty="0"/>
          </a:p>
          <a:p>
            <a:pPr marL="0" indent="0" algn="just" rtl="1">
              <a:buNone/>
            </a:pPr>
            <a:r>
              <a:rPr lang="ar-SA" sz="2800" dirty="0"/>
              <a:t>- صادق عليها حتى الآن  مائة وستة وثمانين (186) دولة من بين الدول </a:t>
            </a:r>
            <a:r>
              <a:rPr lang="ar-SA" sz="2800" dirty="0" smtClean="0"/>
              <a:t>الـمئة وا</a:t>
            </a:r>
            <a:r>
              <a:rPr lang="ar-LB" sz="2800" dirty="0" smtClean="0"/>
              <a:t>لثلاث</a:t>
            </a:r>
            <a:r>
              <a:rPr lang="ar-SA" sz="2800" dirty="0" smtClean="0"/>
              <a:t> و</a:t>
            </a:r>
            <a:r>
              <a:rPr lang="ar-LB" sz="2800" dirty="0" smtClean="0"/>
              <a:t>ال</a:t>
            </a:r>
            <a:r>
              <a:rPr lang="ar-SA" sz="2800" dirty="0" smtClean="0"/>
              <a:t>تسعين</a:t>
            </a:r>
            <a:r>
              <a:rPr lang="ar-LB" sz="2800" dirty="0" smtClean="0"/>
              <a:t> </a:t>
            </a:r>
            <a:r>
              <a:rPr lang="ar-SA" sz="2800" dirty="0" smtClean="0"/>
              <a:t>(</a:t>
            </a:r>
            <a:r>
              <a:rPr lang="ar-LB" sz="2800" dirty="0" smtClean="0"/>
              <a:t>193</a:t>
            </a:r>
            <a:r>
              <a:rPr lang="ar-SA" sz="2800" dirty="0" smtClean="0"/>
              <a:t>) </a:t>
            </a:r>
            <a:r>
              <a:rPr lang="ar-SA" sz="2800" dirty="0"/>
              <a:t>المشكّلة لمنظمة الأمم المتحدة. </a:t>
            </a:r>
            <a:endParaRPr lang="en-US" sz="2800" dirty="0"/>
          </a:p>
          <a:p>
            <a:pPr marL="0" indent="0" algn="just" rtl="1">
              <a:buNone/>
            </a:pPr>
            <a:r>
              <a:rPr lang="ar-SA" sz="2800" dirty="0"/>
              <a:t>-تعتبر  الاتفاقية أول  صك دولي عالمي لحقوق المرأة. </a:t>
            </a:r>
            <a:endParaRPr lang="en-US" sz="2800" dirty="0"/>
          </a:p>
          <a:p>
            <a:pPr marL="0" indent="0" algn="just" rtl="1">
              <a:buNone/>
            </a:pPr>
            <a:r>
              <a:rPr lang="ar-SA" sz="2800" dirty="0"/>
              <a:t>-هي أداة توجيه وورقة عمل للأنظمة والحكومات والمؤسسات المحلية والعالمية للعمل من ضمن مفاهيمها.</a:t>
            </a:r>
            <a:endParaRPr lang="en-US" sz="2800" dirty="0"/>
          </a:p>
          <a:p>
            <a:pPr marL="0" indent="0" algn="just" rtl="1">
              <a:buNone/>
            </a:pPr>
            <a:r>
              <a:rPr lang="ar-SA" sz="2800" dirty="0"/>
              <a:t>-تتألف الاتفاقية من ثلاثين مادة تشكل مدوّنة دولية لحقوق </a:t>
            </a:r>
            <a:r>
              <a:rPr lang="ar-SA" sz="2800" dirty="0" smtClean="0"/>
              <a:t>المرأة</a:t>
            </a:r>
            <a:r>
              <a:rPr lang="ar-LB" sz="2800" dirty="0" smtClean="0"/>
              <a:t>.</a:t>
            </a:r>
            <a:r>
              <a:rPr lang="ar-SA" sz="2800" dirty="0" smtClean="0"/>
              <a:t> </a:t>
            </a:r>
            <a:endParaRPr lang="en-US" sz="2800" dirty="0"/>
          </a:p>
          <a:p>
            <a:pPr marL="0" indent="0" algn="just" rtl="1">
              <a:buNone/>
            </a:pPr>
            <a:r>
              <a:rPr lang="ar-SA" sz="2800" dirty="0"/>
              <a:t>- تدعو إلى تساوي الرجل والمرأة في حق التمتع بجميع </a:t>
            </a:r>
            <a:r>
              <a:rPr lang="ar-LB" sz="2800" dirty="0" smtClean="0"/>
              <a:t>الحقوق</a:t>
            </a:r>
            <a:r>
              <a:rPr lang="ar-SA" sz="2800" dirty="0" smtClean="0"/>
              <a:t>لحريات </a:t>
            </a:r>
            <a:r>
              <a:rPr lang="ar-SA" sz="2800" dirty="0"/>
              <a:t>الاقتصادية والاجتماعية والثقافية والمدنية والسياسية.</a:t>
            </a:r>
            <a:endParaRPr lang="en-US" sz="2800" dirty="0"/>
          </a:p>
        </p:txBody>
      </p:sp>
      <p:sp>
        <p:nvSpPr>
          <p:cNvPr id="3" name="Title 2"/>
          <p:cNvSpPr>
            <a:spLocks noGrp="1"/>
          </p:cNvSpPr>
          <p:nvPr>
            <p:ph type="title"/>
          </p:nvPr>
        </p:nvSpPr>
        <p:spPr/>
        <p:txBody>
          <a:bodyPr/>
          <a:lstStyle/>
          <a:p>
            <a:r>
              <a:rPr lang="ar-LB" dirty="0"/>
              <a:t>اتفاقية سيداو ومطالبها بتحقيق المساواة</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Tree>
    <p:extLst>
      <p:ext uri="{BB962C8B-B14F-4D97-AF65-F5344CB8AC3E}">
        <p14:creationId xmlns:p14="http://schemas.microsoft.com/office/powerpoint/2010/main" val="347836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just" rtl="1">
              <a:buNone/>
            </a:pPr>
            <a:r>
              <a:rPr lang="ar-SA" dirty="0">
                <a:solidFill>
                  <a:schemeClr val="accent6">
                    <a:lumMod val="50000"/>
                  </a:schemeClr>
                </a:solidFill>
              </a:rPr>
              <a:t>كان من نتيجة التحركات من أجل إقرار قانون للعنف </a:t>
            </a:r>
            <a:r>
              <a:rPr lang="ar-SA" dirty="0" smtClean="0">
                <a:solidFill>
                  <a:schemeClr val="accent6">
                    <a:lumMod val="50000"/>
                  </a:schemeClr>
                </a:solidFill>
              </a:rPr>
              <a:t>الأسري </a:t>
            </a:r>
            <a:r>
              <a:rPr lang="ar-SA" dirty="0">
                <a:solidFill>
                  <a:schemeClr val="accent6">
                    <a:lumMod val="50000"/>
                  </a:schemeClr>
                </a:solidFill>
              </a:rPr>
              <a:t>استصدار مشروع جديد تحت عنوان " حماية النساء من العنف الأسري " تقدم به "التحالف الوطني لتشريع حماية النساء من العنف الأسري "  والممول من جهات غربية عدة: على رأسها الاتحاد الأوروبي والسفارة الايطالية، وجهات أخرى.  </a:t>
            </a:r>
            <a:endParaRPr lang="en-US" dirty="0">
              <a:solidFill>
                <a:schemeClr val="accent6">
                  <a:lumMod val="50000"/>
                </a:schemeClr>
              </a:solidFill>
            </a:endParaRPr>
          </a:p>
          <a:p>
            <a:pPr marL="0" indent="0" algn="just" rtl="1">
              <a:buNone/>
            </a:pPr>
            <a:endParaRPr lang="en-US" dirty="0">
              <a:solidFill>
                <a:schemeClr val="accent6">
                  <a:lumMod val="50000"/>
                </a:schemeClr>
              </a:solidFill>
            </a:endParaRPr>
          </a:p>
        </p:txBody>
      </p:sp>
      <p:sp>
        <p:nvSpPr>
          <p:cNvPr id="3" name="Title 2"/>
          <p:cNvSpPr>
            <a:spLocks noGrp="1"/>
          </p:cNvSpPr>
          <p:nvPr>
            <p:ph type="title"/>
          </p:nvPr>
        </p:nvSpPr>
        <p:spPr>
          <a:xfrm>
            <a:off x="0" y="0"/>
            <a:ext cx="9144000" cy="836712"/>
          </a:xfrm>
          <a:solidFill>
            <a:schemeClr val="bg1"/>
          </a:solidFill>
        </p:spPr>
        <p:txBody>
          <a:bodyPr/>
          <a:lstStyle/>
          <a:p>
            <a:r>
              <a:rPr lang="ar-SA" dirty="0">
                <a:solidFill>
                  <a:schemeClr val="accent6">
                    <a:lumMod val="75000"/>
                  </a:schemeClr>
                </a:solidFill>
              </a:rPr>
              <a:t>مشروع قانون " حماية النساء من العنف الأسري" .</a:t>
            </a:r>
            <a:endParaRPr lang="en-US" dirty="0">
              <a:solidFill>
                <a:schemeClr val="accent6">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4" cy="5733256"/>
          </a:xfrm>
          <a:prstGeom prst="rect">
            <a:avLst/>
          </a:prstGeom>
        </p:spPr>
      </p:pic>
    </p:spTree>
    <p:extLst>
      <p:ext uri="{BB962C8B-B14F-4D97-AF65-F5344CB8AC3E}">
        <p14:creationId xmlns:p14="http://schemas.microsoft.com/office/powerpoint/2010/main" val="13196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lvl="0" algn="just" rtl="1">
              <a:buFont typeface="Wingdings" pitchFamily="2" charset="2"/>
              <a:buChar char="q"/>
            </a:pPr>
            <a:r>
              <a:rPr lang="ar-SA" dirty="0">
                <a:solidFill>
                  <a:schemeClr val="accent6">
                    <a:lumMod val="50000"/>
                  </a:schemeClr>
                </a:solidFill>
              </a:rPr>
              <a:t>وافق مجلس الوزراء عليه بموجب المرسوم رقم 4116 بتاريخ 28 ايار 2010م. وأحيل على مجلس النواب لإقراره . </a:t>
            </a:r>
            <a:endParaRPr lang="en-US" dirty="0">
              <a:solidFill>
                <a:schemeClr val="accent6">
                  <a:lumMod val="50000"/>
                </a:schemeClr>
              </a:solidFill>
            </a:endParaRPr>
          </a:p>
          <a:p>
            <a:pPr lvl="0" algn="just" rtl="1">
              <a:buFont typeface="Wingdings" pitchFamily="2" charset="2"/>
              <a:buChar char="q"/>
            </a:pPr>
            <a:r>
              <a:rPr lang="ar-SA" dirty="0">
                <a:solidFill>
                  <a:schemeClr val="accent6">
                    <a:lumMod val="50000"/>
                  </a:schemeClr>
                </a:solidFill>
              </a:rPr>
              <a:t>بسبب تضمن هذا المشروع على مخالفات قانونية وشرعية واجتماعية خطيرة حوّل إلى لجنة نيابية مصغرة لدراسته ووضع الملاحظات حوله قبل أن يصار إلى الموافقة عليه</a:t>
            </a:r>
            <a:r>
              <a:rPr lang="en-US" dirty="0">
                <a:solidFill>
                  <a:schemeClr val="accent6">
                    <a:lumMod val="50000"/>
                  </a:schemeClr>
                </a:solidFill>
              </a:rPr>
              <a:t> . </a:t>
            </a:r>
          </a:p>
        </p:txBody>
      </p:sp>
      <p:sp>
        <p:nvSpPr>
          <p:cNvPr id="3" name="Title 2"/>
          <p:cNvSpPr>
            <a:spLocks noGrp="1"/>
          </p:cNvSpPr>
          <p:nvPr>
            <p:ph type="title"/>
          </p:nvPr>
        </p:nvSpPr>
        <p:spPr>
          <a:xfrm>
            <a:off x="0" y="0"/>
            <a:ext cx="9144000" cy="836712"/>
          </a:xfrm>
          <a:solidFill>
            <a:schemeClr val="bg1"/>
          </a:solidFill>
        </p:spPr>
        <p:txBody>
          <a:bodyPr/>
          <a:lstStyle/>
          <a:p>
            <a:r>
              <a:rPr lang="ar-SA" dirty="0">
                <a:solidFill>
                  <a:schemeClr val="accent6">
                    <a:lumMod val="75000"/>
                  </a:schemeClr>
                </a:solidFill>
              </a:rPr>
              <a:t>مشروع قانون " حماية النساء من العنف الأسري" .</a:t>
            </a:r>
            <a:endParaRPr lang="en-US" dirty="0">
              <a:solidFill>
                <a:schemeClr val="accent6">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4" cy="5733256"/>
          </a:xfrm>
          <a:prstGeom prst="rect">
            <a:avLst/>
          </a:prstGeom>
        </p:spPr>
      </p:pic>
    </p:spTree>
    <p:extLst>
      <p:ext uri="{BB962C8B-B14F-4D97-AF65-F5344CB8AC3E}">
        <p14:creationId xmlns:p14="http://schemas.microsoft.com/office/powerpoint/2010/main" val="12841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SA" dirty="0">
                <a:solidFill>
                  <a:schemeClr val="accent6">
                    <a:lumMod val="75000"/>
                  </a:schemeClr>
                </a:solidFill>
              </a:rPr>
              <a:t>مشروع قانون " حماية النساء من العنف الأسري" .</a:t>
            </a:r>
            <a:endParaRPr lang="en-US" dirty="0">
              <a:solidFill>
                <a:schemeClr val="accent6">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4" cy="5733256"/>
          </a:xfrm>
          <a:prstGeom prst="rect">
            <a:avLst/>
          </a:prstGeom>
        </p:spPr>
      </p:pic>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just" rtl="1">
              <a:buNone/>
            </a:pPr>
            <a:r>
              <a:rPr lang="ar-LB" dirty="0" smtClean="0">
                <a:solidFill>
                  <a:schemeClr val="accent6">
                    <a:lumMod val="50000"/>
                  </a:schemeClr>
                </a:solidFill>
              </a:rPr>
              <a:t> المشروع</a:t>
            </a:r>
            <a:r>
              <a:rPr lang="ar-SA" dirty="0" smtClean="0">
                <a:solidFill>
                  <a:schemeClr val="accent6">
                    <a:lumMod val="50000"/>
                  </a:schemeClr>
                </a:solidFill>
              </a:rPr>
              <a:t> </a:t>
            </a:r>
            <a:r>
              <a:rPr lang="ar-LB" dirty="0" smtClean="0">
                <a:solidFill>
                  <a:schemeClr val="accent6">
                    <a:lumMod val="50000"/>
                  </a:schemeClr>
                </a:solidFill>
              </a:rPr>
              <a:t>ي</a:t>
            </a:r>
            <a:r>
              <a:rPr lang="ar-SA" dirty="0" smtClean="0">
                <a:solidFill>
                  <a:schemeClr val="accent6">
                    <a:lumMod val="50000"/>
                  </a:schemeClr>
                </a:solidFill>
              </a:rPr>
              <a:t>تدخل في العلاقة بين الزوج والزوجة ليجرمها في حال تمت من غير رضا الزوجة، ويحكم على الزوج في حال حصل هذا الفعل بالسجن لمدة قد تصل إلى خمس سنوات   .</a:t>
            </a:r>
            <a:endParaRPr lang="en-US" dirty="0" smtClean="0">
              <a:solidFill>
                <a:schemeClr val="accent6">
                  <a:lumMod val="50000"/>
                </a:schemeClr>
              </a:solidFill>
            </a:endParaRPr>
          </a:p>
          <a:p>
            <a:pPr marL="0" indent="0" algn="just" rtl="1">
              <a:buNone/>
            </a:pPr>
            <a:r>
              <a:rPr lang="en-US" dirty="0" smtClean="0"/>
              <a:t> </a:t>
            </a:r>
            <a:endParaRPr lang="en-US" dirty="0"/>
          </a:p>
        </p:txBody>
      </p:sp>
    </p:spTree>
    <p:extLst>
      <p:ext uri="{BB962C8B-B14F-4D97-AF65-F5344CB8AC3E}">
        <p14:creationId xmlns:p14="http://schemas.microsoft.com/office/powerpoint/2010/main" val="28007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SA" dirty="0">
                <a:solidFill>
                  <a:schemeClr val="accent6">
                    <a:lumMod val="75000"/>
                  </a:schemeClr>
                </a:solidFill>
              </a:rPr>
              <a:t>مشروع قانون " حماية النساء من العنف الأسري" .</a:t>
            </a:r>
            <a:endParaRPr lang="en-US" dirty="0">
              <a:solidFill>
                <a:schemeClr val="accent6">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4" cy="5733256"/>
          </a:xfrm>
          <a:prstGeom prst="rect">
            <a:avLst/>
          </a:prstGeom>
        </p:spPr>
      </p:pic>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just" rtl="1">
              <a:buNone/>
            </a:pPr>
            <a:r>
              <a:rPr lang="ar-SA" dirty="0">
                <a:solidFill>
                  <a:schemeClr val="accent6">
                    <a:lumMod val="50000"/>
                  </a:schemeClr>
                </a:solidFill>
              </a:rPr>
              <a:t>ترجع الأسباب الموجبة لهذا المشروع</a:t>
            </a:r>
            <a:r>
              <a:rPr lang="ar-LB" dirty="0">
                <a:solidFill>
                  <a:schemeClr val="accent6">
                    <a:lumMod val="50000"/>
                  </a:schemeClr>
                </a:solidFill>
              </a:rPr>
              <a:t> إلى وجوب التزام لبنان بتطبيق اتفاقية القضاء على جميع أشكال التمييز ضد المرأة التي انضم إليها لبنان عام 1996. وتعهد وفقاً </a:t>
            </a:r>
            <a:r>
              <a:rPr lang="ar-LB" dirty="0"/>
              <a:t>للمادة 2</a:t>
            </a:r>
            <a:r>
              <a:rPr lang="ar-LB" dirty="0">
                <a:solidFill>
                  <a:schemeClr val="accent6">
                    <a:lumMod val="50000"/>
                  </a:schemeClr>
                </a:solidFill>
              </a:rPr>
              <a:t> فقرة "ج" و"و" بالقيام بتطبيقها .</a:t>
            </a:r>
            <a:endParaRPr lang="en-US" dirty="0">
              <a:solidFill>
                <a:schemeClr val="accent6">
                  <a:lumMod val="50000"/>
                </a:schemeClr>
              </a:solidFill>
            </a:endParaRPr>
          </a:p>
        </p:txBody>
      </p:sp>
    </p:spTree>
    <p:extLst>
      <p:ext uri="{BB962C8B-B14F-4D97-AF65-F5344CB8AC3E}">
        <p14:creationId xmlns:p14="http://schemas.microsoft.com/office/powerpoint/2010/main" val="2019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None/>
            </a:pPr>
            <a:r>
              <a:rPr lang="ar-SA" dirty="0" smtClean="0">
                <a:solidFill>
                  <a:schemeClr val="tx2"/>
                </a:solidFill>
              </a:rPr>
              <a:t>كان </a:t>
            </a:r>
            <a:r>
              <a:rPr lang="ar-SA" dirty="0">
                <a:solidFill>
                  <a:schemeClr val="tx2"/>
                </a:solidFill>
              </a:rPr>
              <a:t>من نتيجة تحويل مشروع القانون إلى مجلس النواب  أن تداعى" تجمع اللجان والجمعيات النسائية للدفاع عن الأسرة"   الذي تأسس في العام 2011 إلى التصدي للمشروع والعمل على عدم تمريره بالصيغة المطروحة.</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8093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rtl="1">
              <a:buClr>
                <a:srgbClr val="00B050"/>
              </a:buClr>
              <a:buFont typeface="Wingdings" pitchFamily="2" charset="2"/>
              <a:buChar char="q"/>
            </a:pPr>
            <a:r>
              <a:rPr lang="ar-SA" dirty="0"/>
              <a:t> </a:t>
            </a:r>
            <a:r>
              <a:rPr lang="ar-SA" dirty="0">
                <a:solidFill>
                  <a:schemeClr val="tx2"/>
                </a:solidFill>
              </a:rPr>
              <a:t>يضم التجمع مجموعة من الجمعيات واللجان والشخصيات النسائية اللبنانية التي تعنى بشؤون الأسرة وتدافع عن حقوقها... </a:t>
            </a:r>
            <a:endParaRPr lang="en-US" dirty="0">
              <a:solidFill>
                <a:schemeClr val="tx2"/>
              </a:solidFill>
            </a:endParaRPr>
          </a:p>
          <a:p>
            <a:pPr algn="just" rtl="1">
              <a:buClr>
                <a:srgbClr val="00B050"/>
              </a:buClr>
              <a:buFont typeface="Wingdings" pitchFamily="2" charset="2"/>
              <a:buChar char="q"/>
            </a:pPr>
            <a:r>
              <a:rPr lang="ar-LB" dirty="0">
                <a:solidFill>
                  <a:schemeClr val="tx2"/>
                </a:solidFill>
              </a:rPr>
              <a:t>كان من نتاج عمل التجمع في التصدي لهذا المشروع أن قام بتحركات عديدة لتحقيق هذا الغرض منها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273747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indent="-514350" algn="just" rtl="1">
              <a:buClr>
                <a:srgbClr val="00B050"/>
              </a:buClr>
              <a:buFont typeface="+mj-lt"/>
              <a:buAutoNum type="arabicPeriod"/>
            </a:pPr>
            <a:r>
              <a:rPr lang="ar-SA" dirty="0">
                <a:solidFill>
                  <a:schemeClr val="tx2"/>
                </a:solidFill>
              </a:rPr>
              <a:t>ا</a:t>
            </a:r>
            <a:r>
              <a:rPr lang="ar-LB" dirty="0">
                <a:solidFill>
                  <a:schemeClr val="tx2"/>
                </a:solidFill>
              </a:rPr>
              <a:t>لاتصال بدار الفتوى التي أبدت دعمها لتحرك التجمع،  وقامت بدورها بدراسة المشروع وأصدرت بياناً رسمياً رافضاً لهذا القانون ومعترضة على "</a:t>
            </a:r>
            <a:r>
              <a:rPr lang="ar-SA" dirty="0">
                <a:solidFill>
                  <a:schemeClr val="tx2"/>
                </a:solidFill>
              </a:rPr>
              <a:t>المخالفات الشرعية الدينية الخطيرة التي يتضمنها"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18037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None/>
            </a:pPr>
            <a:r>
              <a:rPr lang="ar-LB" dirty="0" smtClean="0"/>
              <a:t>2-</a:t>
            </a:r>
            <a:r>
              <a:rPr lang="en-US" dirty="0" smtClean="0"/>
              <a:t> </a:t>
            </a:r>
            <a:r>
              <a:rPr lang="ar-LB" dirty="0" smtClean="0">
                <a:solidFill>
                  <a:schemeClr val="tx2"/>
                </a:solidFill>
              </a:rPr>
              <a:t>زيارة </a:t>
            </a:r>
            <a:r>
              <a:rPr lang="ar-LB" dirty="0">
                <a:solidFill>
                  <a:schemeClr val="tx2"/>
                </a:solidFill>
              </a:rPr>
              <a:t>المراجع الدينية والروحية والمذهبية وكذلك السياسية من نواب ووزراء،  ومن بينها اللجنة النيابية الفرعية التي تعنى بدراسة القانون، حيث تم توضيح أسباب اعتراض التجمع على القانون وبيان مخاطره في حال أقر بالشكل المطروح.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50423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None/>
            </a:pPr>
            <a:r>
              <a:rPr lang="ar-LB" dirty="0" smtClean="0"/>
              <a:t>3</a:t>
            </a:r>
            <a:r>
              <a:rPr lang="ar-LB" dirty="0" smtClean="0">
                <a:solidFill>
                  <a:schemeClr val="tx2"/>
                </a:solidFill>
              </a:rPr>
              <a:t>-</a:t>
            </a:r>
            <a:r>
              <a:rPr lang="en-US" dirty="0" smtClean="0">
                <a:solidFill>
                  <a:schemeClr val="tx2"/>
                </a:solidFill>
              </a:rPr>
              <a:t> </a:t>
            </a:r>
            <a:r>
              <a:rPr lang="ar-LB" dirty="0" smtClean="0">
                <a:solidFill>
                  <a:schemeClr val="tx2"/>
                </a:solidFill>
              </a:rPr>
              <a:t>القيام </a:t>
            </a:r>
            <a:r>
              <a:rPr lang="ar-LB" dirty="0">
                <a:solidFill>
                  <a:schemeClr val="tx2"/>
                </a:solidFill>
              </a:rPr>
              <a:t>بنشاطات عدة توجيهية وتعريفية بالقانون عبر ندوات ومحاضرات جرت في العديد من المناطق، في بيروت والشمال والجنوب والاقليم والبقاع.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354950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rgbClr val="00B050"/>
                </a:solidFill>
              </a:rPr>
              <a:t>موقف الجمعيات النسائية الإسلامية من المشروع</a:t>
            </a:r>
            <a:endParaRPr lang="en-US" dirty="0">
              <a:solidFill>
                <a:srgbClr val="00B050"/>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None/>
            </a:pPr>
            <a:r>
              <a:rPr lang="ar-LB" dirty="0" smtClean="0">
                <a:solidFill>
                  <a:schemeClr val="tx2"/>
                </a:solidFill>
              </a:rPr>
              <a:t>4-ساهم </a:t>
            </a:r>
            <a:r>
              <a:rPr lang="ar-LB" dirty="0">
                <a:solidFill>
                  <a:schemeClr val="tx2"/>
                </a:solidFill>
              </a:rPr>
              <a:t>التحرك الذي قامت به جهات كثيرة في لبنان، في دفع اللجنة النيابية إلى </a:t>
            </a:r>
            <a:r>
              <a:rPr lang="ar-SA" dirty="0">
                <a:solidFill>
                  <a:schemeClr val="tx2"/>
                </a:solidFill>
              </a:rPr>
              <a:t>التوصّل إلى صياغة قانون يحمي المرأة و سائر أفراد الأسرة الذين قد يتعرضون للعنف الأسري، وفي الوقت عينه يراعي القيم المجتمعية في الحفاظ على الأسرة من دون التفريط في حقوق الأفراد.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231139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SA" b="1" dirty="0"/>
              <a:t>بنود </a:t>
            </a:r>
            <a:r>
              <a:rPr lang="ar-SA" b="1" dirty="0" smtClean="0"/>
              <a:t>الاتفاقية</a:t>
            </a:r>
            <a:endParaRPr lang="en-US" b="1" dirty="0" smtClean="0"/>
          </a:p>
          <a:p>
            <a:pPr marL="0" indent="0" algn="just" rtl="1">
              <a:buNone/>
            </a:pPr>
            <a:r>
              <a:rPr lang="en-US" sz="2400" dirty="0" smtClean="0"/>
              <a:t>-1</a:t>
            </a:r>
            <a:r>
              <a:rPr lang="ar-EG" sz="2400" dirty="0" smtClean="0"/>
              <a:t>تحتوي </a:t>
            </a:r>
            <a:r>
              <a:rPr lang="ar-EG" sz="2400" dirty="0"/>
              <a:t>الاتفاقية على مواد كثيرة ملزمة للدول التي وقعت عليها .</a:t>
            </a:r>
            <a:endParaRPr lang="en-US" sz="2400" dirty="0"/>
          </a:p>
          <a:p>
            <a:pPr marL="0" indent="0" algn="just" rtl="1">
              <a:buNone/>
            </a:pPr>
            <a:r>
              <a:rPr lang="ar-EG" sz="2400" dirty="0"/>
              <a:t>2- أخطر هذه المواد المادة الثانية التي </a:t>
            </a:r>
            <a:r>
              <a:rPr lang="ar-SA" sz="2400" dirty="0"/>
              <a:t> تنص على "إبطال القوانين والأعراف دون استثناء لتلك التى تقوم على أساس دينى، واستبدالها بقوانين دولية " .  </a:t>
            </a:r>
            <a:endParaRPr lang="en-US" sz="2400" dirty="0"/>
          </a:p>
          <a:p>
            <a:pPr marL="0" indent="0" algn="just" rtl="1">
              <a:buNone/>
            </a:pPr>
            <a:r>
              <a:rPr lang="ar-SA" sz="2400" dirty="0" smtClean="0"/>
              <a:t>3- </a:t>
            </a:r>
            <a:r>
              <a:rPr lang="ar-SA" sz="2400" dirty="0"/>
              <a:t>تدعو المادة 16  إلى:</a:t>
            </a:r>
            <a:endParaRPr lang="en-US" sz="2400" dirty="0"/>
          </a:p>
          <a:p>
            <a:pPr marL="0" lvl="0" indent="0" algn="just" rtl="1">
              <a:buNone/>
            </a:pPr>
            <a:r>
              <a:rPr lang="ar-SA" sz="2400" dirty="0"/>
              <a:t> تحويل القوانين التي تحتكم إليها المحاكم الشرعية إلى قوانين مدنية.</a:t>
            </a:r>
            <a:endParaRPr lang="en-US" sz="2400" dirty="0"/>
          </a:p>
          <a:p>
            <a:pPr marL="0" indent="0" algn="just" rtl="1">
              <a:buNone/>
            </a:pPr>
            <a:r>
              <a:rPr lang="ar-SA" sz="2400" dirty="0"/>
              <a:t> تعمل على تكريس المساواة بين الجنسين في أمور الزواج والطلاق والحضانة والارث</a:t>
            </a:r>
            <a:r>
              <a:rPr lang="ar-SA" sz="2400" dirty="0" smtClean="0"/>
              <a:t>.</a:t>
            </a:r>
            <a:endParaRPr lang="en-US" sz="2400" dirty="0"/>
          </a:p>
        </p:txBody>
      </p:sp>
      <p:sp>
        <p:nvSpPr>
          <p:cNvPr id="3" name="Title 2"/>
          <p:cNvSpPr>
            <a:spLocks noGrp="1"/>
          </p:cNvSpPr>
          <p:nvPr>
            <p:ph type="title"/>
          </p:nvPr>
        </p:nvSpPr>
        <p:spPr/>
        <p:txBody>
          <a:bodyPr/>
          <a:lstStyle/>
          <a:p>
            <a:r>
              <a:rPr lang="ar-LB" dirty="0"/>
              <a:t>اتفاقية سيداو ومطالبها بتحقيق المساواة</a:t>
            </a:r>
            <a:endParaRPr lang="en-US" dirty="0"/>
          </a:p>
        </p:txBody>
      </p:sp>
    </p:spTree>
    <p:extLst>
      <p:ext uri="{BB962C8B-B14F-4D97-AF65-F5344CB8AC3E}">
        <p14:creationId xmlns:p14="http://schemas.microsoft.com/office/powerpoint/2010/main" val="17313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805263"/>
          </a:xfrm>
          <a:blipFill>
            <a:blip r:embed="rId2"/>
            <a:tile tx="0" ty="0" sx="100000" sy="100000" flip="none" algn="tl"/>
          </a:blipFill>
        </p:spPr>
        <p:txBody>
          <a:bodyPr/>
          <a:lstStyle/>
          <a:p>
            <a:pPr marL="0" indent="0" algn="just" rtl="1">
              <a:buNone/>
            </a:pPr>
            <a:r>
              <a:rPr lang="ar-SA" dirty="0">
                <a:solidFill>
                  <a:schemeClr val="tx2"/>
                </a:solidFill>
              </a:rPr>
              <a:t>إن بدء الحركة النسوية بقطف ثمار تحركاتها، على صعيد  تعديل كثير من القوانين الداخلية ، تظهر أهمية الدور المنوط بنا كأفراد وجمعيات  في التصدي للمخططات الدولية الساعية إلى تغيير عاداتنا وقيمنا وقواننيا حتى تتناسب مع فكرها العولمي الذي ثبت فشله في بلد المنشأ ،  وهذا الدور ينبغي أن يشمل الأمور التالية:</a:t>
            </a:r>
            <a:endParaRPr lang="en-US" dirty="0">
              <a:solidFill>
                <a:schemeClr val="tx2"/>
              </a:solidFill>
            </a:endParaRPr>
          </a:p>
        </p:txBody>
      </p:sp>
      <p:sp>
        <p:nvSpPr>
          <p:cNvPr id="3" name="Rectangle 2"/>
          <p:cNvSpPr/>
          <p:nvPr/>
        </p:nvSpPr>
        <p:spPr>
          <a:xfrm>
            <a:off x="4142234" y="188640"/>
            <a:ext cx="1383712" cy="584775"/>
          </a:xfrm>
          <a:prstGeom prst="rect">
            <a:avLst/>
          </a:prstGeom>
        </p:spPr>
        <p:txBody>
          <a:bodyPr wrap="none">
            <a:spAutoFit/>
          </a:bodyPr>
          <a:lstStyle/>
          <a:p>
            <a:pPr rtl="1"/>
            <a:r>
              <a:rPr lang="ar-SA" sz="3200" b="1" dirty="0">
                <a:solidFill>
                  <a:schemeClr val="bg1"/>
                </a:solidFill>
              </a:rPr>
              <a:t>الخاتمة :</a:t>
            </a:r>
            <a:endParaRPr lang="en-US" sz="3200" dirty="0">
              <a:solidFill>
                <a:schemeClr val="bg1"/>
              </a:solidFill>
            </a:endParaRPr>
          </a:p>
        </p:txBody>
      </p:sp>
    </p:spTree>
    <p:extLst>
      <p:ext uri="{BB962C8B-B14F-4D97-AF65-F5344CB8AC3E}">
        <p14:creationId xmlns:p14="http://schemas.microsoft.com/office/powerpoint/2010/main" val="3318458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fade">
                                      <p:cBhvr>
                                        <p:cTn id="13" dur="1000"/>
                                        <p:tgtEl>
                                          <p:spTgt spid="2">
                                            <p:bg/>
                                          </p:spTgt>
                                        </p:tgtEl>
                                      </p:cBhvr>
                                    </p:animEffect>
                                    <p:anim calcmode="lin" valueType="num">
                                      <p:cBhvr>
                                        <p:cTn id="14" dur="1000" fill="hold"/>
                                        <p:tgtEl>
                                          <p:spTgt spid="2">
                                            <p:bg/>
                                          </p:spTgt>
                                        </p:tgtEl>
                                        <p:attrNameLst>
                                          <p:attrName>ppt_x</p:attrName>
                                        </p:attrNameLst>
                                      </p:cBhvr>
                                      <p:tavLst>
                                        <p:tav tm="0">
                                          <p:val>
                                            <p:strVal val="#ppt_x"/>
                                          </p:val>
                                        </p:tav>
                                        <p:tav tm="100000">
                                          <p:val>
                                            <p:strVal val="#ppt_x"/>
                                          </p:val>
                                        </p:tav>
                                      </p:tavLst>
                                    </p:anim>
                                    <p:anim calcmode="lin" valueType="num">
                                      <p:cBhvr>
                                        <p:cTn id="15"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50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637319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52164"/>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8517611"/>
              </p:ext>
            </p:extLst>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555369"/>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22555517"/>
              </p:ext>
            </p:extLst>
          </p:nvPr>
        </p:nvGraphicFramePr>
        <p:xfrm>
          <a:off x="0" y="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268474"/>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50699717"/>
              </p:ext>
            </p:extLst>
          </p:nvPr>
        </p:nvGraphicFramePr>
        <p:xfrm>
          <a:off x="0" y="-1107504"/>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26650"/>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467544" y="44624"/>
            <a:ext cx="8280920" cy="583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3600" dirty="0">
                <a:solidFill>
                  <a:schemeClr val="tx2"/>
                </a:solidFill>
              </a:rPr>
              <a:t>أخيرا ، فإني أشكر جبهة التغيير التي أتاحت لي فرصة إلقاء هذه المحاضرة في هذا الجمع الكريم للتعريف بخطورة الاتفاقيات الدولية على القوانين </a:t>
            </a:r>
            <a:r>
              <a:rPr lang="ar-SA" sz="3600" dirty="0" smtClean="0">
                <a:solidFill>
                  <a:schemeClr val="tx2"/>
                </a:solidFill>
              </a:rPr>
              <a:t>المحلية، </a:t>
            </a:r>
            <a:r>
              <a:rPr lang="ar-SA" sz="3600" dirty="0">
                <a:solidFill>
                  <a:schemeClr val="tx2"/>
                </a:solidFill>
              </a:rPr>
              <a:t>كما أشكرها على ما بذلت من جهود </a:t>
            </a:r>
            <a:r>
              <a:rPr lang="ar-LB" sz="3600" dirty="0" smtClean="0">
                <a:solidFill>
                  <a:schemeClr val="tx2"/>
                </a:solidFill>
              </a:rPr>
              <a:t>لإ</a:t>
            </a:r>
            <a:r>
              <a:rPr lang="ar-SA" sz="3600" dirty="0" smtClean="0">
                <a:solidFill>
                  <a:schemeClr val="tx2"/>
                </a:solidFill>
              </a:rPr>
              <a:t>نجاح </a:t>
            </a:r>
            <a:r>
              <a:rPr lang="ar-SA" sz="3600" dirty="0">
                <a:solidFill>
                  <a:schemeClr val="tx2"/>
                </a:solidFill>
              </a:rPr>
              <a:t>هذا اللقاء وما بذلته من تضحيات مادية ومعنوية . </a:t>
            </a:r>
            <a:endParaRPr lang="en-US" sz="3600" dirty="0">
              <a:solidFill>
                <a:schemeClr val="tx2"/>
              </a:solidFill>
            </a:endParaRPr>
          </a:p>
        </p:txBody>
      </p:sp>
    </p:spTree>
    <p:extLst>
      <p:ext uri="{BB962C8B-B14F-4D97-AF65-F5344CB8AC3E}">
        <p14:creationId xmlns:p14="http://schemas.microsoft.com/office/powerpoint/2010/main" val="12388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32450" y="0"/>
            <a:ext cx="401155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3600" dirty="0">
                <a:solidFill>
                  <a:schemeClr val="bg2">
                    <a:lumMod val="50000"/>
                  </a:schemeClr>
                </a:solidFill>
              </a:rPr>
              <a:t>أخيرا ، أختم بالدعاء إلى الله عز وجل  أن يحفظ هذا الدين ويحفظ أبنا</a:t>
            </a:r>
            <a:r>
              <a:rPr lang="ar-LB" sz="3600" dirty="0">
                <a:solidFill>
                  <a:schemeClr val="bg2">
                    <a:lumMod val="50000"/>
                  </a:schemeClr>
                </a:solidFill>
              </a:rPr>
              <a:t>ء</a:t>
            </a:r>
            <a:r>
              <a:rPr lang="ar-SA" sz="3600" dirty="0">
                <a:solidFill>
                  <a:schemeClr val="bg2">
                    <a:lumMod val="50000"/>
                  </a:schemeClr>
                </a:solidFill>
              </a:rPr>
              <a:t>ه من كل شر متربص بهم، فإنه القادر على ذلك، وهو القائل ﴿ وَيَمْكُرُونَ وَيَمْكُرُ اللّهُ وَاللّهُ خَيْرُ الْمَاكِرِينَ ﴾ ، وآخر دعوانا أن الحمد لله رب العالمين .</a:t>
            </a:r>
            <a:endParaRPr lang="en-US" sz="3600" dirty="0">
              <a:solidFill>
                <a:schemeClr val="bg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1" y="0"/>
            <a:ext cx="5220381" cy="6893818"/>
          </a:xfrm>
          <a:prstGeom prst="rect">
            <a:avLst/>
          </a:prstGeom>
        </p:spPr>
      </p:pic>
    </p:spTree>
    <p:extLst>
      <p:ext uri="{BB962C8B-B14F-4D97-AF65-F5344CB8AC3E}">
        <p14:creationId xmlns:p14="http://schemas.microsoft.com/office/powerpoint/2010/main" val="4943946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r>
              <a:rPr lang="ar-LB" b="1" dirty="0"/>
              <a:t>تعريف </a:t>
            </a:r>
            <a:r>
              <a:rPr lang="ar-LB" b="1" dirty="0" smtClean="0"/>
              <a:t>بالمؤتمر</a:t>
            </a:r>
            <a:endParaRPr lang="en-US" b="1" dirty="0" smtClean="0"/>
          </a:p>
          <a:p>
            <a:pPr marL="0" lvl="0" indent="0" algn="r" rtl="1">
              <a:buNone/>
            </a:pPr>
            <a:r>
              <a:rPr lang="ar-LB" sz="2800" dirty="0" smtClean="0"/>
              <a:t>-انعقد </a:t>
            </a:r>
            <a:r>
              <a:rPr lang="ar-LB" sz="2800" dirty="0"/>
              <a:t>المؤتمر العالمي الرابع المعني بالمرأة في بيجين في أيلول سبتمبر 1995</a:t>
            </a:r>
            <a:r>
              <a:rPr lang="ar-SA" sz="2800" dirty="0"/>
              <a:t>م</a:t>
            </a:r>
            <a:r>
              <a:rPr lang="ar-SA" sz="2800" dirty="0" smtClean="0"/>
              <a:t>.</a:t>
            </a:r>
            <a:r>
              <a:rPr lang="ar-LB" sz="2800" dirty="0" smtClean="0"/>
              <a:t>.</a:t>
            </a:r>
            <a:endParaRPr lang="en-US" sz="2800" dirty="0" smtClean="0"/>
          </a:p>
          <a:p>
            <a:pPr marL="0" lvl="0" indent="0" algn="r" rtl="1">
              <a:buNone/>
            </a:pPr>
            <a:endParaRPr lang="en-US" sz="2800" dirty="0"/>
          </a:p>
          <a:p>
            <a:pPr marL="0" lvl="0" indent="0" algn="r" rtl="1">
              <a:buNone/>
            </a:pPr>
            <a:r>
              <a:rPr lang="ar-LB" sz="2800" dirty="0" smtClean="0"/>
              <a:t>-</a:t>
            </a:r>
            <a:r>
              <a:rPr lang="ar-SA" sz="2800" dirty="0" smtClean="0"/>
              <a:t>بلغ </a:t>
            </a:r>
            <a:r>
              <a:rPr lang="ar-SA" sz="2800" dirty="0"/>
              <a:t>عدد الدول المشاركة فيه</a:t>
            </a:r>
            <a:r>
              <a:rPr lang="ar-LB" sz="2800" dirty="0"/>
              <a:t> 189 دولة  </a:t>
            </a:r>
            <a:r>
              <a:rPr lang="ar-LB" sz="2800" dirty="0" smtClean="0"/>
              <a:t>.</a:t>
            </a:r>
            <a:endParaRPr lang="en-US" sz="2800" dirty="0" smtClean="0"/>
          </a:p>
          <a:p>
            <a:pPr marL="0" lvl="0" indent="0" algn="r" rtl="1">
              <a:buNone/>
            </a:pPr>
            <a:endParaRPr lang="en-US" sz="2800" dirty="0"/>
          </a:p>
          <a:p>
            <a:pPr marL="0" lvl="0" indent="0" algn="r" rtl="1">
              <a:buNone/>
            </a:pPr>
            <a:r>
              <a:rPr lang="ar-LB" sz="2800" dirty="0"/>
              <a:t> </a:t>
            </a:r>
            <a:r>
              <a:rPr lang="ar-LB" sz="2800" dirty="0" smtClean="0"/>
              <a:t>-عقد </a:t>
            </a:r>
            <a:r>
              <a:rPr lang="ar-LB" sz="2800" dirty="0"/>
              <a:t>خلاله</a:t>
            </a:r>
            <a:r>
              <a:rPr lang="ar-SA" sz="2800" dirty="0"/>
              <a:t>  </a:t>
            </a:r>
            <a:r>
              <a:rPr lang="ar-LB" sz="2800" dirty="0"/>
              <a:t>5000 اجتماع </a:t>
            </a:r>
            <a:r>
              <a:rPr lang="ar-LB" sz="2800" dirty="0" smtClean="0"/>
              <a:t>.</a:t>
            </a:r>
            <a:endParaRPr lang="en-US" sz="2800" dirty="0" smtClean="0"/>
          </a:p>
          <a:p>
            <a:pPr marL="0" lvl="0" indent="0" algn="r" rtl="1">
              <a:buNone/>
            </a:pPr>
            <a:endParaRPr lang="en-US" sz="2800" dirty="0"/>
          </a:p>
          <a:p>
            <a:pPr marL="0" lvl="0" indent="0" algn="r" rtl="1">
              <a:buNone/>
            </a:pPr>
            <a:r>
              <a:rPr lang="ar-LB" sz="2800" dirty="0" smtClean="0"/>
              <a:t>-جمع </a:t>
            </a:r>
            <a:r>
              <a:rPr lang="ar-LB" sz="2800" dirty="0"/>
              <a:t>حوالي 4000 امرأة وبعض الرجال</a:t>
            </a:r>
            <a:r>
              <a:rPr lang="ar-LB" sz="2800" dirty="0" smtClean="0"/>
              <a:t>.</a:t>
            </a:r>
            <a:endParaRPr lang="en-US" sz="2800" dirty="0" smtClean="0"/>
          </a:p>
          <a:p>
            <a:pPr marL="0" lvl="0" indent="0" algn="r" rtl="1">
              <a:buNone/>
            </a:pPr>
            <a:r>
              <a:rPr lang="ar-LB" sz="2800" dirty="0" smtClean="0"/>
              <a:t> </a:t>
            </a:r>
            <a:endParaRPr lang="en-US" sz="2800" dirty="0"/>
          </a:p>
          <a:p>
            <a:pPr marL="0" lvl="0" indent="0" algn="r" rtl="1">
              <a:buNone/>
            </a:pPr>
            <a:r>
              <a:rPr lang="ar-LB" sz="2800" dirty="0" smtClean="0"/>
              <a:t>-وقع </a:t>
            </a:r>
            <a:r>
              <a:rPr lang="ar-LB" sz="2800" dirty="0"/>
              <a:t>على الوثيقة الصادرة عنها 183 دولة .</a:t>
            </a:r>
            <a:endParaRPr lang="en-US" sz="2800" dirty="0"/>
          </a:p>
          <a:p>
            <a:pPr marL="0" indent="0" algn="r">
              <a:buNone/>
            </a:pPr>
            <a:endParaRPr lang="en-US" dirty="0"/>
          </a:p>
        </p:txBody>
      </p:sp>
      <p:sp>
        <p:nvSpPr>
          <p:cNvPr id="3" name="Title 2"/>
          <p:cNvSpPr>
            <a:spLocks noGrp="1"/>
          </p:cNvSpPr>
          <p:nvPr>
            <p:ph type="title"/>
          </p:nvPr>
        </p:nvSpPr>
        <p:spPr/>
        <p:txBody>
          <a:bodyPr/>
          <a:lstStyle/>
          <a:p>
            <a:pPr lvl="0"/>
            <a:r>
              <a:rPr lang="ar-LB" dirty="0"/>
              <a:t>مؤتمر بيجين 1995م. ودعوته إلى الانحراف الأخلاقي</a:t>
            </a:r>
            <a:endParaRPr lang="en-US" dirty="0"/>
          </a:p>
        </p:txBody>
      </p:sp>
    </p:spTree>
    <p:extLst>
      <p:ext uri="{BB962C8B-B14F-4D97-AF65-F5344CB8AC3E}">
        <p14:creationId xmlns:p14="http://schemas.microsoft.com/office/powerpoint/2010/main" val="342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heel(1)">
                                      <p:cBhvr>
                                        <p:cTn id="13" dur="2000"/>
                                        <p:tgtEl>
                                          <p:spTgt spid="2">
                                            <p:txEl>
                                              <p:pRg st="3" end="3"/>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heel(1)">
                                      <p:cBhvr>
                                        <p:cTn id="16" dur="2000"/>
                                        <p:tgtEl>
                                          <p:spTgt spid="2">
                                            <p:txEl>
                                              <p:pRg st="5" end="5"/>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heel(1)">
                                      <p:cBhvr>
                                        <p:cTn id="19" dur="2000"/>
                                        <p:tgtEl>
                                          <p:spTgt spid="2">
                                            <p:txEl>
                                              <p:pRg st="7" end="7"/>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heel(1)">
                                      <p:cBhvr>
                                        <p:cTn id="22" dur="2000"/>
                                        <p:tgtEl>
                                          <p:spTgt spid="2">
                                            <p:txEl>
                                              <p:pRg st="8" end="8"/>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wheel(1)">
                                      <p:cBhvr>
                                        <p:cTn id="2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r>
              <a:rPr lang="ar-SA" b="1" dirty="0"/>
              <a:t>وثيقة مؤتمر </a:t>
            </a:r>
            <a:r>
              <a:rPr lang="ar-SA" b="1" dirty="0" smtClean="0"/>
              <a:t>بيجين</a:t>
            </a:r>
            <a:endParaRPr lang="en-US" b="1" dirty="0" smtClean="0"/>
          </a:p>
          <a:p>
            <a:pPr marL="0" indent="0" algn="ctr">
              <a:buNone/>
            </a:pPr>
            <a:r>
              <a:rPr lang="ar-LB" sz="2800" dirty="0"/>
              <a:t>تضمنت الوثيقة الصادرة عن المؤتمر، </a:t>
            </a:r>
            <a:r>
              <a:rPr lang="ar-SA" sz="2800" dirty="0"/>
              <a:t>والتي تقع في (177) صفحة و (362) مادة، </a:t>
            </a:r>
            <a:r>
              <a:rPr lang="ar-LB" sz="2800" dirty="0"/>
              <a:t> مواد كثيرة فيها </a:t>
            </a:r>
            <a:r>
              <a:rPr lang="ar-SA" sz="2800" dirty="0"/>
              <a:t>إلزام الدول المشاركة على تعديل قوانينها </a:t>
            </a:r>
            <a:r>
              <a:rPr lang="ar-SA" sz="2800" dirty="0" smtClean="0"/>
              <a:t> الداخلية </a:t>
            </a:r>
            <a:r>
              <a:rPr lang="ar-SA" sz="2800" dirty="0"/>
              <a:t>حتى تتناسب مع توصيات المؤتمر . </a:t>
            </a:r>
            <a:endParaRPr lang="en-US" sz="2800" dirty="0"/>
          </a:p>
        </p:txBody>
      </p:sp>
      <p:sp>
        <p:nvSpPr>
          <p:cNvPr id="3" name="Title 2"/>
          <p:cNvSpPr>
            <a:spLocks noGrp="1"/>
          </p:cNvSpPr>
          <p:nvPr>
            <p:ph type="title"/>
          </p:nvPr>
        </p:nvSpPr>
        <p:spPr/>
        <p:txBody>
          <a:bodyPr/>
          <a:lstStyle/>
          <a:p>
            <a:pPr lvl="0"/>
            <a:r>
              <a:rPr lang="ar-LB" dirty="0"/>
              <a:t>مؤتمر بيجين 1995م. ودعوته إلى الانحراف الأخلاقي</a:t>
            </a:r>
            <a:endParaRPr lang="en-US" dirty="0"/>
          </a:p>
        </p:txBody>
      </p:sp>
      <p:sp>
        <p:nvSpPr>
          <p:cNvPr id="4" name="Rectangle 3"/>
          <p:cNvSpPr/>
          <p:nvPr/>
        </p:nvSpPr>
        <p:spPr>
          <a:xfrm>
            <a:off x="3635896" y="5157192"/>
            <a:ext cx="4221027" cy="584775"/>
          </a:xfrm>
          <a:prstGeom prst="rect">
            <a:avLst/>
          </a:prstGeom>
        </p:spPr>
        <p:txBody>
          <a:bodyPr wrap="none">
            <a:spAutoFit/>
          </a:bodyPr>
          <a:lstStyle/>
          <a:p>
            <a:r>
              <a:rPr lang="ar-SA" sz="3200" b="1" dirty="0">
                <a:solidFill>
                  <a:schemeClr val="accent2">
                    <a:lumMod val="60000"/>
                    <a:lumOff val="40000"/>
                  </a:schemeClr>
                </a:solidFill>
              </a:rPr>
              <a:t>دعت الوثيقة الدول إلى ما يلي </a:t>
            </a:r>
            <a:endParaRPr lang="en-US" sz="3200" b="1" dirty="0">
              <a:solidFill>
                <a:schemeClr val="accent2">
                  <a:lumMod val="60000"/>
                  <a:lumOff val="40000"/>
                </a:schemeClr>
              </a:solidFill>
            </a:endParaRPr>
          </a:p>
        </p:txBody>
      </p:sp>
    </p:spTree>
    <p:extLst>
      <p:ext uri="{BB962C8B-B14F-4D97-AF65-F5344CB8AC3E}">
        <p14:creationId xmlns:p14="http://schemas.microsoft.com/office/powerpoint/2010/main" val="3611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6" presetClass="emph" presetSubtype="0" fill="hold" grpId="1" nodeType="afterEffect">
                                  <p:stCondLst>
                                    <p:cond delay="1000"/>
                                  </p:stCondLst>
                                  <p:childTnLst>
                                    <p:animScale>
                                      <p:cBhvr>
                                        <p:cTn id="2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 grpId="1"/>
    </p:bldLst>
  </p:timing>
</p:sld>
</file>

<file path=ppt/theme/theme1.xml><?xml version="1.0" encoding="utf-8"?>
<a:theme xmlns:a="http://schemas.openxmlformats.org/drawingml/2006/main" name="bb">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4716</TotalTime>
  <Words>3689</Words>
  <Application>Microsoft Office PowerPoint</Application>
  <PresentationFormat>On-screen Show (4:3)</PresentationFormat>
  <Paragraphs>300</Paragraphs>
  <Slides>76</Slides>
  <Notes>12</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bb</vt:lpstr>
      <vt:lpstr>Custom Design</vt:lpstr>
      <vt:lpstr>PowerPoint Presentation</vt:lpstr>
      <vt:lpstr>آثار الاتفاقيات الدولية على القوانين المحلية وطرق حماية المجتمعات من مخاطرها</vt:lpstr>
      <vt:lpstr>المقدمة</vt:lpstr>
      <vt:lpstr>أبرز المؤتمرات الدولية الخاصة بالمرأة هي : </vt:lpstr>
      <vt:lpstr>أبرز المؤتمرات الدولية الخاصة بالمرأة هي :</vt:lpstr>
      <vt:lpstr>اتفاقية سيداو ومطالبها بتحقيق المساواة</vt:lpstr>
      <vt:lpstr>اتفاقية سيداو ومطالبها بتحقيق المساواة</vt:lpstr>
      <vt:lpstr>مؤتمر بيجين 1995م. ودعوته إلى الانحراف الأخلاقي</vt:lpstr>
      <vt:lpstr>مؤتمر بيجين 1995م. ودعوته إلى الانحراف الأخلاقي</vt:lpstr>
      <vt:lpstr>مؤتمر بيجين 1995م. ودعوته إلى الانحراف الأخلاقي</vt:lpstr>
      <vt:lpstr>وسائل مراقبة تطبيق الاتفاقيات</vt:lpstr>
      <vt:lpstr>الطرق المباشرة</vt:lpstr>
      <vt:lpstr>الطرق المباشرة</vt:lpstr>
      <vt:lpstr>الطرق المباشرة</vt:lpstr>
      <vt:lpstr>الطرق المباشرة</vt:lpstr>
      <vt:lpstr>الطرق غير المباشرة</vt:lpstr>
      <vt:lpstr>الطرق غير المباشرة</vt:lpstr>
      <vt:lpstr>الطرق غير المباشرة</vt:lpstr>
      <vt:lpstr>الطرق غير المباشرة</vt:lpstr>
      <vt:lpstr>PowerPoint Presentation</vt:lpstr>
      <vt:lpstr>PowerPoint Presentation</vt:lpstr>
      <vt:lpstr>PowerPoint Presentation</vt:lpstr>
      <vt:lpstr>PowerPoint Presentation</vt:lpstr>
      <vt:lpstr>PowerPoint Presentation</vt:lpstr>
      <vt:lpstr>دور الاتفاقيات الدولية في تعديل بعض القوانين اللبنانية</vt:lpstr>
      <vt:lpstr>الوسائل المتبعة لتعديل القوانين</vt:lpstr>
      <vt:lpstr>الوسائل المتبعة لتعديل القوانين</vt:lpstr>
      <vt:lpstr>الوسائل المتبعة لتعديل القوانين</vt:lpstr>
      <vt:lpstr>الوسائل المتبعة لتعديل القوانين</vt:lpstr>
      <vt:lpstr>PowerPoint Presentation</vt:lpstr>
      <vt:lpstr>المواد المتعلقة بما يعرف بجرائم الشرف:</vt:lpstr>
      <vt:lpstr>المواد المتعلقة بما يعرف بجرائم الشرف:</vt:lpstr>
      <vt:lpstr>المواد المتعلقة بما يعرف بجرائم الشرف:</vt:lpstr>
      <vt:lpstr>المواد المتعلقة بما يعرف بجرائم الشرف:</vt:lpstr>
      <vt:lpstr>المواد المتعلقة بالإجهاض</vt:lpstr>
      <vt:lpstr>المواد المعلقة بالإجهاض</vt:lpstr>
      <vt:lpstr>ثالثاً: أبرز القوانين التي تطالب الجمعيات النسوية بتعديلها</vt:lpstr>
      <vt:lpstr>قانون إعطاء المرأة الجنسية لأولادها</vt:lpstr>
      <vt:lpstr>أحكام الجنسية في لبنان</vt:lpstr>
      <vt:lpstr>PowerPoint Presentation</vt:lpstr>
      <vt:lpstr> قوانين الأحوال الشخصية</vt:lpstr>
      <vt:lpstr>قانون الأحوال الشخصية </vt:lpstr>
      <vt:lpstr>قوانين الأحوال الشخصية</vt:lpstr>
      <vt:lpstr> أبرز ما يعترض عليه مناصرو حقوق المرأة، فيما يتعلق بمفاعيل عقد الزواج، الأمور التالية:</vt:lpstr>
      <vt:lpstr>إجراء بعض التعديلات على قانون الأحول الشخصية للطائفة السنية</vt:lpstr>
      <vt:lpstr> أهداف الحملة على قوانين الأحوال الشخصية</vt:lpstr>
      <vt:lpstr>مشاريع قانون الزواج المدني </vt:lpstr>
      <vt:lpstr>مشاريع قانون الزواج المدني </vt:lpstr>
      <vt:lpstr>مشاريع قانون الزواج المدني </vt:lpstr>
      <vt:lpstr>PowerPoint Presentation</vt:lpstr>
      <vt:lpstr>PowerPoint Presentation</vt:lpstr>
      <vt:lpstr>أول زواج مدني في العام</vt:lpstr>
      <vt:lpstr>أول زواج مدني</vt:lpstr>
      <vt:lpstr>مشروع قانون حماية النساء من العنف الأسري</vt:lpstr>
      <vt:lpstr>PowerPoint Presentation</vt:lpstr>
      <vt:lpstr>نشأة مصطلح العنف ضد المرأة</vt:lpstr>
      <vt:lpstr>نشأة مصطلح العنف ضد المرأة</vt:lpstr>
      <vt:lpstr>نشأة مصطلح العنف ضد المرأة</vt:lpstr>
      <vt:lpstr>نشأة مصطلح العنف ضد المرأة</vt:lpstr>
      <vt:lpstr>مشروع قانون " حماية النساء من العنف الأسري" .</vt:lpstr>
      <vt:lpstr>مشروع قانون " حماية النساء من العنف الأسري" .</vt:lpstr>
      <vt:lpstr>مشروع قانون " حماية النساء من العنف الأسري" .</vt:lpstr>
      <vt:lpstr>مشروع قانون " حماية النساء من العنف الأسري" .</vt:lpstr>
      <vt:lpstr>موقف الجمعيات النسائية الإسلامية من المشروع</vt:lpstr>
      <vt:lpstr>موقف الجمعيات النسائية الإسلامية من المشروع</vt:lpstr>
      <vt:lpstr>موقف الجمعيات النسائية الإسلامية من المشروع</vt:lpstr>
      <vt:lpstr>موقف الجمعيات النسائية الإسلامية من المشروع</vt:lpstr>
      <vt:lpstr>موقف الجمعيات النسائية الإسلامية من المشروع</vt:lpstr>
      <vt:lpstr>موقف الجمعيات النسائية الإسلامية من المشروع</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ts</dc:creator>
  <cp:lastModifiedBy>Noha</cp:lastModifiedBy>
  <cp:revision>341</cp:revision>
  <dcterms:created xsi:type="dcterms:W3CDTF">2012-04-03T14:02:41Z</dcterms:created>
  <dcterms:modified xsi:type="dcterms:W3CDTF">2014-03-22T05:44:43Z</dcterms:modified>
</cp:coreProperties>
</file>