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1" saveSubsetFonts="0" serverZoom="0" showSpecialPlsOnTitleSld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type="screen4x3" cy="6858000" cx="9144000"/>
  <p:notesSz cx="6858000" cy="9144000"/>
  <p:defaultTextStyle>
    <a:lvl1pPr algn="r" fontAlgn="base" indent="0" latinLnBrk="1" marL="0" rtl="1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1pPr>
    <a:lvl2pPr algn="r" fontAlgn="base" indent="0" latinLnBrk="1" marL="457200" rtl="1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2pPr>
    <a:lvl3pPr algn="r" fontAlgn="base" indent="0" latinLnBrk="1" marL="914400" rtl="1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3pPr>
    <a:lvl4pPr algn="r" fontAlgn="base" indent="0" latinLnBrk="1" marL="1371600" rtl="1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4pPr>
    <a:lvl5pPr algn="r" fontAlgn="base" indent="0" latinLnBrk="1" marL="1828800" rtl="1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 showGuides="0" snapToGrid="1" snapToObjects="0">
      <p:cViewPr varScale="1">
        <p:scale>
          <a:sx n="79" d="100"/>
          <a:sy n="79" d="100"/>
        </p:scale>
        <p:origin x="-906" y="-96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tableStyles" Target="tableStyles.xml"/><Relationship Id="rId35" Type="http://schemas.openxmlformats.org/officeDocument/2006/relationships/presProps" Target="presProps.xml"/><Relationship Id="rId36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8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altLang="en-US" lang="zh-CN"/>
          </a:p>
        </p:txBody>
      </p:sp>
      <p:sp>
        <p:nvSpPr>
          <p:cNvPr id="1048690" name=""/>
          <p:cNvSpPr/>
          <p:nvPr>
            <p:ph type="dt" sz="half" idx="2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691" name=""/>
          <p:cNvSpPr/>
          <p:nvPr>
            <p:ph type="sldNum" sz="quarter" idx="4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fld id="{566ABCEB-ACFC-4714-9973-3DA970169C29}" type="slidenum">
              <a:rPr altLang="en-US" sz="1400" lang="zh-CN"/>
              <a:pPr algn="l" eaLnBrk="1" hangingPunct="1" latinLnBrk="1" lvl="0"/>
            </a:fld>
            <a:endParaRPr altLang="en-US" sz="1400" lang="zh-CN"/>
          </a:p>
        </p:txBody>
      </p:sp>
      <p:sp>
        <p:nvSpPr>
          <p:cNvPr id="104869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0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706" name=""/>
          <p:cNvSpPr/>
          <p:nvPr>
            <p:ph type="dt" sz="half" idx="2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707" name=""/>
          <p:cNvSpPr/>
          <p:nvPr>
            <p:ph type="sldNum" sz="quarter" idx="4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fld id="{566ABCEB-ACFC-4714-9973-3DA970169C29}" type="slidenum">
              <a:rPr altLang="en-US" sz="1400" lang="zh-CN"/>
              <a:pPr algn="l" eaLnBrk="1" hangingPunct="1" latinLnBrk="1" lvl="0"/>
            </a:fld>
            <a:endParaRPr altLang="en-US" sz="1400" lang="zh-CN"/>
          </a:p>
        </p:txBody>
      </p:sp>
      <p:sp>
        <p:nvSpPr>
          <p:cNvPr id="1048708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8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85" name=""/>
          <p:cNvSpPr/>
          <p:nvPr>
            <p:ph type="dt" sz="half" idx="2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686" name=""/>
          <p:cNvSpPr/>
          <p:nvPr>
            <p:ph type="sldNum" sz="quarter" idx="4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fld id="{566ABCEB-ACFC-4714-9973-3DA970169C29}" type="slidenum">
              <a:rPr altLang="en-US" sz="1400" lang="zh-CN"/>
              <a:pPr algn="l" eaLnBrk="1" hangingPunct="1" latinLnBrk="1" lvl="0"/>
            </a:fld>
            <a:endParaRPr altLang="en-US" sz="1400" lang="zh-CN"/>
          </a:p>
        </p:txBody>
      </p:sp>
      <p:sp>
        <p:nvSpPr>
          <p:cNvPr id="1048687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7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76" name=""/>
          <p:cNvSpPr/>
          <p:nvPr>
            <p:ph type="dt" sz="half" idx="2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677" name=""/>
          <p:cNvSpPr/>
          <p:nvPr>
            <p:ph type="sldNum" sz="quarter" idx="4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fld id="{566ABCEB-ACFC-4714-9973-3DA970169C29}" type="slidenum">
              <a:rPr altLang="en-US" sz="1400" lang="zh-CN"/>
              <a:pPr algn="l" eaLnBrk="1" hangingPunct="1" latinLnBrk="1" lvl="0"/>
            </a:fld>
            <a:endParaRPr altLang="en-US" sz="1400" lang="zh-CN"/>
          </a:p>
        </p:txBody>
      </p:sp>
      <p:sp>
        <p:nvSpPr>
          <p:cNvPr id="1048678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00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01" name=""/>
          <p:cNvSpPr/>
          <p:nvPr>
            <p:ph type="dt" sz="half" idx="2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702" name=""/>
          <p:cNvSpPr/>
          <p:nvPr>
            <p:ph type="sldNum" sz="quarter" idx="4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fld id="{566ABCEB-ACFC-4714-9973-3DA970169C29}" type="slidenum">
              <a:rPr altLang="en-US" sz="1400" lang="zh-CN"/>
              <a:pPr algn="l" eaLnBrk="1" hangingPunct="1" latinLnBrk="1" lvl="0"/>
            </a:fld>
            <a:endParaRPr altLang="en-US" sz="1400" lang="zh-CN"/>
          </a:p>
        </p:txBody>
      </p:sp>
      <p:sp>
        <p:nvSpPr>
          <p:cNvPr id="1048703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6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6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63" name=""/>
          <p:cNvSpPr/>
          <p:nvPr>
            <p:ph type="dt" sz="half" idx="2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664" name=""/>
          <p:cNvSpPr/>
          <p:nvPr>
            <p:ph type="sldNum" sz="quarter" idx="4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fld id="{566ABCEB-ACFC-4714-9973-3DA970169C29}" type="slidenum">
              <a:rPr altLang="en-US" sz="1400" lang="zh-CN"/>
              <a:pPr algn="l" eaLnBrk="1" hangingPunct="1" latinLnBrk="1" lvl="0"/>
            </a:fld>
            <a:endParaRPr altLang="en-US" sz="1400" lang="zh-CN"/>
          </a:p>
        </p:txBody>
      </p:sp>
      <p:sp>
        <p:nvSpPr>
          <p:cNvPr id="1048665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67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8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6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71" name=""/>
          <p:cNvSpPr/>
          <p:nvPr>
            <p:ph type="dt" sz="half" idx="2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672" name=""/>
          <p:cNvSpPr/>
          <p:nvPr>
            <p:ph type="sldNum" sz="quarter" idx="4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fld id="{566ABCEB-ACFC-4714-9973-3DA970169C29}" type="slidenum">
              <a:rPr altLang="en-US" sz="1400" lang="zh-CN"/>
              <a:pPr algn="l" eaLnBrk="1" hangingPunct="1" latinLnBrk="1" lvl="0"/>
            </a:fld>
            <a:endParaRPr altLang="en-US" sz="1400" lang="zh-CN"/>
          </a:p>
        </p:txBody>
      </p:sp>
      <p:sp>
        <p:nvSpPr>
          <p:cNvPr id="1048673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80" name=""/>
          <p:cNvSpPr/>
          <p:nvPr>
            <p:ph type="dt" sz="half" idx="2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681" name=""/>
          <p:cNvSpPr/>
          <p:nvPr>
            <p:ph type="sldNum" sz="quarter" idx="4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fld id="{566ABCEB-ACFC-4714-9973-3DA970169C29}" type="slidenum">
              <a:rPr altLang="en-US" sz="1400" lang="zh-CN"/>
              <a:pPr algn="l" eaLnBrk="1" hangingPunct="1" latinLnBrk="1" lvl="0"/>
            </a:fld>
            <a:endParaRPr altLang="en-US" sz="1400" lang="zh-CN"/>
          </a:p>
        </p:txBody>
      </p:sp>
      <p:sp>
        <p:nvSpPr>
          <p:cNvPr id="104868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"/>
          <p:cNvSpPr/>
          <p:nvPr>
            <p:ph type="dt" sz="half" idx="2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582" name=""/>
          <p:cNvSpPr/>
          <p:nvPr>
            <p:ph type="sldNum" sz="quarter" idx="4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fld id="{566ABCEB-ACFC-4714-9973-3DA970169C29}" type="slidenum">
              <a:rPr altLang="en-US" sz="1400" lang="zh-CN"/>
              <a:pPr algn="l" eaLnBrk="1" hangingPunct="1" latinLnBrk="1" lvl="0"/>
            </a:fld>
            <a:endParaRPr altLang="en-US" sz="1400" lang="zh-CN"/>
          </a:p>
        </p:txBody>
      </p:sp>
      <p:sp>
        <p:nvSpPr>
          <p:cNvPr id="1048583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11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712" name=""/>
          <p:cNvSpPr/>
          <p:nvPr>
            <p:ph type="dt" sz="half" idx="2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713" name=""/>
          <p:cNvSpPr/>
          <p:nvPr>
            <p:ph type="sldNum" sz="quarter" idx="4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fld id="{566ABCEB-ACFC-4714-9973-3DA970169C29}" type="slidenum">
              <a:rPr altLang="en-US" sz="1400" lang="zh-CN"/>
              <a:pPr algn="l" eaLnBrk="1" hangingPunct="1" latinLnBrk="1" lvl="0"/>
            </a:fld>
            <a:endParaRPr altLang="en-US" sz="1400" lang="zh-CN"/>
          </a:p>
        </p:txBody>
      </p:sp>
      <p:sp>
        <p:nvSpPr>
          <p:cNvPr id="1048714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9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95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696" name=""/>
          <p:cNvSpPr/>
          <p:nvPr>
            <p:ph type="dt" sz="half" idx="2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697" name=""/>
          <p:cNvSpPr/>
          <p:nvPr>
            <p:ph type="sldNum" sz="quarter" idx="4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fld id="{566ABCEB-ACFC-4714-9973-3DA970169C29}" type="slidenum">
              <a:rPr altLang="en-US" sz="1400" lang="zh-CN"/>
              <a:pPr algn="l" eaLnBrk="1" hangingPunct="1" latinLnBrk="1" lvl="0"/>
            </a:fld>
            <a:endParaRPr altLang="en-US" sz="1400" lang="zh-CN"/>
          </a:p>
        </p:txBody>
      </p:sp>
      <p:sp>
        <p:nvSpPr>
          <p:cNvPr id="1048698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3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انقر لتحرير نمط العنوان الرئيسي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lvl="0"/>
            <a:r>
              <a:rPr altLang="en-US" lang="zh-CN"/>
              <a:t>انقر لتحرير أنماط النص الرئيسي</a:t>
            </a:r>
          </a:p>
          <a:p>
            <a:pPr lvl="1"/>
            <a:r>
              <a:rPr altLang="en-US" lang="zh-CN"/>
              <a:t>المستوى الثاني</a:t>
            </a:r>
          </a:p>
          <a:p>
            <a:pPr lvl="2"/>
            <a:r>
              <a:rPr altLang="en-US" lang="zh-CN"/>
              <a:t>المستوى الثالث</a:t>
            </a:r>
          </a:p>
          <a:p>
            <a:pPr lvl="3"/>
            <a:r>
              <a:rPr altLang="en-US" lang="zh-CN"/>
              <a:t>المستوى الرابع</a:t>
            </a:r>
          </a:p>
          <a:p>
            <a:pPr lvl="4"/>
            <a:r>
              <a:rPr altLang="en-US" lang="zh-CN"/>
              <a:t>المستوى الخامس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eaLnBrk="1" fontAlgn="base" hangingPunct="1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eaLnBrk="1" fontAlgn="base" hangingPunct="1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eaLnBrk="1" fontAlgn="base" hangingPunct="1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eaLnBrk="1" fontAlgn="base" hangingPunct="1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eaLnBrk="1" fontAlgn="base" hangingPunct="1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fld id="{566ABCEB-ACFC-4714-9973-3DA970169C29}" type="slidenum">
              <a:rPr altLang="en-US" sz="1400" lang="zh-CN"/>
              <a:pPr algn="l" eaLnBrk="1" hangingPunct="1" latinLnBrk="1" lvl="0"/>
            </a:fld>
            <a:endParaRPr altLang="en-US" sz="1400" lang="zh-CN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ctr" fontAlgn="base" indent="0" latinLnBrk="1" marL="0" rtl="1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4400" i="0">
          <a:solidFill>
            <a:schemeClr val="lt2"/>
          </a:solidFill>
          <a:latin typeface="Arial" pitchFamily="34" charset="0"/>
          <a:ea typeface="Arial" pitchFamily="34" charset="0"/>
          <a:sym typeface="Arial" pitchFamily="34" charset="0"/>
        </a:defRPr>
      </a:lvl1pPr>
    </p:titleStyle>
    <p:bodyStyle>
      <a:lvl1pPr algn="r" fontAlgn="base" indent="-342900" latinLnBrk="1" marL="342900" rtl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baseline="0" b="0" sz="3200" i="0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1pPr>
      <a:lvl2pPr algn="r" fontAlgn="base" indent="-285750" latinLnBrk="1" marL="742950" rtl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baseline="0" b="0" sz="2800" i="0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2pPr>
      <a:lvl3pPr algn="r" fontAlgn="base" indent="-228600" latinLnBrk="1" marL="1143000" rtl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baseline="0" b="0" sz="2400" i="0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3pPr>
      <a:lvl4pPr algn="r" fontAlgn="base" indent="-228600" latinLnBrk="1" marL="1600200" rtl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baseline="0" b="0" sz="2000" i="0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4pPr>
      <a:lvl5pPr algn="r" fontAlgn="base" indent="-228600" latinLnBrk="1" marL="2057400" rtl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»"/>
        <a:defRPr baseline="0" b="0" sz="2000" i="0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5pPr>
    </p:bodyStyle>
    <p:otherStyle>
      <a:lvl1pPr algn="r" eaLnBrk="1" fontAlgn="base" hangingPunct="1" indent="0" latinLnBrk="1" marL="0" rtl="1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1pPr>
      <a:lvl2pPr algn="r" eaLnBrk="1" fontAlgn="base" hangingPunct="1" indent="0" latinLnBrk="1" marL="457200" rtl="1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2pPr>
      <a:lvl3pPr algn="r" eaLnBrk="1" fontAlgn="base" hangingPunct="1" indent="0" latinLnBrk="1" marL="914400" rtl="1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3pPr>
      <a:lvl4pPr algn="r" eaLnBrk="1" fontAlgn="base" hangingPunct="1" indent="0" latinLnBrk="1" marL="1371600" rtl="1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4pPr>
      <a:lvl5pPr algn="r" eaLnBrk="1" fontAlgn="base" hangingPunct="1" indent="0" latinLnBrk="1" marL="1828800" rtl="1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5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7" name=""/>
          <p:cNvSpPr/>
          <p:nvPr/>
        </p:nvSpPr>
        <p:spPr>
          <a:xfrm rot="0">
            <a:off x="0" y="0"/>
            <a:ext cx="9144000" cy="6858000"/>
          </a:xfrm>
          <a:prstGeom prst="rect"/>
          <a:pattFill prst="ltUpDiag">
            <a:fgClr>
              <a:srgbClr val="F9D7F9"/>
            </a:fgClr>
            <a:bgClr>
              <a:schemeClr val="lt1"/>
            </a:bgClr>
          </a:patt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598" name=""/>
          <p:cNvSpPr/>
          <p:nvPr/>
        </p:nvSpPr>
        <p:spPr>
          <a:xfrm rot="0">
            <a:off x="0" y="0"/>
            <a:ext cx="8748712" cy="3573462"/>
          </a:xfrm>
          <a:prstGeom prst="rect"/>
        </p:spPr>
        <p:txBody>
          <a:bodyPr bIns="45720" fromWordArt="1" lIns="91440" rIns="91440" tIns="45720" wrap="none">
            <a:prstTxWarp prst="textSlantUp">
              <a:avLst>
                <a:gd fmla="val 32058" name="adj"/>
              </a:avLst>
            </a:prstTxWarp>
          </a:bodyPr>
          <a:p>
            <a:pPr algn="ctr"/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زندگی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کو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نیکیوں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کا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گلزار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ک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ی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س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ے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ب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ن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ا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ئ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ی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ں</a:t>
            </a:r>
            <a:r>
              <a:rPr b="0" sz="3600" i="0" kern="10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algn="ctr" dir="2699999" dist="53881" kx="0" sx="100000" sy="100000">
                    <a:srgbClr val="9999FF">
                      <a:alpha val="79999"/>
                    </a:srgbClr>
                  </a:outerShdw>
                </a:effectLst>
                <a:latin typeface="Arial"/>
                <a:ea typeface="Arial"/>
              </a:rPr>
              <a:t>؟</a:t>
            </a:r>
            <a:endParaRPr altLang="en-US" lang="zh-CN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3429000"/>
            <a:ext cx="9144000" cy="3429000"/>
          </a:xfrm>
          <a:prstGeom prst="rect"/>
          <a:noFill/>
          <a:ln>
            <a:noFill/>
          </a:ln>
        </p:spPr>
      </p:pic>
      <p:sp>
        <p:nvSpPr>
          <p:cNvPr id="1048599" name=""/>
          <p:cNvSpPr/>
          <p:nvPr/>
        </p:nvSpPr>
        <p:spPr>
          <a:xfrm rot="0">
            <a:off x="219253" y="4801797"/>
            <a:ext cx="3837130" cy="1658464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0" sz="8000" i="0" kern="10" lang="en-GB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اعداد</a:t>
            </a:r>
            <a:r>
              <a:rPr altLang="en-GB" b="0" sz="80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:</a:t>
            </a:r>
            <a:endParaRPr altLang="en-US" lang="zh-CN"/>
          </a:p>
          <a:p>
            <a:pPr algn="ctr"/>
            <a:r>
              <a:rPr b="0" sz="8000" i="0" kern="10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أ. هناء الصنيع</a:t>
            </a:r>
            <a:endParaRPr altLang="en-US" lang="zh-CN"/>
          </a:p>
        </p:txBody>
      </p:sp>
      <p:sp>
        <p:nvSpPr>
          <p:cNvPr id="1048600" name=""/>
          <p:cNvSpPr/>
          <p:nvPr/>
        </p:nvSpPr>
        <p:spPr>
          <a:xfrm rot="0">
            <a:off x="4703842" y="4630388"/>
            <a:ext cx="3837130" cy="1658464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0" sz="28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اردو</a:t>
            </a:r>
            <a:r>
              <a:rPr altLang="zh-CN" b="0" sz="28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 </a:t>
            </a:r>
            <a:r>
              <a:rPr altLang="en-US" b="0" sz="28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قالب</a:t>
            </a:r>
            <a:r>
              <a:rPr altLang="zh-CN" b="0" sz="28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 </a:t>
            </a:r>
            <a:r>
              <a:rPr altLang="zh-CN" b="0" sz="28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:</a:t>
            </a:r>
            <a:endParaRPr altLang="en-US" sz="2800" lang="zh-CN"/>
          </a:p>
          <a:p>
            <a:pPr algn="ctr"/>
            <a:r>
              <a:rPr altLang="en-US" b="0" sz="28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سیف</a:t>
            </a:r>
            <a:r>
              <a:rPr altLang="zh-CN" b="0" sz="28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 </a:t>
            </a:r>
            <a:r>
              <a:rPr altLang="en-US" b="0" sz="28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الرحمن</a:t>
            </a:r>
            <a:r>
              <a:rPr altLang="zh-CN" b="0" sz="28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 </a:t>
            </a:r>
            <a:r>
              <a:rPr altLang="en-US" b="0" sz="28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ت</a:t>
            </a:r>
            <a:r>
              <a:rPr altLang="en-US" b="0" sz="28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ی</a:t>
            </a:r>
            <a:r>
              <a:rPr altLang="en-US" b="0" sz="28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م</a:t>
            </a:r>
            <a:r>
              <a:rPr altLang="en-US" b="0" sz="28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1"/>
                </a:solidFill>
                <a:latin typeface="Arial Black"/>
                <a:ea typeface="Arial Black"/>
              </a:rPr>
              <a:t>ی</a:t>
            </a:r>
            <a:endParaRPr altLang="en-US" sz="2800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accel="0"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accel="0"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7" name=""/>
          <p:cNvSpPr/>
          <p:nvPr/>
        </p:nvSpPr>
        <p:spPr>
          <a:xfrm rot="0">
            <a:off x="684212" y="476250"/>
            <a:ext cx="7416800" cy="1296987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0" sz="3600" i="0" kern="10" lang="zh-CN" normalizeH="0" spc="0">
                <a:ln w="12700" cap="flat" cmpd="sng">
                  <a:solidFill>
                    <a:srgbClr val="EAEAEA">
                      <a:alpha val="100000"/>
                    </a:srgbClr>
                  </a:solidFill>
                  <a:prstDash val="solid"/>
                  <a:miter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حالات</a:t>
            </a:r>
            <a:r>
              <a:rPr altLang="zh-CN" b="0" sz="3600" i="0" kern="10" lang="en-US" normalizeH="0" spc="0">
                <a:ln w="12700" cap="flat" cmpd="sng">
                  <a:solidFill>
                    <a:srgbClr val="EAEAEA">
                      <a:alpha val="100000"/>
                    </a:srgbClr>
                  </a:solidFill>
                  <a:prstDash val="solid"/>
                  <a:miter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zh-CN" normalizeH="0" spc="0">
                <a:ln w="12700" cap="flat" cmpd="sng">
                  <a:solidFill>
                    <a:srgbClr val="EAEAEA">
                      <a:alpha val="100000"/>
                    </a:srgbClr>
                  </a:solidFill>
                  <a:prstDash val="solid"/>
                  <a:miter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ک</a:t>
            </a:r>
            <a:r>
              <a:rPr altLang="en-US" b="0" sz="3600" i="0" kern="10" lang="zh-CN" normalizeH="0" spc="0">
                <a:ln w="12700" cap="flat" cmpd="sng">
                  <a:solidFill>
                    <a:srgbClr val="EAEAEA">
                      <a:alpha val="100000"/>
                    </a:srgbClr>
                  </a:solidFill>
                  <a:prstDash val="solid"/>
                  <a:miter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ی</a:t>
            </a:r>
            <a:r>
              <a:rPr altLang="zh-CN" b="0" sz="3600" i="0" kern="10" lang="en-US" normalizeH="0" spc="0">
                <a:ln w="12700" cap="flat" cmpd="sng">
                  <a:solidFill>
                    <a:srgbClr val="EAEAEA">
                      <a:alpha val="100000"/>
                    </a:srgbClr>
                  </a:solidFill>
                  <a:prstDash val="solid"/>
                  <a:miter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zh-CN" normalizeH="0" spc="0">
                <a:ln w="12700" cap="flat" cmpd="sng">
                  <a:solidFill>
                    <a:srgbClr val="EAEAEA">
                      <a:alpha val="100000"/>
                    </a:srgbClr>
                  </a:solidFill>
                  <a:prstDash val="solid"/>
                  <a:miter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گ</a:t>
            </a:r>
            <a:r>
              <a:rPr altLang="en-US" b="0" sz="3600" i="0" kern="10" lang="zh-CN" normalizeH="0" spc="0">
                <a:ln w="12700" cap="flat" cmpd="sng">
                  <a:solidFill>
                    <a:srgbClr val="EAEAEA">
                      <a:alpha val="100000"/>
                    </a:srgbClr>
                  </a:solidFill>
                  <a:prstDash val="solid"/>
                  <a:miter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ر</a:t>
            </a:r>
            <a:r>
              <a:rPr altLang="en-US" b="0" sz="3600" i="0" kern="10" lang="zh-CN" normalizeH="0" spc="0">
                <a:ln w="12700" cap="flat" cmpd="sng">
                  <a:solidFill>
                    <a:srgbClr val="EAEAEA">
                      <a:alpha val="100000"/>
                    </a:srgbClr>
                  </a:solidFill>
                  <a:prstDash val="solid"/>
                  <a:miter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د</a:t>
            </a:r>
            <a:r>
              <a:rPr altLang="en-US" b="0" sz="3600" i="0" kern="10" lang="zh-CN" normalizeH="0" spc="0">
                <a:ln w="12700" cap="flat" cmpd="sng">
                  <a:solidFill>
                    <a:srgbClr val="EAEAEA">
                      <a:alpha val="100000"/>
                    </a:srgbClr>
                  </a:solidFill>
                  <a:prstDash val="solid"/>
                  <a:miter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ش</a:t>
            </a:r>
            <a:endParaRPr altLang="en-US" lang="zh-CN"/>
          </a:p>
        </p:txBody>
      </p:sp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33412" y="3284537"/>
            <a:ext cx="7877175" cy="3106737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accel="0"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accel="0"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accel="0"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accel="0"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8" name=""/>
          <p:cNvSpPr/>
          <p:nvPr/>
        </p:nvSpPr>
        <p:spPr>
          <a:xfrm rot="0">
            <a:off x="0" y="0"/>
            <a:ext cx="9144000" cy="6858000"/>
          </a:xfrm>
          <a:prstGeom prst="rect"/>
          <a:gradFill rotWithShape="1">
            <a:gsLst>
              <a:gs pos="0">
                <a:srgbClr val="996633">
                  <a:alpha val="64998"/>
                </a:srgbClr>
              </a:gs>
              <a:gs pos="100000">
                <a:srgbClr val="006600">
                  <a:alpha val="78000"/>
                </a:srgbClr>
              </a:gs>
            </a:gsLst>
            <a:lin ang="27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19" name=""/>
          <p:cNvSpPr/>
          <p:nvPr/>
        </p:nvSpPr>
        <p:spPr>
          <a:xfrm rot="0">
            <a:off x="3748265" y="620712"/>
            <a:ext cx="4855983" cy="4550343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چونکہ</a:t>
            </a:r>
            <a:r>
              <a:rPr altLang="en-GB" b="0" sz="3600" i="0" kern="10" lang="en-US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آپ</a:t>
            </a:r>
            <a:r>
              <a:rPr altLang="en-GB" b="0" sz="3600" i="0" kern="10" lang="en-US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اپنے</a:t>
            </a:r>
            <a:r>
              <a:rPr altLang="en-GB" b="0" sz="3600" i="0" kern="10" lang="en-US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نامہ</a:t>
            </a:r>
            <a:r>
              <a:rPr altLang="en-GB" b="0" sz="3600" i="0" kern="10" lang="en-US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اعمال</a:t>
            </a:r>
            <a:r>
              <a:rPr altLang="en-GB" b="0" sz="3600" i="0" kern="10" lang="en-US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کو</a:t>
            </a:r>
            <a:r>
              <a:rPr altLang="en-GB" b="0" sz="3600" i="0" kern="10" lang="en-US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نیکیوں</a:t>
            </a:r>
            <a:r>
              <a:rPr altLang="en-GB" b="0" sz="3600" i="0" kern="10" lang="en-US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سے</a:t>
            </a:r>
            <a:r>
              <a:rPr altLang="en-GB" b="0" sz="3600" i="0" kern="10" lang="en-US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وزنی</a:t>
            </a:r>
            <a:r>
              <a:rPr altLang="en-GB" b="0" sz="3600" i="0" kern="10" lang="en-US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ب</a:t>
            </a:r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ن</a:t>
            </a:r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ا</a:t>
            </a:r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ن</a:t>
            </a:r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ا</a:t>
            </a:r>
            <a:r>
              <a:rPr altLang="en-GB" b="0" sz="3600" i="0" kern="10" lang="en-US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چاہتے</a:t>
            </a:r>
            <a:r>
              <a:rPr altLang="en-GB" b="0" sz="3600" i="0" kern="10" lang="en-US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ہیں</a:t>
            </a:r>
            <a:r>
              <a:rPr altLang="en-GB" b="0" sz="3600" i="0" kern="10" lang="en-US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b="0" sz="3600" i="0" kern="10" normalizeH="0" spc="0">
                <a:ln w="9525" cap="flat" cmpd="sng">
                  <a:solidFill>
                    <a:schemeClr val="lt1">
                      <a:alpha val="100000"/>
                    </a:schemeClr>
                  </a:solidFill>
                  <a:prstDash val="solid"/>
                  <a:miter/>
                </a:ln>
                <a:solidFill>
                  <a:srgbClr val="FFFFFF"/>
                </a:solidFill>
                <a:latin typeface="Arial"/>
                <a:ea typeface="Arial"/>
              </a:rPr>
              <a:t>..</a:t>
            </a:r>
            <a:endParaRPr altLang="en-US" lang="zh-CN"/>
          </a:p>
        </p:txBody>
      </p:sp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11187" y="404812"/>
            <a:ext cx="1928812" cy="936625"/>
          </a:xfrm>
          <a:prstGeom prst="rect"/>
          <a:noFill/>
          <a:ln>
            <a:noFill/>
          </a:ln>
        </p:spPr>
      </p:pic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684212" y="3141662"/>
            <a:ext cx="1828800" cy="3716337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0" name=""/>
          <p:cNvSpPr/>
          <p:nvPr/>
        </p:nvSpPr>
        <p:spPr>
          <a:xfrm rot="0">
            <a:off x="827087" y="44450"/>
            <a:ext cx="1512887" cy="6769100"/>
          </a:xfrm>
          <a:custGeom>
            <a:avLst/>
            <a:gdLst>
              <a:gd name="l" fmla="*/ 0 w 953"/>
              <a:gd name="t" fmla="*/ 0 h 4264"/>
              <a:gd name="r" fmla="*/ 953 w 953"/>
              <a:gd name="b" fmla="*/ 4264 h 4264"/>
            </a:gdLst>
            <a:ahLst/>
            <a:rect l="l" t="t" r="r" b="b"/>
            <a:pathLst>
              <a:path w="953" h="4264">
                <a:moveTo>
                  <a:pt x="0" y="0"/>
                </a:moveTo>
                <a:cubicBezTo>
                  <a:pt x="378" y="336"/>
                  <a:pt x="756" y="673"/>
                  <a:pt x="771" y="998"/>
                </a:cubicBezTo>
                <a:cubicBezTo>
                  <a:pt x="786" y="1323"/>
                  <a:pt x="68" y="1663"/>
                  <a:pt x="91" y="1950"/>
                </a:cubicBezTo>
                <a:cubicBezTo>
                  <a:pt x="114" y="2237"/>
                  <a:pt x="884" y="2449"/>
                  <a:pt x="907" y="2721"/>
                </a:cubicBezTo>
                <a:cubicBezTo>
                  <a:pt x="930" y="2993"/>
                  <a:pt x="219" y="3326"/>
                  <a:pt x="227" y="3583"/>
                </a:cubicBezTo>
                <a:cubicBezTo>
                  <a:pt x="235" y="3840"/>
                  <a:pt x="594" y="4052"/>
                  <a:pt x="953" y="4264"/>
                </a:cubicBezTo>
              </a:path>
            </a:pathLst>
          </a:custGeom>
          <a:noFill/>
          <a:ln w="38100" cap="flat" cmpd="sng">
            <a:solidFill>
              <a:srgbClr val="FF9966">
                <a:alpha val="100000"/>
              </a:srgbClr>
            </a:solidFill>
            <a:prstDash val="solid"/>
            <a:round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21" name=""/>
          <p:cNvSpPr/>
          <p:nvPr/>
        </p:nvSpPr>
        <p:spPr>
          <a:xfrm rot="0">
            <a:off x="611187" y="44450"/>
            <a:ext cx="1512887" cy="6769100"/>
          </a:xfrm>
          <a:custGeom>
            <a:avLst/>
            <a:gdLst>
              <a:gd name="l" fmla="*/ 0 w 953"/>
              <a:gd name="t" fmla="*/ 0 h 4264"/>
              <a:gd name="r" fmla="*/ 953 w 953"/>
              <a:gd name="b" fmla="*/ 4264 h 4264"/>
            </a:gdLst>
            <a:ahLst/>
            <a:rect l="l" t="t" r="r" b="b"/>
            <a:pathLst>
              <a:path w="953" h="4264">
                <a:moveTo>
                  <a:pt x="0" y="0"/>
                </a:moveTo>
                <a:cubicBezTo>
                  <a:pt x="378" y="336"/>
                  <a:pt x="756" y="673"/>
                  <a:pt x="771" y="998"/>
                </a:cubicBezTo>
                <a:cubicBezTo>
                  <a:pt x="786" y="1323"/>
                  <a:pt x="68" y="1663"/>
                  <a:pt x="91" y="1950"/>
                </a:cubicBezTo>
                <a:cubicBezTo>
                  <a:pt x="114" y="2237"/>
                  <a:pt x="884" y="2449"/>
                  <a:pt x="907" y="2721"/>
                </a:cubicBezTo>
                <a:cubicBezTo>
                  <a:pt x="930" y="2993"/>
                  <a:pt x="219" y="3326"/>
                  <a:pt x="227" y="3583"/>
                </a:cubicBezTo>
                <a:cubicBezTo>
                  <a:pt x="235" y="3840"/>
                  <a:pt x="594" y="4052"/>
                  <a:pt x="953" y="4264"/>
                </a:cubicBezTo>
              </a:path>
            </a:pathLst>
          </a:custGeom>
          <a:noFill/>
          <a:ln w="38100" cap="flat" cmpd="sng">
            <a:solidFill>
              <a:srgbClr val="FFF865">
                <a:alpha val="100000"/>
              </a:srgbClr>
            </a:solidFill>
            <a:prstDash val="dash"/>
            <a:round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22" name=""/>
          <p:cNvSpPr/>
          <p:nvPr/>
        </p:nvSpPr>
        <p:spPr>
          <a:xfrm rot="0">
            <a:off x="7956550" y="260350"/>
            <a:ext cx="936625" cy="1008062"/>
          </a:xfrm>
          <a:prstGeom prst="star4"/>
          <a:gradFill rotWithShape="1">
            <a:gsLst>
              <a:gs pos="0">
                <a:srgbClr val="FF9966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23" name=""/>
          <p:cNvSpPr/>
          <p:nvPr/>
        </p:nvSpPr>
        <p:spPr>
          <a:xfrm rot="0">
            <a:off x="2411412" y="4076700"/>
            <a:ext cx="936625" cy="1008062"/>
          </a:xfrm>
          <a:prstGeom prst="star4"/>
          <a:gradFill rotWithShape="1">
            <a:gsLst>
              <a:gs pos="0">
                <a:srgbClr val="FFF865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24" name=""/>
          <p:cNvSpPr/>
          <p:nvPr/>
        </p:nvSpPr>
        <p:spPr>
          <a:xfrm rot="0">
            <a:off x="395287" y="4076700"/>
            <a:ext cx="936625" cy="1008062"/>
          </a:xfrm>
          <a:prstGeom prst="star4"/>
          <a:gradFill rotWithShape="1">
            <a:gsLst>
              <a:gs pos="0">
                <a:srgbClr val="FFF865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25" name=""/>
          <p:cNvSpPr/>
          <p:nvPr/>
        </p:nvSpPr>
        <p:spPr>
          <a:xfrm rot="0">
            <a:off x="2411412" y="260350"/>
            <a:ext cx="936625" cy="1008062"/>
          </a:xfrm>
          <a:prstGeom prst="star4"/>
          <a:gradFill rotWithShape="1">
            <a:gsLst>
              <a:gs pos="0">
                <a:srgbClr val="FFF865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26" name=""/>
          <p:cNvSpPr/>
          <p:nvPr/>
        </p:nvSpPr>
        <p:spPr>
          <a:xfrm rot="0">
            <a:off x="0" y="549275"/>
            <a:ext cx="936625" cy="1008062"/>
          </a:xfrm>
          <a:prstGeom prst="star4"/>
          <a:gradFill rotWithShape="1">
            <a:gsLst>
              <a:gs pos="0">
                <a:srgbClr val="FF9966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27" name=""/>
          <p:cNvSpPr/>
          <p:nvPr/>
        </p:nvSpPr>
        <p:spPr>
          <a:xfrm rot="0">
            <a:off x="1476375" y="2708275"/>
            <a:ext cx="936625" cy="1008062"/>
          </a:xfrm>
          <a:prstGeom prst="star4"/>
          <a:gradFill rotWithShape="1">
            <a:gsLst>
              <a:gs pos="0">
                <a:srgbClr val="FF9966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28" name=""/>
          <p:cNvSpPr/>
          <p:nvPr/>
        </p:nvSpPr>
        <p:spPr>
          <a:xfrm rot="0">
            <a:off x="0" y="5589587"/>
            <a:ext cx="936625" cy="1008062"/>
          </a:xfrm>
          <a:prstGeom prst="star4"/>
          <a:gradFill rotWithShape="1">
            <a:gsLst>
              <a:gs pos="0">
                <a:srgbClr val="FF9966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29" name=""/>
          <p:cNvSpPr/>
          <p:nvPr/>
        </p:nvSpPr>
        <p:spPr>
          <a:xfrm rot="0">
            <a:off x="2411412" y="5445125"/>
            <a:ext cx="936625" cy="1008062"/>
          </a:xfrm>
          <a:prstGeom prst="star4"/>
          <a:gradFill rotWithShape="1">
            <a:gsLst>
              <a:gs pos="0">
                <a:srgbClr val="FF9966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30" name=""/>
          <p:cNvSpPr/>
          <p:nvPr/>
        </p:nvSpPr>
        <p:spPr>
          <a:xfrm rot="0">
            <a:off x="7885112" y="1628775"/>
            <a:ext cx="936625" cy="1008062"/>
          </a:xfrm>
          <a:prstGeom prst="star4"/>
          <a:gradFill rotWithShape="1">
            <a:gsLst>
              <a:gs pos="0">
                <a:srgbClr val="FFF865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31" name=""/>
          <p:cNvSpPr/>
          <p:nvPr/>
        </p:nvSpPr>
        <p:spPr>
          <a:xfrm rot="0">
            <a:off x="250825" y="1628775"/>
            <a:ext cx="936625" cy="1008062"/>
          </a:xfrm>
          <a:prstGeom prst="star4"/>
          <a:gradFill rotWithShape="1">
            <a:gsLst>
              <a:gs pos="0">
                <a:srgbClr val="FFF865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32" name=""/>
          <p:cNvSpPr/>
          <p:nvPr/>
        </p:nvSpPr>
        <p:spPr>
          <a:xfrm rot="0">
            <a:off x="220208" y="368567"/>
            <a:ext cx="5789794" cy="3913524"/>
          </a:xfrm>
          <a:prstGeom prst="rect"/>
        </p:spPr>
        <p:txBody>
          <a:bodyPr bIns="45720" fromWordArt="1" lIns="91440" rIns="91440" tIns="45720" wrap="none">
            <a:prstTxWarp prst="textCascadeUp">
              <a:avLst>
                <a:gd fmla="val 44444" name="adj"/>
              </a:avLst>
            </a:prstTxWarp>
            <a:scene3d>
              <a:camera prst="legacyPerspectiveFront">
                <a:rot lat="20519996" lon="1080000" rev="0"/>
              </a:camera>
              <a:lightRig dir="b" rig="legacyHarsh2"/>
            </a:scene3d>
            <a:sp3d extrusionH="4572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a:bodyPr>
          <a:p>
            <a:pPr algn="ctr"/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اس</a:t>
            </a:r>
            <a:r>
              <a:rPr altLang="en-GB" b="0" sz="3600" i="0" kern="10" lang="en-US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ل</a:t>
            </a:r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ئے</a:t>
            </a:r>
            <a:r>
              <a:rPr altLang="en-GB" b="0" sz="3600" i="0" kern="10" lang="en-US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حقوق</a:t>
            </a:r>
            <a:r>
              <a:rPr altLang="en-GB" b="0" sz="3600" i="0" kern="10" lang="en-US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اللہ</a:t>
            </a:r>
            <a:r>
              <a:rPr altLang="en-GB" b="0" sz="3600" i="0" kern="10" lang="en-US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کے</a:t>
            </a:r>
            <a:r>
              <a:rPr altLang="en-GB" b="0" sz="3600" i="0" kern="10" lang="en-US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سلسلے</a:t>
            </a:r>
            <a:r>
              <a:rPr altLang="en-GB" b="0" sz="3600" i="0" kern="10" lang="en-US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میں</a:t>
            </a:r>
            <a:r>
              <a:rPr altLang="en-GB" b="0" sz="3600" i="0" kern="10" lang="en-US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اپنی</a:t>
            </a:r>
            <a:r>
              <a:rPr altLang="en-GB" b="0" sz="3600" i="0" kern="10" lang="en-US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کوتاہیوں</a:t>
            </a:r>
            <a:r>
              <a:rPr altLang="en-GB" b="0" sz="3600" i="0" kern="10" lang="en-US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کو</a:t>
            </a:r>
            <a:r>
              <a:rPr altLang="en-GB" b="0" sz="3600" i="0" kern="10" lang="en-US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محسوس</a:t>
            </a:r>
            <a:r>
              <a:rPr altLang="en-GB" b="0" sz="3600" i="0" kern="10" lang="en-US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ک</a:t>
            </a:r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ر</a:t>
            </a:r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ی</a:t>
            </a:r>
            <a:r>
              <a:rPr altLang="en-US" b="0" sz="3600" i="0" kern="10" lang="en-GB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ں</a:t>
            </a:r>
            <a:r>
              <a:rPr b="0" sz="3600" i="0" kern="10" normalizeH="0" spc="0">
                <a:ln w="9525" cap="flat" cmpd="sng">
                  <a:noFill/>
                  <a:prstDash val="solid"/>
                  <a:miter/>
                </a:ln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</a:gradFill>
                <a:latin typeface="Arial"/>
                <a:ea typeface="Arial"/>
              </a:rPr>
              <a:t>..</a:t>
            </a:r>
          </a:p>
        </p:txBody>
      </p:sp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264275" y="3200400"/>
            <a:ext cx="2879725" cy="36576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mph" presetID="6" presetSubtype="0" repeatCount="400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2"/>
                                        <p:tgtEl>
                                          <p:spTgt spid="10486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2" name=""/>
          <p:cNvSpPr/>
          <p:nvPr/>
        </p:nvSpPr>
        <p:spPr>
          <a:xfrm rot="0">
            <a:off x="0" y="0"/>
            <a:ext cx="9144000" cy="6858000"/>
          </a:xfrm>
          <a:prstGeom prst="rect"/>
          <a:gradFill rotWithShape="1">
            <a:gsLst>
              <a:gs pos="0">
                <a:schemeClr val="accent2">
                  <a:alpha val="100000"/>
                </a:schemeClr>
              </a:gs>
              <a:gs pos="100000">
                <a:schemeClr val="lt1">
                  <a:alpha val="70000"/>
                </a:schemeClr>
              </a:gs>
            </a:gsLst>
            <a:lin ang="54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051050" y="3348037"/>
            <a:ext cx="5003800" cy="3509962"/>
          </a:xfrm>
          <a:prstGeom prst="rect"/>
          <a:noFill/>
          <a:ln>
            <a:noFill/>
          </a:ln>
        </p:spPr>
      </p:pic>
      <p:sp>
        <p:nvSpPr>
          <p:cNvPr id="1048643" name=""/>
          <p:cNvSpPr/>
          <p:nvPr/>
        </p:nvSpPr>
        <p:spPr>
          <a:xfrm rot="0">
            <a:off x="539750" y="692150"/>
            <a:ext cx="7777162" cy="1657350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0" sz="3600" i="0" kern="10" lang="zh-CN" normalizeH="0" spc="0">
                <a:ln w="12700" cap="flat" cmpd="sng">
                  <a:solidFill>
                    <a:srgbClr val="3333CC">
                      <a:alpha val="100000"/>
                    </a:srgbClr>
                  </a:solidFill>
                  <a:prstDash val="solid"/>
                  <a:miter/>
                </a:ln>
                <a:solidFill>
                  <a:srgbClr val="B2B2B2">
                    <a:alpha val="50195"/>
                  </a:srgbClr>
                </a:solidFill>
                <a:effectLst>
                  <a:outerShdw algn="ctr" dir="2021403" dist="45790" kx="0" sx="100000" sy="100000">
                    <a:srgbClr val="9999FF">
                      <a:alpha val="100000"/>
                    </a:srgbClr>
                  </a:outerShdw>
                </a:effectLst>
                <a:latin typeface="Arial"/>
                <a:ea typeface="Arial"/>
              </a:rPr>
              <a:t>اللہ</a:t>
            </a:r>
            <a:r>
              <a:rPr altLang="zh-CN" b="0" sz="3600" i="0" kern="10" lang="en-US" normalizeH="0" spc="0">
                <a:ln w="12700" cap="flat" cmpd="sng">
                  <a:solidFill>
                    <a:srgbClr val="3333CC">
                      <a:alpha val="100000"/>
                    </a:srgbClr>
                  </a:solidFill>
                  <a:prstDash val="solid"/>
                  <a:miter/>
                </a:ln>
                <a:solidFill>
                  <a:srgbClr val="B2B2B2">
                    <a:alpha val="50195"/>
                  </a:srgbClr>
                </a:solidFill>
                <a:effectLst>
                  <a:outerShdw algn="ctr" dir="2021403" dist="45790" kx="0" sx="100000" sy="100000">
                    <a:srgbClr val="9999FF">
                      <a:alpha val="100000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zh-CN" normalizeH="0" spc="0">
                <a:ln w="12700" cap="flat" cmpd="sng">
                  <a:solidFill>
                    <a:srgbClr val="3333CC">
                      <a:alpha val="100000"/>
                    </a:srgbClr>
                  </a:solidFill>
                  <a:prstDash val="solid"/>
                  <a:miter/>
                </a:ln>
                <a:solidFill>
                  <a:srgbClr val="B2B2B2">
                    <a:alpha val="50195"/>
                  </a:srgbClr>
                </a:solidFill>
                <a:effectLst>
                  <a:outerShdw algn="ctr" dir="2021403" dist="45790" kx="0" sx="100000" sy="100000">
                    <a:srgbClr val="9999FF">
                      <a:alpha val="100000"/>
                    </a:srgbClr>
                  </a:outerShdw>
                </a:effectLst>
                <a:latin typeface="Arial"/>
                <a:ea typeface="Arial"/>
              </a:rPr>
              <a:t>کا</a:t>
            </a:r>
            <a:r>
              <a:rPr altLang="zh-CN" b="0" sz="3600" i="0" kern="10" lang="en-US" normalizeH="0" spc="0">
                <a:ln w="12700" cap="flat" cmpd="sng">
                  <a:solidFill>
                    <a:srgbClr val="3333CC">
                      <a:alpha val="100000"/>
                    </a:srgbClr>
                  </a:solidFill>
                  <a:prstDash val="solid"/>
                  <a:miter/>
                </a:ln>
                <a:solidFill>
                  <a:srgbClr val="B2B2B2">
                    <a:alpha val="50195"/>
                  </a:srgbClr>
                </a:solidFill>
                <a:effectLst>
                  <a:outerShdw algn="ctr" dir="2021403" dist="45790" kx="0" sx="100000" sy="100000">
                    <a:srgbClr val="9999FF">
                      <a:alpha val="100000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zh-CN" normalizeH="0" spc="0">
                <a:ln w="12700" cap="flat" cmpd="sng">
                  <a:solidFill>
                    <a:srgbClr val="3333CC">
                      <a:alpha val="100000"/>
                    </a:srgbClr>
                  </a:solidFill>
                  <a:prstDash val="solid"/>
                  <a:miter/>
                </a:ln>
                <a:solidFill>
                  <a:srgbClr val="B2B2B2">
                    <a:alpha val="50195"/>
                  </a:srgbClr>
                </a:solidFill>
                <a:effectLst>
                  <a:outerShdw algn="ctr" dir="2021403" dist="45790" kx="0" sx="100000" sy="100000">
                    <a:srgbClr val="9999FF">
                      <a:alpha val="100000"/>
                    </a:srgbClr>
                  </a:outerShdw>
                </a:effectLst>
                <a:latin typeface="Arial"/>
                <a:ea typeface="Arial"/>
              </a:rPr>
              <a:t>خ</a:t>
            </a:r>
            <a:r>
              <a:rPr altLang="en-US" b="0" sz="3600" i="0" kern="10" lang="zh-CN" normalizeH="0" spc="0">
                <a:ln w="12700" cap="flat" cmpd="sng">
                  <a:solidFill>
                    <a:srgbClr val="3333CC">
                      <a:alpha val="100000"/>
                    </a:srgbClr>
                  </a:solidFill>
                  <a:prstDash val="solid"/>
                  <a:miter/>
                </a:ln>
                <a:solidFill>
                  <a:srgbClr val="B2B2B2">
                    <a:alpha val="50195"/>
                  </a:srgbClr>
                </a:solidFill>
                <a:effectLst>
                  <a:outerShdw algn="ctr" dir="2021403" dist="45790" kx="0" sx="100000" sy="100000">
                    <a:srgbClr val="9999FF">
                      <a:alpha val="100000"/>
                    </a:srgbClr>
                  </a:outerShdw>
                </a:effectLst>
                <a:latin typeface="Arial"/>
                <a:ea typeface="Arial"/>
              </a:rPr>
              <a:t>و</a:t>
            </a:r>
            <a:r>
              <a:rPr altLang="en-US" b="0" sz="3600" i="0" kern="10" lang="zh-CN" normalizeH="0" spc="0">
                <a:ln w="12700" cap="flat" cmpd="sng">
                  <a:solidFill>
                    <a:srgbClr val="3333CC">
                      <a:alpha val="100000"/>
                    </a:srgbClr>
                  </a:solidFill>
                  <a:prstDash val="solid"/>
                  <a:miter/>
                </a:ln>
                <a:solidFill>
                  <a:srgbClr val="B2B2B2">
                    <a:alpha val="50195"/>
                  </a:srgbClr>
                </a:solidFill>
                <a:effectLst>
                  <a:outerShdw algn="ctr" dir="2021403" dist="45790" kx="0" sx="100000" sy="100000">
                    <a:srgbClr val="9999FF">
                      <a:alpha val="100000"/>
                    </a:srgbClr>
                  </a:outerShdw>
                </a:effectLst>
                <a:latin typeface="Arial"/>
                <a:ea typeface="Arial"/>
              </a:rPr>
              <a:t>ف</a:t>
            </a:r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mph" presetID="6" presetSubtype="0" repeatCount="400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2"/>
                                        <p:tgtEl>
                                          <p:spTgt spid="2097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-315912"/>
            <a:ext cx="9144000" cy="3744912"/>
          </a:xfrm>
          <a:prstGeom prst="rect"/>
          <a:noFill/>
          <a:ln>
            <a:noFill/>
          </a:ln>
        </p:spPr>
      </p:pic>
      <p:sp>
        <p:nvSpPr>
          <p:cNvPr id="1048644" name=""/>
          <p:cNvSpPr/>
          <p:nvPr/>
        </p:nvSpPr>
        <p:spPr>
          <a:xfrm rot="0">
            <a:off x="611187" y="3716337"/>
            <a:ext cx="7921625" cy="2305050"/>
          </a:xfrm>
          <a:prstGeom prst="rect"/>
        </p:spPr>
        <p:txBody>
          <a:bodyPr bIns="45720" fromWordArt="1" lIns="91440" rIns="91440" tIns="45720" wrap="none">
            <a:prstTxWarp prst="textFadeUp">
              <a:avLst>
                <a:gd fmla="val 9991" name="adj"/>
              </a:avLst>
            </a:prstTxWarp>
          </a:bodyPr>
          <a:p>
            <a:pPr algn="ctr"/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rgbClr val="006600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Arial"/>
                <a:ea typeface="Arial"/>
              </a:rPr>
              <a:t>حصول</a:t>
            </a:r>
            <a:r>
              <a:rPr altLang="en-GB" b="0" sz="3600" i="0" kern="10" lang="en-US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rgbClr val="006600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rgbClr val="006600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Arial"/>
                <a:ea typeface="Arial"/>
              </a:rPr>
              <a:t>ثواب</a:t>
            </a:r>
            <a:r>
              <a:rPr altLang="en-GB" b="0" sz="3600" i="0" kern="10" lang="en-US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rgbClr val="006600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rgbClr val="006600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Arial"/>
                <a:ea typeface="Arial"/>
              </a:rPr>
              <a:t>ک</a:t>
            </a:r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rgbClr val="006600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Arial"/>
                <a:ea typeface="Arial"/>
              </a:rPr>
              <a:t>ی</a:t>
            </a:r>
            <a:r>
              <a:rPr altLang="en-GB" b="0" sz="3600" i="0" kern="10" lang="en-US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rgbClr val="006600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rgbClr val="006600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Arial"/>
                <a:ea typeface="Arial"/>
              </a:rPr>
              <a:t>چ</a:t>
            </a:r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rgbClr val="006600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Arial"/>
                <a:ea typeface="Arial"/>
              </a:rPr>
              <a:t>ا</a:t>
            </a:r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rgbClr val="006600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Arial"/>
                <a:ea typeface="Arial"/>
              </a:rPr>
              <a:t>ہ</a:t>
            </a:r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rgbClr val="006600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Arial"/>
                <a:ea typeface="Arial"/>
              </a:rPr>
              <a:t>ت</a:t>
            </a:r>
            <a:r>
              <a:rPr b="0" sz="3600" i="0" kern="10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rgbClr val="006600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Arial"/>
                <a:ea typeface="Arial"/>
              </a:rPr>
              <a:t>..</a:t>
            </a:r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id="12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82659E-7 L 0 0.51191" pathEditMode="relative" rAng="0" ptsTypes="AA">
                                      <p:cBhvr>
                                        <p:cTn dur="2000" fill="hold" id="13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3000"/>
                            </p:stCondLst>
                            <p:childTnLst>
                              <p:par>
                                <p:cTn accel="50000" decel="50000" fill="hold" id="15" nodeType="afterEffect" presetClass="path" presetID="64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.01249 L 0 -0.41456" pathEditMode="relative" rAng="0" ptsTypes="AA">
                                      <p:cBhvr>
                                        <p:cTn dur="2000" fill="hold" id="16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5870" t="0" r="0" b="0"/>
          <a:stretch>
            <a:fillRect/>
          </a:stretch>
        </p:blipFill>
        <p:spPr>
          <a:xfrm rot="0">
            <a:off x="0" y="0"/>
            <a:ext cx="4427537" cy="6858000"/>
          </a:xfrm>
          <a:prstGeom prst="rect"/>
          <a:noFill/>
          <a:ln>
            <a:noFill/>
          </a:ln>
        </p:spPr>
      </p:pic>
      <p:sp>
        <p:nvSpPr>
          <p:cNvPr id="1048645" name=""/>
          <p:cNvSpPr txBox="1"/>
          <p:nvPr/>
        </p:nvSpPr>
        <p:spPr>
          <a:xfrm rot="0">
            <a:off x="4579550" y="257663"/>
            <a:ext cx="4537075" cy="600837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دنیا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میں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جینے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کا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موقع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ایک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ہی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بار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ملتا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ہے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،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دوبارہ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یہ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موقع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ہاتھ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نہیں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آتا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کہ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جو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چوک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گیا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اسے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حاصل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کیا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جا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سکے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zh-CN" sz="5400" lang="en-US">
                <a:solidFill>
                  <a:schemeClr val="accent2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chemeClr val="accent2"/>
                </a:solidFill>
                <a:ea typeface="MCS Jeddah S_U normal." pitchFamily="2" charset="-78"/>
              </a:rPr>
              <a:t>..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1000" id="9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4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4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4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4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7" tmFilter="0,0; .5, 1; 1, 1"/>
                                        <p:tgtEl>
                                          <p:spTgt spid="104864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1900"/>
                            </p:stCondLst>
                            <p:childTnLst>
                              <p:par>
                                <p:cTn fill="hold" id="1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charRg st="11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48645">
                                            <p:txEl>
                                              <p:charRg st="11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45">
                                            <p:txEl>
                                              <p:charRg st="11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645">
                                            <p:txEl>
                                              <p:charRg st="11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45">
                                            <p:txEl>
                                              <p:charRg st="11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5" tmFilter="0,0; .5, 1; 1, 1"/>
                                        <p:tgtEl>
                                          <p:spTgt spid="1048645">
                                            <p:txEl>
                                              <p:charRg st="11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3050"/>
                            </p:stCondLst>
                            <p:childTnLst>
                              <p:par>
                                <p:cTn fill="hold" id="2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charRg st="28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645">
                                            <p:txEl>
                                              <p:charRg st="28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8645">
                                            <p:txEl>
                                              <p:charRg st="28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48645">
                                            <p:txEl>
                                              <p:charRg st="28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645">
                                            <p:txEl>
                                              <p:charRg st="28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3" tmFilter="0,0; .5, 1; 1, 1"/>
                                        <p:tgtEl>
                                          <p:spTgt spid="1048645">
                                            <p:txEl>
                                              <p:charRg st="28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4100"/>
                            </p:stCondLst>
                            <p:childTnLst>
                              <p:par>
                                <p:cTn fill="hold" id="3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charRg st="42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645">
                                            <p:txEl>
                                              <p:charRg st="42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8645">
                                            <p:txEl>
                                              <p:charRg st="42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645">
                                            <p:txEl>
                                              <p:charRg st="42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645">
                                            <p:txEl>
                                              <p:charRg st="42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1" tmFilter="0,0; .5, 1; 1, 1"/>
                                        <p:tgtEl>
                                          <p:spTgt spid="1048645">
                                            <p:txEl>
                                              <p:charRg st="42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6" name=""/>
          <p:cNvSpPr/>
          <p:nvPr/>
        </p:nvSpPr>
        <p:spPr>
          <a:xfrm rot="0">
            <a:off x="0" y="0"/>
            <a:ext cx="9144000" cy="6858000"/>
          </a:xfrm>
          <a:prstGeom prst="rect"/>
          <a:pattFill prst="pct5">
            <a:fgClr>
              <a:schemeClr val="dk1"/>
            </a:fgClr>
            <a:bgClr>
              <a:schemeClr val="accent1"/>
            </a:bgClr>
          </a:patt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47" name=""/>
          <p:cNvSpPr/>
          <p:nvPr/>
        </p:nvSpPr>
        <p:spPr>
          <a:xfrm rot="0">
            <a:off x="900112" y="476250"/>
            <a:ext cx="7272337" cy="2159000"/>
          </a:xfrm>
          <a:prstGeom prst="rect"/>
        </p:spPr>
        <p:txBody>
          <a:bodyPr bIns="45720" fromWordArt="1" lIns="91440" rIns="91440" tIns="45720" wrap="none">
            <a:prstTxWarp prst="textWave1">
              <a:avLst>
                <a:gd fmla="val 13005" name="adj1"/>
                <a:gd fmla="val 0" name="adj2"/>
              </a:avLst>
            </a:prstTxWarp>
          </a:bodyPr>
          <a:p>
            <a:pPr algn="ctr"/>
            <a:r>
              <a:rPr altLang="en-US" b="0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احتساب</a:t>
            </a:r>
            <a:r>
              <a:rPr altLang="zh-CN" b="0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اجر</a:t>
            </a:r>
            <a:r>
              <a:rPr altLang="zh-CN" b="0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کے</a:t>
            </a:r>
            <a:r>
              <a:rPr altLang="zh-CN" b="0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فوائد</a:t>
            </a:r>
            <a:r>
              <a:rPr altLang="zh-CN" b="0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altLang="en-US" lang="zh-CN"/>
          </a:p>
        </p:txBody>
      </p:sp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227762" y="2997200"/>
            <a:ext cx="2755900" cy="367347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mph" presetID="32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100" fill="hold" id="12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dur="100" fill="hold" id="13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dur="100" fill="hold" id="14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100" fill="hold" id="15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dur="1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8912" y="1825445"/>
            <a:ext cx="9144000" cy="4941887"/>
          </a:xfrm>
          <a:prstGeom prst="rect"/>
          <a:noFill/>
          <a:ln>
            <a:noFill/>
          </a:ln>
        </p:spPr>
      </p:pic>
      <p:sp>
        <p:nvSpPr>
          <p:cNvPr id="1048648" name=""/>
          <p:cNvSpPr txBox="1"/>
          <p:nvPr/>
        </p:nvSpPr>
        <p:spPr>
          <a:xfrm rot="0">
            <a:off x="755650" y="620712"/>
            <a:ext cx="7272337" cy="3667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lang="en-US"/>
              <a:t> </a:t>
            </a:r>
          </a:p>
        </p:txBody>
      </p:sp>
      <p:sp>
        <p:nvSpPr>
          <p:cNvPr id="1048649" name=""/>
          <p:cNvSpPr txBox="1"/>
          <p:nvPr/>
        </p:nvSpPr>
        <p:spPr>
          <a:xfrm rot="0">
            <a:off x="460041" y="-16337"/>
            <a:ext cx="8281987" cy="673481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*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احتساب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اجر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ایمان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کی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تکمیل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اور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اسلام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کی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بہتری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کی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دلیل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ہے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endParaRPr altLang="en-US" lang="zh-CN"/>
          </a:p>
          <a:p>
            <a:pPr algn="ctr" eaLnBrk="1" hangingPunct="1" latinLnBrk="1" lvl="0">
              <a:spcBef>
                <a:spcPct val="50000"/>
              </a:spcBef>
            </a:pP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*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اس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کے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ذریعہ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جن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ت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سے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سرفرازی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اور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جہنم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سے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رہائی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ملتی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ہے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endParaRPr altLang="en-US" lang="zh-CN"/>
          </a:p>
          <a:p>
            <a:pPr algn="ctr" eaLnBrk="1" hangingPunct="1" latinLnBrk="1" lvl="0">
              <a:spcBef>
                <a:spcPct val="50000"/>
              </a:spcBef>
            </a:pP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*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دنیا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اور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آخرت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ک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ی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سعادت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نصیب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ہوتی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5400" lang="zh-CN">
                <a:solidFill>
                  <a:srgbClr val="990099"/>
                </a:solidFill>
                <a:ea typeface="MCS Jeddah S_U normal." pitchFamily="2" charset="-78"/>
              </a:rPr>
              <a:t>ہے</a:t>
            </a:r>
            <a:r>
              <a:rPr altLang="zh-CN" sz="54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ccel="0" autoRev="1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3600"/>
                            </p:stCondLst>
                            <p:childTnLst>
                              <p:par>
                                <p:cTn fill="hold" id="12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charRg st="3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charRg st="3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ccel="0" autoRev="1" decel="50000" dur="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charRg st="3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charRg st="3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charRg st="3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7100"/>
                            </p:stCondLst>
                            <p:childTnLst>
                              <p:par>
                                <p:cTn fill="hold" id="19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charRg st="65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charRg st="65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ccel="0" autoRev="1"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charRg st="65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charRg st="65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charRg st="65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2276475"/>
            <a:ext cx="9144000" cy="5060762"/>
          </a:xfrm>
          <a:prstGeom prst="rect"/>
          <a:noFill/>
          <a:ln>
            <a:noFill/>
          </a:ln>
        </p:spPr>
      </p:pic>
      <p:sp>
        <p:nvSpPr>
          <p:cNvPr id="1048650" name=""/>
          <p:cNvSpPr txBox="1"/>
          <p:nvPr/>
        </p:nvSpPr>
        <p:spPr>
          <a:xfrm rot="0">
            <a:off x="755650" y="620712"/>
            <a:ext cx="7272337" cy="3667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lang="en-US"/>
              <a:t> </a:t>
            </a:r>
          </a:p>
        </p:txBody>
      </p:sp>
      <p:sp>
        <p:nvSpPr>
          <p:cNvPr id="1048651" name=""/>
          <p:cNvSpPr txBox="1"/>
          <p:nvPr/>
        </p:nvSpPr>
        <p:spPr>
          <a:xfrm rot="0">
            <a:off x="323850" y="333375"/>
            <a:ext cx="8281987" cy="5547995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50000"/>
              </a:spcBef>
              <a:buFontTx/>
              <a:buNone/>
            </a:pP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مشکلات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پ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ر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اجر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کی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امید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رکھنے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سے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ان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پ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ر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صبر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کرنے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کا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ثواب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دوبالا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ہوجاتا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ہ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ے</a:t>
            </a:r>
            <a:endParaRPr altLang="en-US" lang="zh-CN"/>
          </a:p>
          <a:p>
            <a:pPr algn="ctr" eaLnBrk="1" hangingPunct="1" indent="0" latinLnBrk="1" lvl="0" marL="0">
              <a:spcBef>
                <a:spcPct val="50000"/>
              </a:spcBef>
              <a:buFontTx/>
              <a:buNone/>
            </a:pP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احتساب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اجر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سے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غم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دور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ہوتا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او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ر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مسرت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حاصل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ہوتی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000" lang="zh-CN">
                <a:solidFill>
                  <a:srgbClr val="990099"/>
                </a:solidFill>
                <a:ea typeface="MCS Jeddah S_U normal." pitchFamily="2" charset="-78"/>
              </a:rPr>
              <a:t>ہے</a:t>
            </a:r>
            <a:r>
              <a:rPr altLang="zh-CN" sz="60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ccel="0" autoRev="1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4400"/>
                            </p:stCondLst>
                            <p:childTnLst>
                              <p:par>
                                <p:cTn fill="hold" id="12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charRg st="4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charRg st="4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ccel="0" autoRev="1" decel="50000" dur="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charRg st="4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charRg st="4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charRg st="4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2492375"/>
            <a:ext cx="9144000" cy="4365625"/>
          </a:xfrm>
          <a:prstGeom prst="rect"/>
          <a:noFill/>
          <a:ln>
            <a:noFill/>
          </a:ln>
        </p:spPr>
      </p:pic>
      <p:sp>
        <p:nvSpPr>
          <p:cNvPr id="1048652" name=""/>
          <p:cNvSpPr txBox="1"/>
          <p:nvPr/>
        </p:nvSpPr>
        <p:spPr>
          <a:xfrm rot="0">
            <a:off x="755650" y="620712"/>
            <a:ext cx="7272337" cy="3667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lang="en-US"/>
              <a:t> </a:t>
            </a:r>
          </a:p>
        </p:txBody>
      </p:sp>
      <p:sp>
        <p:nvSpPr>
          <p:cNvPr id="1048653" name=""/>
          <p:cNvSpPr txBox="1"/>
          <p:nvPr/>
        </p:nvSpPr>
        <p:spPr>
          <a:xfrm rot="0">
            <a:off x="323850" y="333375"/>
            <a:ext cx="8281987" cy="597154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*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احتساب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اجر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،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قضاء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وقدر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سے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رضامندی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اور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اللہ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سے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حسن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ظن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رکھنے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کی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نشانی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ہے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..</a:t>
            </a:r>
            <a:endParaRPr altLang="en-US" sz="4800" lang="zh-CN"/>
          </a:p>
          <a:p>
            <a:pPr algn="ctr" eaLnBrk="1" hangingPunct="1" latinLnBrk="1" lvl="0">
              <a:spcBef>
                <a:spcPct val="50000"/>
              </a:spcBef>
            </a:pP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یہ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آپ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کی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نیک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مزاجی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اور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استقامت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کی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علامت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ہے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اور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اس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بات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کا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اعلامیہ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ہ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ے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کہ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آپ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رسول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اللہ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صلی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اللہ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علیہ و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سلم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کے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متبع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4800" lang="zh-CN">
                <a:solidFill>
                  <a:srgbClr val="990099"/>
                </a:solidFill>
                <a:ea typeface="MCS Jeddah S_U normal." pitchFamily="2" charset="-78"/>
              </a:rPr>
              <a:t>ہیں</a:t>
            </a:r>
            <a:r>
              <a:rPr altLang="zh-CN" sz="48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endParaRPr altLang="en-US" sz="4800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ccel="0" autoRev="1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3600"/>
                            </p:stCondLst>
                            <p:childTnLst>
                              <p:par>
                                <p:cTn fill="hold" id="12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3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3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ccel="0" autoRev="1" decel="50000" dur="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3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3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3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6500"/>
                            </p:stCondLst>
                            <p:childTnLst>
                              <p:par>
                                <p:cTn fill="hold" id="19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58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58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ccel="0" autoRev="1"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58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58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58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9600"/>
                            </p:stCondLst>
                            <p:childTnLst>
                              <p:par>
                                <p:cTn fill="hold" id="26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85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85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ccel="0" autoRev="1"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85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85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charRg st="85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1" name=""/>
          <p:cNvSpPr/>
          <p:nvPr/>
        </p:nvSpPr>
        <p:spPr>
          <a:xfrm rot="0">
            <a:off x="0" y="0"/>
            <a:ext cx="9144000" cy="6858000"/>
          </a:xfrm>
          <a:prstGeom prst="rect"/>
          <a:pattFill prst="pct70">
            <a:fgClr>
              <a:schemeClr val="lt1"/>
            </a:fgClr>
            <a:bgClr>
              <a:srgbClr val="FFFF99"/>
            </a:bgClr>
          </a:patt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02" name=""/>
          <p:cNvSpPr/>
          <p:nvPr/>
        </p:nvSpPr>
        <p:spPr>
          <a:xfrm rot="0">
            <a:off x="256381" y="171672"/>
            <a:ext cx="8485190" cy="2290226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0" sz="3600" i="0" kern="10" lang="en-GB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ہم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ہر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عمل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میں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ثواب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کی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امید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(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احتساب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اجر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)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کرنے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کی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بات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کیوں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کرتے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ہیں</a:t>
            </a:r>
            <a:r>
              <a:rPr b="0" sz="3600" i="0" kern="10" normalizeH="0" spc="0">
                <a:ln>
                  <a:noFill/>
                </a:ln>
                <a:solidFill>
                  <a:srgbClr val="008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؟</a:t>
            </a:r>
            <a:endParaRPr altLang="en-US" lang="zh-CN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2420937"/>
            <a:ext cx="9144000" cy="4437062"/>
          </a:xfrm>
          <a:prstGeom prst="rect"/>
          <a:noFill/>
          <a:ln>
            <a:noFill/>
          </a:ln>
        </p:spPr>
      </p:pic>
      <p:sp>
        <p:nvSpPr>
          <p:cNvPr id="1048603" name=""/>
          <p:cNvSpPr/>
          <p:nvPr/>
        </p:nvSpPr>
        <p:spPr>
          <a:xfrm rot="19860000">
            <a:off x="6948487" y="3429000"/>
            <a:ext cx="339725" cy="215900"/>
          </a:xfrm>
          <a:prstGeom prst="ellipse"/>
          <a:solidFill>
            <a:schemeClr val="folHlink"/>
          </a:solidFill>
          <a:ln w="9525" cap="flat" cmpd="sng">
            <a:solidFill>
              <a:schemeClr val="folHlink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-458787"/>
            <a:ext cx="8802688" cy="7316787"/>
          </a:xfrm>
          <a:prstGeom prst="rect"/>
          <a:noFill/>
          <a:ln>
            <a:noFill/>
          </a:ln>
        </p:spPr>
      </p:pic>
      <p:sp>
        <p:nvSpPr>
          <p:cNvPr id="1048654" name=""/>
          <p:cNvSpPr/>
          <p:nvPr/>
        </p:nvSpPr>
        <p:spPr>
          <a:xfrm rot="21240000">
            <a:off x="583640" y="483050"/>
            <a:ext cx="4718598" cy="4314825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جب</a:t>
            </a:r>
            <a:r>
              <a:rPr altLang="en-GB" b="0" sz="3600" i="0" kern="10" lang="en-US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اللہ</a:t>
            </a:r>
            <a:r>
              <a:rPr altLang="en-GB" b="0" sz="3600" i="0" kern="10" lang="en-US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کی</a:t>
            </a:r>
            <a:r>
              <a:rPr altLang="en-GB" b="0" sz="3600" i="0" kern="10" lang="en-US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طرف</a:t>
            </a:r>
            <a:r>
              <a:rPr altLang="en-GB" b="0" sz="3600" i="0" kern="10" lang="en-US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دعوت</a:t>
            </a:r>
            <a:r>
              <a:rPr altLang="en-GB" b="0" sz="3600" i="0" kern="10" lang="en-US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دیتے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ہیں</a:t>
            </a:r>
            <a:r>
              <a:rPr b="0" sz="3600" i="0" kern="10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تو</a:t>
            </a:r>
            <a:r>
              <a:rPr altLang="en-GB" b="0" sz="3600" i="0" kern="10" lang="en-US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کس</a:t>
            </a:r>
            <a:r>
              <a:rPr altLang="en-GB" b="0" sz="3600" i="0" kern="10" lang="en-US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ثواب</a:t>
            </a:r>
            <a:r>
              <a:rPr altLang="en-GB" b="0" sz="3600" i="0" kern="10" lang="en-US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کی</a:t>
            </a:r>
            <a:r>
              <a:rPr altLang="en-GB" b="0" sz="3600" i="0" kern="10" lang="en-US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امید</a:t>
            </a:r>
            <a:r>
              <a:rPr altLang="en-GB" b="0" sz="3600" i="0" kern="10" lang="en-US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ر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ک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ھ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تے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ہیں</a:t>
            </a:r>
            <a:r>
              <a:rPr altLang="en-GB" b="0" sz="3600" i="0" kern="10" lang="en-US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b="0" sz="3600" i="0" kern="10" normalizeH="0" spc="0">
                <a:ln>
                  <a:noFill/>
                </a:ln>
                <a:solidFill>
                  <a:schemeClr val="lt2"/>
                </a:solidFill>
                <a:effectLst>
                  <a:outerShdw algn="ctr" dir="2699999" dist="35921" kx="0" sx="100000" sy="10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؟</a:t>
            </a:r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tile algn="tl" flip="none" sx="100000" sy="100000" tx="0" ty="0"/>
        </a:blipFill>
      </p:bgPr>
    </p:bg>
    <p:spTree>
      <p:nvGrpSpPr>
        <p:cNvPr id="7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90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840000">
            <a:off x="6300787" y="2636837"/>
            <a:ext cx="2171700" cy="3789362"/>
          </a:xfrm>
          <a:prstGeom prst="rect"/>
          <a:noFill/>
          <a:ln>
            <a:noFill/>
          </a:ln>
        </p:spPr>
      </p:pic>
      <p:sp>
        <p:nvSpPr>
          <p:cNvPr id="1048655" name=""/>
          <p:cNvSpPr/>
          <p:nvPr/>
        </p:nvSpPr>
        <p:spPr>
          <a:xfrm rot="21175844">
            <a:off x="412636" y="709940"/>
            <a:ext cx="6330464" cy="2356209"/>
          </a:xfrm>
          <a:prstGeom prst="rect"/>
        </p:spPr>
        <p:txBody>
          <a:bodyPr bIns="45720" fromWordArt="1" lIns="91440" rIns="91440" tIns="45720" wrap="none">
            <a:prstTxWarp prst="textSlantUp">
              <a:avLst>
                <a:gd fmla="val 55556" name="adj"/>
              </a:avLst>
            </a:prstTxWarp>
          </a:bodyPr>
          <a:p>
            <a:pPr algn="ctr"/>
            <a:r>
              <a:rPr altLang="en-US" b="1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موبائل</a:t>
            </a:r>
            <a:r>
              <a:rPr altLang="zh-CN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استعمال</a:t>
            </a:r>
            <a:r>
              <a:rPr altLang="zh-CN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کرتے</a:t>
            </a:r>
            <a:r>
              <a:rPr altLang="zh-CN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ہوئے</a:t>
            </a:r>
            <a:r>
              <a:rPr altLang="zh-CN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کس</a:t>
            </a:r>
            <a:r>
              <a:rPr altLang="zh-CN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اجر</a:t>
            </a:r>
            <a:r>
              <a:rPr altLang="zh-CN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کے</a:t>
            </a:r>
            <a:r>
              <a:rPr altLang="zh-CN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امیدوار</a:t>
            </a:r>
            <a:r>
              <a:rPr altLang="zh-CN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رہتے</a:t>
            </a:r>
            <a:r>
              <a:rPr altLang="zh-CN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ہیں</a:t>
            </a:r>
            <a:r>
              <a:rPr altLang="en-US" b="1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؟</a:t>
            </a:r>
            <a:r>
              <a:rPr altLang="zh-CN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2"/>
                </a:solidFill>
                <a:latin typeface="Arial Black"/>
                <a:ea typeface="Arial Black"/>
              </a:rPr>
              <a:t> </a:t>
            </a:r>
            <a:endParaRPr altLang="en-US" lang="zh-CN"/>
          </a:p>
        </p:txBody>
      </p:sp>
      <p:pic>
        <p:nvPicPr>
          <p:cNvPr id="2097191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840000">
            <a:off x="3271837" y="4327525"/>
            <a:ext cx="1884362" cy="25654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3" name=""/>
          <p:cNvSpPr txBox="1"/>
          <p:nvPr/>
        </p:nvSpPr>
        <p:spPr>
          <a:xfrm rot="0">
            <a:off x="640437" y="139394"/>
            <a:ext cx="8100672" cy="4609465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لوگوں</a:t>
            </a:r>
            <a:r>
              <a:rPr altLang="zh-CN" sz="66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کے</a:t>
            </a:r>
            <a:r>
              <a:rPr altLang="zh-CN" sz="66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درمیان</a:t>
            </a:r>
            <a:r>
              <a:rPr altLang="zh-CN" sz="66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اصلاح</a:t>
            </a:r>
            <a:r>
              <a:rPr altLang="zh-CN" sz="66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کا</a:t>
            </a:r>
            <a:r>
              <a:rPr altLang="zh-CN" sz="66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کام</a:t>
            </a:r>
            <a:r>
              <a:rPr altLang="zh-CN" sz="66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کرتے</a:t>
            </a:r>
            <a:r>
              <a:rPr altLang="zh-CN" sz="66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ہوئے</a:t>
            </a:r>
            <a:r>
              <a:rPr altLang="zh-CN" sz="66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اللہ</a:t>
            </a:r>
            <a:r>
              <a:rPr altLang="zh-CN" sz="66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سے</a:t>
            </a:r>
            <a:r>
              <a:rPr altLang="zh-CN" sz="66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کس</a:t>
            </a:r>
            <a:r>
              <a:rPr altLang="zh-CN" sz="66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ثواب</a:t>
            </a:r>
            <a:r>
              <a:rPr altLang="zh-CN" sz="66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کی</a:t>
            </a:r>
            <a:r>
              <a:rPr altLang="zh-CN" sz="66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امید</a:t>
            </a:r>
            <a:r>
              <a:rPr altLang="zh-CN" sz="66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رکھتے</a:t>
            </a:r>
            <a:r>
              <a:rPr altLang="zh-CN" sz="6600" lang="en-US">
                <a:solidFill>
                  <a:srgbClr val="990099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0099"/>
                </a:solidFill>
                <a:ea typeface="MCS Jeddah S_U normal." pitchFamily="2" charset="-78"/>
              </a:rPr>
              <a:t>؟</a:t>
            </a:r>
            <a:endParaRPr altLang="en-US" lang="zh-CN"/>
          </a:p>
        </p:txBody>
      </p:sp>
      <p:sp>
        <p:nvSpPr>
          <p:cNvPr id="1048634" name=""/>
          <p:cNvSpPr/>
          <p:nvPr/>
        </p:nvSpPr>
        <p:spPr>
          <a:xfrm rot="0">
            <a:off x="7740650" y="1916112"/>
            <a:ext cx="936625" cy="1008062"/>
          </a:xfrm>
          <a:prstGeom prst="star4"/>
          <a:gradFill rotWithShape="1">
            <a:gsLst>
              <a:gs pos="0">
                <a:srgbClr val="990099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35" name=""/>
          <p:cNvSpPr/>
          <p:nvPr/>
        </p:nvSpPr>
        <p:spPr>
          <a:xfrm rot="0">
            <a:off x="8027987" y="260350"/>
            <a:ext cx="936625" cy="1008062"/>
          </a:xfrm>
          <a:prstGeom prst="star4"/>
          <a:gradFill rotWithShape="1">
            <a:gsLst>
              <a:gs pos="0">
                <a:srgbClr val="FF99FF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36" name=""/>
          <p:cNvSpPr/>
          <p:nvPr/>
        </p:nvSpPr>
        <p:spPr>
          <a:xfrm rot="0">
            <a:off x="827087" y="1844675"/>
            <a:ext cx="936625" cy="1008062"/>
          </a:xfrm>
          <a:prstGeom prst="star4"/>
          <a:gradFill rotWithShape="1">
            <a:gsLst>
              <a:gs pos="0">
                <a:srgbClr val="990099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37" name=""/>
          <p:cNvSpPr/>
          <p:nvPr/>
        </p:nvSpPr>
        <p:spPr>
          <a:xfrm rot="0">
            <a:off x="322262" y="333375"/>
            <a:ext cx="936625" cy="1008062"/>
          </a:xfrm>
          <a:prstGeom prst="star4"/>
          <a:gradFill rotWithShape="1">
            <a:gsLst>
              <a:gs pos="0">
                <a:srgbClr val="FF99FF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38" name=""/>
          <p:cNvSpPr/>
          <p:nvPr/>
        </p:nvSpPr>
        <p:spPr>
          <a:xfrm rot="0">
            <a:off x="7667625" y="5013325"/>
            <a:ext cx="936625" cy="1008062"/>
          </a:xfrm>
          <a:prstGeom prst="star4"/>
          <a:gradFill rotWithShape="1">
            <a:gsLst>
              <a:gs pos="0">
                <a:srgbClr val="990099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39" name=""/>
          <p:cNvSpPr/>
          <p:nvPr/>
        </p:nvSpPr>
        <p:spPr>
          <a:xfrm rot="0">
            <a:off x="7954962" y="3357562"/>
            <a:ext cx="936625" cy="1008062"/>
          </a:xfrm>
          <a:prstGeom prst="star4"/>
          <a:gradFill rotWithShape="1">
            <a:gsLst>
              <a:gs pos="0">
                <a:srgbClr val="FF99FF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40" name=""/>
          <p:cNvSpPr/>
          <p:nvPr/>
        </p:nvSpPr>
        <p:spPr>
          <a:xfrm rot="0">
            <a:off x="827087" y="4941887"/>
            <a:ext cx="936625" cy="1008062"/>
          </a:xfrm>
          <a:prstGeom prst="star4"/>
          <a:gradFill rotWithShape="1">
            <a:gsLst>
              <a:gs pos="0">
                <a:srgbClr val="990099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41" name=""/>
          <p:cNvSpPr/>
          <p:nvPr/>
        </p:nvSpPr>
        <p:spPr>
          <a:xfrm rot="0">
            <a:off x="322262" y="3430587"/>
            <a:ext cx="936625" cy="1008062"/>
          </a:xfrm>
          <a:prstGeom prst="star4"/>
          <a:gradFill rotWithShape="1">
            <a:gsLst>
              <a:gs pos="0">
                <a:srgbClr val="FF99FF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6312185">
            <a:off x="1057669" y="4143480"/>
            <a:ext cx="2222500" cy="2222500"/>
          </a:xfrm>
          <a:prstGeom prst="rect"/>
          <a:noFill/>
          <a:ln>
            <a:noFill/>
          </a:ln>
        </p:spPr>
      </p:pic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2876477">
            <a:off x="6418410" y="3813497"/>
            <a:ext cx="2170234" cy="2310193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mph" presetID="26" presetSubtype="0" repeatCount="1000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6" tmFilter="0, 0; .2, .5; .8, .5; 1, 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10486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" nodeType="withEffect" presetClass="emph" presetID="26" presetSubtype="0" repeatCount="1000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9" tmFilter="0, 0; .2, .5; .8, .5; 1, 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10486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" nodeType="withEffect" presetClass="emph" presetID="26" presetSubtype="0" repeatCount="1000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2" tmFilter="0, 0; .2, .5; .8, .5; 1, 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"/>
                                        <p:tgtEl>
                                          <p:spTgt spid="10486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4" nodeType="withEffect" presetClass="emph" presetID="26" presetSubtype="0" repeatCount="1000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5" tmFilter="0, 0; .2, .5; .8, .5; 1, 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10486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7" nodeType="withEffect" presetClass="emph" presetID="26" presetSubtype="0" repeatCount="1000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8" tmFilter="0, 0; .2, .5; .8, .5; 1, 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"/>
                                        <p:tgtEl>
                                          <p:spTgt spid="10486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0" nodeType="withEffect" presetClass="emph" presetID="26" presetSubtype="0" repeatCount="1000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21" tmFilter="0, 0; .2, .5; .8, .5; 1, 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"/>
                                        <p:tgtEl>
                                          <p:spTgt spid="10486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3" nodeType="withEffect" presetClass="emph" presetID="26" presetSubtype="0" repeatCount="1000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24" tmFilter="0, 0; .2, .5; .8, .5; 1, 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5"/>
                                        <p:tgtEl>
                                          <p:spTgt spid="10486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6" nodeType="withEffect" presetClass="emph" presetID="26" presetSubtype="0" repeatCount="1000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27" tmFilter="0, 0; .2, .5; .8, .5; 1, 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8"/>
                                        <p:tgtEl>
                                          <p:spTgt spid="10486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48633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633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633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48633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5" tmFilter="0,0; .5, 1; 1, 1"/>
                                        <p:tgtEl>
                                          <p:spTgt spid="1048633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uiExpand="0" build="whole" animBg="1"/>
      <p:bldP spid="1048635" grpId="0" uiExpand="0" build="whole" animBg="1"/>
      <p:bldP spid="1048636" grpId="0" uiExpand="0" build="whole" animBg="1"/>
      <p:bldP spid="1048637" grpId="0" uiExpand="0" build="whole" animBg="1"/>
      <p:bldP spid="1048638" grpId="0" uiExpand="0" build="whole" animBg="1"/>
      <p:bldP spid="1048639" grpId="0" uiExpand="0" build="whole" animBg="1"/>
      <p:bldP spid="1048640" grpId="0" uiExpand="0" build="whole" animBg="1"/>
      <p:bldP spid="1048641" grpId="0" uiExpand="0" build="whol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>
            <a:lum bright="70000" contrast="-70000"/>
          </a:blip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49219" t="0" r="0" b="0"/>
          <a:stretch>
            <a:fillRect/>
          </a:stretch>
        </p:blipFill>
        <p:spPr>
          <a:xfrm rot="0">
            <a:off x="4572000" y="0"/>
            <a:ext cx="4572000" cy="6858000"/>
          </a:xfrm>
          <a:prstGeom prst="rect"/>
          <a:noFill/>
          <a:ln>
            <a:noFill/>
          </a:ln>
        </p:spPr>
      </p:pic>
      <p:sp>
        <p:nvSpPr>
          <p:cNvPr id="1048596" name=""/>
          <p:cNvSpPr txBox="1"/>
          <p:nvPr/>
        </p:nvSpPr>
        <p:spPr>
          <a:xfrm rot="0">
            <a:off x="136038" y="549674"/>
            <a:ext cx="4261537" cy="5788025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6600" lang="zh-CN">
                <a:solidFill>
                  <a:srgbClr val="996633"/>
                </a:solidFill>
                <a:ea typeface="MCS Jeddah S_U normal." pitchFamily="2" charset="-78"/>
              </a:rPr>
              <a:t>جب</a:t>
            </a:r>
            <a:r>
              <a:rPr altLang="zh-CN" sz="6600" lang="en-US">
                <a:solidFill>
                  <a:srgbClr val="996633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6633"/>
                </a:solidFill>
                <a:ea typeface="MCS Jeddah S_U normal." pitchFamily="2" charset="-78"/>
              </a:rPr>
              <a:t>صبر</a:t>
            </a:r>
            <a:r>
              <a:rPr altLang="zh-CN" sz="6600" lang="en-US">
                <a:solidFill>
                  <a:srgbClr val="996633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6633"/>
                </a:solidFill>
                <a:ea typeface="MCS Jeddah S_U normal." pitchFamily="2" charset="-78"/>
              </a:rPr>
              <a:t>کرتے</a:t>
            </a:r>
            <a:r>
              <a:rPr altLang="zh-CN" sz="6600" lang="en-US">
                <a:solidFill>
                  <a:srgbClr val="996633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6633"/>
                </a:solidFill>
                <a:ea typeface="MCS Jeddah S_U normal." pitchFamily="2" charset="-78"/>
              </a:rPr>
              <a:t>ہیں</a:t>
            </a:r>
            <a:r>
              <a:rPr altLang="zh-CN" sz="6600" lang="en-US">
                <a:solidFill>
                  <a:srgbClr val="996633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6633"/>
                </a:solidFill>
                <a:ea typeface="MCS Jeddah S_U normal." pitchFamily="2" charset="-78"/>
              </a:rPr>
              <a:t>تو</a:t>
            </a:r>
            <a:r>
              <a:rPr altLang="zh-CN" sz="6600" lang="en-US">
                <a:solidFill>
                  <a:srgbClr val="996633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6633"/>
                </a:solidFill>
                <a:ea typeface="MCS Jeddah S_U normal." pitchFamily="2" charset="-78"/>
              </a:rPr>
              <a:t>کس</a:t>
            </a:r>
            <a:r>
              <a:rPr altLang="zh-CN" sz="6600" lang="en-US">
                <a:solidFill>
                  <a:srgbClr val="996633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6633"/>
                </a:solidFill>
                <a:ea typeface="MCS Jeddah S_U normal." pitchFamily="2" charset="-78"/>
              </a:rPr>
              <a:t>اجر</a:t>
            </a:r>
            <a:r>
              <a:rPr altLang="zh-CN" sz="6600" lang="en-US">
                <a:solidFill>
                  <a:srgbClr val="996633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6633"/>
                </a:solidFill>
                <a:ea typeface="MCS Jeddah S_U normal." pitchFamily="2" charset="-78"/>
              </a:rPr>
              <a:t>کا</a:t>
            </a:r>
            <a:r>
              <a:rPr altLang="zh-CN" sz="6600" lang="en-US">
                <a:solidFill>
                  <a:srgbClr val="996633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6633"/>
                </a:solidFill>
                <a:ea typeface="MCS Jeddah S_U normal." pitchFamily="2" charset="-78"/>
              </a:rPr>
              <a:t>احتساب</a:t>
            </a:r>
            <a:r>
              <a:rPr altLang="zh-CN" sz="6600" lang="en-US">
                <a:solidFill>
                  <a:srgbClr val="996633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6633"/>
                </a:solidFill>
                <a:ea typeface="MCS Jeddah S_U normal." pitchFamily="2" charset="-78"/>
              </a:rPr>
              <a:t>کرتے</a:t>
            </a:r>
            <a:r>
              <a:rPr altLang="zh-CN" sz="6600" lang="en-US">
                <a:solidFill>
                  <a:srgbClr val="996633"/>
                </a:solidFill>
                <a:ea typeface="MCS Jeddah S_U normal." pitchFamily="2" charset="-78"/>
              </a:rPr>
              <a:t> </a:t>
            </a:r>
            <a:r>
              <a:rPr altLang="en-US" sz="6600" lang="zh-CN">
                <a:solidFill>
                  <a:srgbClr val="996633"/>
                </a:solidFill>
                <a:ea typeface="MCS Jeddah S_U normal." pitchFamily="2" charset="-78"/>
              </a:rPr>
              <a:t>ہیں</a:t>
            </a:r>
            <a:r>
              <a:rPr altLang="en-US" sz="6600" lang="zh-CN">
                <a:solidFill>
                  <a:srgbClr val="996633"/>
                </a:solidFill>
                <a:ea typeface="MCS Jeddah S_U normal." pitchFamily="2" charset="-78"/>
              </a:rPr>
              <a:t>؟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13"/>
                                        <p:tgtEl>
                                          <p:spTgt spid="1048596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99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14"/>
                                        <p:tgtEl>
                                          <p:spTgt spid="1048596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99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15"/>
                                        <p:tgtEl>
                                          <p:spTgt spid="1048596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680"/>
                            </p:stCondLst>
                            <p:childTnLst>
                              <p:par>
                                <p:cTn fill="hold" grpId="0" id="17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charRg st="2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19"/>
                                        <p:tgtEl>
                                          <p:spTgt spid="1048596">
                                            <p:txEl>
                                              <p:charRg st="2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99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20"/>
                                        <p:tgtEl>
                                          <p:spTgt spid="1048596">
                                            <p:txEl>
                                              <p:charRg st="2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99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21"/>
                                        <p:tgtEl>
                                          <p:spTgt spid="1048596">
                                            <p:txEl>
                                              <p:charRg st="2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1920"/>
                            </p:stCondLst>
                            <p:childTnLst>
                              <p:par>
                                <p:cTn fill="hold" id="23" nodeType="afterEffect" presetClass="emph" presetID="36" presetSubtype="0" repeatCount="500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autoRev="1" dur="25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charRg st="20" end="2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25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charRg st="2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25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charRg st="2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25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charRg st="2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594" name=""/>
          <p:cNvSpPr/>
          <p:nvPr/>
        </p:nvSpPr>
        <p:spPr>
          <a:xfrm rot="0">
            <a:off x="4140200" y="1628775"/>
            <a:ext cx="4392612" cy="3024187"/>
          </a:xfrm>
          <a:prstGeom prst="rect"/>
        </p:spPr>
        <p:txBody>
          <a:bodyPr bIns="45720" fromWordArt="1" lIns="91440" rIns="91440" tIns="45720" wrap="none">
            <a:prstTxWarp prst="textCanUp">
              <a:avLst>
                <a:gd fmla="val 85713" name="adj"/>
              </a:avLst>
            </a:prstTxWarp>
          </a:bodyPr>
          <a:p>
            <a:pPr algn="ctr"/>
            <a:r>
              <a:rPr altLang="en-US" b="0" sz="3600" i="0" kern="10" lang="zh-CN" normalizeH="0" spc="0"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dk2"/>
                </a:solidFill>
                <a:effectLst>
                  <a:outerShdw algn="ctr" dir="2699999" dist="53881" kx="0" sx="100000" sy="100000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آسان</a:t>
            </a:r>
            <a:r>
              <a:rPr altLang="zh-CN" b="0" sz="3600" i="0" kern="10" lang="en-US" normalizeH="0" spc="0"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dk2"/>
                </a:solidFill>
                <a:effectLst>
                  <a:outerShdw algn="ctr" dir="2699999" dist="53881" kx="0" sx="100000" sy="100000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zh-CN" normalizeH="0" spc="0"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dk2"/>
                </a:solidFill>
                <a:effectLst>
                  <a:outerShdw algn="ctr" dir="2699999" dist="53881" kx="0" sx="100000" sy="100000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ع</a:t>
            </a:r>
            <a:r>
              <a:rPr altLang="en-US" b="0" sz="3600" i="0" kern="10" lang="zh-CN" normalizeH="0" spc="0"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dk2"/>
                </a:solidFill>
                <a:effectLst>
                  <a:outerShdw algn="ctr" dir="2699999" dist="53881" kx="0" sx="100000" sy="100000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ب</a:t>
            </a:r>
            <a:r>
              <a:rPr altLang="en-US" b="0" sz="3600" i="0" kern="10" lang="zh-CN" normalizeH="0" spc="0"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dk2"/>
                </a:solidFill>
                <a:effectLst>
                  <a:outerShdw algn="ctr" dir="2699999" dist="53881" kx="0" sx="100000" sy="100000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ا</a:t>
            </a:r>
            <a:r>
              <a:rPr altLang="en-US" b="0" sz="3600" i="0" kern="10" lang="zh-CN" normalizeH="0" spc="0"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dk2"/>
                </a:solidFill>
                <a:effectLst>
                  <a:outerShdw algn="ctr" dir="2699999" dist="53881" kx="0" sx="100000" sy="100000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د</a:t>
            </a:r>
            <a:r>
              <a:rPr altLang="en-US" b="0" sz="3600" i="0" kern="10" lang="zh-CN" normalizeH="0" spc="0"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dk2"/>
                </a:solidFill>
                <a:effectLst>
                  <a:outerShdw algn="ctr" dir="2699999" dist="53881" kx="0" sx="100000" sy="100000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ت</a:t>
            </a:r>
            <a:r>
              <a:rPr altLang="en-US" b="0" sz="3600" i="0" kern="10" lang="zh-CN" normalizeH="0" spc="0"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dk2"/>
                </a:solidFill>
                <a:effectLst>
                  <a:outerShdw algn="ctr" dir="2699999" dist="53881" kx="0" sx="100000" sy="100000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ی</a:t>
            </a:r>
            <a:r>
              <a:rPr altLang="en-US" b="0" sz="3600" i="0" kern="10" lang="zh-CN" normalizeH="0" spc="0"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dk2"/>
                </a:solidFill>
                <a:effectLst>
                  <a:outerShdw algn="ctr" dir="2699999" dist="53881" kx="0" sx="100000" sy="100000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ں</a:t>
            </a:r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>
            <a:lum bright="70000" contrast="-70000"/>
          </a:blip>
          <a:srcRect l="0" t="0" r="0" b="10417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591" name=""/>
          <p:cNvSpPr/>
          <p:nvPr/>
        </p:nvSpPr>
        <p:spPr>
          <a:xfrm rot="0">
            <a:off x="395287" y="765175"/>
            <a:ext cx="8064500" cy="3240087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چار</a:t>
            </a:r>
            <a:r>
              <a:rPr altLang="en-GB" b="1" sz="3600" i="0" kern="10" lang="en-US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ایسی</a:t>
            </a:r>
            <a:r>
              <a:rPr altLang="en-GB" b="1" sz="3600" i="0" kern="10" lang="en-US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سنتوں</a:t>
            </a:r>
            <a:r>
              <a:rPr altLang="en-GB" b="1" sz="3600" i="0" kern="10" lang="en-US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کا</a:t>
            </a:r>
            <a:r>
              <a:rPr altLang="en-GB" b="1" sz="3600" i="0" kern="10" lang="en-US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انتخاب</a:t>
            </a:r>
            <a:r>
              <a:rPr altLang="en-GB" b="1" sz="3600" i="0" kern="10" lang="en-US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کریں</a:t>
            </a:r>
            <a:r>
              <a:rPr altLang="en-GB" b="1" sz="3600" i="0" kern="10" lang="en-US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جنہیں</a:t>
            </a:r>
            <a:r>
              <a:rPr altLang="en-GB" b="1" sz="3600" i="0" kern="10" lang="en-US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آپ</a:t>
            </a:r>
            <a:r>
              <a:rPr altLang="en-GB" b="1" sz="3600" i="0" kern="10" lang="en-US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روزانہ</a:t>
            </a:r>
            <a:r>
              <a:rPr altLang="en-GB" b="1" sz="3600" i="0" kern="10" lang="en-US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کئی</a:t>
            </a:r>
            <a:r>
              <a:rPr altLang="en-GB" b="1" sz="3600" i="0" kern="10" lang="en-US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دفعہ</a:t>
            </a:r>
            <a:r>
              <a:rPr altLang="en-GB" b="1" sz="3600" i="0" kern="10" lang="en-US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بروئے</a:t>
            </a:r>
            <a:r>
              <a:rPr altLang="en-GB" b="1" sz="3600" i="0" kern="10" lang="en-US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عمل</a:t>
            </a:r>
            <a:r>
              <a:rPr altLang="en-GB" b="1" sz="3600" i="0" kern="10" lang="en-US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لا</a:t>
            </a:r>
            <a:r>
              <a:rPr altLang="en-GB" b="1" sz="3600" i="0" kern="10" lang="en-US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س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ک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ی</a:t>
            </a:r>
            <a:r>
              <a:rPr altLang="en-US" b="1" sz="3600" i="0" kern="10" lang="en-GB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ں</a:t>
            </a:r>
            <a:r>
              <a:rPr b="1" sz="3600" i="0" kern="10" normalizeH="0" spc="0">
                <a:ln w="1778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hlink"/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..</a:t>
            </a:r>
            <a:endParaRPr altLang="en-US" lang="zh-CN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0" y="4387850"/>
            <a:ext cx="4500562" cy="2470150"/>
          </a:xfrm>
          <a:prstGeom prst="rect"/>
          <a:noFill/>
          <a:ln>
            <a:noFill/>
          </a:ln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500562" y="4387850"/>
            <a:ext cx="4643437" cy="247015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4" name=""/>
          <p:cNvSpPr/>
          <p:nvPr/>
        </p:nvSpPr>
        <p:spPr>
          <a:xfrm rot="0">
            <a:off x="0" y="0"/>
            <a:ext cx="9144000" cy="6858000"/>
          </a:xfrm>
          <a:prstGeom prst="rect"/>
          <a:gradFill rotWithShape="1">
            <a:gsLst>
              <a:gs pos="0">
                <a:srgbClr val="FFF865">
                  <a:alpha val="75000"/>
                </a:srgbClr>
              </a:gs>
              <a:gs pos="100000">
                <a:schemeClr val="lt1">
                  <a:alpha val="78998"/>
                </a:schemeClr>
              </a:gs>
            </a:gsLst>
            <a:lin ang="54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572000" y="0"/>
            <a:ext cx="4572000" cy="6858000"/>
          </a:xfrm>
          <a:prstGeom prst="rect"/>
          <a:noFill/>
          <a:ln>
            <a:noFill/>
          </a:ln>
        </p:spPr>
      </p:pic>
      <p:sp>
        <p:nvSpPr>
          <p:cNvPr id="1048585" name=""/>
          <p:cNvSpPr/>
          <p:nvPr/>
        </p:nvSpPr>
        <p:spPr>
          <a:xfrm rot="0">
            <a:off x="356375" y="366038"/>
            <a:ext cx="3887787" cy="5996714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مسلمانوں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کی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عیب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پوشی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کرنے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پر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آپ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کو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اللہ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سے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کس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اجر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کی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امید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ہوتی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ہے</a:t>
            </a:r>
            <a:r>
              <a:rPr altLang="en-GB" b="0" sz="3600" i="0" kern="10" lang="en-US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 </a:t>
            </a:r>
            <a:r>
              <a:rPr b="0" sz="3600" i="0" kern="10" normalizeH="0" spc="0">
                <a:ln w="9525" cap="flat" cmpd="sng">
                  <a:solidFill>
                    <a:srgbClr val="008000">
                      <a:alpha val="100000"/>
                    </a:srgbClr>
                  </a:solidFill>
                  <a:prstDash val="solid"/>
                  <a:miter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tl" dir="14049741" dist="563971" kx="0" sx="125000" sy="125000">
                    <a:srgbClr val="C7DFD3">
                      <a:alpha val="79999"/>
                    </a:srgbClr>
                  </a:outerShdw>
                </a:effectLst>
                <a:latin typeface="PT Bold Dusky"/>
                <a:ea typeface="PT Bold Dusky"/>
              </a:rPr>
              <a:t>؟</a:t>
            </a:r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accel="0" decel="50000"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 pathEditMode="relative">
                                      <p:cBhvr>
                                        <p:cTn accel="0" decel="50000"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484437" y="3789362"/>
            <a:ext cx="2232025" cy="3068637"/>
          </a:xfrm>
          <a:prstGeom prst="rect"/>
          <a:noFill/>
          <a:ln>
            <a:noFill/>
          </a:ln>
        </p:spPr>
      </p:pic>
      <p:sp>
        <p:nvSpPr>
          <p:cNvPr id="1048586" name=""/>
          <p:cNvSpPr/>
          <p:nvPr/>
        </p:nvSpPr>
        <p:spPr>
          <a:xfrm rot="0">
            <a:off x="1324571" y="620711"/>
            <a:ext cx="6784812" cy="3093553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1" sz="3600" i="0" kern="10" lang="zh-CN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جب</a:t>
            </a:r>
            <a:r>
              <a:rPr altLang="zh-CN" b="1" sz="3600" i="0" kern="10" lang="en-US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zh-CN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آپ</a:t>
            </a:r>
            <a:r>
              <a:rPr altLang="zh-CN" b="1" sz="3600" i="0" kern="10" lang="en-US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zh-CN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حجاب</a:t>
            </a:r>
            <a:r>
              <a:rPr altLang="zh-CN" b="1" sz="3600" i="0" kern="10" lang="en-US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zh-CN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لگاتے</a:t>
            </a:r>
            <a:r>
              <a:rPr altLang="zh-CN" b="1" sz="3600" i="0" kern="10" lang="en-US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zh-CN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ہیں</a:t>
            </a:r>
            <a:r>
              <a:rPr altLang="zh-CN" b="1" sz="3600" i="0" kern="10" lang="en-US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zh-CN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تو</a:t>
            </a:r>
            <a:r>
              <a:rPr altLang="zh-CN" b="1" sz="3600" i="0" kern="10" lang="en-US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zh-CN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کس</a:t>
            </a:r>
            <a:r>
              <a:rPr altLang="zh-CN" b="1" sz="3600" i="0" kern="10" lang="en-US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zh-CN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اجر</a:t>
            </a:r>
            <a:r>
              <a:rPr altLang="zh-CN" b="1" sz="3600" i="0" kern="10" lang="en-US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zh-CN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کے</a:t>
            </a:r>
            <a:r>
              <a:rPr altLang="zh-CN" b="1" sz="3600" i="0" kern="10" lang="en-US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zh-CN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احتساب</a:t>
            </a:r>
            <a:r>
              <a:rPr altLang="zh-CN" b="1" sz="3600" i="0" kern="10" lang="en-US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zh-CN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کے</a:t>
            </a:r>
            <a:r>
              <a:rPr altLang="zh-CN" b="1" sz="3600" i="0" kern="10" lang="en-US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1" sz="3600" i="0" kern="10" lang="zh-CN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ساتھ</a:t>
            </a:r>
            <a:r>
              <a:rPr altLang="en-US" b="1" sz="3600" i="0" kern="10" lang="zh-CN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؟</a:t>
            </a:r>
            <a:r>
              <a:rPr altLang="zh-CN" b="1" sz="3600" i="0" kern="10" lang="en-US" normalizeH="0" spc="0">
                <a:ln w="1778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/>
                </a:ln>
                <a:solidFill>
                  <a:srgbClr val="FF6600">
                    <a:alpha val="75999"/>
                  </a:srgbClr>
                </a:solidFill>
                <a:effectLst>
                  <a:outerShdw algn="tl" dir="0" dist="0" kx="0" sx="100000" sy="100000">
                    <a:srgbClr val="000000">
                      <a:alpha val="10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altLang="en-US" lang="zh-CN"/>
          </a:p>
        </p:txBody>
      </p:sp>
      <p:sp>
        <p:nvSpPr>
          <p:cNvPr id="1048587" name=""/>
          <p:cNvSpPr/>
          <p:nvPr/>
        </p:nvSpPr>
        <p:spPr>
          <a:xfrm rot="0">
            <a:off x="539750" y="44450"/>
            <a:ext cx="1908175" cy="6840537"/>
          </a:xfrm>
          <a:custGeom>
            <a:avLst/>
            <a:gdLst>
              <a:gd name="l" fmla="*/ 0 w 1202"/>
              <a:gd name="t" fmla="*/ 0 h 4309"/>
              <a:gd name="r" fmla="*/ 1202 w 1202"/>
              <a:gd name="b" fmla="*/ 4309 h 4309"/>
            </a:gdLst>
            <a:ahLst/>
            <a:rect l="l" t="t" r="r" b="b"/>
            <a:pathLst>
              <a:path w="1202" h="4309">
                <a:moveTo>
                  <a:pt x="907" y="0"/>
                </a:moveTo>
                <a:cubicBezTo>
                  <a:pt x="483" y="177"/>
                  <a:pt x="60" y="355"/>
                  <a:pt x="45" y="635"/>
                </a:cubicBezTo>
                <a:cubicBezTo>
                  <a:pt x="30" y="915"/>
                  <a:pt x="801" y="1361"/>
                  <a:pt x="816" y="1678"/>
                </a:cubicBezTo>
                <a:cubicBezTo>
                  <a:pt x="831" y="1995"/>
                  <a:pt x="76" y="2238"/>
                  <a:pt x="136" y="2540"/>
                </a:cubicBezTo>
                <a:cubicBezTo>
                  <a:pt x="196" y="2842"/>
                  <a:pt x="1202" y="3198"/>
                  <a:pt x="1179" y="3493"/>
                </a:cubicBezTo>
                <a:cubicBezTo>
                  <a:pt x="1156" y="3788"/>
                  <a:pt x="578" y="4048"/>
                  <a:pt x="0" y="4309"/>
                </a:cubicBezTo>
              </a:path>
            </a:pathLst>
          </a:custGeom>
          <a:noFill/>
          <a:ln w="38100" cap="flat" cmpd="sng">
            <a:solidFill>
              <a:srgbClr val="996633">
                <a:alpha val="100000"/>
              </a:srgbClr>
            </a:solidFill>
            <a:prstDash val="solid"/>
            <a:round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588" name=""/>
          <p:cNvSpPr/>
          <p:nvPr/>
        </p:nvSpPr>
        <p:spPr>
          <a:xfrm rot="0">
            <a:off x="250825" y="44450"/>
            <a:ext cx="1908175" cy="6840537"/>
          </a:xfrm>
          <a:custGeom>
            <a:avLst/>
            <a:gdLst>
              <a:gd name="l" fmla="*/ 0 w 1202"/>
              <a:gd name="t" fmla="*/ 0 h 4309"/>
              <a:gd name="r" fmla="*/ 1202 w 1202"/>
              <a:gd name="b" fmla="*/ 4309 h 4309"/>
            </a:gdLst>
            <a:ahLst/>
            <a:rect l="l" t="t" r="r" b="b"/>
            <a:pathLst>
              <a:path w="1202" h="4309">
                <a:moveTo>
                  <a:pt x="907" y="0"/>
                </a:moveTo>
                <a:cubicBezTo>
                  <a:pt x="483" y="177"/>
                  <a:pt x="60" y="355"/>
                  <a:pt x="45" y="635"/>
                </a:cubicBezTo>
                <a:cubicBezTo>
                  <a:pt x="30" y="915"/>
                  <a:pt x="801" y="1361"/>
                  <a:pt x="816" y="1678"/>
                </a:cubicBezTo>
                <a:cubicBezTo>
                  <a:pt x="831" y="1995"/>
                  <a:pt x="76" y="2238"/>
                  <a:pt x="136" y="2540"/>
                </a:cubicBezTo>
                <a:cubicBezTo>
                  <a:pt x="196" y="2842"/>
                  <a:pt x="1202" y="3198"/>
                  <a:pt x="1179" y="3493"/>
                </a:cubicBezTo>
                <a:cubicBezTo>
                  <a:pt x="1156" y="3788"/>
                  <a:pt x="578" y="4048"/>
                  <a:pt x="0" y="4309"/>
                </a:cubicBezTo>
              </a:path>
            </a:pathLst>
          </a:custGeom>
          <a:noFill/>
          <a:ln w="38100" cap="flat" cmpd="sng">
            <a:solidFill>
              <a:srgbClr val="996633">
                <a:alpha val="100000"/>
              </a:srgbClr>
            </a:solidFill>
            <a:prstDash val="dash"/>
            <a:round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589" name=""/>
          <p:cNvSpPr/>
          <p:nvPr/>
        </p:nvSpPr>
        <p:spPr>
          <a:xfrm rot="0">
            <a:off x="7069137" y="-257175"/>
            <a:ext cx="2098675" cy="7070725"/>
          </a:xfrm>
          <a:custGeom>
            <a:avLst/>
            <a:gdLst>
              <a:gd name="l" fmla="*/ 0 w 1322"/>
              <a:gd name="t" fmla="*/ 0 h 4309"/>
              <a:gd name="r" fmla="*/ 1322 w 1322"/>
              <a:gd name="b" fmla="*/ 4309 h 4309"/>
            </a:gdLst>
            <a:ahLst/>
            <a:rect l="l" t="t" r="r" b="b"/>
            <a:pathLst>
              <a:path w="1322" h="4309">
                <a:moveTo>
                  <a:pt x="377" y="0"/>
                </a:moveTo>
                <a:cubicBezTo>
                  <a:pt x="554" y="196"/>
                  <a:pt x="732" y="393"/>
                  <a:pt x="876" y="589"/>
                </a:cubicBezTo>
                <a:cubicBezTo>
                  <a:pt x="1020" y="785"/>
                  <a:pt x="1322" y="998"/>
                  <a:pt x="1239" y="1179"/>
                </a:cubicBezTo>
                <a:cubicBezTo>
                  <a:pt x="1156" y="1360"/>
                  <a:pt x="392" y="1459"/>
                  <a:pt x="377" y="1678"/>
                </a:cubicBezTo>
                <a:cubicBezTo>
                  <a:pt x="362" y="1897"/>
                  <a:pt x="1202" y="2245"/>
                  <a:pt x="1149" y="2495"/>
                </a:cubicBezTo>
                <a:cubicBezTo>
                  <a:pt x="1096" y="2745"/>
                  <a:pt x="120" y="2873"/>
                  <a:pt x="60" y="3175"/>
                </a:cubicBezTo>
                <a:cubicBezTo>
                  <a:pt x="0" y="3477"/>
                  <a:pt x="393" y="3893"/>
                  <a:pt x="786" y="4309"/>
                </a:cubicBezTo>
              </a:path>
            </a:pathLst>
          </a:custGeom>
          <a:noFill/>
          <a:ln w="38100" cap="flat" cmpd="sng">
            <a:solidFill>
              <a:srgbClr val="996633">
                <a:alpha val="100000"/>
              </a:srgbClr>
            </a:solidFill>
            <a:prstDash val="solid"/>
            <a:round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590" name=""/>
          <p:cNvSpPr/>
          <p:nvPr/>
        </p:nvSpPr>
        <p:spPr>
          <a:xfrm rot="0">
            <a:off x="6804025" y="44450"/>
            <a:ext cx="2232025" cy="6840537"/>
          </a:xfrm>
          <a:custGeom>
            <a:avLst/>
            <a:gdLst>
              <a:gd name="l" fmla="*/ 0 w 1322"/>
              <a:gd name="t" fmla="*/ 0 h 4309"/>
              <a:gd name="r" fmla="*/ 1322 w 1322"/>
              <a:gd name="b" fmla="*/ 4309 h 4309"/>
            </a:gdLst>
            <a:ahLst/>
            <a:rect l="l" t="t" r="r" b="b"/>
            <a:pathLst>
              <a:path w="1322" h="4309">
                <a:moveTo>
                  <a:pt x="377" y="0"/>
                </a:moveTo>
                <a:cubicBezTo>
                  <a:pt x="554" y="196"/>
                  <a:pt x="732" y="393"/>
                  <a:pt x="876" y="589"/>
                </a:cubicBezTo>
                <a:cubicBezTo>
                  <a:pt x="1020" y="785"/>
                  <a:pt x="1322" y="998"/>
                  <a:pt x="1239" y="1179"/>
                </a:cubicBezTo>
                <a:cubicBezTo>
                  <a:pt x="1156" y="1360"/>
                  <a:pt x="392" y="1459"/>
                  <a:pt x="377" y="1678"/>
                </a:cubicBezTo>
                <a:cubicBezTo>
                  <a:pt x="362" y="1897"/>
                  <a:pt x="1202" y="2245"/>
                  <a:pt x="1149" y="2495"/>
                </a:cubicBezTo>
                <a:cubicBezTo>
                  <a:pt x="1096" y="2745"/>
                  <a:pt x="120" y="2873"/>
                  <a:pt x="60" y="3175"/>
                </a:cubicBezTo>
                <a:cubicBezTo>
                  <a:pt x="0" y="3477"/>
                  <a:pt x="393" y="3893"/>
                  <a:pt x="786" y="4309"/>
                </a:cubicBezTo>
              </a:path>
            </a:pathLst>
          </a:custGeom>
          <a:noFill/>
          <a:ln w="38100" cap="rnd" cmpd="sng">
            <a:solidFill>
              <a:srgbClr val="996633">
                <a:alpha val="100000"/>
              </a:srgbClr>
            </a:solidFill>
            <a:prstDash val="sysDot"/>
            <a:round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716462" y="3778250"/>
            <a:ext cx="2087562" cy="307975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2" name=""/>
          <p:cNvSpPr/>
          <p:nvPr/>
        </p:nvSpPr>
        <p:spPr>
          <a:xfrm rot="0">
            <a:off x="2173339" y="657268"/>
            <a:ext cx="4965105" cy="2094112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0" sz="3600" i="0" kern="10" lang="en-GB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جو</a:t>
            </a:r>
            <a:r>
              <a:rPr altLang="en-GB" b="0" sz="3600" i="0" kern="10" lang="en-US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آپ</a:t>
            </a:r>
            <a:r>
              <a:rPr altLang="en-GB" b="0" sz="3600" i="0" kern="10" lang="en-US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کے</a:t>
            </a:r>
            <a:r>
              <a:rPr altLang="en-GB" b="0" sz="3600" i="0" kern="10" lang="en-US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مطلب</a:t>
            </a:r>
            <a:r>
              <a:rPr altLang="en-GB" b="0" sz="3600" i="0" kern="10" lang="en-US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کی</a:t>
            </a:r>
            <a:r>
              <a:rPr altLang="en-GB" b="0" sz="3600" i="0" kern="10" lang="en-US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چیز</a:t>
            </a:r>
            <a:r>
              <a:rPr altLang="en-GB" b="0" sz="3600" i="0" kern="10" lang="en-US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نہیں</a:t>
            </a:r>
            <a:r>
              <a:rPr altLang="en-GB" b="0" sz="3600" i="0" kern="10" lang="en-US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ہ</a:t>
            </a:r>
            <a:r>
              <a:rPr altLang="en-US" b="0" sz="3600" i="0" kern="10" lang="en-GB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ے</a:t>
            </a:r>
            <a:r>
              <a:rPr b="0" sz="3600" i="0" kern="10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.</a:t>
            </a:r>
            <a:r>
              <a:rPr b="0" sz="3600" i="0" kern="10" normalizeH="0" spc="0">
                <a:ln w="12700" cap="flat" cmpd="sng">
                  <a:solidFill>
                    <a:srgbClr val="990099">
                      <a:alpha val="100000"/>
                    </a:srgbClr>
                  </a:solidFill>
                  <a:prstDash val="solid"/>
                  <a:miter/>
                </a:ln>
                <a:solidFill>
                  <a:srgbClr val="CC6600"/>
                </a:solidFill>
                <a:effectLst>
                  <a:outerShdw algn="bl" dir="2699999" dist="35921" kx="2115830" sx="100000" sy="50000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.</a:t>
            </a:r>
            <a:endParaRPr altLang="en-US" lang="zh-CN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755650" y="4292600"/>
            <a:ext cx="1655762" cy="2366962"/>
          </a:xfrm>
          <a:prstGeom prst="rect"/>
          <a:noFill/>
          <a:ln>
            <a:noFill/>
          </a:ln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732587" y="4292600"/>
            <a:ext cx="1655762" cy="2366962"/>
          </a:xfrm>
          <a:prstGeom prst="rect"/>
          <a:noFill/>
          <a:ln>
            <a:noFill/>
          </a:ln>
        </p:spPr>
      </p:pic>
      <p:sp>
        <p:nvSpPr>
          <p:cNvPr id="1048593" name=""/>
          <p:cNvSpPr/>
          <p:nvPr/>
        </p:nvSpPr>
        <p:spPr>
          <a:xfrm rot="0">
            <a:off x="1121693" y="2869156"/>
            <a:ext cx="6757936" cy="2609199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انسان</a:t>
            </a:r>
            <a:r>
              <a:rPr altLang="zh-CN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کے</a:t>
            </a:r>
            <a:r>
              <a:rPr altLang="zh-CN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اسلام</a:t>
            </a:r>
            <a:r>
              <a:rPr altLang="zh-CN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کی</a:t>
            </a:r>
            <a:r>
              <a:rPr altLang="zh-CN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بہتری</a:t>
            </a:r>
            <a:r>
              <a:rPr altLang="zh-CN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یہ</a:t>
            </a:r>
            <a:r>
              <a:rPr altLang="zh-CN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ہے</a:t>
            </a:r>
            <a:r>
              <a:rPr altLang="zh-CN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کہ</a:t>
            </a:r>
            <a:r>
              <a:rPr altLang="zh-CN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وہ</a:t>
            </a:r>
            <a:r>
              <a:rPr altLang="zh-CN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لایعنی</a:t>
            </a:r>
            <a:r>
              <a:rPr altLang="zh-CN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چیزوں</a:t>
            </a:r>
            <a:r>
              <a:rPr altLang="zh-CN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کو</a:t>
            </a:r>
            <a:r>
              <a:rPr altLang="zh-CN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ترک</a:t>
            </a:r>
            <a:r>
              <a:rPr altLang="zh-CN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ک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ر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د</a:t>
            </a:r>
            <a:r>
              <a:rPr altLang="en-US" b="0" sz="3600" i="0" kern="10" lang="zh-CN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ے</a:t>
            </a:r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from="(-#ppt_w/2)" to="(#ppt_x)" valueType="num">
                                      <p:cBhvr>
                                        <p:cTn dur="6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0" to="-1.0" valueType="num">
                                      <p:cBhvr>
                                        <p:cTn accel="0" autoRev="1" decel="50000" dur="200" fill="hold" id="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ccel="0" autoRev="1" decel="100000" dur="200" fill="hold" id="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mult">
                                        <p:cTn accel="0" autoRev="1" decel="100000" dur="200" fill="hold" id="1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3703637" cy="6858000"/>
          </a:xfrm>
          <a:prstGeom prst="rect"/>
          <a:noFill/>
          <a:ln>
            <a:noFill/>
          </a:ln>
        </p:spPr>
      </p:pic>
      <p:sp>
        <p:nvSpPr>
          <p:cNvPr id="1048595" name=""/>
          <p:cNvSpPr/>
          <p:nvPr/>
        </p:nvSpPr>
        <p:spPr>
          <a:xfrm rot="701815">
            <a:off x="3855852" y="2026180"/>
            <a:ext cx="4972050" cy="2634405"/>
          </a:xfrm>
          <a:prstGeom prst="rect"/>
        </p:spPr>
        <p:txBody>
          <a:bodyPr bIns="45720" fromWordArt="1" lIns="91440" rIns="91440" tIns="45720" wrap="none">
            <a:prstTxWarp prst="textSlantUp">
              <a:avLst>
                <a:gd fmla="val 55556" name="adj"/>
              </a:avLst>
            </a:prstTxWarp>
          </a:bodyPr>
          <a:p>
            <a:pPr algn="ctr"/>
            <a:r>
              <a:rPr altLang="en-US" b="1" sz="3600" i="0" kern="10" lang="en-GB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آپ</a:t>
            </a:r>
            <a:r>
              <a:rPr altLang="en-GB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en-GB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حسن</a:t>
            </a:r>
            <a:r>
              <a:rPr altLang="en-GB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en-GB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اخلاق</a:t>
            </a:r>
            <a:r>
              <a:rPr altLang="en-GB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en-GB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پر</a:t>
            </a:r>
            <a:r>
              <a:rPr altLang="en-GB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en-GB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کس</a:t>
            </a:r>
            <a:r>
              <a:rPr altLang="en-GB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en-GB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ثواب</a:t>
            </a:r>
            <a:r>
              <a:rPr altLang="en-GB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en-GB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کا</a:t>
            </a:r>
            <a:r>
              <a:rPr altLang="en-GB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en-GB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احتساب</a:t>
            </a:r>
            <a:r>
              <a:rPr altLang="en-GB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en-GB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ک</a:t>
            </a:r>
            <a:r>
              <a:rPr altLang="en-US" b="1" sz="3600" i="0" kern="10" lang="en-GB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ر</a:t>
            </a:r>
            <a:r>
              <a:rPr altLang="en-US" b="1" sz="3600" i="0" kern="10" lang="en-GB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تے</a:t>
            </a:r>
            <a:r>
              <a:rPr altLang="en-GB" b="1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 </a:t>
            </a:r>
            <a:r>
              <a:rPr altLang="en-US" b="1" sz="3600" i="0" kern="10" lang="en-GB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ہیں</a:t>
            </a:r>
            <a:r>
              <a:rPr b="1" sz="3600" i="0" kern="10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chemeClr val="lt2"/>
                </a:solidFill>
                <a:latin typeface="Arial Black"/>
                <a:ea typeface="Arial Black"/>
              </a:rPr>
              <a:t>؟</a:t>
            </a:r>
            <a:endParaRPr altLang="en-US" 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4" name=""/>
          <p:cNvSpPr/>
          <p:nvPr>
            <p:ph type="ctrTitle" sz="full" idx="0"/>
          </p:nvPr>
        </p:nvSpPr>
        <p:spPr>
          <a:xfrm rot="0">
            <a:off x="685800" y="2130425"/>
            <a:ext cx="7772400" cy="14700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>
              <a:defRPr sz="4400"/>
            </a:lvl1pPr>
          </a:lstStyle>
          <a:p>
            <a:pPr eaLnBrk="1" hangingPunct="1" latinLnBrk="1" lvl="0"/>
            <a:endParaRPr altLang="en-US" lang="en-US"/>
          </a:p>
        </p:txBody>
      </p:sp>
      <p:sp>
        <p:nvSpPr>
          <p:cNvPr id="1048605" name=""/>
          <p:cNvSpPr/>
          <p:nvPr>
            <p:ph type="subTitle" sz="full" idx="1"/>
          </p:nvPr>
        </p:nvSpPr>
        <p:spPr>
          <a:xfrm rot="0">
            <a:off x="1371600" y="3886200"/>
            <a:ext cx="6400800" cy="17526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ctr" marL="0">
              <a:buFontTx/>
              <a:buNone/>
              <a:defRPr sz="3200">
                <a:solidFill>
                  <a:schemeClr val="dk1"/>
                </a:solidFill>
              </a:defRPr>
            </a:lvl1pPr>
            <a:lvl2pPr algn="ctr" marL="457200">
              <a:buFontTx/>
              <a:buNone/>
            </a:lvl2pPr>
            <a:lvl3pPr algn="ctr" marL="914400">
              <a:buFontTx/>
              <a:buNone/>
            </a:lvl3pPr>
            <a:lvl4pPr algn="ctr" marL="1371600">
              <a:buFontTx/>
              <a:buNone/>
            </a:lvl4pPr>
            <a:lvl5pPr algn="ctr" marL="1828800">
              <a:buFontTx/>
              <a:buNone/>
            </a:lvl5pPr>
          </a:lstStyle>
          <a:p>
            <a:pPr eaLnBrk="1" hangingPunct="1" latinLnBrk="1" lvl="0"/>
            <a:endParaRPr altLang="en-US" lang="en-US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13242"/>
          <a:stretch>
            <a:fillRect/>
          </a:stretch>
        </p:blipFill>
        <p:spPr>
          <a:xfrm rot="0">
            <a:off x="-147804" y="-103070"/>
            <a:ext cx="9403412" cy="7000475"/>
          </a:xfrm>
          <a:prstGeom prst="rect"/>
          <a:noFill/>
          <a:ln>
            <a:noFill/>
          </a:ln>
        </p:spPr>
      </p:pic>
      <p:sp>
        <p:nvSpPr>
          <p:cNvPr id="1048606" name=""/>
          <p:cNvSpPr/>
          <p:nvPr/>
        </p:nvSpPr>
        <p:spPr>
          <a:xfrm rot="0">
            <a:off x="684212" y="1052512"/>
            <a:ext cx="7775575" cy="3565800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آپ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الل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ہ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سے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محبت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رکھتے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ہیں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ل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ی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ن</a:t>
            </a:r>
            <a:r>
              <a:rPr b="0" sz="3600" i="0" kern="10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..</a:t>
            </a:r>
            <a:endParaRPr altLang="en-US" lang="zh-CN"/>
          </a:p>
          <a:p>
            <a:pPr algn="ctr"/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کیا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آپ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یہ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چاہتے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ہیں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کہ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اللہ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بھی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آپ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کو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محبوب</a:t>
            </a:r>
            <a:r>
              <a:rPr altLang="en-GB" b="0" sz="3600" i="0" kern="10" lang="en-US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ر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ھ</a:t>
            </a:r>
            <a:r>
              <a:rPr altLang="en-US" b="0" sz="3600" i="0" kern="10" lang="en-GB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ے</a:t>
            </a:r>
            <a:r>
              <a:rPr b="0" sz="3600" i="0" kern="10" normalizeH="0" spc="0">
                <a:ln w="9525" cap="flat" cmpd="sng">
                  <a:solidFill>
                    <a:schemeClr val="dk2">
                      <a:alpha val="100000"/>
                    </a:schemeClr>
                  </a:solidFill>
                  <a:prstDash val="solid"/>
                  <a:miter/>
                </a:ln>
                <a:solidFill>
                  <a:schemeClr val="lt1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؟؟</a:t>
            </a:r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92" name=""/>
          <p:cNvPicPr>
            <a:picLocks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AF3FB"/>
              </a:clrFrom>
              <a:clrTo>
                <a:srgbClr val="FAF3FB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0" y="0"/>
            <a:ext cx="3276600" cy="2565400"/>
          </a:xfrm>
          <a:prstGeom prst="rect"/>
          <a:noFill/>
          <a:ln>
            <a:noFill/>
          </a:ln>
        </p:spPr>
      </p:pic>
      <p:pic>
        <p:nvPicPr>
          <p:cNvPr id="2097193" name=""/>
          <p:cNvPicPr>
            <a:picLocks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AF3FB"/>
              </a:clrFrom>
              <a:clrTo>
                <a:srgbClr val="FAF3FB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5659871" y="3839268"/>
            <a:ext cx="3276600" cy="2902161"/>
          </a:xfrm>
          <a:prstGeom prst="rect"/>
          <a:noFill/>
          <a:ln>
            <a:noFill/>
          </a:ln>
        </p:spPr>
      </p:pic>
      <p:sp>
        <p:nvSpPr>
          <p:cNvPr id="1048656" name=""/>
          <p:cNvSpPr/>
          <p:nvPr/>
        </p:nvSpPr>
        <p:spPr>
          <a:xfrm rot="19620000">
            <a:off x="727168" y="1828820"/>
            <a:ext cx="6479172" cy="3145393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0" sz="3600" i="0" kern="10" lang="en-GB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لوگوں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کو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درگزر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کرکے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کس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اجر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کی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امید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ر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ھ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تے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ہیں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b="0" sz="3600" i="0" kern="10" normalizeH="0" spc="0">
                <a:ln>
                  <a:noFill/>
                </a:ln>
                <a:solidFill>
                  <a:srgbClr val="0066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؟</a:t>
            </a:r>
            <a:endParaRPr/>
          </a:p>
        </p:txBody>
      </p:sp>
      <p:pic>
        <p:nvPicPr>
          <p:cNvPr id="2097194" name=""/>
          <p:cNvPicPr>
            <a:picLocks/>
          </p:cNvPicPr>
          <p:nvPr/>
        </p:nvPicPr>
        <p:blipFill>
          <a:blip xmlns:r="http://schemas.openxmlformats.org/officeDocument/2006/relationships" r:embed="rId2">
            <a:lum bright="70000" contrast="-70000"/>
            <a:clrChange>
              <a:clrFrom>
                <a:srgbClr val="FAF3FB"/>
              </a:clrFrom>
              <a:clrTo>
                <a:srgbClr val="FAF3FB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6875462" y="0"/>
            <a:ext cx="2268537" cy="1776412"/>
          </a:xfrm>
          <a:prstGeom prst="rect"/>
          <a:noFill/>
          <a:ln>
            <a:noFill/>
          </a:ln>
        </p:spPr>
      </p:pic>
      <p:pic>
        <p:nvPicPr>
          <p:cNvPr id="2097195" name=""/>
          <p:cNvPicPr>
            <a:picLocks/>
          </p:cNvPicPr>
          <p:nvPr/>
        </p:nvPicPr>
        <p:blipFill>
          <a:blip xmlns:r="http://schemas.openxmlformats.org/officeDocument/2006/relationships" r:embed="rId3">
            <a:lum bright="70000" contrast="-70000"/>
            <a:clrChange>
              <a:clrFrom>
                <a:srgbClr val="FAF3FB"/>
              </a:clrFrom>
              <a:clrTo>
                <a:srgbClr val="FAF3FB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0" y="5421312"/>
            <a:ext cx="1979612" cy="1436687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7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8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9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1800000">
            <a:off x="611187" y="4437062"/>
            <a:ext cx="2590800" cy="1898650"/>
          </a:xfrm>
          <a:prstGeom prst="rect"/>
          <a:noFill/>
          <a:ln>
            <a:noFill/>
          </a:ln>
        </p:spPr>
      </p:pic>
      <p:pic>
        <p:nvPicPr>
          <p:cNvPr id="209719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19620000">
            <a:off x="684212" y="2565400"/>
            <a:ext cx="2590800" cy="1898650"/>
          </a:xfrm>
          <a:prstGeom prst="rect"/>
          <a:noFill/>
          <a:ln>
            <a:noFill/>
          </a:ln>
        </p:spPr>
      </p:pic>
      <p:pic>
        <p:nvPicPr>
          <p:cNvPr id="209719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1200000">
            <a:off x="827087" y="333375"/>
            <a:ext cx="2590800" cy="1898650"/>
          </a:xfrm>
          <a:prstGeom prst="rect"/>
          <a:noFill/>
          <a:ln>
            <a:noFill/>
          </a:ln>
        </p:spPr>
      </p:pic>
      <p:sp>
        <p:nvSpPr>
          <p:cNvPr id="1048657" name=""/>
          <p:cNvSpPr/>
          <p:nvPr/>
        </p:nvSpPr>
        <p:spPr>
          <a:xfrm rot="0">
            <a:off x="8388350" y="0"/>
            <a:ext cx="0" cy="6858000"/>
          </a:xfrm>
          <a:prstGeom prst="line"/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miter/>
          </a:ln>
        </p:spPr>
      </p:sp>
      <p:sp>
        <p:nvSpPr>
          <p:cNvPr id="1048658" name=""/>
          <p:cNvSpPr/>
          <p:nvPr/>
        </p:nvSpPr>
        <p:spPr>
          <a:xfrm rot="0">
            <a:off x="7885112" y="0"/>
            <a:ext cx="0" cy="6858000"/>
          </a:xfrm>
          <a:prstGeom prst="line"/>
          <a:noFill/>
          <a:ln w="57150" cap="flat" cmpd="sng">
            <a:solidFill>
              <a:srgbClr val="CC0000">
                <a:alpha val="100000"/>
              </a:srgbClr>
            </a:solidFill>
            <a:prstDash val="solid"/>
            <a:miter/>
          </a:ln>
        </p:spPr>
      </p:sp>
      <p:sp>
        <p:nvSpPr>
          <p:cNvPr id="1048659" name=""/>
          <p:cNvSpPr/>
          <p:nvPr/>
        </p:nvSpPr>
        <p:spPr>
          <a:xfrm rot="0">
            <a:off x="3700228" y="65749"/>
            <a:ext cx="3825552" cy="6429283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وہ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کون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سے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چیزیں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ہ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ی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ں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جن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کی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امید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آپ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اللہ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سے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اپنے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تمام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اعمال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میں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ک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ر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ت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ہے</a:t>
            </a:r>
            <a:endParaRPr altLang="en-US" lang="zh-CN"/>
          </a:p>
          <a:p>
            <a:pPr algn="ctr"/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ہ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ی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ں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b="0" sz="3600" i="0" kern="10" normalizeH="0" spc="0">
                <a:ln>
                  <a:noFill/>
                </a:ln>
                <a:solidFill>
                  <a:srgbClr val="CC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..</a:t>
            </a:r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7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8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7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endParaRPr altLang="en-US" lang="en-US"/>
          </a:p>
        </p:txBody>
      </p:sp>
      <p:sp>
        <p:nvSpPr>
          <p:cNvPr id="1048608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r" fontAlgn="base" indent="-342900" latinLnBrk="1" marL="342900" rt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-285750" latinLnBrk="1" marL="742950" rt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-228600" latinLnBrk="1" marL="1143000" rt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-228600" latinLnBrk="1" marL="1600200" rt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-228600" latinLnBrk="1" marL="2057400" rt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en-US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>
            <a:lum bright="70000" contrast="-70000"/>
          </a:blip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2016125"/>
            <a:ext cx="9144000" cy="4841875"/>
          </a:xfrm>
          <a:prstGeom prst="rect"/>
          <a:noFill/>
          <a:ln>
            <a:noFill/>
          </a:ln>
        </p:spPr>
      </p:pic>
      <p:sp>
        <p:nvSpPr>
          <p:cNvPr id="1048609" name=""/>
          <p:cNvSpPr/>
          <p:nvPr/>
        </p:nvSpPr>
        <p:spPr>
          <a:xfrm rot="0">
            <a:off x="390488" y="74727"/>
            <a:ext cx="8135937" cy="3622130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اللہ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کی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محبت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سے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سرفراز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ہونے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کے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لئے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اللہ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کی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قربت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کیسے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حاصل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کی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جا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سکتی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ہے</a:t>
            </a:r>
            <a:r>
              <a:rPr altLang="en-GB" b="0" sz="3600" i="0" kern="10" lang="en-US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b="0" sz="3600" i="0" kern="10" normalizeH="0" spc="0">
                <a:ln>
                  <a:noFill/>
                </a:ln>
                <a:solidFill>
                  <a:srgbClr val="FF0000"/>
                </a:solidFill>
                <a:effectLst>
                  <a:outerShdw algn="ctr" dir="2021403" dist="45790" kx="0" sx="100000" sy="100000">
                    <a:srgbClr val="B2B2B2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؟</a:t>
            </a:r>
            <a:endParaRPr altLang="en-US" 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0" name=""/>
          <p:cNvSpPr/>
          <p:nvPr/>
        </p:nvSpPr>
        <p:spPr>
          <a:xfrm rot="0">
            <a:off x="0" y="0"/>
            <a:ext cx="9144000" cy="6858000"/>
          </a:xfrm>
          <a:prstGeom prst="rect"/>
          <a:gradFill rotWithShape="1">
            <a:gsLst>
              <a:gs pos="0">
                <a:srgbClr val="FF9966">
                  <a:alpha val="67998"/>
                </a:srgbClr>
              </a:gs>
              <a:gs pos="100000">
                <a:srgbClr val="FFF865">
                  <a:alpha val="67000"/>
                </a:srgbClr>
              </a:gs>
            </a:gsLst>
            <a:lin ang="189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11" name=""/>
          <p:cNvSpPr txBox="1"/>
          <p:nvPr/>
        </p:nvSpPr>
        <p:spPr>
          <a:xfrm rot="0">
            <a:off x="250825" y="981075"/>
            <a:ext cx="4643437" cy="3782695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8000" lang="en-US">
                <a:solidFill>
                  <a:srgbClr val="CC6600"/>
                </a:solidFill>
                <a:ea typeface="MCS Taybah E_U 3d." pitchFamily="2" charset="-78"/>
              </a:rPr>
              <a:t>احتساب</a:t>
            </a:r>
            <a:r>
              <a:rPr altLang="en-GB" sz="8000" lang="en-US">
                <a:solidFill>
                  <a:srgbClr val="CC6600"/>
                </a:solidFill>
                <a:ea typeface="MCS Taybah E_U 3d." pitchFamily="2" charset="-78"/>
              </a:rPr>
              <a:t> </a:t>
            </a:r>
            <a:r>
              <a:rPr altLang="en-US" sz="8000" lang="en-GB">
                <a:solidFill>
                  <a:srgbClr val="CC6600"/>
                </a:solidFill>
                <a:ea typeface="MCS Taybah E_U 3d." pitchFamily="2" charset="-78"/>
              </a:rPr>
              <a:t>أجر</a:t>
            </a:r>
            <a:r>
              <a:rPr altLang="en-GB" sz="8000" lang="en-US">
                <a:solidFill>
                  <a:srgbClr val="CC6600"/>
                </a:solidFill>
                <a:ea typeface="MCS Taybah E_U 3d." pitchFamily="2" charset="-78"/>
              </a:rPr>
              <a:t> </a:t>
            </a:r>
            <a:r>
              <a:rPr altLang="en-US" sz="8000" lang="en-GB">
                <a:solidFill>
                  <a:srgbClr val="CC6600"/>
                </a:solidFill>
                <a:ea typeface="MCS Taybah E_U 3d." pitchFamily="2" charset="-78"/>
              </a:rPr>
              <a:t>کے</a:t>
            </a:r>
            <a:r>
              <a:rPr altLang="en-GB" sz="8000" lang="en-US">
                <a:solidFill>
                  <a:srgbClr val="CC6600"/>
                </a:solidFill>
                <a:ea typeface="MCS Taybah E_U 3d." pitchFamily="2" charset="-78"/>
              </a:rPr>
              <a:t> </a:t>
            </a:r>
            <a:r>
              <a:rPr altLang="en-US" sz="8000" lang="en-GB">
                <a:solidFill>
                  <a:srgbClr val="CC6600"/>
                </a:solidFill>
                <a:ea typeface="MCS Taybah E_U 3d." pitchFamily="2" charset="-78"/>
              </a:rPr>
              <a:t>کیا</a:t>
            </a:r>
            <a:r>
              <a:rPr altLang="en-GB" sz="8000" lang="en-US">
                <a:solidFill>
                  <a:srgbClr val="CC6600"/>
                </a:solidFill>
                <a:ea typeface="MCS Taybah E_U 3d." pitchFamily="2" charset="-78"/>
              </a:rPr>
              <a:t> </a:t>
            </a:r>
            <a:r>
              <a:rPr altLang="en-US" sz="8000" lang="en-GB">
                <a:solidFill>
                  <a:srgbClr val="CC6600"/>
                </a:solidFill>
                <a:ea typeface="MCS Taybah E_U 3d." pitchFamily="2" charset="-78"/>
              </a:rPr>
              <a:t>معنی</a:t>
            </a:r>
            <a:r>
              <a:rPr altLang="en-GB" sz="8000" lang="en-US">
                <a:solidFill>
                  <a:srgbClr val="CC6600"/>
                </a:solidFill>
                <a:ea typeface="MCS Taybah E_U 3d." pitchFamily="2" charset="-78"/>
              </a:rPr>
              <a:t> </a:t>
            </a:r>
            <a:r>
              <a:rPr altLang="en-US" sz="8000" lang="en-GB">
                <a:solidFill>
                  <a:srgbClr val="CC6600"/>
                </a:solidFill>
                <a:ea typeface="MCS Taybah E_U 3d." pitchFamily="2" charset="-78"/>
              </a:rPr>
              <a:t>ہیں</a:t>
            </a:r>
            <a:r>
              <a:rPr altLang="en-GB" sz="8000" lang="en-US">
                <a:solidFill>
                  <a:srgbClr val="CC6600"/>
                </a:solidFill>
                <a:ea typeface="MCS Taybah E_U 3d." pitchFamily="2" charset="-78"/>
              </a:rPr>
              <a:t> </a:t>
            </a:r>
            <a:r>
              <a:rPr altLang="en-US" sz="8000" lang="en-US">
                <a:solidFill>
                  <a:srgbClr val="CC6600"/>
                </a:solidFill>
                <a:ea typeface="MCS Taybah E_U 3d." pitchFamily="2" charset="-78"/>
              </a:rPr>
              <a:t>؟</a:t>
            </a:r>
            <a:endParaRPr altLang="en-US" lang="zh-CN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787900" y="0"/>
            <a:ext cx="4356100" cy="68580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ccel="0" autoRev="1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300"/>
                            </p:stCondLst>
                            <p:childTnLst>
                              <p:par>
                                <p:cTn fill="hold" id="12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7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7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ccel="0" autoRev="1" decel="50000" dur="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7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7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7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>
            <a:lum bright="70000" contrast="-70000"/>
          </a:blip>
          <a:srcRect l="0" t="0" r="0" b="0"/>
          <a:stretch>
            <a:fillRect/>
          </a:stretch>
        </p:blipFill>
        <p:spPr>
          <a:xfrm rot="0">
            <a:off x="0" y="0"/>
            <a:ext cx="4572000" cy="6858000"/>
          </a:xfrm>
          <a:prstGeom prst="rect"/>
          <a:noFill/>
          <a:ln>
            <a:noFill/>
          </a:ln>
        </p:spPr>
      </p:pic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572000" y="0"/>
            <a:ext cx="4572000" cy="6858000"/>
          </a:xfrm>
          <a:prstGeom prst="rect"/>
          <a:noFill/>
          <a:ln>
            <a:noFill/>
          </a:ln>
        </p:spPr>
      </p:pic>
      <p:sp>
        <p:nvSpPr>
          <p:cNvPr id="1048612" name=""/>
          <p:cNvSpPr/>
          <p:nvPr/>
        </p:nvSpPr>
        <p:spPr>
          <a:xfrm rot="0">
            <a:off x="179387" y="908050"/>
            <a:ext cx="4175125" cy="3960812"/>
          </a:xfrm>
          <a:prstGeom prst="rect"/>
        </p:spPr>
        <p:txBody>
          <a:bodyPr bIns="45720" fromWordArt="1" lIns="91440" rIns="91440" tIns="45720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altLang="en-US" b="0" sz="3600" i="0" kern="10" lang="en-GB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ہر</a:t>
            </a:r>
            <a:r>
              <a:rPr altLang="en-GB" b="0" sz="3600" i="0" kern="10" lang="en-US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ایک</a:t>
            </a:r>
            <a:r>
              <a:rPr altLang="en-GB" b="0" sz="3600" i="0" kern="10" lang="en-US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عمل</a:t>
            </a:r>
            <a:r>
              <a:rPr altLang="en-GB" b="0" sz="3600" i="0" kern="10" lang="en-US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میں</a:t>
            </a:r>
            <a:r>
              <a:rPr altLang="en-GB" b="0" sz="3600" i="0" kern="10" lang="en-US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احتساب</a:t>
            </a:r>
            <a:r>
              <a:rPr altLang="en-GB" b="0" sz="3600" i="0" kern="10" lang="en-US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GB" b="0" sz="3600" i="0" kern="10" lang="en-US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اجر</a:t>
            </a:r>
            <a:r>
              <a:rPr altLang="en-GB" b="0" sz="3600" i="0" kern="10" lang="en-US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کیوں</a:t>
            </a:r>
            <a:r>
              <a:rPr altLang="en-GB" b="0" sz="3600" i="0" kern="10" lang="en-US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ضروری</a:t>
            </a:r>
            <a:r>
              <a:rPr altLang="en-GB" b="0" sz="3600" i="0" kern="10" lang="en-US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ہے</a:t>
            </a:r>
            <a:r>
              <a:rPr altLang="en-GB" b="0" sz="3600" i="0" kern="10" lang="en-US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</a:t>
            </a:r>
            <a:r>
              <a:rPr b="0" sz="3600" i="0" kern="10" normalizeH="0" spc="0"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algn="ctr" dir="2021403" dist="45790" kx="0" sx="100000" sy="100000">
                    <a:srgbClr val="808080">
                      <a:alpha val="79999"/>
                    </a:srgbClr>
                  </a:outerShdw>
                </a:effectLst>
                <a:latin typeface="PT Bold Heading"/>
                <a:ea typeface="PT Bold Heading"/>
              </a:rPr>
              <a:t> ؟</a:t>
            </a:r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3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1000" id="21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13" name=""/>
          <p:cNvSpPr txBox="1"/>
          <p:nvPr/>
        </p:nvSpPr>
        <p:spPr>
          <a:xfrm>
            <a:off x="1022007" y="2449195"/>
            <a:ext cx="7203746" cy="2121535"/>
          </a:xfrm>
          <a:prstGeom prst="rect"/>
        </p:spPr>
        <p:txBody>
          <a:bodyPr rtlCol="0" wrap="square">
            <a:spAutoFit/>
          </a:bodyPr>
          <a:p>
            <a:r>
              <a:rPr b="1" sz="4400" lang="en-GB">
                <a:solidFill>
                  <a:srgbClr val="FF0000"/>
                </a:solidFill>
              </a:rPr>
              <a:t>وہ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US" b="1" sz="4400" lang="en-GB">
                <a:solidFill>
                  <a:srgbClr val="FF0000"/>
                </a:solidFill>
              </a:rPr>
              <a:t>کون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US" b="1" sz="4400" lang="en-GB">
                <a:solidFill>
                  <a:srgbClr val="FF0000"/>
                </a:solidFill>
              </a:rPr>
              <a:t>سی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US" b="1" sz="4400" lang="en-GB">
                <a:solidFill>
                  <a:srgbClr val="FF0000"/>
                </a:solidFill>
              </a:rPr>
              <a:t>چیزیں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US" b="1" sz="4400" lang="en-GB">
                <a:solidFill>
                  <a:srgbClr val="FF0000"/>
                </a:solidFill>
              </a:rPr>
              <a:t>ہیں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US" b="1" sz="4400" lang="en-GB">
                <a:solidFill>
                  <a:srgbClr val="FF0000"/>
                </a:solidFill>
              </a:rPr>
              <a:t>جن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US" b="1" sz="4400" lang="en-GB">
                <a:solidFill>
                  <a:srgbClr val="FF0000"/>
                </a:solidFill>
              </a:rPr>
              <a:t>سے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US" b="1" sz="4400" lang="en-GB">
                <a:solidFill>
                  <a:srgbClr val="FF0000"/>
                </a:solidFill>
              </a:rPr>
              <a:t>ہر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US" b="1" sz="4400" lang="en-GB">
                <a:solidFill>
                  <a:srgbClr val="FF0000"/>
                </a:solidFill>
              </a:rPr>
              <a:t>عمل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US" b="1" sz="4400" lang="en-GB">
                <a:solidFill>
                  <a:srgbClr val="FF0000"/>
                </a:solidFill>
              </a:rPr>
              <a:t>میں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US" b="1" sz="4400" lang="en-GB">
                <a:solidFill>
                  <a:srgbClr val="FF0000"/>
                </a:solidFill>
              </a:rPr>
              <a:t>احتساب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US" b="1" sz="4400" lang="en-GB">
                <a:solidFill>
                  <a:srgbClr val="FF0000"/>
                </a:solidFill>
              </a:rPr>
              <a:t>اجر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US" b="1" sz="4400" lang="en-GB">
                <a:solidFill>
                  <a:srgbClr val="FF0000"/>
                </a:solidFill>
              </a:rPr>
              <a:t>کی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US" b="1" sz="4400" lang="en-GB">
                <a:solidFill>
                  <a:srgbClr val="FF0000"/>
                </a:solidFill>
              </a:rPr>
              <a:t>تحریک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US" b="1" sz="4400" lang="en-GB">
                <a:solidFill>
                  <a:srgbClr val="FF0000"/>
                </a:solidFill>
              </a:rPr>
              <a:t>ملتی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r>
              <a:rPr altLang="en-US" b="1" sz="4400" lang="en-GB">
                <a:solidFill>
                  <a:srgbClr val="FF0000"/>
                </a:solidFill>
              </a:rPr>
              <a:t>ہے</a:t>
            </a:r>
            <a:r>
              <a:rPr altLang="en-US" b="1" sz="4400" lang="en-GB">
                <a:solidFill>
                  <a:srgbClr val="FF0000"/>
                </a:solidFill>
              </a:rPr>
              <a:t>؟</a:t>
            </a:r>
            <a:r>
              <a:rPr altLang="en-GB" b="1" sz="4400" lang="en-US">
                <a:solidFill>
                  <a:srgbClr val="FF0000"/>
                </a:solidFill>
              </a:rPr>
              <a:t> </a:t>
            </a:r>
            <a:endParaRPr b="1" sz="4400"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>
            <a:lum bright="70000" contrast="-70000"/>
          </a:blip>
          <a:srcRect l="0" t="0" r="0" b="0"/>
          <a:stretch>
            <a:fillRect/>
          </a:stretch>
        </p:blipFill>
        <p:spPr>
          <a:xfrm rot="0">
            <a:off x="0" y="0"/>
            <a:ext cx="9396412" cy="6858000"/>
          </a:xfrm>
          <a:prstGeom prst="rect"/>
          <a:noFill/>
          <a:ln>
            <a:noFill/>
          </a:ln>
        </p:spPr>
      </p:pic>
      <p:sp>
        <p:nvSpPr>
          <p:cNvPr id="1048614" name=""/>
          <p:cNvSpPr/>
          <p:nvPr/>
        </p:nvSpPr>
        <p:spPr>
          <a:xfrm rot="0">
            <a:off x="1187450" y="3644900"/>
            <a:ext cx="6913562" cy="1760537"/>
          </a:xfrm>
          <a:prstGeom prst="rect"/>
        </p:spPr>
        <p:txBody>
          <a:bodyPr bIns="45720" fromWordArt="1" lIns="91440" rIns="91440" tIns="45720" wrap="none">
            <a:prstTxWarp prst="textFadeUp">
              <a:avLst>
                <a:gd fmla="val 9991" name="adj"/>
              </a:avLst>
            </a:prstTxWarp>
          </a:bodyPr>
          <a:p>
            <a:pPr algn="ctr"/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1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MCS Arafat S_I normal."/>
                <a:ea typeface="MCS Arafat S_I normal."/>
              </a:rPr>
              <a:t>وقت</a:t>
            </a:r>
            <a:r>
              <a:rPr altLang="en-GB" b="0" sz="3600" i="0" kern="10" lang="en-US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1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MCS Arafat S_I normal."/>
                <a:ea typeface="MCS Arafat S_I normal.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1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MCS Arafat S_I normal."/>
                <a:ea typeface="MCS Arafat S_I normal."/>
              </a:rPr>
              <a:t>کی</a:t>
            </a:r>
            <a:r>
              <a:rPr altLang="en-GB" b="0" sz="3600" i="0" kern="10" lang="en-US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1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MCS Arafat S_I normal."/>
                <a:ea typeface="MCS Arafat S_I normal.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1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MCS Arafat S_I normal."/>
                <a:ea typeface="MCS Arafat S_I normal."/>
              </a:rPr>
              <a:t>تیز</a:t>
            </a:r>
            <a:r>
              <a:rPr altLang="en-GB" b="0" sz="3600" i="0" kern="10" lang="en-US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1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MCS Arafat S_I normal."/>
                <a:ea typeface="MCS Arafat S_I normal."/>
              </a:rPr>
              <a:t> </a:t>
            </a:r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1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MCS Arafat S_I normal."/>
                <a:ea typeface="MCS Arafat S_I normal."/>
              </a:rPr>
              <a:t>ر</a:t>
            </a:r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1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MCS Arafat S_I normal."/>
                <a:ea typeface="MCS Arafat S_I normal."/>
              </a:rPr>
              <a:t>ف</a:t>
            </a:r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1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MCS Arafat S_I normal."/>
                <a:ea typeface="MCS Arafat S_I normal."/>
              </a:rPr>
              <a:t>ت</a:t>
            </a:r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1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MCS Arafat S_I normal."/>
                <a:ea typeface="MCS Arafat S_I normal."/>
              </a:rPr>
              <a:t>ا</a:t>
            </a:r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1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MCS Arafat S_I normal."/>
                <a:ea typeface="MCS Arafat S_I normal."/>
              </a:rPr>
              <a:t>ر</a:t>
            </a:r>
            <a:r>
              <a:rPr altLang="en-US" b="0" sz="3600" i="0" kern="10" lang="en-GB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1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MCS Arafat S_I normal."/>
                <a:ea typeface="MCS Arafat S_I normal."/>
              </a:rPr>
              <a:t>ی</a:t>
            </a:r>
            <a:r>
              <a:rPr b="0" sz="3600" i="0" kern="10" normalizeH="0" spc="0">
                <a:ln w="12700" cap="flat" cmpd="sng">
                  <a:solidFill>
                    <a:srgbClr val="B2B2B2">
                      <a:alpha val="100000"/>
                    </a:srgbClr>
                  </a:solidFill>
                  <a:prstDash val="solid"/>
                  <a:miter/>
                </a:ln>
                <a:solidFill>
                  <a:schemeClr val="dk1"/>
                </a:solidFill>
                <a:effectLst>
                  <a:outerShdw algn="b" dir="2699999" dist="35921" kx="0" sx="100000" sy="50000">
                    <a:srgbClr val="875B0D">
                      <a:alpha val="70000"/>
                    </a:srgbClr>
                  </a:outerShdw>
                </a:effectLst>
                <a:latin typeface="MCS Arafat S_I normal."/>
                <a:ea typeface="MCS Arafat S_I normal."/>
              </a:rPr>
              <a:t>..</a:t>
            </a:r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700"/>
                            </p:stCondLst>
                            <p:childTnLst>
                              <p:par>
                                <p:cTn fill="hold" id="12" nodeType="afterEffect" presetClass="emph" presetID="6" presetSubtype="0" repeatCount="400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dur="2000" fill="hold" id="13"/>
                                        <p:tgtEl>
                                          <p:spTgt spid="10486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5" name=""/>
          <p:cNvSpPr/>
          <p:nvPr/>
        </p:nvSpPr>
        <p:spPr>
          <a:xfrm rot="0">
            <a:off x="0" y="0"/>
            <a:ext cx="9144000" cy="6858000"/>
          </a:xfrm>
          <a:prstGeom prst="rect"/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lt2">
                  <a:alpha val="62000"/>
                </a:schemeClr>
              </a:gs>
            </a:gsLst>
            <a:lin ang="27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</a:p>
        </p:txBody>
      </p:sp>
      <p:sp>
        <p:nvSpPr>
          <p:cNvPr id="1048616" name=""/>
          <p:cNvSpPr/>
          <p:nvPr/>
        </p:nvSpPr>
        <p:spPr>
          <a:xfrm rot="0">
            <a:off x="3401951" y="85613"/>
            <a:ext cx="5543550" cy="3573462"/>
          </a:xfrm>
          <a:prstGeom prst="rect"/>
        </p:spPr>
        <p:txBody>
          <a:bodyPr bIns="45720" fromWordArt="1" lIns="91440" rIns="91440" tIns="45720" wrap="none">
            <a:prstTxWarp prst="textSlantUp">
              <a:avLst>
                <a:gd fmla="val 55556" name="adj"/>
              </a:avLst>
            </a:prstTxWarp>
          </a:bodyPr>
          <a:p>
            <a:pPr algn="ctr"/>
            <a:r>
              <a:rPr altLang="en-US" b="0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اچانک</a:t>
            </a:r>
            <a:r>
              <a:rPr altLang="zh-CN" b="0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آ</a:t>
            </a:r>
            <a:r>
              <a:rPr altLang="en-US" b="0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نے</a:t>
            </a:r>
            <a:r>
              <a:rPr altLang="zh-CN" b="0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والی</a:t>
            </a:r>
            <a:r>
              <a:rPr altLang="zh-CN" b="0" sz="3600" i="0" kern="10" lang="en-US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altLang="en-US" b="0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م</a:t>
            </a:r>
            <a:r>
              <a:rPr altLang="en-US" b="0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و</a:t>
            </a:r>
            <a:r>
              <a:rPr altLang="en-US" b="0" sz="3600" i="0" kern="10" lang="zh-CN" normalizeH="0" spc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/>
                </a:ln>
                <a:solidFill>
                  <a:srgbClr val="000000"/>
                </a:solidFill>
                <a:latin typeface="Arial"/>
                <a:ea typeface="Arial"/>
              </a:rPr>
              <a:t>ت</a:t>
            </a:r>
            <a:endParaRPr altLang="en-US" lang="zh-CN"/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23850" y="3068637"/>
            <a:ext cx="4572000" cy="3573462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accel="0"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accel="0"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accel="0"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accel="0"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DEF6F1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D9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00808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8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0000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0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686B5D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6666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523E26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2018-08-14T03:35:36Z</dcterms:created>
  <dcterms:modified xsi:type="dcterms:W3CDTF">2018-08-15T14:02:19Z</dcterms:modified>
</cp:coreProperties>
</file>