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5385" autoAdjust="0"/>
    <p:restoredTop sz="86387" autoAdjust="0"/>
  </p:normalViewPr>
  <p:slideViewPr>
    <p:cSldViewPr>
      <p:cViewPr varScale="1">
        <p:scale>
          <a:sx n="67" d="100"/>
          <a:sy n="67" d="100"/>
        </p:scale>
        <p:origin x="-9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6AA1-348D-4471-8A7A-840F55D7F573}" type="datetimeFigureOut">
              <a:rPr lang="ar-SA" smtClean="0"/>
              <a:t>12/29/1428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2729-E5D5-42C8-B05E-FB2D29A73A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652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6AA1-348D-4471-8A7A-840F55D7F573}" type="datetimeFigureOut">
              <a:rPr lang="ar-SA" smtClean="0"/>
              <a:t>12/29/1428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2729-E5D5-42C8-B05E-FB2D29A73A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884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6AA1-348D-4471-8A7A-840F55D7F573}" type="datetimeFigureOut">
              <a:rPr lang="ar-SA" smtClean="0"/>
              <a:t>12/29/1428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2729-E5D5-42C8-B05E-FB2D29A73A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605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6AA1-348D-4471-8A7A-840F55D7F573}" type="datetimeFigureOut">
              <a:rPr lang="ar-SA" smtClean="0"/>
              <a:t>12/29/1428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2729-E5D5-42C8-B05E-FB2D29A73A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945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6AA1-348D-4471-8A7A-840F55D7F573}" type="datetimeFigureOut">
              <a:rPr lang="ar-SA" smtClean="0"/>
              <a:t>12/29/1428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2729-E5D5-42C8-B05E-FB2D29A73A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508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6AA1-348D-4471-8A7A-840F55D7F573}" type="datetimeFigureOut">
              <a:rPr lang="ar-SA" smtClean="0"/>
              <a:t>12/29/1428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2729-E5D5-42C8-B05E-FB2D29A73A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4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6AA1-348D-4471-8A7A-840F55D7F573}" type="datetimeFigureOut">
              <a:rPr lang="ar-SA" smtClean="0"/>
              <a:t>12/29/1428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2729-E5D5-42C8-B05E-FB2D29A73A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248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6AA1-348D-4471-8A7A-840F55D7F573}" type="datetimeFigureOut">
              <a:rPr lang="ar-SA" smtClean="0"/>
              <a:t>12/29/1428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2729-E5D5-42C8-B05E-FB2D29A73A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622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6AA1-348D-4471-8A7A-840F55D7F573}" type="datetimeFigureOut">
              <a:rPr lang="ar-SA" smtClean="0"/>
              <a:t>12/29/1428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2729-E5D5-42C8-B05E-FB2D29A73A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88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6AA1-348D-4471-8A7A-840F55D7F573}" type="datetimeFigureOut">
              <a:rPr lang="ar-SA" smtClean="0"/>
              <a:t>12/29/1428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2729-E5D5-42C8-B05E-FB2D29A73A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82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6AA1-348D-4471-8A7A-840F55D7F573}" type="datetimeFigureOut">
              <a:rPr lang="ar-SA" smtClean="0"/>
              <a:t>12/29/1428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2729-E5D5-42C8-B05E-FB2D29A73A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345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36AA1-348D-4471-8A7A-840F55D7F573}" type="datetimeFigureOut">
              <a:rPr lang="ar-SA" smtClean="0"/>
              <a:t>12/29/1428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02729-E5D5-42C8-B05E-FB2D29A73A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558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/>
          <a:lstStyle/>
          <a:p>
            <a:pPr marL="0" indent="0">
              <a:buNone/>
            </a:pPr>
            <a:endParaRPr lang="ar-SA" dirty="0" smtClean="0"/>
          </a:p>
          <a:p>
            <a:endParaRPr lang="ar-SA" dirty="0"/>
          </a:p>
          <a:p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49933" y="980728"/>
            <a:ext cx="5258171" cy="1569660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ot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طرق </a:t>
            </a:r>
            <a:r>
              <a:rPr lang="ar-S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عملية وناجحة</a:t>
            </a:r>
            <a:endParaRPr lang="ar-SA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ar-S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لتعويد أولادك على الصلاة</a:t>
            </a:r>
            <a:endParaRPr lang="ar-SA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652121" y="5013176"/>
            <a:ext cx="30117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إعداد وتدريب:</a:t>
            </a:r>
          </a:p>
          <a:p>
            <a:r>
              <a:rPr lang="ar-SA" sz="2800" b="1" dirty="0" smtClean="0"/>
              <a:t>أ/</a:t>
            </a:r>
            <a:r>
              <a:rPr lang="ar-SA" sz="2800" b="1" dirty="0" err="1" smtClean="0"/>
              <a:t>هناءالصنيع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2271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27099" y="1943073"/>
            <a:ext cx="6842026" cy="298782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987827" y="836712"/>
            <a:ext cx="5976661" cy="4955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18- </a:t>
            </a:r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هيبة </a:t>
            </a:r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الأب</a:t>
            </a:r>
          </a:p>
          <a:p>
            <a:endParaRPr lang="ar-SA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S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مرحلة </a:t>
            </a:r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التذكير</a:t>
            </a:r>
          </a:p>
          <a:p>
            <a:endParaRPr lang="ar-SA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لا </a:t>
            </a:r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يعتمد الوالدان على بعضهما</a:t>
            </a:r>
          </a:p>
          <a:p>
            <a:endParaRPr lang="ar-SA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21- من </a:t>
            </a:r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دل على خير(الصلاة)</a:t>
            </a:r>
          </a:p>
          <a:p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845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780"/>
            <a:ext cx="4067943" cy="684722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-108520" y="851222"/>
            <a:ext cx="5184576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22-المكافأة </a:t>
            </a:r>
            <a:r>
              <a:rPr lang="ar-SA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الفورية ثم التقليل بالتدرج</a:t>
            </a:r>
          </a:p>
          <a:p>
            <a:endParaRPr lang="ar-SA" sz="28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SA" sz="2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23- المصلي </a:t>
            </a:r>
            <a:r>
              <a:rPr lang="ar-SA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 الأحب لقلبك</a:t>
            </a:r>
          </a:p>
          <a:p>
            <a:endParaRPr lang="ar-SA" sz="28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SA" sz="2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24-رسائل </a:t>
            </a:r>
            <a:r>
              <a:rPr lang="ar-SA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الجوال عند دخول </a:t>
            </a:r>
            <a:r>
              <a:rPr lang="ar-SA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وقت الصلاة</a:t>
            </a:r>
            <a:endParaRPr lang="ar-SA" sz="28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SA" sz="2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SA" sz="2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25- أخبرهم </a:t>
            </a:r>
            <a:r>
              <a:rPr lang="ar-SA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الصلاة لا تسقط  في:</a:t>
            </a:r>
          </a:p>
          <a:p>
            <a:r>
              <a:rPr lang="ar-SA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(الحرب، الخوف، المرض)</a:t>
            </a:r>
          </a:p>
          <a:p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062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63355" y="1470717"/>
            <a:ext cx="6850638" cy="392392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419872" y="1258882"/>
            <a:ext cx="5616624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26- استخدم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الحرمان:(عاطفي، مادي)                                  </a:t>
            </a:r>
          </a:p>
          <a:p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27- المدح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المعتدل</a:t>
            </a:r>
          </a:p>
          <a:p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28- العروض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التعليمية</a:t>
            </a:r>
          </a:p>
          <a:p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29- منافسة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الحي على الصلاة في المسجد</a:t>
            </a:r>
          </a:p>
          <a:p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 نفذ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طلباتهم المعقولة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بشروط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79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8804" y="1903649"/>
            <a:ext cx="6948265" cy="314096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03382" y="764704"/>
            <a:ext cx="5664762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31- جلسة </a:t>
            </a:r>
            <a:r>
              <a:rPr lang="ar-S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منفردة مع(ابنك- ابنتك)</a:t>
            </a:r>
          </a:p>
          <a:p>
            <a:endParaRPr lang="ar-S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r>
              <a:rPr lang="ar-S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الرحلات </a:t>
            </a:r>
            <a:r>
              <a:rPr lang="ar-S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الجماعية مع الصحبة الصالحة</a:t>
            </a:r>
          </a:p>
          <a:p>
            <a:endParaRPr lang="ar-S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33- القدوة الحسنة</a:t>
            </a:r>
            <a:endParaRPr lang="ar-SA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S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34- عود </a:t>
            </a:r>
            <a:r>
              <a:rPr lang="ar-S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أولادك أن يذكروا بعضهم بالصلاة</a:t>
            </a:r>
          </a:p>
          <a:p>
            <a:endParaRPr lang="ar-S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35- وضع </a:t>
            </a:r>
            <a:r>
              <a:rPr lang="ar-S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أحكام تارك الصلاة في مكان بارز</a:t>
            </a:r>
          </a:p>
          <a:p>
            <a:endParaRPr lang="ar-S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36- التكرار </a:t>
            </a:r>
            <a:r>
              <a:rPr lang="ar-S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بطريقة ذكية </a:t>
            </a:r>
            <a:r>
              <a:rPr lang="ar-S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ومقبولة</a:t>
            </a:r>
            <a:endParaRPr lang="ar-S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35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0"/>
            <a:ext cx="3350146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6132" y="692696"/>
            <a:ext cx="5288692" cy="667875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37- الإيحاء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الإيجابي</a:t>
            </a:r>
          </a:p>
          <a:p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38- قبل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 تتزوج</a:t>
            </a:r>
          </a:p>
          <a:p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39- تفسير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آيات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الصلاة(</a:t>
            </a:r>
            <a:r>
              <a:rPr lang="ar-SA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النعيم،العذاب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40- كلمة(صل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 صلي)لا تكفي</a:t>
            </a:r>
          </a:p>
          <a:p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41- استخدم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لغة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الجسد:</a:t>
            </a:r>
            <a:endParaRPr lang="ar-SA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(نبرات الصوت، البصر، </a:t>
            </a:r>
            <a:r>
              <a:rPr lang="ar-SA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تعابيرالوجه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76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-228032" y="836712"/>
            <a:ext cx="7320311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r>
              <a:rPr lang="ar-SA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-جاهدهم </a:t>
            </a:r>
            <a:r>
              <a:rPr lang="ar-SA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 الصلاة كما تجاهدهم على الدراسة بل أعظم</a:t>
            </a:r>
          </a:p>
          <a:p>
            <a:endParaRPr lang="ar-SA" sz="2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43-تأكد </a:t>
            </a:r>
            <a:r>
              <a:rPr lang="ar-SA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صحة الوضوء وصحة الصلاة (دربهم عمليا)</a:t>
            </a:r>
          </a:p>
          <a:p>
            <a:endParaRPr lang="ar-SA" sz="2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44- ردد </a:t>
            </a:r>
            <a:r>
              <a:rPr lang="ar-SA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عليهم الآيات عند أمرهم بالصلاة</a:t>
            </a:r>
          </a:p>
          <a:p>
            <a:endParaRPr lang="ar-SA" sz="2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45- الدعاء </a:t>
            </a:r>
            <a:r>
              <a:rPr lang="ar-SA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لهم بالغيب و أمامهم</a:t>
            </a:r>
          </a:p>
          <a:p>
            <a:endParaRPr lang="ar-SA" sz="2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46- عند </a:t>
            </a:r>
            <a:r>
              <a:rPr lang="ar-SA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الذهاب للمناسبات الاجتماعية</a:t>
            </a:r>
          </a:p>
          <a:p>
            <a:endParaRPr lang="ar-SA" sz="2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47- الطفل </a:t>
            </a:r>
            <a:r>
              <a:rPr lang="ar-SA" sz="2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الزائر.</a:t>
            </a:r>
          </a:p>
          <a:p>
            <a:endParaRPr lang="ar-SA" dirty="0"/>
          </a:p>
          <a:p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4272" y="2402632"/>
            <a:ext cx="680424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584689" y="1207780"/>
            <a:ext cx="6011647" cy="409342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48- الحب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الحقيقي لأولادك</a:t>
            </a:r>
          </a:p>
          <a:p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49- التوكل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 الله في تحقيق هدفك</a:t>
            </a:r>
          </a:p>
          <a:p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50- اتعب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خمس سنوات  وارتح باقي عمرك</a:t>
            </a:r>
          </a:p>
          <a:p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51- الخمار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والسجادة</a:t>
            </a:r>
          </a:p>
          <a:p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574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67544" y="2609617"/>
            <a:ext cx="648072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52- كيف </a:t>
            </a:r>
            <a:r>
              <a:rPr lang="ar-SA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تعين أولادك على </a:t>
            </a:r>
            <a:endParaRPr lang="ar-SA" sz="40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أداء </a:t>
            </a:r>
            <a:r>
              <a:rPr lang="ar-SA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الصلاة في وقتها</a:t>
            </a:r>
            <a:r>
              <a:rPr lang="ar-SA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؟ </a:t>
            </a:r>
            <a:endParaRPr lang="ar-SA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قلب 2"/>
          <p:cNvSpPr/>
          <p:nvPr/>
        </p:nvSpPr>
        <p:spPr>
          <a:xfrm>
            <a:off x="2195736" y="1772816"/>
            <a:ext cx="5112568" cy="3456384"/>
          </a:xfrm>
          <a:prstGeom prst="hear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826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7624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84176" y="1916832"/>
            <a:ext cx="5724128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كن </a:t>
            </a:r>
            <a:r>
              <a:rPr lang="ar-SA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قويا بالله، حافظ على همتك </a:t>
            </a:r>
            <a:r>
              <a:rPr lang="ar-SA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عالية، فأنت </a:t>
            </a:r>
            <a:r>
              <a:rPr lang="ar-SA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جهاد أي تعب ومشقة مأجور عليهما وستنجح بإذن الله في:</a:t>
            </a:r>
          </a:p>
          <a:p>
            <a:endParaRPr lang="ar-SA" sz="36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SA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تعويد أولادك على الصلاة)</a:t>
            </a:r>
            <a:endParaRPr lang="ar-SA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961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9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475656" y="1988840"/>
            <a:ext cx="6480719" cy="193899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S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السلام </a:t>
            </a:r>
            <a:r>
              <a:rPr lang="ar-S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عليكم و رحمة الله وبركاته</a:t>
            </a:r>
          </a:p>
          <a:p>
            <a:endParaRPr lang="ar-SA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مرحبا بكم</a:t>
            </a:r>
            <a:endParaRPr lang="ar-SA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0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899778" y="776893"/>
            <a:ext cx="5344443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ar-S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</a:t>
            </a:r>
            <a:r>
              <a:rPr lang="ar-S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الإخلاص</a:t>
            </a:r>
            <a:endParaRPr lang="ar-SA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SA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S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</a:t>
            </a:r>
            <a:r>
              <a:rPr lang="ar-S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الاستعداد </a:t>
            </a:r>
            <a:r>
              <a:rPr lang="ar-S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للموت</a:t>
            </a:r>
          </a:p>
          <a:p>
            <a:endParaRPr lang="ar-SA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تنمية </a:t>
            </a:r>
            <a:r>
              <a:rPr lang="ar-S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الرقابة الذاتية</a:t>
            </a:r>
          </a:p>
          <a:p>
            <a:endParaRPr lang="ar-SA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23528" y="992917"/>
            <a:ext cx="8316416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تعاون 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 جيرانك.</a:t>
            </a:r>
          </a:p>
          <a:p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لا 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تظهر اليأس من إصلاح ولدك أمامه.</a:t>
            </a:r>
          </a:p>
          <a:p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درس 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علمي أو موعظة لأفراد أسرتك.</a:t>
            </a:r>
          </a:p>
          <a:p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7- 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الأب الغائب.. الأم الغائبة</a:t>
            </a:r>
          </a:p>
          <a:p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عمل، سفر، مرض، طلاق). </a:t>
            </a:r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41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2987824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0" y="1124744"/>
            <a:ext cx="6156176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ar-SA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قصص </a:t>
            </a:r>
            <a:r>
              <a:rPr lang="ar-SA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 حسن وسوء الخاتمة</a:t>
            </a:r>
          </a:p>
          <a:p>
            <a:endParaRPr lang="ar-SA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ar-SA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كن </a:t>
            </a:r>
            <a:r>
              <a:rPr lang="ar-SA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جادا بالأمر بالصلاة</a:t>
            </a:r>
          </a:p>
          <a:p>
            <a:endParaRPr lang="ar-SA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ar-SA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قدم </a:t>
            </a:r>
            <a:r>
              <a:rPr lang="ar-SA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أمور الآخرة على الدنيا</a:t>
            </a:r>
          </a:p>
          <a:p>
            <a:endParaRPr lang="ar-SA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 </a:t>
            </a:r>
            <a:r>
              <a:rPr lang="ar-SA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الهجر </a:t>
            </a:r>
            <a:r>
              <a:rPr lang="ar-SA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بضوابطه الشرعية</a:t>
            </a:r>
            <a:endParaRPr lang="ar-SA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23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19" cy="685799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-155712" y="620688"/>
            <a:ext cx="9192208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12- الاتصال </a:t>
            </a:r>
            <a:r>
              <a:rPr lang="ar-S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بالمدرسة والتعاون مع المعلمين والمعلمات.</a:t>
            </a:r>
          </a:p>
          <a:p>
            <a:endParaRPr lang="ar-S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13- كتب </a:t>
            </a:r>
            <a:r>
              <a:rPr lang="ar-S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التلوين.</a:t>
            </a:r>
          </a:p>
          <a:p>
            <a:endParaRPr lang="ar-SA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SA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S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14- الاتصال 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العاطفي مع أولادك(لفظي، جسدي).</a:t>
            </a:r>
          </a:p>
          <a:p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 علق 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قلوب أولادك بالله ليحبوه فيرجوه ويخافوه.</a:t>
            </a:r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70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968552" y="332656"/>
            <a:ext cx="421196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</a:t>
            </a:r>
            <a:r>
              <a:rPr lang="ar-S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يتعبك ولدك</a:t>
            </a:r>
          </a:p>
          <a:p>
            <a:r>
              <a:rPr lang="ar-S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عندما توقظه </a:t>
            </a:r>
          </a:p>
          <a:p>
            <a:r>
              <a:rPr lang="ar-S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للصلاة؟  </a:t>
            </a:r>
            <a:endParaRPr lang="ar-SA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8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084168" y="-27384"/>
            <a:ext cx="2699792" cy="74789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الملاطفة </a:t>
            </a:r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بالكلام</a:t>
            </a:r>
          </a:p>
          <a:p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التواصل الجسدي</a:t>
            </a:r>
          </a:p>
          <a:p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خبر سار</a:t>
            </a:r>
          </a:p>
          <a:p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خمس دقائق</a:t>
            </a:r>
          </a:p>
          <a:p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التكييف</a:t>
            </a:r>
          </a:p>
          <a:p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الغطاء</a:t>
            </a:r>
          </a:p>
          <a:p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الأنوار</a:t>
            </a:r>
          </a:p>
          <a:p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رذاذ الماء</a:t>
            </a:r>
          </a:p>
          <a:p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المكافأة</a:t>
            </a:r>
          </a:p>
          <a:p>
            <a:endParaRPr lang="ar-S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965435" y="548680"/>
            <a:ext cx="3719288" cy="62478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رذاذ الماء</a:t>
            </a:r>
          </a:p>
          <a:p>
            <a:r>
              <a:rPr lang="ar-S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الدعاء</a:t>
            </a:r>
          </a:p>
          <a:p>
            <a:r>
              <a:rPr lang="ar-S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القرآن</a:t>
            </a:r>
          </a:p>
          <a:p>
            <a:r>
              <a:rPr lang="ar-S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الحديث</a:t>
            </a:r>
          </a:p>
          <a:p>
            <a:r>
              <a:rPr lang="ar-S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النشيد</a:t>
            </a:r>
          </a:p>
          <a:p>
            <a:r>
              <a:rPr lang="ar-S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الموعظة</a:t>
            </a:r>
          </a:p>
          <a:p>
            <a:r>
              <a:rPr lang="ar-S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المتابعة بعد الاستيقاظ</a:t>
            </a:r>
          </a:p>
          <a:p>
            <a:r>
              <a:rPr lang="ar-S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المنبه</a:t>
            </a:r>
          </a:p>
          <a:p>
            <a:r>
              <a:rPr lang="ar-S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قل استيقظ للصلاة</a:t>
            </a:r>
          </a:p>
          <a:p>
            <a:r>
              <a:rPr lang="ar-S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المداعبة</a:t>
            </a:r>
            <a:endParaRPr lang="ar-SA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سهم إلى اليمين 3"/>
          <p:cNvSpPr/>
          <p:nvPr/>
        </p:nvSpPr>
        <p:spPr>
          <a:xfrm>
            <a:off x="467544" y="548680"/>
            <a:ext cx="1698488" cy="12241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الحل</a:t>
            </a:r>
            <a:endParaRPr lang="ar-S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1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411760" y="2780928"/>
            <a:ext cx="5112568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ar-S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الضرب</a:t>
            </a:r>
          </a:p>
          <a:p>
            <a:r>
              <a:rPr lang="ar-S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ما ضوابطه الشرعية؟</a:t>
            </a:r>
            <a:endParaRPr lang="ar-S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8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411</Words>
  <Application>Microsoft Office PowerPoint</Application>
  <PresentationFormat>عرض على الشاشة (3:4)‏</PresentationFormat>
  <Paragraphs>138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92طريقة لتعويد أولادك على الصلاة</dc:title>
  <dc:creator>dell</dc:creator>
  <cp:lastModifiedBy>dell</cp:lastModifiedBy>
  <cp:revision>75</cp:revision>
  <dcterms:created xsi:type="dcterms:W3CDTF">2008-01-06T21:04:21Z</dcterms:created>
  <dcterms:modified xsi:type="dcterms:W3CDTF">2008-01-06T22:19:05Z</dcterms:modified>
</cp:coreProperties>
</file>