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3CDC8A-E561-48ED-9342-E058A778C4D6}" type="datetimeFigureOut">
              <a:rPr lang="ar-KW" smtClean="0"/>
              <a:t>19/05/1430</a:t>
            </a:fld>
            <a:endParaRPr lang="ar-KW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B93635-FDC5-44A2-AF65-EB812B3A0BB0}" type="slidenum">
              <a:rPr lang="ar-KW" smtClean="0"/>
              <a:t>‹#›</a:t>
            </a:fld>
            <a:endParaRPr lang="ar-K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828800"/>
          </a:xfrm>
        </p:spPr>
        <p:txBody>
          <a:bodyPr/>
          <a:lstStyle/>
          <a:p>
            <a:r>
              <a:rPr lang="ar-KW" dirty="0" smtClean="0"/>
              <a:t>الكريم الأكرم جل جلاله وتقدست أسماؤه </a:t>
            </a:r>
            <a:endParaRPr lang="ar-K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857628"/>
            <a:ext cx="7772400" cy="914400"/>
          </a:xfrm>
        </p:spPr>
        <p:txBody>
          <a:bodyPr>
            <a:normAutofit fontScale="85000" lnSpcReduction="20000"/>
          </a:bodyPr>
          <a:lstStyle/>
          <a:p>
            <a:r>
              <a:rPr lang="ar-KW" b="1" dirty="0" smtClean="0"/>
              <a:t>فوائد من كتاب : مختصر النهج الأسمى في شرح أسماء الله الحسنى تأليف الشيخ محمد الحمود النجدي </a:t>
            </a:r>
            <a:br>
              <a:rPr lang="ar-KW" b="1" dirty="0" smtClean="0"/>
            </a:br>
            <a:r>
              <a:rPr lang="ar-KW" b="1" dirty="0" smtClean="0"/>
              <a:t/>
            </a:r>
            <a:br>
              <a:rPr lang="ar-KW" b="1" dirty="0" smtClean="0"/>
            </a:br>
            <a:endParaRPr lang="ar-K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500570"/>
            <a:ext cx="8183880" cy="1051560"/>
          </a:xfrm>
        </p:spPr>
        <p:txBody>
          <a:bodyPr/>
          <a:lstStyle/>
          <a:p>
            <a:r>
              <a:rPr lang="ar-KW" dirty="0" smtClean="0"/>
              <a:t>المعنى اللغوي</a:t>
            </a:r>
            <a:endParaRPr lang="ar-K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398714"/>
          </a:xfrm>
        </p:spPr>
        <p:txBody>
          <a:bodyPr/>
          <a:lstStyle/>
          <a:p>
            <a:r>
              <a:rPr lang="ar-KW" dirty="0" smtClean="0"/>
              <a:t>الكريم </a:t>
            </a:r>
            <a:r>
              <a:rPr lang="ar-KW" dirty="0" smtClean="0">
                <a:solidFill>
                  <a:srgbClr val="FFC000"/>
                </a:solidFill>
              </a:rPr>
              <a:t>:</a:t>
            </a:r>
            <a:r>
              <a:rPr lang="ar-KW" dirty="0" smtClean="0"/>
              <a:t> الصفوح </a:t>
            </a:r>
            <a:br>
              <a:rPr lang="ar-KW" dirty="0" smtClean="0"/>
            </a:br>
            <a:r>
              <a:rPr lang="ar-KW" dirty="0" smtClean="0"/>
              <a:t>وكرم السحاب </a:t>
            </a:r>
            <a:r>
              <a:rPr lang="ar-KW" dirty="0" smtClean="0">
                <a:solidFill>
                  <a:srgbClr val="FFC000"/>
                </a:solidFill>
              </a:rPr>
              <a:t>،</a:t>
            </a:r>
            <a:r>
              <a:rPr lang="ar-KW" dirty="0" smtClean="0"/>
              <a:t> إذا جاء بالغيث </a:t>
            </a:r>
            <a:br>
              <a:rPr lang="ar-KW" dirty="0" smtClean="0"/>
            </a:br>
            <a:r>
              <a:rPr lang="ar-KW" dirty="0" smtClean="0"/>
              <a:t>قال الزجاج</a:t>
            </a:r>
            <a:r>
              <a:rPr lang="ar-KW" dirty="0" smtClean="0">
                <a:solidFill>
                  <a:srgbClr val="FFC000"/>
                </a:solidFill>
              </a:rPr>
              <a:t>:</a:t>
            </a:r>
            <a:r>
              <a:rPr lang="ar-KW" dirty="0" smtClean="0"/>
              <a:t> الكرم سرعة اجابة النفس </a:t>
            </a:r>
            <a:r>
              <a:rPr lang="ar-KW" dirty="0" smtClean="0">
                <a:solidFill>
                  <a:srgbClr val="FFC000"/>
                </a:solidFill>
              </a:rPr>
              <a:t>،</a:t>
            </a:r>
            <a:r>
              <a:rPr lang="ar-KW" dirty="0" smtClean="0"/>
              <a:t> كريم الخلق وكريم الأصل</a:t>
            </a:r>
            <a:br>
              <a:rPr lang="ar-KW" dirty="0" smtClean="0"/>
            </a:br>
            <a:r>
              <a:rPr lang="ar-KW" dirty="0" smtClean="0"/>
              <a:t>وقال </a:t>
            </a:r>
            <a:r>
              <a:rPr lang="ar-KW" dirty="0" smtClean="0">
                <a:solidFill>
                  <a:srgbClr val="FFC000"/>
                </a:solidFill>
              </a:rPr>
              <a:t>:</a:t>
            </a:r>
            <a:r>
              <a:rPr lang="ar-KW" dirty="0" smtClean="0"/>
              <a:t> الكريم </a:t>
            </a:r>
            <a:r>
              <a:rPr lang="ar-KW" dirty="0" smtClean="0">
                <a:solidFill>
                  <a:srgbClr val="FFC000"/>
                </a:solidFill>
              </a:rPr>
              <a:t>:</a:t>
            </a:r>
            <a:r>
              <a:rPr lang="ar-KW" dirty="0" smtClean="0"/>
              <a:t> الجواد </a:t>
            </a:r>
            <a:r>
              <a:rPr lang="ar-KW" dirty="0" smtClean="0">
                <a:solidFill>
                  <a:srgbClr val="FFC000"/>
                </a:solidFill>
              </a:rPr>
              <a:t>\</a:t>
            </a:r>
            <a:r>
              <a:rPr lang="ar-KW" dirty="0" smtClean="0"/>
              <a:t> العزيز </a:t>
            </a:r>
            <a:r>
              <a:rPr lang="ar-KW" dirty="0" smtClean="0">
                <a:solidFill>
                  <a:srgbClr val="FFC000"/>
                </a:solidFill>
              </a:rPr>
              <a:t>\</a:t>
            </a:r>
            <a:r>
              <a:rPr lang="ar-KW" dirty="0" smtClean="0"/>
              <a:t> الصفوح </a:t>
            </a:r>
            <a:r>
              <a:rPr lang="ar-KW" dirty="0" smtClean="0">
                <a:solidFill>
                  <a:srgbClr val="FFC000"/>
                </a:solidFill>
              </a:rPr>
              <a:t>.</a:t>
            </a:r>
            <a:r>
              <a:rPr lang="ar-KW" b="1" dirty="0" smtClean="0"/>
              <a:t/>
            </a:r>
            <a:br>
              <a:rPr lang="ar-KW" b="1" dirty="0" smtClean="0"/>
            </a:br>
            <a:r>
              <a:rPr lang="ar-KW" b="1" dirty="0" smtClean="0"/>
              <a:t/>
            </a:r>
            <a:br>
              <a:rPr lang="ar-KW" b="1" dirty="0" smtClean="0"/>
            </a:br>
            <a:endParaRPr lang="ar-K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500570"/>
            <a:ext cx="8183880" cy="1571636"/>
          </a:xfrm>
        </p:spPr>
        <p:txBody>
          <a:bodyPr>
            <a:normAutofit/>
          </a:bodyPr>
          <a:lstStyle/>
          <a:p>
            <a:r>
              <a:rPr lang="ar-KW" dirty="0" smtClean="0"/>
              <a:t>ورد في القرآن الكريم 3 مرات </a:t>
            </a:r>
            <a:br>
              <a:rPr lang="ar-KW" dirty="0" smtClean="0"/>
            </a:br>
            <a:endParaRPr lang="ar-K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KW" b="1" dirty="0" smtClean="0"/>
              <a:t>في قوله تعالى : (فتعالى الله الملك الحق لا اله الا هو رب العرش الكريم) </a:t>
            </a:r>
            <a:r>
              <a:rPr lang="ar-KW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(المؤمنون:116)</a:t>
            </a:r>
            <a:r>
              <a:rPr lang="ar-KW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ar-KW" b="1" dirty="0" smtClean="0"/>
              <a:t/>
            </a:r>
            <a:br>
              <a:rPr lang="ar-KW" b="1" dirty="0" smtClean="0"/>
            </a:br>
            <a:endParaRPr lang="ar-KW" b="1" dirty="0" smtClean="0"/>
          </a:p>
          <a:p>
            <a:r>
              <a:rPr lang="ar-KW" b="1" dirty="0" smtClean="0"/>
              <a:t>وقوله </a:t>
            </a:r>
            <a:r>
              <a:rPr lang="ar-KW" b="1" dirty="0" smtClean="0"/>
              <a:t>تعالى : (ومن شكر فإنما يشكر لنفسه ومن كفر فإن ربي غني كريم ) </a:t>
            </a:r>
            <a:r>
              <a:rPr lang="ar-KW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(النمل : 40) </a:t>
            </a:r>
            <a:r>
              <a:rPr lang="ar-KW" b="1" dirty="0" smtClean="0"/>
              <a:t/>
            </a:r>
            <a:br>
              <a:rPr lang="ar-KW" b="1" dirty="0" smtClean="0"/>
            </a:br>
            <a:endParaRPr lang="ar-KW" b="1" dirty="0" smtClean="0"/>
          </a:p>
          <a:p>
            <a:r>
              <a:rPr lang="ar-KW" b="1" dirty="0" smtClean="0"/>
              <a:t>وقوله </a:t>
            </a:r>
            <a:r>
              <a:rPr lang="ar-KW" b="1" dirty="0" smtClean="0"/>
              <a:t>تعالى : (يا ايها الانسان ماغرك بربك الكريم ) </a:t>
            </a:r>
            <a:r>
              <a:rPr lang="ar-KW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(الانفطار:6)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KW" b="1" dirty="0" smtClean="0"/>
              <a:t/>
            </a:r>
            <a:br>
              <a:rPr lang="ar-KW" b="1" dirty="0" smtClean="0"/>
            </a:br>
            <a:r>
              <a:rPr lang="ar-KW" b="1" dirty="0" smtClean="0"/>
              <a:t/>
            </a:r>
            <a:br>
              <a:rPr lang="ar-KW" b="1" dirty="0" smtClean="0"/>
            </a:br>
            <a:endParaRPr lang="ar-K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/>
          </a:bodyPr>
          <a:lstStyle/>
          <a:p>
            <a:r>
              <a:rPr lang="ar-KW" b="1" dirty="0" smtClean="0"/>
              <a:t>أما الاكرم : رود في قوله تعالى : (اقرأ وربك الأكرم) </a:t>
            </a:r>
            <a:r>
              <a:rPr lang="ar-KW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(العلق:3)</a:t>
            </a:r>
            <a:r>
              <a:rPr lang="ar-KW" b="1" dirty="0" smtClean="0"/>
              <a:t/>
            </a:r>
            <a:br>
              <a:rPr lang="ar-KW" b="1" dirty="0" smtClean="0"/>
            </a:br>
            <a:endParaRPr lang="ar-KW" b="1" dirty="0" smtClean="0"/>
          </a:p>
          <a:p>
            <a:r>
              <a:rPr lang="ar-KW" b="1" dirty="0" smtClean="0"/>
              <a:t>* وهذا الاسم متردد بين أن يكون من أسماء الذات وبين أن يكون من أسماء الأفعال</a:t>
            </a:r>
            <a:r>
              <a:rPr lang="ar-KW" b="1" dirty="0" smtClean="0"/>
              <a:t>:</a:t>
            </a:r>
          </a:p>
          <a:p>
            <a:pPr>
              <a:buNone/>
            </a:pPr>
            <a:r>
              <a:rPr lang="ar-KW" b="1" dirty="0" smtClean="0"/>
              <a:t/>
            </a:r>
            <a:br>
              <a:rPr lang="ar-KW" b="1" dirty="0" smtClean="0"/>
            </a:br>
            <a:r>
              <a:rPr lang="ar-KW" b="1" dirty="0" smtClean="0"/>
              <a:t>1- </a:t>
            </a:r>
            <a:r>
              <a:rPr lang="ar-KW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يكون من اسماء الذات : </a:t>
            </a:r>
            <a:r>
              <a:rPr lang="ar-KW" b="1" dirty="0" smtClean="0"/>
              <a:t>اذا كان بمعنى نفي النقائص ووصفه تعالى بجميع </a:t>
            </a:r>
            <a:r>
              <a:rPr lang="ar-KW" b="1" dirty="0" smtClean="0"/>
              <a:t>المحامد</a:t>
            </a:r>
          </a:p>
          <a:p>
            <a:pPr>
              <a:buNone/>
            </a:pPr>
            <a:r>
              <a:rPr lang="ar-KW" b="1" dirty="0" smtClean="0"/>
              <a:t/>
            </a:r>
            <a:br>
              <a:rPr lang="ar-KW" b="1" dirty="0" smtClean="0"/>
            </a:br>
            <a:r>
              <a:rPr lang="ar-KW" b="1" dirty="0" smtClean="0"/>
              <a:t>2- </a:t>
            </a:r>
            <a:r>
              <a:rPr lang="ar-KW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يكون اسما فعليا : </a:t>
            </a:r>
            <a:r>
              <a:rPr lang="ar-KW" b="1" dirty="0" smtClean="0"/>
              <a:t>ما يصدر عنه من الافضال والانعام على خلقه </a:t>
            </a:r>
            <a:br>
              <a:rPr lang="ar-KW" b="1" dirty="0" smtClean="0"/>
            </a:br>
            <a:r>
              <a:rPr lang="ar-KW" b="1" dirty="0" smtClean="0"/>
              <a:t/>
            </a:r>
            <a:br>
              <a:rPr lang="ar-KW" b="1" dirty="0" smtClean="0"/>
            </a:br>
            <a:endParaRPr lang="ar-K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30352"/>
            <a:ext cx="8215370" cy="5470416"/>
          </a:xfrm>
        </p:spPr>
        <p:txBody>
          <a:bodyPr>
            <a:normAutofit/>
          </a:bodyPr>
          <a:lstStyle/>
          <a:p>
            <a:r>
              <a:rPr lang="ar-KW" sz="3200" dirty="0" smtClean="0"/>
              <a:t>وقد حكى ابن عربي رحمه الله في معنى الكريم 16 </a:t>
            </a:r>
            <a:r>
              <a:rPr lang="ar-KW" sz="3200" dirty="0" smtClean="0"/>
              <a:t>قولا منها </a:t>
            </a:r>
            <a:r>
              <a:rPr lang="ar-KW" sz="3200" dirty="0" smtClean="0"/>
              <a:t>: </a:t>
            </a:r>
            <a:br>
              <a:rPr lang="ar-KW" sz="3200" dirty="0" smtClean="0"/>
            </a:br>
            <a:r>
              <a:rPr lang="ar-KW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</a:t>
            </a:r>
            <a:r>
              <a:rPr lang="ar-KW" sz="3200" dirty="0" smtClean="0"/>
              <a:t> الذي يعطي بلا عوض </a:t>
            </a:r>
            <a:br>
              <a:rPr lang="ar-KW" sz="3200" dirty="0" smtClean="0"/>
            </a:br>
            <a:r>
              <a:rPr lang="ar-KW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</a:t>
            </a:r>
            <a:r>
              <a:rPr lang="ar-KW" sz="3200" dirty="0" smtClean="0"/>
              <a:t> يعطي بغير سبب</a:t>
            </a:r>
            <a:br>
              <a:rPr lang="ar-KW" sz="3200" dirty="0" smtClean="0"/>
            </a:br>
            <a:r>
              <a:rPr lang="ar-KW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</a:t>
            </a:r>
            <a:r>
              <a:rPr lang="ar-KW" sz="3200" dirty="0" smtClean="0"/>
              <a:t> لا يبالي من أعطى مؤمنا او كافرا مقرا أو جاحدا</a:t>
            </a:r>
            <a:br>
              <a:rPr lang="ar-KW" sz="3200" dirty="0" smtClean="0"/>
            </a:br>
            <a:r>
              <a:rPr lang="ar-KW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</a:t>
            </a:r>
            <a:r>
              <a:rPr lang="ar-KW" sz="3200" dirty="0" smtClean="0"/>
              <a:t> الذي يعطي ويثني (إنا وجدناه صابرا نعم العبد) </a:t>
            </a:r>
            <a:r>
              <a:rPr lang="ar-KW" sz="2000" dirty="0" smtClean="0"/>
              <a:t>ص:44</a:t>
            </a:r>
            <a:r>
              <a:rPr lang="ar-KW" sz="3200" dirty="0" smtClean="0"/>
              <a:t> </a:t>
            </a:r>
            <a:r>
              <a:rPr lang="ar-KW" sz="3200" dirty="0" smtClean="0"/>
              <a:t>قال جنيد : سبحان الله! اعطى </a:t>
            </a:r>
            <a:r>
              <a:rPr lang="ar-KW" sz="3200" dirty="0" smtClean="0"/>
              <a:t>وأثنى.</a:t>
            </a:r>
            <a:r>
              <a:rPr lang="ar-KW" sz="3200" dirty="0" smtClean="0"/>
              <a:t/>
            </a:r>
            <a:br>
              <a:rPr lang="ar-KW" sz="3200" dirty="0" smtClean="0"/>
            </a:br>
            <a:endParaRPr lang="ar-KW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429264"/>
            <a:ext cx="8183880" cy="1051560"/>
          </a:xfrm>
        </p:spPr>
        <p:txBody>
          <a:bodyPr>
            <a:normAutofit/>
          </a:bodyPr>
          <a:lstStyle/>
          <a:p>
            <a:r>
              <a:rPr lang="ar-KW" dirty="0" smtClean="0"/>
              <a:t>من آثار </a:t>
            </a:r>
            <a:r>
              <a:rPr lang="ar-KW" dirty="0" smtClean="0"/>
              <a:t>الايمان بهذين </a:t>
            </a:r>
            <a:r>
              <a:rPr lang="ar-KW" dirty="0" smtClean="0"/>
              <a:t>الاسمين</a:t>
            </a:r>
            <a:endParaRPr lang="ar-K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27474"/>
          </a:xfrm>
        </p:spPr>
        <p:txBody>
          <a:bodyPr>
            <a:normAutofit/>
          </a:bodyPr>
          <a:lstStyle/>
          <a:p>
            <a:r>
              <a:rPr lang="ar-KW" dirty="0" smtClean="0"/>
              <a:t>الكريم </a:t>
            </a:r>
            <a:r>
              <a:rPr lang="ar-KW" dirty="0" smtClean="0"/>
              <a:t>: الذي لا يضيع من التجأ إليه فهو الله وحده ، والالتجاء إليه : التزام طاعته وحسن العمل وقد أخبر بذلك عن نفسه حين قال : (إنا لانضيع أجر من أحسن عملا ) </a:t>
            </a:r>
            <a:r>
              <a:rPr lang="ar-KW" sz="1800" dirty="0" smtClean="0"/>
              <a:t>الكهف :30</a:t>
            </a:r>
            <a:r>
              <a:rPr lang="ar-KW" dirty="0" smtClean="0"/>
              <a:t> </a:t>
            </a:r>
            <a:endParaRPr lang="ar-KW" dirty="0" smtClean="0"/>
          </a:p>
          <a:p>
            <a:endParaRPr lang="ar-KW" dirty="0" smtClean="0"/>
          </a:p>
          <a:p>
            <a:r>
              <a:rPr lang="ar-KW" dirty="0" smtClean="0"/>
              <a:t> </a:t>
            </a:r>
            <a:r>
              <a:rPr lang="ar-KW" dirty="0" smtClean="0"/>
              <a:t>من كرم الله تعالى غفرانه للذنوب وعفوه عنها وتبديله السيئات بالحسنات كما قال تعالى : (إلا من تاب وآمن وعمل صالحا فأولئك يبدل الله سيئاتهم حسنات وكان غفورا رحيما) </a:t>
            </a:r>
            <a:r>
              <a:rPr lang="ar-KW" sz="1800" dirty="0" smtClean="0"/>
              <a:t>الفرقان : 70</a:t>
            </a:r>
            <a:r>
              <a:rPr lang="ar-KW" b="1" dirty="0" smtClean="0"/>
              <a:t/>
            </a:r>
            <a:br>
              <a:rPr lang="ar-KW" b="1" dirty="0" smtClean="0"/>
            </a:br>
            <a:endParaRPr lang="ar-K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530352"/>
            <a:ext cx="8472518" cy="4187952"/>
          </a:xfrm>
        </p:spPr>
        <p:txBody>
          <a:bodyPr>
            <a:normAutofit fontScale="92500"/>
          </a:bodyPr>
          <a:lstStyle/>
          <a:p>
            <a:r>
              <a:rPr lang="ar-KW" dirty="0" smtClean="0"/>
              <a:t>من أحب أن يكون أكرم الناس فليتق الله سبحانه ، فإنه سبحانه وتعالى يقول: (إن أكرمكم عند الله أتقاكم) </a:t>
            </a:r>
            <a:r>
              <a:rPr lang="ar-KW" sz="1900" dirty="0" smtClean="0"/>
              <a:t>الحجرات </a:t>
            </a:r>
            <a:r>
              <a:rPr lang="ar-KW" sz="1900" dirty="0" smtClean="0"/>
              <a:t>13</a:t>
            </a:r>
            <a:r>
              <a:rPr lang="ar-KW" dirty="0" smtClean="0"/>
              <a:t/>
            </a:r>
            <a:br>
              <a:rPr lang="ar-KW" dirty="0" smtClean="0"/>
            </a:br>
            <a:r>
              <a:rPr lang="ar-KW" dirty="0" smtClean="0"/>
              <a:t/>
            </a:r>
            <a:br>
              <a:rPr lang="ar-KW" dirty="0" smtClean="0"/>
            </a:br>
            <a:endParaRPr lang="ar-KW" dirty="0" smtClean="0"/>
          </a:p>
          <a:p>
            <a:r>
              <a:rPr lang="ar-KW" dirty="0" smtClean="0"/>
              <a:t>سمى </a:t>
            </a:r>
            <a:r>
              <a:rPr lang="ar-KW" dirty="0" smtClean="0"/>
              <a:t>الله تبارك وتعالى كتابه (كريما) في قوله تعالى : إنه لقرآن كريم </a:t>
            </a:r>
            <a:br>
              <a:rPr lang="ar-KW" dirty="0" smtClean="0"/>
            </a:br>
            <a:r>
              <a:rPr lang="ar-KW" dirty="0" smtClean="0"/>
              <a:t>قال الراغب : كل شيء شرُف في بابه فإنه يوصف بالكرم </a:t>
            </a:r>
            <a:r>
              <a:rPr lang="ar-KW" b="1" dirty="0" smtClean="0"/>
              <a:t/>
            </a:r>
            <a:br>
              <a:rPr lang="ar-KW" b="1" dirty="0" smtClean="0"/>
            </a:br>
            <a:r>
              <a:rPr lang="ar-KW" b="1" dirty="0" smtClean="0"/>
              <a:t/>
            </a:r>
            <a:br>
              <a:rPr lang="ar-KW" b="1" dirty="0" smtClean="0"/>
            </a:br>
            <a:endParaRPr lang="ar-KW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7158" y="5429264"/>
            <a:ext cx="8183880" cy="1051560"/>
          </a:xfrm>
        </p:spPr>
        <p:txBody>
          <a:bodyPr>
            <a:normAutofit/>
          </a:bodyPr>
          <a:lstStyle/>
          <a:p>
            <a:r>
              <a:rPr lang="ar-KW" dirty="0" smtClean="0"/>
              <a:t>من آثار </a:t>
            </a:r>
            <a:r>
              <a:rPr lang="ar-KW" dirty="0" smtClean="0"/>
              <a:t>الايمان بهذين </a:t>
            </a:r>
            <a:r>
              <a:rPr lang="ar-KW" dirty="0" smtClean="0"/>
              <a:t>الاسمين</a:t>
            </a:r>
            <a:endParaRPr lang="ar-KW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KW" dirty="0" smtClean="0"/>
              <a:t>وقال تعالى : (إن تجتنبوا كبائر ماتنهون عنه نكفر عنكم سيئاتكم وندخلكم مدخلا كريما ) </a:t>
            </a:r>
            <a:r>
              <a:rPr lang="ar-KW" sz="1800" dirty="0" smtClean="0"/>
              <a:t>النساء : 31</a:t>
            </a:r>
            <a:r>
              <a:rPr lang="ar-KW" dirty="0" smtClean="0"/>
              <a:t/>
            </a:r>
            <a:br>
              <a:rPr lang="ar-KW" dirty="0" smtClean="0"/>
            </a:br>
            <a:endParaRPr lang="ar-KW" dirty="0" smtClean="0"/>
          </a:p>
          <a:p>
            <a:pPr>
              <a:buNone/>
            </a:pPr>
            <a:r>
              <a:rPr lang="ar-KW" dirty="0" smtClean="0"/>
              <a:t>قال </a:t>
            </a:r>
            <a:r>
              <a:rPr lang="ar-KW" dirty="0" smtClean="0"/>
              <a:t>ابن جرير : وأما المدخل الكريم فهو الطيب الحسن المكرم بنفي الآفات والعاهات عنه وبارتفاع الهموم والأحزان ودخول الكدر في عيش من دخله فلذلك سماه الله تعالى كريما . </a:t>
            </a:r>
            <a:br>
              <a:rPr lang="ar-KW" dirty="0" smtClean="0"/>
            </a:br>
            <a:r>
              <a:rPr lang="ar-KW" b="1" dirty="0" smtClean="0"/>
              <a:t/>
            </a:r>
            <a:br>
              <a:rPr lang="ar-KW" b="1" dirty="0" smtClean="0"/>
            </a:br>
            <a:endParaRPr lang="ar-KW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KW" dirty="0" smtClean="0"/>
              <a:t>من آثار </a:t>
            </a:r>
            <a:r>
              <a:rPr lang="ar-KW" dirty="0" smtClean="0"/>
              <a:t>الايمان بهذين </a:t>
            </a:r>
            <a:r>
              <a:rPr lang="ar-KW" dirty="0" smtClean="0"/>
              <a:t>الاسمين</a:t>
            </a:r>
            <a:endParaRPr lang="ar-KW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KW" smtClean="0"/>
              <a:t>اعداد ملتقى طالبات العلم </a:t>
            </a:r>
            <a:endParaRPr lang="ar-K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KW" dirty="0" smtClean="0"/>
              <a:t>تم بحمد الله تعالى : اسم الله (الكريم \ الأكرم ) جل جلاله وتقدست اسماؤه . </a:t>
            </a:r>
            <a:endParaRPr lang="ar-KW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</TotalTime>
  <Words>235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الكريم الأكرم جل جلاله وتقدست أسماؤه </vt:lpstr>
      <vt:lpstr>المعنى اللغوي</vt:lpstr>
      <vt:lpstr>ورد في القرآن الكريم 3 مرات  </vt:lpstr>
      <vt:lpstr>Slide 4</vt:lpstr>
      <vt:lpstr>Slide 5</vt:lpstr>
      <vt:lpstr>من آثار الايمان بهذين الاسمين</vt:lpstr>
      <vt:lpstr>من آثار الايمان بهذين الاسمين</vt:lpstr>
      <vt:lpstr>من آثار الايمان بهذين الاسمين</vt:lpstr>
      <vt:lpstr>اعداد ملتقى طالبات العلم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الكريم الأكرم جل جلاله وتقدست أسماؤه</dc:title>
  <dc:creator>Dalal</dc:creator>
  <cp:lastModifiedBy>Dalal</cp:lastModifiedBy>
  <cp:revision>2</cp:revision>
  <dcterms:created xsi:type="dcterms:W3CDTF">2009-05-13T18:09:26Z</dcterms:created>
  <dcterms:modified xsi:type="dcterms:W3CDTF">2009-05-13T18:27:31Z</dcterms:modified>
</cp:coreProperties>
</file>