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6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6E186DD-E7F0-4A41-8A14-FCD061A60D94}" type="datetimeFigureOut">
              <a:rPr lang="ar-KW" smtClean="0"/>
              <a:t>19/05/1430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816F1512-B3C4-4F11-AF38-FCE287A3B16F}" type="slidenum">
              <a:rPr lang="ar-KW" smtClean="0"/>
              <a:t>‹#›</a:t>
            </a:fld>
            <a:endParaRPr lang="ar-KW"/>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E186DD-E7F0-4A41-8A14-FCD061A60D94}" type="datetimeFigureOut">
              <a:rPr lang="ar-KW" smtClean="0"/>
              <a:t>19/05/1430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816F1512-B3C4-4F11-AF38-FCE287A3B16F}" type="slidenum">
              <a:rPr lang="ar-KW" smtClean="0"/>
              <a:t>‹#›</a:t>
            </a:fld>
            <a:endParaRPr lang="ar-K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E186DD-E7F0-4A41-8A14-FCD061A60D94}" type="datetimeFigureOut">
              <a:rPr lang="ar-KW" smtClean="0"/>
              <a:t>19/05/1430</a:t>
            </a:fld>
            <a:endParaRPr lang="ar-KW"/>
          </a:p>
        </p:txBody>
      </p:sp>
      <p:sp>
        <p:nvSpPr>
          <p:cNvPr id="5" name="Footer Placeholder 4"/>
          <p:cNvSpPr>
            <a:spLocks noGrp="1"/>
          </p:cNvSpPr>
          <p:nvPr>
            <p:ph type="ftr" sz="quarter" idx="11"/>
          </p:nvPr>
        </p:nvSpPr>
        <p:spPr>
          <a:xfrm>
            <a:off x="2640597" y="6377459"/>
            <a:ext cx="3836404" cy="365125"/>
          </a:xfrm>
        </p:spPr>
        <p:txBody>
          <a:bodyPr/>
          <a:lstStyle/>
          <a:p>
            <a:endParaRPr lang="ar-KW"/>
          </a:p>
        </p:txBody>
      </p:sp>
      <p:sp>
        <p:nvSpPr>
          <p:cNvPr id="6" name="Slide Number Placeholder 5"/>
          <p:cNvSpPr>
            <a:spLocks noGrp="1"/>
          </p:cNvSpPr>
          <p:nvPr>
            <p:ph type="sldNum" sz="quarter" idx="12"/>
          </p:nvPr>
        </p:nvSpPr>
        <p:spPr/>
        <p:txBody>
          <a:bodyPr/>
          <a:lstStyle/>
          <a:p>
            <a:fld id="{816F1512-B3C4-4F11-AF38-FCE287A3B16F}" type="slidenum">
              <a:rPr lang="ar-KW" smtClean="0"/>
              <a:t>‹#›</a:t>
            </a:fld>
            <a:endParaRPr lang="ar-K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E186DD-E7F0-4A41-8A14-FCD061A60D94}" type="datetimeFigureOut">
              <a:rPr lang="ar-KW" smtClean="0"/>
              <a:t>19/05/1430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816F1512-B3C4-4F11-AF38-FCE287A3B16F}" type="slidenum">
              <a:rPr lang="ar-KW" smtClean="0"/>
              <a:t>‹#›</a:t>
            </a:fld>
            <a:endParaRPr lang="ar-K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E186DD-E7F0-4A41-8A14-FCD061A60D94}" type="datetimeFigureOut">
              <a:rPr lang="ar-KW" smtClean="0"/>
              <a:t>19/05/1430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816F1512-B3C4-4F11-AF38-FCE287A3B16F}" type="slidenum">
              <a:rPr lang="ar-KW" smtClean="0"/>
              <a:t>‹#›</a:t>
            </a:fld>
            <a:endParaRPr lang="ar-KW"/>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E186DD-E7F0-4A41-8A14-FCD061A60D94}" type="datetimeFigureOut">
              <a:rPr lang="ar-KW" smtClean="0"/>
              <a:t>19/05/1430</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816F1512-B3C4-4F11-AF38-FCE287A3B16F}" type="slidenum">
              <a:rPr lang="ar-KW" smtClean="0"/>
              <a:t>‹#›</a:t>
            </a:fld>
            <a:endParaRPr lang="ar-K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6E186DD-E7F0-4A41-8A14-FCD061A60D94}" type="datetimeFigureOut">
              <a:rPr lang="ar-KW" smtClean="0"/>
              <a:t>19/05/1430</a:t>
            </a:fld>
            <a:endParaRPr lang="ar-KW"/>
          </a:p>
        </p:txBody>
      </p:sp>
      <p:sp>
        <p:nvSpPr>
          <p:cNvPr id="8" name="Footer Placeholder 7"/>
          <p:cNvSpPr>
            <a:spLocks noGrp="1"/>
          </p:cNvSpPr>
          <p:nvPr>
            <p:ph type="ftr" sz="quarter" idx="11"/>
          </p:nvPr>
        </p:nvSpPr>
        <p:spPr/>
        <p:txBody>
          <a:bodyPr/>
          <a:lstStyle/>
          <a:p>
            <a:endParaRPr lang="ar-KW"/>
          </a:p>
        </p:txBody>
      </p:sp>
      <p:sp>
        <p:nvSpPr>
          <p:cNvPr id="9" name="Slide Number Placeholder 8"/>
          <p:cNvSpPr>
            <a:spLocks noGrp="1"/>
          </p:cNvSpPr>
          <p:nvPr>
            <p:ph type="sldNum" sz="quarter" idx="12"/>
          </p:nvPr>
        </p:nvSpPr>
        <p:spPr/>
        <p:txBody>
          <a:bodyPr/>
          <a:lstStyle/>
          <a:p>
            <a:fld id="{816F1512-B3C4-4F11-AF38-FCE287A3B16F}" type="slidenum">
              <a:rPr lang="ar-KW" smtClean="0"/>
              <a:t>‹#›</a:t>
            </a:fld>
            <a:endParaRPr lang="ar-K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E186DD-E7F0-4A41-8A14-FCD061A60D94}" type="datetimeFigureOut">
              <a:rPr lang="ar-KW" smtClean="0"/>
              <a:t>19/05/1430</a:t>
            </a:fld>
            <a:endParaRPr lang="ar-KW"/>
          </a:p>
        </p:txBody>
      </p:sp>
      <p:sp>
        <p:nvSpPr>
          <p:cNvPr id="4" name="Footer Placeholder 3"/>
          <p:cNvSpPr>
            <a:spLocks noGrp="1"/>
          </p:cNvSpPr>
          <p:nvPr>
            <p:ph type="ftr" sz="quarter" idx="11"/>
          </p:nvPr>
        </p:nvSpPr>
        <p:spPr/>
        <p:txBody>
          <a:bodyPr/>
          <a:lstStyle/>
          <a:p>
            <a:endParaRPr lang="ar-KW"/>
          </a:p>
        </p:txBody>
      </p:sp>
      <p:sp>
        <p:nvSpPr>
          <p:cNvPr id="5" name="Slide Number Placeholder 4"/>
          <p:cNvSpPr>
            <a:spLocks noGrp="1"/>
          </p:cNvSpPr>
          <p:nvPr>
            <p:ph type="sldNum" sz="quarter" idx="12"/>
          </p:nvPr>
        </p:nvSpPr>
        <p:spPr/>
        <p:txBody>
          <a:bodyPr/>
          <a:lstStyle/>
          <a:p>
            <a:fld id="{816F1512-B3C4-4F11-AF38-FCE287A3B16F}" type="slidenum">
              <a:rPr lang="ar-KW" smtClean="0"/>
              <a:t>‹#›</a:t>
            </a:fld>
            <a:endParaRPr lang="ar-K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E186DD-E7F0-4A41-8A14-FCD061A60D94}" type="datetimeFigureOut">
              <a:rPr lang="ar-KW" smtClean="0"/>
              <a:t>19/05/1430</a:t>
            </a:fld>
            <a:endParaRPr lang="ar-KW"/>
          </a:p>
        </p:txBody>
      </p:sp>
      <p:sp>
        <p:nvSpPr>
          <p:cNvPr id="3" name="Footer Placeholder 2"/>
          <p:cNvSpPr>
            <a:spLocks noGrp="1"/>
          </p:cNvSpPr>
          <p:nvPr>
            <p:ph type="ftr" sz="quarter" idx="11"/>
          </p:nvPr>
        </p:nvSpPr>
        <p:spPr/>
        <p:txBody>
          <a:bodyPr/>
          <a:lstStyle/>
          <a:p>
            <a:endParaRPr lang="ar-KW"/>
          </a:p>
        </p:txBody>
      </p:sp>
      <p:sp>
        <p:nvSpPr>
          <p:cNvPr id="4" name="Slide Number Placeholder 3"/>
          <p:cNvSpPr>
            <a:spLocks noGrp="1"/>
          </p:cNvSpPr>
          <p:nvPr>
            <p:ph type="sldNum" sz="quarter" idx="12"/>
          </p:nvPr>
        </p:nvSpPr>
        <p:spPr/>
        <p:txBody>
          <a:bodyPr/>
          <a:lstStyle/>
          <a:p>
            <a:fld id="{816F1512-B3C4-4F11-AF38-FCE287A3B16F}" type="slidenum">
              <a:rPr lang="ar-KW" smtClean="0"/>
              <a:t>‹#›</a:t>
            </a:fld>
            <a:endParaRPr lang="ar-K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E186DD-E7F0-4A41-8A14-FCD061A60D94}" type="datetimeFigureOut">
              <a:rPr lang="ar-KW" smtClean="0"/>
              <a:t>19/05/1430</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816F1512-B3C4-4F11-AF38-FCE287A3B16F}" type="slidenum">
              <a:rPr lang="ar-KW" smtClean="0"/>
              <a:t>‹#›</a:t>
            </a:fld>
            <a:endParaRPr lang="ar-KW"/>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86E186DD-E7F0-4A41-8A14-FCD061A60D94}" type="datetimeFigureOut">
              <a:rPr lang="ar-KW" smtClean="0"/>
              <a:t>19/05/1430</a:t>
            </a:fld>
            <a:endParaRPr lang="ar-KW"/>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ar-KW"/>
          </a:p>
        </p:txBody>
      </p:sp>
      <p:sp>
        <p:nvSpPr>
          <p:cNvPr id="7" name="Slide Number Placeholder 6"/>
          <p:cNvSpPr>
            <a:spLocks noGrp="1"/>
          </p:cNvSpPr>
          <p:nvPr>
            <p:ph type="sldNum" sz="quarter" idx="12"/>
          </p:nvPr>
        </p:nvSpPr>
        <p:spPr>
          <a:xfrm>
            <a:off x="8339328" y="1170432"/>
            <a:ext cx="733864" cy="201168"/>
          </a:xfrm>
        </p:spPr>
        <p:txBody>
          <a:bodyPr/>
          <a:lstStyle/>
          <a:p>
            <a:fld id="{816F1512-B3C4-4F11-AF38-FCE287A3B16F}" type="slidenum">
              <a:rPr lang="ar-KW" smtClean="0"/>
              <a:t>‹#›</a:t>
            </a:fld>
            <a:endParaRPr lang="ar-KW"/>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6E186DD-E7F0-4A41-8A14-FCD061A60D94}" type="datetimeFigureOut">
              <a:rPr lang="ar-KW" smtClean="0"/>
              <a:t>19/05/1430</a:t>
            </a:fld>
            <a:endParaRPr lang="ar-KW"/>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ar-KW"/>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16F1512-B3C4-4F11-AF38-FCE287A3B16F}" type="slidenum">
              <a:rPr lang="ar-KW" smtClean="0"/>
              <a:t>‹#›</a:t>
            </a:fld>
            <a:endParaRPr lang="ar-KW"/>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928670"/>
            <a:ext cx="8077200" cy="1673352"/>
          </a:xfrm>
        </p:spPr>
        <p:txBody>
          <a:bodyPr/>
          <a:lstStyle/>
          <a:p>
            <a:pPr algn="r"/>
            <a:r>
              <a:rPr lang="ar-KW" dirty="0" smtClean="0"/>
              <a:t>العظيم جل جلاله وتقدست أسماؤه</a:t>
            </a:r>
            <a:endParaRPr lang="ar-KW" dirty="0"/>
          </a:p>
        </p:txBody>
      </p:sp>
      <p:sp>
        <p:nvSpPr>
          <p:cNvPr id="3" name="Subtitle 2"/>
          <p:cNvSpPr>
            <a:spLocks noGrp="1"/>
          </p:cNvSpPr>
          <p:nvPr>
            <p:ph type="subTitle" idx="1"/>
          </p:nvPr>
        </p:nvSpPr>
        <p:spPr>
          <a:xfrm>
            <a:off x="500034" y="2928934"/>
            <a:ext cx="8077200" cy="1499616"/>
          </a:xfrm>
        </p:spPr>
        <p:txBody>
          <a:bodyPr/>
          <a:lstStyle/>
          <a:p>
            <a:pPr algn="r"/>
            <a:r>
              <a:rPr lang="ar-KW" b="1" dirty="0" smtClean="0"/>
              <a:t>فوائد من كتاب : مختصر النهج الأسمى في شرح أسماء الله الحسنى تأليف الشيخ محمد الحمود النجدي </a:t>
            </a:r>
            <a:br>
              <a:rPr lang="ar-KW" b="1" dirty="0" smtClean="0"/>
            </a:br>
            <a:r>
              <a:rPr lang="ar-KW" b="1" dirty="0" smtClean="0"/>
              <a:t/>
            </a:r>
            <a:br>
              <a:rPr lang="ar-KW" b="1" dirty="0" smtClean="0"/>
            </a:br>
            <a:endParaRPr lang="ar-KW"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KW" dirty="0" smtClean="0"/>
              <a:t>العظيم جل جلاله وتقدست أسماؤه</a:t>
            </a:r>
            <a:endParaRPr lang="ar-KW" dirty="0"/>
          </a:p>
        </p:txBody>
      </p:sp>
      <p:sp>
        <p:nvSpPr>
          <p:cNvPr id="3" name="Content Placeholder 2"/>
          <p:cNvSpPr>
            <a:spLocks noGrp="1"/>
          </p:cNvSpPr>
          <p:nvPr>
            <p:ph idx="1"/>
          </p:nvPr>
        </p:nvSpPr>
        <p:spPr>
          <a:xfrm>
            <a:off x="457200" y="1775191"/>
            <a:ext cx="8229600" cy="5082809"/>
          </a:xfrm>
        </p:spPr>
        <p:txBody>
          <a:bodyPr>
            <a:normAutofit/>
          </a:bodyPr>
          <a:lstStyle/>
          <a:p>
            <a:pPr>
              <a:buNone/>
            </a:pPr>
            <a:r>
              <a:rPr lang="ar-SA" dirty="0" smtClean="0">
                <a:effectLst>
                  <a:outerShdw blurRad="38100" dist="38100" dir="2700000" algn="tl">
                    <a:srgbClr val="000000">
                      <a:alpha val="43137"/>
                    </a:srgbClr>
                  </a:outerShdw>
                </a:effectLst>
              </a:rPr>
              <a:t>التعظيم</a:t>
            </a:r>
            <a:r>
              <a:rPr lang="ar-SA" dirty="0" smtClean="0"/>
              <a:t> لغة : هو التبجيل والعظمة والكبرياء </a:t>
            </a:r>
            <a:endParaRPr lang="ar-KW" dirty="0" smtClean="0"/>
          </a:p>
          <a:p>
            <a:pPr>
              <a:buNone/>
            </a:pPr>
            <a:endParaRPr lang="ar-KW" dirty="0" smtClean="0"/>
          </a:p>
          <a:p>
            <a:pPr>
              <a:buNone/>
            </a:pPr>
            <a:r>
              <a:rPr lang="ar-SA" sz="2000" b="1" u="sng" dirty="0" smtClean="0">
                <a:solidFill>
                  <a:schemeClr val="accent1">
                    <a:lumMod val="75000"/>
                  </a:schemeClr>
                </a:solidFill>
              </a:rPr>
              <a:t>وورد هذا الاسم في القرآن 9 مرات منها</a:t>
            </a:r>
            <a:r>
              <a:rPr lang="en-US" sz="2000" b="1" u="sng" dirty="0" smtClean="0">
                <a:solidFill>
                  <a:schemeClr val="accent1">
                    <a:lumMod val="75000"/>
                  </a:schemeClr>
                </a:solidFill>
              </a:rPr>
              <a:t> </a:t>
            </a:r>
            <a:r>
              <a:rPr lang="en-US" sz="2000" b="1" dirty="0" smtClean="0">
                <a:solidFill>
                  <a:schemeClr val="accent1">
                    <a:lumMod val="75000"/>
                  </a:schemeClr>
                </a:solidFill>
              </a:rPr>
              <a:t>:</a:t>
            </a:r>
            <a:endParaRPr lang="ar-KW" sz="2000" b="1" dirty="0" smtClean="0">
              <a:solidFill>
                <a:schemeClr val="accent1">
                  <a:lumMod val="75000"/>
                </a:schemeClr>
              </a:solidFill>
            </a:endParaRPr>
          </a:p>
          <a:p>
            <a:pPr>
              <a:buNone/>
            </a:pPr>
            <a:endParaRPr lang="ar-KW" sz="2000" b="1" dirty="0" smtClean="0"/>
          </a:p>
          <a:p>
            <a:pPr>
              <a:buNone/>
            </a:pPr>
            <a:r>
              <a:rPr lang="ar-KW" sz="2000" b="1" dirty="0" smtClean="0"/>
              <a:t>آية الكرسي في سورة البقرة (255) : </a:t>
            </a:r>
            <a:r>
              <a:rPr lang="ar-SA" sz="2000" dirty="0" smtClean="0"/>
              <a:t>الله لا اله الا هو الحي القيوم لا تاخذه سنه ولا نوم له ما في السماوات وما في الارض من ذا الذي يشفع عنده الا باذنه يعلم ما بين ايديهم وما خلفهم ولا يحيطون بشيء من علمه الا بما شاء وسع كرسيه السماوات والارض ولا يؤوده حفظهما وهو العلي </a:t>
            </a:r>
            <a:r>
              <a:rPr lang="ar-SA" sz="2000" dirty="0" smtClean="0">
                <a:solidFill>
                  <a:srgbClr val="FF0000"/>
                </a:solidFill>
              </a:rPr>
              <a:t>العظيم</a:t>
            </a:r>
            <a:endParaRPr lang="en-US" sz="2000" dirty="0" smtClean="0">
              <a:solidFill>
                <a:srgbClr val="FF0000"/>
              </a:solidFill>
            </a:endParaRPr>
          </a:p>
          <a:p>
            <a:pPr>
              <a:buNone/>
            </a:pPr>
            <a:endParaRPr lang="en-US" sz="2000" dirty="0" smtClean="0"/>
          </a:p>
          <a:p>
            <a:pPr>
              <a:buNone/>
            </a:pPr>
            <a:r>
              <a:rPr lang="ar-KW" sz="2000" b="1" dirty="0" smtClean="0"/>
              <a:t>الآية (4) من سورة الشورى :  </a:t>
            </a:r>
            <a:r>
              <a:rPr lang="ar-SA" sz="2000" dirty="0" smtClean="0"/>
              <a:t>له </a:t>
            </a:r>
            <a:r>
              <a:rPr lang="ar-SA" sz="2000" dirty="0" smtClean="0"/>
              <a:t>ما في السماوات وما في الارض وهو العلي </a:t>
            </a:r>
            <a:r>
              <a:rPr lang="ar-SA" sz="2000" dirty="0" smtClean="0">
                <a:solidFill>
                  <a:srgbClr val="FF0000"/>
                </a:solidFill>
              </a:rPr>
              <a:t>العظيم</a:t>
            </a:r>
            <a:endParaRPr lang="ar-KW" sz="20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معنى الاسم في حق الله تعالى</a:t>
            </a:r>
            <a:r>
              <a:rPr lang="en-US" dirty="0" smtClean="0"/>
              <a:t> :</a:t>
            </a:r>
            <a:endParaRPr lang="ar-KW" dirty="0"/>
          </a:p>
        </p:txBody>
      </p:sp>
      <p:sp>
        <p:nvSpPr>
          <p:cNvPr id="3" name="Content Placeholder 2"/>
          <p:cNvSpPr>
            <a:spLocks noGrp="1"/>
          </p:cNvSpPr>
          <p:nvPr>
            <p:ph idx="1"/>
          </p:nvPr>
        </p:nvSpPr>
        <p:spPr/>
        <p:txBody>
          <a:bodyPr/>
          <a:lstStyle/>
          <a:p>
            <a:r>
              <a:rPr lang="ar-SA" b="1" dirty="0" smtClean="0"/>
              <a:t>الذي يعظمه خلقه ويهابونه ويتقونه</a:t>
            </a:r>
            <a:r>
              <a:rPr lang="en-US" b="1" dirty="0" smtClean="0"/>
              <a:t> </a:t>
            </a:r>
            <a:br>
              <a:rPr lang="en-US" b="1" dirty="0" smtClean="0"/>
            </a:br>
            <a:endParaRPr lang="ar-KW" b="1" dirty="0" smtClean="0"/>
          </a:p>
          <a:p>
            <a:r>
              <a:rPr lang="ar-SA" b="1" dirty="0" smtClean="0"/>
              <a:t>وقال الأصبهان</a:t>
            </a:r>
            <a:r>
              <a:rPr lang="ar-KW" b="1" dirty="0" smtClean="0"/>
              <a:t>ي        </a:t>
            </a:r>
            <a:r>
              <a:rPr lang="ar-SA" b="1" dirty="0" smtClean="0"/>
              <a:t>فينبغي </a:t>
            </a:r>
            <a:r>
              <a:rPr lang="ar-SA" b="1" dirty="0" smtClean="0"/>
              <a:t>لمن عرف حق عظمة الله </a:t>
            </a:r>
            <a:r>
              <a:rPr lang="ar-SA" b="1" dirty="0" smtClean="0"/>
              <a:t>تعالى</a:t>
            </a:r>
            <a:r>
              <a:rPr lang="ar-KW" b="1" dirty="0" smtClean="0"/>
              <a:t> </a:t>
            </a:r>
            <a:r>
              <a:rPr lang="ar-SA" b="1" dirty="0" smtClean="0"/>
              <a:t>أن </a:t>
            </a:r>
            <a:r>
              <a:rPr lang="ar-SA" b="1" dirty="0" smtClean="0"/>
              <a:t>لا يتكلم بكلمة يكرهها الله </a:t>
            </a:r>
            <a:r>
              <a:rPr lang="ar-SA" b="1" dirty="0" smtClean="0"/>
              <a:t>تعالى</a:t>
            </a:r>
            <a:r>
              <a:rPr lang="ar-KW" b="1" dirty="0" smtClean="0"/>
              <a:t> </a:t>
            </a:r>
            <a:r>
              <a:rPr lang="ar-SA" b="1" dirty="0" smtClean="0"/>
              <a:t>ولا </a:t>
            </a:r>
            <a:r>
              <a:rPr lang="ar-SA" b="1" dirty="0" smtClean="0"/>
              <a:t>يرتكب معصية لا يرضاها الله </a:t>
            </a:r>
            <a:r>
              <a:rPr lang="ar-SA" b="1" dirty="0" smtClean="0"/>
              <a:t>تعالى </a:t>
            </a:r>
            <a:r>
              <a:rPr lang="ar-SA" b="1" dirty="0" smtClean="0"/>
              <a:t>إذ هو القائم على كل نفس بما كسبت</a:t>
            </a:r>
            <a:r>
              <a:rPr lang="en-US" b="1" dirty="0" smtClean="0"/>
              <a:t> </a:t>
            </a:r>
            <a:r>
              <a:rPr lang="en-US" b="1" dirty="0" smtClean="0"/>
              <a:t>.</a:t>
            </a:r>
            <a:r>
              <a:rPr lang="en-US" b="1" dirty="0" smtClean="0"/>
              <a:t/>
            </a:r>
            <a:br>
              <a:rPr lang="en-US" b="1" dirty="0" smtClean="0"/>
            </a:br>
            <a:r>
              <a:rPr lang="en-US" b="1" dirty="0" smtClean="0"/>
              <a:t/>
            </a:r>
            <a:br>
              <a:rPr lang="en-US" b="1" dirty="0" smtClean="0"/>
            </a:br>
            <a:endParaRPr lang="ar-KW" dirty="0"/>
          </a:p>
        </p:txBody>
      </p:sp>
      <p:sp>
        <p:nvSpPr>
          <p:cNvPr id="4" name="Left Arrow 3"/>
          <p:cNvSpPr/>
          <p:nvPr/>
        </p:nvSpPr>
        <p:spPr>
          <a:xfrm>
            <a:off x="4357686" y="2928934"/>
            <a:ext cx="76409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KW"/>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اثر الايمان بهذا الإسم</a:t>
            </a:r>
            <a:endParaRPr lang="ar-KW" dirty="0"/>
          </a:p>
        </p:txBody>
      </p:sp>
      <p:sp>
        <p:nvSpPr>
          <p:cNvPr id="3" name="Content Placeholder 2"/>
          <p:cNvSpPr>
            <a:spLocks noGrp="1"/>
          </p:cNvSpPr>
          <p:nvPr>
            <p:ph idx="1"/>
          </p:nvPr>
        </p:nvSpPr>
        <p:spPr/>
        <p:txBody>
          <a:bodyPr>
            <a:normAutofit/>
          </a:bodyPr>
          <a:lstStyle/>
          <a:p>
            <a:r>
              <a:rPr lang="ar-SA" sz="2400" b="1" dirty="0" smtClean="0"/>
              <a:t>قال ابن القيم</a:t>
            </a:r>
            <a:r>
              <a:rPr lang="en-US" sz="2400" b="1" dirty="0" smtClean="0"/>
              <a:t> </a:t>
            </a:r>
            <a:r>
              <a:rPr lang="en-US" sz="2800" b="1" dirty="0" smtClean="0"/>
              <a:t>: </a:t>
            </a:r>
            <a:br>
              <a:rPr lang="en-US" sz="2800" b="1" dirty="0" smtClean="0"/>
            </a:br>
            <a:r>
              <a:rPr lang="ar-SA" sz="2400" dirty="0" smtClean="0"/>
              <a:t>وهو العظيم بكل معنى يوجب التعظيم لا يحصيه من انسان</a:t>
            </a:r>
            <a:r>
              <a:rPr lang="en-US" sz="2800" dirty="0" smtClean="0"/>
              <a:t/>
            </a:r>
            <a:br>
              <a:rPr lang="en-US" sz="2800" dirty="0" smtClean="0"/>
            </a:br>
            <a:r>
              <a:rPr lang="ar-SA" sz="2400" dirty="0" smtClean="0"/>
              <a:t>فمن عظمته في علمه وقدرته أنه لا يشق عليه ان يحفظ السماوات السبع والأرضين السبع ومن فيهما ،كما قال تعالى : </a:t>
            </a:r>
            <a:r>
              <a:rPr lang="en-US" sz="2400" dirty="0" smtClean="0">
                <a:solidFill>
                  <a:schemeClr val="accent1">
                    <a:lumMod val="75000"/>
                  </a:schemeClr>
                </a:solidFill>
              </a:rPr>
              <a:t>)</a:t>
            </a:r>
            <a:r>
              <a:rPr lang="ar-SA" sz="2400" dirty="0" smtClean="0">
                <a:solidFill>
                  <a:schemeClr val="accent1">
                    <a:lumMod val="75000"/>
                  </a:schemeClr>
                </a:solidFill>
              </a:rPr>
              <a:t>ولا </a:t>
            </a:r>
            <a:r>
              <a:rPr lang="ar-SA" sz="2400" dirty="0" smtClean="0">
                <a:solidFill>
                  <a:schemeClr val="accent1">
                    <a:lumMod val="75000"/>
                  </a:schemeClr>
                </a:solidFill>
              </a:rPr>
              <a:t>يئوده حفظهما وهو العلي </a:t>
            </a:r>
            <a:r>
              <a:rPr lang="ar-SA" sz="2400" dirty="0" smtClean="0">
                <a:solidFill>
                  <a:schemeClr val="accent1">
                    <a:lumMod val="75000"/>
                  </a:schemeClr>
                </a:solidFill>
              </a:rPr>
              <a:t>العظيم</a:t>
            </a:r>
            <a:r>
              <a:rPr lang="en-US" sz="2400" dirty="0" smtClean="0">
                <a:solidFill>
                  <a:schemeClr val="accent1">
                    <a:lumMod val="75000"/>
                  </a:schemeClr>
                </a:solidFill>
              </a:rPr>
              <a:t>(</a:t>
            </a:r>
            <a:r>
              <a:rPr lang="ar-KW" sz="2400" dirty="0" smtClean="0">
                <a:solidFill>
                  <a:schemeClr val="accent1">
                    <a:lumMod val="75000"/>
                  </a:schemeClr>
                </a:solidFill>
              </a:rPr>
              <a:t>.</a:t>
            </a:r>
          </a:p>
          <a:p>
            <a:endParaRPr lang="ar-KW" sz="2400" dirty="0" smtClean="0"/>
          </a:p>
          <a:p>
            <a:r>
              <a:rPr lang="ar-SA" sz="2000" b="1" dirty="0" smtClean="0"/>
              <a:t>ومن </a:t>
            </a:r>
            <a:r>
              <a:rPr lang="ar-SA" sz="2000" b="1" dirty="0" smtClean="0"/>
              <a:t>تعظيمه جل وعلا الإكثار من ذكره في كل وقت وحين والبدء باسمه في جميع الأمور، وحمده والثناء عليه بما هو أهل له ، وتهليله وتكبيره</a:t>
            </a:r>
            <a:r>
              <a:rPr lang="en-US" sz="2000" b="1" dirty="0" smtClean="0"/>
              <a:t> </a:t>
            </a:r>
            <a:r>
              <a:rPr lang="en-US" sz="2800" b="1" dirty="0" smtClean="0"/>
              <a:t>.</a:t>
            </a:r>
            <a:endParaRPr lang="ar-KW" sz="2800" b="1" dirty="0" smtClean="0"/>
          </a:p>
          <a:p>
            <a:endParaRPr lang="ar-KW" sz="2800" b="1" dirty="0" smtClean="0"/>
          </a:p>
          <a:p>
            <a:r>
              <a:rPr lang="ar-SA" sz="2000" b="1" dirty="0" smtClean="0"/>
              <a:t>ومن تعظيم الله تعالى سبحانه ، أن يطاع رسول الله صلى الله عليه وسلم </a:t>
            </a:r>
            <a:r>
              <a:rPr lang="ar-SA" sz="2000" b="1" dirty="0" smtClean="0">
                <a:solidFill>
                  <a:schemeClr val="accent1">
                    <a:lumMod val="75000"/>
                  </a:schemeClr>
                </a:solidFill>
              </a:rPr>
              <a:t>( وما ارسلنا من رسول إلا ليطاع بإذن الله ) </a:t>
            </a:r>
            <a:r>
              <a:rPr lang="ar-SA" sz="2000" b="1" dirty="0" smtClean="0"/>
              <a:t>النساء 64</a:t>
            </a:r>
            <a:endParaRPr lang="ar-KW"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KW" dirty="0" smtClean="0"/>
              <a:t>تابع : آثار الايمان بهذا الإسم</a:t>
            </a:r>
            <a:endParaRPr lang="ar-KW" dirty="0"/>
          </a:p>
        </p:txBody>
      </p:sp>
      <p:sp>
        <p:nvSpPr>
          <p:cNvPr id="3" name="Content Placeholder 2"/>
          <p:cNvSpPr>
            <a:spLocks noGrp="1"/>
          </p:cNvSpPr>
          <p:nvPr>
            <p:ph idx="1"/>
          </p:nvPr>
        </p:nvSpPr>
        <p:spPr>
          <a:xfrm>
            <a:off x="457200" y="1643051"/>
            <a:ext cx="8229600" cy="5214950"/>
          </a:xfrm>
        </p:spPr>
        <p:txBody>
          <a:bodyPr>
            <a:normAutofit/>
          </a:bodyPr>
          <a:lstStyle/>
          <a:p>
            <a:r>
              <a:rPr lang="ar-SA" sz="2400" b="1" dirty="0" smtClean="0"/>
              <a:t>ومن تعظيم الله سبحانه وتعالى </a:t>
            </a:r>
            <a:r>
              <a:rPr lang="en-US" sz="2400" b="1" dirty="0" smtClean="0"/>
              <a:t>H</a:t>
            </a:r>
            <a:r>
              <a:rPr lang="ar-SA" sz="2400" b="1" dirty="0" smtClean="0"/>
              <a:t>ن </a:t>
            </a:r>
            <a:r>
              <a:rPr lang="ar-SA" sz="2400" b="1" dirty="0" smtClean="0"/>
              <a:t>يعظم رسوله ويوقره ،قال </a:t>
            </a:r>
            <a:r>
              <a:rPr lang="ar-SA" sz="2400" b="1" dirty="0" smtClean="0"/>
              <a:t>تعال</a:t>
            </a:r>
            <a:r>
              <a:rPr lang="ar-KW" sz="2400" b="1" dirty="0" smtClean="0"/>
              <a:t>ى</a:t>
            </a:r>
            <a:r>
              <a:rPr lang="en-US" sz="2400" b="1" dirty="0" smtClean="0"/>
              <a:t> :</a:t>
            </a:r>
            <a:r>
              <a:rPr lang="ar-KW" sz="2400" b="1" dirty="0" smtClean="0"/>
              <a:t> </a:t>
            </a:r>
            <a:r>
              <a:rPr lang="ar-KW" sz="2400" b="1" dirty="0" smtClean="0">
                <a:solidFill>
                  <a:schemeClr val="accent1">
                    <a:lumMod val="75000"/>
                  </a:schemeClr>
                </a:solidFill>
              </a:rPr>
              <a:t>(</a:t>
            </a:r>
            <a:r>
              <a:rPr lang="ar-SA" sz="2400" b="1" dirty="0" smtClean="0">
                <a:solidFill>
                  <a:schemeClr val="accent1">
                    <a:lumMod val="75000"/>
                  </a:schemeClr>
                </a:solidFill>
              </a:rPr>
              <a:t>لتؤمنوا </a:t>
            </a:r>
            <a:r>
              <a:rPr lang="ar-SA" sz="2400" b="1" dirty="0" smtClean="0">
                <a:solidFill>
                  <a:schemeClr val="accent1">
                    <a:lumMod val="75000"/>
                  </a:schemeClr>
                </a:solidFill>
              </a:rPr>
              <a:t>بالله ورسوله وتعزروه) </a:t>
            </a:r>
            <a:r>
              <a:rPr lang="ar-SA" sz="2400" b="1" dirty="0" smtClean="0"/>
              <a:t>الفتح </a:t>
            </a:r>
            <a:r>
              <a:rPr lang="ar-SA" sz="2400" b="1" dirty="0" smtClean="0"/>
              <a:t>9</a:t>
            </a:r>
            <a:endParaRPr lang="ar-KW" sz="2400" b="1" dirty="0" smtClean="0"/>
          </a:p>
          <a:p>
            <a:endParaRPr lang="ar-KW" sz="2400" b="1" dirty="0" smtClean="0"/>
          </a:p>
          <a:p>
            <a:r>
              <a:rPr lang="ar-SA" sz="2400" b="1" dirty="0" smtClean="0"/>
              <a:t>ومن تعظيم الله تعالى أن يصدق كتابه وأن يحكم بالأرض </a:t>
            </a:r>
            <a:endParaRPr lang="ar-KW" sz="2400" b="1" dirty="0" smtClean="0"/>
          </a:p>
          <a:p>
            <a:endParaRPr lang="ar-KW" sz="2400" b="1" dirty="0" smtClean="0"/>
          </a:p>
          <a:p>
            <a:r>
              <a:rPr lang="ar-SA" sz="2400" b="1" dirty="0" smtClean="0"/>
              <a:t>ومن تعظيم الله سبحانه ان تعظم شعائر دينه كالصلاة والزكاة والصيام والحج وغيرها </a:t>
            </a:r>
            <a:endParaRPr lang="ar-KW" sz="2400" b="1" dirty="0" smtClean="0"/>
          </a:p>
          <a:p>
            <a:endParaRPr lang="ar-KW" sz="2400" b="1" dirty="0" smtClean="0"/>
          </a:p>
          <a:p>
            <a:r>
              <a:rPr lang="ar-SA" sz="2400" b="1" dirty="0" smtClean="0"/>
              <a:t>ومن اعظم ماحرمه الله الشرك بأنواعه ومقابل هذا أن يعمل المسلم بأوامره التي أمر بها والتي من اعظمها توحيده وإفراده بالعبادة وحده لا شريك له</a:t>
            </a:r>
            <a:endParaRPr lang="ar-KW" sz="2400" b="1" dirty="0" smtClean="0"/>
          </a:p>
          <a:p>
            <a:endParaRPr lang="ar-KW"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571612"/>
            <a:ext cx="8229600" cy="4286280"/>
          </a:xfrm>
        </p:spPr>
        <p:txBody>
          <a:bodyPr>
            <a:normAutofit/>
          </a:bodyPr>
          <a:lstStyle/>
          <a:p>
            <a:pPr algn="ctr"/>
            <a:r>
              <a:rPr lang="ar-KW" dirty="0" smtClean="0"/>
              <a:t>تم بحمد الله تعالى شرح اسم الله تعالى (العظيم) جل جلاله وتقدست أسماؤه</a:t>
            </a:r>
            <a:br>
              <a:rPr lang="ar-KW" dirty="0" smtClean="0"/>
            </a:br>
            <a:r>
              <a:rPr lang="ar-KW" dirty="0" smtClean="0"/>
              <a:t/>
            </a:r>
            <a:br>
              <a:rPr lang="ar-KW" dirty="0" smtClean="0"/>
            </a:br>
            <a:r>
              <a:rPr lang="ar-KW" dirty="0" smtClean="0"/>
              <a:t>ملتقى طالبات العلم</a:t>
            </a:r>
            <a:endParaRPr lang="ar-KW"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23</TotalTime>
  <Words>232</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Module</vt:lpstr>
      <vt:lpstr>العظيم جل جلاله وتقدست أسماؤه</vt:lpstr>
      <vt:lpstr>العظيم جل جلاله وتقدست أسماؤه</vt:lpstr>
      <vt:lpstr>معنى الاسم في حق الله تعالى :</vt:lpstr>
      <vt:lpstr>اثر الايمان بهذا الإسم</vt:lpstr>
      <vt:lpstr>تابع : آثار الايمان بهذا الإسم</vt:lpstr>
      <vt:lpstr>تم بحمد الله تعالى شرح اسم الله تعالى (العظيم) جل جلاله وتقدست أسماؤه  ملتقى طالبات العلم</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العظيم جل جلاله وتقدست أسماؤه</dc:title>
  <dc:creator>Dalal</dc:creator>
  <cp:lastModifiedBy>Dalal</cp:lastModifiedBy>
  <cp:revision>4</cp:revision>
  <dcterms:created xsi:type="dcterms:W3CDTF">2009-05-13T17:43:14Z</dcterms:created>
  <dcterms:modified xsi:type="dcterms:W3CDTF">2009-05-13T18:06:29Z</dcterms:modified>
</cp:coreProperties>
</file>