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9" d="100"/>
          <a:sy n="89" d="100"/>
        </p:scale>
        <p:origin x="-12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30789-F72E-45DA-B8A0-4C157FB3B374}" type="datetimeFigureOut">
              <a:rPr lang="ar-SA" smtClean="0"/>
              <a:pPr/>
              <a:t>08/01/1430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C48AB-C01B-4DE5-B4A6-4710F9C8C0F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7"/>
          <p:cNvSpPr txBox="1"/>
          <p:nvPr/>
        </p:nvSpPr>
        <p:spPr>
          <a:xfrm>
            <a:off x="6429388" y="1379577"/>
            <a:ext cx="2270173" cy="5478423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50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cs typeface="DecoType Naskh" pitchFamily="2" charset="-78"/>
              </a:rPr>
              <a:t>?</a:t>
            </a:r>
            <a:endParaRPr lang="ar-SA" sz="35000" b="1" spc="50" dirty="0">
              <a:ln w="11430"/>
              <a:solidFill>
                <a:schemeClr val="accent3">
                  <a:lumMod val="50000"/>
                </a:schemeClr>
              </a:solidFill>
              <a:cs typeface="DecoType Naskh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85786" y="3071810"/>
            <a:ext cx="7715304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 rtl="0"/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Any </a:t>
            </a:r>
            <a:r>
              <a:rPr 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fault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these </a:t>
            </a:r>
            <a:r>
              <a:rPr 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children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to </a:t>
            </a:r>
            <a:r>
              <a:rPr lang="en-US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killing them</a:t>
            </a:r>
            <a:endParaRPr lang="en-US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857356" y="4500570"/>
            <a:ext cx="4615366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أطفال غزة .. بأي ذنب قتلوا ؟!!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285720" y="2285992"/>
            <a:ext cx="4321311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Gazan</a:t>
            </a:r>
            <a:r>
              <a:rPr lang="en-US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children .. </a:t>
            </a:r>
            <a:endParaRPr lang="ar-SA" sz="4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رابط مستقيم 10"/>
          <p:cNvCxnSpPr/>
          <p:nvPr/>
        </p:nvCxnSpPr>
        <p:spPr>
          <a:xfrm>
            <a:off x="428596" y="4071942"/>
            <a:ext cx="6286544" cy="158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28596" y="4714884"/>
            <a:ext cx="342902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ar-SA" sz="2800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الطفل يحي </a:t>
            </a:r>
            <a:r>
              <a:rPr lang="ar-SA" sz="2800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الحايك</a:t>
            </a:r>
            <a:r>
              <a:rPr lang="ar-SA" sz="2800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تحت الركام .. فهل كان مقاتلا (الجزيرة </a:t>
            </a:r>
            <a:r>
              <a:rPr lang="ar-SA" sz="2800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نت</a:t>
            </a:r>
            <a:r>
              <a:rPr lang="ar-SA" sz="2800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 </a:t>
            </a:r>
            <a:endParaRPr lang="ar-SA" sz="2800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57158" y="3500438"/>
            <a:ext cx="3571868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Low" rtl="0"/>
            <a:r>
              <a:rPr lang="en-US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Yahya</a:t>
            </a:r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Al-Hayek, a child under the rubble .. Is the fighter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 descr="C:\Documents and Settings\BanIm\سطح المكتب\My studio\GAZA\1_881173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3714750" cy="2952750"/>
          </a:xfrm>
          <a:prstGeom prst="rect">
            <a:avLst/>
          </a:prstGeom>
          <a:noFill/>
        </p:spPr>
      </p:pic>
      <p:pic>
        <p:nvPicPr>
          <p:cNvPr id="7171" name="Picture 3" descr="C:\Documents and Settings\BanIm\سطح المكتب\My studio\GAZA\1_881169_1_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786058"/>
            <a:ext cx="3714750" cy="295275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4714876" y="1643050"/>
            <a:ext cx="421481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جدة الطفل يحي </a:t>
            </a:r>
            <a:r>
              <a:rPr lang="ar-SA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الحايك</a:t>
            </a:r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تتعرف عليه بعد انتشاله من تحت الركام (الجزيرة </a:t>
            </a:r>
            <a:r>
              <a:rPr lang="ar-SA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نت</a:t>
            </a:r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 </a:t>
            </a:r>
          </a:p>
        </p:txBody>
      </p:sp>
      <p:sp>
        <p:nvSpPr>
          <p:cNvPr id="7" name="مستطيل 6"/>
          <p:cNvSpPr/>
          <p:nvPr/>
        </p:nvSpPr>
        <p:spPr>
          <a:xfrm>
            <a:off x="4429124" y="428604"/>
            <a:ext cx="45720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rtl="0"/>
            <a:r>
              <a:rPr lang="en-US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Yahya</a:t>
            </a:r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Al-Hayek's grand mother, Recognize him after the cry from under the rubble</a:t>
            </a:r>
            <a:endParaRPr lang="ar-SA" sz="2400" b="1" spc="50" dirty="0" smtClean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5984" y="4929198"/>
            <a:ext cx="664371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شاب فلسطيني يحمل طفلا لفظ أنفاسه قبل أن يصل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ألى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المسشفى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(الجزيرة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نت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14282" y="500042"/>
            <a:ext cx="8786874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Palestinian youth carrying a child died before reaching the hospital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4" name="Picture 2" descr="C:\Documents and Settings\BanIm\سطح المكتب\My studio\GAZA\1_881047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500174"/>
            <a:ext cx="3714750" cy="2952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71472" y="2643182"/>
            <a:ext cx="5214990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فصبراً أهل غزة فإن فرج الله قريب والمؤمن مبتلى</a:t>
            </a:r>
          </a:p>
          <a:p>
            <a:r>
              <a:rPr lang="ar-SA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ولعل الله أن يفرّج عنكم ويجعل من بعد العسر يسراً</a:t>
            </a:r>
          </a:p>
          <a:p>
            <a:r>
              <a:rPr lang="ar-SA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وليس لنا من نصرتكم سوى الدعاء لكم</a:t>
            </a:r>
          </a:p>
          <a:p>
            <a:r>
              <a:rPr lang="ar-SA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وما أنجعه من سلاح إذا أخلصنا النية لله....</a:t>
            </a:r>
          </a:p>
          <a:p>
            <a:r>
              <a:rPr lang="ar-SA" sz="28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فصبر جميل والله المستعان</a:t>
            </a:r>
            <a:endParaRPr lang="ar-SA" sz="28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pic>
        <p:nvPicPr>
          <p:cNvPr id="1026" name="Picture 2" descr="C:\Documents and Settings\BanIm\سطح المكتب\غزة\ShowPic.ph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785926"/>
            <a:ext cx="2857500" cy="2952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Documents and Settings\BanIm\سطح المكتب\غزة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3409950" cy="3076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مربع نص 3"/>
          <p:cNvSpPr txBox="1"/>
          <p:nvPr/>
        </p:nvSpPr>
        <p:spPr>
          <a:xfrm>
            <a:off x="6357950" y="3000372"/>
            <a:ext cx="777778" cy="461665"/>
          </a:xfrm>
          <a:prstGeom prst="rect">
            <a:avLst/>
          </a:prstGeom>
          <a:noFill/>
        </p:spPr>
        <p:txBody>
          <a:bodyPr wrap="non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البحري</a:t>
            </a:r>
            <a:endParaRPr lang="ar-SA" sz="24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072066" y="3500438"/>
            <a:ext cx="3209661" cy="461665"/>
          </a:xfrm>
          <a:prstGeom prst="rect">
            <a:avLst/>
          </a:prstGeom>
          <a:noFill/>
        </p:spPr>
        <p:txBody>
          <a:bodyPr wrap="non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ban2007si@gmail.com</a:t>
            </a:r>
            <a:endParaRPr lang="ar-SA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357818" y="2428868"/>
            <a:ext cx="2632451" cy="461665"/>
          </a:xfrm>
          <a:prstGeom prst="rect">
            <a:avLst/>
          </a:prstGeom>
          <a:noFill/>
        </p:spPr>
        <p:txBody>
          <a:bodyPr wrap="non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عضو رابطة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الجرافيك</a:t>
            </a:r>
            <a:r>
              <a:rPr lang="ar-SA" sz="2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الدعوي</a:t>
            </a:r>
            <a:endParaRPr lang="ar-SA" sz="24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357554" y="214290"/>
            <a:ext cx="2270173" cy="5478423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5000" b="1" spc="50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cs typeface="DecoType Naskh" pitchFamily="2" charset="-78"/>
              </a:rPr>
              <a:t>?</a:t>
            </a:r>
            <a:endParaRPr lang="ar-SA" sz="35000" b="1" spc="50" dirty="0">
              <a:ln w="11430"/>
              <a:solidFill>
                <a:schemeClr val="accent3">
                  <a:lumMod val="20000"/>
                  <a:lumOff val="80000"/>
                </a:schemeClr>
              </a:solidFill>
              <a:cs typeface="DecoType Naskh" pitchFamily="2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000628" y="714356"/>
            <a:ext cx="3786182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ثمانية أطفال فلسطينيون قتلوا في يوم واحد </a:t>
            </a:r>
            <a:b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</a:br>
            <a: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أمس الثلاثاء 29-12-2008 </a:t>
            </a:r>
            <a:b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</a:br>
            <a: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في قصف استهدف منزلين مختلفين في قطاع غزة.</a:t>
            </a:r>
            <a:b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</a:br>
            <a: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التبرير الإسرائيلي هو ملاحقة من تصفهم بالإرهابيين. </a:t>
            </a:r>
            <a:b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</a:br>
            <a:r>
              <a:rPr lang="ar-SA" sz="32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ويبقى السؤال مطروحا.. بأي ذنب قتل هؤلاء الأطفال؟</a:t>
            </a:r>
            <a:endParaRPr lang="ar-SA" sz="32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28596" y="642918"/>
            <a:ext cx="3714776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rtl="0"/>
            <a:r>
              <a:rPr lang="en-US" sz="2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Eight Palestinian children were killed in a single day on Tuesday 29-12-2008 in two separate bombing attack in the Gaza Strip.</a:t>
            </a:r>
          </a:p>
          <a:p>
            <a:pPr algn="just" rtl="0"/>
            <a:r>
              <a:rPr lang="en-US" sz="2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Israeli justification is called the prosecution of terrorists. It remains an open question .. Any fault of the killing of these children?</a:t>
            </a:r>
            <a:endParaRPr lang="en-US" sz="24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857356" y="5214950"/>
            <a:ext cx="714376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الطفلتان </a:t>
            </a:r>
            <a:r>
              <a:rPr lang="ar-SA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لمى</a:t>
            </a:r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وهيا حمدان هل حملتا السلاح أثناء ركوبهما عربة حمار لكي تستهدفهما صواريخ الاحتلال ؟ (الفرنسية)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42844" y="285728"/>
            <a:ext cx="8786874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Low" rtl="0"/>
            <a:r>
              <a:rPr lang="en-US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Haya</a:t>
            </a:r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and </a:t>
            </a:r>
            <a:r>
              <a:rPr lang="en-US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Luma</a:t>
            </a:r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Hamdan</a:t>
            </a:r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Do them carry weapons during their riding a donkey cart, to be targeted by Israeli missiles ?</a:t>
            </a:r>
            <a:endParaRPr lang="en-US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 descr="C:\Documents and Settings\BanIm\سطح المكتب\My studio\GAZA\1_881639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85926"/>
            <a:ext cx="3714750" cy="2952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5000636"/>
            <a:ext cx="878684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هناك أطفال لم يموتوا ولكنهم يقاسون مبكرا آلاما لا علاقة لها بالطفولة والبراءة (الفرنسية)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42844" y="214290"/>
            <a:ext cx="3857652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rtl="0"/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There are children did not die, but they are suffering pain earlier had nothing to do with childhood and innocence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BanIm\سطح المكتب\My studio\GAZA\1_881641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71612"/>
            <a:ext cx="3714750" cy="2952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2844" y="4857760"/>
            <a:ext cx="885831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الطفلة دينا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بعلوشة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قتلت مع أخواتها الأربع في قصف استهدف منزل ذويها في بيت لاهيا شمال غزة (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رويترز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 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571604" y="571480"/>
            <a:ext cx="2857520" cy="39703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Low" rtl="0"/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Dina </a:t>
            </a:r>
            <a:r>
              <a:rPr lang="en-US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Balousha</a:t>
            </a:r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was killed along with four sisters in the bombing targeted the home of their relatives in </a:t>
            </a:r>
            <a:r>
              <a:rPr lang="en-US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Beit</a:t>
            </a:r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Lahia</a:t>
            </a:r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in northern Gaza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BanIm\سطح المكتب\My studio\GAZA\1_881401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642918"/>
            <a:ext cx="3714750" cy="34290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500430" y="5214950"/>
            <a:ext cx="550072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حتى الأطفال في الضفة الغربية الذين عبروا عن غضبهم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الطفولي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عاجلتهم آلة الاحتلال بالقتل (الفرنسية)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500562" y="2571744"/>
            <a:ext cx="3357586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rtl="0"/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Even the children in the West Bank who have expressed their anger , Israeli occupation forces killed them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BanIm\سطح المكتب\My studio\GAZA\1_881378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3714750" cy="2952750"/>
          </a:xfrm>
          <a:prstGeom prst="rect">
            <a:avLst/>
          </a:prstGeom>
          <a:noFill/>
          <a:ln w="19050" cap="rnd" cmpd="sng">
            <a:solidFill>
              <a:schemeClr val="accent3">
                <a:lumMod val="50000"/>
              </a:schemeClr>
            </a:solidFill>
            <a:prstDash val="lgDash"/>
            <a:miter lim="800000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4348" y="4643446"/>
            <a:ext cx="821537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هذا الرجل الذي فقد بناته الخمس لم يكن مقاتلا لإسرائيل كي يتعرض منزله للقصف (</a:t>
            </a:r>
            <a:r>
              <a:rPr lang="ar-SA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رويترز</a:t>
            </a:r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214414" y="357166"/>
            <a:ext cx="6572296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Low" rtl="0"/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This man, who lost five of his daughters was not a fighter for Israel to his home is bombed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BanIm\سطح المكتب\My studio\GAZA\1_881367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500174"/>
            <a:ext cx="3714750" cy="295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4348" y="4786322"/>
            <a:ext cx="821537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أقارب طفلة فلسطينية يستعدون لدفنها بعد انتشالها من أنقاض بيتها المدمر (</a:t>
            </a:r>
            <a:r>
              <a:rPr lang="ar-SA" sz="28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رويترز</a:t>
            </a:r>
            <a:r>
              <a:rPr lang="ar-SA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642910" y="357166"/>
            <a:ext cx="7929618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Low" rtl="0"/>
            <a:r>
              <a:rPr lang="en-US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Palestinian girl's relatives were preparing for burial, after picking them up from the ruins of her home destroyed</a:t>
            </a:r>
            <a:endParaRPr lang="ar-SA" sz="28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BanIm\سطح المكتب\My studio\GAZA\1_881365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571612"/>
            <a:ext cx="3714750" cy="2952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5984" y="5429264"/>
            <a:ext cx="664371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قريب الطفلة دينا 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بعلوشة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 يشهد العالم على فظاعة جريمة قتل الأطفال (</a:t>
            </a:r>
            <a:r>
              <a:rPr lang="ar-SA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رويترز</a:t>
            </a:r>
            <a:r>
              <a:rPr lang="ar-SA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" pitchFamily="2" charset="-78"/>
              </a:rPr>
              <a:t>)</a:t>
            </a:r>
            <a:endParaRPr lang="ar-SA" sz="2400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85720" y="4500570"/>
            <a:ext cx="857256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Dina </a:t>
            </a:r>
            <a:r>
              <a:rPr lang="en-US" sz="2400" b="1" spc="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Balousha's</a:t>
            </a:r>
            <a:r>
              <a:rPr lang="en-US" sz="24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Relative , To see the world to the horror of the murder of children</a:t>
            </a:r>
            <a:endParaRPr lang="ar-SA" b="1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6" name="Picture 2" descr="C:\Documents and Settings\BanIm\سطح المكتب\My studio\GAZA\1_881364_1_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928670"/>
            <a:ext cx="3714750" cy="2952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409</Words>
  <Application>Microsoft Office PowerPoint</Application>
  <PresentationFormat>عرض على الشاشة (3:4)‏</PresentationFormat>
  <Paragraphs>36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ABUMADA</dc:creator>
  <cp:lastModifiedBy>ABUMADA</cp:lastModifiedBy>
  <cp:revision>10</cp:revision>
  <dcterms:created xsi:type="dcterms:W3CDTF">2009-01-04T06:26:10Z</dcterms:created>
  <dcterms:modified xsi:type="dcterms:W3CDTF">2009-01-04T09:29:01Z</dcterms:modified>
  <cp:contentStatus>نهائي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