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60" r:id="rId1"/>
  </p:sldMasterIdLst>
  <p:notesMasterIdLst>
    <p:notesMasterId r:id="rId144"/>
  </p:notesMasterIdLst>
  <p:sldIdLst>
    <p:sldId id="598" r:id="rId2"/>
    <p:sldId id="517" r:id="rId3"/>
    <p:sldId id="518" r:id="rId4"/>
    <p:sldId id="259" r:id="rId5"/>
    <p:sldId id="519" r:id="rId6"/>
    <p:sldId id="520" r:id="rId7"/>
    <p:sldId id="521" r:id="rId8"/>
    <p:sldId id="522" r:id="rId9"/>
    <p:sldId id="523" r:id="rId10"/>
    <p:sldId id="524" r:id="rId11"/>
    <p:sldId id="525" r:id="rId12"/>
    <p:sldId id="526" r:id="rId13"/>
    <p:sldId id="527" r:id="rId14"/>
    <p:sldId id="528" r:id="rId15"/>
    <p:sldId id="260" r:id="rId16"/>
    <p:sldId id="530" r:id="rId17"/>
    <p:sldId id="531" r:id="rId18"/>
    <p:sldId id="532" r:id="rId19"/>
    <p:sldId id="533" r:id="rId20"/>
    <p:sldId id="265" r:id="rId21"/>
    <p:sldId id="534" r:id="rId22"/>
    <p:sldId id="536" r:id="rId23"/>
    <p:sldId id="535" r:id="rId24"/>
    <p:sldId id="266" r:id="rId25"/>
    <p:sldId id="537" r:id="rId26"/>
    <p:sldId id="538" r:id="rId27"/>
    <p:sldId id="580" r:id="rId28"/>
    <p:sldId id="581" r:id="rId29"/>
    <p:sldId id="582" r:id="rId30"/>
    <p:sldId id="267" r:id="rId31"/>
    <p:sldId id="268" r:id="rId32"/>
    <p:sldId id="270" r:id="rId33"/>
    <p:sldId id="539" r:id="rId34"/>
    <p:sldId id="664" r:id="rId35"/>
    <p:sldId id="665" r:id="rId36"/>
    <p:sldId id="666" r:id="rId37"/>
    <p:sldId id="667" r:id="rId38"/>
    <p:sldId id="668" r:id="rId39"/>
    <p:sldId id="669" r:id="rId40"/>
    <p:sldId id="670" r:id="rId41"/>
    <p:sldId id="671" r:id="rId42"/>
    <p:sldId id="672" r:id="rId43"/>
    <p:sldId id="673" r:id="rId44"/>
    <p:sldId id="674" r:id="rId45"/>
    <p:sldId id="675" r:id="rId46"/>
    <p:sldId id="676" r:id="rId47"/>
    <p:sldId id="550" r:id="rId48"/>
    <p:sldId id="551" r:id="rId49"/>
    <p:sldId id="552" r:id="rId50"/>
    <p:sldId id="553" r:id="rId51"/>
    <p:sldId id="554" r:id="rId52"/>
    <p:sldId id="555" r:id="rId53"/>
    <p:sldId id="556" r:id="rId54"/>
    <p:sldId id="557" r:id="rId55"/>
    <p:sldId id="558" r:id="rId56"/>
    <p:sldId id="559" r:id="rId57"/>
    <p:sldId id="560" r:id="rId58"/>
    <p:sldId id="561" r:id="rId59"/>
    <p:sldId id="562" r:id="rId60"/>
    <p:sldId id="563" r:id="rId61"/>
    <p:sldId id="564" r:id="rId62"/>
    <p:sldId id="565" r:id="rId63"/>
    <p:sldId id="566" r:id="rId64"/>
    <p:sldId id="567" r:id="rId65"/>
    <p:sldId id="568" r:id="rId66"/>
    <p:sldId id="569" r:id="rId67"/>
    <p:sldId id="570" r:id="rId68"/>
    <p:sldId id="571" r:id="rId69"/>
    <p:sldId id="572" r:id="rId70"/>
    <p:sldId id="573" r:id="rId71"/>
    <p:sldId id="574" r:id="rId72"/>
    <p:sldId id="575" r:id="rId73"/>
    <p:sldId id="576" r:id="rId74"/>
    <p:sldId id="577" r:id="rId75"/>
    <p:sldId id="587" r:id="rId76"/>
    <p:sldId id="588" r:id="rId77"/>
    <p:sldId id="589" r:id="rId78"/>
    <p:sldId id="590" r:id="rId79"/>
    <p:sldId id="591" r:id="rId80"/>
    <p:sldId id="592" r:id="rId81"/>
    <p:sldId id="603" r:id="rId82"/>
    <p:sldId id="604" r:id="rId83"/>
    <p:sldId id="605" r:id="rId84"/>
    <p:sldId id="606" r:id="rId85"/>
    <p:sldId id="607" r:id="rId86"/>
    <p:sldId id="608" r:id="rId87"/>
    <p:sldId id="609" r:id="rId88"/>
    <p:sldId id="610" r:id="rId89"/>
    <p:sldId id="611" r:id="rId90"/>
    <p:sldId id="612" r:id="rId91"/>
    <p:sldId id="613" r:id="rId92"/>
    <p:sldId id="614" r:id="rId93"/>
    <p:sldId id="615" r:id="rId94"/>
    <p:sldId id="616" r:id="rId95"/>
    <p:sldId id="617" r:id="rId96"/>
    <p:sldId id="618" r:id="rId97"/>
    <p:sldId id="619" r:id="rId98"/>
    <p:sldId id="620" r:id="rId99"/>
    <p:sldId id="621" r:id="rId100"/>
    <p:sldId id="622" r:id="rId101"/>
    <p:sldId id="623" r:id="rId102"/>
    <p:sldId id="624" r:id="rId103"/>
    <p:sldId id="625" r:id="rId104"/>
    <p:sldId id="626" r:id="rId105"/>
    <p:sldId id="627" r:id="rId106"/>
    <p:sldId id="628" r:id="rId107"/>
    <p:sldId id="629" r:id="rId108"/>
    <p:sldId id="630" r:id="rId109"/>
    <p:sldId id="631" r:id="rId110"/>
    <p:sldId id="632" r:id="rId111"/>
    <p:sldId id="633" r:id="rId112"/>
    <p:sldId id="634" r:id="rId113"/>
    <p:sldId id="635" r:id="rId114"/>
    <p:sldId id="636" r:id="rId115"/>
    <p:sldId id="637" r:id="rId116"/>
    <p:sldId id="638" r:id="rId117"/>
    <p:sldId id="639" r:id="rId118"/>
    <p:sldId id="640" r:id="rId119"/>
    <p:sldId id="641" r:id="rId120"/>
    <p:sldId id="642" r:id="rId121"/>
    <p:sldId id="643" r:id="rId122"/>
    <p:sldId id="644" r:id="rId123"/>
    <p:sldId id="645" r:id="rId124"/>
    <p:sldId id="646" r:id="rId125"/>
    <p:sldId id="647" r:id="rId126"/>
    <p:sldId id="648" r:id="rId127"/>
    <p:sldId id="649" r:id="rId128"/>
    <p:sldId id="650" r:id="rId129"/>
    <p:sldId id="651" r:id="rId130"/>
    <p:sldId id="652" r:id="rId131"/>
    <p:sldId id="653" r:id="rId132"/>
    <p:sldId id="654" r:id="rId133"/>
    <p:sldId id="655" r:id="rId134"/>
    <p:sldId id="656" r:id="rId135"/>
    <p:sldId id="657" r:id="rId136"/>
    <p:sldId id="658" r:id="rId137"/>
    <p:sldId id="659" r:id="rId138"/>
    <p:sldId id="660" r:id="rId139"/>
    <p:sldId id="661" r:id="rId140"/>
    <p:sldId id="662" r:id="rId141"/>
    <p:sldId id="677" r:id="rId142"/>
    <p:sldId id="663" r:id="rId14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SgIeulnkdXDU2ahqMbSKpw==" hashData="A+7C8I9NR1s/cAyRcbPotVsDTb0="/>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70" d="100"/>
          <a:sy n="70" d="100"/>
        </p:scale>
        <p:origin x="-87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eg"/></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CB36EE-CA35-4B90-B2F9-318401BFCC88}" type="doc">
      <dgm:prSet loTypeId="urn:microsoft.com/office/officeart/2005/8/layout/vList3#1" loCatId="list" qsTypeId="urn:microsoft.com/office/officeart/2005/8/quickstyle/simple1" qsCatId="simple" csTypeId="urn:microsoft.com/office/officeart/2005/8/colors/colorful5" csCatId="colorful" phldr="1"/>
      <dgm:spPr/>
      <dgm:t>
        <a:bodyPr/>
        <a:lstStyle/>
        <a:p>
          <a:pPr rtl="1"/>
          <a:endParaRPr lang="ar-EG"/>
        </a:p>
      </dgm:t>
    </dgm:pt>
    <dgm:pt modelId="{DD34AAC7-5F5F-4BB3-9052-64B76362FD8D}">
      <dgm:prSet phldrT="[Text]" custT="1"/>
      <dgm:spPr>
        <a:solidFill>
          <a:srgbClr val="0070C0"/>
        </a:solidFill>
      </dgm:spPr>
      <dgm:t>
        <a:bodyPr/>
        <a:lstStyle/>
        <a:p>
          <a:pPr rtl="1"/>
          <a:r>
            <a:rPr lang="ar-SA" sz="2000" b="0" dirty="0" smtClean="0">
              <a:solidFill>
                <a:schemeClr val="bg1"/>
              </a:solidFill>
              <a:latin typeface="Hacen Liner Screen" pitchFamily="2" charset="-78"/>
              <a:ea typeface="Times New Roman"/>
              <a:cs typeface="Hacen Liner Screen" pitchFamily="2" charset="-78"/>
            </a:rPr>
            <a:t>الابتسامة طوال الوقت  ( وتبسمك في وجه اخيك صدقة )</a:t>
          </a:r>
          <a:endParaRPr lang="ar-SA" sz="2000" b="0" dirty="0">
            <a:solidFill>
              <a:schemeClr val="bg1"/>
            </a:solidFill>
            <a:latin typeface="Hacen Liner Screen" pitchFamily="2" charset="-78"/>
            <a:cs typeface="Hacen Liner Screen" pitchFamily="2" charset="-78"/>
          </a:endParaRPr>
        </a:p>
      </dgm:t>
    </dgm:pt>
    <dgm:pt modelId="{03CCACE6-554F-4EC3-9E0E-32AF8B399C60}" type="parTrans" cxnId="{020859A3-3ED6-4F17-A95E-0D1712AA6835}">
      <dgm:prSet/>
      <dgm:spPr/>
      <dgm:t>
        <a:bodyPr/>
        <a:lstStyle/>
        <a:p>
          <a:pPr rtl="1"/>
          <a:endParaRPr lang="ar-SA" sz="2000" b="0">
            <a:solidFill>
              <a:schemeClr val="bg1"/>
            </a:solidFill>
            <a:latin typeface="Hacen Liner Screen" pitchFamily="2" charset="-78"/>
            <a:cs typeface="Hacen Liner Screen" pitchFamily="2" charset="-78"/>
          </a:endParaRPr>
        </a:p>
      </dgm:t>
    </dgm:pt>
    <dgm:pt modelId="{A8052C0A-A17C-4769-BDAB-B72BFFD29CCF}" type="sibTrans" cxnId="{020859A3-3ED6-4F17-A95E-0D1712AA6835}">
      <dgm:prSet/>
      <dgm:spPr/>
      <dgm:t>
        <a:bodyPr/>
        <a:lstStyle/>
        <a:p>
          <a:pPr rtl="1"/>
          <a:endParaRPr lang="ar-SA" sz="2000" b="0">
            <a:solidFill>
              <a:schemeClr val="bg1"/>
            </a:solidFill>
            <a:latin typeface="Hacen Liner Screen" pitchFamily="2" charset="-78"/>
            <a:cs typeface="Hacen Liner Screen" pitchFamily="2" charset="-78"/>
          </a:endParaRPr>
        </a:p>
      </dgm:t>
    </dgm:pt>
    <dgm:pt modelId="{27356A00-B81B-48D3-8AB1-8BB695AE3C35}">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ar-SA" sz="2000" b="0" dirty="0" smtClean="0">
              <a:solidFill>
                <a:schemeClr val="bg1"/>
              </a:solidFill>
              <a:latin typeface="Hacen Liner Screen" pitchFamily="2" charset="-78"/>
              <a:ea typeface="Times New Roman"/>
              <a:cs typeface="Hacen Liner Screen" pitchFamily="2" charset="-78"/>
            </a:rPr>
            <a:t>الحضور في الوقت المحدد قبل بدء الدورة وبعد فترة الاستراحة </a:t>
          </a:r>
          <a:endParaRPr lang="ar-SA" sz="2000" b="0" dirty="0">
            <a:solidFill>
              <a:schemeClr val="bg1"/>
            </a:solidFill>
            <a:latin typeface="Hacen Liner Screen" pitchFamily="2" charset="-78"/>
            <a:cs typeface="Hacen Liner Screen" pitchFamily="2" charset="-78"/>
          </a:endParaRPr>
        </a:p>
      </dgm:t>
    </dgm:pt>
    <dgm:pt modelId="{9B8F331B-93B5-45A5-B2F7-EDED97C129D8}" type="parTrans" cxnId="{880281C2-82C9-453F-9A5D-35A7D4C668D4}">
      <dgm:prSet/>
      <dgm:spPr/>
      <dgm:t>
        <a:bodyPr/>
        <a:lstStyle/>
        <a:p>
          <a:pPr rtl="1"/>
          <a:endParaRPr lang="ar-SA" sz="2000" b="0">
            <a:solidFill>
              <a:schemeClr val="bg1"/>
            </a:solidFill>
            <a:latin typeface="Hacen Liner Screen" pitchFamily="2" charset="-78"/>
            <a:cs typeface="Hacen Liner Screen" pitchFamily="2" charset="-78"/>
          </a:endParaRPr>
        </a:p>
      </dgm:t>
    </dgm:pt>
    <dgm:pt modelId="{D636697A-77E9-4A54-A4CA-3A6785AF6C25}" type="sibTrans" cxnId="{880281C2-82C9-453F-9A5D-35A7D4C668D4}">
      <dgm:prSet/>
      <dgm:spPr/>
      <dgm:t>
        <a:bodyPr/>
        <a:lstStyle/>
        <a:p>
          <a:pPr rtl="1"/>
          <a:endParaRPr lang="ar-SA" sz="2000" b="0">
            <a:solidFill>
              <a:schemeClr val="bg1"/>
            </a:solidFill>
            <a:latin typeface="Hacen Liner Screen" pitchFamily="2" charset="-78"/>
            <a:cs typeface="Hacen Liner Screen" pitchFamily="2" charset="-78"/>
          </a:endParaRPr>
        </a:p>
      </dgm:t>
    </dgm:pt>
    <dgm:pt modelId="{92F69E93-9357-4DC5-B113-E250FAFAD373}">
      <dgm:prSet phldrT="[Text]" custT="1"/>
      <dgm:spPr>
        <a:solidFill>
          <a:srgbClr val="0070C0"/>
        </a:solidFill>
      </dgm:spPr>
      <dgm:t>
        <a:bodyPr/>
        <a:lstStyle/>
        <a:p>
          <a:pPr rtl="1"/>
          <a:r>
            <a:rPr lang="ar-SA" sz="2000" b="0" dirty="0" smtClean="0">
              <a:solidFill>
                <a:schemeClr val="bg1"/>
              </a:solidFill>
              <a:latin typeface="Hacen Liner Screen" pitchFamily="2" charset="-78"/>
              <a:ea typeface="Times New Roman"/>
              <a:cs typeface="Hacen Liner Screen" pitchFamily="2" charset="-78"/>
            </a:rPr>
            <a:t>الانصراف في الوقت المحدد</a:t>
          </a:r>
          <a:endParaRPr lang="ar-SA" sz="2000" b="0" dirty="0">
            <a:solidFill>
              <a:schemeClr val="bg1"/>
            </a:solidFill>
            <a:latin typeface="Hacen Liner Screen" pitchFamily="2" charset="-78"/>
            <a:cs typeface="Hacen Liner Screen" pitchFamily="2" charset="-78"/>
          </a:endParaRPr>
        </a:p>
      </dgm:t>
    </dgm:pt>
    <dgm:pt modelId="{1F055095-5FBD-41A4-926A-4A1E62B28AA7}" type="parTrans" cxnId="{A3CA4119-0FED-4916-9095-0A31F73C79E1}">
      <dgm:prSet/>
      <dgm:spPr/>
      <dgm:t>
        <a:bodyPr/>
        <a:lstStyle/>
        <a:p>
          <a:pPr rtl="1"/>
          <a:endParaRPr lang="ar-EG" sz="2000" b="0">
            <a:solidFill>
              <a:schemeClr val="bg1"/>
            </a:solidFill>
            <a:latin typeface="Hacen Liner Screen" pitchFamily="2" charset="-78"/>
            <a:cs typeface="Hacen Liner Screen" pitchFamily="2" charset="-78"/>
          </a:endParaRPr>
        </a:p>
      </dgm:t>
    </dgm:pt>
    <dgm:pt modelId="{309D3EB0-C7E3-4067-9B2C-82AB08232F4E}" type="sibTrans" cxnId="{A3CA4119-0FED-4916-9095-0A31F73C79E1}">
      <dgm:prSet/>
      <dgm:spPr/>
      <dgm:t>
        <a:bodyPr/>
        <a:lstStyle/>
        <a:p>
          <a:pPr rtl="1"/>
          <a:endParaRPr lang="ar-EG" sz="2000" b="0">
            <a:solidFill>
              <a:schemeClr val="bg1"/>
            </a:solidFill>
            <a:latin typeface="Hacen Liner Screen" pitchFamily="2" charset="-78"/>
            <a:cs typeface="Hacen Liner Screen" pitchFamily="2" charset="-78"/>
          </a:endParaRPr>
        </a:p>
      </dgm:t>
    </dgm:pt>
    <dgm:pt modelId="{8B8E9A49-CFF6-4B62-A575-2D66FF1C6FDB}">
      <dgm:prSet phldrT="[Text]" custT="1"/>
      <dgm:spPr>
        <a:solidFill>
          <a:srgbClr val="0070C0"/>
        </a:solidFill>
      </dgm:spPr>
      <dgm:t>
        <a:bodyPr/>
        <a:lstStyle/>
        <a:p>
          <a:pPr rtl="1"/>
          <a:r>
            <a:rPr lang="ar-SA" sz="2000" b="0" dirty="0" smtClean="0">
              <a:solidFill>
                <a:schemeClr val="bg1"/>
              </a:solidFill>
              <a:latin typeface="Hacen Liner Screen" pitchFamily="2" charset="-78"/>
              <a:ea typeface="Times New Roman"/>
              <a:cs typeface="Hacen Liner Screen" pitchFamily="2" charset="-78"/>
            </a:rPr>
            <a:t>التفاعل مع المجموعة</a:t>
          </a:r>
          <a:endParaRPr lang="ar-SA" sz="2000" b="0" dirty="0">
            <a:solidFill>
              <a:schemeClr val="bg1"/>
            </a:solidFill>
            <a:latin typeface="Hacen Liner Screen" pitchFamily="2" charset="-78"/>
            <a:cs typeface="Hacen Liner Screen" pitchFamily="2" charset="-78"/>
          </a:endParaRPr>
        </a:p>
      </dgm:t>
    </dgm:pt>
    <dgm:pt modelId="{7D9186DC-9D6F-46E4-8BBF-BA0B7867D844}" type="parTrans" cxnId="{9DCBDB87-5DDA-4986-AFA3-8953862D13D9}">
      <dgm:prSet/>
      <dgm:spPr/>
      <dgm:t>
        <a:bodyPr/>
        <a:lstStyle/>
        <a:p>
          <a:pPr rtl="1"/>
          <a:endParaRPr lang="ar-EG" sz="2000" b="0">
            <a:solidFill>
              <a:schemeClr val="bg1"/>
            </a:solidFill>
            <a:latin typeface="Hacen Liner Screen" pitchFamily="2" charset="-78"/>
            <a:cs typeface="Hacen Liner Screen" pitchFamily="2" charset="-78"/>
          </a:endParaRPr>
        </a:p>
      </dgm:t>
    </dgm:pt>
    <dgm:pt modelId="{5327F147-C05B-4039-9572-A09848DFD6B9}" type="sibTrans" cxnId="{9DCBDB87-5DDA-4986-AFA3-8953862D13D9}">
      <dgm:prSet/>
      <dgm:spPr/>
      <dgm:t>
        <a:bodyPr/>
        <a:lstStyle/>
        <a:p>
          <a:pPr rtl="1"/>
          <a:endParaRPr lang="ar-EG" sz="2000" b="0">
            <a:solidFill>
              <a:schemeClr val="bg1"/>
            </a:solidFill>
            <a:latin typeface="Hacen Liner Screen" pitchFamily="2" charset="-78"/>
            <a:cs typeface="Hacen Liner Screen" pitchFamily="2" charset="-78"/>
          </a:endParaRPr>
        </a:p>
      </dgm:t>
    </dgm:pt>
    <dgm:pt modelId="{F96C3ACF-3288-4807-9BCA-B333DC7B2A57}">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ar-SA" sz="2000" b="0" dirty="0" smtClean="0">
              <a:solidFill>
                <a:schemeClr val="bg1"/>
              </a:solidFill>
              <a:latin typeface="Hacen Liner Screen" pitchFamily="2" charset="-78"/>
              <a:ea typeface="Times New Roman"/>
              <a:cs typeface="Hacen Liner Screen" pitchFamily="2" charset="-78"/>
            </a:rPr>
            <a:t>سعة الصدر وتقبل جميع الآراء بصدر رحب</a:t>
          </a:r>
          <a:endParaRPr lang="ar-SA" sz="2000" b="0" dirty="0">
            <a:solidFill>
              <a:schemeClr val="bg1"/>
            </a:solidFill>
            <a:latin typeface="Hacen Liner Screen" pitchFamily="2" charset="-78"/>
            <a:cs typeface="Hacen Liner Screen" pitchFamily="2" charset="-78"/>
          </a:endParaRPr>
        </a:p>
      </dgm:t>
    </dgm:pt>
    <dgm:pt modelId="{B868EB41-9021-4988-A36A-8393E07BA9D4}" type="parTrans" cxnId="{4AF46DAA-891E-4A37-920D-B83095D8BBA7}">
      <dgm:prSet/>
      <dgm:spPr/>
      <dgm:t>
        <a:bodyPr/>
        <a:lstStyle/>
        <a:p>
          <a:pPr rtl="1"/>
          <a:endParaRPr lang="ar-EG" sz="2000" b="0">
            <a:solidFill>
              <a:schemeClr val="bg1"/>
            </a:solidFill>
            <a:latin typeface="Hacen Liner Screen" pitchFamily="2" charset="-78"/>
            <a:cs typeface="Hacen Liner Screen" pitchFamily="2" charset="-78"/>
          </a:endParaRPr>
        </a:p>
      </dgm:t>
    </dgm:pt>
    <dgm:pt modelId="{13507E5A-D327-4C40-BDF9-334FA941398E}" type="sibTrans" cxnId="{4AF46DAA-891E-4A37-920D-B83095D8BBA7}">
      <dgm:prSet/>
      <dgm:spPr/>
      <dgm:t>
        <a:bodyPr/>
        <a:lstStyle/>
        <a:p>
          <a:pPr rtl="1"/>
          <a:endParaRPr lang="ar-EG" sz="2000" b="0">
            <a:solidFill>
              <a:schemeClr val="bg1"/>
            </a:solidFill>
            <a:latin typeface="Hacen Liner Screen" pitchFamily="2" charset="-78"/>
            <a:cs typeface="Hacen Liner Screen" pitchFamily="2" charset="-78"/>
          </a:endParaRPr>
        </a:p>
      </dgm:t>
    </dgm:pt>
    <dgm:pt modelId="{BEFCBE58-1349-4739-A0B8-5C32905A6289}" type="pres">
      <dgm:prSet presAssocID="{2ACB36EE-CA35-4B90-B2F9-318401BFCC88}" presName="linearFlow" presStyleCnt="0">
        <dgm:presLayoutVars>
          <dgm:dir/>
          <dgm:resizeHandles val="exact"/>
        </dgm:presLayoutVars>
      </dgm:prSet>
      <dgm:spPr/>
      <dgm:t>
        <a:bodyPr/>
        <a:lstStyle/>
        <a:p>
          <a:pPr rtl="1"/>
          <a:endParaRPr lang="ar-EG"/>
        </a:p>
      </dgm:t>
    </dgm:pt>
    <dgm:pt modelId="{C8EBE2BE-B504-4392-9C4C-01B051149E0A}" type="pres">
      <dgm:prSet presAssocID="{DD34AAC7-5F5F-4BB3-9052-64B76362FD8D}" presName="composite" presStyleCnt="0"/>
      <dgm:spPr/>
    </dgm:pt>
    <dgm:pt modelId="{E484613C-E030-4D4D-B875-0ABD8DF5C120}" type="pres">
      <dgm:prSet presAssocID="{DD34AAC7-5F5F-4BB3-9052-64B76362FD8D}" presName="imgShp" presStyleLbl="fgImgPlace1" presStyleIdx="0" presStyleCnt="5" custLinFactX="-46461" custLinFactNeighborX="-100000"/>
      <dgm:spPr>
        <a:blipFill rotWithShape="0">
          <a:blip xmlns:r="http://schemas.openxmlformats.org/officeDocument/2006/relationships" r:embed="rId1"/>
          <a:stretch>
            <a:fillRect/>
          </a:stretch>
        </a:blipFill>
      </dgm:spPr>
      <dgm:t>
        <a:bodyPr/>
        <a:lstStyle/>
        <a:p>
          <a:pPr rtl="1"/>
          <a:endParaRPr lang="ar-SA"/>
        </a:p>
      </dgm:t>
    </dgm:pt>
    <dgm:pt modelId="{04E65C84-34BB-47A2-BD1D-20B53417D236}" type="pres">
      <dgm:prSet presAssocID="{DD34AAC7-5F5F-4BB3-9052-64B76362FD8D}" presName="txShp" presStyleLbl="node1" presStyleIdx="0" presStyleCnt="5" custScaleX="139076">
        <dgm:presLayoutVars>
          <dgm:bulletEnabled val="1"/>
        </dgm:presLayoutVars>
      </dgm:prSet>
      <dgm:spPr/>
      <dgm:t>
        <a:bodyPr/>
        <a:lstStyle/>
        <a:p>
          <a:pPr rtl="1"/>
          <a:endParaRPr lang="ar-EG"/>
        </a:p>
      </dgm:t>
    </dgm:pt>
    <dgm:pt modelId="{228BD503-0924-474A-A911-B51369946D31}" type="pres">
      <dgm:prSet presAssocID="{A8052C0A-A17C-4769-BDAB-B72BFFD29CCF}" presName="spacing" presStyleCnt="0"/>
      <dgm:spPr/>
    </dgm:pt>
    <dgm:pt modelId="{03124ACC-AF0B-4A87-B04C-A4E1CD34E5C3}" type="pres">
      <dgm:prSet presAssocID="{27356A00-B81B-48D3-8AB1-8BB695AE3C35}" presName="composite" presStyleCnt="0"/>
      <dgm:spPr/>
    </dgm:pt>
    <dgm:pt modelId="{08EDBE0B-0A50-4898-B7C1-EC06A1E280D9}" type="pres">
      <dgm:prSet presAssocID="{27356A00-B81B-48D3-8AB1-8BB695AE3C35}" presName="imgShp" presStyleLbl="fgImgPlace1" presStyleIdx="1" presStyleCnt="5" custLinFactX="-46461" custLinFactNeighborX="-100000"/>
      <dgm:spPr>
        <a:blipFill rotWithShape="0">
          <a:blip xmlns:r="http://schemas.openxmlformats.org/officeDocument/2006/relationships" r:embed="rId2"/>
          <a:stretch>
            <a:fillRect/>
          </a:stretch>
        </a:blipFill>
      </dgm:spPr>
      <dgm:t>
        <a:bodyPr/>
        <a:lstStyle/>
        <a:p>
          <a:pPr rtl="1"/>
          <a:endParaRPr lang="ar-SA"/>
        </a:p>
      </dgm:t>
    </dgm:pt>
    <dgm:pt modelId="{138B6A80-DFC1-4F99-8AA1-AB68BD79F82D}" type="pres">
      <dgm:prSet presAssocID="{27356A00-B81B-48D3-8AB1-8BB695AE3C35}" presName="txShp" presStyleLbl="node1" presStyleIdx="1" presStyleCnt="5" custScaleX="139076">
        <dgm:presLayoutVars>
          <dgm:bulletEnabled val="1"/>
        </dgm:presLayoutVars>
      </dgm:prSet>
      <dgm:spPr/>
      <dgm:t>
        <a:bodyPr/>
        <a:lstStyle/>
        <a:p>
          <a:pPr rtl="1"/>
          <a:endParaRPr lang="ar-EG"/>
        </a:p>
      </dgm:t>
    </dgm:pt>
    <dgm:pt modelId="{F7722F22-0329-46F1-94B4-401A0A515DD3}" type="pres">
      <dgm:prSet presAssocID="{D636697A-77E9-4A54-A4CA-3A6785AF6C25}" presName="spacing" presStyleCnt="0"/>
      <dgm:spPr/>
    </dgm:pt>
    <dgm:pt modelId="{2B98F030-7933-4309-8E66-4484C9F79FF3}" type="pres">
      <dgm:prSet presAssocID="{92F69E93-9357-4DC5-B113-E250FAFAD373}" presName="composite" presStyleCnt="0"/>
      <dgm:spPr/>
    </dgm:pt>
    <dgm:pt modelId="{40880E68-C315-4566-B2C9-2C8FF3B4E40C}" type="pres">
      <dgm:prSet presAssocID="{92F69E93-9357-4DC5-B113-E250FAFAD373}" presName="imgShp" presStyleLbl="fgImgPlace1" presStyleIdx="2" presStyleCnt="5" custLinFactX="-46461" custLinFactNeighborX="-100000"/>
      <dgm:spPr>
        <a:blipFill rotWithShape="0">
          <a:blip xmlns:r="http://schemas.openxmlformats.org/officeDocument/2006/relationships" r:embed="rId3"/>
          <a:stretch>
            <a:fillRect/>
          </a:stretch>
        </a:blipFill>
      </dgm:spPr>
      <dgm:t>
        <a:bodyPr/>
        <a:lstStyle/>
        <a:p>
          <a:pPr rtl="1"/>
          <a:endParaRPr lang="ar-SA"/>
        </a:p>
      </dgm:t>
    </dgm:pt>
    <dgm:pt modelId="{CA24FDFB-977C-4053-B94B-51293121EFB2}" type="pres">
      <dgm:prSet presAssocID="{92F69E93-9357-4DC5-B113-E250FAFAD373}" presName="txShp" presStyleLbl="node1" presStyleIdx="2" presStyleCnt="5" custScaleX="139076">
        <dgm:presLayoutVars>
          <dgm:bulletEnabled val="1"/>
        </dgm:presLayoutVars>
      </dgm:prSet>
      <dgm:spPr/>
      <dgm:t>
        <a:bodyPr/>
        <a:lstStyle/>
        <a:p>
          <a:pPr rtl="1"/>
          <a:endParaRPr lang="ar-EG"/>
        </a:p>
      </dgm:t>
    </dgm:pt>
    <dgm:pt modelId="{E330461F-DEEE-4E33-9DC2-89AACF3C1E28}" type="pres">
      <dgm:prSet presAssocID="{309D3EB0-C7E3-4067-9B2C-82AB08232F4E}" presName="spacing" presStyleCnt="0"/>
      <dgm:spPr/>
    </dgm:pt>
    <dgm:pt modelId="{473B8C06-D951-493D-B4AC-DB8399338D04}" type="pres">
      <dgm:prSet presAssocID="{F96C3ACF-3288-4807-9BCA-B333DC7B2A57}" presName="composite" presStyleCnt="0"/>
      <dgm:spPr/>
    </dgm:pt>
    <dgm:pt modelId="{AAF6CE06-4BB4-403B-A5F9-FF932DAE9823}" type="pres">
      <dgm:prSet presAssocID="{F96C3ACF-3288-4807-9BCA-B333DC7B2A57}" presName="imgShp" presStyleLbl="fgImgPlace1" presStyleIdx="3" presStyleCnt="5" custLinFactX="-46461" custLinFactNeighborX="-100000"/>
      <dgm:spPr>
        <a:blipFill rotWithShape="0">
          <a:blip xmlns:r="http://schemas.openxmlformats.org/officeDocument/2006/relationships" r:embed="rId4"/>
          <a:stretch>
            <a:fillRect/>
          </a:stretch>
        </a:blipFill>
      </dgm:spPr>
      <dgm:t>
        <a:bodyPr/>
        <a:lstStyle/>
        <a:p>
          <a:pPr rtl="1"/>
          <a:endParaRPr lang="ar-SA"/>
        </a:p>
      </dgm:t>
    </dgm:pt>
    <dgm:pt modelId="{4FC61427-A3D3-480A-BAD9-A07F5C497021}" type="pres">
      <dgm:prSet presAssocID="{F96C3ACF-3288-4807-9BCA-B333DC7B2A57}" presName="txShp" presStyleLbl="node1" presStyleIdx="3" presStyleCnt="5" custScaleX="139076">
        <dgm:presLayoutVars>
          <dgm:bulletEnabled val="1"/>
        </dgm:presLayoutVars>
      </dgm:prSet>
      <dgm:spPr/>
      <dgm:t>
        <a:bodyPr/>
        <a:lstStyle/>
        <a:p>
          <a:pPr rtl="1"/>
          <a:endParaRPr lang="ar-EG"/>
        </a:p>
      </dgm:t>
    </dgm:pt>
    <dgm:pt modelId="{9A41A0D0-A416-4C0F-972D-CD4BC9FB0CB2}" type="pres">
      <dgm:prSet presAssocID="{13507E5A-D327-4C40-BDF9-334FA941398E}" presName="spacing" presStyleCnt="0"/>
      <dgm:spPr/>
    </dgm:pt>
    <dgm:pt modelId="{3DF256A3-70CA-4AE3-9EDE-49DE054FDC63}" type="pres">
      <dgm:prSet presAssocID="{8B8E9A49-CFF6-4B62-A575-2D66FF1C6FDB}" presName="composite" presStyleCnt="0"/>
      <dgm:spPr/>
    </dgm:pt>
    <dgm:pt modelId="{8E0D046B-E830-43F8-A9A8-39459F8494C2}" type="pres">
      <dgm:prSet presAssocID="{8B8E9A49-CFF6-4B62-A575-2D66FF1C6FDB}" presName="imgShp" presStyleLbl="fgImgPlace1" presStyleIdx="4" presStyleCnt="5" custLinFactX="-46461" custLinFactNeighborX="-100000"/>
      <dgm:spPr>
        <a:blipFill rotWithShape="0">
          <a:blip xmlns:r="http://schemas.openxmlformats.org/officeDocument/2006/relationships" r:embed="rId5"/>
          <a:stretch>
            <a:fillRect/>
          </a:stretch>
        </a:blipFill>
      </dgm:spPr>
      <dgm:t>
        <a:bodyPr/>
        <a:lstStyle/>
        <a:p>
          <a:pPr rtl="1"/>
          <a:endParaRPr lang="ar-SA"/>
        </a:p>
      </dgm:t>
    </dgm:pt>
    <dgm:pt modelId="{12B2E7E1-BFBC-4CFA-911F-67A9C07467E1}" type="pres">
      <dgm:prSet presAssocID="{8B8E9A49-CFF6-4B62-A575-2D66FF1C6FDB}" presName="txShp" presStyleLbl="node1" presStyleIdx="4" presStyleCnt="5" custScaleX="139076">
        <dgm:presLayoutVars>
          <dgm:bulletEnabled val="1"/>
        </dgm:presLayoutVars>
      </dgm:prSet>
      <dgm:spPr/>
      <dgm:t>
        <a:bodyPr/>
        <a:lstStyle/>
        <a:p>
          <a:pPr rtl="1"/>
          <a:endParaRPr lang="ar-EG"/>
        </a:p>
      </dgm:t>
    </dgm:pt>
  </dgm:ptLst>
  <dgm:cxnLst>
    <dgm:cxn modelId="{A3CA4119-0FED-4916-9095-0A31F73C79E1}" srcId="{2ACB36EE-CA35-4B90-B2F9-318401BFCC88}" destId="{92F69E93-9357-4DC5-B113-E250FAFAD373}" srcOrd="2" destOrd="0" parTransId="{1F055095-5FBD-41A4-926A-4A1E62B28AA7}" sibTransId="{309D3EB0-C7E3-4067-9B2C-82AB08232F4E}"/>
    <dgm:cxn modelId="{020859A3-3ED6-4F17-A95E-0D1712AA6835}" srcId="{2ACB36EE-CA35-4B90-B2F9-318401BFCC88}" destId="{DD34AAC7-5F5F-4BB3-9052-64B76362FD8D}" srcOrd="0" destOrd="0" parTransId="{03CCACE6-554F-4EC3-9E0E-32AF8B399C60}" sibTransId="{A8052C0A-A17C-4769-BDAB-B72BFFD29CCF}"/>
    <dgm:cxn modelId="{C2F42385-30E3-48E1-B6CD-181527A52AA8}" type="presOf" srcId="{DD34AAC7-5F5F-4BB3-9052-64B76362FD8D}" destId="{04E65C84-34BB-47A2-BD1D-20B53417D236}" srcOrd="0" destOrd="0" presId="urn:microsoft.com/office/officeart/2005/8/layout/vList3#1"/>
    <dgm:cxn modelId="{57276D74-1C70-4867-8083-CE10F5FD462D}" type="presOf" srcId="{8B8E9A49-CFF6-4B62-A575-2D66FF1C6FDB}" destId="{12B2E7E1-BFBC-4CFA-911F-67A9C07467E1}" srcOrd="0" destOrd="0" presId="urn:microsoft.com/office/officeart/2005/8/layout/vList3#1"/>
    <dgm:cxn modelId="{359324DB-146C-4BA6-B72E-AC02ED953BAE}" type="presOf" srcId="{92F69E93-9357-4DC5-B113-E250FAFAD373}" destId="{CA24FDFB-977C-4053-B94B-51293121EFB2}" srcOrd="0" destOrd="0" presId="urn:microsoft.com/office/officeart/2005/8/layout/vList3#1"/>
    <dgm:cxn modelId="{880281C2-82C9-453F-9A5D-35A7D4C668D4}" srcId="{2ACB36EE-CA35-4B90-B2F9-318401BFCC88}" destId="{27356A00-B81B-48D3-8AB1-8BB695AE3C35}" srcOrd="1" destOrd="0" parTransId="{9B8F331B-93B5-45A5-B2F7-EDED97C129D8}" sibTransId="{D636697A-77E9-4A54-A4CA-3A6785AF6C25}"/>
    <dgm:cxn modelId="{BB3C375E-3265-41D3-A74B-259AD8469700}" type="presOf" srcId="{F96C3ACF-3288-4807-9BCA-B333DC7B2A57}" destId="{4FC61427-A3D3-480A-BAD9-A07F5C497021}" srcOrd="0" destOrd="0" presId="urn:microsoft.com/office/officeart/2005/8/layout/vList3#1"/>
    <dgm:cxn modelId="{9DCBDB87-5DDA-4986-AFA3-8953862D13D9}" srcId="{2ACB36EE-CA35-4B90-B2F9-318401BFCC88}" destId="{8B8E9A49-CFF6-4B62-A575-2D66FF1C6FDB}" srcOrd="4" destOrd="0" parTransId="{7D9186DC-9D6F-46E4-8BBF-BA0B7867D844}" sibTransId="{5327F147-C05B-4039-9572-A09848DFD6B9}"/>
    <dgm:cxn modelId="{1F2B9919-1FA9-4D51-A065-128085D560F4}" type="presOf" srcId="{27356A00-B81B-48D3-8AB1-8BB695AE3C35}" destId="{138B6A80-DFC1-4F99-8AA1-AB68BD79F82D}" srcOrd="0" destOrd="0" presId="urn:microsoft.com/office/officeart/2005/8/layout/vList3#1"/>
    <dgm:cxn modelId="{D94596C8-1CDF-4DAF-82AB-D0FBFBE3A7CB}" type="presOf" srcId="{2ACB36EE-CA35-4B90-B2F9-318401BFCC88}" destId="{BEFCBE58-1349-4739-A0B8-5C32905A6289}" srcOrd="0" destOrd="0" presId="urn:microsoft.com/office/officeart/2005/8/layout/vList3#1"/>
    <dgm:cxn modelId="{4AF46DAA-891E-4A37-920D-B83095D8BBA7}" srcId="{2ACB36EE-CA35-4B90-B2F9-318401BFCC88}" destId="{F96C3ACF-3288-4807-9BCA-B333DC7B2A57}" srcOrd="3" destOrd="0" parTransId="{B868EB41-9021-4988-A36A-8393E07BA9D4}" sibTransId="{13507E5A-D327-4C40-BDF9-334FA941398E}"/>
    <dgm:cxn modelId="{6F79FE4E-CD45-4A69-B465-9FC73BB35E54}" type="presParOf" srcId="{BEFCBE58-1349-4739-A0B8-5C32905A6289}" destId="{C8EBE2BE-B504-4392-9C4C-01B051149E0A}" srcOrd="0" destOrd="0" presId="urn:microsoft.com/office/officeart/2005/8/layout/vList3#1"/>
    <dgm:cxn modelId="{EFA68C1B-C5DC-4D12-8A21-5FC6A27AA84B}" type="presParOf" srcId="{C8EBE2BE-B504-4392-9C4C-01B051149E0A}" destId="{E484613C-E030-4D4D-B875-0ABD8DF5C120}" srcOrd="0" destOrd="0" presId="urn:microsoft.com/office/officeart/2005/8/layout/vList3#1"/>
    <dgm:cxn modelId="{B3A15D34-7543-4FAE-8EF3-921F8A62CD2F}" type="presParOf" srcId="{C8EBE2BE-B504-4392-9C4C-01B051149E0A}" destId="{04E65C84-34BB-47A2-BD1D-20B53417D236}" srcOrd="1" destOrd="0" presId="urn:microsoft.com/office/officeart/2005/8/layout/vList3#1"/>
    <dgm:cxn modelId="{450FE1C8-55F5-458A-9950-A0361D31D1E6}" type="presParOf" srcId="{BEFCBE58-1349-4739-A0B8-5C32905A6289}" destId="{228BD503-0924-474A-A911-B51369946D31}" srcOrd="1" destOrd="0" presId="urn:microsoft.com/office/officeart/2005/8/layout/vList3#1"/>
    <dgm:cxn modelId="{ACFDFCC6-A3DF-46A4-8DD2-81DA78A88CDC}" type="presParOf" srcId="{BEFCBE58-1349-4739-A0B8-5C32905A6289}" destId="{03124ACC-AF0B-4A87-B04C-A4E1CD34E5C3}" srcOrd="2" destOrd="0" presId="urn:microsoft.com/office/officeart/2005/8/layout/vList3#1"/>
    <dgm:cxn modelId="{431A1E1E-D080-4FAD-A322-E4FC34F22C3E}" type="presParOf" srcId="{03124ACC-AF0B-4A87-B04C-A4E1CD34E5C3}" destId="{08EDBE0B-0A50-4898-B7C1-EC06A1E280D9}" srcOrd="0" destOrd="0" presId="urn:microsoft.com/office/officeart/2005/8/layout/vList3#1"/>
    <dgm:cxn modelId="{451EDD74-0609-45B5-8A4E-4CC0C78936E7}" type="presParOf" srcId="{03124ACC-AF0B-4A87-B04C-A4E1CD34E5C3}" destId="{138B6A80-DFC1-4F99-8AA1-AB68BD79F82D}" srcOrd="1" destOrd="0" presId="urn:microsoft.com/office/officeart/2005/8/layout/vList3#1"/>
    <dgm:cxn modelId="{53F3E1EB-F84A-4B2B-A15C-B987741A3717}" type="presParOf" srcId="{BEFCBE58-1349-4739-A0B8-5C32905A6289}" destId="{F7722F22-0329-46F1-94B4-401A0A515DD3}" srcOrd="3" destOrd="0" presId="urn:microsoft.com/office/officeart/2005/8/layout/vList3#1"/>
    <dgm:cxn modelId="{3980BFE5-0807-4206-B4B2-7AD630DE57DF}" type="presParOf" srcId="{BEFCBE58-1349-4739-A0B8-5C32905A6289}" destId="{2B98F030-7933-4309-8E66-4484C9F79FF3}" srcOrd="4" destOrd="0" presId="urn:microsoft.com/office/officeart/2005/8/layout/vList3#1"/>
    <dgm:cxn modelId="{0D2797F9-4D43-4CFF-AEA0-54F16574D498}" type="presParOf" srcId="{2B98F030-7933-4309-8E66-4484C9F79FF3}" destId="{40880E68-C315-4566-B2C9-2C8FF3B4E40C}" srcOrd="0" destOrd="0" presId="urn:microsoft.com/office/officeart/2005/8/layout/vList3#1"/>
    <dgm:cxn modelId="{12116040-5999-47D7-B025-AA45DF8D923F}" type="presParOf" srcId="{2B98F030-7933-4309-8E66-4484C9F79FF3}" destId="{CA24FDFB-977C-4053-B94B-51293121EFB2}" srcOrd="1" destOrd="0" presId="urn:microsoft.com/office/officeart/2005/8/layout/vList3#1"/>
    <dgm:cxn modelId="{CD1C4DF6-3248-402D-A12C-FBC59A093DD9}" type="presParOf" srcId="{BEFCBE58-1349-4739-A0B8-5C32905A6289}" destId="{E330461F-DEEE-4E33-9DC2-89AACF3C1E28}" srcOrd="5" destOrd="0" presId="urn:microsoft.com/office/officeart/2005/8/layout/vList3#1"/>
    <dgm:cxn modelId="{32254CEE-0DE5-4FF4-B147-8D39610EC408}" type="presParOf" srcId="{BEFCBE58-1349-4739-A0B8-5C32905A6289}" destId="{473B8C06-D951-493D-B4AC-DB8399338D04}" srcOrd="6" destOrd="0" presId="urn:microsoft.com/office/officeart/2005/8/layout/vList3#1"/>
    <dgm:cxn modelId="{6C131634-9176-42D5-BCAE-B93F0B769C24}" type="presParOf" srcId="{473B8C06-D951-493D-B4AC-DB8399338D04}" destId="{AAF6CE06-4BB4-403B-A5F9-FF932DAE9823}" srcOrd="0" destOrd="0" presId="urn:microsoft.com/office/officeart/2005/8/layout/vList3#1"/>
    <dgm:cxn modelId="{D331CA44-533C-40E9-B953-8F2C2E6DAFD4}" type="presParOf" srcId="{473B8C06-D951-493D-B4AC-DB8399338D04}" destId="{4FC61427-A3D3-480A-BAD9-A07F5C497021}" srcOrd="1" destOrd="0" presId="urn:microsoft.com/office/officeart/2005/8/layout/vList3#1"/>
    <dgm:cxn modelId="{0DAEB1E3-064D-405C-959F-7E2452820879}" type="presParOf" srcId="{BEFCBE58-1349-4739-A0B8-5C32905A6289}" destId="{9A41A0D0-A416-4C0F-972D-CD4BC9FB0CB2}" srcOrd="7" destOrd="0" presId="urn:microsoft.com/office/officeart/2005/8/layout/vList3#1"/>
    <dgm:cxn modelId="{436D96F0-5884-4A7B-931C-5BBDD1E70654}" type="presParOf" srcId="{BEFCBE58-1349-4739-A0B8-5C32905A6289}" destId="{3DF256A3-70CA-4AE3-9EDE-49DE054FDC63}" srcOrd="8" destOrd="0" presId="urn:microsoft.com/office/officeart/2005/8/layout/vList3#1"/>
    <dgm:cxn modelId="{3D592948-CE88-495C-8C43-E091D58371D6}" type="presParOf" srcId="{3DF256A3-70CA-4AE3-9EDE-49DE054FDC63}" destId="{8E0D046B-E830-43F8-A9A8-39459F8494C2}" srcOrd="0" destOrd="0" presId="urn:microsoft.com/office/officeart/2005/8/layout/vList3#1"/>
    <dgm:cxn modelId="{C672E74A-D886-435D-83B7-2BDC6232AAA1}" type="presParOf" srcId="{3DF256A3-70CA-4AE3-9EDE-49DE054FDC63}" destId="{12B2E7E1-BFBC-4CFA-911F-67A9C07467E1}"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CB36EE-CA35-4B90-B2F9-318401BFCC88}" type="doc">
      <dgm:prSet loTypeId="urn:microsoft.com/office/officeart/2005/8/layout/vList3#2" loCatId="list" qsTypeId="urn:microsoft.com/office/officeart/2005/8/quickstyle/simple1" qsCatId="simple" csTypeId="urn:microsoft.com/office/officeart/2005/8/colors/colorful5" csCatId="colorful" phldr="1"/>
      <dgm:spPr/>
    </dgm:pt>
    <dgm:pt modelId="{27356A00-B81B-48D3-8AB1-8BB695AE3C35}">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ar-SA" sz="2000" b="0" dirty="0" smtClean="0">
              <a:solidFill>
                <a:schemeClr val="bg1"/>
              </a:solidFill>
              <a:latin typeface="Hacen Liner Screen" pitchFamily="2" charset="-78"/>
              <a:ea typeface="Times New Roman"/>
              <a:cs typeface="Hacen Liner Screen" pitchFamily="2" charset="-78"/>
            </a:rPr>
            <a:t>تنفيذ جميع التمارين والمهمات الفردية والجماعية أول بأول</a:t>
          </a:r>
          <a:endParaRPr lang="ar-SA" sz="2000" b="0" dirty="0">
            <a:solidFill>
              <a:schemeClr val="bg1"/>
            </a:solidFill>
            <a:latin typeface="Hacen Liner Screen" pitchFamily="2" charset="-78"/>
            <a:cs typeface="Hacen Liner Screen" pitchFamily="2" charset="-78"/>
          </a:endParaRPr>
        </a:p>
      </dgm:t>
    </dgm:pt>
    <dgm:pt modelId="{9B8F331B-93B5-45A5-B2F7-EDED97C129D8}" type="parTrans" cxnId="{880281C2-82C9-453F-9A5D-35A7D4C668D4}">
      <dgm:prSet/>
      <dgm:spPr/>
      <dgm:t>
        <a:bodyPr/>
        <a:lstStyle/>
        <a:p>
          <a:pPr rtl="1"/>
          <a:endParaRPr lang="ar-SA" sz="2000" b="0">
            <a:latin typeface="Hacen Liner Screen" pitchFamily="2" charset="-78"/>
            <a:cs typeface="Hacen Liner Screen" pitchFamily="2" charset="-78"/>
          </a:endParaRPr>
        </a:p>
      </dgm:t>
    </dgm:pt>
    <dgm:pt modelId="{D636697A-77E9-4A54-A4CA-3A6785AF6C25}" type="sibTrans" cxnId="{880281C2-82C9-453F-9A5D-35A7D4C668D4}">
      <dgm:prSet/>
      <dgm:spPr/>
      <dgm:t>
        <a:bodyPr/>
        <a:lstStyle/>
        <a:p>
          <a:pPr rtl="1"/>
          <a:endParaRPr lang="ar-SA" sz="2000" b="0">
            <a:latin typeface="Hacen Liner Screen" pitchFamily="2" charset="-78"/>
            <a:cs typeface="Hacen Liner Screen" pitchFamily="2" charset="-78"/>
          </a:endParaRPr>
        </a:p>
      </dgm:t>
    </dgm:pt>
    <dgm:pt modelId="{92F69E93-9357-4DC5-B113-E250FAFAD373}">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ar-SA" sz="2000" b="0" dirty="0" smtClean="0">
              <a:solidFill>
                <a:srgbClr val="002060"/>
              </a:solidFill>
              <a:latin typeface="Hacen Liner Screen" pitchFamily="2" charset="-78"/>
              <a:ea typeface="Times New Roman"/>
              <a:cs typeface="Hacen Liner Screen" pitchFamily="2" charset="-78"/>
            </a:rPr>
            <a:t>المحافظة على الانضباط داخل قاعة التدريب</a:t>
          </a:r>
          <a:endParaRPr lang="ar-SA" sz="2000" b="0" dirty="0">
            <a:latin typeface="Hacen Liner Screen" pitchFamily="2" charset="-78"/>
            <a:cs typeface="Hacen Liner Screen" pitchFamily="2" charset="-78"/>
          </a:endParaRPr>
        </a:p>
      </dgm:t>
    </dgm:pt>
    <dgm:pt modelId="{1F055095-5FBD-41A4-926A-4A1E62B28AA7}" type="parTrans" cxnId="{A3CA4119-0FED-4916-9095-0A31F73C79E1}">
      <dgm:prSet/>
      <dgm:spPr/>
      <dgm:t>
        <a:bodyPr/>
        <a:lstStyle/>
        <a:p>
          <a:pPr rtl="1"/>
          <a:endParaRPr lang="ar-EG" sz="2000" b="0">
            <a:latin typeface="Hacen Liner Screen" pitchFamily="2" charset="-78"/>
            <a:cs typeface="Hacen Liner Screen" pitchFamily="2" charset="-78"/>
          </a:endParaRPr>
        </a:p>
      </dgm:t>
    </dgm:pt>
    <dgm:pt modelId="{309D3EB0-C7E3-4067-9B2C-82AB08232F4E}" type="sibTrans" cxnId="{A3CA4119-0FED-4916-9095-0A31F73C79E1}">
      <dgm:prSet/>
      <dgm:spPr/>
      <dgm:t>
        <a:bodyPr/>
        <a:lstStyle/>
        <a:p>
          <a:pPr rtl="1"/>
          <a:endParaRPr lang="ar-EG" sz="2000" b="0">
            <a:latin typeface="Hacen Liner Screen" pitchFamily="2" charset="-78"/>
            <a:cs typeface="Hacen Liner Screen" pitchFamily="2" charset="-78"/>
          </a:endParaRPr>
        </a:p>
      </dgm:t>
    </dgm:pt>
    <dgm:pt modelId="{8B8E9A49-CFF6-4B62-A575-2D66FF1C6FDB}">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ar-SA" sz="2000" b="0" dirty="0" smtClean="0">
              <a:solidFill>
                <a:srgbClr val="002060"/>
              </a:solidFill>
              <a:latin typeface="Hacen Liner Screen" pitchFamily="2" charset="-78"/>
              <a:ea typeface="Times New Roman"/>
              <a:cs typeface="Hacen Liner Screen" pitchFamily="2" charset="-78"/>
            </a:rPr>
            <a:t>حسن الظن والثقة المتبادلة والتعامل بود ومحبة اساس علاقتنا في هذا البرنامج</a:t>
          </a:r>
          <a:endParaRPr lang="ar-SA" sz="2000" b="0" dirty="0">
            <a:latin typeface="Hacen Liner Screen" pitchFamily="2" charset="-78"/>
            <a:cs typeface="Hacen Liner Screen" pitchFamily="2" charset="-78"/>
          </a:endParaRPr>
        </a:p>
      </dgm:t>
    </dgm:pt>
    <dgm:pt modelId="{7D9186DC-9D6F-46E4-8BBF-BA0B7867D844}" type="parTrans" cxnId="{9DCBDB87-5DDA-4986-AFA3-8953862D13D9}">
      <dgm:prSet/>
      <dgm:spPr/>
      <dgm:t>
        <a:bodyPr/>
        <a:lstStyle/>
        <a:p>
          <a:pPr rtl="1"/>
          <a:endParaRPr lang="ar-EG" sz="2000" b="0">
            <a:latin typeface="Hacen Liner Screen" pitchFamily="2" charset="-78"/>
            <a:cs typeface="Hacen Liner Screen" pitchFamily="2" charset="-78"/>
          </a:endParaRPr>
        </a:p>
      </dgm:t>
    </dgm:pt>
    <dgm:pt modelId="{5327F147-C05B-4039-9572-A09848DFD6B9}" type="sibTrans" cxnId="{9DCBDB87-5DDA-4986-AFA3-8953862D13D9}">
      <dgm:prSet/>
      <dgm:spPr/>
      <dgm:t>
        <a:bodyPr/>
        <a:lstStyle/>
        <a:p>
          <a:pPr rtl="1"/>
          <a:endParaRPr lang="ar-EG" sz="2000" b="0">
            <a:latin typeface="Hacen Liner Screen" pitchFamily="2" charset="-78"/>
            <a:cs typeface="Hacen Liner Screen" pitchFamily="2" charset="-78"/>
          </a:endParaRPr>
        </a:p>
      </dgm:t>
    </dgm:pt>
    <dgm:pt modelId="{F96C3ACF-3288-4807-9BCA-B333DC7B2A57}">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ar-SA" sz="2000" b="0" dirty="0" smtClean="0">
              <a:solidFill>
                <a:schemeClr val="bg1"/>
              </a:solidFill>
              <a:latin typeface="Hacen Liner Screen" pitchFamily="2" charset="-78"/>
              <a:ea typeface="Times New Roman"/>
              <a:cs typeface="Hacen Liner Screen" pitchFamily="2" charset="-78"/>
            </a:rPr>
            <a:t>تقبل قرارات المدرب لضبط بيئة التدريب</a:t>
          </a:r>
          <a:endParaRPr lang="ar-SA" sz="2000" b="0" dirty="0">
            <a:solidFill>
              <a:schemeClr val="bg1"/>
            </a:solidFill>
            <a:latin typeface="Hacen Liner Screen" pitchFamily="2" charset="-78"/>
            <a:cs typeface="Hacen Liner Screen" pitchFamily="2" charset="-78"/>
          </a:endParaRPr>
        </a:p>
      </dgm:t>
    </dgm:pt>
    <dgm:pt modelId="{B868EB41-9021-4988-A36A-8393E07BA9D4}" type="parTrans" cxnId="{4AF46DAA-891E-4A37-920D-B83095D8BBA7}">
      <dgm:prSet/>
      <dgm:spPr/>
      <dgm:t>
        <a:bodyPr/>
        <a:lstStyle/>
        <a:p>
          <a:pPr rtl="1"/>
          <a:endParaRPr lang="ar-EG" sz="2000" b="0">
            <a:latin typeface="Hacen Liner Screen" pitchFamily="2" charset="-78"/>
            <a:cs typeface="Hacen Liner Screen" pitchFamily="2" charset="-78"/>
          </a:endParaRPr>
        </a:p>
      </dgm:t>
    </dgm:pt>
    <dgm:pt modelId="{13507E5A-D327-4C40-BDF9-334FA941398E}" type="sibTrans" cxnId="{4AF46DAA-891E-4A37-920D-B83095D8BBA7}">
      <dgm:prSet/>
      <dgm:spPr/>
      <dgm:t>
        <a:bodyPr/>
        <a:lstStyle/>
        <a:p>
          <a:pPr rtl="1"/>
          <a:endParaRPr lang="ar-EG" sz="2000" b="0">
            <a:latin typeface="Hacen Liner Screen" pitchFamily="2" charset="-78"/>
            <a:cs typeface="Hacen Liner Screen" pitchFamily="2" charset="-78"/>
          </a:endParaRPr>
        </a:p>
      </dgm:t>
    </dgm:pt>
    <dgm:pt modelId="{DD34AAC7-5F5F-4BB3-9052-64B76362FD8D}">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ar-SA" sz="2000" b="0" dirty="0" smtClean="0">
              <a:solidFill>
                <a:schemeClr val="bg1"/>
              </a:solidFill>
              <a:latin typeface="Hacen Liner Screen" pitchFamily="2" charset="-78"/>
              <a:ea typeface="Times New Roman"/>
              <a:cs typeface="Hacen Liner Screen" pitchFamily="2" charset="-78"/>
            </a:rPr>
            <a:t>المحمول مغلق لا يستخدم </a:t>
          </a:r>
          <a:r>
            <a:rPr lang="ar-SA" sz="2000" b="0" dirty="0" err="1" smtClean="0">
              <a:solidFill>
                <a:schemeClr val="bg1"/>
              </a:solidFill>
              <a:latin typeface="Hacen Liner Screen" pitchFamily="2" charset="-78"/>
              <a:ea typeface="Times New Roman"/>
              <a:cs typeface="Hacen Liner Screen" pitchFamily="2" charset="-78"/>
            </a:rPr>
            <a:t>الإ</a:t>
          </a:r>
          <a:r>
            <a:rPr lang="ar-SA" sz="2000" b="0" dirty="0" smtClean="0">
              <a:solidFill>
                <a:schemeClr val="bg1"/>
              </a:solidFill>
              <a:latin typeface="Hacen Liner Screen" pitchFamily="2" charset="-78"/>
              <a:ea typeface="Times New Roman"/>
              <a:cs typeface="Hacen Liner Screen" pitchFamily="2" charset="-78"/>
            </a:rPr>
            <a:t> في أوقات التوقف خارج القاعة</a:t>
          </a:r>
          <a:endParaRPr lang="ar-SA" sz="2000" b="0" dirty="0">
            <a:solidFill>
              <a:schemeClr val="bg1"/>
            </a:solidFill>
            <a:latin typeface="Hacen Liner Screen" pitchFamily="2" charset="-78"/>
            <a:cs typeface="Hacen Liner Screen" pitchFamily="2" charset="-78"/>
          </a:endParaRPr>
        </a:p>
      </dgm:t>
    </dgm:pt>
    <dgm:pt modelId="{A8052C0A-A17C-4769-BDAB-B72BFFD29CCF}" type="sibTrans" cxnId="{020859A3-3ED6-4F17-A95E-0D1712AA6835}">
      <dgm:prSet/>
      <dgm:spPr/>
      <dgm:t>
        <a:bodyPr/>
        <a:lstStyle/>
        <a:p>
          <a:pPr rtl="1"/>
          <a:endParaRPr lang="ar-SA" sz="2000" b="0">
            <a:latin typeface="Hacen Liner Screen" pitchFamily="2" charset="-78"/>
            <a:cs typeface="Hacen Liner Screen" pitchFamily="2" charset="-78"/>
          </a:endParaRPr>
        </a:p>
      </dgm:t>
    </dgm:pt>
    <dgm:pt modelId="{03CCACE6-554F-4EC3-9E0E-32AF8B399C60}" type="parTrans" cxnId="{020859A3-3ED6-4F17-A95E-0D1712AA6835}">
      <dgm:prSet/>
      <dgm:spPr/>
      <dgm:t>
        <a:bodyPr/>
        <a:lstStyle/>
        <a:p>
          <a:pPr rtl="1"/>
          <a:endParaRPr lang="ar-SA" sz="2000" b="0">
            <a:latin typeface="Hacen Liner Screen" pitchFamily="2" charset="-78"/>
            <a:cs typeface="Hacen Liner Screen" pitchFamily="2" charset="-78"/>
          </a:endParaRPr>
        </a:p>
      </dgm:t>
    </dgm:pt>
    <dgm:pt modelId="{BEFCBE58-1349-4739-A0B8-5C32905A6289}" type="pres">
      <dgm:prSet presAssocID="{2ACB36EE-CA35-4B90-B2F9-318401BFCC88}" presName="linearFlow" presStyleCnt="0">
        <dgm:presLayoutVars>
          <dgm:dir/>
          <dgm:resizeHandles val="exact"/>
        </dgm:presLayoutVars>
      </dgm:prSet>
      <dgm:spPr/>
    </dgm:pt>
    <dgm:pt modelId="{C8EBE2BE-B504-4392-9C4C-01B051149E0A}" type="pres">
      <dgm:prSet presAssocID="{DD34AAC7-5F5F-4BB3-9052-64B76362FD8D}" presName="composite" presStyleCnt="0"/>
      <dgm:spPr/>
    </dgm:pt>
    <dgm:pt modelId="{E484613C-E030-4D4D-B875-0ABD8DF5C120}" type="pres">
      <dgm:prSet presAssocID="{DD34AAC7-5F5F-4BB3-9052-64B76362FD8D}" presName="imgShp" presStyleLbl="fgImgPlace1" presStyleIdx="0" presStyleCnt="5" custLinFactX="-46461" custLinFactNeighborX="-100000"/>
      <dgm:spPr>
        <a:blipFill rotWithShape="0">
          <a:blip xmlns:r="http://schemas.openxmlformats.org/officeDocument/2006/relationships" r:embed="rId1"/>
          <a:stretch>
            <a:fillRect/>
          </a:stretch>
        </a:blipFill>
      </dgm:spPr>
    </dgm:pt>
    <dgm:pt modelId="{04E65C84-34BB-47A2-BD1D-20B53417D236}" type="pres">
      <dgm:prSet presAssocID="{DD34AAC7-5F5F-4BB3-9052-64B76362FD8D}" presName="txShp" presStyleLbl="node1" presStyleIdx="0" presStyleCnt="5" custScaleX="139076" custLinFactNeighborY="-9618">
        <dgm:presLayoutVars>
          <dgm:bulletEnabled val="1"/>
        </dgm:presLayoutVars>
      </dgm:prSet>
      <dgm:spPr/>
      <dgm:t>
        <a:bodyPr/>
        <a:lstStyle/>
        <a:p>
          <a:pPr rtl="1"/>
          <a:endParaRPr lang="ar-EG"/>
        </a:p>
      </dgm:t>
    </dgm:pt>
    <dgm:pt modelId="{228BD503-0924-474A-A911-B51369946D31}" type="pres">
      <dgm:prSet presAssocID="{A8052C0A-A17C-4769-BDAB-B72BFFD29CCF}" presName="spacing" presStyleCnt="0"/>
      <dgm:spPr/>
    </dgm:pt>
    <dgm:pt modelId="{03124ACC-AF0B-4A87-B04C-A4E1CD34E5C3}" type="pres">
      <dgm:prSet presAssocID="{27356A00-B81B-48D3-8AB1-8BB695AE3C35}" presName="composite" presStyleCnt="0"/>
      <dgm:spPr/>
    </dgm:pt>
    <dgm:pt modelId="{08EDBE0B-0A50-4898-B7C1-EC06A1E280D9}" type="pres">
      <dgm:prSet presAssocID="{27356A00-B81B-48D3-8AB1-8BB695AE3C35}" presName="imgShp" presStyleLbl="fgImgPlace1" presStyleIdx="1" presStyleCnt="5" custLinFactX="-46461" custLinFactNeighborX="-100000"/>
      <dgm:spPr>
        <a:blipFill rotWithShape="0">
          <a:blip xmlns:r="http://schemas.openxmlformats.org/officeDocument/2006/relationships" r:embed="rId2"/>
          <a:stretch>
            <a:fillRect/>
          </a:stretch>
        </a:blipFill>
      </dgm:spPr>
    </dgm:pt>
    <dgm:pt modelId="{138B6A80-DFC1-4F99-8AA1-AB68BD79F82D}" type="pres">
      <dgm:prSet presAssocID="{27356A00-B81B-48D3-8AB1-8BB695AE3C35}" presName="txShp" presStyleLbl="node1" presStyleIdx="1" presStyleCnt="5" custScaleX="139076">
        <dgm:presLayoutVars>
          <dgm:bulletEnabled val="1"/>
        </dgm:presLayoutVars>
      </dgm:prSet>
      <dgm:spPr/>
      <dgm:t>
        <a:bodyPr/>
        <a:lstStyle/>
        <a:p>
          <a:pPr rtl="1"/>
          <a:endParaRPr lang="ar-EG"/>
        </a:p>
      </dgm:t>
    </dgm:pt>
    <dgm:pt modelId="{F7722F22-0329-46F1-94B4-401A0A515DD3}" type="pres">
      <dgm:prSet presAssocID="{D636697A-77E9-4A54-A4CA-3A6785AF6C25}" presName="spacing" presStyleCnt="0"/>
      <dgm:spPr/>
    </dgm:pt>
    <dgm:pt modelId="{2B98F030-7933-4309-8E66-4484C9F79FF3}" type="pres">
      <dgm:prSet presAssocID="{92F69E93-9357-4DC5-B113-E250FAFAD373}" presName="composite" presStyleCnt="0"/>
      <dgm:spPr/>
    </dgm:pt>
    <dgm:pt modelId="{40880E68-C315-4566-B2C9-2C8FF3B4E40C}" type="pres">
      <dgm:prSet presAssocID="{92F69E93-9357-4DC5-B113-E250FAFAD373}" presName="imgShp" presStyleLbl="fgImgPlace1" presStyleIdx="2" presStyleCnt="5" custLinFactX="-46461" custLinFactNeighborX="-100000"/>
      <dgm:spPr>
        <a:blipFill rotWithShape="0">
          <a:blip xmlns:r="http://schemas.openxmlformats.org/officeDocument/2006/relationships" r:embed="rId3"/>
          <a:stretch>
            <a:fillRect/>
          </a:stretch>
        </a:blipFill>
      </dgm:spPr>
    </dgm:pt>
    <dgm:pt modelId="{CA24FDFB-977C-4053-B94B-51293121EFB2}" type="pres">
      <dgm:prSet presAssocID="{92F69E93-9357-4DC5-B113-E250FAFAD373}" presName="txShp" presStyleLbl="node1" presStyleIdx="2" presStyleCnt="5" custScaleX="139076">
        <dgm:presLayoutVars>
          <dgm:bulletEnabled val="1"/>
        </dgm:presLayoutVars>
      </dgm:prSet>
      <dgm:spPr/>
      <dgm:t>
        <a:bodyPr/>
        <a:lstStyle/>
        <a:p>
          <a:pPr rtl="1"/>
          <a:endParaRPr lang="ar-EG"/>
        </a:p>
      </dgm:t>
    </dgm:pt>
    <dgm:pt modelId="{E330461F-DEEE-4E33-9DC2-89AACF3C1E28}" type="pres">
      <dgm:prSet presAssocID="{309D3EB0-C7E3-4067-9B2C-82AB08232F4E}" presName="spacing" presStyleCnt="0"/>
      <dgm:spPr/>
    </dgm:pt>
    <dgm:pt modelId="{473B8C06-D951-493D-B4AC-DB8399338D04}" type="pres">
      <dgm:prSet presAssocID="{F96C3ACF-3288-4807-9BCA-B333DC7B2A57}" presName="composite" presStyleCnt="0"/>
      <dgm:spPr/>
    </dgm:pt>
    <dgm:pt modelId="{AAF6CE06-4BB4-403B-A5F9-FF932DAE9823}" type="pres">
      <dgm:prSet presAssocID="{F96C3ACF-3288-4807-9BCA-B333DC7B2A57}" presName="imgShp" presStyleLbl="fgImgPlace1" presStyleIdx="3" presStyleCnt="5" custLinFactX="-46461" custLinFactNeighborX="-100000"/>
      <dgm:spPr>
        <a:blipFill rotWithShape="0">
          <a:blip xmlns:r="http://schemas.openxmlformats.org/officeDocument/2006/relationships" r:embed="rId4"/>
          <a:stretch>
            <a:fillRect/>
          </a:stretch>
        </a:blipFill>
      </dgm:spPr>
    </dgm:pt>
    <dgm:pt modelId="{4FC61427-A3D3-480A-BAD9-A07F5C497021}" type="pres">
      <dgm:prSet presAssocID="{F96C3ACF-3288-4807-9BCA-B333DC7B2A57}" presName="txShp" presStyleLbl="node1" presStyleIdx="3" presStyleCnt="5" custScaleX="139076">
        <dgm:presLayoutVars>
          <dgm:bulletEnabled val="1"/>
        </dgm:presLayoutVars>
      </dgm:prSet>
      <dgm:spPr/>
      <dgm:t>
        <a:bodyPr/>
        <a:lstStyle/>
        <a:p>
          <a:pPr rtl="1"/>
          <a:endParaRPr lang="ar-EG"/>
        </a:p>
      </dgm:t>
    </dgm:pt>
    <dgm:pt modelId="{9A41A0D0-A416-4C0F-972D-CD4BC9FB0CB2}" type="pres">
      <dgm:prSet presAssocID="{13507E5A-D327-4C40-BDF9-334FA941398E}" presName="spacing" presStyleCnt="0"/>
      <dgm:spPr/>
    </dgm:pt>
    <dgm:pt modelId="{3DF256A3-70CA-4AE3-9EDE-49DE054FDC63}" type="pres">
      <dgm:prSet presAssocID="{8B8E9A49-CFF6-4B62-A575-2D66FF1C6FDB}" presName="composite" presStyleCnt="0"/>
      <dgm:spPr/>
    </dgm:pt>
    <dgm:pt modelId="{8E0D046B-E830-43F8-A9A8-39459F8494C2}" type="pres">
      <dgm:prSet presAssocID="{8B8E9A49-CFF6-4B62-A575-2D66FF1C6FDB}" presName="imgShp" presStyleLbl="fgImgPlace1" presStyleIdx="4" presStyleCnt="5" custLinFactX="-46461" custLinFactNeighborX="-100000"/>
      <dgm:spPr>
        <a:blipFill rotWithShape="0">
          <a:blip xmlns:r="http://schemas.openxmlformats.org/officeDocument/2006/relationships" r:embed="rId5"/>
          <a:stretch>
            <a:fillRect/>
          </a:stretch>
        </a:blipFill>
      </dgm:spPr>
    </dgm:pt>
    <dgm:pt modelId="{12B2E7E1-BFBC-4CFA-911F-67A9C07467E1}" type="pres">
      <dgm:prSet presAssocID="{8B8E9A49-CFF6-4B62-A575-2D66FF1C6FDB}" presName="txShp" presStyleLbl="node1" presStyleIdx="4" presStyleCnt="5" custScaleX="139076">
        <dgm:presLayoutVars>
          <dgm:bulletEnabled val="1"/>
        </dgm:presLayoutVars>
      </dgm:prSet>
      <dgm:spPr/>
      <dgm:t>
        <a:bodyPr/>
        <a:lstStyle/>
        <a:p>
          <a:pPr rtl="1"/>
          <a:endParaRPr lang="ar-EG"/>
        </a:p>
      </dgm:t>
    </dgm:pt>
  </dgm:ptLst>
  <dgm:cxnLst>
    <dgm:cxn modelId="{A3CA4119-0FED-4916-9095-0A31F73C79E1}" srcId="{2ACB36EE-CA35-4B90-B2F9-318401BFCC88}" destId="{92F69E93-9357-4DC5-B113-E250FAFAD373}" srcOrd="2" destOrd="0" parTransId="{1F055095-5FBD-41A4-926A-4A1E62B28AA7}" sibTransId="{309D3EB0-C7E3-4067-9B2C-82AB08232F4E}"/>
    <dgm:cxn modelId="{020859A3-3ED6-4F17-A95E-0D1712AA6835}" srcId="{2ACB36EE-CA35-4B90-B2F9-318401BFCC88}" destId="{DD34AAC7-5F5F-4BB3-9052-64B76362FD8D}" srcOrd="0" destOrd="0" parTransId="{03CCACE6-554F-4EC3-9E0E-32AF8B399C60}" sibTransId="{A8052C0A-A17C-4769-BDAB-B72BFFD29CCF}"/>
    <dgm:cxn modelId="{D3F8D50D-1669-4D6C-9C98-6507F2371E15}" type="presOf" srcId="{27356A00-B81B-48D3-8AB1-8BB695AE3C35}" destId="{138B6A80-DFC1-4F99-8AA1-AB68BD79F82D}" srcOrd="0" destOrd="0" presId="urn:microsoft.com/office/officeart/2005/8/layout/vList3#2"/>
    <dgm:cxn modelId="{45E32249-D276-4298-AF1B-67B04898C08C}" type="presOf" srcId="{2ACB36EE-CA35-4B90-B2F9-318401BFCC88}" destId="{BEFCBE58-1349-4739-A0B8-5C32905A6289}" srcOrd="0" destOrd="0" presId="urn:microsoft.com/office/officeart/2005/8/layout/vList3#2"/>
    <dgm:cxn modelId="{880281C2-82C9-453F-9A5D-35A7D4C668D4}" srcId="{2ACB36EE-CA35-4B90-B2F9-318401BFCC88}" destId="{27356A00-B81B-48D3-8AB1-8BB695AE3C35}" srcOrd="1" destOrd="0" parTransId="{9B8F331B-93B5-45A5-B2F7-EDED97C129D8}" sibTransId="{D636697A-77E9-4A54-A4CA-3A6785AF6C25}"/>
    <dgm:cxn modelId="{13FF60A0-6D86-4EC2-A45A-35BF1F94C900}" type="presOf" srcId="{F96C3ACF-3288-4807-9BCA-B333DC7B2A57}" destId="{4FC61427-A3D3-480A-BAD9-A07F5C497021}" srcOrd="0" destOrd="0" presId="urn:microsoft.com/office/officeart/2005/8/layout/vList3#2"/>
    <dgm:cxn modelId="{BBB4439B-37B0-4038-9565-12B84BBE6ECB}" type="presOf" srcId="{92F69E93-9357-4DC5-B113-E250FAFAD373}" destId="{CA24FDFB-977C-4053-B94B-51293121EFB2}" srcOrd="0" destOrd="0" presId="urn:microsoft.com/office/officeart/2005/8/layout/vList3#2"/>
    <dgm:cxn modelId="{CF61873A-C40B-4667-B0B8-4DDD762C4491}" type="presOf" srcId="{8B8E9A49-CFF6-4B62-A575-2D66FF1C6FDB}" destId="{12B2E7E1-BFBC-4CFA-911F-67A9C07467E1}" srcOrd="0" destOrd="0" presId="urn:microsoft.com/office/officeart/2005/8/layout/vList3#2"/>
    <dgm:cxn modelId="{9DCBDB87-5DDA-4986-AFA3-8953862D13D9}" srcId="{2ACB36EE-CA35-4B90-B2F9-318401BFCC88}" destId="{8B8E9A49-CFF6-4B62-A575-2D66FF1C6FDB}" srcOrd="4" destOrd="0" parTransId="{7D9186DC-9D6F-46E4-8BBF-BA0B7867D844}" sibTransId="{5327F147-C05B-4039-9572-A09848DFD6B9}"/>
    <dgm:cxn modelId="{4AF46DAA-891E-4A37-920D-B83095D8BBA7}" srcId="{2ACB36EE-CA35-4B90-B2F9-318401BFCC88}" destId="{F96C3ACF-3288-4807-9BCA-B333DC7B2A57}" srcOrd="3" destOrd="0" parTransId="{B868EB41-9021-4988-A36A-8393E07BA9D4}" sibTransId="{13507E5A-D327-4C40-BDF9-334FA941398E}"/>
    <dgm:cxn modelId="{05BE292B-EB45-4D4E-A74E-5A3AAA775B10}" type="presOf" srcId="{DD34AAC7-5F5F-4BB3-9052-64B76362FD8D}" destId="{04E65C84-34BB-47A2-BD1D-20B53417D236}" srcOrd="0" destOrd="0" presId="urn:microsoft.com/office/officeart/2005/8/layout/vList3#2"/>
    <dgm:cxn modelId="{5F58605A-54A4-4B78-939C-1ED4BEBB98EE}" type="presParOf" srcId="{BEFCBE58-1349-4739-A0B8-5C32905A6289}" destId="{C8EBE2BE-B504-4392-9C4C-01B051149E0A}" srcOrd="0" destOrd="0" presId="urn:microsoft.com/office/officeart/2005/8/layout/vList3#2"/>
    <dgm:cxn modelId="{BE4CB6DE-939A-4D2B-8A59-347FEE7A6921}" type="presParOf" srcId="{C8EBE2BE-B504-4392-9C4C-01B051149E0A}" destId="{E484613C-E030-4D4D-B875-0ABD8DF5C120}" srcOrd="0" destOrd="0" presId="urn:microsoft.com/office/officeart/2005/8/layout/vList3#2"/>
    <dgm:cxn modelId="{158BAB70-052E-4002-9BA6-977FC2B46A64}" type="presParOf" srcId="{C8EBE2BE-B504-4392-9C4C-01B051149E0A}" destId="{04E65C84-34BB-47A2-BD1D-20B53417D236}" srcOrd="1" destOrd="0" presId="urn:microsoft.com/office/officeart/2005/8/layout/vList3#2"/>
    <dgm:cxn modelId="{515399CA-7925-4EE1-9B5A-7011F16792B5}" type="presParOf" srcId="{BEFCBE58-1349-4739-A0B8-5C32905A6289}" destId="{228BD503-0924-474A-A911-B51369946D31}" srcOrd="1" destOrd="0" presId="urn:microsoft.com/office/officeart/2005/8/layout/vList3#2"/>
    <dgm:cxn modelId="{4E3A2A69-BB02-4B3A-96F2-F2EB3A357C86}" type="presParOf" srcId="{BEFCBE58-1349-4739-A0B8-5C32905A6289}" destId="{03124ACC-AF0B-4A87-B04C-A4E1CD34E5C3}" srcOrd="2" destOrd="0" presId="urn:microsoft.com/office/officeart/2005/8/layout/vList3#2"/>
    <dgm:cxn modelId="{8F60BD9F-946F-4370-A1BD-6D8BF82B34F2}" type="presParOf" srcId="{03124ACC-AF0B-4A87-B04C-A4E1CD34E5C3}" destId="{08EDBE0B-0A50-4898-B7C1-EC06A1E280D9}" srcOrd="0" destOrd="0" presId="urn:microsoft.com/office/officeart/2005/8/layout/vList3#2"/>
    <dgm:cxn modelId="{7F6BE93E-6359-40AF-B87E-5DD348868894}" type="presParOf" srcId="{03124ACC-AF0B-4A87-B04C-A4E1CD34E5C3}" destId="{138B6A80-DFC1-4F99-8AA1-AB68BD79F82D}" srcOrd="1" destOrd="0" presId="urn:microsoft.com/office/officeart/2005/8/layout/vList3#2"/>
    <dgm:cxn modelId="{FD3DF96A-D8DC-47D4-9E07-3F2866E7C174}" type="presParOf" srcId="{BEFCBE58-1349-4739-A0B8-5C32905A6289}" destId="{F7722F22-0329-46F1-94B4-401A0A515DD3}" srcOrd="3" destOrd="0" presId="urn:microsoft.com/office/officeart/2005/8/layout/vList3#2"/>
    <dgm:cxn modelId="{E29E3C91-B8DA-4F5F-8A93-87A1C1E116E2}" type="presParOf" srcId="{BEFCBE58-1349-4739-A0B8-5C32905A6289}" destId="{2B98F030-7933-4309-8E66-4484C9F79FF3}" srcOrd="4" destOrd="0" presId="urn:microsoft.com/office/officeart/2005/8/layout/vList3#2"/>
    <dgm:cxn modelId="{0460FE32-3C30-4A35-AEC6-1889678ECA58}" type="presParOf" srcId="{2B98F030-7933-4309-8E66-4484C9F79FF3}" destId="{40880E68-C315-4566-B2C9-2C8FF3B4E40C}" srcOrd="0" destOrd="0" presId="urn:microsoft.com/office/officeart/2005/8/layout/vList3#2"/>
    <dgm:cxn modelId="{8BB5AEFC-A71F-4A62-A3BD-E9C1C093655D}" type="presParOf" srcId="{2B98F030-7933-4309-8E66-4484C9F79FF3}" destId="{CA24FDFB-977C-4053-B94B-51293121EFB2}" srcOrd="1" destOrd="0" presId="urn:microsoft.com/office/officeart/2005/8/layout/vList3#2"/>
    <dgm:cxn modelId="{B9E58655-8197-4B2E-939D-8ED2D259887E}" type="presParOf" srcId="{BEFCBE58-1349-4739-A0B8-5C32905A6289}" destId="{E330461F-DEEE-4E33-9DC2-89AACF3C1E28}" srcOrd="5" destOrd="0" presId="urn:microsoft.com/office/officeart/2005/8/layout/vList3#2"/>
    <dgm:cxn modelId="{0107FC19-9B65-4642-9957-40B5FAD876FF}" type="presParOf" srcId="{BEFCBE58-1349-4739-A0B8-5C32905A6289}" destId="{473B8C06-D951-493D-B4AC-DB8399338D04}" srcOrd="6" destOrd="0" presId="urn:microsoft.com/office/officeart/2005/8/layout/vList3#2"/>
    <dgm:cxn modelId="{FB26C453-5E37-409E-A94C-D90C91493B22}" type="presParOf" srcId="{473B8C06-D951-493D-B4AC-DB8399338D04}" destId="{AAF6CE06-4BB4-403B-A5F9-FF932DAE9823}" srcOrd="0" destOrd="0" presId="urn:microsoft.com/office/officeart/2005/8/layout/vList3#2"/>
    <dgm:cxn modelId="{E66DC9CB-29B6-47A9-B7E2-4FA4214D934A}" type="presParOf" srcId="{473B8C06-D951-493D-B4AC-DB8399338D04}" destId="{4FC61427-A3D3-480A-BAD9-A07F5C497021}" srcOrd="1" destOrd="0" presId="urn:microsoft.com/office/officeart/2005/8/layout/vList3#2"/>
    <dgm:cxn modelId="{A34B12CE-B81D-4EB2-A4FB-425BF0F806DC}" type="presParOf" srcId="{BEFCBE58-1349-4739-A0B8-5C32905A6289}" destId="{9A41A0D0-A416-4C0F-972D-CD4BC9FB0CB2}" srcOrd="7" destOrd="0" presId="urn:microsoft.com/office/officeart/2005/8/layout/vList3#2"/>
    <dgm:cxn modelId="{F19DDE0C-602D-4FD5-AE63-840DC37338A0}" type="presParOf" srcId="{BEFCBE58-1349-4739-A0B8-5C32905A6289}" destId="{3DF256A3-70CA-4AE3-9EDE-49DE054FDC63}" srcOrd="8" destOrd="0" presId="urn:microsoft.com/office/officeart/2005/8/layout/vList3#2"/>
    <dgm:cxn modelId="{0DBD895B-8570-4ADC-9C6B-80739DA8BEAB}" type="presParOf" srcId="{3DF256A3-70CA-4AE3-9EDE-49DE054FDC63}" destId="{8E0D046B-E830-43F8-A9A8-39459F8494C2}" srcOrd="0" destOrd="0" presId="urn:microsoft.com/office/officeart/2005/8/layout/vList3#2"/>
    <dgm:cxn modelId="{6F7836E7-F04A-45A1-AE24-62059C7AF411}" type="presParOf" srcId="{3DF256A3-70CA-4AE3-9EDE-49DE054FDC63}" destId="{12B2E7E1-BFBC-4CFA-911F-67A9C07467E1}" srcOrd="1" destOrd="0" presId="urn:microsoft.com/office/officeart/2005/8/layout/vLis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839CEAF-CA1C-48A0-9BD1-8859CE7B74A4}" type="datetimeFigureOut">
              <a:rPr lang="ar-SA" smtClean="0"/>
              <a:t>09/03/36</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3B9AC63-A39E-4ED2-8D9C-0C665DCC58CE}" type="slidenum">
              <a:rPr lang="ar-SA" smtClean="0"/>
              <a:t>‹#›</a:t>
            </a:fld>
            <a:endParaRPr lang="ar-SA"/>
          </a:p>
        </p:txBody>
      </p:sp>
    </p:spTree>
    <p:extLst>
      <p:ext uri="{BB962C8B-B14F-4D97-AF65-F5344CB8AC3E}">
        <p14:creationId xmlns:p14="http://schemas.microsoft.com/office/powerpoint/2010/main" val="22877129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D6C7E-BE02-4C62-AA48-C41D004F0120}" type="slidenum">
              <a:rPr lang="en-US" smtClean="0"/>
              <a:t>43</a:t>
            </a:fld>
            <a:endParaRPr lang="en-US"/>
          </a:p>
        </p:txBody>
      </p:sp>
    </p:spTree>
    <p:extLst>
      <p:ext uri="{BB962C8B-B14F-4D97-AF65-F5344CB8AC3E}">
        <p14:creationId xmlns:p14="http://schemas.microsoft.com/office/powerpoint/2010/main" val="110795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437358CA-1D31-49BB-8397-5252F76D1685}" type="slidenum">
              <a:rPr lang="en-US" sz="1200" smtClean="0"/>
              <a:pPr/>
              <a:t>56</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3EF457C2-9DF5-42D0-AB9B-1CE64C45D9C1}" type="slidenum">
              <a:rPr lang="en-US" sz="1200" smtClean="0"/>
              <a:pPr/>
              <a:t>57</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EAC0AB8D-3C66-4DF0-B1DB-1268ADB6834B}" type="slidenum">
              <a:rPr lang="en-US" sz="1200" smtClean="0"/>
              <a:pPr/>
              <a:t>58</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2049E5CB-A7EF-400B-BB42-6CFC7085F007}" type="slidenum">
              <a:rPr lang="en-US" sz="1200" smtClean="0"/>
              <a:pPr/>
              <a:t>59</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77753BD8-A777-45C5-A194-80245939D418}" type="slidenum">
              <a:rPr lang="en-US" sz="1200" smtClean="0"/>
              <a:pPr/>
              <a:t>60</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B8B72451-E07C-4764-8537-E1C2E153A82F}" type="slidenum">
              <a:rPr lang="en-US" sz="1200" smtClean="0"/>
              <a:pPr/>
              <a:t>61</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6484381C-D902-418E-9EA1-DD96F4417DEC}" type="slidenum">
              <a:rPr lang="en-US" sz="1200" smtClean="0"/>
              <a:pPr/>
              <a:t>62</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8FAEC1FD-82AA-451C-A8FE-5F62D2D05D07}" type="slidenum">
              <a:rPr lang="en-US" sz="1200" smtClean="0"/>
              <a:pPr/>
              <a:t>63</a:t>
            </a:fld>
            <a:endParaRPr 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224C08BF-5A61-4DAD-8D07-0CCAD1CE8FE2}" type="slidenum">
              <a:rPr lang="en-US" sz="1200" smtClean="0"/>
              <a:pPr/>
              <a:t>64</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6253A175-1F1A-4EAF-A0BF-770DAAD34708}" type="slidenum">
              <a:rPr lang="en-US" sz="1200" smtClean="0"/>
              <a:pPr/>
              <a:t>65</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47E74195-4B2F-4719-A23C-8A1DD0632F57}" type="slidenum">
              <a:rPr lang="en-US" sz="1200" smtClean="0"/>
              <a:pPr/>
              <a:t>48</a:t>
            </a:fld>
            <a:endParaRPr 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04A58A28-E848-4355-9D9F-A22226D5B173}" type="slidenum">
              <a:rPr lang="en-US" sz="1200" smtClean="0"/>
              <a:pPr/>
              <a:t>66</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DF5AAD19-728E-4EF7-9890-B35563AA0977}" type="slidenum">
              <a:rPr lang="en-US" sz="1200" smtClean="0"/>
              <a:pPr/>
              <a:t>67</a:t>
            </a:fld>
            <a:endParaRPr 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58970CD8-71D4-481C-9664-67972FF5986C}" type="slidenum">
              <a:rPr lang="en-US" sz="1200" smtClean="0"/>
              <a:pPr/>
              <a:t>68</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C34B3C3F-E5F9-43C9-B7C5-52A28C80D1BB}" type="slidenum">
              <a:rPr lang="en-US" sz="1200" smtClean="0"/>
              <a:pPr/>
              <a:t>69</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9C506258-E9F9-4DA6-BD3E-17A129CA5D44}" type="slidenum">
              <a:rPr lang="en-US" sz="1200" smtClean="0"/>
              <a:pPr/>
              <a:t>70</a:t>
            </a:fld>
            <a:endParaRPr 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6EC0E1AE-14BC-4AC7-8525-D4BFA60A9070}" type="slidenum">
              <a:rPr lang="en-US" sz="1200" smtClean="0"/>
              <a:pPr/>
              <a:t>71</a:t>
            </a:fld>
            <a:endParaRPr 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FC86C2B9-25F3-45BA-940B-07A8380E5692}" type="slidenum">
              <a:rPr lang="en-US" sz="1200" smtClean="0"/>
              <a:pPr/>
              <a:t>72</a:t>
            </a:fld>
            <a:endParaRPr 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561EDB29-33D8-4931-8167-348A4FD08748}" type="slidenum">
              <a:rPr lang="en-US" sz="1200" smtClean="0"/>
              <a:pPr/>
              <a:t>73</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25153970-4FFA-4836-AD3B-F639FC782026}" type="slidenum">
              <a:rPr lang="en-US" sz="1200" smtClean="0"/>
              <a:pPr/>
              <a:t>74</a:t>
            </a:fld>
            <a:endParaRPr 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854F6-E956-4A3F-8AD6-18FDBCDE6F08}" type="slidenum">
              <a:rPr lang="en-US" smtClean="0"/>
              <a:pPr/>
              <a:t>77</a:t>
            </a:fld>
            <a:endParaRPr lang="en-US"/>
          </a:p>
        </p:txBody>
      </p:sp>
    </p:spTree>
    <p:extLst>
      <p:ext uri="{BB962C8B-B14F-4D97-AF65-F5344CB8AC3E}">
        <p14:creationId xmlns:p14="http://schemas.microsoft.com/office/powerpoint/2010/main" val="120341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04905E88-C88A-4AB2-B29E-0E82BB60B890}" type="slidenum">
              <a:rPr lang="en-US" sz="1200" smtClean="0"/>
              <a:pPr/>
              <a:t>49</a:t>
            </a:fld>
            <a:endParaRPr 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854F6-E956-4A3F-8AD6-18FDBCDE6F08}" type="slidenum">
              <a:rPr lang="en-US" smtClean="0"/>
              <a:pPr/>
              <a:t>78</a:t>
            </a:fld>
            <a:endParaRPr lang="en-US"/>
          </a:p>
        </p:txBody>
      </p:sp>
    </p:spTree>
    <p:extLst>
      <p:ext uri="{BB962C8B-B14F-4D97-AF65-F5344CB8AC3E}">
        <p14:creationId xmlns:p14="http://schemas.microsoft.com/office/powerpoint/2010/main" val="3395101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854F6-E956-4A3F-8AD6-18FDBCDE6F08}" type="slidenum">
              <a:rPr lang="en-US" smtClean="0"/>
              <a:pPr/>
              <a:t>79</a:t>
            </a:fld>
            <a:endParaRPr lang="en-US"/>
          </a:p>
        </p:txBody>
      </p:sp>
    </p:spTree>
    <p:extLst>
      <p:ext uri="{BB962C8B-B14F-4D97-AF65-F5344CB8AC3E}">
        <p14:creationId xmlns:p14="http://schemas.microsoft.com/office/powerpoint/2010/main" val="3395101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A854F6-E956-4A3F-8AD6-18FDBCDE6F08}" type="slidenum">
              <a:rPr lang="en-US" smtClean="0"/>
              <a:pPr/>
              <a:t>80</a:t>
            </a:fld>
            <a:endParaRPr lang="en-US"/>
          </a:p>
        </p:txBody>
      </p:sp>
    </p:spTree>
    <p:extLst>
      <p:ext uri="{BB962C8B-B14F-4D97-AF65-F5344CB8AC3E}">
        <p14:creationId xmlns:p14="http://schemas.microsoft.com/office/powerpoint/2010/main" val="3204918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3B9AC63-A39E-4ED2-8D9C-0C665DCC58CE}" type="slidenum">
              <a:rPr lang="ar-SA" smtClean="0"/>
              <a:t>82</a:t>
            </a:fld>
            <a:endParaRPr lang="ar-SA"/>
          </a:p>
        </p:txBody>
      </p:sp>
    </p:spTree>
    <p:extLst>
      <p:ext uri="{BB962C8B-B14F-4D97-AF65-F5344CB8AC3E}">
        <p14:creationId xmlns:p14="http://schemas.microsoft.com/office/powerpoint/2010/main" val="2591405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66014-0744-4ED0-8F95-45BFD0180A6F}" type="slidenum">
              <a:rPr lang="en-US" smtClean="0"/>
              <a:t>85</a:t>
            </a:fld>
            <a:endParaRPr lang="en-US"/>
          </a:p>
        </p:txBody>
      </p:sp>
    </p:spTree>
    <p:extLst>
      <p:ext uri="{BB962C8B-B14F-4D97-AF65-F5344CB8AC3E}">
        <p14:creationId xmlns:p14="http://schemas.microsoft.com/office/powerpoint/2010/main" val="1572757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585E684-731A-4F9F-855B-20B40B5F33E3}" type="slidenum">
              <a:rPr lang="en-IN" smtClean="0"/>
              <a:t>120</a:t>
            </a:fld>
            <a:endParaRPr lang="en-IN"/>
          </a:p>
        </p:txBody>
      </p:sp>
    </p:spTree>
    <p:extLst>
      <p:ext uri="{BB962C8B-B14F-4D97-AF65-F5344CB8AC3E}">
        <p14:creationId xmlns:p14="http://schemas.microsoft.com/office/powerpoint/2010/main" val="1155706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585E684-731A-4F9F-855B-20B40B5F33E3}" type="slidenum">
              <a:rPr lang="en-IN" smtClean="0"/>
              <a:t>122</a:t>
            </a:fld>
            <a:endParaRPr lang="en-IN"/>
          </a:p>
        </p:txBody>
      </p:sp>
    </p:spTree>
    <p:extLst>
      <p:ext uri="{BB962C8B-B14F-4D97-AF65-F5344CB8AC3E}">
        <p14:creationId xmlns:p14="http://schemas.microsoft.com/office/powerpoint/2010/main" val="2394590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585E684-731A-4F9F-855B-20B40B5F33E3}" type="slidenum">
              <a:rPr lang="en-IN" smtClean="0"/>
              <a:t>124</a:t>
            </a:fld>
            <a:endParaRPr lang="en-IN"/>
          </a:p>
        </p:txBody>
      </p:sp>
    </p:spTree>
    <p:extLst>
      <p:ext uri="{BB962C8B-B14F-4D97-AF65-F5344CB8AC3E}">
        <p14:creationId xmlns:p14="http://schemas.microsoft.com/office/powerpoint/2010/main" val="239459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5A2D344C-7613-486E-9828-3370BD627BE2}" type="slidenum">
              <a:rPr lang="en-US" sz="1200" smtClean="0"/>
              <a:pPr/>
              <a:t>50</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503B4B0E-FDEE-4BE4-B3C7-003BCCB7A37C}" type="slidenum">
              <a:rPr lang="en-US" sz="1200" smtClean="0"/>
              <a:pPr/>
              <a:t>51</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C4DA35ED-AE1B-4DBF-9E2D-69228B383B41}" type="slidenum">
              <a:rPr lang="en-US" sz="1200" smtClean="0"/>
              <a:pPr/>
              <a:t>52</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C12761B2-8A1D-47FE-86E0-C4A73B4457C9}" type="slidenum">
              <a:rPr lang="en-US" sz="1200" smtClean="0"/>
              <a:pPr/>
              <a:t>53</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F8D11353-5BB2-4FE0-9B58-7E8405B33F18}" type="slidenum">
              <a:rPr lang="en-US" sz="1200" smtClean="0"/>
              <a:pPr/>
              <a:t>54</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fld id="{A683D36B-25CC-4B84-A474-0B7A628C7E38}" type="slidenum">
              <a:rPr lang="en-US" sz="1200" smtClean="0"/>
              <a:pPr/>
              <a:t>55</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9F9AADD4-759D-4E96-A062-D72EB36A2CE1}" type="datetime1">
              <a:rPr lang="ar-SA" smtClean="0"/>
              <a:t>09/03/36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107307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E2F7F49B-73AD-486A-8730-3C2EBEE27E24}" type="datetime1">
              <a:rPr lang="ar-SA" smtClean="0"/>
              <a:t>09/03/36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373375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DB7B6021-7F5D-4792-B821-99EE5BC508C4}" type="datetime1">
              <a:rPr lang="ar-SA" smtClean="0"/>
              <a:t>09/03/36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183210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nimated Slide Layout Sign">
    <p:bg>
      <p:bgPr>
        <a:gradFill rotWithShape="1">
          <a:gsLst>
            <a:gs pos="0">
              <a:schemeClr val="bg1">
                <a:tint val="80000"/>
                <a:satMod val="300000"/>
              </a:schemeClr>
            </a:gs>
            <a:gs pos="100000">
              <a:schemeClr val="bg1">
                <a:lumMod val="95000"/>
                <a:lumOff val="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sign_animated_12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94610513"/>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5B042588-F072-47FA-BBFB-73A6AF404AC6}" type="datetime1">
              <a:rPr lang="ar-SA" smtClean="0"/>
              <a:t>09/03/36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108407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61727FD4-BCF6-4700-93A9-B6AA49D5388A}" type="datetime1">
              <a:rPr lang="ar-SA" smtClean="0"/>
              <a:t>09/03/36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390490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C05F7707-0F97-415B-8016-4062A1409205}" type="datetime1">
              <a:rPr lang="ar-SA" smtClean="0"/>
              <a:t>09/03/36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150665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29150" y="2505075"/>
            <a:ext cx="3887391"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6AAD6103-31C1-4AC2-8F4D-E21C9065B734}" type="datetime1">
              <a:rPr lang="ar-SA" smtClean="0"/>
              <a:t>09/03/36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259509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6B48855A-6279-4362-8C6F-117335B480CC}" type="datetime1">
              <a:rPr lang="ar-SA" smtClean="0"/>
              <a:t>09/03/36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280601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AEB71D-D435-436D-BACA-C3F42B450645}" type="datetime1">
              <a:rPr lang="ar-SA" smtClean="0"/>
              <a:t>09/03/36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390274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A84301C4-06FF-4844-AAEE-B041282C9711}" type="datetime1">
              <a:rPr lang="ar-SA" smtClean="0"/>
              <a:t>09/03/36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92669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E3528999-9A36-41B6-B788-8E349EC7990F}" type="datetime1">
              <a:rPr lang="ar-SA" smtClean="0"/>
              <a:t>09/03/36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5619FBAF-8269-4239-9B08-15A726256EDC}" type="slidenum">
              <a:rPr lang="ar-SA" smtClean="0"/>
              <a:t>‹#›</a:t>
            </a:fld>
            <a:endParaRPr lang="ar-SA"/>
          </a:p>
        </p:txBody>
      </p:sp>
    </p:spTree>
    <p:extLst>
      <p:ext uri="{BB962C8B-B14F-4D97-AF65-F5344CB8AC3E}">
        <p14:creationId xmlns:p14="http://schemas.microsoft.com/office/powerpoint/2010/main" val="1178321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0B95B-2F63-4439-B432-E6B283EF2294}" type="datetime1">
              <a:rPr lang="ar-SA" smtClean="0"/>
              <a:t>09/03/36</a:t>
            </a:fld>
            <a:endParaRPr lang="ar-S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9FBAF-8269-4239-9B08-15A726256EDC}" type="slidenum">
              <a:rPr lang="ar-SA" smtClean="0"/>
              <a:t>‹#›</a:t>
            </a:fld>
            <a:endParaRPr lang="ar-SA"/>
          </a:p>
        </p:txBody>
      </p:sp>
    </p:spTree>
    <p:extLst>
      <p:ext uri="{BB962C8B-B14F-4D97-AF65-F5344CB8AC3E}">
        <p14:creationId xmlns:p14="http://schemas.microsoft.com/office/powerpoint/2010/main" val="3858960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8.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3.png"/></Relationships>
</file>

<file path=ppt/slides/_rels/slide1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36.xml"/><Relationship Id="rId7"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3.jpeg"/><Relationship Id="rId11" Type="http://schemas.openxmlformats.org/officeDocument/2006/relationships/image" Target="../media/image97.jpeg"/><Relationship Id="rId5" Type="http://schemas.openxmlformats.org/officeDocument/2006/relationships/image" Target="../media/image92.jpeg"/><Relationship Id="rId10" Type="http://schemas.openxmlformats.org/officeDocument/2006/relationships/image" Target="../media/image88.jpeg"/><Relationship Id="rId4" Type="http://schemas.openxmlformats.org/officeDocument/2006/relationships/image" Target="../media/image91.jpeg"/><Relationship Id="rId9"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3.png"/></Relationships>
</file>

<file path=ppt/slides/_rels/slide1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37.xml"/><Relationship Id="rId7"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88.jpeg"/><Relationship Id="rId4" Type="http://schemas.openxmlformats.org/officeDocument/2006/relationships/image" Target="../media/image91.jpeg"/><Relationship Id="rId9" Type="http://schemas.openxmlformats.org/officeDocument/2006/relationships/image" Target="../media/image96.png"/></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3.png"/></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3.png"/></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3.png"/></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13.png"/></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13.png"/></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13.pn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13.png"/></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3.png"/></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gi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jp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13.png"/><Relationship Id="rId9" Type="http://schemas.openxmlformats.org/officeDocument/2006/relationships/image" Target="../media/image65.png"/></Relationships>
</file>

<file path=ppt/slides/_rels/slide8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72.png"/><Relationship Id="rId4" Type="http://schemas.openxmlformats.org/officeDocument/2006/relationships/image" Target="../media/image12.png"/><Relationship Id="rId9"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3.png"/><Relationship Id="rId4" Type="http://schemas.openxmlformats.org/officeDocument/2006/relationships/notesSlide" Target="../notesSlides/notesSlide34.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www.acc4arab.com/acc/showthread.php?p=1039409611#post1039409611" TargetMode="Externa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png"/><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1.png"/><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3.png"/><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836712"/>
            <a:ext cx="2475000" cy="3600000"/>
          </a:xfrm>
          <a:prstGeom prst="rect">
            <a:avLst/>
          </a:prstGeom>
        </p:spPr>
      </p:pic>
      <p:pic>
        <p:nvPicPr>
          <p:cNvPr id="8" name="Picture 2" descr="C:\Users\AYMAN\Pictures\صورة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4365105"/>
            <a:ext cx="9360000" cy="2666381"/>
          </a:xfrm>
          <a:prstGeom prst="rect">
            <a:avLst/>
          </a:prstGeom>
          <a:noFill/>
          <a:extLst>
            <a:ext uri="{909E8E84-426E-40DD-AFC4-6F175D3DCCD1}">
              <a14:hiddenFill xmlns:a14="http://schemas.microsoft.com/office/drawing/2010/main">
                <a:solidFill>
                  <a:srgbClr val="FFFFFF"/>
                </a:solidFill>
              </a14:hiddenFill>
            </a:ext>
          </a:extLst>
        </p:spPr>
      </p:pic>
      <p:pic>
        <p:nvPicPr>
          <p:cNvPr id="13" name="صورة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3" y="0"/>
            <a:ext cx="4320000" cy="4052160"/>
          </a:xfrm>
          <a:prstGeom prst="rect">
            <a:avLst/>
          </a:prstGeom>
        </p:spPr>
      </p:pic>
      <p:sp>
        <p:nvSpPr>
          <p:cNvPr id="16" name="TextBox 11"/>
          <p:cNvSpPr txBox="1"/>
          <p:nvPr/>
        </p:nvSpPr>
        <p:spPr>
          <a:xfrm>
            <a:off x="3113584" y="188640"/>
            <a:ext cx="5760640" cy="3416320"/>
          </a:xfrm>
          <a:prstGeom prst="rect">
            <a:avLst/>
          </a:prstGeom>
          <a:noFill/>
        </p:spPr>
        <p:txBody>
          <a:bodyPr wrap="square" rtlCol="0">
            <a:spAutoFit/>
          </a:bodyPr>
          <a:lstStyle/>
          <a:p>
            <a:pPr algn="ctr"/>
            <a: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t>خطوات عملية ومنهجية</a:t>
            </a:r>
            <a:b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br>
            <a:r>
              <a:rPr lang="ar-SA" sz="54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في</a:t>
            </a:r>
            <a: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t/>
            </a:r>
            <a:b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br>
            <a: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t> التخطيط التشغيلي</a:t>
            </a:r>
            <a:br>
              <a:rPr lang="ar-SA" sz="5400" b="1" dirty="0" smtClean="0">
                <a:effectLst>
                  <a:outerShdw blurRad="38100" dist="38100" dir="2700000" algn="tl">
                    <a:srgbClr val="000000">
                      <a:alpha val="43137"/>
                    </a:srgbClr>
                  </a:outerShdw>
                </a:effectLst>
                <a:latin typeface="Hacen Liner Screen" pitchFamily="2" charset="-78"/>
                <a:cs typeface="Hacen Liner Screen" pitchFamily="2" charset="-78"/>
              </a:rPr>
            </a:br>
            <a:endParaRPr lang="en-US" sz="5400" b="1" dirty="0">
              <a:effectLst>
                <a:outerShdw blurRad="38100" dist="38100" dir="2700000" algn="tl">
                  <a:srgbClr val="000000">
                    <a:alpha val="43137"/>
                  </a:srgbClr>
                </a:outerShdw>
              </a:effectLst>
            </a:endParaRPr>
          </a:p>
        </p:txBody>
      </p:sp>
      <p:sp>
        <p:nvSpPr>
          <p:cNvPr id="19" name="مستطيل 18"/>
          <p:cNvSpPr/>
          <p:nvPr/>
        </p:nvSpPr>
        <p:spPr>
          <a:xfrm>
            <a:off x="3707904" y="2996952"/>
            <a:ext cx="4572000" cy="1331134"/>
          </a:xfrm>
          <a:prstGeom prst="rect">
            <a:avLst/>
          </a:prstGeom>
        </p:spPr>
        <p:txBody>
          <a:bodyPr>
            <a:spAutoFit/>
          </a:bodyPr>
          <a:lstStyle/>
          <a:p>
            <a:pPr algn="ctr">
              <a:lnSpc>
                <a:spcPct val="150000"/>
              </a:lnSpc>
            </a:pPr>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أيمن حسن طوباسي </a:t>
            </a:r>
            <a:b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br>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مدرب دولي معتمد</a:t>
            </a:r>
            <a:endParaRPr lang="ar-SA" sz="2800" b="1" dirty="0">
              <a:solidFill>
                <a:srgbClr val="0070C0"/>
              </a:solidFill>
              <a:effectLst>
                <a:outerShdw blurRad="38100" dist="38100" dir="2700000" algn="tl">
                  <a:srgbClr val="000000">
                    <a:alpha val="43137"/>
                  </a:srgbClr>
                </a:outerShdw>
              </a:effectLst>
            </a:endParaRPr>
          </a:p>
        </p:txBody>
      </p:sp>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3212976"/>
            <a:ext cx="2603282" cy="3600000"/>
          </a:xfrm>
          <a:prstGeom prst="rect">
            <a:avLst/>
          </a:prstGeom>
        </p:spPr>
      </p:pic>
    </p:spTree>
    <p:extLst>
      <p:ext uri="{BB962C8B-B14F-4D97-AF65-F5344CB8AC3E}">
        <p14:creationId xmlns:p14="http://schemas.microsoft.com/office/powerpoint/2010/main" val="39368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5" y="3396888"/>
            <a:ext cx="3684494" cy="1200329"/>
          </a:xfrm>
          <a:prstGeom prst="rect">
            <a:avLst/>
          </a:prstGeom>
          <a:noFill/>
        </p:spPr>
        <p:txBody>
          <a:bodyPr wrap="square" rtlCol="0">
            <a:spAutoFit/>
          </a:bodyPr>
          <a:lstStyle/>
          <a:p>
            <a:r>
              <a:rPr lang="ar-SA" sz="3600" dirty="0">
                <a:solidFill>
                  <a:schemeClr val="bg1"/>
                </a:solidFill>
                <a:latin typeface="Hacen Liner Print-out" pitchFamily="2" charset="-78"/>
                <a:cs typeface="Hacen Liner Print-out" pitchFamily="2" charset="-78"/>
              </a:rPr>
              <a:t>6. قانون تقديم الحلول</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32" name="Rectangle 31"/>
          <p:cNvSpPr/>
          <p:nvPr/>
        </p:nvSpPr>
        <p:spPr>
          <a:xfrm>
            <a:off x="0" y="5627296"/>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0540" y="5838363"/>
            <a:ext cx="6046518" cy="830997"/>
          </a:xfrm>
          <a:prstGeom prst="rect">
            <a:avLst/>
          </a:prstGeom>
        </p:spPr>
        <p:txBody>
          <a:bodyPr wrap="square">
            <a:spAutoFit/>
          </a:bodyPr>
          <a:lstStyle/>
          <a:p>
            <a:r>
              <a:rPr lang="ar-SA" sz="1600" dirty="0" smtClean="0">
                <a:cs typeface="AL-Mohanad Bold" pitchFamily="2" charset="-78"/>
              </a:rPr>
              <a:t>على الرغم من أن الأمر قد فاجأها غفلة وباغتها من حيث لا تحتسب فلم تكتفِ بالصياح والنواح بل أضافت إلى التحذير والتنبيه تقديم حل مناسب بذهن حاد ودقيق فهم فالوضع جدا حرج فأشارت بالحل المناسب دون تردد</a:t>
            </a:r>
            <a:r>
              <a:rPr lang="en-US" sz="1600" dirty="0" smtClean="0">
                <a:solidFill>
                  <a:srgbClr val="FF0000"/>
                </a:solidFill>
                <a:cs typeface="AL-Mohanad Bold" pitchFamily="2" charset="-78"/>
              </a:rPr>
              <a:t>)</a:t>
            </a:r>
            <a:r>
              <a:rPr lang="en-US" sz="1600" dirty="0" smtClean="0">
                <a:cs typeface="AL-Mohanad Bold" pitchFamily="2" charset="-78"/>
              </a:rPr>
              <a:t> .... </a:t>
            </a:r>
            <a:r>
              <a:rPr lang="ar-SA" sz="1600" dirty="0" smtClean="0">
                <a:solidFill>
                  <a:srgbClr val="FF0000"/>
                </a:solidFill>
                <a:cs typeface="AL-Mohanad Bold" pitchFamily="2" charset="-78"/>
              </a:rPr>
              <a:t>ادْخُلُوا مَسَاكِنَكُمْ</a:t>
            </a:r>
            <a:r>
              <a:rPr lang="en-US" sz="1600" dirty="0" smtClean="0">
                <a:solidFill>
                  <a:srgbClr val="FF0000"/>
                </a:solidFill>
                <a:cs typeface="AL-Mohanad Bold" pitchFamily="2" charset="-78"/>
              </a:rPr>
              <a:t> </a:t>
            </a:r>
            <a:r>
              <a:rPr lang="ar-SA" sz="1600" dirty="0" smtClean="0">
                <a:solidFill>
                  <a:srgbClr val="FF0000"/>
                </a:solidFill>
                <a:cs typeface="AL-Mohanad Bold" pitchFamily="2" charset="-78"/>
              </a:rPr>
              <a:t>)</a:t>
            </a:r>
            <a:endParaRPr lang="en-US" sz="1600" dirty="0">
              <a:solidFill>
                <a:schemeClr val="bg1"/>
              </a:solidFill>
            </a:endParaRP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280" y="2093281"/>
            <a:ext cx="763420" cy="720000"/>
          </a:xfrm>
          <a:prstGeom prst="rect">
            <a:avLst/>
          </a:prstGeom>
        </p:spPr>
      </p:pic>
    </p:spTree>
    <p:extLst>
      <p:ext uri="{BB962C8B-B14F-4D97-AF65-F5344CB8AC3E}">
        <p14:creationId xmlns:p14="http://schemas.microsoft.com/office/powerpoint/2010/main" val="70078557"/>
      </p:ext>
    </p:extLst>
  </p:cSld>
  <p:clrMapOvr>
    <a:masterClrMapping/>
  </p:clrMapOvr>
  <p:transition spd="slow">
    <p:push/>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Quad Arrow 15"/>
          <p:cNvSpPr/>
          <p:nvPr/>
        </p:nvSpPr>
        <p:spPr bwMode="auto">
          <a:xfrm>
            <a:off x="-23813" y="873454"/>
            <a:ext cx="6507163" cy="6508790"/>
          </a:xfrm>
          <a:prstGeom prst="quadArrow">
            <a:avLst>
              <a:gd name="adj1" fmla="val 10428"/>
              <a:gd name="adj2" fmla="val 13823"/>
              <a:gd name="adj3" fmla="val 19294"/>
            </a:avLst>
          </a:prstGeom>
          <a:solidFill>
            <a:schemeClr val="bg1">
              <a:lumMod val="50000"/>
              <a:alpha val="84000"/>
            </a:schemeClr>
          </a:solidFill>
          <a:ln>
            <a:solidFill>
              <a:srgbClr val="FFFFFF"/>
            </a:solidFill>
          </a:ln>
          <a:scene3d>
            <a:camera prst="orthographicFront">
              <a:rot lat="18840000" lon="2280000" rev="18420000"/>
            </a:camera>
            <a:lightRig rig="threePt" dir="t"/>
          </a:scene3d>
          <a:sp3d extrusionH="17145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nvGrpSpPr>
          <p:cNvPr id="13" name="Group 83"/>
          <p:cNvGrpSpPr/>
          <p:nvPr/>
        </p:nvGrpSpPr>
        <p:grpSpPr bwMode="auto">
          <a:xfrm>
            <a:off x="1931574" y="1110590"/>
            <a:ext cx="2475678" cy="3076677"/>
            <a:chOff x="5289705" y="1347770"/>
            <a:chExt cx="3308602" cy="4110775"/>
          </a:xfrm>
          <a:gradFill flip="none" rotWithShape="1">
            <a:gsLst>
              <a:gs pos="0">
                <a:schemeClr val="tx1"/>
              </a:gs>
              <a:gs pos="100000">
                <a:schemeClr val="tx1">
                  <a:lumMod val="75000"/>
                  <a:lumOff val="25000"/>
                </a:schemeClr>
              </a:gs>
            </a:gsLst>
            <a:lin ang="16200000" scaled="0"/>
            <a:tileRect/>
          </a:gradFill>
          <a:effectLst>
            <a:outerShdw dist="76200" dir="720000" algn="tl" rotWithShape="0">
              <a:srgbClr val="000000"/>
            </a:outerShdw>
            <a:reflection stA="34000" endPos="29000" dist="12700" dir="5400000" sy="-100000" algn="bl" rotWithShape="0"/>
          </a:effectLst>
        </p:grpSpPr>
        <p:sp>
          <p:nvSpPr>
            <p:cNvPr id="14" name="Oval 84"/>
            <p:cNvSpPr/>
            <p:nvPr/>
          </p:nvSpPr>
          <p:spPr>
            <a:xfrm>
              <a:off x="6564672" y="1347770"/>
              <a:ext cx="715205" cy="76480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ounded Rectangle 85"/>
            <p:cNvSpPr/>
            <p:nvPr/>
          </p:nvSpPr>
          <p:spPr>
            <a:xfrm>
              <a:off x="6428263" y="2170296"/>
              <a:ext cx="989399" cy="1712832"/>
            </a:xfrm>
            <a:prstGeom prst="roundRect">
              <a:avLst>
                <a:gd name="adj" fmla="val 29794"/>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6" name="Rounded Rectangle 86"/>
            <p:cNvSpPr/>
            <p:nvPr/>
          </p:nvSpPr>
          <p:spPr>
            <a:xfrm>
              <a:off x="6514849" y="3550378"/>
              <a:ext cx="361165" cy="1908167"/>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Rounded Rectangle 88"/>
            <p:cNvSpPr/>
            <p:nvPr/>
          </p:nvSpPr>
          <p:spPr>
            <a:xfrm>
              <a:off x="6996976" y="3550378"/>
              <a:ext cx="361165" cy="1908167"/>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8" name="Rounded Rectangle 92"/>
            <p:cNvSpPr/>
            <p:nvPr/>
          </p:nvSpPr>
          <p:spPr>
            <a:xfrm rot="7480175">
              <a:off x="5900435" y="1253344"/>
              <a:ext cx="361164" cy="1582624"/>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9" name="Rounded Rectangle 93"/>
            <p:cNvSpPr/>
            <p:nvPr/>
          </p:nvSpPr>
          <p:spPr>
            <a:xfrm rot="14157995">
              <a:off x="7634344" y="1247420"/>
              <a:ext cx="361164" cy="1566762"/>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21" name="TextBox 95"/>
          <p:cNvSpPr txBox="1">
            <a:spLocks noChangeArrowheads="1"/>
          </p:cNvSpPr>
          <p:nvPr/>
        </p:nvSpPr>
        <p:spPr bwMode="auto">
          <a:xfrm rot="270008">
            <a:off x="4393061" y="958832"/>
            <a:ext cx="530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200" b="1" dirty="0">
                <a:solidFill>
                  <a:srgbClr val="FFFFFF"/>
                </a:solidFill>
              </a:rPr>
              <a:t>الضارة</a:t>
            </a:r>
            <a:endParaRPr lang="en-US" sz="1200" b="1" dirty="0">
              <a:solidFill>
                <a:srgbClr val="FFFFFF"/>
              </a:solidFill>
            </a:endParaRPr>
          </a:p>
        </p:txBody>
      </p:sp>
      <p:grpSp>
        <p:nvGrpSpPr>
          <p:cNvPr id="22" name="Grupper 11"/>
          <p:cNvGrpSpPr>
            <a:grpSpLocks/>
          </p:cNvGrpSpPr>
          <p:nvPr/>
        </p:nvGrpSpPr>
        <p:grpSpPr bwMode="auto">
          <a:xfrm>
            <a:off x="463550" y="1897431"/>
            <a:ext cx="1362075" cy="1362075"/>
            <a:chOff x="5957035" y="2821502"/>
            <a:chExt cx="975582" cy="975344"/>
          </a:xfrm>
        </p:grpSpPr>
        <p:sp>
          <p:nvSpPr>
            <p:cNvPr id="23" name="Ellipse 12"/>
            <p:cNvSpPr>
              <a:spLocks noChangeArrowheads="1"/>
            </p:cNvSpPr>
            <p:nvPr/>
          </p:nvSpPr>
          <p:spPr bwMode="auto">
            <a:xfrm>
              <a:off x="5957035" y="2821502"/>
              <a:ext cx="975582" cy="975344"/>
            </a:xfrm>
            <a:prstGeom prst="ellipse">
              <a:avLst/>
            </a:prstGeom>
            <a:gradFill rotWithShape="1">
              <a:gsLst>
                <a:gs pos="100000">
                  <a:schemeClr val="accent6">
                    <a:lumMod val="75000"/>
                  </a:schemeClr>
                </a:gs>
                <a:gs pos="0">
                  <a:srgbClr val="FFB841"/>
                </a:gs>
              </a:gsLst>
              <a:path path="shape">
                <a:fillToRect l="50000" t="50000" r="50000" b="50000"/>
              </a:path>
            </a:gradFill>
            <a:ln w="9525">
              <a:noFill/>
              <a:round/>
              <a:headEnd/>
              <a:tailEnd/>
            </a:ln>
            <a:effectLst>
              <a:innerShdw blurRad="136525" dist="114300" dir="5400000">
                <a:srgbClr val="000000">
                  <a:alpha val="18000"/>
                </a:srgbClr>
              </a:innerShdw>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defTabSz="914400" eaLnBrk="1" hangingPunct="1">
                <a:defRPr/>
              </a:pPr>
              <a:r>
                <a:rPr lang="en-US" sz="4400" b="1" dirty="0" smtClean="0">
                  <a:solidFill>
                    <a:srgbClr val="262626"/>
                  </a:solidFill>
                </a:rPr>
                <a:t>S</a:t>
              </a:r>
            </a:p>
          </p:txBody>
        </p:sp>
        <p:sp>
          <p:nvSpPr>
            <p:cNvPr id="24" name="Ellipse 13"/>
            <p:cNvSpPr>
              <a:spLocks noChangeArrowheads="1"/>
            </p:cNvSpPr>
            <p:nvPr/>
          </p:nvSpPr>
          <p:spPr bwMode="auto">
            <a:xfrm>
              <a:off x="6079131" y="2858968"/>
              <a:ext cx="715668" cy="529368"/>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lang="nb-NO" sz="4400" b="1">
                <a:solidFill>
                  <a:srgbClr val="262626"/>
                </a:solidFill>
              </a:endParaRPr>
            </a:p>
          </p:txBody>
        </p:sp>
      </p:grpSp>
      <p:grpSp>
        <p:nvGrpSpPr>
          <p:cNvPr id="25" name="Group 18"/>
          <p:cNvGrpSpPr>
            <a:grpSpLocks/>
          </p:cNvGrpSpPr>
          <p:nvPr/>
        </p:nvGrpSpPr>
        <p:grpSpPr bwMode="auto">
          <a:xfrm>
            <a:off x="3854450" y="1849806"/>
            <a:ext cx="1363663" cy="1363663"/>
            <a:chOff x="5348733" y="1650227"/>
            <a:chExt cx="1424178" cy="1424179"/>
          </a:xfrm>
        </p:grpSpPr>
        <p:sp>
          <p:nvSpPr>
            <p:cNvPr id="26" name="Ellipse 12"/>
            <p:cNvSpPr>
              <a:spLocks noChangeArrowheads="1"/>
            </p:cNvSpPr>
            <p:nvPr/>
          </p:nvSpPr>
          <p:spPr bwMode="auto">
            <a:xfrm>
              <a:off x="5348733" y="1650227"/>
              <a:ext cx="1424178" cy="1424179"/>
            </a:xfrm>
            <a:prstGeom prst="ellipse">
              <a:avLst/>
            </a:prstGeom>
            <a:gradFill rotWithShape="1">
              <a:gsLst>
                <a:gs pos="100000">
                  <a:schemeClr val="accent4">
                    <a:lumMod val="75000"/>
                  </a:schemeClr>
                </a:gs>
                <a:gs pos="0">
                  <a:schemeClr val="accent4">
                    <a:lumMod val="60000"/>
                    <a:lumOff val="40000"/>
                  </a:schemeClr>
                </a:gs>
              </a:gsLst>
              <a:path path="shape">
                <a:fillToRect l="50000" t="50000" r="50000" b="50000"/>
              </a:path>
            </a:gradFill>
            <a:ln w="9525">
              <a:noFill/>
              <a:round/>
              <a:headEnd/>
              <a:tailEnd/>
            </a:ln>
            <a:effectLst>
              <a:innerShdw blurRad="136525" dist="114300" dir="5400000">
                <a:srgbClr val="000000">
                  <a:alpha val="18000"/>
                </a:srgbClr>
              </a:innerShdw>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defTabSz="914400" eaLnBrk="1" hangingPunct="1">
                <a:defRPr/>
              </a:pPr>
              <a:r>
                <a:rPr lang="en-US" sz="4400" b="1" dirty="0" smtClean="0">
                  <a:solidFill>
                    <a:srgbClr val="262626"/>
                  </a:solidFill>
                </a:rPr>
                <a:t>W</a:t>
              </a:r>
            </a:p>
          </p:txBody>
        </p:sp>
        <p:sp>
          <p:nvSpPr>
            <p:cNvPr id="27" name="Ellipse 13"/>
            <p:cNvSpPr>
              <a:spLocks noChangeArrowheads="1"/>
            </p:cNvSpPr>
            <p:nvPr/>
          </p:nvSpPr>
          <p:spPr bwMode="auto">
            <a:xfrm>
              <a:off x="5526976" y="1704935"/>
              <a:ext cx="1044749" cy="772973"/>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lang="nb-NO" sz="4400" b="1">
                <a:solidFill>
                  <a:srgbClr val="262626"/>
                </a:solidFill>
              </a:endParaRPr>
            </a:p>
          </p:txBody>
        </p:sp>
      </p:grpSp>
      <p:grpSp>
        <p:nvGrpSpPr>
          <p:cNvPr id="28" name="Group 20"/>
          <p:cNvGrpSpPr>
            <a:grpSpLocks/>
          </p:cNvGrpSpPr>
          <p:nvPr/>
        </p:nvGrpSpPr>
        <p:grpSpPr bwMode="auto">
          <a:xfrm>
            <a:off x="4830763" y="3824656"/>
            <a:ext cx="1362075" cy="1363663"/>
            <a:chOff x="2247388" y="3906356"/>
            <a:chExt cx="1424178" cy="1424179"/>
          </a:xfrm>
        </p:grpSpPr>
        <p:sp>
          <p:nvSpPr>
            <p:cNvPr id="29" name="Ellipse 12"/>
            <p:cNvSpPr>
              <a:spLocks noChangeArrowheads="1"/>
            </p:cNvSpPr>
            <p:nvPr/>
          </p:nvSpPr>
          <p:spPr bwMode="auto">
            <a:xfrm>
              <a:off x="2247388" y="3906356"/>
              <a:ext cx="1424178" cy="1424179"/>
            </a:xfrm>
            <a:prstGeom prst="ellipse">
              <a:avLst/>
            </a:prstGeom>
            <a:gradFill rotWithShape="1">
              <a:gsLst>
                <a:gs pos="100000">
                  <a:srgbClr val="892523"/>
                </a:gs>
                <a:gs pos="0">
                  <a:srgbClr val="BD2400"/>
                </a:gs>
              </a:gsLst>
              <a:path path="shape">
                <a:fillToRect l="50000" t="50000" r="50000" b="50000"/>
              </a:path>
            </a:gradFill>
            <a:ln w="9525">
              <a:noFill/>
              <a:round/>
              <a:headEnd/>
              <a:tailEnd/>
            </a:ln>
            <a:effectLst>
              <a:innerShdw blurRad="136525" dist="114300" dir="5400000">
                <a:srgbClr val="000000">
                  <a:alpha val="18000"/>
                </a:srgbClr>
              </a:innerShdw>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defTabSz="914400" eaLnBrk="1" hangingPunct="1">
                <a:defRPr/>
              </a:pPr>
              <a:r>
                <a:rPr lang="en-US" sz="4400" b="1" dirty="0" smtClean="0">
                  <a:solidFill>
                    <a:srgbClr val="262626"/>
                  </a:solidFill>
                </a:rPr>
                <a:t>T</a:t>
              </a:r>
            </a:p>
          </p:txBody>
        </p:sp>
        <p:sp>
          <p:nvSpPr>
            <p:cNvPr id="30" name="Ellipse 13"/>
            <p:cNvSpPr>
              <a:spLocks noChangeArrowheads="1"/>
            </p:cNvSpPr>
            <p:nvPr/>
          </p:nvSpPr>
          <p:spPr bwMode="auto">
            <a:xfrm>
              <a:off x="2425631" y="3961064"/>
              <a:ext cx="1044749" cy="772973"/>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lang="nb-NO" sz="4400" b="1">
                <a:solidFill>
                  <a:srgbClr val="262626"/>
                </a:solidFill>
              </a:endParaRPr>
            </a:p>
          </p:txBody>
        </p:sp>
      </p:grpSp>
      <p:grpSp>
        <p:nvGrpSpPr>
          <p:cNvPr id="31" name="Group 19"/>
          <p:cNvGrpSpPr>
            <a:grpSpLocks/>
          </p:cNvGrpSpPr>
          <p:nvPr/>
        </p:nvGrpSpPr>
        <p:grpSpPr bwMode="auto">
          <a:xfrm>
            <a:off x="1184275" y="3935781"/>
            <a:ext cx="1362075" cy="1362075"/>
            <a:chOff x="6189505" y="3686978"/>
            <a:chExt cx="1424178" cy="1424179"/>
          </a:xfrm>
        </p:grpSpPr>
        <p:sp>
          <p:nvSpPr>
            <p:cNvPr id="32" name="Ellipse 12"/>
            <p:cNvSpPr>
              <a:spLocks noChangeArrowheads="1"/>
            </p:cNvSpPr>
            <p:nvPr/>
          </p:nvSpPr>
          <p:spPr bwMode="auto">
            <a:xfrm>
              <a:off x="6189505" y="3686978"/>
              <a:ext cx="1424178" cy="1424179"/>
            </a:xfrm>
            <a:prstGeom prst="ellipse">
              <a:avLst/>
            </a:prstGeom>
            <a:gradFill rotWithShape="1">
              <a:gsLst>
                <a:gs pos="100000">
                  <a:srgbClr val="BDE836"/>
                </a:gs>
                <a:gs pos="0">
                  <a:srgbClr val="FFFF00"/>
                </a:gs>
              </a:gsLst>
              <a:path path="shape">
                <a:fillToRect l="50000" t="50000" r="50000" b="50000"/>
              </a:path>
            </a:gradFill>
            <a:ln w="9525">
              <a:noFill/>
              <a:round/>
              <a:headEnd/>
              <a:tailEnd/>
            </a:ln>
            <a:effectLst>
              <a:innerShdw blurRad="136525" dist="114300" dir="5400000">
                <a:srgbClr val="000000">
                  <a:alpha val="18000"/>
                </a:srgbClr>
              </a:innerShdw>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defTabSz="914400" eaLnBrk="1" hangingPunct="1">
                <a:defRPr/>
              </a:pPr>
              <a:r>
                <a:rPr lang="en-US" sz="4400" b="1" dirty="0" smtClean="0">
                  <a:solidFill>
                    <a:srgbClr val="262626"/>
                  </a:solidFill>
                </a:rPr>
                <a:t>O</a:t>
              </a:r>
            </a:p>
          </p:txBody>
        </p:sp>
        <p:sp>
          <p:nvSpPr>
            <p:cNvPr id="33" name="Ellipse 13"/>
            <p:cNvSpPr>
              <a:spLocks noChangeArrowheads="1"/>
            </p:cNvSpPr>
            <p:nvPr/>
          </p:nvSpPr>
          <p:spPr bwMode="auto">
            <a:xfrm>
              <a:off x="6367456" y="3742133"/>
              <a:ext cx="1045337" cy="773024"/>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lang="nb-NO" sz="4400" b="1">
                <a:solidFill>
                  <a:srgbClr val="262626"/>
                </a:solidFill>
              </a:endParaRPr>
            </a:p>
          </p:txBody>
        </p:sp>
      </p:grpSp>
      <p:grpSp>
        <p:nvGrpSpPr>
          <p:cNvPr id="34" name="Group 51"/>
          <p:cNvGrpSpPr/>
          <p:nvPr/>
        </p:nvGrpSpPr>
        <p:grpSpPr>
          <a:xfrm>
            <a:off x="2628353" y="1110590"/>
            <a:ext cx="1093382" cy="3076677"/>
            <a:chOff x="5398569" y="1470584"/>
            <a:chExt cx="1093382" cy="3076677"/>
          </a:xfrm>
          <a:gradFill flip="none" rotWithShape="1">
            <a:gsLst>
              <a:gs pos="0">
                <a:schemeClr val="tx1"/>
              </a:gs>
              <a:gs pos="100000">
                <a:schemeClr val="tx1">
                  <a:lumMod val="75000"/>
                  <a:lumOff val="25000"/>
                </a:schemeClr>
              </a:gs>
            </a:gsLst>
            <a:lin ang="16200000" scaled="1"/>
            <a:tileRect/>
          </a:gradFill>
          <a:effectLst>
            <a:outerShdw dist="12700" sx="102000" sy="102000" algn="tl" rotWithShape="0">
              <a:prstClr val="black"/>
            </a:outerShdw>
          </a:effectLst>
        </p:grpSpPr>
        <p:sp>
          <p:nvSpPr>
            <p:cNvPr id="35" name="Oval 52"/>
            <p:cNvSpPr/>
            <p:nvPr/>
          </p:nvSpPr>
          <p:spPr bwMode="auto">
            <a:xfrm>
              <a:off x="5672982" y="1470584"/>
              <a:ext cx="535156" cy="57241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6" name="Rounded Rectangle 53"/>
            <p:cNvSpPr/>
            <p:nvPr/>
          </p:nvSpPr>
          <p:spPr bwMode="auto">
            <a:xfrm>
              <a:off x="5570914" y="2086197"/>
              <a:ext cx="740323" cy="1281956"/>
            </a:xfrm>
            <a:prstGeom prst="roundRect">
              <a:avLst>
                <a:gd name="adj" fmla="val 29794"/>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7" name="Rounded Rectangle 55"/>
            <p:cNvSpPr/>
            <p:nvPr/>
          </p:nvSpPr>
          <p:spPr bwMode="auto">
            <a:xfrm>
              <a:off x="5635702" y="3119109"/>
              <a:ext cx="270244" cy="1428152"/>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8" name="Rounded Rectangle 56"/>
            <p:cNvSpPr/>
            <p:nvPr/>
          </p:nvSpPr>
          <p:spPr bwMode="auto">
            <a:xfrm>
              <a:off x="5996456" y="3119109"/>
              <a:ext cx="270244" cy="1428152"/>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9" name="Rounded Rectangle 57"/>
            <p:cNvSpPr/>
            <p:nvPr/>
          </p:nvSpPr>
          <p:spPr bwMode="auto">
            <a:xfrm rot="20073459">
              <a:off x="6228825" y="2077600"/>
              <a:ext cx="263126" cy="1141185"/>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0" name="Rounded Rectangle 58"/>
            <p:cNvSpPr/>
            <p:nvPr/>
          </p:nvSpPr>
          <p:spPr bwMode="auto">
            <a:xfrm rot="1526541" flipH="1">
              <a:off x="5398569" y="2066224"/>
              <a:ext cx="263126" cy="1141185"/>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41" name="Rektangel 76"/>
          <p:cNvSpPr>
            <a:spLocks noChangeArrowheads="1"/>
          </p:cNvSpPr>
          <p:nvPr/>
        </p:nvSpPr>
        <p:spPr bwMode="auto">
          <a:xfrm>
            <a:off x="6760121" y="1340768"/>
            <a:ext cx="2160000" cy="72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a:spAutoFit/>
          </a:bodyPr>
          <a:lstStyle/>
          <a:p>
            <a:pPr algn="ctr" defTabSz="914400" rtl="1"/>
            <a:r>
              <a:rPr lang="ar-SA" sz="1400" noProof="1">
                <a:solidFill>
                  <a:schemeClr val="tx1"/>
                </a:solidFill>
                <a:cs typeface="Arial" charset="0"/>
              </a:rPr>
              <a:t>للمساعدة في حصة صناع القرار ومقارنة الأفكار.</a:t>
            </a:r>
            <a:endParaRPr lang="da-DK" sz="1400" dirty="0">
              <a:solidFill>
                <a:schemeClr val="tx1"/>
              </a:solidFill>
            </a:endParaRPr>
          </a:p>
        </p:txBody>
      </p:sp>
      <p:grpSp>
        <p:nvGrpSpPr>
          <p:cNvPr id="42" name="Group 19"/>
          <p:cNvGrpSpPr>
            <a:grpSpLocks/>
          </p:cNvGrpSpPr>
          <p:nvPr/>
        </p:nvGrpSpPr>
        <p:grpSpPr bwMode="auto">
          <a:xfrm>
            <a:off x="6300192" y="1429668"/>
            <a:ext cx="250825" cy="250825"/>
            <a:chOff x="530225" y="5016500"/>
            <a:chExt cx="393700" cy="393700"/>
          </a:xfrm>
        </p:grpSpPr>
        <p:sp>
          <p:nvSpPr>
            <p:cNvPr id="43" name="Oval 96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sz="1800"/>
            </a:p>
          </p:txBody>
        </p:sp>
        <p:sp>
          <p:nvSpPr>
            <p:cNvPr id="44" name="Isosceles Triangle 962"/>
            <p:cNvSpPr>
              <a:spLocks noChangeArrowheads="1"/>
            </p:cNvSpPr>
            <p:nvPr/>
          </p:nvSpPr>
          <p:spPr bwMode="auto">
            <a:xfrm rot="5400000">
              <a:off x="634879" y="5111187"/>
              <a:ext cx="234227" cy="20432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sz="1800"/>
            </a:p>
          </p:txBody>
        </p:sp>
      </p:grpSp>
      <p:sp>
        <p:nvSpPr>
          <p:cNvPr id="45" name="Rektangel 76"/>
          <p:cNvSpPr>
            <a:spLocks noChangeArrowheads="1"/>
          </p:cNvSpPr>
          <p:nvPr/>
        </p:nvSpPr>
        <p:spPr bwMode="auto">
          <a:xfrm>
            <a:off x="6760121" y="2056731"/>
            <a:ext cx="2160000" cy="72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a:spAutoFit/>
          </a:bodyPr>
          <a:lstStyle/>
          <a:p>
            <a:pPr algn="ctr" defTabSz="914400" rtl="1"/>
            <a:r>
              <a:rPr lang="ar-SA" sz="1400" noProof="1">
                <a:solidFill>
                  <a:schemeClr val="tx1"/>
                </a:solidFill>
                <a:cs typeface="Arial" charset="0"/>
              </a:rPr>
              <a:t>لتحقيق هدف مشترك أكثر وضوحا وفهم العوامل للنجاح.</a:t>
            </a:r>
            <a:endParaRPr lang="da-DK" sz="1400" dirty="0">
              <a:solidFill>
                <a:schemeClr val="tx1"/>
              </a:solidFill>
            </a:endParaRPr>
          </a:p>
        </p:txBody>
      </p:sp>
      <p:grpSp>
        <p:nvGrpSpPr>
          <p:cNvPr id="46" name="Group 19"/>
          <p:cNvGrpSpPr>
            <a:grpSpLocks/>
          </p:cNvGrpSpPr>
          <p:nvPr/>
        </p:nvGrpSpPr>
        <p:grpSpPr bwMode="auto">
          <a:xfrm>
            <a:off x="6300192" y="2021806"/>
            <a:ext cx="250825" cy="250825"/>
            <a:chOff x="530225" y="5016500"/>
            <a:chExt cx="393700" cy="393700"/>
          </a:xfrm>
        </p:grpSpPr>
        <p:sp>
          <p:nvSpPr>
            <p:cNvPr id="47" name="Oval 96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sz="1800"/>
            </a:p>
          </p:txBody>
        </p:sp>
        <p:sp>
          <p:nvSpPr>
            <p:cNvPr id="48" name="Isosceles Triangle 962"/>
            <p:cNvSpPr>
              <a:spLocks noChangeArrowheads="1"/>
            </p:cNvSpPr>
            <p:nvPr/>
          </p:nvSpPr>
          <p:spPr bwMode="auto">
            <a:xfrm rot="5400000">
              <a:off x="634879" y="5111187"/>
              <a:ext cx="234227" cy="20432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sz="1800"/>
            </a:p>
          </p:txBody>
        </p:sp>
      </p:grpSp>
      <p:sp>
        <p:nvSpPr>
          <p:cNvPr id="49" name="Rektangel 76"/>
          <p:cNvSpPr>
            <a:spLocks noChangeArrowheads="1"/>
          </p:cNvSpPr>
          <p:nvPr/>
        </p:nvSpPr>
        <p:spPr bwMode="auto">
          <a:xfrm>
            <a:off x="6760121" y="2813968"/>
            <a:ext cx="2160000" cy="72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a:spAutoFit/>
          </a:bodyPr>
          <a:lstStyle/>
          <a:p>
            <a:pPr algn="ctr" defTabSz="914400" rtl="1"/>
            <a:r>
              <a:rPr lang="ar-SA" sz="1400" noProof="1">
                <a:solidFill>
                  <a:schemeClr val="tx1"/>
                </a:solidFill>
                <a:cs typeface="Arial" charset="0"/>
              </a:rPr>
              <a:t>لتنظيم العوامل الهامة المرتبطة النجاح </a:t>
            </a:r>
            <a:r>
              <a:rPr lang="ar-SA" sz="1400" noProof="1" smtClean="0">
                <a:solidFill>
                  <a:schemeClr val="tx1"/>
                </a:solidFill>
                <a:cs typeface="Arial" charset="0"/>
              </a:rPr>
              <a:t>والفشل.</a:t>
            </a:r>
            <a:endParaRPr lang="da-DK" sz="1400" dirty="0">
              <a:solidFill>
                <a:schemeClr val="tx1"/>
              </a:solidFill>
            </a:endParaRPr>
          </a:p>
        </p:txBody>
      </p:sp>
      <p:grpSp>
        <p:nvGrpSpPr>
          <p:cNvPr id="50" name="Group 19"/>
          <p:cNvGrpSpPr>
            <a:grpSpLocks/>
          </p:cNvGrpSpPr>
          <p:nvPr/>
        </p:nvGrpSpPr>
        <p:grpSpPr bwMode="auto">
          <a:xfrm>
            <a:off x="6300192" y="2962151"/>
            <a:ext cx="250825" cy="250825"/>
            <a:chOff x="530225" y="5016500"/>
            <a:chExt cx="393700" cy="393700"/>
          </a:xfrm>
        </p:grpSpPr>
        <p:sp>
          <p:nvSpPr>
            <p:cNvPr id="51" name="Oval 96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sz="1800"/>
            </a:p>
          </p:txBody>
        </p:sp>
        <p:sp>
          <p:nvSpPr>
            <p:cNvPr id="52" name="Isosceles Triangle 962"/>
            <p:cNvSpPr>
              <a:spLocks noChangeArrowheads="1"/>
            </p:cNvSpPr>
            <p:nvPr/>
          </p:nvSpPr>
          <p:spPr bwMode="auto">
            <a:xfrm rot="5400000">
              <a:off x="634879" y="5111187"/>
              <a:ext cx="234227" cy="20432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sz="1800"/>
            </a:p>
          </p:txBody>
        </p:sp>
      </p:grpSp>
      <p:sp>
        <p:nvSpPr>
          <p:cNvPr id="53" name="Rektangel 76"/>
          <p:cNvSpPr>
            <a:spLocks noChangeArrowheads="1"/>
          </p:cNvSpPr>
          <p:nvPr/>
        </p:nvSpPr>
        <p:spPr bwMode="auto">
          <a:xfrm>
            <a:off x="6760121" y="3563268"/>
            <a:ext cx="2160000" cy="72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3"/>
          </a:lnRef>
          <a:fillRef idx="3">
            <a:schemeClr val="accent3"/>
          </a:fillRef>
          <a:effectRef idx="3">
            <a:schemeClr val="accent3"/>
          </a:effectRef>
          <a:fontRef idx="minor">
            <a:schemeClr val="lt1"/>
          </a:fontRef>
        </p:style>
        <p:txBody>
          <a:bodyPr>
            <a:spAutoFit/>
          </a:bodyPr>
          <a:lstStyle/>
          <a:p>
            <a:pPr algn="ctr" defTabSz="914400" rtl="1"/>
            <a:r>
              <a:rPr lang="ar-SA" sz="1400" noProof="1">
                <a:solidFill>
                  <a:schemeClr val="tx1"/>
                </a:solidFill>
                <a:cs typeface="Arial" charset="0"/>
              </a:rPr>
              <a:t>لتحليل القضايا التي أدت إلى الفشل في الماضي.</a:t>
            </a:r>
            <a:endParaRPr lang="da-DK" sz="1400" dirty="0">
              <a:solidFill>
                <a:schemeClr val="tx1"/>
              </a:solidFill>
            </a:endParaRPr>
          </a:p>
        </p:txBody>
      </p:sp>
      <p:grpSp>
        <p:nvGrpSpPr>
          <p:cNvPr id="54" name="Group 19"/>
          <p:cNvGrpSpPr>
            <a:grpSpLocks/>
          </p:cNvGrpSpPr>
          <p:nvPr/>
        </p:nvGrpSpPr>
        <p:grpSpPr bwMode="auto">
          <a:xfrm>
            <a:off x="6300192" y="3717032"/>
            <a:ext cx="250825" cy="250825"/>
            <a:chOff x="530225" y="5016500"/>
            <a:chExt cx="393700" cy="393700"/>
          </a:xfrm>
        </p:grpSpPr>
        <p:sp>
          <p:nvSpPr>
            <p:cNvPr id="55" name="Oval 96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sz="1800"/>
            </a:p>
          </p:txBody>
        </p:sp>
        <p:sp>
          <p:nvSpPr>
            <p:cNvPr id="56" name="Isosceles Triangle 962"/>
            <p:cNvSpPr>
              <a:spLocks noChangeArrowheads="1"/>
            </p:cNvSpPr>
            <p:nvPr/>
          </p:nvSpPr>
          <p:spPr bwMode="auto">
            <a:xfrm rot="5400000">
              <a:off x="634879" y="5111187"/>
              <a:ext cx="234227" cy="20432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sz="1800"/>
            </a:p>
          </p:txBody>
        </p:sp>
      </p:grpSp>
      <p:sp>
        <p:nvSpPr>
          <p:cNvPr id="57" name="Rektangel 76"/>
          <p:cNvSpPr>
            <a:spLocks noChangeArrowheads="1"/>
          </p:cNvSpPr>
          <p:nvPr/>
        </p:nvSpPr>
        <p:spPr bwMode="auto">
          <a:xfrm>
            <a:off x="6749008" y="4318918"/>
            <a:ext cx="2160000" cy="52322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a:spAutoFit/>
          </a:bodyPr>
          <a:lstStyle/>
          <a:p>
            <a:pPr algn="ctr" defTabSz="914400" rtl="1"/>
            <a:r>
              <a:rPr lang="ar-SA" sz="1400" noProof="1">
                <a:solidFill>
                  <a:schemeClr val="tx1"/>
                </a:solidFill>
                <a:cs typeface="Arial" charset="0"/>
              </a:rPr>
              <a:t>لتوفير </a:t>
            </a:r>
            <a:r>
              <a:rPr lang="ar-SA" sz="1400" noProof="1" smtClean="0">
                <a:solidFill>
                  <a:schemeClr val="tx1"/>
                </a:solidFill>
                <a:cs typeface="Arial" charset="0"/>
              </a:rPr>
              <a:t>الخطط </a:t>
            </a:r>
            <a:r>
              <a:rPr lang="ar-SA" sz="1400" noProof="1">
                <a:solidFill>
                  <a:schemeClr val="tx1"/>
                </a:solidFill>
                <a:cs typeface="Arial" charset="0"/>
              </a:rPr>
              <a:t>في عملية صنع القرار </a:t>
            </a:r>
            <a:endParaRPr lang="da-DK" sz="1400" dirty="0">
              <a:solidFill>
                <a:schemeClr val="tx1"/>
              </a:solidFill>
            </a:endParaRPr>
          </a:p>
        </p:txBody>
      </p:sp>
      <p:grpSp>
        <p:nvGrpSpPr>
          <p:cNvPr id="58" name="Group 19"/>
          <p:cNvGrpSpPr>
            <a:grpSpLocks/>
          </p:cNvGrpSpPr>
          <p:nvPr/>
        </p:nvGrpSpPr>
        <p:grpSpPr bwMode="auto">
          <a:xfrm>
            <a:off x="6372200" y="4437112"/>
            <a:ext cx="250825" cy="250825"/>
            <a:chOff x="530225" y="5016500"/>
            <a:chExt cx="393700" cy="393700"/>
          </a:xfrm>
        </p:grpSpPr>
        <p:sp>
          <p:nvSpPr>
            <p:cNvPr id="59" name="Oval 96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lang="nb-NO" sz="1800"/>
            </a:p>
          </p:txBody>
        </p:sp>
        <p:sp>
          <p:nvSpPr>
            <p:cNvPr id="60" name="Isosceles Triangle 962"/>
            <p:cNvSpPr>
              <a:spLocks noChangeArrowheads="1"/>
            </p:cNvSpPr>
            <p:nvPr/>
          </p:nvSpPr>
          <p:spPr bwMode="auto">
            <a:xfrm rot="5400000">
              <a:off x="634879" y="5111187"/>
              <a:ext cx="234227" cy="20432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nb-NO" sz="1800"/>
            </a:p>
          </p:txBody>
        </p:sp>
      </p:grpSp>
    </p:spTree>
    <p:extLst>
      <p:ext uri="{BB962C8B-B14F-4D97-AF65-F5344CB8AC3E}">
        <p14:creationId xmlns:p14="http://schemas.microsoft.com/office/powerpoint/2010/main" val="216323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2" presetClass="entr" presetSubtype="1" fill="hold" nodeType="withEffect">
                                  <p:stCondLst>
                                    <p:cond delay="8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0-#ppt_h/2"/>
                                          </p:val>
                                        </p:tav>
                                        <p:tav tm="100000">
                                          <p:val>
                                            <p:strVal val="#ppt_y"/>
                                          </p:val>
                                        </p:tav>
                                      </p:tavLst>
                                    </p:anim>
                                  </p:childTnLst>
                                </p:cTn>
                              </p:par>
                              <p:par>
                                <p:cTn id="14" presetID="53" presetClass="entr" presetSubtype="0" fill="hold" nodeType="withEffect">
                                  <p:stCondLst>
                                    <p:cond delay="180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Effect transition="in" filter="fade">
                                      <p:cBhvr>
                                        <p:cTn id="18" dur="1000"/>
                                        <p:tgtEl>
                                          <p:spTgt spid="22"/>
                                        </p:tgtEl>
                                      </p:cBhvr>
                                    </p:animEffect>
                                  </p:childTnLst>
                                </p:cTn>
                              </p:par>
                              <p:par>
                                <p:cTn id="19" presetID="53" presetClass="entr" presetSubtype="0" fill="hold" nodeType="withEffect">
                                  <p:stCondLst>
                                    <p:cond delay="28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Effect transition="in" filter="fade">
                                      <p:cBhvr>
                                        <p:cTn id="23" dur="1000"/>
                                        <p:tgtEl>
                                          <p:spTgt spid="25"/>
                                        </p:tgtEl>
                                      </p:cBhvr>
                                    </p:animEffect>
                                  </p:childTnLst>
                                </p:cTn>
                              </p:par>
                              <p:par>
                                <p:cTn id="24" presetID="53" presetClass="entr" presetSubtype="0" fill="hold" nodeType="withEffect">
                                  <p:stCondLst>
                                    <p:cond delay="380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fltVal val="0"/>
                                          </p:val>
                                        </p:tav>
                                        <p:tav tm="100000">
                                          <p:val>
                                            <p:strVal val="#ppt_w"/>
                                          </p:val>
                                        </p:tav>
                                      </p:tavLst>
                                    </p:anim>
                                    <p:anim calcmode="lin" valueType="num">
                                      <p:cBhvr>
                                        <p:cTn id="27" dur="1000" fill="hold"/>
                                        <p:tgtEl>
                                          <p:spTgt spid="31"/>
                                        </p:tgtEl>
                                        <p:attrNameLst>
                                          <p:attrName>ppt_h</p:attrName>
                                        </p:attrNameLst>
                                      </p:cBhvr>
                                      <p:tavLst>
                                        <p:tav tm="0">
                                          <p:val>
                                            <p:fltVal val="0"/>
                                          </p:val>
                                        </p:tav>
                                        <p:tav tm="100000">
                                          <p:val>
                                            <p:strVal val="#ppt_h"/>
                                          </p:val>
                                        </p:tav>
                                      </p:tavLst>
                                    </p:anim>
                                    <p:animEffect transition="in" filter="fade">
                                      <p:cBhvr>
                                        <p:cTn id="28" dur="1000"/>
                                        <p:tgtEl>
                                          <p:spTgt spid="31"/>
                                        </p:tgtEl>
                                      </p:cBhvr>
                                    </p:animEffect>
                                  </p:childTnLst>
                                </p:cTn>
                              </p:par>
                              <p:par>
                                <p:cTn id="29" presetID="53" presetClass="entr" presetSubtype="0" fill="hold" nodeType="withEffect">
                                  <p:stCondLst>
                                    <p:cond delay="48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Effect transition="in" filter="fade">
                                      <p:cBhvr>
                                        <p:cTn id="33" dur="1000"/>
                                        <p:tgtEl>
                                          <p:spTgt spid="28"/>
                                        </p:tgtEl>
                                      </p:cBhvr>
                                    </p:animEffect>
                                  </p:childTnLst>
                                </p:cTn>
                              </p:par>
                            </p:childTnLst>
                          </p:cTn>
                        </p:par>
                        <p:par>
                          <p:cTn id="34" fill="hold">
                            <p:stCondLst>
                              <p:cond delay="5800"/>
                            </p:stCondLst>
                            <p:childTnLst>
                              <p:par>
                                <p:cTn id="35" presetID="10" presetClass="exit" presetSubtype="0" fill="hold" nodeType="afterEffect">
                                  <p:stCondLst>
                                    <p:cond delay="0"/>
                                  </p:stCondLst>
                                  <p:childTnLst>
                                    <p:animEffect transition="out" filter="fade">
                                      <p:cBhvr>
                                        <p:cTn id="36" dur="1000"/>
                                        <p:tgtEl>
                                          <p:spTgt spid="34"/>
                                        </p:tgtEl>
                                      </p:cBhvr>
                                    </p:animEffect>
                                    <p:set>
                                      <p:cBhvr>
                                        <p:cTn id="37" dur="1" fill="hold">
                                          <p:stCondLst>
                                            <p:cond delay="999"/>
                                          </p:stCondLst>
                                        </p:cTn>
                                        <p:tgtEl>
                                          <p:spTgt spid="34"/>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childTnLst>
                                </p:cTn>
                              </p:par>
                              <p:par>
                                <p:cTn id="41" presetID="10" presetClass="entr" presetSubtype="0" fill="hold" grpId="0" nodeType="withEffect">
                                  <p:stCondLst>
                                    <p:cond delay="4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6800"/>
                            </p:stCondLst>
                            <p:childTnLst>
                              <p:par>
                                <p:cTn id="45" presetID="49" presetClass="entr" presetSubtype="0" decel="10000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ppt_w</p:attrName>
                                        </p:attrNameLst>
                                      </p:cBhvr>
                                      <p:tavLst>
                                        <p:tav tm="0">
                                          <p:val>
                                            <p:fltVal val="0"/>
                                          </p:val>
                                        </p:tav>
                                        <p:tav tm="100000">
                                          <p:val>
                                            <p:strVal val="#ppt_w"/>
                                          </p:val>
                                        </p:tav>
                                      </p:tavLst>
                                    </p:anim>
                                    <p:anim calcmode="lin" valueType="num">
                                      <p:cBhvr>
                                        <p:cTn id="48" dur="1000" fill="hold"/>
                                        <p:tgtEl>
                                          <p:spTgt spid="42"/>
                                        </p:tgtEl>
                                        <p:attrNameLst>
                                          <p:attrName>ppt_h</p:attrName>
                                        </p:attrNameLst>
                                      </p:cBhvr>
                                      <p:tavLst>
                                        <p:tav tm="0">
                                          <p:val>
                                            <p:fltVal val="0"/>
                                          </p:val>
                                        </p:tav>
                                        <p:tav tm="100000">
                                          <p:val>
                                            <p:strVal val="#ppt_h"/>
                                          </p:val>
                                        </p:tav>
                                      </p:tavLst>
                                    </p:anim>
                                    <p:anim calcmode="lin" valueType="num">
                                      <p:cBhvr>
                                        <p:cTn id="49" dur="1000" fill="hold"/>
                                        <p:tgtEl>
                                          <p:spTgt spid="42"/>
                                        </p:tgtEl>
                                        <p:attrNameLst>
                                          <p:attrName>style.rotation</p:attrName>
                                        </p:attrNameLst>
                                      </p:cBhvr>
                                      <p:tavLst>
                                        <p:tav tm="0">
                                          <p:val>
                                            <p:fltVal val="360"/>
                                          </p:val>
                                        </p:tav>
                                        <p:tav tm="100000">
                                          <p:val>
                                            <p:fltVal val="0"/>
                                          </p:val>
                                        </p:tav>
                                      </p:tavLst>
                                    </p:anim>
                                    <p:animEffect transition="in" filter="fade">
                                      <p:cBhvr>
                                        <p:cTn id="50" dur="1000"/>
                                        <p:tgtEl>
                                          <p:spTgt spid="42"/>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1000" fill="hold"/>
                                        <p:tgtEl>
                                          <p:spTgt spid="41"/>
                                        </p:tgtEl>
                                        <p:attrNameLst>
                                          <p:attrName>ppt_x</p:attrName>
                                        </p:attrNameLst>
                                      </p:cBhvr>
                                      <p:tavLst>
                                        <p:tav tm="0">
                                          <p:val>
                                            <p:strVal val="#ppt_x"/>
                                          </p:val>
                                        </p:tav>
                                        <p:tav tm="100000">
                                          <p:val>
                                            <p:strVal val="#ppt_x"/>
                                          </p:val>
                                        </p:tav>
                                      </p:tavLst>
                                    </p:anim>
                                    <p:anim calcmode="lin" valueType="num">
                                      <p:cBhvr additive="base">
                                        <p:cTn id="54" dur="1000" fill="hold"/>
                                        <p:tgtEl>
                                          <p:spTgt spid="41"/>
                                        </p:tgtEl>
                                        <p:attrNameLst>
                                          <p:attrName>ppt_y</p:attrName>
                                        </p:attrNameLst>
                                      </p:cBhvr>
                                      <p:tavLst>
                                        <p:tav tm="0">
                                          <p:val>
                                            <p:strVal val="1+#ppt_h/2"/>
                                          </p:val>
                                        </p:tav>
                                        <p:tav tm="100000">
                                          <p:val>
                                            <p:strVal val="#ppt_y"/>
                                          </p:val>
                                        </p:tav>
                                      </p:tavLst>
                                    </p:anim>
                                  </p:childTnLst>
                                </p:cTn>
                              </p:par>
                            </p:childTnLst>
                          </p:cTn>
                        </p:par>
                        <p:par>
                          <p:cTn id="55" fill="hold">
                            <p:stCondLst>
                              <p:cond delay="7800"/>
                            </p:stCondLst>
                            <p:childTnLst>
                              <p:par>
                                <p:cTn id="56" presetID="49" presetClass="entr" presetSubtype="0" decel="100000"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p:cTn id="58" dur="1000" fill="hold"/>
                                        <p:tgtEl>
                                          <p:spTgt spid="46"/>
                                        </p:tgtEl>
                                        <p:attrNameLst>
                                          <p:attrName>ppt_w</p:attrName>
                                        </p:attrNameLst>
                                      </p:cBhvr>
                                      <p:tavLst>
                                        <p:tav tm="0">
                                          <p:val>
                                            <p:fltVal val="0"/>
                                          </p:val>
                                        </p:tav>
                                        <p:tav tm="100000">
                                          <p:val>
                                            <p:strVal val="#ppt_w"/>
                                          </p:val>
                                        </p:tav>
                                      </p:tavLst>
                                    </p:anim>
                                    <p:anim calcmode="lin" valueType="num">
                                      <p:cBhvr>
                                        <p:cTn id="59" dur="1000" fill="hold"/>
                                        <p:tgtEl>
                                          <p:spTgt spid="46"/>
                                        </p:tgtEl>
                                        <p:attrNameLst>
                                          <p:attrName>ppt_h</p:attrName>
                                        </p:attrNameLst>
                                      </p:cBhvr>
                                      <p:tavLst>
                                        <p:tav tm="0">
                                          <p:val>
                                            <p:fltVal val="0"/>
                                          </p:val>
                                        </p:tav>
                                        <p:tav tm="100000">
                                          <p:val>
                                            <p:strVal val="#ppt_h"/>
                                          </p:val>
                                        </p:tav>
                                      </p:tavLst>
                                    </p:anim>
                                    <p:anim calcmode="lin" valueType="num">
                                      <p:cBhvr>
                                        <p:cTn id="60" dur="1000" fill="hold"/>
                                        <p:tgtEl>
                                          <p:spTgt spid="46"/>
                                        </p:tgtEl>
                                        <p:attrNameLst>
                                          <p:attrName>style.rotation</p:attrName>
                                        </p:attrNameLst>
                                      </p:cBhvr>
                                      <p:tavLst>
                                        <p:tav tm="0">
                                          <p:val>
                                            <p:fltVal val="360"/>
                                          </p:val>
                                        </p:tav>
                                        <p:tav tm="100000">
                                          <p:val>
                                            <p:fltVal val="0"/>
                                          </p:val>
                                        </p:tav>
                                      </p:tavLst>
                                    </p:anim>
                                    <p:animEffect transition="in" filter="fade">
                                      <p:cBhvr>
                                        <p:cTn id="61" dur="1000"/>
                                        <p:tgtEl>
                                          <p:spTgt spid="46"/>
                                        </p:tgtEl>
                                      </p:cBhvr>
                                    </p:animEffect>
                                  </p:childTnLst>
                                </p:cTn>
                              </p:par>
                              <p:par>
                                <p:cTn id="62" presetID="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1000" fill="hold"/>
                                        <p:tgtEl>
                                          <p:spTgt spid="45"/>
                                        </p:tgtEl>
                                        <p:attrNameLst>
                                          <p:attrName>ppt_x</p:attrName>
                                        </p:attrNameLst>
                                      </p:cBhvr>
                                      <p:tavLst>
                                        <p:tav tm="0">
                                          <p:val>
                                            <p:strVal val="#ppt_x"/>
                                          </p:val>
                                        </p:tav>
                                        <p:tav tm="100000">
                                          <p:val>
                                            <p:strVal val="#ppt_x"/>
                                          </p:val>
                                        </p:tav>
                                      </p:tavLst>
                                    </p:anim>
                                    <p:anim calcmode="lin" valueType="num">
                                      <p:cBhvr additive="base">
                                        <p:cTn id="65" dur="1000" fill="hold"/>
                                        <p:tgtEl>
                                          <p:spTgt spid="45"/>
                                        </p:tgtEl>
                                        <p:attrNameLst>
                                          <p:attrName>ppt_y</p:attrName>
                                        </p:attrNameLst>
                                      </p:cBhvr>
                                      <p:tavLst>
                                        <p:tav tm="0">
                                          <p:val>
                                            <p:strVal val="1+#ppt_h/2"/>
                                          </p:val>
                                        </p:tav>
                                        <p:tav tm="100000">
                                          <p:val>
                                            <p:strVal val="#ppt_y"/>
                                          </p:val>
                                        </p:tav>
                                      </p:tavLst>
                                    </p:anim>
                                  </p:childTnLst>
                                </p:cTn>
                              </p:par>
                            </p:childTnLst>
                          </p:cTn>
                        </p:par>
                        <p:par>
                          <p:cTn id="66" fill="hold">
                            <p:stCondLst>
                              <p:cond delay="8800"/>
                            </p:stCondLst>
                            <p:childTnLst>
                              <p:par>
                                <p:cTn id="67" presetID="49" presetClass="entr" presetSubtype="0" decel="100000" fill="hold" nodeType="after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1000" fill="hold"/>
                                        <p:tgtEl>
                                          <p:spTgt spid="50"/>
                                        </p:tgtEl>
                                        <p:attrNameLst>
                                          <p:attrName>ppt_w</p:attrName>
                                        </p:attrNameLst>
                                      </p:cBhvr>
                                      <p:tavLst>
                                        <p:tav tm="0">
                                          <p:val>
                                            <p:fltVal val="0"/>
                                          </p:val>
                                        </p:tav>
                                        <p:tav tm="100000">
                                          <p:val>
                                            <p:strVal val="#ppt_w"/>
                                          </p:val>
                                        </p:tav>
                                      </p:tavLst>
                                    </p:anim>
                                    <p:anim calcmode="lin" valueType="num">
                                      <p:cBhvr>
                                        <p:cTn id="70" dur="1000" fill="hold"/>
                                        <p:tgtEl>
                                          <p:spTgt spid="50"/>
                                        </p:tgtEl>
                                        <p:attrNameLst>
                                          <p:attrName>ppt_h</p:attrName>
                                        </p:attrNameLst>
                                      </p:cBhvr>
                                      <p:tavLst>
                                        <p:tav tm="0">
                                          <p:val>
                                            <p:fltVal val="0"/>
                                          </p:val>
                                        </p:tav>
                                        <p:tav tm="100000">
                                          <p:val>
                                            <p:strVal val="#ppt_h"/>
                                          </p:val>
                                        </p:tav>
                                      </p:tavLst>
                                    </p:anim>
                                    <p:anim calcmode="lin" valueType="num">
                                      <p:cBhvr>
                                        <p:cTn id="71" dur="1000" fill="hold"/>
                                        <p:tgtEl>
                                          <p:spTgt spid="50"/>
                                        </p:tgtEl>
                                        <p:attrNameLst>
                                          <p:attrName>style.rotation</p:attrName>
                                        </p:attrNameLst>
                                      </p:cBhvr>
                                      <p:tavLst>
                                        <p:tav tm="0">
                                          <p:val>
                                            <p:fltVal val="360"/>
                                          </p:val>
                                        </p:tav>
                                        <p:tav tm="100000">
                                          <p:val>
                                            <p:fltVal val="0"/>
                                          </p:val>
                                        </p:tav>
                                      </p:tavLst>
                                    </p:anim>
                                    <p:animEffect transition="in" filter="fade">
                                      <p:cBhvr>
                                        <p:cTn id="72" dur="1000"/>
                                        <p:tgtEl>
                                          <p:spTgt spid="50"/>
                                        </p:tgtEl>
                                      </p:cBhvr>
                                    </p:animEffect>
                                  </p:childTnLst>
                                </p:cTn>
                              </p:par>
                              <p:par>
                                <p:cTn id="73" presetID="2" presetClass="entr" presetSubtype="4"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1000" fill="hold"/>
                                        <p:tgtEl>
                                          <p:spTgt spid="49"/>
                                        </p:tgtEl>
                                        <p:attrNameLst>
                                          <p:attrName>ppt_x</p:attrName>
                                        </p:attrNameLst>
                                      </p:cBhvr>
                                      <p:tavLst>
                                        <p:tav tm="0">
                                          <p:val>
                                            <p:strVal val="#ppt_x"/>
                                          </p:val>
                                        </p:tav>
                                        <p:tav tm="100000">
                                          <p:val>
                                            <p:strVal val="#ppt_x"/>
                                          </p:val>
                                        </p:tav>
                                      </p:tavLst>
                                    </p:anim>
                                    <p:anim calcmode="lin" valueType="num">
                                      <p:cBhvr additive="base">
                                        <p:cTn id="76" dur="1000" fill="hold"/>
                                        <p:tgtEl>
                                          <p:spTgt spid="49"/>
                                        </p:tgtEl>
                                        <p:attrNameLst>
                                          <p:attrName>ppt_y</p:attrName>
                                        </p:attrNameLst>
                                      </p:cBhvr>
                                      <p:tavLst>
                                        <p:tav tm="0">
                                          <p:val>
                                            <p:strVal val="1+#ppt_h/2"/>
                                          </p:val>
                                        </p:tav>
                                        <p:tav tm="100000">
                                          <p:val>
                                            <p:strVal val="#ppt_y"/>
                                          </p:val>
                                        </p:tav>
                                      </p:tavLst>
                                    </p:anim>
                                  </p:childTnLst>
                                </p:cTn>
                              </p:par>
                            </p:childTnLst>
                          </p:cTn>
                        </p:par>
                        <p:par>
                          <p:cTn id="77" fill="hold">
                            <p:stCondLst>
                              <p:cond delay="9800"/>
                            </p:stCondLst>
                            <p:childTnLst>
                              <p:par>
                                <p:cTn id="78" presetID="49" presetClass="entr" presetSubtype="0" decel="100000" fill="hold" nodeType="afterEffect">
                                  <p:stCondLst>
                                    <p:cond delay="0"/>
                                  </p:stCondLst>
                                  <p:childTnLst>
                                    <p:set>
                                      <p:cBhvr>
                                        <p:cTn id="79" dur="1" fill="hold">
                                          <p:stCondLst>
                                            <p:cond delay="0"/>
                                          </p:stCondLst>
                                        </p:cTn>
                                        <p:tgtEl>
                                          <p:spTgt spid="54"/>
                                        </p:tgtEl>
                                        <p:attrNameLst>
                                          <p:attrName>style.visibility</p:attrName>
                                        </p:attrNameLst>
                                      </p:cBhvr>
                                      <p:to>
                                        <p:strVal val="visible"/>
                                      </p:to>
                                    </p:set>
                                    <p:anim calcmode="lin" valueType="num">
                                      <p:cBhvr>
                                        <p:cTn id="80" dur="1000" fill="hold"/>
                                        <p:tgtEl>
                                          <p:spTgt spid="54"/>
                                        </p:tgtEl>
                                        <p:attrNameLst>
                                          <p:attrName>ppt_w</p:attrName>
                                        </p:attrNameLst>
                                      </p:cBhvr>
                                      <p:tavLst>
                                        <p:tav tm="0">
                                          <p:val>
                                            <p:fltVal val="0"/>
                                          </p:val>
                                        </p:tav>
                                        <p:tav tm="100000">
                                          <p:val>
                                            <p:strVal val="#ppt_w"/>
                                          </p:val>
                                        </p:tav>
                                      </p:tavLst>
                                    </p:anim>
                                    <p:anim calcmode="lin" valueType="num">
                                      <p:cBhvr>
                                        <p:cTn id="81" dur="1000" fill="hold"/>
                                        <p:tgtEl>
                                          <p:spTgt spid="54"/>
                                        </p:tgtEl>
                                        <p:attrNameLst>
                                          <p:attrName>ppt_h</p:attrName>
                                        </p:attrNameLst>
                                      </p:cBhvr>
                                      <p:tavLst>
                                        <p:tav tm="0">
                                          <p:val>
                                            <p:fltVal val="0"/>
                                          </p:val>
                                        </p:tav>
                                        <p:tav tm="100000">
                                          <p:val>
                                            <p:strVal val="#ppt_h"/>
                                          </p:val>
                                        </p:tav>
                                      </p:tavLst>
                                    </p:anim>
                                    <p:anim calcmode="lin" valueType="num">
                                      <p:cBhvr>
                                        <p:cTn id="82" dur="1000" fill="hold"/>
                                        <p:tgtEl>
                                          <p:spTgt spid="54"/>
                                        </p:tgtEl>
                                        <p:attrNameLst>
                                          <p:attrName>style.rotation</p:attrName>
                                        </p:attrNameLst>
                                      </p:cBhvr>
                                      <p:tavLst>
                                        <p:tav tm="0">
                                          <p:val>
                                            <p:fltVal val="360"/>
                                          </p:val>
                                        </p:tav>
                                        <p:tav tm="100000">
                                          <p:val>
                                            <p:fltVal val="0"/>
                                          </p:val>
                                        </p:tav>
                                      </p:tavLst>
                                    </p:anim>
                                    <p:animEffect transition="in" filter="fade">
                                      <p:cBhvr>
                                        <p:cTn id="83" dur="1000"/>
                                        <p:tgtEl>
                                          <p:spTgt spid="54"/>
                                        </p:tgtEl>
                                      </p:cBhvr>
                                    </p:animEffect>
                                  </p:childTnLst>
                                </p:cTn>
                              </p:par>
                              <p:par>
                                <p:cTn id="84" presetID="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1000" fill="hold"/>
                                        <p:tgtEl>
                                          <p:spTgt spid="53"/>
                                        </p:tgtEl>
                                        <p:attrNameLst>
                                          <p:attrName>ppt_x</p:attrName>
                                        </p:attrNameLst>
                                      </p:cBhvr>
                                      <p:tavLst>
                                        <p:tav tm="0">
                                          <p:val>
                                            <p:strVal val="#ppt_x"/>
                                          </p:val>
                                        </p:tav>
                                        <p:tav tm="100000">
                                          <p:val>
                                            <p:strVal val="#ppt_x"/>
                                          </p:val>
                                        </p:tav>
                                      </p:tavLst>
                                    </p:anim>
                                    <p:anim calcmode="lin" valueType="num">
                                      <p:cBhvr additive="base">
                                        <p:cTn id="87" dur="1000" fill="hold"/>
                                        <p:tgtEl>
                                          <p:spTgt spid="53"/>
                                        </p:tgtEl>
                                        <p:attrNameLst>
                                          <p:attrName>ppt_y</p:attrName>
                                        </p:attrNameLst>
                                      </p:cBhvr>
                                      <p:tavLst>
                                        <p:tav tm="0">
                                          <p:val>
                                            <p:strVal val="1+#ppt_h/2"/>
                                          </p:val>
                                        </p:tav>
                                        <p:tav tm="100000">
                                          <p:val>
                                            <p:strVal val="#ppt_y"/>
                                          </p:val>
                                        </p:tav>
                                      </p:tavLst>
                                    </p:anim>
                                  </p:childTnLst>
                                </p:cTn>
                              </p:par>
                            </p:childTnLst>
                          </p:cTn>
                        </p:par>
                        <p:par>
                          <p:cTn id="88" fill="hold">
                            <p:stCondLst>
                              <p:cond delay="10800"/>
                            </p:stCondLst>
                            <p:childTnLst>
                              <p:par>
                                <p:cTn id="89" presetID="49" presetClass="entr" presetSubtype="0" decel="100000"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p:cTn id="91" dur="1000" fill="hold"/>
                                        <p:tgtEl>
                                          <p:spTgt spid="58"/>
                                        </p:tgtEl>
                                        <p:attrNameLst>
                                          <p:attrName>ppt_w</p:attrName>
                                        </p:attrNameLst>
                                      </p:cBhvr>
                                      <p:tavLst>
                                        <p:tav tm="0">
                                          <p:val>
                                            <p:fltVal val="0"/>
                                          </p:val>
                                        </p:tav>
                                        <p:tav tm="100000">
                                          <p:val>
                                            <p:strVal val="#ppt_w"/>
                                          </p:val>
                                        </p:tav>
                                      </p:tavLst>
                                    </p:anim>
                                    <p:anim calcmode="lin" valueType="num">
                                      <p:cBhvr>
                                        <p:cTn id="92" dur="1000" fill="hold"/>
                                        <p:tgtEl>
                                          <p:spTgt spid="58"/>
                                        </p:tgtEl>
                                        <p:attrNameLst>
                                          <p:attrName>ppt_h</p:attrName>
                                        </p:attrNameLst>
                                      </p:cBhvr>
                                      <p:tavLst>
                                        <p:tav tm="0">
                                          <p:val>
                                            <p:fltVal val="0"/>
                                          </p:val>
                                        </p:tav>
                                        <p:tav tm="100000">
                                          <p:val>
                                            <p:strVal val="#ppt_h"/>
                                          </p:val>
                                        </p:tav>
                                      </p:tavLst>
                                    </p:anim>
                                    <p:anim calcmode="lin" valueType="num">
                                      <p:cBhvr>
                                        <p:cTn id="93" dur="1000" fill="hold"/>
                                        <p:tgtEl>
                                          <p:spTgt spid="58"/>
                                        </p:tgtEl>
                                        <p:attrNameLst>
                                          <p:attrName>style.rotation</p:attrName>
                                        </p:attrNameLst>
                                      </p:cBhvr>
                                      <p:tavLst>
                                        <p:tav tm="0">
                                          <p:val>
                                            <p:fltVal val="360"/>
                                          </p:val>
                                        </p:tav>
                                        <p:tav tm="100000">
                                          <p:val>
                                            <p:fltVal val="0"/>
                                          </p:val>
                                        </p:tav>
                                      </p:tavLst>
                                    </p:anim>
                                    <p:animEffect transition="in" filter="fade">
                                      <p:cBhvr>
                                        <p:cTn id="94" dur="1000"/>
                                        <p:tgtEl>
                                          <p:spTgt spid="58"/>
                                        </p:tgtEl>
                                      </p:cBhvr>
                                    </p:animEffect>
                                  </p:childTnLst>
                                </p:cTn>
                              </p:par>
                              <p:par>
                                <p:cTn id="95" presetID="2" presetClass="entr" presetSubtype="4"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anim calcmode="lin" valueType="num">
                                      <p:cBhvr additive="base">
                                        <p:cTn id="97" dur="1000" fill="hold"/>
                                        <p:tgtEl>
                                          <p:spTgt spid="57"/>
                                        </p:tgtEl>
                                        <p:attrNameLst>
                                          <p:attrName>ppt_x</p:attrName>
                                        </p:attrNameLst>
                                      </p:cBhvr>
                                      <p:tavLst>
                                        <p:tav tm="0">
                                          <p:val>
                                            <p:strVal val="#ppt_x"/>
                                          </p:val>
                                        </p:tav>
                                        <p:tav tm="100000">
                                          <p:val>
                                            <p:strVal val="#ppt_x"/>
                                          </p:val>
                                        </p:tav>
                                      </p:tavLst>
                                    </p:anim>
                                    <p:anim calcmode="lin" valueType="num">
                                      <p:cBhvr additive="base">
                                        <p:cTn id="98"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1" grpId="0" animBg="1"/>
      <p:bldP spid="45" grpId="0" animBg="1"/>
      <p:bldP spid="49" grpId="0" animBg="1"/>
      <p:bldP spid="53" grpId="0" animBg="1"/>
      <p:bldP spid="5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980729"/>
            <a:ext cx="7886700" cy="446465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r>
              <a:rPr lang="ar-SA"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الفرق </a:t>
            </a:r>
            <a:r>
              <a:rPr lang="ar-S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بين نقاط القوة والفرص.</a:t>
            </a:r>
          </a:p>
          <a:p>
            <a:pPr marL="0" indent="0">
              <a:buNone/>
            </a:pPr>
            <a:r>
              <a:rPr lang="ar-SA"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الفرق </a:t>
            </a:r>
            <a:r>
              <a:rPr lang="ar-S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بين المخاطر ونقاط الضعف</a:t>
            </a:r>
          </a:p>
          <a:p>
            <a:pPr marL="0" indent="0">
              <a:buNone/>
            </a:pPr>
            <a:endParaRPr lang="ar-S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7938459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تطبيقات عملية على التحليل الرباعي</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lgn="ctr">
              <a:buNone/>
            </a:pPr>
            <a:r>
              <a:rPr lang="ar-SA" sz="4000" b="1" dirty="0">
                <a:solidFill>
                  <a:srgbClr val="C00000"/>
                </a:solidFill>
                <a:latin typeface="Hacen Liner Screen" pitchFamily="2" charset="-78"/>
                <a:cs typeface="Hacen Liner Screen" pitchFamily="2" charset="-78"/>
              </a:rPr>
              <a:t>اولا:</a:t>
            </a:r>
            <a:endParaRPr lang="en-US" sz="4000" b="1" dirty="0">
              <a:solidFill>
                <a:srgbClr val="C00000"/>
              </a:solidFill>
              <a:latin typeface="Hacen Liner Screen" pitchFamily="2" charset="-78"/>
              <a:cs typeface="Hacen Liner Screen" pitchFamily="2" charset="-78"/>
            </a:endParaRPr>
          </a:p>
          <a:p>
            <a:pPr marL="0" indent="0">
              <a:buNone/>
            </a:pPr>
            <a:r>
              <a:rPr lang="ar-SA" sz="2400" b="1" dirty="0" smtClean="0">
                <a:effectLst>
                  <a:outerShdw blurRad="38100" dist="38100" dir="2700000" algn="tl">
                    <a:srgbClr val="000000">
                      <a:alpha val="43137"/>
                    </a:srgbClr>
                  </a:outerShdw>
                </a:effectLst>
                <a:latin typeface="Hacen Liner Screen" pitchFamily="2" charset="-78"/>
                <a:cs typeface="Hacen Liner Screen" pitchFamily="2" charset="-78"/>
              </a:rPr>
              <a:t>يجتمع </a:t>
            </a:r>
            <a:r>
              <a:rPr lang="ar-SA" sz="2400" b="1" dirty="0">
                <a:effectLst>
                  <a:outerShdw blurRad="38100" dist="38100" dir="2700000" algn="tl">
                    <a:srgbClr val="000000">
                      <a:alpha val="43137"/>
                    </a:srgbClr>
                  </a:outerShdw>
                </a:effectLst>
                <a:latin typeface="Hacen Liner Screen" pitchFamily="2" charset="-78"/>
                <a:cs typeface="Hacen Liner Screen" pitchFamily="2" charset="-78"/>
              </a:rPr>
              <a:t>الفريق ويحاول أن يحدد ما يلي :</a:t>
            </a:r>
          </a:p>
          <a:p>
            <a:pPr marL="0" indent="0">
              <a:buNone/>
            </a:pPr>
            <a:r>
              <a:rPr lang="ar-SA" sz="2400" dirty="0">
                <a:solidFill>
                  <a:srgbClr val="0070C0"/>
                </a:solidFill>
                <a:latin typeface="Hacen Liner Screen" pitchFamily="2" charset="-78"/>
                <a:cs typeface="Hacen Liner Screen" pitchFamily="2" charset="-78"/>
              </a:rPr>
              <a:t> </a:t>
            </a:r>
            <a:r>
              <a:rPr lang="ar-SA" sz="2400" dirty="0" smtClean="0">
                <a:solidFill>
                  <a:srgbClr val="0070C0"/>
                </a:solidFill>
                <a:latin typeface="Hacen Liner Screen" pitchFamily="2" charset="-78"/>
                <a:cs typeface="Hacen Liner Screen" pitchFamily="2" charset="-78"/>
              </a:rPr>
              <a:t>3-10 </a:t>
            </a:r>
            <a:r>
              <a:rPr lang="ar-SA" sz="2400" dirty="0">
                <a:solidFill>
                  <a:srgbClr val="0070C0"/>
                </a:solidFill>
                <a:latin typeface="Hacen Liner Screen" pitchFamily="2" charset="-78"/>
                <a:cs typeface="Hacen Liner Screen" pitchFamily="2" charset="-78"/>
              </a:rPr>
              <a:t>نقاط قوة موجودة في المنظمة</a:t>
            </a:r>
          </a:p>
          <a:p>
            <a:pPr marL="0" indent="0">
              <a:buNone/>
            </a:pPr>
            <a:r>
              <a:rPr lang="ar-SA" sz="2400" dirty="0">
                <a:solidFill>
                  <a:srgbClr val="0070C0"/>
                </a:solidFill>
                <a:latin typeface="Hacen Liner Screen" pitchFamily="2" charset="-78"/>
                <a:cs typeface="Hacen Liner Screen" pitchFamily="2" charset="-78"/>
              </a:rPr>
              <a:t>3-10 نقاط ضعف موجودة في المنظمة</a:t>
            </a:r>
          </a:p>
          <a:p>
            <a:pPr marL="0" indent="0">
              <a:buNone/>
            </a:pPr>
            <a:r>
              <a:rPr lang="ar-SA" sz="2400" dirty="0">
                <a:solidFill>
                  <a:srgbClr val="0070C0"/>
                </a:solidFill>
                <a:latin typeface="Hacen Liner Screen" pitchFamily="2" charset="-78"/>
                <a:cs typeface="Hacen Liner Screen" pitchFamily="2" charset="-78"/>
              </a:rPr>
              <a:t>1-3  فرص متاحة يمكن تحقيقها (خلال سنة)</a:t>
            </a:r>
          </a:p>
          <a:p>
            <a:pPr marL="0" indent="0">
              <a:buNone/>
            </a:pPr>
            <a:r>
              <a:rPr lang="ar-SA" sz="2400" dirty="0">
                <a:solidFill>
                  <a:srgbClr val="0070C0"/>
                </a:solidFill>
                <a:latin typeface="Hacen Liner Screen" pitchFamily="2" charset="-78"/>
                <a:cs typeface="Hacen Liner Screen" pitchFamily="2" charset="-78"/>
              </a:rPr>
              <a:t>1-3 مخاطر متوقعة خلال سنة (يمكن تجنبها</a:t>
            </a:r>
            <a:r>
              <a:rPr lang="ar-SA" sz="2400" dirty="0" smtClean="0">
                <a:solidFill>
                  <a:srgbClr val="0070C0"/>
                </a:solidFill>
                <a:latin typeface="Hacen Liner Screen" pitchFamily="2" charset="-78"/>
                <a:cs typeface="Hacen Liner Screen" pitchFamily="2" charset="-78"/>
              </a:rPr>
              <a:t>)</a:t>
            </a:r>
          </a:p>
          <a:p>
            <a:pPr marL="0" indent="0">
              <a:buNone/>
            </a:pPr>
            <a:r>
              <a:rPr lang="ar-KW" sz="2400" b="1" dirty="0" smtClean="0">
                <a:effectLst>
                  <a:outerShdw blurRad="38100" dist="38100" dir="2700000" algn="tl">
                    <a:srgbClr val="C0C0C0"/>
                  </a:outerShdw>
                </a:effectLst>
                <a:latin typeface="Hacen Liner Screen" pitchFamily="2" charset="-78"/>
                <a:cs typeface="Hacen Liner Screen" pitchFamily="2" charset="-78"/>
              </a:rPr>
              <a:t>وبالتالي </a:t>
            </a:r>
            <a:r>
              <a:rPr lang="ar-KW" sz="2400" b="1" dirty="0">
                <a:effectLst>
                  <a:outerShdw blurRad="38100" dist="38100" dir="2700000" algn="tl">
                    <a:srgbClr val="C0C0C0"/>
                  </a:outerShdw>
                </a:effectLst>
                <a:latin typeface="Hacen Liner Screen" pitchFamily="2" charset="-78"/>
                <a:cs typeface="Hacen Liner Screen" pitchFamily="2" charset="-78"/>
              </a:rPr>
              <a:t>سيكون لدينا 8 إلى 26 نقطة في تحليل </a:t>
            </a:r>
            <a:r>
              <a:rPr lang="en-US" sz="2400" b="1" dirty="0">
                <a:effectLst>
                  <a:outerShdw blurRad="38100" dist="38100" dir="2700000" algn="tl">
                    <a:srgbClr val="C0C0C0"/>
                  </a:outerShdw>
                </a:effectLst>
                <a:latin typeface="Hacen Liner Screen" pitchFamily="2" charset="-78"/>
                <a:cs typeface="Hacen Liner Screen" pitchFamily="2" charset="-78"/>
              </a:rPr>
              <a:t>SWOT</a:t>
            </a:r>
            <a:r>
              <a:rPr lang="ar-KW" sz="2400" b="1" dirty="0">
                <a:effectLst>
                  <a:outerShdw blurRad="38100" dist="38100" dir="2700000" algn="tl">
                    <a:srgbClr val="C0C0C0"/>
                  </a:outerShdw>
                </a:effectLst>
                <a:latin typeface="Hacen Liner Screen" pitchFamily="2" charset="-78"/>
                <a:cs typeface="Hacen Liner Screen" pitchFamily="2" charset="-78"/>
              </a:rPr>
              <a:t> يكتبها الفريق</a:t>
            </a:r>
            <a:endParaRPr lang="en-US" sz="2400" b="1" dirty="0">
              <a:effectLst>
                <a:outerShdw blurRad="38100" dist="38100" dir="2700000" algn="tl">
                  <a:srgbClr val="C0C0C0"/>
                </a:outerShdw>
              </a:effectLst>
              <a:latin typeface="Hacen Liner Screen" pitchFamily="2" charset="-78"/>
              <a:cs typeface="Hacen Liner Screen" pitchFamily="2" charset="-78"/>
            </a:endParaRPr>
          </a:p>
          <a:p>
            <a:pPr marL="0" indent="0">
              <a:buNone/>
            </a:pPr>
            <a:endParaRPr lang="ar-SA" sz="2400" dirty="0">
              <a:solidFill>
                <a:srgbClr val="0070C0"/>
              </a:solidFill>
              <a:latin typeface="Hacen Liner Screen" pitchFamily="2" charset="-78"/>
              <a:cs typeface="Hacen Liner Screen" pitchFamily="2" charset="-78"/>
            </a:endParaRPr>
          </a:p>
          <a:p>
            <a:pPr marL="0" indent="0">
              <a:buNone/>
            </a:pPr>
            <a:endParaRPr lang="ar-SA" sz="2400" dirty="0">
              <a:solidFill>
                <a:srgbClr val="0070C0"/>
              </a:solidFill>
            </a:endParaRP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4655524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تطبيقات عملية على التحليل الرباعي</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lgn="ctr">
              <a:buNone/>
            </a:pPr>
            <a:r>
              <a:rPr lang="ar-SA" sz="4000" b="1" dirty="0" smtClean="0">
                <a:solidFill>
                  <a:srgbClr val="C00000"/>
                </a:solidFill>
                <a:latin typeface="Hacen Liner Screen" pitchFamily="2" charset="-78"/>
                <a:cs typeface="Hacen Liner Screen" pitchFamily="2" charset="-78"/>
              </a:rPr>
              <a:t>ثانيا :  </a:t>
            </a:r>
            <a:endParaRPr lang="ar-SA" sz="4000" b="1" dirty="0">
              <a:solidFill>
                <a:srgbClr val="C00000"/>
              </a:solidFill>
              <a:latin typeface="Hacen Liner Screen" pitchFamily="2" charset="-78"/>
              <a:cs typeface="Hacen Liner Screen" pitchFamily="2" charset="-78"/>
            </a:endParaRPr>
          </a:p>
          <a:p>
            <a:pPr marL="0" indent="0">
              <a:buNone/>
            </a:pPr>
            <a:r>
              <a:rPr lang="ar-SA" sz="2400" dirty="0" smtClean="0">
                <a:solidFill>
                  <a:srgbClr val="0070C0"/>
                </a:solidFill>
                <a:latin typeface="Hacen Liner Screen" pitchFamily="2" charset="-78"/>
                <a:cs typeface="Hacen Liner Screen" pitchFamily="2" charset="-78"/>
              </a:rPr>
              <a:t>في </a:t>
            </a:r>
            <a:r>
              <a:rPr lang="ar-SA" sz="2400" dirty="0">
                <a:solidFill>
                  <a:srgbClr val="0070C0"/>
                </a:solidFill>
                <a:latin typeface="Hacen Liner Screen" pitchFamily="2" charset="-78"/>
                <a:cs typeface="Hacen Liner Screen" pitchFamily="2" charset="-78"/>
              </a:rPr>
              <a:t>عملية تقييم البيئة الخارجية لابد من تحليل الفرص والتهديدات وذلك باتباع  الخطوات التالية :</a:t>
            </a:r>
          </a:p>
          <a:p>
            <a:pPr marL="0" indent="0">
              <a:buNone/>
            </a:pPr>
            <a:r>
              <a:rPr lang="ar-SA" sz="2400" dirty="0">
                <a:solidFill>
                  <a:srgbClr val="0070C0"/>
                </a:solidFill>
                <a:latin typeface="Hacen Liner Screen" pitchFamily="2" charset="-78"/>
                <a:cs typeface="Hacen Liner Screen" pitchFamily="2" charset="-78"/>
              </a:rPr>
              <a:t>وضع نقاط القوة والضعف  الفرص والتهديدات في شكل قائمة ، وتحديد تأثير كل عنصر على المؤسسة ، ويتم ذلك بإعطاء قيمة معينة تعكس مدى التأثير ، ثم يؤخذ الوسط الحسابي  او أي  وسط حسابي آخر للاقتراحات المختلفة والخاصة بمدى تأثير كل عنصر .</a:t>
            </a:r>
          </a:p>
          <a:p>
            <a:pPr marL="0" indent="0">
              <a:buNone/>
            </a:pPr>
            <a:r>
              <a:rPr lang="ar-SA" sz="2400" dirty="0">
                <a:solidFill>
                  <a:srgbClr val="0070C0"/>
                </a:solidFill>
                <a:latin typeface="Hacen Liner Screen" pitchFamily="2" charset="-78"/>
                <a:cs typeface="Hacen Liner Screen" pitchFamily="2" charset="-78"/>
              </a:rPr>
              <a:t>تحديد احتمال  حدوث كل عنصر ، أي إمكانية الظهور وفي النهاية ضرب مدى التأثير في احتمال ظهور كل عنصر من العناصر المحيطة بالمؤسسة لتحديد اهمية كل عنصر</a:t>
            </a:r>
          </a:p>
          <a:p>
            <a:pPr marL="0" indent="0">
              <a:buNone/>
            </a:pPr>
            <a:endParaRPr lang="ar-SA" sz="2400" dirty="0">
              <a:solidFill>
                <a:srgbClr val="0070C0"/>
              </a:solidFill>
              <a:latin typeface="Hacen Liner Screen" pitchFamily="2" charset="-78"/>
              <a:cs typeface="Hacen Liner Screen" pitchFamily="2" charset="-78"/>
            </a:endParaRPr>
          </a:p>
          <a:p>
            <a:pPr marL="0" indent="0">
              <a:buNone/>
            </a:pPr>
            <a:endParaRPr lang="ar-SA" sz="2400" dirty="0">
              <a:solidFill>
                <a:srgbClr val="0070C0"/>
              </a:solidFill>
            </a:endParaRP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5449439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تطبيقات عملية</a:t>
            </a:r>
          </a:p>
        </p:txBody>
      </p:sp>
      <p:sp>
        <p:nvSpPr>
          <p:cNvPr id="3" name="عنصر نائب للمحتوى 2"/>
          <p:cNvSpPr>
            <a:spLocks noGrp="1"/>
          </p:cNvSpPr>
          <p:nvPr>
            <p:ph idx="1"/>
          </p:nvPr>
        </p:nvSpPr>
        <p:spPr>
          <a:xfrm>
            <a:off x="539181" y="1700808"/>
            <a:ext cx="7886700" cy="2232247"/>
          </a:xfrm>
        </p:spPr>
        <p:txBody>
          <a:bodyPr>
            <a:normAutofit/>
          </a:bodyPr>
          <a:lstStyle/>
          <a:p>
            <a:pPr marL="285750" lvl="0" indent="-285750">
              <a:buFont typeface="Wingdings" pitchFamily="2" charset="2"/>
              <a:buChar char="v"/>
            </a:pPr>
            <a:r>
              <a:rPr lang="ar-MA" sz="2400" dirty="0">
                <a:latin typeface="Hacen Liner Screen" pitchFamily="2" charset="-78"/>
                <a:cs typeface="Hacen Liner Screen" pitchFamily="2" charset="-78"/>
              </a:rPr>
              <a:t>تسجل كل المعلومات المطلوبة على وجه واحد من البطاقة،</a:t>
            </a:r>
            <a:endParaRPr lang="en-US" sz="2400" dirty="0">
              <a:latin typeface="Hacen Liner Screen" pitchFamily="2" charset="-78"/>
              <a:cs typeface="Hacen Liner Screen" pitchFamily="2" charset="-78"/>
            </a:endParaRPr>
          </a:p>
          <a:p>
            <a:pPr marL="285750" lvl="0" indent="-285750">
              <a:buFont typeface="Wingdings" pitchFamily="2" charset="2"/>
              <a:buChar char="v"/>
            </a:pPr>
            <a:r>
              <a:rPr lang="ar-MA" sz="2400" dirty="0">
                <a:latin typeface="Hacen Liner Screen" pitchFamily="2" charset="-78"/>
                <a:cs typeface="Hacen Liner Screen" pitchFamily="2" charset="-78"/>
              </a:rPr>
              <a:t>تتضمن البطاقة الواحدة نقاط القوة التي يتمتع بها المشروع</a:t>
            </a:r>
            <a:endParaRPr lang="en-US" sz="2400" dirty="0">
              <a:latin typeface="Hacen Liner Screen" pitchFamily="2" charset="-78"/>
              <a:cs typeface="Hacen Liner Screen" pitchFamily="2" charset="-78"/>
            </a:endParaRPr>
          </a:p>
          <a:p>
            <a:pPr marL="285750" lvl="0" indent="-285750">
              <a:buFont typeface="Wingdings" pitchFamily="2" charset="2"/>
              <a:buChar char="v"/>
            </a:pPr>
            <a:r>
              <a:rPr lang="ar-MA" sz="2400" dirty="0">
                <a:latin typeface="Hacen Liner Screen" pitchFamily="2" charset="-78"/>
                <a:cs typeface="Hacen Liner Screen" pitchFamily="2" charset="-78"/>
              </a:rPr>
              <a:t>استخدام عبارات دقيقة وواضحة وغير قابلة للتأويل.</a:t>
            </a:r>
            <a:endParaRPr lang="en-US" sz="2400" dirty="0">
              <a:latin typeface="Hacen Liner Screen" pitchFamily="2" charset="-78"/>
              <a:cs typeface="Hacen Liner Screen" pitchFamily="2" charset="-78"/>
            </a:endParaRPr>
          </a:p>
          <a:p>
            <a:pPr marL="285750" lvl="0" indent="-285750">
              <a:buFont typeface="Wingdings" pitchFamily="2" charset="2"/>
              <a:buChar char="v"/>
            </a:pPr>
            <a:r>
              <a:rPr lang="ar-MA" sz="2400" dirty="0">
                <a:latin typeface="Hacen Liner Screen" pitchFamily="2" charset="-78"/>
                <a:cs typeface="Hacen Liner Screen" pitchFamily="2" charset="-78"/>
              </a:rPr>
              <a:t>مدة كل خطوة 6 دقائق</a:t>
            </a:r>
            <a:endParaRPr lang="en-US" sz="2400" dirty="0">
              <a:latin typeface="Hacen Liner Screen" pitchFamily="2" charset="-78"/>
              <a:cs typeface="Hacen Liner Screen" pitchFamily="2" charset="-78"/>
            </a:endParaRPr>
          </a:p>
          <a:p>
            <a:pPr marL="0" indent="0">
              <a:buNone/>
            </a:pPr>
            <a:endParaRPr lang="ar-SA" sz="2400" dirty="0">
              <a:solidFill>
                <a:srgbClr val="0070C0"/>
              </a:solidFill>
              <a:latin typeface="Hacen Liner Screen" pitchFamily="2" charset="-78"/>
              <a:cs typeface="Hacen Liner Screen" pitchFamily="2" charset="-78"/>
            </a:endParaRPr>
          </a:p>
          <a:p>
            <a:pPr marL="0" indent="0">
              <a:buNone/>
            </a:pPr>
            <a:endParaRPr lang="ar-SA" sz="2400" dirty="0">
              <a:solidFill>
                <a:srgbClr val="0070C0"/>
              </a:solidFill>
              <a:latin typeface="Hacen Liner Screen" pitchFamily="2" charset="-78"/>
              <a:cs typeface="Hacen Liner Screen" pitchFamily="2" charset="-78"/>
            </a:endParaRPr>
          </a:p>
          <a:p>
            <a:pPr marL="0" indent="0">
              <a:buNone/>
            </a:pPr>
            <a:endParaRPr lang="ar-SA" sz="2400" dirty="0">
              <a:solidFill>
                <a:srgbClr val="0070C0"/>
              </a:solidFill>
            </a:endParaRP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9737155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نقاط القوة</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13" name="عنصر نائب للمحتوى 8"/>
          <p:cNvGraphicFramePr>
            <a:graphicFrameLocks noGrp="1"/>
          </p:cNvGraphicFramePr>
          <p:nvPr>
            <p:ph idx="1"/>
            <p:extLst>
              <p:ext uri="{D42A27DB-BD31-4B8C-83A1-F6EECF244321}">
                <p14:modId xmlns:p14="http://schemas.microsoft.com/office/powerpoint/2010/main" val="830789784"/>
              </p:ext>
            </p:extLst>
          </p:nvPr>
        </p:nvGraphicFramePr>
        <p:xfrm>
          <a:off x="638376" y="1052736"/>
          <a:ext cx="7886700" cy="4079240"/>
        </p:xfrm>
        <a:graphic>
          <a:graphicData uri="http://schemas.openxmlformats.org/drawingml/2006/table">
            <a:tbl>
              <a:tblPr rtl="1" firstRow="1" bandRow="1">
                <a:tableStyleId>{5C22544A-7EE6-4342-B048-85BDC9FD1C3A}</a:tableStyleId>
              </a:tblPr>
              <a:tblGrid>
                <a:gridCol w="687790"/>
                <a:gridCol w="3876148"/>
                <a:gridCol w="1038966"/>
                <a:gridCol w="1156206"/>
                <a:gridCol w="1127590"/>
              </a:tblGrid>
              <a:tr h="370840">
                <a:tc>
                  <a:txBody>
                    <a:bodyPr/>
                    <a:lstStyle/>
                    <a:p>
                      <a:pPr algn="ctr" rtl="0">
                        <a:spcAft>
                          <a:spcPts val="0"/>
                        </a:spcAft>
                      </a:pPr>
                      <a:r>
                        <a:rPr lang="ar-SA" sz="2000" b="0" dirty="0">
                          <a:effectLst/>
                          <a:latin typeface="Hacen Liner Screen" pitchFamily="2" charset="-78"/>
                          <a:cs typeface="Hacen Liner Screen" pitchFamily="2" charset="-78"/>
                        </a:rPr>
                        <a:t>م</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نقاط القوة</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الأثر</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الاحتمال</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الأهمية</a:t>
                      </a:r>
                      <a:endParaRPr lang="en-US" sz="1800" b="0" dirty="0">
                        <a:effectLst/>
                        <a:latin typeface="Hacen Liner Screen" pitchFamily="2" charset="-78"/>
                        <a:ea typeface="Batang"/>
                        <a:cs typeface="Hacen Liner Screen" pitchFamily="2" charset="-78"/>
                      </a:endParaRPr>
                    </a:p>
                  </a:txBody>
                  <a:tcPr marL="68580" marR="68580" marT="0" marB="0" anchor="ctr"/>
                </a:tc>
              </a:tr>
              <a:tr h="370840">
                <a:tc>
                  <a:txBody>
                    <a:bodyPr/>
                    <a:lstStyle/>
                    <a:p>
                      <a:pPr algn="ctr" rtl="1"/>
                      <a:r>
                        <a:rPr lang="ar-SA" dirty="0" smtClean="0">
                          <a:latin typeface="Hacen Liner Screen" pitchFamily="2" charset="-78"/>
                          <a:cs typeface="Hacen Liner Screen" pitchFamily="2" charset="-78"/>
                        </a:rPr>
                        <a:t>1</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2</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3</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4</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5</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6</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7</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8</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9</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10</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bl>
          </a:graphicData>
        </a:graphic>
      </p:graphicFrame>
    </p:spTree>
    <p:extLst>
      <p:ext uri="{BB962C8B-B14F-4D97-AF65-F5344CB8AC3E}">
        <p14:creationId xmlns:p14="http://schemas.microsoft.com/office/powerpoint/2010/main" val="284194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نقاط الضعف</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13" name="عنصر نائب للمحتوى 8"/>
          <p:cNvGraphicFramePr>
            <a:graphicFrameLocks noGrp="1"/>
          </p:cNvGraphicFramePr>
          <p:nvPr>
            <p:ph idx="1"/>
            <p:extLst>
              <p:ext uri="{D42A27DB-BD31-4B8C-83A1-F6EECF244321}">
                <p14:modId xmlns:p14="http://schemas.microsoft.com/office/powerpoint/2010/main" val="2740631974"/>
              </p:ext>
            </p:extLst>
          </p:nvPr>
        </p:nvGraphicFramePr>
        <p:xfrm>
          <a:off x="755576" y="1110352"/>
          <a:ext cx="7886700" cy="4079240"/>
        </p:xfrm>
        <a:graphic>
          <a:graphicData uri="http://schemas.openxmlformats.org/drawingml/2006/table">
            <a:tbl>
              <a:tblPr rtl="1" firstRow="1" bandRow="1">
                <a:tableStyleId>{5C22544A-7EE6-4342-B048-85BDC9FD1C3A}</a:tableStyleId>
              </a:tblPr>
              <a:tblGrid>
                <a:gridCol w="687790"/>
                <a:gridCol w="3876148"/>
                <a:gridCol w="1038966"/>
                <a:gridCol w="1156206"/>
                <a:gridCol w="1127590"/>
              </a:tblGrid>
              <a:tr h="370840">
                <a:tc>
                  <a:txBody>
                    <a:bodyPr/>
                    <a:lstStyle/>
                    <a:p>
                      <a:pPr algn="ctr" rtl="0">
                        <a:spcAft>
                          <a:spcPts val="0"/>
                        </a:spcAft>
                      </a:pPr>
                      <a:r>
                        <a:rPr lang="ar-SA" sz="2000" b="0" dirty="0">
                          <a:effectLst/>
                          <a:latin typeface="Hacen Liner Screen" pitchFamily="2" charset="-78"/>
                          <a:cs typeface="Hacen Liner Screen" pitchFamily="2" charset="-78"/>
                        </a:rPr>
                        <a:t>م</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1">
                        <a:spcAft>
                          <a:spcPts val="0"/>
                        </a:spcAft>
                      </a:pPr>
                      <a:r>
                        <a:rPr lang="ar-SA" sz="2000" b="0" dirty="0">
                          <a:effectLst/>
                          <a:latin typeface="Hacen Liner Screen" pitchFamily="2" charset="-78"/>
                          <a:cs typeface="Hacen Liner Screen" pitchFamily="2" charset="-78"/>
                        </a:rPr>
                        <a:t>نقاط </a:t>
                      </a:r>
                      <a:r>
                        <a:rPr lang="ar-SA" sz="2000" b="0" dirty="0" smtClean="0">
                          <a:effectLst/>
                          <a:latin typeface="Hacen Liner Screen" pitchFamily="2" charset="-78"/>
                          <a:cs typeface="Hacen Liner Screen" pitchFamily="2" charset="-78"/>
                        </a:rPr>
                        <a:t>الضعف</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الأثر</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الاحتمال</a:t>
                      </a:r>
                      <a:endParaRPr lang="en-US" sz="18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2000" b="0" dirty="0">
                          <a:effectLst/>
                          <a:latin typeface="Hacen Liner Screen" pitchFamily="2" charset="-78"/>
                          <a:cs typeface="Hacen Liner Screen" pitchFamily="2" charset="-78"/>
                        </a:rPr>
                        <a:t>الأهمية</a:t>
                      </a:r>
                      <a:endParaRPr lang="en-US" sz="1800" b="0" dirty="0">
                        <a:effectLst/>
                        <a:latin typeface="Hacen Liner Screen" pitchFamily="2" charset="-78"/>
                        <a:ea typeface="Batang"/>
                        <a:cs typeface="Hacen Liner Screen" pitchFamily="2" charset="-78"/>
                      </a:endParaRPr>
                    </a:p>
                  </a:txBody>
                  <a:tcPr marL="68580" marR="68580" marT="0" marB="0" anchor="ctr"/>
                </a:tc>
              </a:tr>
              <a:tr h="370840">
                <a:tc>
                  <a:txBody>
                    <a:bodyPr/>
                    <a:lstStyle/>
                    <a:p>
                      <a:pPr algn="ctr" rtl="1"/>
                      <a:r>
                        <a:rPr lang="ar-SA" dirty="0" smtClean="0">
                          <a:latin typeface="Hacen Liner Screen" pitchFamily="2" charset="-78"/>
                          <a:cs typeface="Hacen Liner Screen" pitchFamily="2" charset="-78"/>
                        </a:rPr>
                        <a:t>1</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2</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3</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4</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5</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6</a:t>
                      </a:r>
                      <a:endParaRPr lang="ar-SA" dirty="0">
                        <a:latin typeface="Hacen Liner Screen" pitchFamily="2" charset="-78"/>
                        <a:cs typeface="Hacen Liner Screen" pitchFamily="2" charset="-78"/>
                      </a:endParaRPr>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latin typeface="Hacen Liner Screen" pitchFamily="2" charset="-78"/>
                          <a:cs typeface="Hacen Liner Screen" pitchFamily="2" charset="-78"/>
                        </a:rPr>
                        <a:t>7</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8</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9</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r h="370840">
                <a:tc>
                  <a:txBody>
                    <a:bodyPr/>
                    <a:lstStyle/>
                    <a:p>
                      <a:pPr algn="ctr" rtl="1"/>
                      <a:r>
                        <a:rPr lang="ar-SA" dirty="0" smtClean="0">
                          <a:latin typeface="Hacen Liner Screen" pitchFamily="2" charset="-78"/>
                          <a:cs typeface="Hacen Liner Screen" pitchFamily="2" charset="-78"/>
                        </a:rPr>
                        <a:t>10</a:t>
                      </a:r>
                      <a:endParaRPr lang="ar-SA" dirty="0">
                        <a:latin typeface="Hacen Liner Screen" pitchFamily="2" charset="-78"/>
                        <a:cs typeface="Hacen Liner Screen" pitchFamily="2" charset="-78"/>
                      </a:endParaRPr>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c>
                  <a:txBody>
                    <a:bodyPr/>
                    <a:lstStyle/>
                    <a:p>
                      <a:pPr rtl="1"/>
                      <a:endParaRPr lang="ar-SA" dirty="0"/>
                    </a:p>
                  </a:txBody>
                  <a:tcPr/>
                </a:tc>
              </a:tr>
            </a:tbl>
          </a:graphicData>
        </a:graphic>
      </p:graphicFrame>
    </p:spTree>
    <p:extLst>
      <p:ext uri="{BB962C8B-B14F-4D97-AF65-F5344CB8AC3E}">
        <p14:creationId xmlns:p14="http://schemas.microsoft.com/office/powerpoint/2010/main" val="17274357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91680" y="77094"/>
            <a:ext cx="6823670" cy="759618"/>
          </a:xfrm>
        </p:spPr>
        <p:txBody>
          <a:bodyPr>
            <a:normAutofit/>
          </a:bodyPr>
          <a:lstStyle/>
          <a:p>
            <a:pPr algn="ctr"/>
            <a:r>
              <a:rPr lang="ar-SA" sz="2800" dirty="0" smtClean="0">
                <a:solidFill>
                  <a:schemeClr val="accent1"/>
                </a:solidFill>
                <a:latin typeface="Hacen Liner Screen" pitchFamily="2" charset="-78"/>
                <a:cs typeface="Hacen Liner Screen" pitchFamily="2" charset="-78"/>
              </a:rPr>
              <a:t>الفرص والتهديدات</a:t>
            </a:r>
            <a:endParaRPr lang="ar-SA" sz="2800" dirty="0">
              <a:solidFill>
                <a:schemeClr val="accent1"/>
              </a:solidFill>
              <a:latin typeface="Hacen Liner Screen" pitchFamily="2" charset="-78"/>
              <a:cs typeface="Hacen Liner Screen" pitchFamily="2" charset="-78"/>
            </a:endParaRPr>
          </a:p>
        </p:txBody>
      </p:sp>
      <p:graphicFrame>
        <p:nvGraphicFramePr>
          <p:cNvPr id="9" name="عنصر نائب للمحتوى 8"/>
          <p:cNvGraphicFramePr>
            <a:graphicFrameLocks noGrp="1"/>
          </p:cNvGraphicFramePr>
          <p:nvPr>
            <p:ph idx="1"/>
            <p:extLst>
              <p:ext uri="{D42A27DB-BD31-4B8C-83A1-F6EECF244321}">
                <p14:modId xmlns:p14="http://schemas.microsoft.com/office/powerpoint/2010/main" val="664219574"/>
              </p:ext>
            </p:extLst>
          </p:nvPr>
        </p:nvGraphicFramePr>
        <p:xfrm>
          <a:off x="628650" y="1326376"/>
          <a:ext cx="7886700" cy="3423920"/>
        </p:xfrm>
        <a:graphic>
          <a:graphicData uri="http://schemas.openxmlformats.org/drawingml/2006/table">
            <a:tbl>
              <a:tblPr rtl="1" firstRow="1" bandRow="1">
                <a:tableStyleId>{5C22544A-7EE6-4342-B048-85BDC9FD1C3A}</a:tableStyleId>
              </a:tblPr>
              <a:tblGrid>
                <a:gridCol w="944820"/>
                <a:gridCol w="2209860"/>
                <a:gridCol w="1577340"/>
                <a:gridCol w="1577340"/>
                <a:gridCol w="1577340"/>
              </a:tblGrid>
              <a:tr h="370840">
                <a:tc gridSpan="5">
                  <a:txBody>
                    <a:bodyPr/>
                    <a:lstStyle/>
                    <a:p>
                      <a:pPr algn="ctr" rtl="1">
                        <a:spcAft>
                          <a:spcPts val="0"/>
                        </a:spcAft>
                      </a:pPr>
                      <a:r>
                        <a:rPr lang="ar-SA" sz="2400" b="0" dirty="0" smtClean="0">
                          <a:solidFill>
                            <a:schemeClr val="bg1"/>
                          </a:solidFill>
                          <a:latin typeface="Hacen Liner Screen" pitchFamily="2" charset="-78"/>
                          <a:cs typeface="Hacen Liner Screen" pitchFamily="2" charset="-78"/>
                        </a:rPr>
                        <a:t>الفرص</a:t>
                      </a:r>
                      <a:endParaRPr lang="en-US" sz="2400" b="0" dirty="0">
                        <a:solidFill>
                          <a:schemeClr val="bg1"/>
                        </a:solidFill>
                        <a:effectLst/>
                        <a:latin typeface="Hacen Liner Screen" pitchFamily="2" charset="-78"/>
                        <a:ea typeface="Batang"/>
                        <a:cs typeface="Hacen Liner Screen" pitchFamily="2" charset="-78"/>
                      </a:endParaRPr>
                    </a:p>
                  </a:txBody>
                  <a:tcPr marL="68580" marR="68580" marT="0" marB="0" anchor="ctr"/>
                </a:tc>
                <a:tc hMerge="1">
                  <a:txBody>
                    <a:bodyPr/>
                    <a:lstStyle/>
                    <a:p>
                      <a:pPr rtl="1"/>
                      <a:endParaRPr lang="ar-SA"/>
                    </a:p>
                  </a:txBody>
                  <a:tcPr/>
                </a:tc>
                <a:tc hMerge="1">
                  <a:txBody>
                    <a:bodyPr/>
                    <a:lstStyle/>
                    <a:p>
                      <a:pPr algn="ctr" rtl="0">
                        <a:spcAft>
                          <a:spcPts val="0"/>
                        </a:spcAft>
                      </a:pPr>
                      <a:endParaRPr lang="en-US" sz="1600" b="0" dirty="0">
                        <a:effectLst/>
                        <a:latin typeface="Hacen Liner Screen" pitchFamily="2" charset="-78"/>
                        <a:ea typeface="Batang"/>
                        <a:cs typeface="Hacen Liner Screen" pitchFamily="2" charset="-78"/>
                      </a:endParaRPr>
                    </a:p>
                  </a:txBody>
                  <a:tcPr marL="68580" marR="68580" marT="0" marB="0" anchor="ctr"/>
                </a:tc>
                <a:tc hMerge="1">
                  <a:txBody>
                    <a:bodyPr/>
                    <a:lstStyle/>
                    <a:p>
                      <a:pPr algn="ctr" rtl="0">
                        <a:spcAft>
                          <a:spcPts val="0"/>
                        </a:spcAft>
                      </a:pPr>
                      <a:endParaRPr lang="en-US" sz="1600" b="0" dirty="0">
                        <a:effectLst/>
                        <a:latin typeface="Hacen Liner Screen" pitchFamily="2" charset="-78"/>
                        <a:ea typeface="Batang"/>
                        <a:cs typeface="Hacen Liner Screen" pitchFamily="2" charset="-78"/>
                      </a:endParaRPr>
                    </a:p>
                  </a:txBody>
                  <a:tcPr marL="68580" marR="68580" marT="0" marB="0" anchor="ctr"/>
                </a:tc>
                <a:tc hMerge="1">
                  <a:txBody>
                    <a:bodyPr/>
                    <a:lstStyle/>
                    <a:p>
                      <a:pPr algn="ctr" rtl="0">
                        <a:spcAft>
                          <a:spcPts val="0"/>
                        </a:spcAft>
                      </a:pPr>
                      <a:endParaRPr lang="en-US" sz="1600" b="0" dirty="0">
                        <a:effectLst/>
                        <a:latin typeface="Hacen Liner Screen" pitchFamily="2" charset="-78"/>
                        <a:ea typeface="Batang"/>
                        <a:cs typeface="Hacen Liner Screen" pitchFamily="2" charset="-78"/>
                      </a:endParaRPr>
                    </a:p>
                  </a:txBody>
                  <a:tcPr marL="68580" marR="68580" marT="0" marB="0" anchor="ctr"/>
                </a:tc>
              </a:tr>
              <a:tr h="370840">
                <a:tc>
                  <a:txBody>
                    <a:bodyPr/>
                    <a:lstStyle/>
                    <a:p>
                      <a:pPr algn="ctr" rtl="0">
                        <a:spcAft>
                          <a:spcPts val="0"/>
                        </a:spcAft>
                      </a:pPr>
                      <a:r>
                        <a:rPr lang="ar-SA" sz="1800" b="0" dirty="0">
                          <a:effectLst/>
                          <a:latin typeface="Hacen Liner Screen" pitchFamily="2" charset="-78"/>
                          <a:cs typeface="Hacen Liner Screen" pitchFamily="2" charset="-78"/>
                        </a:rPr>
                        <a:t>م</a:t>
                      </a:r>
                      <a:endParaRPr lang="en-US" sz="16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1800" b="0" dirty="0">
                          <a:effectLst/>
                          <a:latin typeface="Hacen Liner Screen" pitchFamily="2" charset="-78"/>
                          <a:cs typeface="Hacen Liner Screen" pitchFamily="2" charset="-78"/>
                        </a:rPr>
                        <a:t>الفرص</a:t>
                      </a:r>
                      <a:endParaRPr lang="en-US" sz="16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1800" b="0" dirty="0">
                          <a:effectLst/>
                          <a:latin typeface="Hacen Liner Screen" pitchFamily="2" charset="-78"/>
                          <a:cs typeface="Hacen Liner Screen" pitchFamily="2" charset="-78"/>
                        </a:rPr>
                        <a:t>الأثر</a:t>
                      </a:r>
                      <a:endParaRPr lang="en-US" sz="16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1800" b="0" dirty="0">
                          <a:effectLst/>
                          <a:latin typeface="Hacen Liner Screen" pitchFamily="2" charset="-78"/>
                          <a:cs typeface="Hacen Liner Screen" pitchFamily="2" charset="-78"/>
                        </a:rPr>
                        <a:t>الاحتمال</a:t>
                      </a:r>
                      <a:endParaRPr lang="en-US" sz="1600" b="0" dirty="0">
                        <a:effectLst/>
                        <a:latin typeface="Hacen Liner Screen" pitchFamily="2" charset="-78"/>
                        <a:ea typeface="Batang"/>
                        <a:cs typeface="Hacen Liner Screen" pitchFamily="2" charset="-78"/>
                      </a:endParaRPr>
                    </a:p>
                  </a:txBody>
                  <a:tcPr marL="68580" marR="68580" marT="0" marB="0" anchor="ctr"/>
                </a:tc>
                <a:tc>
                  <a:txBody>
                    <a:bodyPr/>
                    <a:lstStyle/>
                    <a:p>
                      <a:pPr algn="ctr" rtl="0">
                        <a:spcAft>
                          <a:spcPts val="0"/>
                        </a:spcAft>
                      </a:pPr>
                      <a:r>
                        <a:rPr lang="ar-SA" sz="1800" b="0" dirty="0">
                          <a:effectLst/>
                          <a:latin typeface="Hacen Liner Screen" pitchFamily="2" charset="-78"/>
                          <a:cs typeface="Hacen Liner Screen" pitchFamily="2" charset="-78"/>
                        </a:rPr>
                        <a:t>الأهمية</a:t>
                      </a:r>
                      <a:endParaRPr lang="en-US" sz="1600" b="0" dirty="0">
                        <a:effectLst/>
                        <a:latin typeface="Hacen Liner Screen" pitchFamily="2" charset="-78"/>
                        <a:ea typeface="Batang"/>
                        <a:cs typeface="Hacen Liner Screen" pitchFamily="2" charset="-78"/>
                      </a:endParaRPr>
                    </a:p>
                  </a:txBody>
                  <a:tcPr marL="68580" marR="68580" marT="0" marB="0" anchor="ctr"/>
                </a:tc>
              </a:tr>
              <a:tr h="370840">
                <a:tc>
                  <a:txBody>
                    <a:bodyPr/>
                    <a:lstStyle/>
                    <a:p>
                      <a:pPr algn="ctr" rtl="1"/>
                      <a:r>
                        <a:rPr lang="ar-SA" dirty="0" smtClean="0"/>
                        <a:t>1</a:t>
                      </a:r>
                      <a:endParaRPr lang="ar-SA" dirty="0"/>
                    </a:p>
                  </a:txBody>
                  <a:tcPr/>
                </a:tc>
                <a:tc>
                  <a:txBody>
                    <a:bodyPr/>
                    <a:lstStyle/>
                    <a:p>
                      <a:pPr rtl="1"/>
                      <a:endParaRPr lang="ar-SA"/>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t>2</a:t>
                      </a:r>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t>3</a:t>
                      </a:r>
                      <a:endParaRPr lang="ar-SA" dirty="0"/>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gridSpan="5">
                  <a:txBody>
                    <a:bodyPr/>
                    <a:lstStyle/>
                    <a:p>
                      <a:pPr algn="ctr" rtl="1"/>
                      <a:r>
                        <a:rPr lang="ar-SA" sz="2400" b="0" kern="1200" dirty="0" smtClean="0">
                          <a:solidFill>
                            <a:schemeClr val="bg1"/>
                          </a:solidFill>
                          <a:latin typeface="Hacen Liner Screen" pitchFamily="2" charset="-78"/>
                          <a:ea typeface="+mn-ea"/>
                          <a:cs typeface="Hacen Liner Screen" pitchFamily="2" charset="-78"/>
                        </a:rPr>
                        <a:t>التهديدات</a:t>
                      </a:r>
                      <a:endParaRPr lang="ar-SA" sz="2400" b="0" kern="1200" dirty="0">
                        <a:solidFill>
                          <a:schemeClr val="bg1"/>
                        </a:solidFill>
                        <a:latin typeface="Hacen Liner Screen" pitchFamily="2" charset="-78"/>
                        <a:ea typeface="+mn-ea"/>
                        <a:cs typeface="Hacen Liner Screen" pitchFamily="2" charset="-78"/>
                      </a:endParaRPr>
                    </a:p>
                  </a:txBody>
                  <a:tcPr>
                    <a:solidFill>
                      <a:schemeClr val="accent1"/>
                    </a:solidFill>
                  </a:tcPr>
                </a:tc>
                <a:tc hMerge="1">
                  <a:txBody>
                    <a:bodyPr/>
                    <a:lstStyle/>
                    <a:p>
                      <a:pPr rtl="1"/>
                      <a:endParaRPr lang="ar-SA"/>
                    </a:p>
                  </a:txBody>
                  <a:tcPr/>
                </a:tc>
                <a:tc hMerge="1">
                  <a:txBody>
                    <a:bodyPr/>
                    <a:lstStyle/>
                    <a:p>
                      <a:pPr rtl="1"/>
                      <a:endParaRPr lang="ar-SA" dirty="0"/>
                    </a:p>
                  </a:txBody>
                  <a:tcPr>
                    <a:solidFill>
                      <a:schemeClr val="accent1"/>
                    </a:solidFill>
                  </a:tcPr>
                </a:tc>
                <a:tc hMerge="1">
                  <a:txBody>
                    <a:bodyPr/>
                    <a:lstStyle/>
                    <a:p>
                      <a:pPr rtl="1"/>
                      <a:endParaRPr lang="ar-SA" dirty="0"/>
                    </a:p>
                  </a:txBody>
                  <a:tcPr>
                    <a:solidFill>
                      <a:schemeClr val="accent1"/>
                    </a:solidFill>
                  </a:tcPr>
                </a:tc>
                <a:tc hMerge="1">
                  <a:txBody>
                    <a:bodyPr/>
                    <a:lstStyle/>
                    <a:p>
                      <a:pPr rtl="1"/>
                      <a:endParaRPr lang="ar-SA" dirty="0"/>
                    </a:p>
                  </a:txBody>
                  <a:tcPr>
                    <a:solidFill>
                      <a:schemeClr val="accent1"/>
                    </a:solidFill>
                  </a:tcPr>
                </a:tc>
              </a:tr>
              <a:tr h="370840">
                <a:tc>
                  <a:txBody>
                    <a:bodyPr/>
                    <a:lstStyle/>
                    <a:p>
                      <a:pPr algn="ctr" rtl="1"/>
                      <a:r>
                        <a:rPr lang="ar-SA" dirty="0" smtClean="0"/>
                        <a:t>1</a:t>
                      </a:r>
                      <a:endParaRPr lang="ar-SA" dirty="0"/>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t>2</a:t>
                      </a:r>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r>
              <a:tr h="370840">
                <a:tc>
                  <a:txBody>
                    <a:bodyPr/>
                    <a:lstStyle/>
                    <a:p>
                      <a:pPr algn="ctr" rtl="1"/>
                      <a:r>
                        <a:rPr lang="ar-SA" dirty="0" smtClean="0"/>
                        <a:t>3</a:t>
                      </a:r>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tr>
            </a:tbl>
          </a:graphicData>
        </a:graphic>
      </p:graphicFrame>
      <p:sp>
        <p:nvSpPr>
          <p:cNvPr id="4" name="عنصر نائب لرقم الشريحة 3"/>
          <p:cNvSpPr>
            <a:spLocks noGrp="1"/>
          </p:cNvSpPr>
          <p:nvPr>
            <p:ph type="sldNum" sz="quarter" idx="12"/>
          </p:nvPr>
        </p:nvSpPr>
        <p:spPr>
          <a:xfrm>
            <a:off x="3635896" y="6520259"/>
            <a:ext cx="2133600" cy="365125"/>
          </a:xfrm>
        </p:spPr>
        <p:txBody>
          <a:bodyPr/>
          <a:lstStyle/>
          <a:p>
            <a:pPr algn="ctr"/>
            <a:fld id="{14DF5D9E-3961-47A5-B34D-0602D3D25007}" type="slidenum">
              <a:rPr lang="ar-SA" sz="2000" b="1" smtClean="0">
                <a:solidFill>
                  <a:srgbClr val="0070C0"/>
                </a:solidFill>
              </a:rPr>
              <a:pPr algn="ctr"/>
              <a:t>107</a:t>
            </a:fld>
            <a:endParaRPr lang="ar-SA" sz="2000" b="1" dirty="0">
              <a:solidFill>
                <a:srgbClr val="0070C0"/>
              </a:solidFill>
            </a:endParaRPr>
          </a:p>
        </p:txBody>
      </p:sp>
      <p:pic>
        <p:nvPicPr>
          <p:cNvPr id="8" name="صورة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3" y="0"/>
            <a:ext cx="1343286" cy="1260000"/>
          </a:xfrm>
          <a:prstGeom prst="rect">
            <a:avLst/>
          </a:prstGeom>
        </p:spPr>
      </p:pic>
      <p:grpSp>
        <p:nvGrpSpPr>
          <p:cNvPr id="10" name="مجموعة 9"/>
          <p:cNvGrpSpPr/>
          <p:nvPr/>
        </p:nvGrpSpPr>
        <p:grpSpPr>
          <a:xfrm>
            <a:off x="1" y="5265384"/>
            <a:ext cx="9144000" cy="1620000"/>
            <a:chOff x="1" y="5265384"/>
            <a:chExt cx="9144000" cy="1620000"/>
          </a:xfrm>
        </p:grpSpPr>
        <p:grpSp>
          <p:nvGrpSpPr>
            <p:cNvPr id="11" name="مجموعة 10"/>
            <p:cNvGrpSpPr/>
            <p:nvPr/>
          </p:nvGrpSpPr>
          <p:grpSpPr>
            <a:xfrm>
              <a:off x="1" y="5373376"/>
              <a:ext cx="9144000" cy="1512008"/>
              <a:chOff x="1" y="5373376"/>
              <a:chExt cx="9144000" cy="1512008"/>
            </a:xfrm>
          </p:grpSpPr>
          <p:sp>
            <p:nvSpPr>
              <p:cNvPr id="13"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4"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grpSp>
        <p:pic>
          <p:nvPicPr>
            <p:cNvPr id="12" name="صورة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grpSp>
    </p:spTree>
    <p:extLst>
      <p:ext uri="{BB962C8B-B14F-4D97-AF65-F5344CB8AC3E}">
        <p14:creationId xmlns:p14="http://schemas.microsoft.com/office/powerpoint/2010/main" val="1660078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769441"/>
          </a:xfrm>
          <a:prstGeom prst="rect">
            <a:avLst/>
          </a:prstGeom>
          <a:noFill/>
        </p:spPr>
        <p:txBody>
          <a:bodyPr wrap="square" rtlCol="0">
            <a:spAutoFit/>
          </a:bodyPr>
          <a:lstStyle/>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تحديد  الاهداف</a:t>
            </a:r>
            <a:endParaRPr lang="en-US" sz="4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Tree>
    <p:extLst>
      <p:ext uri="{BB962C8B-B14F-4D97-AF65-F5344CB8AC3E}">
        <p14:creationId xmlns:p14="http://schemas.microsoft.com/office/powerpoint/2010/main" val="56465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تعريف الهدف</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400" dirty="0">
                <a:solidFill>
                  <a:srgbClr val="0070C0"/>
                </a:solidFill>
                <a:latin typeface="Hacen Liner Screen" pitchFamily="2" charset="-78"/>
                <a:cs typeface="Hacen Liner Screen" pitchFamily="2" charset="-78"/>
              </a:rPr>
              <a:t>الهدف يصف شيئاً يجب إنجازه نقطة من النقاط المستهدف الوصول إليها. وتحدد الأهداف أو الغايات ( وهي مسميات يمكن استبدال بعضها بالآخر) ما هو متوقع إنجازه من جانب المؤسسات والوظائف والأقسام والفرق والأفراد. وهناك نوعان رئيسيان من الأهداف: أهداف العمل و الأهداف الشخصية</a:t>
            </a:r>
            <a:r>
              <a:rPr lang="ar-SA" sz="2400" dirty="0" smtClean="0">
                <a:solidFill>
                  <a:srgbClr val="0070C0"/>
                </a:solidFill>
                <a:latin typeface="Hacen Liner Screen" pitchFamily="2" charset="-78"/>
                <a:cs typeface="Hacen Liner Screen" pitchFamily="2" charset="-78"/>
              </a:rPr>
              <a:t>.</a:t>
            </a:r>
          </a:p>
          <a:p>
            <a:pPr marL="0" indent="0">
              <a:buNone/>
            </a:pPr>
            <a:endParaRPr lang="ar-SA" sz="2400" dirty="0" smtClean="0">
              <a:solidFill>
                <a:srgbClr val="0070C0"/>
              </a:solidFill>
              <a:latin typeface="Hacen Liner Screen" pitchFamily="2" charset="-78"/>
              <a:cs typeface="Hacen Liner Screen" pitchFamily="2" charset="-78"/>
            </a:endParaRPr>
          </a:p>
          <a:p>
            <a:pPr marL="0" indent="0">
              <a:buNone/>
            </a:pPr>
            <a:r>
              <a:rPr lang="ar-SA" sz="2400" dirty="0">
                <a:solidFill>
                  <a:srgbClr val="0070C0"/>
                </a:solidFill>
                <a:latin typeface="Hacen Liner Screen" pitchFamily="2" charset="-78"/>
                <a:cs typeface="Hacen Liner Screen" pitchFamily="2" charset="-78"/>
              </a:rPr>
              <a:t>بيان بالنتيجة المطلوب تحقيقها ضمن مقياس كمي وموعد محدد)</a:t>
            </a:r>
          </a:p>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109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435570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0461"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396888"/>
            <a:ext cx="3923302" cy="1200329"/>
          </a:xfrm>
          <a:prstGeom prst="rect">
            <a:avLst/>
          </a:prstGeom>
          <a:noFill/>
        </p:spPr>
        <p:txBody>
          <a:bodyPr wrap="square" rtlCol="0">
            <a:spAutoFit/>
          </a:bodyPr>
          <a:lstStyle/>
          <a:p>
            <a:r>
              <a:rPr lang="ar-SA" sz="2400" dirty="0" smtClean="0">
                <a:solidFill>
                  <a:schemeClr val="bg1"/>
                </a:solidFill>
              </a:rPr>
              <a:t>7</a:t>
            </a:r>
            <a:r>
              <a:rPr lang="ar-SA" sz="3600" dirty="0">
                <a:solidFill>
                  <a:schemeClr val="bg1"/>
                </a:solidFill>
                <a:latin typeface="Hacen Liner Print-out" pitchFamily="2" charset="-78"/>
                <a:cs typeface="Hacen Liner Print-out" pitchFamily="2" charset="-78"/>
              </a:rPr>
              <a:t>. قانون استشراف المستقبل</a:t>
            </a:r>
            <a:endParaRPr lang="en-US" sz="3600" dirty="0">
              <a:solidFill>
                <a:schemeClr val="bg1"/>
              </a:solidFill>
              <a:latin typeface="Hacen Liner Print-out" pitchFamily="2" charset="-78"/>
              <a:cs typeface="Hacen Liner Print-out" pitchFamily="2" charset="-78"/>
            </a:endParaRP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17" name="TextBox 16"/>
          <p:cNvSpPr txBox="1"/>
          <p:nvPr/>
        </p:nvSpPr>
        <p:spPr>
          <a:xfrm>
            <a:off x="7039625" y="6113074"/>
            <a:ext cx="1728776" cy="830997"/>
          </a:xfrm>
          <a:prstGeom prst="rect">
            <a:avLst/>
          </a:prstGeom>
          <a:noFill/>
        </p:spPr>
        <p:txBody>
          <a:bodyPr wrap="square" rtlCol="0">
            <a:spAutoFit/>
          </a:bodyPr>
          <a:lstStyle/>
          <a:p>
            <a:pPr algn="r"/>
            <a:r>
              <a:rPr lang="en-US" sz="1200" dirty="0">
                <a:solidFill>
                  <a:schemeClr val="tx1">
                    <a:lumMod val="50000"/>
                    <a:lumOff val="50000"/>
                  </a:schemeClr>
                </a:solidFill>
              </a:rPr>
              <a:t>This slide transitions to the </a:t>
            </a:r>
          </a:p>
          <a:p>
            <a:pPr algn="r"/>
            <a:r>
              <a:rPr lang="en-US" sz="1200" dirty="0">
                <a:solidFill>
                  <a:schemeClr val="tx1">
                    <a:lumMod val="50000"/>
                    <a:lumOff val="50000"/>
                  </a:schemeClr>
                </a:solidFill>
              </a:rPr>
              <a:t>next slide when you click.</a:t>
            </a:r>
          </a:p>
        </p:txBody>
      </p:sp>
      <p:sp>
        <p:nvSpPr>
          <p:cNvPr id="32" name="Rectangle 31"/>
          <p:cNvSpPr/>
          <p:nvPr/>
        </p:nvSpPr>
        <p:spPr>
          <a:xfrm>
            <a:off x="0" y="5445224"/>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5760" y="5574465"/>
            <a:ext cx="8892480" cy="1077218"/>
          </a:xfrm>
          <a:prstGeom prst="rect">
            <a:avLst/>
          </a:prstGeom>
        </p:spPr>
        <p:txBody>
          <a:bodyPr wrap="square">
            <a:spAutoFit/>
          </a:bodyPr>
          <a:lstStyle/>
          <a:p>
            <a:r>
              <a:rPr lang="ar-SA" sz="1600" dirty="0" smtClean="0">
                <a:cs typeface="AL-Mohanad Bold" pitchFamily="2" charset="-78"/>
              </a:rPr>
              <a:t>حيث التركيز التام والقدرة على تحليل المواقف وقراءة الأحداث والتأمل في العواقب وقد أتى هذا في قولها</a:t>
            </a:r>
            <a:r>
              <a:rPr lang="en-US" sz="1600" dirty="0" smtClean="0">
                <a:cs typeface="AL-Mohanad Bold" pitchFamily="2" charset="-78"/>
              </a:rPr>
              <a:t> </a:t>
            </a:r>
            <a:r>
              <a:rPr lang="en-US" sz="1600" dirty="0" smtClean="0">
                <a:solidFill>
                  <a:srgbClr val="FF0000"/>
                </a:solidFill>
                <a:cs typeface="AL-Mohanad Bold" pitchFamily="2" charset="-78"/>
              </a:rPr>
              <a:t>)</a:t>
            </a:r>
            <a:r>
              <a:rPr lang="ar-SA" sz="1600" dirty="0" smtClean="0">
                <a:solidFill>
                  <a:srgbClr val="FF0000"/>
                </a:solidFill>
                <a:cs typeface="AL-Mohanad Bold" pitchFamily="2" charset="-78"/>
              </a:rPr>
              <a:t>لَا يَحْطِمَنَّكُمْ</a:t>
            </a:r>
            <a:r>
              <a:rPr lang="en-US" sz="1600" dirty="0" smtClean="0">
                <a:solidFill>
                  <a:srgbClr val="FF0000"/>
                </a:solidFill>
                <a:cs typeface="AL-Mohanad Bold" pitchFamily="2" charset="-78"/>
              </a:rPr>
              <a:t>( </a:t>
            </a:r>
            <a:r>
              <a:rPr lang="ar-SA" sz="1600" dirty="0" smtClean="0">
                <a:cs typeface="AL-Mohanad Bold" pitchFamily="2" charset="-78"/>
              </a:rPr>
              <a:t>فبقاؤكم في أماكنكم وعدم التحرك السريع يعني فناؤكم ،وبالمناسبة فقد حار العلماء في كلمة</a:t>
            </a:r>
            <a:r>
              <a:rPr lang="en-US" sz="1600" dirty="0" smtClean="0">
                <a:cs typeface="AL-Mohanad Bold" pitchFamily="2" charset="-78"/>
              </a:rPr>
              <a:t> (</a:t>
            </a:r>
            <a:r>
              <a:rPr lang="ar-SA" sz="1600" dirty="0" smtClean="0">
                <a:cs typeface="AL-Mohanad Bold" pitchFamily="2" charset="-78"/>
              </a:rPr>
              <a:t>يَحْطِمَنَّكُمْ</a:t>
            </a:r>
            <a:r>
              <a:rPr lang="en-US" sz="1600" dirty="0" smtClean="0">
                <a:cs typeface="AL-Mohanad Bold" pitchFamily="2" charset="-78"/>
              </a:rPr>
              <a:t>).. </a:t>
            </a:r>
            <a:r>
              <a:rPr lang="ar-SA" sz="1600" dirty="0" smtClean="0">
                <a:cs typeface="AL-Mohanad Bold" pitchFamily="2" charset="-78"/>
              </a:rPr>
              <a:t>فكيف يتحطم ذلك المخلوق الصغير وما يعلم منه أنه خلق من مادة لا تتحطم! حتى جاء أحد العلماء الاستراليين والذي أجرى بحوثاً طويلة على النمل، ليكتشف ما لا يتوقع! فقد وجد أن النمل يحتوي على نسبة كبيرة من مادة الزجاج ، ولذلك ورد اللفظ المناسب في مكانه المناسب</a:t>
            </a: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978" y="2093281"/>
            <a:ext cx="763420" cy="720000"/>
          </a:xfrm>
          <a:prstGeom prst="rect">
            <a:avLst/>
          </a:prstGeom>
        </p:spPr>
      </p:pic>
    </p:spTree>
    <p:extLst>
      <p:ext uri="{BB962C8B-B14F-4D97-AF65-F5344CB8AC3E}">
        <p14:creationId xmlns:p14="http://schemas.microsoft.com/office/powerpoint/2010/main" val="241533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لماذا تحديد الأهـداف ؟ </a:t>
            </a:r>
          </a:p>
        </p:txBody>
      </p:sp>
      <p:sp>
        <p:nvSpPr>
          <p:cNvPr id="3" name="عنصر نائب للمحتوى 2"/>
          <p:cNvSpPr>
            <a:spLocks noGrp="1"/>
          </p:cNvSpPr>
          <p:nvPr>
            <p:ph idx="1"/>
          </p:nvPr>
        </p:nvSpPr>
        <p:spPr>
          <a:xfrm>
            <a:off x="628650" y="980729"/>
            <a:ext cx="7886700" cy="4464656"/>
          </a:xfrm>
        </p:spPr>
        <p:txBody>
          <a:bodyPr>
            <a:normAutofit fontScale="92500" lnSpcReduction="10000"/>
          </a:bodyPr>
          <a:lstStyle/>
          <a:p>
            <a:pPr>
              <a:buFont typeface="Wingdings" pitchFamily="2" charset="2"/>
              <a:buChar char="ü"/>
            </a:pPr>
            <a:r>
              <a:rPr lang="ar-SA" sz="2400" dirty="0">
                <a:solidFill>
                  <a:srgbClr val="0070C0"/>
                </a:solidFill>
                <a:latin typeface="Hacen Liner Screen" pitchFamily="2" charset="-78"/>
                <a:cs typeface="Hacen Liner Screen" pitchFamily="2" charset="-78"/>
              </a:rPr>
              <a:t>قياس مدى التقدم في تحقيق النتائج المرسومة باستخدام المعايير الرقابية لتحقيق الأهداف التي يمكنها </a:t>
            </a:r>
            <a:r>
              <a:rPr lang="ar-SA" sz="2400" dirty="0" smtClean="0">
                <a:solidFill>
                  <a:srgbClr val="0070C0"/>
                </a:solidFill>
                <a:latin typeface="Hacen Liner Screen" pitchFamily="2" charset="-78"/>
                <a:cs typeface="Hacen Liner Screen" pitchFamily="2" charset="-78"/>
              </a:rPr>
              <a:t>كشف الإخفاقات</a:t>
            </a:r>
            <a:r>
              <a:rPr lang="ar-SA" sz="2400" dirty="0">
                <a:solidFill>
                  <a:srgbClr val="0070C0"/>
                </a:solidFill>
                <a:latin typeface="Hacen Liner Screen" pitchFamily="2" charset="-78"/>
                <a:cs typeface="Hacen Liner Screen" pitchFamily="2" charset="-78"/>
              </a:rPr>
              <a:t>، ومن ثم التعرف على أسبابها والعمل على تصحيحها.</a:t>
            </a:r>
          </a:p>
          <a:p>
            <a:pPr>
              <a:buFont typeface="Wingdings" pitchFamily="2" charset="2"/>
              <a:buChar char="ü"/>
            </a:pPr>
            <a:r>
              <a:rPr lang="ar-SA" sz="2400" dirty="0">
                <a:solidFill>
                  <a:srgbClr val="0070C0"/>
                </a:solidFill>
                <a:latin typeface="Hacen Liner Screen" pitchFamily="2" charset="-78"/>
                <a:cs typeface="Hacen Liner Screen" pitchFamily="2" charset="-78"/>
              </a:rPr>
              <a:t>توجيه المؤسسة لأن الأهداف تكون بمثابة علامات إرشادية على الطريق تمنحها الدافعية اللازمة </a:t>
            </a:r>
            <a:r>
              <a:rPr lang="ar-SA" sz="2400" dirty="0" smtClean="0">
                <a:solidFill>
                  <a:srgbClr val="0070C0"/>
                </a:solidFill>
                <a:latin typeface="Hacen Liner Screen" pitchFamily="2" charset="-78"/>
                <a:cs typeface="Hacen Liner Screen" pitchFamily="2" charset="-78"/>
              </a:rPr>
              <a:t>للوصول إليها</a:t>
            </a:r>
            <a:r>
              <a:rPr lang="ar-SA" sz="2400" dirty="0">
                <a:solidFill>
                  <a:srgbClr val="0070C0"/>
                </a:solidFill>
                <a:latin typeface="Hacen Liner Screen" pitchFamily="2" charset="-78"/>
                <a:cs typeface="Hacen Liner Screen" pitchFamily="2" charset="-78"/>
              </a:rPr>
              <a:t>.</a:t>
            </a:r>
          </a:p>
          <a:p>
            <a:pPr>
              <a:buFont typeface="Wingdings" pitchFamily="2" charset="2"/>
              <a:buChar char="ü"/>
            </a:pPr>
            <a:r>
              <a:rPr lang="ar-SA" sz="2400" dirty="0">
                <a:solidFill>
                  <a:srgbClr val="0070C0"/>
                </a:solidFill>
                <a:latin typeface="Hacen Liner Screen" pitchFamily="2" charset="-78"/>
                <a:cs typeface="Hacen Liner Screen" pitchFamily="2" charset="-78"/>
              </a:rPr>
              <a:t>قياس المؤسسة لمستوى نجاحها وقدرتها في توظيف طاقاتها مقارنتها بالقدر الذي ينجز من أهدافه.</a:t>
            </a:r>
          </a:p>
          <a:p>
            <a:pPr>
              <a:buFont typeface="Wingdings" pitchFamily="2" charset="2"/>
              <a:buChar char="ü"/>
            </a:pPr>
            <a:r>
              <a:rPr lang="ar-SA" sz="2400" dirty="0">
                <a:solidFill>
                  <a:srgbClr val="0070C0"/>
                </a:solidFill>
                <a:latin typeface="Hacen Liner Screen" pitchFamily="2" charset="-78"/>
                <a:cs typeface="Hacen Liner Screen" pitchFamily="2" charset="-78"/>
              </a:rPr>
              <a:t>توقع المصاعب والعقبات التي يحتمل مقابلتها ومواجهتها والتهيؤ لكيفية التعامل معها.</a:t>
            </a:r>
          </a:p>
          <a:p>
            <a:pPr>
              <a:buFont typeface="Wingdings" pitchFamily="2" charset="2"/>
              <a:buChar char="ü"/>
            </a:pPr>
            <a:r>
              <a:rPr lang="ar-SA" sz="2400" dirty="0">
                <a:solidFill>
                  <a:srgbClr val="0070C0"/>
                </a:solidFill>
                <a:latin typeface="Hacen Liner Screen" pitchFamily="2" charset="-78"/>
                <a:cs typeface="Hacen Liner Screen" pitchFamily="2" charset="-78"/>
              </a:rPr>
              <a:t>إضاءة مسار واضح للمؤسسة يجنبه الاختيار بين البدائل التي قد تكون غامضة.</a:t>
            </a:r>
          </a:p>
          <a:p>
            <a:pPr>
              <a:buFont typeface="Wingdings" pitchFamily="2" charset="2"/>
              <a:buChar char="ü"/>
            </a:pPr>
            <a:r>
              <a:rPr lang="ar-SA" sz="2400" dirty="0">
                <a:solidFill>
                  <a:srgbClr val="0070C0"/>
                </a:solidFill>
                <a:latin typeface="Hacen Liner Screen" pitchFamily="2" charset="-78"/>
                <a:cs typeface="Hacen Liner Screen" pitchFamily="2" charset="-78"/>
              </a:rPr>
              <a:t>تركيز القوة والقدرة ومن ثم سرعة الإنجاز، فينتج في وقت قصير أضعاف ما ينتجه الآخرون مما يمنحه </a:t>
            </a:r>
            <a:r>
              <a:rPr lang="ar-SA" sz="2400" dirty="0" smtClean="0">
                <a:solidFill>
                  <a:srgbClr val="0070C0"/>
                </a:solidFill>
                <a:latin typeface="Hacen Liner Screen" pitchFamily="2" charset="-78"/>
                <a:cs typeface="Hacen Liner Screen" pitchFamily="2" charset="-78"/>
              </a:rPr>
              <a:t>شعورًا إيجابيًا </a:t>
            </a:r>
            <a:r>
              <a:rPr lang="ar-SA" sz="2400" dirty="0">
                <a:solidFill>
                  <a:srgbClr val="0070C0"/>
                </a:solidFill>
                <a:latin typeface="Hacen Liner Screen" pitchFamily="2" charset="-78"/>
                <a:cs typeface="Hacen Liner Screen" pitchFamily="2" charset="-78"/>
              </a:rPr>
              <a:t>بالرضا عن نفسه، ومثال ذلك التأثير الناتج من تركيز حزمة ضوئية في بؤرة عدسة محدبة، كما </a:t>
            </a:r>
            <a:r>
              <a:rPr lang="ar-SA" sz="2400" dirty="0" smtClean="0">
                <a:solidFill>
                  <a:srgbClr val="0070C0"/>
                </a:solidFill>
                <a:latin typeface="Hacen Liner Screen" pitchFamily="2" charset="-78"/>
                <a:cs typeface="Hacen Liner Screen" pitchFamily="2" charset="-78"/>
              </a:rPr>
              <a:t>هو  معروف </a:t>
            </a:r>
            <a:r>
              <a:rPr lang="ar-SA" sz="2400" dirty="0">
                <a:solidFill>
                  <a:srgbClr val="0070C0"/>
                </a:solidFill>
                <a:latin typeface="Hacen Liner Screen" pitchFamily="2" charset="-78"/>
                <a:cs typeface="Hacen Liner Screen" pitchFamily="2" charset="-78"/>
              </a:rPr>
              <a:t>في علم الفيزياء.</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74602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تقييم ذاتي لكيفية وضع الأهداف وتحديدها</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000" dirty="0">
                <a:solidFill>
                  <a:srgbClr val="0070C0"/>
                </a:solidFill>
                <a:latin typeface="Hacen Liner Screen" pitchFamily="2" charset="-78"/>
                <a:cs typeface="Hacen Liner Screen" pitchFamily="2" charset="-78"/>
              </a:rPr>
              <a:t>يرجى قراءة العبارات التالية وتقييم نفسك في كلِ منها بشكل يعكس واقعك الفعلي لتتعرف على مستواك الحالي في كيفية وضع الأهداف وتحديدها</a:t>
            </a:r>
            <a:r>
              <a:rPr lang="ar-SA" sz="2000" dirty="0" smtClean="0">
                <a:solidFill>
                  <a:srgbClr val="0070C0"/>
                </a:solidFill>
                <a:latin typeface="Hacen Liner Screen" pitchFamily="2" charset="-78"/>
                <a:cs typeface="Hacen Liner Screen" pitchFamily="2" charset="-78"/>
              </a:rPr>
              <a:t>.</a:t>
            </a:r>
          </a:p>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5" name="جدول 4"/>
          <p:cNvGraphicFramePr>
            <a:graphicFrameLocks noGrp="1"/>
          </p:cNvGraphicFramePr>
          <p:nvPr>
            <p:extLst>
              <p:ext uri="{D42A27DB-BD31-4B8C-83A1-F6EECF244321}">
                <p14:modId xmlns:p14="http://schemas.microsoft.com/office/powerpoint/2010/main" val="3180182791"/>
              </p:ext>
            </p:extLst>
          </p:nvPr>
        </p:nvGraphicFramePr>
        <p:xfrm>
          <a:off x="1114876" y="1664976"/>
          <a:ext cx="7153194" cy="3916680"/>
        </p:xfrm>
        <a:graphic>
          <a:graphicData uri="http://schemas.openxmlformats.org/drawingml/2006/table">
            <a:tbl>
              <a:tblPr rtl="1" firstRow="1" bandRow="1">
                <a:tableStyleId>{5C22544A-7EE6-4342-B048-85BDC9FD1C3A}</a:tableStyleId>
              </a:tblPr>
              <a:tblGrid>
                <a:gridCol w="3971366"/>
                <a:gridCol w="919990"/>
                <a:gridCol w="671992"/>
                <a:gridCol w="791052"/>
                <a:gridCol w="798794"/>
              </a:tblGrid>
              <a:tr h="370840">
                <a:tc>
                  <a:txBody>
                    <a:bodyPr/>
                    <a:lstStyle/>
                    <a:p>
                      <a:pPr algn="ctr" rtl="1"/>
                      <a:r>
                        <a:rPr lang="ar-SA" sz="1600" b="0" dirty="0" smtClean="0">
                          <a:latin typeface="Hacen Liner Screen" pitchFamily="2" charset="-78"/>
                          <a:cs typeface="Hacen Liner Screen" pitchFamily="2" charset="-78"/>
                        </a:rPr>
                        <a:t> السلوك</a:t>
                      </a: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lt1"/>
                          </a:solidFill>
                          <a:effectLst/>
                          <a:latin typeface="Hacen Liner Screen" pitchFamily="2" charset="-78"/>
                          <a:ea typeface="+mn-ea"/>
                          <a:cs typeface="Hacen Liner Screen" pitchFamily="2" charset="-78"/>
                        </a:rPr>
                        <a:t>تماماً</a:t>
                      </a:r>
                      <a:endParaRPr lang="en-US" sz="1600" b="0" kern="1200" dirty="0" smtClean="0">
                        <a:solidFill>
                          <a:schemeClr val="lt1"/>
                        </a:solidFill>
                        <a:effectLst/>
                        <a:latin typeface="Hacen Liner Screen" pitchFamily="2" charset="-78"/>
                        <a:ea typeface="+mn-ea"/>
                        <a:cs typeface="Hacen Liner Screen"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lt1"/>
                          </a:solidFill>
                          <a:effectLst/>
                          <a:latin typeface="Hacen Liner Screen" pitchFamily="2" charset="-78"/>
                          <a:ea typeface="+mn-ea"/>
                          <a:cs typeface="Hacen Liner Screen" pitchFamily="2" charset="-78"/>
                        </a:rPr>
                        <a:t>غالباً</a:t>
                      </a:r>
                      <a:endParaRPr lang="en-US" sz="1600" b="0" kern="1200" dirty="0" smtClean="0">
                        <a:solidFill>
                          <a:schemeClr val="lt1"/>
                        </a:solidFill>
                        <a:effectLst/>
                        <a:latin typeface="Hacen Liner Screen" pitchFamily="2" charset="-78"/>
                        <a:ea typeface="+mn-ea"/>
                        <a:cs typeface="Hacen Liner Screen"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lt1"/>
                          </a:solidFill>
                          <a:effectLst/>
                          <a:latin typeface="Hacen Liner Screen" pitchFamily="2" charset="-78"/>
                          <a:ea typeface="+mn-ea"/>
                          <a:cs typeface="Hacen Liner Screen" pitchFamily="2" charset="-78"/>
                        </a:rPr>
                        <a:t>قليلاً</a:t>
                      </a:r>
                      <a:endParaRPr lang="en-US" sz="1600" b="0" kern="1200" dirty="0" smtClean="0">
                        <a:solidFill>
                          <a:schemeClr val="lt1"/>
                        </a:solidFill>
                        <a:effectLst/>
                        <a:latin typeface="Hacen Liner Screen" pitchFamily="2" charset="-78"/>
                        <a:ea typeface="+mn-ea"/>
                        <a:cs typeface="Hacen Liner Screen"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lt1"/>
                          </a:solidFill>
                          <a:effectLst/>
                          <a:latin typeface="Hacen Liner Screen" pitchFamily="2" charset="-78"/>
                          <a:ea typeface="+mn-ea"/>
                          <a:cs typeface="Hacen Liner Screen" pitchFamily="2" charset="-78"/>
                        </a:rPr>
                        <a:t>لا</a:t>
                      </a:r>
                      <a:r>
                        <a:rPr lang="en-US" sz="1600" b="0" kern="1200" dirty="0" smtClean="0">
                          <a:solidFill>
                            <a:schemeClr val="lt1"/>
                          </a:solidFill>
                          <a:effectLst/>
                          <a:latin typeface="Hacen Liner Screen" pitchFamily="2" charset="-78"/>
                          <a:ea typeface="+mn-ea"/>
                          <a:cs typeface="Hacen Liner Screen" pitchFamily="2" charset="-78"/>
                        </a:rPr>
                        <a:t> </a:t>
                      </a:r>
                      <a:r>
                        <a:rPr lang="ar-SA" sz="1600" b="0" kern="1200" dirty="0" smtClean="0">
                          <a:solidFill>
                            <a:schemeClr val="lt1"/>
                          </a:solidFill>
                          <a:effectLst/>
                          <a:latin typeface="Hacen Liner Screen" pitchFamily="2" charset="-78"/>
                          <a:ea typeface="+mn-ea"/>
                          <a:cs typeface="Hacen Liner Screen" pitchFamily="2" charset="-78"/>
                        </a:rPr>
                        <a:t>أبداً</a:t>
                      </a:r>
                      <a:endParaRPr lang="en-US" sz="1600" b="0" kern="1200" dirty="0" smtClean="0">
                        <a:solidFill>
                          <a:schemeClr val="lt1"/>
                        </a:solidFill>
                        <a:effectLst/>
                        <a:latin typeface="Hacen Liner Screen" pitchFamily="2" charset="-78"/>
                        <a:ea typeface="+mn-ea"/>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dk1"/>
                          </a:solidFill>
                          <a:effectLst/>
                          <a:latin typeface="Hacen Liner Screen" pitchFamily="2" charset="-78"/>
                          <a:ea typeface="+mn-ea"/>
                          <a:cs typeface="Hacen Liner Screen" pitchFamily="2" charset="-78"/>
                        </a:rPr>
                        <a:t>عندما أضع هدفاً فإني أكتبه</a:t>
                      </a:r>
                      <a:endParaRPr lang="en-US" sz="1600" b="0" kern="1200" dirty="0" smtClean="0">
                        <a:solidFill>
                          <a:schemeClr val="dk1"/>
                        </a:solidFill>
                        <a:effectLst/>
                        <a:latin typeface="Hacen Liner Screen" pitchFamily="2" charset="-78"/>
                        <a:ea typeface="+mn-ea"/>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أضع أهدافي بصفة محددة بكمية وكيفية معينة</a:t>
                      </a:r>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الأهداف التي أضعها  واقعية</a:t>
                      </a:r>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أحدد وقتاً معقولاً لتحقيق أهدافي</a:t>
                      </a:r>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أجزئ الهدف الكبير إلى وحدات صغيرة</a:t>
                      </a:r>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ألاحظ بعناية معوقات تحقيق الأهداف</a:t>
                      </a:r>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ألاحظ بعناية معوقات تحقيق الأهداف</a:t>
                      </a:r>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rtl="1"/>
                      <a:r>
                        <a:rPr lang="ar-SA" sz="1600" b="0" kern="1200" dirty="0" smtClean="0">
                          <a:solidFill>
                            <a:schemeClr val="dk1"/>
                          </a:solidFill>
                          <a:effectLst/>
                          <a:latin typeface="Hacen Liner Screen" pitchFamily="2" charset="-78"/>
                          <a:ea typeface="+mn-ea"/>
                          <a:cs typeface="Hacen Liner Screen" pitchFamily="2" charset="-78"/>
                        </a:rPr>
                        <a:t>أعرف كيف أواجه المعوقات وأسارع في إزالتها</a:t>
                      </a:r>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0" kern="1200" dirty="0" smtClean="0">
                          <a:solidFill>
                            <a:schemeClr val="dk1"/>
                          </a:solidFill>
                          <a:effectLst/>
                          <a:latin typeface="Hacen Liner Screen" pitchFamily="2" charset="-78"/>
                          <a:ea typeface="+mn-ea"/>
                          <a:cs typeface="Hacen Liner Screen" pitchFamily="2" charset="-78"/>
                        </a:rPr>
                        <a:t>أراجع دورياً مدى تحقيقي للأهداف المنشودة</a:t>
                      </a:r>
                      <a:endParaRPr lang="en-US" sz="1600" b="0" kern="1200" dirty="0" smtClean="0">
                        <a:solidFill>
                          <a:schemeClr val="dk1"/>
                        </a:solidFill>
                        <a:effectLst/>
                        <a:latin typeface="Hacen Liner Screen" pitchFamily="2" charset="-78"/>
                        <a:ea typeface="+mn-ea"/>
                        <a:cs typeface="Hacen Liner Screen" pitchFamily="2" charset="-78"/>
                      </a:endParaRPr>
                    </a:p>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c>
                  <a:txBody>
                    <a:bodyPr/>
                    <a:lstStyle/>
                    <a:p>
                      <a:pPr rtl="1"/>
                      <a:endParaRPr lang="ar-SA" sz="1600" b="0" dirty="0">
                        <a:latin typeface="Hacen Liner Screen" pitchFamily="2" charset="-78"/>
                        <a:cs typeface="Hacen Liner Screen" pitchFamily="2" charset="-78"/>
                      </a:endParaRPr>
                    </a:p>
                  </a:txBody>
                  <a:tcPr/>
                </a:tc>
              </a:tr>
            </a:tbl>
          </a:graphicData>
        </a:graphic>
      </p:graphicFrame>
    </p:spTree>
    <p:extLst>
      <p:ext uri="{BB962C8B-B14F-4D97-AF65-F5344CB8AC3E}">
        <p14:creationId xmlns:p14="http://schemas.microsoft.com/office/powerpoint/2010/main" val="18669969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dirty="0">
              <a:solidFill>
                <a:schemeClr val="accent1">
                  <a:lumMod val="60000"/>
                  <a:lumOff val="40000"/>
                </a:schemeClr>
              </a:soli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مفتاح التدريب</a:t>
            </a:r>
          </a:p>
          <a:p>
            <a:pPr marL="0" indent="0">
              <a:buNone/>
            </a:pPr>
            <a:endPar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5" name="جدول 4"/>
          <p:cNvGraphicFramePr>
            <a:graphicFrameLocks noGrp="1"/>
          </p:cNvGraphicFramePr>
          <p:nvPr>
            <p:extLst>
              <p:ext uri="{D42A27DB-BD31-4B8C-83A1-F6EECF244321}">
                <p14:modId xmlns:p14="http://schemas.microsoft.com/office/powerpoint/2010/main" val="2301623847"/>
              </p:ext>
            </p:extLst>
          </p:nvPr>
        </p:nvGraphicFramePr>
        <p:xfrm>
          <a:off x="1524000" y="1988840"/>
          <a:ext cx="6095999" cy="1555368"/>
        </p:xfrm>
        <a:graphic>
          <a:graphicData uri="http://schemas.openxmlformats.org/drawingml/2006/table">
            <a:tbl>
              <a:tblPr rtl="1" firstRow="1" bandRow="1">
                <a:tableStyleId>{7DF18680-E054-41AD-8BC1-D1AEF772440D}</a:tableStyleId>
              </a:tblPr>
              <a:tblGrid>
                <a:gridCol w="2724717"/>
                <a:gridCol w="867737"/>
                <a:gridCol w="867737"/>
                <a:gridCol w="820918"/>
                <a:gridCol w="814890"/>
              </a:tblGrid>
              <a:tr h="442848">
                <a:tc>
                  <a:txBody>
                    <a:bodyPr/>
                    <a:lstStyle/>
                    <a:p>
                      <a:pPr algn="ctr" rtl="1"/>
                      <a:r>
                        <a:rPr lang="ar-SA" sz="1800" kern="1200" dirty="0" smtClean="0">
                          <a:effectLst/>
                          <a:latin typeface="Hacen Liner Screen" pitchFamily="2" charset="-78"/>
                          <a:cs typeface="Hacen Liner Screen" pitchFamily="2" charset="-78"/>
                        </a:rPr>
                        <a:t>مجموع النقاط في كل عمود</a:t>
                      </a:r>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a:latin typeface="Hacen Liner Screen" pitchFamily="2" charset="-78"/>
                        <a:cs typeface="Hacen Liner Screen" pitchFamily="2" charset="-78"/>
                      </a:endParaRPr>
                    </a:p>
                  </a:txBody>
                  <a:tcPr/>
                </a:tc>
              </a:tr>
              <a:tr h="370840">
                <a:tc>
                  <a:txBody>
                    <a:bodyPr/>
                    <a:lstStyle/>
                    <a:p>
                      <a:pPr algn="ctr" rtl="1"/>
                      <a:r>
                        <a:rPr lang="ar-SA" sz="1800" kern="1200" dirty="0" smtClean="0">
                          <a:latin typeface="Hacen Liner Screen" pitchFamily="2" charset="-78"/>
                          <a:cs typeface="Hacen Liner Screen" pitchFamily="2" charset="-78"/>
                        </a:rPr>
                        <a:t>الوزن</a:t>
                      </a:r>
                      <a:endParaRPr lang="ar-SA" sz="1800" b="0" kern="1200" dirty="0">
                        <a:solidFill>
                          <a:schemeClr val="dk1"/>
                        </a:solidFill>
                        <a:latin typeface="Hacen Liner Screen" pitchFamily="2" charset="-78"/>
                        <a:ea typeface="+mn-ea"/>
                        <a:cs typeface="Hacen Liner Screen" pitchFamily="2" charset="-78"/>
                      </a:endParaRPr>
                    </a:p>
                  </a:txBody>
                  <a:tcPr/>
                </a:tc>
                <a:tc>
                  <a:txBody>
                    <a:bodyPr/>
                    <a:lstStyle/>
                    <a:p>
                      <a:pPr algn="ctr" rtl="1"/>
                      <a:r>
                        <a:rPr lang="ar-SA" dirty="0" smtClean="0">
                          <a:latin typeface="Hacen Liner Screen" pitchFamily="2" charset="-78"/>
                          <a:cs typeface="Hacen Liner Screen" pitchFamily="2" charset="-78"/>
                        </a:rPr>
                        <a:t>0</a:t>
                      </a:r>
                      <a:endParaRPr lang="ar-SA" b="0" dirty="0">
                        <a:latin typeface="Hacen Liner Screen" pitchFamily="2" charset="-78"/>
                        <a:cs typeface="Hacen Liner Screen" pitchFamily="2" charset="-78"/>
                      </a:endParaRPr>
                    </a:p>
                  </a:txBody>
                  <a:tcPr/>
                </a:tc>
                <a:tc>
                  <a:txBody>
                    <a:bodyPr/>
                    <a:lstStyle/>
                    <a:p>
                      <a:pPr algn="ctr" rtl="1"/>
                      <a:r>
                        <a:rPr lang="ar-SA" dirty="0" smtClean="0">
                          <a:latin typeface="Hacen Liner Screen" pitchFamily="2" charset="-78"/>
                          <a:cs typeface="Hacen Liner Screen" pitchFamily="2" charset="-78"/>
                        </a:rPr>
                        <a:t>1</a:t>
                      </a:r>
                      <a:endParaRPr lang="ar-SA" b="0" dirty="0">
                        <a:latin typeface="Hacen Liner Screen" pitchFamily="2" charset="-78"/>
                        <a:cs typeface="Hacen Liner Screen" pitchFamily="2" charset="-78"/>
                      </a:endParaRPr>
                    </a:p>
                  </a:txBody>
                  <a:tcPr/>
                </a:tc>
                <a:tc>
                  <a:txBody>
                    <a:bodyPr/>
                    <a:lstStyle/>
                    <a:p>
                      <a:pPr algn="ctr" rtl="1"/>
                      <a:r>
                        <a:rPr lang="ar-SA" dirty="0" smtClean="0">
                          <a:latin typeface="Hacen Liner Screen" pitchFamily="2" charset="-78"/>
                          <a:cs typeface="Hacen Liner Screen" pitchFamily="2" charset="-78"/>
                        </a:rPr>
                        <a:t>2</a:t>
                      </a:r>
                      <a:endParaRPr lang="ar-SA" b="0" dirty="0">
                        <a:latin typeface="Hacen Liner Screen" pitchFamily="2" charset="-78"/>
                        <a:cs typeface="Hacen Liner Screen" pitchFamily="2" charset="-78"/>
                      </a:endParaRPr>
                    </a:p>
                  </a:txBody>
                  <a:tcPr/>
                </a:tc>
                <a:tc>
                  <a:txBody>
                    <a:bodyPr/>
                    <a:lstStyle/>
                    <a:p>
                      <a:pPr algn="ctr" rtl="1"/>
                      <a:r>
                        <a:rPr lang="ar-SA" dirty="0" smtClean="0">
                          <a:latin typeface="Hacen Liner Screen" pitchFamily="2" charset="-78"/>
                          <a:cs typeface="Hacen Liner Screen" pitchFamily="2" charset="-78"/>
                        </a:rPr>
                        <a:t>3</a:t>
                      </a:r>
                      <a:endParaRPr lang="ar-SA" b="0" dirty="0">
                        <a:latin typeface="Hacen Liner Screen" pitchFamily="2" charset="-78"/>
                        <a:cs typeface="Hacen Liner Screen" pitchFamily="2" charset="-78"/>
                      </a:endParaRPr>
                    </a:p>
                  </a:txBody>
                  <a:tcPr/>
                </a:tc>
              </a:tr>
              <a:tr h="370840">
                <a:tc>
                  <a:txBody>
                    <a:bodyPr/>
                    <a:lstStyle/>
                    <a:p>
                      <a:pPr algn="ctr" rtl="1"/>
                      <a:r>
                        <a:rPr lang="ar-SA" sz="1800" kern="1200" dirty="0" smtClean="0">
                          <a:latin typeface="Hacen Liner Screen" pitchFamily="2" charset="-78"/>
                          <a:cs typeface="Hacen Liner Screen" pitchFamily="2" charset="-78"/>
                        </a:rPr>
                        <a:t>المجموع   ( الوزن × النقاط )</a:t>
                      </a:r>
                      <a:endParaRPr lang="ar-SA" sz="1800" b="0" kern="1200" dirty="0">
                        <a:solidFill>
                          <a:schemeClr val="dk1"/>
                        </a:solidFill>
                        <a:latin typeface="Hacen Liner Screen" pitchFamily="2" charset="-78"/>
                        <a:ea typeface="+mn-ea"/>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a:latin typeface="Hacen Liner Screen" pitchFamily="2" charset="-78"/>
                        <a:cs typeface="Hacen Liner Screen" pitchFamily="2" charset="-78"/>
                      </a:endParaRPr>
                    </a:p>
                  </a:txBody>
                  <a:tcPr/>
                </a:tc>
                <a:tc>
                  <a:txBody>
                    <a:bodyPr/>
                    <a:lstStyle/>
                    <a:p>
                      <a:pPr algn="ctr" rtl="1"/>
                      <a:endParaRPr lang="ar-SA" b="0">
                        <a:latin typeface="Hacen Liner Screen" pitchFamily="2" charset="-78"/>
                        <a:cs typeface="Hacen Liner Screen" pitchFamily="2" charset="-78"/>
                      </a:endParaRPr>
                    </a:p>
                  </a:txBody>
                  <a:tcPr/>
                </a:tc>
              </a:tr>
              <a:tr h="370840">
                <a:tc>
                  <a:txBody>
                    <a:bodyPr/>
                    <a:lstStyle/>
                    <a:p>
                      <a:pPr algn="ctr" rtl="1"/>
                      <a:r>
                        <a:rPr lang="ar-SA" dirty="0" smtClean="0">
                          <a:latin typeface="Hacen Liner Screen" pitchFamily="2" charset="-78"/>
                          <a:cs typeface="Hacen Liner Screen" pitchFamily="2" charset="-78"/>
                        </a:rPr>
                        <a:t>المجموع  الكلي</a:t>
                      </a:r>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c>
                  <a:txBody>
                    <a:bodyPr/>
                    <a:lstStyle/>
                    <a:p>
                      <a:pPr algn="ctr" rtl="1"/>
                      <a:endParaRPr lang="ar-SA" b="0">
                        <a:latin typeface="Hacen Liner Screen" pitchFamily="2" charset="-78"/>
                        <a:cs typeface="Hacen Liner Screen" pitchFamily="2" charset="-78"/>
                      </a:endParaRPr>
                    </a:p>
                  </a:txBody>
                  <a:tcPr/>
                </a:tc>
                <a:tc>
                  <a:txBody>
                    <a:bodyPr/>
                    <a:lstStyle/>
                    <a:p>
                      <a:pPr algn="ctr" rtl="1"/>
                      <a:endParaRPr lang="ar-SA" b="0" dirty="0">
                        <a:latin typeface="Hacen Liner Screen" pitchFamily="2" charset="-78"/>
                        <a:cs typeface="Hacen Liner Screen" pitchFamily="2" charset="-78"/>
                      </a:endParaRPr>
                    </a:p>
                  </a:txBody>
                  <a:tcPr/>
                </a:tc>
              </a:tr>
            </a:tbl>
          </a:graphicData>
        </a:graphic>
      </p:graphicFrame>
    </p:spTree>
    <p:extLst>
      <p:ext uri="{BB962C8B-B14F-4D97-AF65-F5344CB8AC3E}">
        <p14:creationId xmlns:p14="http://schemas.microsoft.com/office/powerpoint/2010/main" val="25846176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تحليل التقييم </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بعد الانتهاء من تقييمك لقدراتك، يمكنك الاستفادة من ذلك في التعرف بشكل عام على مهارتك في وضع الأهداف</a:t>
            </a:r>
          </a:p>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حسب المجموع الكلي الذي حصلت عليه آما يلي:</a:t>
            </a:r>
          </a:p>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من ٣٠-٢٤ فهذا مؤشر بأن لديك مهارة ممتازة في كيفية وضع الأهداف، استمر عليها.</a:t>
            </a:r>
          </a:p>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من ٢٣-١٨ فهذا مؤشر بأن لديك بعض المهارات الجيدة لكن تحتاج إلى تحسين في بعضها، راقب الأسئلة التي</a:t>
            </a:r>
          </a:p>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أجبت عنها ببعض الأحيان أو نادراً.</a:t>
            </a:r>
          </a:p>
          <a:p>
            <a:pPr marL="0" indent="0">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أقل من ١٨ فهذا مؤشر بأنك تحتاج إلى تحسين مهاراتك في كيفية وضع الأهداف</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0860467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اهداف الوحدة</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400" dirty="0">
                <a:solidFill>
                  <a:srgbClr val="0070C0"/>
                </a:solidFill>
                <a:latin typeface="Hacen Liner Screen" pitchFamily="2" charset="-78"/>
                <a:cs typeface="Hacen Liner Screen" pitchFamily="2" charset="-78"/>
              </a:rPr>
              <a:t>تهدف هذه الوحدة إلى تعزيز معرفة </a:t>
            </a:r>
            <a:r>
              <a:rPr lang="ar-SA" sz="2400" dirty="0" smtClean="0">
                <a:solidFill>
                  <a:srgbClr val="0070C0"/>
                </a:solidFill>
                <a:latin typeface="Hacen Liner Screen" pitchFamily="2" charset="-78"/>
                <a:cs typeface="Hacen Liner Screen" pitchFamily="2" charset="-78"/>
              </a:rPr>
              <a:t>المشارك </a:t>
            </a:r>
            <a:r>
              <a:rPr lang="ar-SA" sz="2400" dirty="0">
                <a:solidFill>
                  <a:srgbClr val="0070C0"/>
                </a:solidFill>
                <a:latin typeface="Hacen Liner Screen" pitchFamily="2" charset="-78"/>
                <a:cs typeface="Hacen Liner Screen" pitchFamily="2" charset="-78"/>
              </a:rPr>
              <a:t>بالمفاهيم والوسائل التالية التي تساعده على وضع الأهداف </a:t>
            </a:r>
            <a:r>
              <a:rPr lang="ar-SA" sz="2400" dirty="0" smtClean="0">
                <a:solidFill>
                  <a:srgbClr val="0070C0"/>
                </a:solidFill>
                <a:latin typeface="Hacen Liner Screen" pitchFamily="2" charset="-78"/>
                <a:cs typeface="Hacen Liner Screen" pitchFamily="2" charset="-78"/>
              </a:rPr>
              <a:t>وترتيب </a:t>
            </a:r>
            <a:r>
              <a:rPr lang="ar-SA" sz="2400" dirty="0">
                <a:solidFill>
                  <a:srgbClr val="0070C0"/>
                </a:solidFill>
                <a:latin typeface="Hacen Liner Screen" pitchFamily="2" charset="-78"/>
                <a:cs typeface="Hacen Liner Screen" pitchFamily="2" charset="-78"/>
              </a:rPr>
              <a:t>ا</a:t>
            </a:r>
            <a:r>
              <a:rPr lang="ar-SA" sz="2400" dirty="0" smtClean="0">
                <a:solidFill>
                  <a:srgbClr val="0070C0"/>
                </a:solidFill>
                <a:latin typeface="Hacen Liner Screen" pitchFamily="2" charset="-78"/>
                <a:cs typeface="Hacen Liner Screen" pitchFamily="2" charset="-78"/>
              </a:rPr>
              <a:t>لأولويات:</a:t>
            </a:r>
          </a:p>
          <a:p>
            <a:pPr marL="0" indent="0">
              <a:buNone/>
            </a:pPr>
            <a:endParaRPr lang="ar-SA" sz="2400" dirty="0">
              <a:solidFill>
                <a:srgbClr val="0070C0"/>
              </a:solidFill>
              <a:latin typeface="Hacen Liner Screen" pitchFamily="2" charset="-78"/>
              <a:cs typeface="Hacen Liner Screen" pitchFamily="2" charset="-78"/>
            </a:endParaRPr>
          </a:p>
          <a:p>
            <a:pPr marL="0" indent="0">
              <a:buNone/>
            </a:pPr>
            <a:r>
              <a:rPr lang="en-US" sz="2400" dirty="0">
                <a:solidFill>
                  <a:srgbClr val="0070C0"/>
                </a:solidFill>
                <a:latin typeface="Hacen Liner Screen" pitchFamily="2" charset="-78"/>
                <a:cs typeface="Hacen Liner Screen" pitchFamily="2" charset="-78"/>
              </a:rPr>
              <a:t>Ï </a:t>
            </a:r>
            <a:r>
              <a:rPr lang="ar-SA" sz="2400" dirty="0">
                <a:solidFill>
                  <a:srgbClr val="0070C0"/>
                </a:solidFill>
                <a:latin typeface="Hacen Liner Screen" pitchFamily="2" charset="-78"/>
                <a:cs typeface="Hacen Liner Screen" pitchFamily="2" charset="-78"/>
              </a:rPr>
              <a:t>معرفة أهمية تحديد الأهداف، وأنواعها، وسماتها.</a:t>
            </a:r>
          </a:p>
          <a:p>
            <a:pPr marL="0" indent="0">
              <a:buNone/>
            </a:pPr>
            <a:r>
              <a:rPr lang="en-US" sz="2400" dirty="0">
                <a:solidFill>
                  <a:srgbClr val="0070C0"/>
                </a:solidFill>
                <a:latin typeface="Hacen Liner Screen" pitchFamily="2" charset="-78"/>
                <a:cs typeface="Hacen Liner Screen" pitchFamily="2" charset="-78"/>
              </a:rPr>
              <a:t>Ï </a:t>
            </a:r>
            <a:r>
              <a:rPr lang="ar-SA" sz="2400" dirty="0">
                <a:solidFill>
                  <a:srgbClr val="0070C0"/>
                </a:solidFill>
                <a:latin typeface="Hacen Liner Screen" pitchFamily="2" charset="-78"/>
                <a:cs typeface="Hacen Liner Screen" pitchFamily="2" charset="-78"/>
              </a:rPr>
              <a:t>التدريب على صياغة الأهداف الفعالة.</a:t>
            </a:r>
          </a:p>
          <a:p>
            <a:pPr marL="0" indent="0">
              <a:buNone/>
            </a:pPr>
            <a:r>
              <a:rPr lang="en-US" sz="2400" dirty="0">
                <a:solidFill>
                  <a:srgbClr val="0070C0"/>
                </a:solidFill>
                <a:latin typeface="Hacen Liner Screen" pitchFamily="2" charset="-78"/>
                <a:cs typeface="Hacen Liner Screen" pitchFamily="2" charset="-78"/>
              </a:rPr>
              <a:t>Ï </a:t>
            </a:r>
            <a:r>
              <a:rPr lang="ar-SA" sz="2400" dirty="0">
                <a:solidFill>
                  <a:srgbClr val="0070C0"/>
                </a:solidFill>
                <a:latin typeface="Hacen Liner Screen" pitchFamily="2" charset="-78"/>
                <a:cs typeface="Hacen Liner Screen" pitchFamily="2" charset="-78"/>
              </a:rPr>
              <a:t>التعرف على اختيار الأولويات وترتيبها. </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2207022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 لكتابة الأهداف بطريقة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SWOT </a:t>
            </a: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اعمل التالي : </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2400" dirty="0" smtClean="0">
                <a:solidFill>
                  <a:srgbClr val="0070C0"/>
                </a:solidFill>
                <a:latin typeface="Hacen Liner Screen" pitchFamily="2" charset="-78"/>
                <a:cs typeface="Hacen Liner Screen" pitchFamily="2" charset="-78"/>
              </a:rPr>
              <a:t>أ</a:t>
            </a:r>
            <a:r>
              <a:rPr lang="ar-SA" sz="2400" dirty="0">
                <a:solidFill>
                  <a:srgbClr val="0070C0"/>
                </a:solidFill>
                <a:latin typeface="Hacen Liner Screen" pitchFamily="2" charset="-78"/>
                <a:cs typeface="Hacen Liner Screen" pitchFamily="2" charset="-78"/>
              </a:rPr>
              <a:t>.  كل نقطة قوة     </a:t>
            </a:r>
          </a:p>
          <a:p>
            <a:pPr marL="0" indent="0">
              <a:buNone/>
            </a:pPr>
            <a:r>
              <a:rPr lang="ar-SA" sz="2400" dirty="0">
                <a:solidFill>
                  <a:srgbClr val="0070C0"/>
                </a:solidFill>
                <a:latin typeface="Hacen Liner Screen" pitchFamily="2" charset="-78"/>
                <a:cs typeface="Hacen Liner Screen" pitchFamily="2" charset="-78"/>
              </a:rPr>
              <a:t>المحافظة عليها أو تنميتها هدف</a:t>
            </a:r>
          </a:p>
          <a:p>
            <a:pPr marL="0" indent="0">
              <a:buNone/>
            </a:pPr>
            <a:r>
              <a:rPr lang="ar-SA" sz="2400" dirty="0">
                <a:solidFill>
                  <a:srgbClr val="0070C0"/>
                </a:solidFill>
                <a:latin typeface="Hacen Liner Screen" pitchFamily="2" charset="-78"/>
                <a:cs typeface="Hacen Liner Screen" pitchFamily="2" charset="-78"/>
              </a:rPr>
              <a:t>مثال : نقطة قوة </a:t>
            </a:r>
            <a:r>
              <a:rPr lang="ar-SA" sz="2400" dirty="0" smtClean="0">
                <a:solidFill>
                  <a:srgbClr val="0070C0"/>
                </a:solidFill>
                <a:latin typeface="Hacen Liner Screen" pitchFamily="2" charset="-78"/>
                <a:cs typeface="Hacen Liner Screen" pitchFamily="2" charset="-78"/>
              </a:rPr>
              <a:t>: فريق </a:t>
            </a:r>
            <a:r>
              <a:rPr lang="ar-SA" sz="2400" dirty="0">
                <a:solidFill>
                  <a:srgbClr val="0070C0"/>
                </a:solidFill>
                <a:latin typeface="Hacen Liner Screen" pitchFamily="2" charset="-78"/>
                <a:cs typeface="Hacen Liner Screen" pitchFamily="2" charset="-78"/>
              </a:rPr>
              <a:t>متماسك ومتآلف </a:t>
            </a:r>
          </a:p>
          <a:p>
            <a:pPr marL="0" indent="0">
              <a:buNone/>
            </a:pPr>
            <a:r>
              <a:rPr lang="ar-SA" sz="2400" dirty="0">
                <a:solidFill>
                  <a:srgbClr val="0070C0"/>
                </a:solidFill>
                <a:latin typeface="Hacen Liner Screen" pitchFamily="2" charset="-78"/>
                <a:cs typeface="Hacen Liner Screen" pitchFamily="2" charset="-78"/>
              </a:rPr>
              <a:t>الهدف : تنمية تآلف الفريق</a:t>
            </a:r>
          </a:p>
          <a:p>
            <a:pPr marL="0" indent="0">
              <a:buNone/>
            </a:pPr>
            <a:r>
              <a:rPr lang="ar-SA" sz="2400" dirty="0">
                <a:solidFill>
                  <a:srgbClr val="0070C0"/>
                </a:solidFill>
                <a:latin typeface="Hacen Liner Screen" pitchFamily="2" charset="-78"/>
                <a:cs typeface="Hacen Liner Screen" pitchFamily="2" charset="-78"/>
              </a:rPr>
              <a:t>ب.  كل نقطة ضعف علاجها هدف</a:t>
            </a:r>
            <a:br>
              <a:rPr lang="ar-SA" sz="2400" dirty="0">
                <a:solidFill>
                  <a:srgbClr val="0070C0"/>
                </a:solidFill>
                <a:latin typeface="Hacen Liner Screen" pitchFamily="2" charset="-78"/>
                <a:cs typeface="Hacen Liner Screen" pitchFamily="2" charset="-78"/>
              </a:rPr>
            </a:br>
            <a:endParaRPr lang="ar-SA" sz="2400" dirty="0">
              <a:solidFill>
                <a:srgbClr val="0070C0"/>
              </a:solidFill>
              <a:latin typeface="Hacen Liner Screen" pitchFamily="2" charset="-78"/>
              <a:cs typeface="Hacen Liner Screen" pitchFamily="2" charset="-78"/>
            </a:endParaRPr>
          </a:p>
          <a:p>
            <a:pPr marL="0" indent="0">
              <a:buNone/>
            </a:pPr>
            <a:r>
              <a:rPr lang="ar-SA" sz="2400" dirty="0">
                <a:solidFill>
                  <a:srgbClr val="0070C0"/>
                </a:solidFill>
                <a:latin typeface="Hacen Liner Screen" pitchFamily="2" charset="-78"/>
                <a:cs typeface="Hacen Liner Screen" pitchFamily="2" charset="-78"/>
              </a:rPr>
              <a:t>مثال : نقطة ضعف :</a:t>
            </a:r>
          </a:p>
          <a:p>
            <a:pPr marL="0" indent="0">
              <a:buNone/>
            </a:pPr>
            <a:r>
              <a:rPr lang="ar-SA" sz="2400" dirty="0">
                <a:solidFill>
                  <a:srgbClr val="0070C0"/>
                </a:solidFill>
                <a:latin typeface="Hacen Liner Screen" pitchFamily="2" charset="-78"/>
                <a:cs typeface="Hacen Liner Screen" pitchFamily="2" charset="-78"/>
              </a:rPr>
              <a:t> ضعف الفريق في استعمال الكمبيوتر</a:t>
            </a:r>
            <a:br>
              <a:rPr lang="ar-SA" sz="2400" dirty="0">
                <a:solidFill>
                  <a:srgbClr val="0070C0"/>
                </a:solidFill>
                <a:latin typeface="Hacen Liner Screen" pitchFamily="2" charset="-78"/>
                <a:cs typeface="Hacen Liner Screen" pitchFamily="2" charset="-78"/>
              </a:rPr>
            </a:br>
            <a:r>
              <a:rPr lang="ar-SA" sz="2400" dirty="0">
                <a:solidFill>
                  <a:srgbClr val="0070C0"/>
                </a:solidFill>
                <a:latin typeface="Hacen Liner Screen" pitchFamily="2" charset="-78"/>
                <a:cs typeface="Hacen Liner Screen" pitchFamily="2" charset="-78"/>
              </a:rPr>
              <a:t> الهدف : تدريب الفريق على استعمال الكمبيوتر</a:t>
            </a:r>
          </a:p>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2654450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KW" sz="2400" dirty="0">
                <a:solidFill>
                  <a:srgbClr val="0070C0"/>
                </a:solidFill>
                <a:latin typeface="Hacen Liner Screen" pitchFamily="2" charset="-78"/>
                <a:cs typeface="Hacen Liner Screen" pitchFamily="2" charset="-78"/>
              </a:rPr>
              <a:t>ج.</a:t>
            </a:r>
            <a:r>
              <a:rPr lang="ar-SA" sz="2400" dirty="0">
                <a:solidFill>
                  <a:srgbClr val="0070C0"/>
                </a:solidFill>
                <a:latin typeface="Hacen Liner Screen" pitchFamily="2" charset="-78"/>
                <a:cs typeface="Hacen Liner Screen" pitchFamily="2" charset="-78"/>
              </a:rPr>
              <a:t> </a:t>
            </a:r>
            <a:r>
              <a:rPr lang="ar-KW" sz="2400" dirty="0">
                <a:solidFill>
                  <a:srgbClr val="0070C0"/>
                </a:solidFill>
                <a:latin typeface="Hacen Liner Screen" pitchFamily="2" charset="-78"/>
                <a:cs typeface="Hacen Liner Screen" pitchFamily="2" charset="-78"/>
              </a:rPr>
              <a:t>كل فرصة     استغلالها أو تحقيقها هدف</a:t>
            </a:r>
            <a:br>
              <a:rPr lang="ar-KW" sz="2400" dirty="0">
                <a:solidFill>
                  <a:srgbClr val="0070C0"/>
                </a:solidFill>
                <a:latin typeface="Hacen Liner Screen" pitchFamily="2" charset="-78"/>
                <a:cs typeface="Hacen Liner Screen" pitchFamily="2" charset="-78"/>
              </a:rPr>
            </a:br>
            <a:r>
              <a:rPr lang="en-US" sz="2400" dirty="0">
                <a:solidFill>
                  <a:srgbClr val="0070C0"/>
                </a:solidFill>
                <a:latin typeface="Hacen Liner Screen" pitchFamily="2" charset="-78"/>
                <a:cs typeface="Hacen Liner Screen" pitchFamily="2" charset="-78"/>
              </a:rPr>
              <a:t/>
            </a:r>
            <a:br>
              <a:rPr lang="en-US" sz="2400" dirty="0">
                <a:solidFill>
                  <a:srgbClr val="0070C0"/>
                </a:solidFill>
                <a:latin typeface="Hacen Liner Screen" pitchFamily="2" charset="-78"/>
                <a:cs typeface="Hacen Liner Screen" pitchFamily="2" charset="-78"/>
              </a:rPr>
            </a:br>
            <a:r>
              <a:rPr lang="ar-KW" sz="2400" dirty="0">
                <a:solidFill>
                  <a:srgbClr val="0070C0"/>
                </a:solidFill>
                <a:latin typeface="Hacen Liner Screen" pitchFamily="2" charset="-78"/>
                <a:cs typeface="Hacen Liner Screen" pitchFamily="2" charset="-78"/>
              </a:rPr>
              <a:t>مثال : </a:t>
            </a:r>
            <a:r>
              <a:rPr lang="ar-SA" sz="2400" dirty="0">
                <a:solidFill>
                  <a:srgbClr val="0070C0"/>
                </a:solidFill>
                <a:latin typeface="Hacen Liner Screen" pitchFamily="2" charset="-78"/>
                <a:cs typeface="Hacen Liner Screen" pitchFamily="2" charset="-78"/>
              </a:rPr>
              <a:t>بناء شراكة مجتمعية مع شركة ارامكو </a:t>
            </a:r>
            <a:endParaRPr lang="en-US" sz="2400" dirty="0">
              <a:solidFill>
                <a:srgbClr val="0070C0"/>
              </a:solidFill>
              <a:latin typeface="Hacen Liner Screen" pitchFamily="2" charset="-78"/>
              <a:cs typeface="Hacen Liner Screen" pitchFamily="2" charset="-78"/>
            </a:endParaRPr>
          </a:p>
          <a:p>
            <a:pPr marL="0" indent="0">
              <a:buNone/>
            </a:pPr>
            <a:r>
              <a:rPr lang="ar-KW" sz="2400" dirty="0">
                <a:solidFill>
                  <a:srgbClr val="0070C0"/>
                </a:solidFill>
                <a:latin typeface="Hacen Liner Screen" pitchFamily="2" charset="-78"/>
                <a:cs typeface="Hacen Liner Screen" pitchFamily="2" charset="-78"/>
              </a:rPr>
              <a:t>د.</a:t>
            </a:r>
            <a:r>
              <a:rPr lang="ar-SA" sz="2400" dirty="0">
                <a:solidFill>
                  <a:srgbClr val="0070C0"/>
                </a:solidFill>
                <a:latin typeface="Hacen Liner Screen" pitchFamily="2" charset="-78"/>
                <a:cs typeface="Hacen Liner Screen" pitchFamily="2" charset="-78"/>
              </a:rPr>
              <a:t> </a:t>
            </a:r>
            <a:r>
              <a:rPr lang="ar-KW" sz="2400" dirty="0">
                <a:solidFill>
                  <a:srgbClr val="0070C0"/>
                </a:solidFill>
                <a:latin typeface="Hacen Liner Screen" pitchFamily="2" charset="-78"/>
                <a:cs typeface="Hacen Liner Screen" pitchFamily="2" charset="-78"/>
              </a:rPr>
              <a:t>كل خطر متوقع     منعه أو الاحتياط له هدف</a:t>
            </a:r>
            <a:r>
              <a:rPr lang="en-US" sz="2400" dirty="0">
                <a:solidFill>
                  <a:srgbClr val="0070C0"/>
                </a:solidFill>
                <a:latin typeface="Hacen Liner Screen" pitchFamily="2" charset="-78"/>
                <a:cs typeface="Hacen Liner Screen" pitchFamily="2" charset="-78"/>
              </a:rPr>
              <a:t/>
            </a:r>
            <a:br>
              <a:rPr lang="en-US" sz="2400" dirty="0">
                <a:solidFill>
                  <a:srgbClr val="0070C0"/>
                </a:solidFill>
                <a:latin typeface="Hacen Liner Screen" pitchFamily="2" charset="-78"/>
                <a:cs typeface="Hacen Liner Screen" pitchFamily="2" charset="-78"/>
              </a:rPr>
            </a:br>
            <a:r>
              <a:rPr lang="ar-KW" sz="2400" dirty="0">
                <a:solidFill>
                  <a:srgbClr val="0070C0"/>
                </a:solidFill>
                <a:latin typeface="Hacen Liner Screen" pitchFamily="2" charset="-78"/>
                <a:cs typeface="Hacen Liner Screen" pitchFamily="2" charset="-78"/>
              </a:rPr>
              <a:t/>
            </a:r>
            <a:br>
              <a:rPr lang="ar-KW" sz="2400" dirty="0">
                <a:solidFill>
                  <a:srgbClr val="0070C0"/>
                </a:solidFill>
                <a:latin typeface="Hacen Liner Screen" pitchFamily="2" charset="-78"/>
                <a:cs typeface="Hacen Liner Screen" pitchFamily="2" charset="-78"/>
              </a:rPr>
            </a:br>
            <a:r>
              <a:rPr lang="ar-KW" sz="2400" dirty="0">
                <a:solidFill>
                  <a:srgbClr val="0070C0"/>
                </a:solidFill>
                <a:latin typeface="Hacen Liner Screen" pitchFamily="2" charset="-78"/>
                <a:cs typeface="Hacen Liner Screen" pitchFamily="2" charset="-78"/>
              </a:rPr>
              <a:t>مثال : لدينا رئيس متميز وهناك خطر استقالته أو ترشيحه لمنصب آخر هذا العام</a:t>
            </a:r>
            <a:br>
              <a:rPr lang="ar-KW" sz="2400" dirty="0">
                <a:solidFill>
                  <a:srgbClr val="0070C0"/>
                </a:solidFill>
                <a:latin typeface="Hacen Liner Screen" pitchFamily="2" charset="-78"/>
                <a:cs typeface="Hacen Liner Screen" pitchFamily="2" charset="-78"/>
              </a:rPr>
            </a:br>
            <a:r>
              <a:rPr lang="ar-KW" sz="2400" dirty="0">
                <a:solidFill>
                  <a:srgbClr val="0070C0"/>
                </a:solidFill>
                <a:latin typeface="Hacen Liner Screen" pitchFamily="2" charset="-78"/>
                <a:cs typeface="Hacen Liner Screen" pitchFamily="2" charset="-78"/>
              </a:rPr>
              <a:t> الهدف : تدريب 3 لنختار أحدهم بديلا </a:t>
            </a:r>
            <a:r>
              <a:rPr lang="ar-KW" sz="2400" dirty="0" smtClean="0">
                <a:solidFill>
                  <a:srgbClr val="0070C0"/>
                </a:solidFill>
                <a:latin typeface="Hacen Liner Screen" pitchFamily="2" charset="-78"/>
                <a:cs typeface="Hacen Liner Screen" pitchFamily="2" charset="-78"/>
              </a:rPr>
              <a:t>للرئيس</a:t>
            </a:r>
            <a:endParaRPr lang="ar-SA" sz="2400" dirty="0" smtClean="0">
              <a:solidFill>
                <a:srgbClr val="0070C0"/>
              </a:solidFill>
              <a:latin typeface="Hacen Liner Screen" pitchFamily="2" charset="-78"/>
              <a:cs typeface="Hacen Liner Screen" pitchFamily="2" charset="-78"/>
            </a:endParaRPr>
          </a:p>
          <a:p>
            <a:pPr marL="0" indent="0">
              <a:buNone/>
            </a:pPr>
            <a:endParaRPr lang="en-US" sz="2400" dirty="0">
              <a:solidFill>
                <a:srgbClr val="0070C0"/>
              </a:solidFill>
              <a:latin typeface="Hacen Liner Screen" pitchFamily="2" charset="-78"/>
              <a:cs typeface="Hacen Liner Screen" pitchFamily="2" charset="-78"/>
            </a:endParaRPr>
          </a:p>
          <a:p>
            <a:pPr marL="0" indent="0" algn="ctr">
              <a:buNone/>
            </a:pPr>
            <a:r>
              <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ea typeface="+mj-ea"/>
                <a:cs typeface="Hacen Liner Print-out" pitchFamily="2" charset="-78"/>
              </a:rPr>
              <a:t>وبالتالي سيكون لديك بحد أدنى 8 أهداف وبحد أقصى 26 هدفا</a:t>
            </a:r>
          </a:p>
          <a:p>
            <a:pPr marL="0" indent="0">
              <a:buNone/>
            </a:pPr>
            <a:endParaRPr lang="ar-SA" sz="2400" dirty="0" smtClean="0">
              <a:solidFill>
                <a:srgbClr val="0070C0"/>
              </a:solidFill>
              <a:latin typeface="Hacen Liner Screen" pitchFamily="2" charset="-78"/>
              <a:cs typeface="Hacen Liner Screen" pitchFamily="2" charset="-78"/>
            </a:endParaRPr>
          </a:p>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8698634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1446550"/>
          </a:xfrm>
          <a:prstGeom prst="rect">
            <a:avLst/>
          </a:prstGeom>
          <a:noFill/>
        </p:spPr>
        <p:txBody>
          <a:bodyPr wrap="square" rtlCol="0">
            <a:spAutoFit/>
          </a:bodyPr>
          <a:lstStyle/>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معيار تحديد الاهداف الذكية</a:t>
            </a:r>
            <a:endParaRPr lang="en-US" sz="4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Tree>
    <p:extLst>
      <p:ext uri="{BB962C8B-B14F-4D97-AF65-F5344CB8AC3E}">
        <p14:creationId xmlns:p14="http://schemas.microsoft.com/office/powerpoint/2010/main" val="205336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معيار تحديد الاهداف الذكية</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lgn="ctr">
              <a:buNone/>
            </a:pPr>
            <a:r>
              <a:rPr lang="ar-SA" sz="3600" dirty="0" smtClean="0">
                <a:solidFill>
                  <a:srgbClr val="0070C0"/>
                </a:solidFill>
                <a:latin typeface="Hacen Liner Screen" pitchFamily="2" charset="-78"/>
                <a:cs typeface="Hacen Liner Screen" pitchFamily="2" charset="-78"/>
              </a:rPr>
              <a:t>كيف تضع اهدافك بطريقة سليمة تمكنك من متابعتها بدقة وادراكها في الوقت المحدد</a:t>
            </a:r>
          </a:p>
          <a:p>
            <a:pPr marL="0" indent="0" algn="ctr">
              <a:buNone/>
            </a:pPr>
            <a:endParaRPr lang="ar-SA" sz="36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118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9511511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pPr algn="r"/>
            <a:endParaRPr lang="en-US" sz="2800" dirty="0">
              <a:solidFill>
                <a:schemeClr val="bg1">
                  <a:lumMod val="95000"/>
                </a:schemeClr>
              </a:solidFill>
            </a:endParaRPr>
          </a:p>
        </p:txBody>
      </p:sp>
      <p:sp>
        <p:nvSpPr>
          <p:cNvPr id="3" name="Subtitle 2"/>
          <p:cNvSpPr>
            <a:spLocks noGrp="1"/>
          </p:cNvSpPr>
          <p:nvPr>
            <p:ph type="subTitle" idx="1"/>
          </p:nvPr>
        </p:nvSpPr>
        <p:spPr>
          <a:xfrm>
            <a:off x="2120682" y="5867400"/>
            <a:ext cx="6400800" cy="914400"/>
          </a:xfrm>
        </p:spPr>
        <p:txBody>
          <a:bodyPr>
            <a:normAutofit/>
          </a:bodyPr>
          <a:lstStyle/>
          <a:p>
            <a:pPr algn="r"/>
            <a:endParaRPr lang="en-US" sz="1800" dirty="0"/>
          </a:p>
        </p:txBody>
      </p:sp>
      <p:pic>
        <p:nvPicPr>
          <p:cNvPr id="4" name="five_idea_bubb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939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396888"/>
            <a:ext cx="3900698" cy="646331"/>
          </a:xfrm>
          <a:prstGeom prst="rect">
            <a:avLst/>
          </a:prstGeom>
          <a:noFill/>
        </p:spPr>
        <p:txBody>
          <a:bodyPr wrap="square" rtlCol="0">
            <a:spAutoFit/>
          </a:bodyPr>
          <a:lstStyle/>
          <a:p>
            <a:r>
              <a:rPr lang="ar-SA" sz="3600" dirty="0">
                <a:solidFill>
                  <a:schemeClr val="bg1"/>
                </a:solidFill>
                <a:latin typeface="Hacen Liner Print-out" pitchFamily="2" charset="-78"/>
                <a:cs typeface="Hacen Liner Print-out" pitchFamily="2" charset="-78"/>
              </a:rPr>
              <a:t>8. قانون اليقظة</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17" name="TextBox 16"/>
          <p:cNvSpPr txBox="1"/>
          <p:nvPr/>
        </p:nvSpPr>
        <p:spPr>
          <a:xfrm>
            <a:off x="7039625" y="6113074"/>
            <a:ext cx="1728776" cy="830997"/>
          </a:xfrm>
          <a:prstGeom prst="rect">
            <a:avLst/>
          </a:prstGeom>
          <a:noFill/>
        </p:spPr>
        <p:txBody>
          <a:bodyPr wrap="square" rtlCol="0">
            <a:spAutoFit/>
          </a:bodyPr>
          <a:lstStyle/>
          <a:p>
            <a:pPr algn="r"/>
            <a:r>
              <a:rPr lang="en-US" sz="1200" dirty="0">
                <a:solidFill>
                  <a:schemeClr val="tx1">
                    <a:lumMod val="50000"/>
                    <a:lumOff val="50000"/>
                  </a:schemeClr>
                </a:solidFill>
              </a:rPr>
              <a:t>This slide transitions to the </a:t>
            </a:r>
          </a:p>
          <a:p>
            <a:pPr algn="r"/>
            <a:r>
              <a:rPr lang="en-US" sz="1200" dirty="0">
                <a:solidFill>
                  <a:schemeClr val="tx1">
                    <a:lumMod val="50000"/>
                    <a:lumOff val="50000"/>
                  </a:schemeClr>
                </a:solidFill>
              </a:rPr>
              <a:t>next slide when you click.</a:t>
            </a:r>
          </a:p>
        </p:txBody>
      </p:sp>
      <p:sp>
        <p:nvSpPr>
          <p:cNvPr id="32" name="Rectangle 31"/>
          <p:cNvSpPr/>
          <p:nvPr/>
        </p:nvSpPr>
        <p:spPr>
          <a:xfrm>
            <a:off x="0" y="5401841"/>
            <a:ext cx="9144000" cy="14400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Rectangle 33"/>
          <p:cNvSpPr/>
          <p:nvPr/>
        </p:nvSpPr>
        <p:spPr>
          <a:xfrm>
            <a:off x="396964" y="5693292"/>
            <a:ext cx="7806076" cy="830997"/>
          </a:xfrm>
          <a:prstGeom prst="rect">
            <a:avLst/>
          </a:prstGeom>
        </p:spPr>
        <p:txBody>
          <a:bodyPr wrap="square">
            <a:spAutoFit/>
          </a:bodyPr>
          <a:lstStyle/>
          <a:p>
            <a:r>
              <a:rPr lang="ar-SA" sz="1600" dirty="0" smtClean="0">
                <a:cs typeface="AL-Mohanad Bold" pitchFamily="2" charset="-78"/>
              </a:rPr>
              <a:t>فغفوة أو غفلة صغيرة من أحد أفراد المجتمع قد يترتب عليها هلاك كامل ودمار ماحق لكافة أفراد المجتمع، ولربما انتباهه تحمي المجتمع وتصد عنه شراً عظيماً, ومن ثم فإن من دواعي الإتقان والانضباطية أن يكون كل فرد في قيامه بالدور المنوط به على أعلى درجة من درجات اليقظة </a:t>
            </a:r>
            <a:r>
              <a:rPr lang="ar-SA" sz="1600" dirty="0" err="1" smtClean="0">
                <a:cs typeface="AL-Mohanad Bold" pitchFamily="2" charset="-78"/>
              </a:rPr>
              <a:t>والانتباه،فهو</a:t>
            </a:r>
            <a:r>
              <a:rPr lang="ar-SA" sz="1600" dirty="0" smtClean="0">
                <a:cs typeface="AL-Mohanad Bold" pitchFamily="2" charset="-78"/>
              </a:rPr>
              <a:t> إنما يقف على ث</a:t>
            </a:r>
            <a:r>
              <a:rPr lang="ar-SA" sz="1600" b="1" dirty="0" smtClean="0"/>
              <a:t>غر من </a:t>
            </a:r>
            <a:r>
              <a:rPr lang="ar-SA" sz="1600" b="1" dirty="0" err="1" smtClean="0"/>
              <a:t>الثغور،ولا</a:t>
            </a:r>
            <a:r>
              <a:rPr lang="ar-SA" sz="1600" b="1" dirty="0" smtClean="0"/>
              <a:t> يجب أن تؤتى الأمة من قبله</a:t>
            </a:r>
            <a:endParaRPr lang="ar-SA" sz="1600" dirty="0" smtClean="0"/>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280" y="2093281"/>
            <a:ext cx="763420" cy="720000"/>
          </a:xfrm>
          <a:prstGeom prst="rect">
            <a:avLst/>
          </a:prstGeom>
        </p:spPr>
      </p:pic>
    </p:spTree>
    <p:extLst>
      <p:ext uri="{BB962C8B-B14F-4D97-AF65-F5344CB8AC3E}">
        <p14:creationId xmlns:p14="http://schemas.microsoft.com/office/powerpoint/2010/main" val="651123975"/>
      </p:ext>
    </p:extLst>
  </p:cSld>
  <p:clrMapOvr>
    <a:masterClrMapping/>
  </p:clrMapOvr>
  <p:transition spd="slow">
    <p:push/>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0"/>
            <a:ext cx="9144000" cy="971996"/>
            <a:chOff x="0" y="0"/>
            <a:chExt cx="9144000" cy="971996"/>
          </a:xfrm>
        </p:grpSpPr>
        <p:pic>
          <p:nvPicPr>
            <p:cNvPr id="3" name="Picture 2" descr="11932735_xxl.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0"/>
              <a:ext cx="9144000" cy="908720"/>
            </a:xfrm>
            <a:prstGeom prst="rect">
              <a:avLst/>
            </a:prstGeom>
          </p:spPr>
        </p:pic>
        <p:sp>
          <p:nvSpPr>
            <p:cNvPr id="5" name="Rectangle 4"/>
            <p:cNvSpPr/>
            <p:nvPr/>
          </p:nvSpPr>
          <p:spPr>
            <a:xfrm>
              <a:off x="0" y="154044"/>
              <a:ext cx="9143994" cy="81795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dirty="0"/>
            </a:p>
          </p:txBody>
        </p:sp>
      </p:grpSp>
      <p:sp>
        <p:nvSpPr>
          <p:cNvPr id="9" name="Ellipse 59"/>
          <p:cNvSpPr/>
          <p:nvPr/>
        </p:nvSpPr>
        <p:spPr bwMode="auto">
          <a:xfrm>
            <a:off x="4724400" y="5892394"/>
            <a:ext cx="1888295" cy="333760"/>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2000">
              <a:solidFill>
                <a:srgbClr val="FFFFFF"/>
              </a:solidFill>
              <a:latin typeface="Calibri" pitchFamily="-112" charset="0"/>
              <a:ea typeface="ＭＳ Ｐゴシック" pitchFamily="-112" charset="-128"/>
            </a:endParaRPr>
          </a:p>
        </p:txBody>
      </p:sp>
      <p:sp>
        <p:nvSpPr>
          <p:cNvPr id="10" name="Ellipse 59"/>
          <p:cNvSpPr/>
          <p:nvPr/>
        </p:nvSpPr>
        <p:spPr bwMode="auto">
          <a:xfrm>
            <a:off x="2607505" y="5892394"/>
            <a:ext cx="1888295" cy="333760"/>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2000">
              <a:solidFill>
                <a:srgbClr val="FFFFFF"/>
              </a:solidFill>
              <a:latin typeface="Calibri" pitchFamily="-112" charset="0"/>
              <a:ea typeface="ＭＳ Ｐゴシック" pitchFamily="-112" charset="-128"/>
            </a:endParaRPr>
          </a:p>
        </p:txBody>
      </p:sp>
      <p:sp>
        <p:nvSpPr>
          <p:cNvPr id="11" name="Rounded Rectangle 10"/>
          <p:cNvSpPr/>
          <p:nvPr/>
        </p:nvSpPr>
        <p:spPr>
          <a:xfrm>
            <a:off x="2133696" y="3021232"/>
            <a:ext cx="1447800" cy="121443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defTabSz="914400">
              <a:defRPr/>
            </a:pPr>
            <a:endParaRPr lang="da-DK" sz="2000">
              <a:solidFill>
                <a:srgbClr val="FFFFFF"/>
              </a:solidFill>
              <a:ea typeface="ＭＳ Ｐゴシック" pitchFamily="-112" charset="-128"/>
            </a:endParaRPr>
          </a:p>
        </p:txBody>
      </p:sp>
      <p:sp>
        <p:nvSpPr>
          <p:cNvPr id="12" name="Rounded Rectangle 11"/>
          <p:cNvSpPr/>
          <p:nvPr/>
        </p:nvSpPr>
        <p:spPr>
          <a:xfrm>
            <a:off x="3822484" y="1772816"/>
            <a:ext cx="1447800" cy="121443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defTabSz="914400">
              <a:defRPr/>
            </a:pPr>
            <a:endParaRPr lang="da-DK" sz="2000">
              <a:solidFill>
                <a:srgbClr val="FFFFFF"/>
              </a:solidFill>
              <a:ea typeface="ＭＳ Ｐゴシック" pitchFamily="-112" charset="-128"/>
            </a:endParaRPr>
          </a:p>
        </p:txBody>
      </p:sp>
      <p:sp>
        <p:nvSpPr>
          <p:cNvPr id="13" name="Rounded Rectangle 12"/>
          <p:cNvSpPr/>
          <p:nvPr/>
        </p:nvSpPr>
        <p:spPr>
          <a:xfrm>
            <a:off x="5572030" y="3021232"/>
            <a:ext cx="1447800" cy="121443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defTabSz="914400">
              <a:defRPr/>
            </a:pPr>
            <a:endParaRPr lang="da-DK" sz="2000">
              <a:solidFill>
                <a:srgbClr val="FFFFFF"/>
              </a:solidFill>
              <a:ea typeface="ＭＳ Ｐゴシック" pitchFamily="-112" charset="-128"/>
            </a:endParaRPr>
          </a:p>
        </p:txBody>
      </p:sp>
      <p:sp>
        <p:nvSpPr>
          <p:cNvPr id="14" name="Rounded Rectangle 13"/>
          <p:cNvSpPr/>
          <p:nvPr/>
        </p:nvSpPr>
        <p:spPr>
          <a:xfrm>
            <a:off x="4965700" y="4817645"/>
            <a:ext cx="1447800" cy="121443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defTabSz="914400">
              <a:defRPr/>
            </a:pPr>
            <a:endParaRPr lang="da-DK" sz="2000">
              <a:solidFill>
                <a:srgbClr val="FFFFFF"/>
              </a:solidFill>
              <a:ea typeface="ＭＳ Ｐゴシック" pitchFamily="-112" charset="-128"/>
            </a:endParaRPr>
          </a:p>
        </p:txBody>
      </p:sp>
      <p:sp>
        <p:nvSpPr>
          <p:cNvPr id="15" name="Rounded Rectangle 14"/>
          <p:cNvSpPr/>
          <p:nvPr/>
        </p:nvSpPr>
        <p:spPr>
          <a:xfrm>
            <a:off x="2798762" y="4817645"/>
            <a:ext cx="1447800" cy="1214437"/>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defTabSz="914400">
              <a:defRPr/>
            </a:pPr>
            <a:endParaRPr lang="da-DK" sz="2000">
              <a:solidFill>
                <a:srgbClr val="FFFFFF"/>
              </a:solidFill>
              <a:ea typeface="ＭＳ Ｐゴシック" pitchFamily="-112" charset="-128"/>
            </a:endParaRPr>
          </a:p>
        </p:txBody>
      </p:sp>
      <p:sp>
        <p:nvSpPr>
          <p:cNvPr id="16" name="Freeform 256"/>
          <p:cNvSpPr>
            <a:spLocks/>
          </p:cNvSpPr>
          <p:nvPr/>
        </p:nvSpPr>
        <p:spPr bwMode="auto">
          <a:xfrm>
            <a:off x="3501091" y="2843921"/>
            <a:ext cx="1223348" cy="837935"/>
          </a:xfrm>
          <a:custGeom>
            <a:avLst/>
            <a:gdLst>
              <a:gd name="T0" fmla="*/ 368300 w 969"/>
              <a:gd name="T1" fmla="*/ 1054100 h 664"/>
              <a:gd name="T2" fmla="*/ 398462 w 969"/>
              <a:gd name="T3" fmla="*/ 987425 h 664"/>
              <a:gd name="T4" fmla="*/ 433387 w 969"/>
              <a:gd name="T5" fmla="*/ 920750 h 664"/>
              <a:gd name="T6" fmla="*/ 473075 w 969"/>
              <a:gd name="T7" fmla="*/ 858838 h 664"/>
              <a:gd name="T8" fmla="*/ 515937 w 969"/>
              <a:gd name="T9" fmla="*/ 800100 h 664"/>
              <a:gd name="T10" fmla="*/ 563562 w 969"/>
              <a:gd name="T11" fmla="*/ 744537 h 664"/>
              <a:gd name="T12" fmla="*/ 614362 w 969"/>
              <a:gd name="T13" fmla="*/ 690562 h 664"/>
              <a:gd name="T14" fmla="*/ 669925 w 969"/>
              <a:gd name="T15" fmla="*/ 641350 h 664"/>
              <a:gd name="T16" fmla="*/ 730250 w 969"/>
              <a:gd name="T17" fmla="*/ 595312 h 664"/>
              <a:gd name="T18" fmla="*/ 792162 w 969"/>
              <a:gd name="T19" fmla="*/ 554037 h 664"/>
              <a:gd name="T20" fmla="*/ 855662 w 969"/>
              <a:gd name="T21" fmla="*/ 517525 h 664"/>
              <a:gd name="T22" fmla="*/ 923925 w 969"/>
              <a:gd name="T23" fmla="*/ 484188 h 664"/>
              <a:gd name="T24" fmla="*/ 993775 w 969"/>
              <a:gd name="T25" fmla="*/ 457200 h 664"/>
              <a:gd name="T26" fmla="*/ 1065212 w 969"/>
              <a:gd name="T27" fmla="*/ 434975 h 664"/>
              <a:gd name="T28" fmla="*/ 1139825 w 969"/>
              <a:gd name="T29" fmla="*/ 415925 h 664"/>
              <a:gd name="T30" fmla="*/ 1217612 w 969"/>
              <a:gd name="T31" fmla="*/ 404812 h 664"/>
              <a:gd name="T32" fmla="*/ 1295400 w 969"/>
              <a:gd name="T33" fmla="*/ 398462 h 664"/>
              <a:gd name="T34" fmla="*/ 1347787 w 969"/>
              <a:gd name="T35" fmla="*/ 0 h 664"/>
              <a:gd name="T36" fmla="*/ 1289050 w 969"/>
              <a:gd name="T37" fmla="*/ 3175 h 664"/>
              <a:gd name="T38" fmla="*/ 1176337 w 969"/>
              <a:gd name="T39" fmla="*/ 11112 h 664"/>
              <a:gd name="T40" fmla="*/ 1066800 w 969"/>
              <a:gd name="T41" fmla="*/ 26988 h 664"/>
              <a:gd name="T42" fmla="*/ 960437 w 969"/>
              <a:gd name="T43" fmla="*/ 52388 h 664"/>
              <a:gd name="T44" fmla="*/ 857250 w 969"/>
              <a:gd name="T45" fmla="*/ 85725 h 664"/>
              <a:gd name="T46" fmla="*/ 758825 w 969"/>
              <a:gd name="T47" fmla="*/ 123825 h 664"/>
              <a:gd name="T48" fmla="*/ 661987 w 969"/>
              <a:gd name="T49" fmla="*/ 171450 h 664"/>
              <a:gd name="T50" fmla="*/ 569912 w 969"/>
              <a:gd name="T51" fmla="*/ 225425 h 664"/>
              <a:gd name="T52" fmla="*/ 482600 w 969"/>
              <a:gd name="T53" fmla="*/ 284162 h 664"/>
              <a:gd name="T54" fmla="*/ 398462 w 969"/>
              <a:gd name="T55" fmla="*/ 349250 h 664"/>
              <a:gd name="T56" fmla="*/ 320675 w 969"/>
              <a:gd name="T57" fmla="*/ 420688 h 664"/>
              <a:gd name="T58" fmla="*/ 247650 w 969"/>
              <a:gd name="T59" fmla="*/ 496888 h 664"/>
              <a:gd name="T60" fmla="*/ 182562 w 969"/>
              <a:gd name="T61" fmla="*/ 579437 h 664"/>
              <a:gd name="T62" fmla="*/ 122237 w 969"/>
              <a:gd name="T63" fmla="*/ 665162 h 664"/>
              <a:gd name="T64" fmla="*/ 66675 w 969"/>
              <a:gd name="T65" fmla="*/ 755650 h 664"/>
              <a:gd name="T66" fmla="*/ 19050 w 969"/>
              <a:gd name="T67" fmla="*/ 850900 h 664"/>
              <a:gd name="T68" fmla="*/ 247650 w 969"/>
              <a:gd name="T69" fmla="*/ 781050 h 6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9"/>
              <a:gd name="T106" fmla="*/ 0 h 664"/>
              <a:gd name="T107" fmla="*/ 969 w 969"/>
              <a:gd name="T108" fmla="*/ 664 h 6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9" h="664">
                <a:moveTo>
                  <a:pt x="232" y="664"/>
                </a:moveTo>
                <a:lnTo>
                  <a:pt x="232" y="664"/>
                </a:lnTo>
                <a:lnTo>
                  <a:pt x="241" y="644"/>
                </a:lnTo>
                <a:lnTo>
                  <a:pt x="251" y="622"/>
                </a:lnTo>
                <a:lnTo>
                  <a:pt x="261" y="601"/>
                </a:lnTo>
                <a:lnTo>
                  <a:pt x="273" y="580"/>
                </a:lnTo>
                <a:lnTo>
                  <a:pt x="285" y="561"/>
                </a:lnTo>
                <a:lnTo>
                  <a:pt x="298" y="541"/>
                </a:lnTo>
                <a:lnTo>
                  <a:pt x="311" y="522"/>
                </a:lnTo>
                <a:lnTo>
                  <a:pt x="325" y="504"/>
                </a:lnTo>
                <a:lnTo>
                  <a:pt x="339" y="485"/>
                </a:lnTo>
                <a:lnTo>
                  <a:pt x="355" y="469"/>
                </a:lnTo>
                <a:lnTo>
                  <a:pt x="372" y="452"/>
                </a:lnTo>
                <a:lnTo>
                  <a:pt x="387" y="435"/>
                </a:lnTo>
                <a:lnTo>
                  <a:pt x="404" y="419"/>
                </a:lnTo>
                <a:lnTo>
                  <a:pt x="422" y="404"/>
                </a:lnTo>
                <a:lnTo>
                  <a:pt x="440" y="389"/>
                </a:lnTo>
                <a:lnTo>
                  <a:pt x="460" y="375"/>
                </a:lnTo>
                <a:lnTo>
                  <a:pt x="478" y="362"/>
                </a:lnTo>
                <a:lnTo>
                  <a:pt x="499" y="349"/>
                </a:lnTo>
                <a:lnTo>
                  <a:pt x="518" y="338"/>
                </a:lnTo>
                <a:lnTo>
                  <a:pt x="539" y="326"/>
                </a:lnTo>
                <a:lnTo>
                  <a:pt x="560" y="316"/>
                </a:lnTo>
                <a:lnTo>
                  <a:pt x="582" y="305"/>
                </a:lnTo>
                <a:lnTo>
                  <a:pt x="604" y="296"/>
                </a:lnTo>
                <a:lnTo>
                  <a:pt x="626" y="288"/>
                </a:lnTo>
                <a:lnTo>
                  <a:pt x="648" y="281"/>
                </a:lnTo>
                <a:lnTo>
                  <a:pt x="671" y="274"/>
                </a:lnTo>
                <a:lnTo>
                  <a:pt x="694" y="268"/>
                </a:lnTo>
                <a:lnTo>
                  <a:pt x="718" y="262"/>
                </a:lnTo>
                <a:lnTo>
                  <a:pt x="742" y="258"/>
                </a:lnTo>
                <a:lnTo>
                  <a:pt x="767" y="255"/>
                </a:lnTo>
                <a:lnTo>
                  <a:pt x="792" y="252"/>
                </a:lnTo>
                <a:lnTo>
                  <a:pt x="816" y="251"/>
                </a:lnTo>
                <a:lnTo>
                  <a:pt x="969" y="129"/>
                </a:lnTo>
                <a:lnTo>
                  <a:pt x="849" y="0"/>
                </a:lnTo>
                <a:lnTo>
                  <a:pt x="812" y="2"/>
                </a:lnTo>
                <a:lnTo>
                  <a:pt x="777" y="3"/>
                </a:lnTo>
                <a:lnTo>
                  <a:pt x="741" y="7"/>
                </a:lnTo>
                <a:lnTo>
                  <a:pt x="707" y="12"/>
                </a:lnTo>
                <a:lnTo>
                  <a:pt x="672" y="17"/>
                </a:lnTo>
                <a:lnTo>
                  <a:pt x="639" y="25"/>
                </a:lnTo>
                <a:lnTo>
                  <a:pt x="605" y="33"/>
                </a:lnTo>
                <a:lnTo>
                  <a:pt x="573" y="43"/>
                </a:lnTo>
                <a:lnTo>
                  <a:pt x="540" y="54"/>
                </a:lnTo>
                <a:lnTo>
                  <a:pt x="509" y="65"/>
                </a:lnTo>
                <a:lnTo>
                  <a:pt x="478" y="78"/>
                </a:lnTo>
                <a:lnTo>
                  <a:pt x="447" y="93"/>
                </a:lnTo>
                <a:lnTo>
                  <a:pt x="417" y="108"/>
                </a:lnTo>
                <a:lnTo>
                  <a:pt x="387" y="124"/>
                </a:lnTo>
                <a:lnTo>
                  <a:pt x="359" y="142"/>
                </a:lnTo>
                <a:lnTo>
                  <a:pt x="331" y="160"/>
                </a:lnTo>
                <a:lnTo>
                  <a:pt x="304" y="179"/>
                </a:lnTo>
                <a:lnTo>
                  <a:pt x="277" y="199"/>
                </a:lnTo>
                <a:lnTo>
                  <a:pt x="251" y="220"/>
                </a:lnTo>
                <a:lnTo>
                  <a:pt x="226" y="242"/>
                </a:lnTo>
                <a:lnTo>
                  <a:pt x="202" y="265"/>
                </a:lnTo>
                <a:lnTo>
                  <a:pt x="180" y="288"/>
                </a:lnTo>
                <a:lnTo>
                  <a:pt x="156" y="313"/>
                </a:lnTo>
                <a:lnTo>
                  <a:pt x="136" y="339"/>
                </a:lnTo>
                <a:lnTo>
                  <a:pt x="115" y="365"/>
                </a:lnTo>
                <a:lnTo>
                  <a:pt x="95" y="392"/>
                </a:lnTo>
                <a:lnTo>
                  <a:pt x="77" y="419"/>
                </a:lnTo>
                <a:lnTo>
                  <a:pt x="59" y="448"/>
                </a:lnTo>
                <a:lnTo>
                  <a:pt x="42" y="476"/>
                </a:lnTo>
                <a:lnTo>
                  <a:pt x="27" y="506"/>
                </a:lnTo>
                <a:lnTo>
                  <a:pt x="12" y="536"/>
                </a:lnTo>
                <a:lnTo>
                  <a:pt x="0" y="567"/>
                </a:lnTo>
                <a:lnTo>
                  <a:pt x="156" y="492"/>
                </a:lnTo>
                <a:lnTo>
                  <a:pt x="232" y="664"/>
                </a:lnTo>
                <a:close/>
              </a:path>
            </a:pathLst>
          </a:custGeom>
          <a:gradFill>
            <a:gsLst>
              <a:gs pos="0">
                <a:srgbClr val="108DE4"/>
              </a:gs>
              <a:gs pos="100000">
                <a:schemeClr val="accent5">
                  <a:tint val="50000"/>
                  <a:shade val="100000"/>
                  <a:satMod val="350000"/>
                </a:schemeClr>
              </a:gs>
            </a:gsLst>
          </a:gradFill>
          <a:ln/>
        </p:spPr>
        <p:style>
          <a:lnRef idx="0">
            <a:schemeClr val="accent5"/>
          </a:lnRef>
          <a:fillRef idx="3">
            <a:schemeClr val="accent5"/>
          </a:fillRef>
          <a:effectRef idx="3">
            <a:schemeClr val="accent5"/>
          </a:effectRef>
          <a:fontRef idx="minor">
            <a:schemeClr val="lt1"/>
          </a:fontRef>
        </p:style>
        <p:txBody>
          <a:bodyPr anchor="ctr"/>
          <a:lstStyle/>
          <a:p>
            <a:pPr indent="-342900" algn="ctr" defTabSz="914400">
              <a:buFont typeface="Calibri" pitchFamily="-112" charset="0"/>
              <a:buAutoNum type="arabicPeriod"/>
              <a:defRPr/>
            </a:pPr>
            <a:endParaRPr lang="en-US" sz="2000" noProof="1">
              <a:solidFill>
                <a:srgbClr val="FFFFFF"/>
              </a:solidFill>
              <a:ea typeface="ＭＳ Ｐゴシック" pitchFamily="-112" charset="-128"/>
            </a:endParaRPr>
          </a:p>
        </p:txBody>
      </p:sp>
      <p:sp>
        <p:nvSpPr>
          <p:cNvPr id="17" name="Freeform 257"/>
          <p:cNvSpPr>
            <a:spLocks/>
          </p:cNvSpPr>
          <p:nvPr/>
        </p:nvSpPr>
        <p:spPr bwMode="auto">
          <a:xfrm>
            <a:off x="4580629" y="2846798"/>
            <a:ext cx="1103506" cy="1010509"/>
          </a:xfrm>
          <a:custGeom>
            <a:avLst/>
            <a:gdLst>
              <a:gd name="T0" fmla="*/ 0 w 875"/>
              <a:gd name="T1" fmla="*/ 395288 h 801"/>
              <a:gd name="T2" fmla="*/ 84138 w 875"/>
              <a:gd name="T3" fmla="*/ 398463 h 801"/>
              <a:gd name="T4" fmla="*/ 166688 w 875"/>
              <a:gd name="T5" fmla="*/ 409575 h 801"/>
              <a:gd name="T6" fmla="*/ 247650 w 875"/>
              <a:gd name="T7" fmla="*/ 425450 h 801"/>
              <a:gd name="T8" fmla="*/ 325438 w 875"/>
              <a:gd name="T9" fmla="*/ 447675 h 801"/>
              <a:gd name="T10" fmla="*/ 401638 w 875"/>
              <a:gd name="T11" fmla="*/ 474663 h 801"/>
              <a:gd name="T12" fmla="*/ 473075 w 875"/>
              <a:gd name="T13" fmla="*/ 508000 h 801"/>
              <a:gd name="T14" fmla="*/ 541338 w 875"/>
              <a:gd name="T15" fmla="*/ 547688 h 801"/>
              <a:gd name="T16" fmla="*/ 609600 w 875"/>
              <a:gd name="T17" fmla="*/ 590550 h 801"/>
              <a:gd name="T18" fmla="*/ 671513 w 875"/>
              <a:gd name="T19" fmla="*/ 639763 h 801"/>
              <a:gd name="T20" fmla="*/ 728663 w 875"/>
              <a:gd name="T21" fmla="*/ 690563 h 801"/>
              <a:gd name="T22" fmla="*/ 784225 w 875"/>
              <a:gd name="T23" fmla="*/ 749300 h 801"/>
              <a:gd name="T24" fmla="*/ 833438 w 875"/>
              <a:gd name="T25" fmla="*/ 811213 h 801"/>
              <a:gd name="T26" fmla="*/ 879475 w 875"/>
              <a:gd name="T27" fmla="*/ 874713 h 801"/>
              <a:gd name="T28" fmla="*/ 920750 w 875"/>
              <a:gd name="T29" fmla="*/ 942975 h 801"/>
              <a:gd name="T30" fmla="*/ 955675 w 875"/>
              <a:gd name="T31" fmla="*/ 1012825 h 801"/>
              <a:gd name="T32" fmla="*/ 984250 w 875"/>
              <a:gd name="T33" fmla="*/ 1085850 h 801"/>
              <a:gd name="T34" fmla="*/ 1389063 w 875"/>
              <a:gd name="T35" fmla="*/ 1035050 h 801"/>
              <a:gd name="T36" fmla="*/ 1371600 w 875"/>
              <a:gd name="T37" fmla="*/ 981075 h 801"/>
              <a:gd name="T38" fmla="*/ 1331913 w 875"/>
              <a:gd name="T39" fmla="*/ 876300 h 801"/>
              <a:gd name="T40" fmla="*/ 1282700 w 875"/>
              <a:gd name="T41" fmla="*/ 773113 h 801"/>
              <a:gd name="T42" fmla="*/ 1227138 w 875"/>
              <a:gd name="T43" fmla="*/ 676275 h 801"/>
              <a:gd name="T44" fmla="*/ 1163638 w 875"/>
              <a:gd name="T45" fmla="*/ 585788 h 801"/>
              <a:gd name="T46" fmla="*/ 1093788 w 875"/>
              <a:gd name="T47" fmla="*/ 498475 h 801"/>
              <a:gd name="T48" fmla="*/ 1017588 w 875"/>
              <a:gd name="T49" fmla="*/ 417513 h 801"/>
              <a:gd name="T50" fmla="*/ 935038 w 875"/>
              <a:gd name="T51" fmla="*/ 341313 h 801"/>
              <a:gd name="T52" fmla="*/ 847725 w 875"/>
              <a:gd name="T53" fmla="*/ 273050 h 801"/>
              <a:gd name="T54" fmla="*/ 754063 w 875"/>
              <a:gd name="T55" fmla="*/ 211138 h 801"/>
              <a:gd name="T56" fmla="*/ 654050 w 875"/>
              <a:gd name="T57" fmla="*/ 155575 h 801"/>
              <a:gd name="T58" fmla="*/ 552450 w 875"/>
              <a:gd name="T59" fmla="*/ 109538 h 801"/>
              <a:gd name="T60" fmla="*/ 444500 w 875"/>
              <a:gd name="T61" fmla="*/ 69850 h 801"/>
              <a:gd name="T62" fmla="*/ 336550 w 875"/>
              <a:gd name="T63" fmla="*/ 38100 h 801"/>
              <a:gd name="T64" fmla="*/ 220663 w 875"/>
              <a:gd name="T65" fmla="*/ 15875 h 801"/>
              <a:gd name="T66" fmla="*/ 103188 w 875"/>
              <a:gd name="T67" fmla="*/ 1588 h 801"/>
              <a:gd name="T68" fmla="*/ 236538 w 875"/>
              <a:gd name="T69" fmla="*/ 203200 h 8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75"/>
              <a:gd name="T106" fmla="*/ 0 h 801"/>
              <a:gd name="T107" fmla="*/ 875 w 875"/>
              <a:gd name="T108" fmla="*/ 801 h 8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75" h="801">
                <a:moveTo>
                  <a:pt x="0" y="249"/>
                </a:moveTo>
                <a:lnTo>
                  <a:pt x="0" y="249"/>
                </a:lnTo>
                <a:lnTo>
                  <a:pt x="26" y="249"/>
                </a:lnTo>
                <a:lnTo>
                  <a:pt x="53" y="251"/>
                </a:lnTo>
                <a:lnTo>
                  <a:pt x="79" y="254"/>
                </a:lnTo>
                <a:lnTo>
                  <a:pt x="105" y="258"/>
                </a:lnTo>
                <a:lnTo>
                  <a:pt x="131" y="262"/>
                </a:lnTo>
                <a:lnTo>
                  <a:pt x="156" y="268"/>
                </a:lnTo>
                <a:lnTo>
                  <a:pt x="180" y="275"/>
                </a:lnTo>
                <a:lnTo>
                  <a:pt x="205" y="282"/>
                </a:lnTo>
                <a:lnTo>
                  <a:pt x="228" y="290"/>
                </a:lnTo>
                <a:lnTo>
                  <a:pt x="253" y="299"/>
                </a:lnTo>
                <a:lnTo>
                  <a:pt x="275" y="310"/>
                </a:lnTo>
                <a:lnTo>
                  <a:pt x="298" y="320"/>
                </a:lnTo>
                <a:lnTo>
                  <a:pt x="320" y="333"/>
                </a:lnTo>
                <a:lnTo>
                  <a:pt x="341" y="345"/>
                </a:lnTo>
                <a:lnTo>
                  <a:pt x="363" y="359"/>
                </a:lnTo>
                <a:lnTo>
                  <a:pt x="384" y="372"/>
                </a:lnTo>
                <a:lnTo>
                  <a:pt x="403" y="387"/>
                </a:lnTo>
                <a:lnTo>
                  <a:pt x="423" y="403"/>
                </a:lnTo>
                <a:lnTo>
                  <a:pt x="441" y="419"/>
                </a:lnTo>
                <a:lnTo>
                  <a:pt x="459" y="435"/>
                </a:lnTo>
                <a:lnTo>
                  <a:pt x="477" y="454"/>
                </a:lnTo>
                <a:lnTo>
                  <a:pt x="494" y="472"/>
                </a:lnTo>
                <a:lnTo>
                  <a:pt x="510" y="491"/>
                </a:lnTo>
                <a:lnTo>
                  <a:pt x="525" y="511"/>
                </a:lnTo>
                <a:lnTo>
                  <a:pt x="540" y="530"/>
                </a:lnTo>
                <a:lnTo>
                  <a:pt x="554" y="551"/>
                </a:lnTo>
                <a:lnTo>
                  <a:pt x="567" y="572"/>
                </a:lnTo>
                <a:lnTo>
                  <a:pt x="580" y="594"/>
                </a:lnTo>
                <a:lnTo>
                  <a:pt x="591" y="616"/>
                </a:lnTo>
                <a:lnTo>
                  <a:pt x="602" y="638"/>
                </a:lnTo>
                <a:lnTo>
                  <a:pt x="611" y="661"/>
                </a:lnTo>
                <a:lnTo>
                  <a:pt x="620" y="684"/>
                </a:lnTo>
                <a:lnTo>
                  <a:pt x="778" y="801"/>
                </a:lnTo>
                <a:lnTo>
                  <a:pt x="875" y="652"/>
                </a:lnTo>
                <a:lnTo>
                  <a:pt x="864" y="618"/>
                </a:lnTo>
                <a:lnTo>
                  <a:pt x="852" y="584"/>
                </a:lnTo>
                <a:lnTo>
                  <a:pt x="839" y="552"/>
                </a:lnTo>
                <a:lnTo>
                  <a:pt x="823" y="520"/>
                </a:lnTo>
                <a:lnTo>
                  <a:pt x="808" y="487"/>
                </a:lnTo>
                <a:lnTo>
                  <a:pt x="791" y="457"/>
                </a:lnTo>
                <a:lnTo>
                  <a:pt x="773" y="426"/>
                </a:lnTo>
                <a:lnTo>
                  <a:pt x="753" y="398"/>
                </a:lnTo>
                <a:lnTo>
                  <a:pt x="733" y="369"/>
                </a:lnTo>
                <a:lnTo>
                  <a:pt x="712" y="341"/>
                </a:lnTo>
                <a:lnTo>
                  <a:pt x="689" y="314"/>
                </a:lnTo>
                <a:lnTo>
                  <a:pt x="665" y="288"/>
                </a:lnTo>
                <a:lnTo>
                  <a:pt x="641" y="263"/>
                </a:lnTo>
                <a:lnTo>
                  <a:pt x="616" y="238"/>
                </a:lnTo>
                <a:lnTo>
                  <a:pt x="589" y="215"/>
                </a:lnTo>
                <a:lnTo>
                  <a:pt x="562" y="193"/>
                </a:lnTo>
                <a:lnTo>
                  <a:pt x="534" y="172"/>
                </a:lnTo>
                <a:lnTo>
                  <a:pt x="505" y="153"/>
                </a:lnTo>
                <a:lnTo>
                  <a:pt x="475" y="133"/>
                </a:lnTo>
                <a:lnTo>
                  <a:pt x="445" y="115"/>
                </a:lnTo>
                <a:lnTo>
                  <a:pt x="412" y="98"/>
                </a:lnTo>
                <a:lnTo>
                  <a:pt x="381" y="83"/>
                </a:lnTo>
                <a:lnTo>
                  <a:pt x="348" y="69"/>
                </a:lnTo>
                <a:lnTo>
                  <a:pt x="315" y="56"/>
                </a:lnTo>
                <a:lnTo>
                  <a:pt x="280" y="44"/>
                </a:lnTo>
                <a:lnTo>
                  <a:pt x="247" y="33"/>
                </a:lnTo>
                <a:lnTo>
                  <a:pt x="212" y="24"/>
                </a:lnTo>
                <a:lnTo>
                  <a:pt x="175" y="17"/>
                </a:lnTo>
                <a:lnTo>
                  <a:pt x="139" y="10"/>
                </a:lnTo>
                <a:lnTo>
                  <a:pt x="103" y="5"/>
                </a:lnTo>
                <a:lnTo>
                  <a:pt x="65" y="1"/>
                </a:lnTo>
                <a:lnTo>
                  <a:pt x="27" y="0"/>
                </a:lnTo>
                <a:lnTo>
                  <a:pt x="149" y="128"/>
                </a:lnTo>
                <a:lnTo>
                  <a:pt x="0" y="249"/>
                </a:lnTo>
                <a:close/>
              </a:path>
            </a:pathLst>
          </a:custGeom>
          <a:gradFill>
            <a:gsLst>
              <a:gs pos="0">
                <a:srgbClr val="108DE4"/>
              </a:gs>
              <a:gs pos="100000">
                <a:schemeClr val="accent5">
                  <a:tint val="50000"/>
                  <a:shade val="100000"/>
                  <a:satMod val="350000"/>
                </a:schemeClr>
              </a:gs>
            </a:gsLst>
          </a:gradFill>
          <a:ln/>
        </p:spPr>
        <p:style>
          <a:lnRef idx="0">
            <a:schemeClr val="accent5"/>
          </a:lnRef>
          <a:fillRef idx="3">
            <a:schemeClr val="accent5"/>
          </a:fillRef>
          <a:effectRef idx="3">
            <a:schemeClr val="accent5"/>
          </a:effectRef>
          <a:fontRef idx="minor">
            <a:schemeClr val="lt1"/>
          </a:fontRef>
        </p:style>
        <p:txBody>
          <a:bodyPr anchor="ctr"/>
          <a:lstStyle/>
          <a:p>
            <a:pPr indent="-342900" algn="ctr" defTabSz="914400">
              <a:buFont typeface="Calibri" pitchFamily="-112" charset="0"/>
              <a:buAutoNum type="arabicPeriod"/>
              <a:defRPr/>
            </a:pPr>
            <a:endParaRPr lang="en-US" sz="2000" noProof="1">
              <a:solidFill>
                <a:srgbClr val="FFFFFF"/>
              </a:solidFill>
              <a:ea typeface="ＭＳ Ｐゴシック" pitchFamily="-112" charset="-128"/>
            </a:endParaRPr>
          </a:p>
        </p:txBody>
      </p:sp>
      <p:sp>
        <p:nvSpPr>
          <p:cNvPr id="18" name="Freeform 258"/>
          <p:cNvSpPr>
            <a:spLocks/>
          </p:cNvSpPr>
          <p:nvPr/>
        </p:nvSpPr>
        <p:spPr bwMode="auto">
          <a:xfrm>
            <a:off x="5077254" y="3709659"/>
            <a:ext cx="650982" cy="1162947"/>
          </a:xfrm>
          <a:custGeom>
            <a:avLst/>
            <a:gdLst>
              <a:gd name="T0" fmla="*/ 1300400407 w 516"/>
              <a:gd name="T1" fmla="*/ 556955376 h 922"/>
              <a:gd name="T2" fmla="*/ 1300400407 w 516"/>
              <a:gd name="T3" fmla="*/ 556955376 h 922"/>
              <a:gd name="T4" fmla="*/ 1300400407 w 516"/>
              <a:gd name="T5" fmla="*/ 483870070 h 922"/>
              <a:gd name="T6" fmla="*/ 1297881045 w 516"/>
              <a:gd name="T7" fmla="*/ 413305615 h 922"/>
              <a:gd name="T8" fmla="*/ 1290319786 w 516"/>
              <a:gd name="T9" fmla="*/ 342741258 h 922"/>
              <a:gd name="T10" fmla="*/ 1285279476 w 516"/>
              <a:gd name="T11" fmla="*/ 272176902 h 922"/>
              <a:gd name="T12" fmla="*/ 1275198856 w 516"/>
              <a:gd name="T13" fmla="*/ 204133446 h 922"/>
              <a:gd name="T14" fmla="*/ 1262597287 w 516"/>
              <a:gd name="T15" fmla="*/ 133569089 h 922"/>
              <a:gd name="T16" fmla="*/ 1249997305 w 516"/>
              <a:gd name="T17" fmla="*/ 65524070 h 922"/>
              <a:gd name="T18" fmla="*/ 1232355426 w 516"/>
              <a:gd name="T19" fmla="*/ 0 h 922"/>
              <a:gd name="T20" fmla="*/ 985380231 w 516"/>
              <a:gd name="T21" fmla="*/ 383063748 h 922"/>
              <a:gd name="T22" fmla="*/ 602316463 w 516"/>
              <a:gd name="T23" fmla="*/ 98286886 h 922"/>
              <a:gd name="T24" fmla="*/ 602316463 w 516"/>
              <a:gd name="T25" fmla="*/ 98286886 h 922"/>
              <a:gd name="T26" fmla="*/ 617437394 w 516"/>
              <a:gd name="T27" fmla="*/ 153728746 h 922"/>
              <a:gd name="T28" fmla="*/ 632558324 w 516"/>
              <a:gd name="T29" fmla="*/ 209173806 h 922"/>
              <a:gd name="T30" fmla="*/ 640119583 w 516"/>
              <a:gd name="T31" fmla="*/ 264617229 h 922"/>
              <a:gd name="T32" fmla="*/ 650200203 w 516"/>
              <a:gd name="T33" fmla="*/ 325100963 h 922"/>
              <a:gd name="T34" fmla="*/ 657759875 w 516"/>
              <a:gd name="T35" fmla="*/ 380544386 h 922"/>
              <a:gd name="T36" fmla="*/ 665321134 w 516"/>
              <a:gd name="T37" fmla="*/ 438507270 h 922"/>
              <a:gd name="T38" fmla="*/ 667840495 w 516"/>
              <a:gd name="T39" fmla="*/ 496471642 h 922"/>
              <a:gd name="T40" fmla="*/ 667840495 w 516"/>
              <a:gd name="T41" fmla="*/ 556955376 h 922"/>
              <a:gd name="T42" fmla="*/ 667840495 w 516"/>
              <a:gd name="T43" fmla="*/ 556955376 h 922"/>
              <a:gd name="T44" fmla="*/ 665321134 w 516"/>
              <a:gd name="T45" fmla="*/ 650200339 h 922"/>
              <a:gd name="T46" fmla="*/ 657759875 w 516"/>
              <a:gd name="T47" fmla="*/ 743446889 h 922"/>
              <a:gd name="T48" fmla="*/ 645159893 w 516"/>
              <a:gd name="T49" fmla="*/ 834172688 h 922"/>
              <a:gd name="T50" fmla="*/ 627518014 w 516"/>
              <a:gd name="T51" fmla="*/ 922377340 h 922"/>
              <a:gd name="T52" fmla="*/ 604837412 w 516"/>
              <a:gd name="T53" fmla="*/ 1008062630 h 922"/>
              <a:gd name="T54" fmla="*/ 574595552 w 516"/>
              <a:gd name="T55" fmla="*/ 1091228558 h 922"/>
              <a:gd name="T56" fmla="*/ 546873052 w 516"/>
              <a:gd name="T57" fmla="*/ 1176912260 h 922"/>
              <a:gd name="T58" fmla="*/ 511590881 w 516"/>
              <a:gd name="T59" fmla="*/ 1257557239 h 922"/>
              <a:gd name="T60" fmla="*/ 471268400 w 516"/>
              <a:gd name="T61" fmla="*/ 1338203805 h 922"/>
              <a:gd name="T62" fmla="*/ 425905609 w 516"/>
              <a:gd name="T63" fmla="*/ 1411287523 h 922"/>
              <a:gd name="T64" fmla="*/ 380542719 w 516"/>
              <a:gd name="T65" fmla="*/ 1486892191 h 922"/>
              <a:gd name="T66" fmla="*/ 327620257 w 516"/>
              <a:gd name="T67" fmla="*/ 1554937185 h 922"/>
              <a:gd name="T68" fmla="*/ 272176845 w 516"/>
              <a:gd name="T69" fmla="*/ 1625501541 h 922"/>
              <a:gd name="T70" fmla="*/ 214212485 w 516"/>
              <a:gd name="T71" fmla="*/ 1691025983 h 922"/>
              <a:gd name="T72" fmla="*/ 151209353 w 516"/>
              <a:gd name="T73" fmla="*/ 1751509717 h 922"/>
              <a:gd name="T74" fmla="*/ 85685297 w 516"/>
              <a:gd name="T75" fmla="*/ 1811993451 h 922"/>
              <a:gd name="T76" fmla="*/ 0 w 516"/>
              <a:gd name="T77" fmla="*/ 2147483647 h 922"/>
              <a:gd name="T78" fmla="*/ 456147470 w 516"/>
              <a:gd name="T79" fmla="*/ 2147483647 h 922"/>
              <a:gd name="T80" fmla="*/ 456147470 w 516"/>
              <a:gd name="T81" fmla="*/ 2147483647 h 922"/>
              <a:gd name="T82" fmla="*/ 549394001 w 516"/>
              <a:gd name="T83" fmla="*/ 2147483647 h 922"/>
              <a:gd name="T84" fmla="*/ 640119583 w 516"/>
              <a:gd name="T85" fmla="*/ 2147483647 h 922"/>
              <a:gd name="T86" fmla="*/ 725804855 w 516"/>
              <a:gd name="T87" fmla="*/ 2066528372 h 922"/>
              <a:gd name="T88" fmla="*/ 803928868 w 516"/>
              <a:gd name="T89" fmla="*/ 1970762459 h 922"/>
              <a:gd name="T90" fmla="*/ 879533718 w 516"/>
              <a:gd name="T91" fmla="*/ 1872477185 h 922"/>
              <a:gd name="T92" fmla="*/ 952619009 w 516"/>
              <a:gd name="T93" fmla="*/ 1769150013 h 922"/>
              <a:gd name="T94" fmla="*/ 1013102730 w 516"/>
              <a:gd name="T95" fmla="*/ 1660783720 h 922"/>
              <a:gd name="T96" fmla="*/ 1073586451 w 516"/>
              <a:gd name="T97" fmla="*/ 1549896874 h 922"/>
              <a:gd name="T98" fmla="*/ 1123989553 w 516"/>
              <a:gd name="T99" fmla="*/ 1433969717 h 922"/>
              <a:gd name="T100" fmla="*/ 1169352344 w 516"/>
              <a:gd name="T101" fmla="*/ 1318042560 h 922"/>
              <a:gd name="T102" fmla="*/ 1209674825 w 516"/>
              <a:gd name="T103" fmla="*/ 1197073505 h 922"/>
              <a:gd name="T104" fmla="*/ 1242436047 w 516"/>
              <a:gd name="T105" fmla="*/ 1076107624 h 922"/>
              <a:gd name="T106" fmla="*/ 1267637597 w 516"/>
              <a:gd name="T107" fmla="*/ 947578896 h 922"/>
              <a:gd name="T108" fmla="*/ 1287798838 w 516"/>
              <a:gd name="T109" fmla="*/ 821570918 h 922"/>
              <a:gd name="T110" fmla="*/ 1297881045 w 516"/>
              <a:gd name="T111" fmla="*/ 690522828 h 922"/>
              <a:gd name="T112" fmla="*/ 1300400407 w 516"/>
              <a:gd name="T113" fmla="*/ 556955376 h 922"/>
              <a:gd name="T114" fmla="*/ 1300400407 w 516"/>
              <a:gd name="T115" fmla="*/ 556955376 h 9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6"/>
              <a:gd name="T175" fmla="*/ 0 h 922"/>
              <a:gd name="T176" fmla="*/ 516 w 516"/>
              <a:gd name="T177" fmla="*/ 922 h 9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6" h="922">
                <a:moveTo>
                  <a:pt x="516" y="221"/>
                </a:moveTo>
                <a:lnTo>
                  <a:pt x="516" y="221"/>
                </a:lnTo>
                <a:lnTo>
                  <a:pt x="516" y="192"/>
                </a:lnTo>
                <a:lnTo>
                  <a:pt x="515" y="164"/>
                </a:lnTo>
                <a:lnTo>
                  <a:pt x="512" y="136"/>
                </a:lnTo>
                <a:lnTo>
                  <a:pt x="510" y="108"/>
                </a:lnTo>
                <a:lnTo>
                  <a:pt x="506" y="81"/>
                </a:lnTo>
                <a:lnTo>
                  <a:pt x="501" y="53"/>
                </a:lnTo>
                <a:lnTo>
                  <a:pt x="496" y="26"/>
                </a:lnTo>
                <a:lnTo>
                  <a:pt x="489" y="0"/>
                </a:lnTo>
                <a:lnTo>
                  <a:pt x="391" y="152"/>
                </a:lnTo>
                <a:lnTo>
                  <a:pt x="239" y="39"/>
                </a:lnTo>
                <a:lnTo>
                  <a:pt x="245" y="61"/>
                </a:lnTo>
                <a:lnTo>
                  <a:pt x="251" y="83"/>
                </a:lnTo>
                <a:lnTo>
                  <a:pt x="254" y="105"/>
                </a:lnTo>
                <a:lnTo>
                  <a:pt x="258" y="129"/>
                </a:lnTo>
                <a:lnTo>
                  <a:pt x="261" y="151"/>
                </a:lnTo>
                <a:lnTo>
                  <a:pt x="264" y="174"/>
                </a:lnTo>
                <a:lnTo>
                  <a:pt x="265" y="197"/>
                </a:lnTo>
                <a:lnTo>
                  <a:pt x="265" y="221"/>
                </a:lnTo>
                <a:lnTo>
                  <a:pt x="264" y="258"/>
                </a:lnTo>
                <a:lnTo>
                  <a:pt x="261" y="295"/>
                </a:lnTo>
                <a:lnTo>
                  <a:pt x="256" y="331"/>
                </a:lnTo>
                <a:lnTo>
                  <a:pt x="249" y="366"/>
                </a:lnTo>
                <a:lnTo>
                  <a:pt x="240" y="400"/>
                </a:lnTo>
                <a:lnTo>
                  <a:pt x="228" y="433"/>
                </a:lnTo>
                <a:lnTo>
                  <a:pt x="217" y="467"/>
                </a:lnTo>
                <a:lnTo>
                  <a:pt x="203" y="499"/>
                </a:lnTo>
                <a:lnTo>
                  <a:pt x="187" y="531"/>
                </a:lnTo>
                <a:lnTo>
                  <a:pt x="169" y="560"/>
                </a:lnTo>
                <a:lnTo>
                  <a:pt x="151" y="590"/>
                </a:lnTo>
                <a:lnTo>
                  <a:pt x="130" y="617"/>
                </a:lnTo>
                <a:lnTo>
                  <a:pt x="108" y="645"/>
                </a:lnTo>
                <a:lnTo>
                  <a:pt x="85" y="671"/>
                </a:lnTo>
                <a:lnTo>
                  <a:pt x="60" y="695"/>
                </a:lnTo>
                <a:lnTo>
                  <a:pt x="34" y="719"/>
                </a:lnTo>
                <a:lnTo>
                  <a:pt x="0" y="899"/>
                </a:lnTo>
                <a:lnTo>
                  <a:pt x="181" y="922"/>
                </a:lnTo>
                <a:lnTo>
                  <a:pt x="218" y="890"/>
                </a:lnTo>
                <a:lnTo>
                  <a:pt x="254" y="856"/>
                </a:lnTo>
                <a:lnTo>
                  <a:pt x="288" y="820"/>
                </a:lnTo>
                <a:lnTo>
                  <a:pt x="319" y="782"/>
                </a:lnTo>
                <a:lnTo>
                  <a:pt x="349" y="743"/>
                </a:lnTo>
                <a:lnTo>
                  <a:pt x="378" y="702"/>
                </a:lnTo>
                <a:lnTo>
                  <a:pt x="402" y="659"/>
                </a:lnTo>
                <a:lnTo>
                  <a:pt x="426" y="615"/>
                </a:lnTo>
                <a:lnTo>
                  <a:pt x="446" y="569"/>
                </a:lnTo>
                <a:lnTo>
                  <a:pt x="464" y="523"/>
                </a:lnTo>
                <a:lnTo>
                  <a:pt x="480" y="475"/>
                </a:lnTo>
                <a:lnTo>
                  <a:pt x="493" y="427"/>
                </a:lnTo>
                <a:lnTo>
                  <a:pt x="503" y="376"/>
                </a:lnTo>
                <a:lnTo>
                  <a:pt x="511" y="326"/>
                </a:lnTo>
                <a:lnTo>
                  <a:pt x="515" y="274"/>
                </a:lnTo>
                <a:lnTo>
                  <a:pt x="516" y="221"/>
                </a:lnTo>
                <a:close/>
              </a:path>
            </a:pathLst>
          </a:custGeom>
          <a:gradFill>
            <a:gsLst>
              <a:gs pos="0">
                <a:srgbClr val="108DE4"/>
              </a:gs>
              <a:gs pos="100000">
                <a:schemeClr val="accent5">
                  <a:tint val="50000"/>
                  <a:shade val="100000"/>
                  <a:satMod val="350000"/>
                </a:schemeClr>
              </a:gs>
            </a:gsLst>
          </a:gradFill>
          <a:ln/>
        </p:spPr>
        <p:style>
          <a:lnRef idx="0">
            <a:schemeClr val="accent5"/>
          </a:lnRef>
          <a:fillRef idx="3">
            <a:schemeClr val="accent5"/>
          </a:fillRef>
          <a:effectRef idx="3">
            <a:schemeClr val="accent5"/>
          </a:effectRef>
          <a:fontRef idx="minor">
            <a:schemeClr val="lt1"/>
          </a:fontRef>
        </p:style>
        <p:txBody>
          <a:bodyPr anchor="ctr"/>
          <a:lstStyle/>
          <a:p>
            <a:pPr indent="-342900" algn="ctr" defTabSz="914400">
              <a:buFont typeface="Calibri" pitchFamily="-112" charset="0"/>
              <a:buAutoNum type="arabicPeriod"/>
              <a:defRPr/>
            </a:pPr>
            <a:endParaRPr lang="en-US" sz="2000" noProof="1">
              <a:solidFill>
                <a:srgbClr val="FFFFFF"/>
              </a:solidFill>
              <a:ea typeface="ＭＳ Ｐゴシック" pitchFamily="-112" charset="-128"/>
            </a:endParaRPr>
          </a:p>
        </p:txBody>
      </p:sp>
      <p:sp>
        <p:nvSpPr>
          <p:cNvPr id="19" name="Freeform 259"/>
          <p:cNvSpPr>
            <a:spLocks/>
          </p:cNvSpPr>
          <p:nvPr/>
        </p:nvSpPr>
        <p:spPr bwMode="auto">
          <a:xfrm>
            <a:off x="3828300" y="4645222"/>
            <a:ext cx="1441984" cy="485645"/>
          </a:xfrm>
          <a:custGeom>
            <a:avLst/>
            <a:gdLst>
              <a:gd name="T0" fmla="*/ 2147483647 w 1143"/>
              <a:gd name="T1" fmla="*/ 0 h 385"/>
              <a:gd name="T2" fmla="*/ 2147483647 w 1143"/>
              <a:gd name="T3" fmla="*/ 2147483647 h 385"/>
              <a:gd name="T4" fmla="*/ 2147483647 w 1143"/>
              <a:gd name="T5" fmla="*/ 2147483647 h 385"/>
              <a:gd name="T6" fmla="*/ 2147483647 w 1143"/>
              <a:gd name="T7" fmla="*/ 2147483647 h 385"/>
              <a:gd name="T8" fmla="*/ 2147483647 w 1143"/>
              <a:gd name="T9" fmla="*/ 2147483647 h 385"/>
              <a:gd name="T10" fmla="*/ 2147483647 w 1143"/>
              <a:gd name="T11" fmla="*/ 2147483647 h 385"/>
              <a:gd name="T12" fmla="*/ 2147483647 w 1143"/>
              <a:gd name="T13" fmla="*/ 2147483647 h 385"/>
              <a:gd name="T14" fmla="*/ 2147483647 w 1143"/>
              <a:gd name="T15" fmla="*/ 2147483647 h 385"/>
              <a:gd name="T16" fmla="*/ 2147483647 w 1143"/>
              <a:gd name="T17" fmla="*/ 2147483647 h 385"/>
              <a:gd name="T18" fmla="*/ 2147483647 w 1143"/>
              <a:gd name="T19" fmla="*/ 2147483647 h 385"/>
              <a:gd name="T20" fmla="*/ 2147483647 w 1143"/>
              <a:gd name="T21" fmla="*/ 2147483647 h 385"/>
              <a:gd name="T22" fmla="*/ 2147483647 w 1143"/>
              <a:gd name="T23" fmla="*/ 2147483647 h 385"/>
              <a:gd name="T24" fmla="*/ 2147483647 w 1143"/>
              <a:gd name="T25" fmla="*/ 2147483647 h 385"/>
              <a:gd name="T26" fmla="*/ 2147483647 w 1143"/>
              <a:gd name="T27" fmla="*/ 2147483647 h 385"/>
              <a:gd name="T28" fmla="*/ 2147483647 w 1143"/>
              <a:gd name="T29" fmla="*/ 2147483647 h 385"/>
              <a:gd name="T30" fmla="*/ 2147483647 w 1143"/>
              <a:gd name="T31" fmla="*/ 2147483647 h 385"/>
              <a:gd name="T32" fmla="*/ 2147483647 w 1143"/>
              <a:gd name="T33" fmla="*/ 2147483647 h 385"/>
              <a:gd name="T34" fmla="*/ 0 w 1143"/>
              <a:gd name="T35" fmla="*/ 2147483647 h 385"/>
              <a:gd name="T36" fmla="*/ 2147483647 w 1143"/>
              <a:gd name="T37" fmla="*/ 2147483647 h 385"/>
              <a:gd name="T38" fmla="*/ 2147483647 w 1143"/>
              <a:gd name="T39" fmla="*/ 2147483647 h 385"/>
              <a:gd name="T40" fmla="*/ 2147483647 w 1143"/>
              <a:gd name="T41" fmla="*/ 2147483647 h 385"/>
              <a:gd name="T42" fmla="*/ 2147483647 w 1143"/>
              <a:gd name="T43" fmla="*/ 2147483647 h 385"/>
              <a:gd name="T44" fmla="*/ 2147483647 w 1143"/>
              <a:gd name="T45" fmla="*/ 2147483647 h 385"/>
              <a:gd name="T46" fmla="*/ 2147483647 w 1143"/>
              <a:gd name="T47" fmla="*/ 2147483647 h 385"/>
              <a:gd name="T48" fmla="*/ 2147483647 w 1143"/>
              <a:gd name="T49" fmla="*/ 2147483647 h 385"/>
              <a:gd name="T50" fmla="*/ 2147483647 w 1143"/>
              <a:gd name="T51" fmla="*/ 2147483647 h 385"/>
              <a:gd name="T52" fmla="*/ 2147483647 w 1143"/>
              <a:gd name="T53" fmla="*/ 2147483647 h 385"/>
              <a:gd name="T54" fmla="*/ 2147483647 w 1143"/>
              <a:gd name="T55" fmla="*/ 2147483647 h 385"/>
              <a:gd name="T56" fmla="*/ 2147483647 w 1143"/>
              <a:gd name="T57" fmla="*/ 2147483647 h 385"/>
              <a:gd name="T58" fmla="*/ 2147483647 w 1143"/>
              <a:gd name="T59" fmla="*/ 2147483647 h 385"/>
              <a:gd name="T60" fmla="*/ 2147483647 w 1143"/>
              <a:gd name="T61" fmla="*/ 2147483647 h 385"/>
              <a:gd name="T62" fmla="*/ 2147483647 w 1143"/>
              <a:gd name="T63" fmla="*/ 2147483647 h 385"/>
              <a:gd name="T64" fmla="*/ 2147483647 w 1143"/>
              <a:gd name="T65" fmla="*/ 2147483647 h 385"/>
              <a:gd name="T66" fmla="*/ 2147483647 w 1143"/>
              <a:gd name="T67" fmla="*/ 2147483647 h 385"/>
              <a:gd name="T68" fmla="*/ 2147483647 w 1143"/>
              <a:gd name="T69" fmla="*/ 2147483647 h 385"/>
              <a:gd name="T70" fmla="*/ 2147483647 w 1143"/>
              <a:gd name="T71" fmla="*/ 2147483647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3"/>
              <a:gd name="T109" fmla="*/ 0 h 385"/>
              <a:gd name="T110" fmla="*/ 1143 w 1143"/>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3" h="385">
                <a:moveTo>
                  <a:pt x="996" y="0"/>
                </a:moveTo>
                <a:lnTo>
                  <a:pt x="996" y="0"/>
                </a:lnTo>
                <a:lnTo>
                  <a:pt x="975" y="15"/>
                </a:lnTo>
                <a:lnTo>
                  <a:pt x="953" y="30"/>
                </a:lnTo>
                <a:lnTo>
                  <a:pt x="929" y="44"/>
                </a:lnTo>
                <a:lnTo>
                  <a:pt x="906" y="57"/>
                </a:lnTo>
                <a:lnTo>
                  <a:pt x="883" y="69"/>
                </a:lnTo>
                <a:lnTo>
                  <a:pt x="858" y="80"/>
                </a:lnTo>
                <a:lnTo>
                  <a:pt x="833" y="91"/>
                </a:lnTo>
                <a:lnTo>
                  <a:pt x="808" y="100"/>
                </a:lnTo>
                <a:lnTo>
                  <a:pt x="783" y="108"/>
                </a:lnTo>
                <a:lnTo>
                  <a:pt x="756" y="115"/>
                </a:lnTo>
                <a:lnTo>
                  <a:pt x="730" y="122"/>
                </a:lnTo>
                <a:lnTo>
                  <a:pt x="702" y="127"/>
                </a:lnTo>
                <a:lnTo>
                  <a:pt x="675" y="131"/>
                </a:lnTo>
                <a:lnTo>
                  <a:pt x="647" y="133"/>
                </a:lnTo>
                <a:lnTo>
                  <a:pt x="618" y="136"/>
                </a:lnTo>
                <a:lnTo>
                  <a:pt x="590" y="136"/>
                </a:lnTo>
                <a:lnTo>
                  <a:pt x="562" y="136"/>
                </a:lnTo>
                <a:lnTo>
                  <a:pt x="534" y="133"/>
                </a:lnTo>
                <a:lnTo>
                  <a:pt x="507" y="131"/>
                </a:lnTo>
                <a:lnTo>
                  <a:pt x="480" y="127"/>
                </a:lnTo>
                <a:lnTo>
                  <a:pt x="454" y="122"/>
                </a:lnTo>
                <a:lnTo>
                  <a:pt x="426" y="115"/>
                </a:lnTo>
                <a:lnTo>
                  <a:pt x="400" y="109"/>
                </a:lnTo>
                <a:lnTo>
                  <a:pt x="374" y="101"/>
                </a:lnTo>
                <a:lnTo>
                  <a:pt x="350" y="92"/>
                </a:lnTo>
                <a:lnTo>
                  <a:pt x="325" y="82"/>
                </a:lnTo>
                <a:lnTo>
                  <a:pt x="302" y="71"/>
                </a:lnTo>
                <a:lnTo>
                  <a:pt x="277" y="58"/>
                </a:lnTo>
                <a:lnTo>
                  <a:pt x="255" y="47"/>
                </a:lnTo>
                <a:lnTo>
                  <a:pt x="232" y="32"/>
                </a:lnTo>
                <a:lnTo>
                  <a:pt x="211" y="18"/>
                </a:lnTo>
                <a:lnTo>
                  <a:pt x="189" y="3"/>
                </a:lnTo>
                <a:lnTo>
                  <a:pt x="0" y="26"/>
                </a:lnTo>
                <a:lnTo>
                  <a:pt x="27" y="193"/>
                </a:lnTo>
                <a:lnTo>
                  <a:pt x="56" y="215"/>
                </a:lnTo>
                <a:lnTo>
                  <a:pt x="87" y="236"/>
                </a:lnTo>
                <a:lnTo>
                  <a:pt x="118" y="255"/>
                </a:lnTo>
                <a:lnTo>
                  <a:pt x="150" y="273"/>
                </a:lnTo>
                <a:lnTo>
                  <a:pt x="184" y="292"/>
                </a:lnTo>
                <a:lnTo>
                  <a:pt x="218" y="307"/>
                </a:lnTo>
                <a:lnTo>
                  <a:pt x="251" y="321"/>
                </a:lnTo>
                <a:lnTo>
                  <a:pt x="286" y="334"/>
                </a:lnTo>
                <a:lnTo>
                  <a:pt x="323" y="346"/>
                </a:lnTo>
                <a:lnTo>
                  <a:pt x="359" y="356"/>
                </a:lnTo>
                <a:lnTo>
                  <a:pt x="397" y="366"/>
                </a:lnTo>
                <a:lnTo>
                  <a:pt x="434" y="372"/>
                </a:lnTo>
                <a:lnTo>
                  <a:pt x="473" y="377"/>
                </a:lnTo>
                <a:lnTo>
                  <a:pt x="512" y="382"/>
                </a:lnTo>
                <a:lnTo>
                  <a:pt x="551" y="385"/>
                </a:lnTo>
                <a:lnTo>
                  <a:pt x="590" y="385"/>
                </a:lnTo>
                <a:lnTo>
                  <a:pt x="629" y="385"/>
                </a:lnTo>
                <a:lnTo>
                  <a:pt x="667" y="382"/>
                </a:lnTo>
                <a:lnTo>
                  <a:pt x="705" y="378"/>
                </a:lnTo>
                <a:lnTo>
                  <a:pt x="743" y="373"/>
                </a:lnTo>
                <a:lnTo>
                  <a:pt x="780" y="366"/>
                </a:lnTo>
                <a:lnTo>
                  <a:pt x="817" y="358"/>
                </a:lnTo>
                <a:lnTo>
                  <a:pt x="852" y="347"/>
                </a:lnTo>
                <a:lnTo>
                  <a:pt x="887" y="337"/>
                </a:lnTo>
                <a:lnTo>
                  <a:pt x="922" y="324"/>
                </a:lnTo>
                <a:lnTo>
                  <a:pt x="955" y="310"/>
                </a:lnTo>
                <a:lnTo>
                  <a:pt x="989" y="296"/>
                </a:lnTo>
                <a:lnTo>
                  <a:pt x="1021" y="279"/>
                </a:lnTo>
                <a:lnTo>
                  <a:pt x="1054" y="262"/>
                </a:lnTo>
                <a:lnTo>
                  <a:pt x="1084" y="242"/>
                </a:lnTo>
                <a:lnTo>
                  <a:pt x="1115" y="223"/>
                </a:lnTo>
                <a:lnTo>
                  <a:pt x="1143" y="201"/>
                </a:lnTo>
                <a:lnTo>
                  <a:pt x="962" y="178"/>
                </a:lnTo>
                <a:lnTo>
                  <a:pt x="996" y="0"/>
                </a:lnTo>
                <a:close/>
              </a:path>
            </a:pathLst>
          </a:custGeom>
          <a:gradFill>
            <a:gsLst>
              <a:gs pos="0">
                <a:srgbClr val="108DE4"/>
              </a:gs>
              <a:gs pos="100000">
                <a:schemeClr val="accent5">
                  <a:tint val="50000"/>
                  <a:shade val="100000"/>
                  <a:satMod val="350000"/>
                </a:schemeClr>
              </a:gs>
            </a:gsLst>
          </a:gradFill>
          <a:ln/>
        </p:spPr>
        <p:style>
          <a:lnRef idx="0">
            <a:schemeClr val="accent5"/>
          </a:lnRef>
          <a:fillRef idx="3">
            <a:schemeClr val="accent5"/>
          </a:fillRef>
          <a:effectRef idx="3">
            <a:schemeClr val="accent5"/>
          </a:effectRef>
          <a:fontRef idx="minor">
            <a:schemeClr val="lt1"/>
          </a:fontRef>
        </p:style>
        <p:txBody>
          <a:bodyPr anchor="ctr"/>
          <a:lstStyle/>
          <a:p>
            <a:pPr algn="ctr" defTabSz="914400">
              <a:defRPr/>
            </a:pPr>
            <a:endParaRPr lang="en-US" sz="2000" dirty="0">
              <a:solidFill>
                <a:srgbClr val="FFFFFF"/>
              </a:solidFill>
              <a:ea typeface="ＭＳ Ｐゴシック" pitchFamily="-112" charset="-128"/>
            </a:endParaRPr>
          </a:p>
        </p:txBody>
      </p:sp>
      <p:sp>
        <p:nvSpPr>
          <p:cNvPr id="20" name="Freeform 260"/>
          <p:cNvSpPr>
            <a:spLocks/>
          </p:cNvSpPr>
          <p:nvPr/>
        </p:nvSpPr>
        <p:spPr bwMode="auto">
          <a:xfrm>
            <a:off x="3415764" y="3504902"/>
            <a:ext cx="618173" cy="1354760"/>
          </a:xfrm>
          <a:custGeom>
            <a:avLst/>
            <a:gdLst>
              <a:gd name="T0" fmla="*/ 2147483647 w 490"/>
              <a:gd name="T1" fmla="*/ 2147483647 h 1074"/>
              <a:gd name="T2" fmla="*/ 2147483647 w 490"/>
              <a:gd name="T3" fmla="*/ 2147483647 h 1074"/>
              <a:gd name="T4" fmla="*/ 2147483647 w 490"/>
              <a:gd name="T5" fmla="*/ 2147483647 h 1074"/>
              <a:gd name="T6" fmla="*/ 2147483647 w 490"/>
              <a:gd name="T7" fmla="*/ 2147483647 h 1074"/>
              <a:gd name="T8" fmla="*/ 2147483647 w 490"/>
              <a:gd name="T9" fmla="*/ 2147483647 h 1074"/>
              <a:gd name="T10" fmla="*/ 2147483647 w 490"/>
              <a:gd name="T11" fmla="*/ 2147483647 h 1074"/>
              <a:gd name="T12" fmla="*/ 2147483647 w 490"/>
              <a:gd name="T13" fmla="*/ 2147483647 h 1074"/>
              <a:gd name="T14" fmla="*/ 2147483647 w 490"/>
              <a:gd name="T15" fmla="*/ 2147483647 h 1074"/>
              <a:gd name="T16" fmla="*/ 2147483647 w 490"/>
              <a:gd name="T17" fmla="*/ 2147483647 h 1074"/>
              <a:gd name="T18" fmla="*/ 2147483647 w 490"/>
              <a:gd name="T19" fmla="*/ 2147483647 h 1074"/>
              <a:gd name="T20" fmla="*/ 2147483647 w 490"/>
              <a:gd name="T21" fmla="*/ 2147483647 h 1074"/>
              <a:gd name="T22" fmla="*/ 2147483647 w 490"/>
              <a:gd name="T23" fmla="*/ 2147483647 h 1074"/>
              <a:gd name="T24" fmla="*/ 2147483647 w 490"/>
              <a:gd name="T25" fmla="*/ 2147483647 h 1074"/>
              <a:gd name="T26" fmla="*/ 2147483647 w 490"/>
              <a:gd name="T27" fmla="*/ 2147483647 h 1074"/>
              <a:gd name="T28" fmla="*/ 2147483647 w 490"/>
              <a:gd name="T29" fmla="*/ 2147483647 h 1074"/>
              <a:gd name="T30" fmla="*/ 2147483647 w 490"/>
              <a:gd name="T31" fmla="*/ 2147483647 h 1074"/>
              <a:gd name="T32" fmla="*/ 2147483647 w 490"/>
              <a:gd name="T33" fmla="*/ 2147483647 h 1074"/>
              <a:gd name="T34" fmla="*/ 2147483647 w 490"/>
              <a:gd name="T35" fmla="*/ 2147483647 h 1074"/>
              <a:gd name="T36" fmla="*/ 2147483647 w 490"/>
              <a:gd name="T37" fmla="*/ 2147483647 h 1074"/>
              <a:gd name="T38" fmla="*/ 2147483647 w 490"/>
              <a:gd name="T39" fmla="*/ 2147483647 h 1074"/>
              <a:gd name="T40" fmla="*/ 2147483647 w 490"/>
              <a:gd name="T41" fmla="*/ 2147483647 h 1074"/>
              <a:gd name="T42" fmla="*/ 2147483647 w 490"/>
              <a:gd name="T43" fmla="*/ 2147483647 h 1074"/>
              <a:gd name="T44" fmla="*/ 2147483647 w 490"/>
              <a:gd name="T45" fmla="*/ 2147483647 h 1074"/>
              <a:gd name="T46" fmla="*/ 2147483647 w 490"/>
              <a:gd name="T47" fmla="*/ 2147483647 h 1074"/>
              <a:gd name="T48" fmla="*/ 2147483647 w 490"/>
              <a:gd name="T49" fmla="*/ 2147483647 h 1074"/>
              <a:gd name="T50" fmla="*/ 2147483647 w 490"/>
              <a:gd name="T51" fmla="*/ 2147483647 h 1074"/>
              <a:gd name="T52" fmla="*/ 2147483647 w 490"/>
              <a:gd name="T53" fmla="*/ 2147483647 h 1074"/>
              <a:gd name="T54" fmla="*/ 2147483647 w 490"/>
              <a:gd name="T55" fmla="*/ 0 h 1074"/>
              <a:gd name="T56" fmla="*/ 2147483647 w 490"/>
              <a:gd name="T57" fmla="*/ 2147483647 h 1074"/>
              <a:gd name="T58" fmla="*/ 2147483647 w 490"/>
              <a:gd name="T59" fmla="*/ 2147483647 h 1074"/>
              <a:gd name="T60" fmla="*/ 2147483647 w 490"/>
              <a:gd name="T61" fmla="*/ 2147483647 h 1074"/>
              <a:gd name="T62" fmla="*/ 2147483647 w 490"/>
              <a:gd name="T63" fmla="*/ 2147483647 h 1074"/>
              <a:gd name="T64" fmla="*/ 2147483647 w 490"/>
              <a:gd name="T65" fmla="*/ 2147483647 h 1074"/>
              <a:gd name="T66" fmla="*/ 2147483647 w 490"/>
              <a:gd name="T67" fmla="*/ 2147483647 h 1074"/>
              <a:gd name="T68" fmla="*/ 2147483647 w 490"/>
              <a:gd name="T69" fmla="*/ 2147483647 h 1074"/>
              <a:gd name="T70" fmla="*/ 2147483647 w 490"/>
              <a:gd name="T71" fmla="*/ 2147483647 h 1074"/>
              <a:gd name="T72" fmla="*/ 2147483647 w 490"/>
              <a:gd name="T73" fmla="*/ 2147483647 h 1074"/>
              <a:gd name="T74" fmla="*/ 0 w 490"/>
              <a:gd name="T75" fmla="*/ 2147483647 h 1074"/>
              <a:gd name="T76" fmla="*/ 0 w 490"/>
              <a:gd name="T77" fmla="*/ 2147483647 h 1074"/>
              <a:gd name="T78" fmla="*/ 2147483647 w 490"/>
              <a:gd name="T79" fmla="*/ 2147483647 h 1074"/>
              <a:gd name="T80" fmla="*/ 2147483647 w 490"/>
              <a:gd name="T81" fmla="*/ 2147483647 h 1074"/>
              <a:gd name="T82" fmla="*/ 2147483647 w 490"/>
              <a:gd name="T83" fmla="*/ 2147483647 h 1074"/>
              <a:gd name="T84" fmla="*/ 2147483647 w 490"/>
              <a:gd name="T85" fmla="*/ 2147483647 h 1074"/>
              <a:gd name="T86" fmla="*/ 2147483647 w 490"/>
              <a:gd name="T87" fmla="*/ 2147483647 h 1074"/>
              <a:gd name="T88" fmla="*/ 2147483647 w 490"/>
              <a:gd name="T89" fmla="*/ 2147483647 h 1074"/>
              <a:gd name="T90" fmla="*/ 2147483647 w 490"/>
              <a:gd name="T91" fmla="*/ 2147483647 h 1074"/>
              <a:gd name="T92" fmla="*/ 2147483647 w 490"/>
              <a:gd name="T93" fmla="*/ 2147483647 h 1074"/>
              <a:gd name="T94" fmla="*/ 2147483647 w 490"/>
              <a:gd name="T95" fmla="*/ 2147483647 h 1074"/>
              <a:gd name="T96" fmla="*/ 2147483647 w 490"/>
              <a:gd name="T97" fmla="*/ 2147483647 h 1074"/>
              <a:gd name="T98" fmla="*/ 2147483647 w 490"/>
              <a:gd name="T99" fmla="*/ 2147483647 h 1074"/>
              <a:gd name="T100" fmla="*/ 2147483647 w 490"/>
              <a:gd name="T101" fmla="*/ 2147483647 h 1074"/>
              <a:gd name="T102" fmla="*/ 2147483647 w 490"/>
              <a:gd name="T103" fmla="*/ 2147483647 h 1074"/>
              <a:gd name="T104" fmla="*/ 2147483647 w 490"/>
              <a:gd name="T105" fmla="*/ 2147483647 h 1074"/>
              <a:gd name="T106" fmla="*/ 2147483647 w 490"/>
              <a:gd name="T107" fmla="*/ 2147483647 h 1074"/>
              <a:gd name="T108" fmla="*/ 2147483647 w 490"/>
              <a:gd name="T109" fmla="*/ 2147483647 h 1074"/>
              <a:gd name="T110" fmla="*/ 2147483647 w 490"/>
              <a:gd name="T111" fmla="*/ 2147483647 h 1074"/>
              <a:gd name="T112" fmla="*/ 2147483647 w 490"/>
              <a:gd name="T113" fmla="*/ 2147483647 h 10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0"/>
              <a:gd name="T172" fmla="*/ 0 h 1074"/>
              <a:gd name="T173" fmla="*/ 490 w 490"/>
              <a:gd name="T174" fmla="*/ 1074 h 10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0" h="1074">
                <a:moveTo>
                  <a:pt x="490" y="886"/>
                </a:moveTo>
                <a:lnTo>
                  <a:pt x="490" y="886"/>
                </a:lnTo>
                <a:lnTo>
                  <a:pt x="463" y="862"/>
                </a:lnTo>
                <a:lnTo>
                  <a:pt x="438" y="838"/>
                </a:lnTo>
                <a:lnTo>
                  <a:pt x="414" y="812"/>
                </a:lnTo>
                <a:lnTo>
                  <a:pt x="392" y="785"/>
                </a:lnTo>
                <a:lnTo>
                  <a:pt x="371" y="756"/>
                </a:lnTo>
                <a:lnTo>
                  <a:pt x="351" y="726"/>
                </a:lnTo>
                <a:lnTo>
                  <a:pt x="333" y="696"/>
                </a:lnTo>
                <a:lnTo>
                  <a:pt x="316" y="665"/>
                </a:lnTo>
                <a:lnTo>
                  <a:pt x="302" y="632"/>
                </a:lnTo>
                <a:lnTo>
                  <a:pt x="289" y="599"/>
                </a:lnTo>
                <a:lnTo>
                  <a:pt x="279" y="564"/>
                </a:lnTo>
                <a:lnTo>
                  <a:pt x="270" y="529"/>
                </a:lnTo>
                <a:lnTo>
                  <a:pt x="262" y="494"/>
                </a:lnTo>
                <a:lnTo>
                  <a:pt x="257" y="458"/>
                </a:lnTo>
                <a:lnTo>
                  <a:pt x="254" y="420"/>
                </a:lnTo>
                <a:lnTo>
                  <a:pt x="253" y="383"/>
                </a:lnTo>
                <a:lnTo>
                  <a:pt x="253" y="356"/>
                </a:lnTo>
                <a:lnTo>
                  <a:pt x="255" y="328"/>
                </a:lnTo>
                <a:lnTo>
                  <a:pt x="258" y="302"/>
                </a:lnTo>
                <a:lnTo>
                  <a:pt x="262" y="275"/>
                </a:lnTo>
                <a:lnTo>
                  <a:pt x="267" y="249"/>
                </a:lnTo>
                <a:lnTo>
                  <a:pt x="272" y="223"/>
                </a:lnTo>
                <a:lnTo>
                  <a:pt x="280" y="199"/>
                </a:lnTo>
                <a:lnTo>
                  <a:pt x="288" y="174"/>
                </a:lnTo>
                <a:lnTo>
                  <a:pt x="211" y="0"/>
                </a:lnTo>
                <a:lnTo>
                  <a:pt x="55" y="77"/>
                </a:lnTo>
                <a:lnTo>
                  <a:pt x="42" y="113"/>
                </a:lnTo>
                <a:lnTo>
                  <a:pt x="31" y="149"/>
                </a:lnTo>
                <a:lnTo>
                  <a:pt x="22" y="187"/>
                </a:lnTo>
                <a:lnTo>
                  <a:pt x="14" y="226"/>
                </a:lnTo>
                <a:lnTo>
                  <a:pt x="8" y="263"/>
                </a:lnTo>
                <a:lnTo>
                  <a:pt x="4" y="304"/>
                </a:lnTo>
                <a:lnTo>
                  <a:pt x="1" y="343"/>
                </a:lnTo>
                <a:lnTo>
                  <a:pt x="0" y="383"/>
                </a:lnTo>
                <a:lnTo>
                  <a:pt x="3" y="435"/>
                </a:lnTo>
                <a:lnTo>
                  <a:pt x="7" y="485"/>
                </a:lnTo>
                <a:lnTo>
                  <a:pt x="13" y="536"/>
                </a:lnTo>
                <a:lnTo>
                  <a:pt x="23" y="585"/>
                </a:lnTo>
                <a:lnTo>
                  <a:pt x="36" y="633"/>
                </a:lnTo>
                <a:lnTo>
                  <a:pt x="51" y="680"/>
                </a:lnTo>
                <a:lnTo>
                  <a:pt x="69" y="725"/>
                </a:lnTo>
                <a:lnTo>
                  <a:pt x="88" y="770"/>
                </a:lnTo>
                <a:lnTo>
                  <a:pt x="110" y="813"/>
                </a:lnTo>
                <a:lnTo>
                  <a:pt x="135" y="856"/>
                </a:lnTo>
                <a:lnTo>
                  <a:pt x="162" y="896"/>
                </a:lnTo>
                <a:lnTo>
                  <a:pt x="191" y="935"/>
                </a:lnTo>
                <a:lnTo>
                  <a:pt x="222" y="973"/>
                </a:lnTo>
                <a:lnTo>
                  <a:pt x="254" y="1008"/>
                </a:lnTo>
                <a:lnTo>
                  <a:pt x="288" y="1043"/>
                </a:lnTo>
                <a:lnTo>
                  <a:pt x="324" y="1074"/>
                </a:lnTo>
                <a:lnTo>
                  <a:pt x="298" y="909"/>
                </a:lnTo>
                <a:lnTo>
                  <a:pt x="490" y="886"/>
                </a:lnTo>
                <a:close/>
              </a:path>
            </a:pathLst>
          </a:custGeom>
          <a:gradFill>
            <a:gsLst>
              <a:gs pos="0">
                <a:srgbClr val="108DE4"/>
              </a:gs>
              <a:gs pos="100000">
                <a:schemeClr val="accent5">
                  <a:tint val="50000"/>
                  <a:shade val="100000"/>
                  <a:satMod val="350000"/>
                </a:schemeClr>
              </a:gs>
            </a:gsLst>
          </a:gradFill>
          <a:ln/>
        </p:spPr>
        <p:style>
          <a:lnRef idx="0">
            <a:schemeClr val="accent5"/>
          </a:lnRef>
          <a:fillRef idx="3">
            <a:schemeClr val="accent5"/>
          </a:fillRef>
          <a:effectRef idx="3">
            <a:schemeClr val="accent5"/>
          </a:effectRef>
          <a:fontRef idx="minor">
            <a:schemeClr val="lt1"/>
          </a:fontRef>
        </p:style>
        <p:txBody>
          <a:bodyPr anchor="ctr"/>
          <a:lstStyle/>
          <a:p>
            <a:pPr algn="ctr" defTabSz="914400">
              <a:defRPr/>
            </a:pPr>
            <a:endParaRPr lang="en-US" sz="2000" dirty="0">
              <a:solidFill>
                <a:srgbClr val="FFFFFF"/>
              </a:solidFill>
              <a:ea typeface="ＭＳ Ｐゴシック" pitchFamily="-112" charset="-128"/>
            </a:endParaRPr>
          </a:p>
        </p:txBody>
      </p:sp>
      <p:sp>
        <p:nvSpPr>
          <p:cNvPr id="21" name="Freeform 233"/>
          <p:cNvSpPr>
            <a:spLocks/>
          </p:cNvSpPr>
          <p:nvPr/>
        </p:nvSpPr>
        <p:spPr bwMode="auto">
          <a:xfrm>
            <a:off x="4521200" y="3157132"/>
            <a:ext cx="93663" cy="17462"/>
          </a:xfrm>
          <a:custGeom>
            <a:avLst/>
            <a:gdLst>
              <a:gd name="T0" fmla="*/ 2147483647 w 45"/>
              <a:gd name="T1" fmla="*/ 2147483647 h 8"/>
              <a:gd name="T2" fmla="*/ 2147483647 w 45"/>
              <a:gd name="T3" fmla="*/ 0 h 8"/>
              <a:gd name="T4" fmla="*/ 2147483647 w 45"/>
              <a:gd name="T5" fmla="*/ 0 h 8"/>
              <a:gd name="T6" fmla="*/ 2147483647 w 45"/>
              <a:gd name="T7" fmla="*/ 0 h 8"/>
              <a:gd name="T8" fmla="*/ 2147483647 w 45"/>
              <a:gd name="T9" fmla="*/ 0 h 8"/>
              <a:gd name="T10" fmla="*/ 2147483647 w 45"/>
              <a:gd name="T11" fmla="*/ 2147483647 h 8"/>
              <a:gd name="T12" fmla="*/ 0 w 45"/>
              <a:gd name="T13" fmla="*/ 2147483647 h 8"/>
              <a:gd name="T14" fmla="*/ 2147483647 w 45"/>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8"/>
              <a:gd name="T26" fmla="*/ 45 w 4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8">
                <a:moveTo>
                  <a:pt x="36" y="8"/>
                </a:moveTo>
                <a:lnTo>
                  <a:pt x="45" y="0"/>
                </a:lnTo>
                <a:lnTo>
                  <a:pt x="33" y="0"/>
                </a:lnTo>
                <a:lnTo>
                  <a:pt x="6" y="1"/>
                </a:lnTo>
                <a:lnTo>
                  <a:pt x="0" y="6"/>
                </a:lnTo>
                <a:lnTo>
                  <a:pt x="36" y="8"/>
                </a:lnTo>
                <a:close/>
              </a:path>
            </a:pathLst>
          </a:custGeom>
          <a:solidFill>
            <a:srgbClr val="FFFFFF"/>
          </a:solidFill>
          <a:ln w="9525">
            <a:noFill/>
            <a:round/>
            <a:headEnd/>
            <a:tailEnd/>
          </a:ln>
        </p:spPr>
        <p:txBody>
          <a:bodyPr/>
          <a:lstStyle/>
          <a:p>
            <a:endParaRPr lang="en-IN" sz="2000" dirty="0"/>
          </a:p>
        </p:txBody>
      </p:sp>
      <p:sp>
        <p:nvSpPr>
          <p:cNvPr id="22" name="Freeform 238"/>
          <p:cNvSpPr>
            <a:spLocks/>
          </p:cNvSpPr>
          <p:nvPr/>
        </p:nvSpPr>
        <p:spPr bwMode="auto">
          <a:xfrm>
            <a:off x="4495800" y="4803369"/>
            <a:ext cx="79375" cy="14288"/>
          </a:xfrm>
          <a:custGeom>
            <a:avLst/>
            <a:gdLst>
              <a:gd name="T0" fmla="*/ 2147483647 w 38"/>
              <a:gd name="T1" fmla="*/ 2147483647 h 7"/>
              <a:gd name="T2" fmla="*/ 2147483647 w 38"/>
              <a:gd name="T3" fmla="*/ 0 h 7"/>
              <a:gd name="T4" fmla="*/ 2147483647 w 38"/>
              <a:gd name="T5" fmla="*/ 2147483647 h 7"/>
              <a:gd name="T6" fmla="*/ 0 w 38"/>
              <a:gd name="T7" fmla="*/ 2147483647 h 7"/>
              <a:gd name="T8" fmla="*/ 0 w 38"/>
              <a:gd name="T9" fmla="*/ 2147483647 h 7"/>
              <a:gd name="T10" fmla="*/ 2147483647 w 38"/>
              <a:gd name="T11" fmla="*/ 2147483647 h 7"/>
              <a:gd name="T12" fmla="*/ 2147483647 w 38"/>
              <a:gd name="T13" fmla="*/ 2147483647 h 7"/>
              <a:gd name="T14" fmla="*/ 2147483647 w 38"/>
              <a:gd name="T15" fmla="*/ 2147483647 h 7"/>
              <a:gd name="T16" fmla="*/ 2147483647 w 38"/>
              <a:gd name="T17" fmla="*/ 214748364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7"/>
              <a:gd name="T29" fmla="*/ 38 w 38"/>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7">
                <a:moveTo>
                  <a:pt x="33" y="7"/>
                </a:moveTo>
                <a:lnTo>
                  <a:pt x="38" y="0"/>
                </a:lnTo>
                <a:lnTo>
                  <a:pt x="3" y="3"/>
                </a:lnTo>
                <a:lnTo>
                  <a:pt x="0" y="7"/>
                </a:lnTo>
                <a:lnTo>
                  <a:pt x="16" y="7"/>
                </a:lnTo>
                <a:lnTo>
                  <a:pt x="33" y="7"/>
                </a:lnTo>
                <a:close/>
              </a:path>
            </a:pathLst>
          </a:custGeom>
          <a:solidFill>
            <a:srgbClr val="FFFFFF"/>
          </a:solidFill>
          <a:ln w="9525">
            <a:noFill/>
            <a:round/>
            <a:headEnd/>
            <a:tailEnd/>
          </a:ln>
        </p:spPr>
        <p:txBody>
          <a:bodyPr/>
          <a:lstStyle/>
          <a:p>
            <a:endParaRPr lang="en-IN" sz="2000" dirty="0"/>
          </a:p>
        </p:txBody>
      </p:sp>
      <p:grpSp>
        <p:nvGrpSpPr>
          <p:cNvPr id="4" name="Gruppe 59"/>
          <p:cNvGrpSpPr>
            <a:grpSpLocks/>
          </p:cNvGrpSpPr>
          <p:nvPr/>
        </p:nvGrpSpPr>
        <p:grpSpPr bwMode="auto">
          <a:xfrm flipH="1">
            <a:off x="3765550" y="3196819"/>
            <a:ext cx="1622425" cy="1682750"/>
            <a:chOff x="3973287" y="1468262"/>
            <a:chExt cx="374473" cy="374501"/>
          </a:xfrm>
        </p:grpSpPr>
        <p:sp>
          <p:nvSpPr>
            <p:cNvPr id="24" name="Ellipse 37"/>
            <p:cNvSpPr/>
            <p:nvPr/>
          </p:nvSpPr>
          <p:spPr bwMode="auto">
            <a:xfrm rot="17065673">
              <a:off x="3973273" y="1468276"/>
              <a:ext cx="374501" cy="374473"/>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marL="342900" indent="-342900" algn="ctr">
                <a:buFont typeface="Calibri" pitchFamily="-112" charset="0"/>
                <a:buAutoNum type="arabicPeriod"/>
                <a:defRPr/>
              </a:pPr>
              <a:endParaRPr lang="en-US" sz="2000" dirty="0">
                <a:solidFill>
                  <a:srgbClr val="FFFFFF"/>
                </a:solidFill>
                <a:latin typeface="Calibri" pitchFamily="-112" charset="0"/>
                <a:ea typeface="ＭＳ Ｐゴシック" pitchFamily="-112" charset="-128"/>
              </a:endParaRPr>
            </a:p>
          </p:txBody>
        </p:sp>
        <p:sp>
          <p:nvSpPr>
            <p:cNvPr id="25" name="Ellipse 38"/>
            <p:cNvSpPr>
              <a:spLocks noChangeArrowheads="1"/>
            </p:cNvSpPr>
            <p:nvPr/>
          </p:nvSpPr>
          <p:spPr bwMode="auto">
            <a:xfrm>
              <a:off x="4000401" y="1500413"/>
              <a:ext cx="325374" cy="24059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marL="342900" indent="-342900" algn="ctr" defTabSz="914400">
                <a:buFont typeface="Calibri" pitchFamily="34" charset="0"/>
                <a:buAutoNum type="arabicPeriod"/>
              </a:pPr>
              <a:endParaRPr lang="en-US" sz="2000" dirty="0">
                <a:solidFill>
                  <a:srgbClr val="FFFFFF"/>
                </a:solidFill>
                <a:latin typeface="Calibri" pitchFamily="34" charset="0"/>
              </a:endParaRPr>
            </a:p>
          </p:txBody>
        </p:sp>
      </p:grpSp>
      <p:sp>
        <p:nvSpPr>
          <p:cNvPr id="26" name="Rektangel 63"/>
          <p:cNvSpPr>
            <a:spLocks noChangeArrowheads="1"/>
          </p:cNvSpPr>
          <p:nvPr/>
        </p:nvSpPr>
        <p:spPr bwMode="auto">
          <a:xfrm>
            <a:off x="251520" y="4803146"/>
            <a:ext cx="2088232" cy="400110"/>
          </a:xfrm>
          <a:prstGeom prst="rect">
            <a:avLst/>
          </a:prstGeom>
          <a:noFill/>
          <a:ln w="9525">
            <a:noFill/>
            <a:miter lim="800000"/>
            <a:headEnd/>
            <a:tailEnd/>
          </a:ln>
        </p:spPr>
        <p:txBody>
          <a:bodyPr wrap="square">
            <a:spAutoFit/>
          </a:bodyPr>
          <a:lstStyle/>
          <a:p>
            <a:pPr algn="ctr" defTabSz="801688">
              <a:spcBef>
                <a:spcPct val="20000"/>
              </a:spcBef>
            </a:pPr>
            <a:r>
              <a:rPr lang="ar-KW" sz="2000" b="1" dirty="0">
                <a:effectLst>
                  <a:outerShdw blurRad="38100" dist="38100" dir="2700000" algn="tl">
                    <a:srgbClr val="C0C0C0"/>
                  </a:outerShdw>
                </a:effectLst>
                <a:latin typeface="Hacen Liner Screen" pitchFamily="2" charset="-78"/>
                <a:cs typeface="Hacen Liner Screen" pitchFamily="2" charset="-78"/>
              </a:rPr>
              <a:t>محدد بوقت</a:t>
            </a:r>
            <a:endParaRPr lang="en-IN" sz="2000" noProof="1" smtClean="0">
              <a:solidFill>
                <a:srgbClr val="080808"/>
              </a:solidFill>
              <a:latin typeface="Calibri" pitchFamily="34" charset="0"/>
              <a:cs typeface="Arial" charset="0"/>
            </a:endParaRPr>
          </a:p>
        </p:txBody>
      </p:sp>
      <p:sp>
        <p:nvSpPr>
          <p:cNvPr id="27" name="Line 33"/>
          <p:cNvSpPr>
            <a:spLocks noChangeShapeType="1"/>
          </p:cNvSpPr>
          <p:nvPr/>
        </p:nvSpPr>
        <p:spPr bwMode="auto">
          <a:xfrm rot="5400000" flipV="1">
            <a:off x="3983037" y="5732057"/>
            <a:ext cx="1184275" cy="0"/>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sz="2000" kern="0">
              <a:solidFill>
                <a:sysClr val="windowText" lastClr="000000"/>
              </a:solidFill>
              <a:latin typeface="Arial" pitchFamily="34" charset="0"/>
              <a:ea typeface="ＭＳ Ｐゴシック" charset="-128"/>
              <a:cs typeface="ＭＳ Ｐゴシック" charset="-128"/>
            </a:endParaRPr>
          </a:p>
        </p:txBody>
      </p:sp>
      <p:sp>
        <p:nvSpPr>
          <p:cNvPr id="28" name="Rektangel 63"/>
          <p:cNvSpPr>
            <a:spLocks noChangeArrowheads="1"/>
          </p:cNvSpPr>
          <p:nvPr/>
        </p:nvSpPr>
        <p:spPr bwMode="auto">
          <a:xfrm>
            <a:off x="7160269" y="4774794"/>
            <a:ext cx="1588195" cy="400110"/>
          </a:xfrm>
          <a:prstGeom prst="rect">
            <a:avLst/>
          </a:prstGeom>
          <a:noFill/>
          <a:ln w="9525">
            <a:noFill/>
            <a:miter lim="800000"/>
            <a:headEnd/>
            <a:tailEnd/>
          </a:ln>
        </p:spPr>
        <p:txBody>
          <a:bodyPr wrap="square">
            <a:spAutoFit/>
          </a:bodyPr>
          <a:lstStyle/>
          <a:p>
            <a:pPr defTabSz="801688">
              <a:spcBef>
                <a:spcPct val="20000"/>
              </a:spcBef>
            </a:pPr>
            <a:r>
              <a:rPr lang="ar-KW" sz="2000" b="1" dirty="0">
                <a:effectLst>
                  <a:outerShdw blurRad="38100" dist="38100" dir="2700000" algn="tl">
                    <a:srgbClr val="C0C0C0"/>
                  </a:outerShdw>
                </a:effectLst>
                <a:latin typeface="Hacen Liner Screen" pitchFamily="2" charset="-78"/>
                <a:cs typeface="Hacen Liner Screen" pitchFamily="2" charset="-78"/>
              </a:rPr>
              <a:t>متفق عليه</a:t>
            </a:r>
            <a:endParaRPr lang="en-IN" sz="2000" noProof="1">
              <a:solidFill>
                <a:srgbClr val="080808"/>
              </a:solidFill>
              <a:latin typeface="Calibri" pitchFamily="34" charset="0"/>
              <a:cs typeface="Arial" charset="0"/>
            </a:endParaRPr>
          </a:p>
        </p:txBody>
      </p:sp>
      <p:sp>
        <p:nvSpPr>
          <p:cNvPr id="29" name="Line 33"/>
          <p:cNvSpPr>
            <a:spLocks noChangeShapeType="1"/>
          </p:cNvSpPr>
          <p:nvPr/>
        </p:nvSpPr>
        <p:spPr bwMode="auto">
          <a:xfrm rot="16200000" flipV="1">
            <a:off x="6133307" y="3873887"/>
            <a:ext cx="533400" cy="1522413"/>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sz="2000" kern="0">
              <a:solidFill>
                <a:sysClr val="windowText" lastClr="000000"/>
              </a:solidFill>
              <a:latin typeface="Arial" pitchFamily="34" charset="0"/>
              <a:ea typeface="ＭＳ Ｐゴシック" charset="-128"/>
              <a:cs typeface="ＭＳ Ｐゴシック" charset="-128"/>
            </a:endParaRPr>
          </a:p>
        </p:txBody>
      </p:sp>
      <p:sp>
        <p:nvSpPr>
          <p:cNvPr id="30" name="Line 33"/>
          <p:cNvSpPr>
            <a:spLocks noChangeShapeType="1"/>
          </p:cNvSpPr>
          <p:nvPr/>
        </p:nvSpPr>
        <p:spPr bwMode="auto">
          <a:xfrm rot="5400000" flipH="1" flipV="1">
            <a:off x="2397919" y="3913262"/>
            <a:ext cx="533400" cy="1522412"/>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sz="2000" kern="0">
              <a:solidFill>
                <a:sysClr val="windowText" lastClr="000000"/>
              </a:solidFill>
              <a:latin typeface="Arial" pitchFamily="34" charset="0"/>
              <a:ea typeface="ＭＳ Ｐゴシック" charset="-128"/>
              <a:cs typeface="ＭＳ Ｐゴシック" charset="-128"/>
            </a:endParaRPr>
          </a:p>
        </p:txBody>
      </p:sp>
      <p:sp>
        <p:nvSpPr>
          <p:cNvPr id="31" name="Line 33"/>
          <p:cNvSpPr>
            <a:spLocks noChangeShapeType="1"/>
          </p:cNvSpPr>
          <p:nvPr/>
        </p:nvSpPr>
        <p:spPr bwMode="auto">
          <a:xfrm rot="16200000" flipV="1">
            <a:off x="2858294" y="2045088"/>
            <a:ext cx="533400" cy="1522412"/>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sz="2000" kern="0">
              <a:solidFill>
                <a:sysClr val="windowText" lastClr="000000"/>
              </a:solidFill>
              <a:latin typeface="Arial" pitchFamily="34" charset="0"/>
              <a:ea typeface="ＭＳ Ｐゴシック" charset="-128"/>
              <a:cs typeface="ＭＳ Ｐゴシック" charset="-128"/>
            </a:endParaRPr>
          </a:p>
        </p:txBody>
      </p:sp>
      <p:sp>
        <p:nvSpPr>
          <p:cNvPr id="32" name="Rektangel 63"/>
          <p:cNvSpPr>
            <a:spLocks noChangeArrowheads="1"/>
          </p:cNvSpPr>
          <p:nvPr/>
        </p:nvSpPr>
        <p:spPr bwMode="auto">
          <a:xfrm>
            <a:off x="467544" y="2282866"/>
            <a:ext cx="1908720" cy="400110"/>
          </a:xfrm>
          <a:prstGeom prst="rect">
            <a:avLst/>
          </a:prstGeom>
          <a:noFill/>
          <a:ln w="9525">
            <a:noFill/>
            <a:miter lim="800000"/>
            <a:headEnd/>
            <a:tailEnd/>
          </a:ln>
        </p:spPr>
        <p:txBody>
          <a:bodyPr wrap="square">
            <a:spAutoFit/>
          </a:bodyPr>
          <a:lstStyle/>
          <a:p>
            <a:pPr algn="ctr" defTabSz="801688">
              <a:spcBef>
                <a:spcPct val="20000"/>
              </a:spcBef>
            </a:pPr>
            <a:r>
              <a:rPr lang="ar-KW" sz="2000" b="1" dirty="0">
                <a:effectLst>
                  <a:outerShdw blurRad="38100" dist="38100" dir="2700000" algn="tl">
                    <a:srgbClr val="C0C0C0"/>
                  </a:outerShdw>
                </a:effectLst>
                <a:latin typeface="Hacen Liner Screen" pitchFamily="2" charset="-78"/>
                <a:cs typeface="Hacen Liner Screen" pitchFamily="2" charset="-78"/>
              </a:rPr>
              <a:t>الهدف محدد</a:t>
            </a:r>
            <a:endParaRPr lang="en-IN" sz="2000" noProof="1">
              <a:solidFill>
                <a:srgbClr val="080808"/>
              </a:solidFill>
              <a:latin typeface="Calibri" pitchFamily="34" charset="0"/>
              <a:cs typeface="Arial" charset="0"/>
            </a:endParaRPr>
          </a:p>
        </p:txBody>
      </p:sp>
      <p:sp>
        <p:nvSpPr>
          <p:cNvPr id="33" name="Line 33"/>
          <p:cNvSpPr>
            <a:spLocks noChangeShapeType="1"/>
          </p:cNvSpPr>
          <p:nvPr/>
        </p:nvSpPr>
        <p:spPr bwMode="auto">
          <a:xfrm rot="5400000" flipH="1" flipV="1">
            <a:off x="5765007" y="2045087"/>
            <a:ext cx="533400" cy="1522413"/>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sz="2000" kern="0">
              <a:solidFill>
                <a:sysClr val="windowText" lastClr="000000"/>
              </a:solidFill>
              <a:latin typeface="Arial" pitchFamily="34" charset="0"/>
              <a:ea typeface="ＭＳ Ｐゴシック" charset="-128"/>
              <a:cs typeface="ＭＳ Ｐゴシック" charset="-128"/>
            </a:endParaRPr>
          </a:p>
        </p:txBody>
      </p:sp>
      <p:sp>
        <p:nvSpPr>
          <p:cNvPr id="34" name="Rektangel 63"/>
          <p:cNvSpPr>
            <a:spLocks noChangeArrowheads="1"/>
          </p:cNvSpPr>
          <p:nvPr/>
        </p:nvSpPr>
        <p:spPr bwMode="auto">
          <a:xfrm>
            <a:off x="6804248" y="2282866"/>
            <a:ext cx="1970856" cy="400110"/>
          </a:xfrm>
          <a:prstGeom prst="rect">
            <a:avLst/>
          </a:prstGeom>
          <a:noFill/>
          <a:ln w="9525">
            <a:noFill/>
            <a:miter lim="800000"/>
            <a:headEnd/>
            <a:tailEnd/>
          </a:ln>
        </p:spPr>
        <p:txBody>
          <a:bodyPr wrap="square">
            <a:spAutoFit/>
          </a:bodyPr>
          <a:lstStyle/>
          <a:p>
            <a:pPr algn="ctr" defTabSz="801688">
              <a:spcBef>
                <a:spcPct val="20000"/>
              </a:spcBef>
            </a:pPr>
            <a:r>
              <a:rPr lang="ar-KW" sz="2000" b="1" dirty="0">
                <a:effectLst>
                  <a:outerShdw blurRad="38100" dist="38100" dir="2700000" algn="tl">
                    <a:srgbClr val="C0C0C0"/>
                  </a:outerShdw>
                </a:effectLst>
                <a:latin typeface="Hacen Liner Screen" pitchFamily="2" charset="-78"/>
                <a:cs typeface="Hacen Liner Screen" pitchFamily="2" charset="-78"/>
              </a:rPr>
              <a:t>قابل للقياس</a:t>
            </a:r>
            <a:endParaRPr lang="en-IN" sz="2000" noProof="1">
              <a:solidFill>
                <a:srgbClr val="080808"/>
              </a:solidFill>
              <a:latin typeface="Calibri" pitchFamily="34" charset="0"/>
              <a:cs typeface="Arial" charset="0"/>
            </a:endParaRPr>
          </a:p>
        </p:txBody>
      </p:sp>
      <p:sp>
        <p:nvSpPr>
          <p:cNvPr id="35" name="Rektangel 63"/>
          <p:cNvSpPr>
            <a:spLocks noChangeArrowheads="1"/>
          </p:cNvSpPr>
          <p:nvPr/>
        </p:nvSpPr>
        <p:spPr bwMode="auto">
          <a:xfrm>
            <a:off x="4419600" y="6347252"/>
            <a:ext cx="2168624" cy="400110"/>
          </a:xfrm>
          <a:prstGeom prst="rect">
            <a:avLst/>
          </a:prstGeom>
          <a:noFill/>
          <a:ln w="9525">
            <a:noFill/>
            <a:miter lim="800000"/>
            <a:headEnd/>
            <a:tailEnd/>
          </a:ln>
        </p:spPr>
        <p:txBody>
          <a:bodyPr wrap="square">
            <a:spAutoFit/>
          </a:bodyPr>
          <a:lstStyle/>
          <a:p>
            <a:pPr algn="ctr" defTabSz="801688">
              <a:spcBef>
                <a:spcPct val="20000"/>
              </a:spcBef>
            </a:pPr>
            <a:r>
              <a:rPr lang="ar-KW" sz="2000" b="1" dirty="0">
                <a:effectLst>
                  <a:outerShdw blurRad="38100" dist="38100" dir="2700000" algn="tl">
                    <a:srgbClr val="C0C0C0"/>
                  </a:outerShdw>
                </a:effectLst>
                <a:latin typeface="Hacen Liner Screen" pitchFamily="2" charset="-78"/>
                <a:cs typeface="Hacen Liner Screen" pitchFamily="2" charset="-78"/>
              </a:rPr>
              <a:t>قابل للتحقيق</a:t>
            </a:r>
            <a:endParaRPr lang="en-IN" sz="2000" noProof="1">
              <a:solidFill>
                <a:srgbClr val="080808"/>
              </a:solidFill>
              <a:latin typeface="Calibri" pitchFamily="34" charset="0"/>
              <a:cs typeface="Arial" charset="0"/>
            </a:endParaRPr>
          </a:p>
        </p:txBody>
      </p:sp>
      <p:sp>
        <p:nvSpPr>
          <p:cNvPr id="36" name="Rektangel 63"/>
          <p:cNvSpPr>
            <a:spLocks noChangeArrowheads="1"/>
          </p:cNvSpPr>
          <p:nvPr/>
        </p:nvSpPr>
        <p:spPr bwMode="auto">
          <a:xfrm>
            <a:off x="3713516" y="1901430"/>
            <a:ext cx="1584176" cy="904863"/>
          </a:xfrm>
          <a:prstGeom prst="rect">
            <a:avLst/>
          </a:prstGeom>
          <a:noFill/>
          <a:ln w="9525">
            <a:noFill/>
            <a:miter lim="800000"/>
            <a:headEnd/>
            <a:tailEnd/>
          </a:ln>
        </p:spPr>
        <p:txBody>
          <a:bodyPr wrap="square">
            <a:spAutoFit/>
          </a:bodyPr>
          <a:lstStyle/>
          <a:p>
            <a:pPr algn="ctr" defTabSz="801688">
              <a:spcBef>
                <a:spcPct val="20000"/>
              </a:spcBef>
            </a:pPr>
            <a:r>
              <a:rPr lang="en-US" sz="2400" b="1" dirty="0">
                <a:effectLst>
                  <a:outerShdw blurRad="38100" dist="38100" dir="2700000" algn="tl">
                    <a:srgbClr val="C0C0C0"/>
                  </a:outerShdw>
                </a:effectLst>
                <a:latin typeface="Hacen Liner Screen" pitchFamily="2" charset="-78"/>
                <a:cs typeface="Hacen Liner Screen" pitchFamily="2" charset="-78"/>
              </a:rPr>
              <a:t>S </a:t>
            </a:r>
            <a:endParaRPr lang="en-US" sz="2400" b="1" dirty="0" smtClean="0">
              <a:effectLst>
                <a:outerShdw blurRad="38100" dist="38100" dir="2700000" algn="tl">
                  <a:srgbClr val="C0C0C0"/>
                </a:outerShdw>
              </a:effectLst>
              <a:latin typeface="Hacen Liner Screen" pitchFamily="2" charset="-78"/>
              <a:cs typeface="Hacen Liner Screen" pitchFamily="2" charset="-78"/>
            </a:endParaRPr>
          </a:p>
          <a:p>
            <a:pPr algn="ctr" defTabSz="801688">
              <a:spcBef>
                <a:spcPct val="20000"/>
              </a:spcBef>
            </a:pPr>
            <a:r>
              <a:rPr lang="en-US" sz="2400" b="1" dirty="0" smtClean="0">
                <a:effectLst>
                  <a:outerShdw blurRad="38100" dist="38100" dir="2700000" algn="tl">
                    <a:srgbClr val="C0C0C0"/>
                  </a:outerShdw>
                </a:effectLst>
                <a:latin typeface="Hacen Liner Screen" pitchFamily="2" charset="-78"/>
                <a:cs typeface="Hacen Liner Screen" pitchFamily="2" charset="-78"/>
              </a:rPr>
              <a:t>Specific</a:t>
            </a:r>
            <a:endParaRPr lang="en-IN" sz="2400" noProof="1">
              <a:solidFill>
                <a:srgbClr val="080808"/>
              </a:solidFill>
              <a:latin typeface="Calibri" pitchFamily="34" charset="0"/>
              <a:cs typeface="Arial" charset="0"/>
            </a:endParaRPr>
          </a:p>
        </p:txBody>
      </p:sp>
      <p:sp>
        <p:nvSpPr>
          <p:cNvPr id="37" name="Rektangel 63"/>
          <p:cNvSpPr>
            <a:spLocks noChangeArrowheads="1"/>
          </p:cNvSpPr>
          <p:nvPr/>
        </p:nvSpPr>
        <p:spPr bwMode="auto">
          <a:xfrm>
            <a:off x="5652120" y="3341283"/>
            <a:ext cx="1367710" cy="707886"/>
          </a:xfrm>
          <a:prstGeom prst="rect">
            <a:avLst/>
          </a:prstGeom>
          <a:noFill/>
          <a:ln w="9525">
            <a:noFill/>
            <a:miter lim="800000"/>
            <a:headEnd/>
            <a:tailEnd/>
          </a:ln>
        </p:spPr>
        <p:txBody>
          <a:bodyPr wrap="square">
            <a:spAutoFit/>
          </a:bodyPr>
          <a:lstStyle/>
          <a:p>
            <a:pPr algn="ctr">
              <a:defRPr/>
            </a:pPr>
            <a:r>
              <a:rPr lang="en-US" sz="2000" b="1" dirty="0">
                <a:effectLst>
                  <a:outerShdw blurRad="38100" dist="38100" dir="2700000" algn="tl">
                    <a:srgbClr val="C0C0C0"/>
                  </a:outerShdw>
                </a:effectLst>
                <a:latin typeface="Hacen Liner Screen" pitchFamily="2" charset="-78"/>
                <a:cs typeface="Hacen Liner Screen" pitchFamily="2" charset="-78"/>
              </a:rPr>
              <a:t>M </a:t>
            </a:r>
            <a:r>
              <a:rPr lang="en-US" sz="2000" b="1" dirty="0" smtClean="0">
                <a:effectLst>
                  <a:outerShdw blurRad="38100" dist="38100" dir="2700000" algn="tl">
                    <a:srgbClr val="C0C0C0"/>
                  </a:outerShdw>
                </a:effectLst>
                <a:latin typeface="Hacen Liner Screen" pitchFamily="2" charset="-78"/>
                <a:cs typeface="Hacen Liner Screen" pitchFamily="2" charset="-78"/>
              </a:rPr>
              <a:t>Measurable</a:t>
            </a:r>
            <a:endParaRPr lang="ar-SA" sz="2000" b="1" dirty="0">
              <a:effectLst>
                <a:outerShdw blurRad="38100" dist="38100" dir="2700000" algn="tl">
                  <a:srgbClr val="C0C0C0"/>
                </a:outerShdw>
              </a:effectLst>
              <a:latin typeface="Hacen Liner Screen" pitchFamily="2" charset="-78"/>
              <a:cs typeface="Hacen Liner Screen" pitchFamily="2" charset="-78"/>
            </a:endParaRPr>
          </a:p>
        </p:txBody>
      </p:sp>
      <p:sp>
        <p:nvSpPr>
          <p:cNvPr id="38" name="Rektangel 63"/>
          <p:cNvSpPr>
            <a:spLocks noChangeArrowheads="1"/>
          </p:cNvSpPr>
          <p:nvPr/>
        </p:nvSpPr>
        <p:spPr bwMode="auto">
          <a:xfrm>
            <a:off x="1812559" y="3262888"/>
            <a:ext cx="1574874" cy="769441"/>
          </a:xfrm>
          <a:prstGeom prst="rect">
            <a:avLst/>
          </a:prstGeom>
          <a:noFill/>
          <a:ln w="9525">
            <a:noFill/>
            <a:miter lim="800000"/>
            <a:headEnd/>
            <a:tailEnd/>
          </a:ln>
        </p:spPr>
        <p:txBody>
          <a:bodyPr wrap="square">
            <a:spAutoFit/>
          </a:bodyPr>
          <a:lstStyle/>
          <a:p>
            <a:pPr algn="ctr" defTabSz="801688">
              <a:spcBef>
                <a:spcPct val="20000"/>
              </a:spcBef>
            </a:pPr>
            <a:r>
              <a:rPr lang="en-US" sz="2000" b="1" dirty="0">
                <a:effectLst>
                  <a:outerShdw blurRad="38100" dist="38100" dir="2700000" algn="tl">
                    <a:srgbClr val="C0C0C0"/>
                  </a:outerShdw>
                </a:effectLst>
                <a:latin typeface="Hacen Liner Screen" pitchFamily="2" charset="-78"/>
                <a:cs typeface="Hacen Liner Screen" pitchFamily="2" charset="-78"/>
              </a:rPr>
              <a:t>T </a:t>
            </a:r>
            <a:endParaRPr lang="en-US" sz="2000" b="1" dirty="0" smtClean="0">
              <a:effectLst>
                <a:outerShdw blurRad="38100" dist="38100" dir="2700000" algn="tl">
                  <a:srgbClr val="C0C0C0"/>
                </a:outerShdw>
              </a:effectLst>
              <a:latin typeface="Hacen Liner Screen" pitchFamily="2" charset="-78"/>
              <a:cs typeface="Hacen Liner Screen" pitchFamily="2" charset="-78"/>
            </a:endParaRPr>
          </a:p>
          <a:p>
            <a:pPr algn="ctr" defTabSz="801688">
              <a:spcBef>
                <a:spcPct val="20000"/>
              </a:spcBef>
            </a:pPr>
            <a:r>
              <a:rPr lang="en-US" sz="2000" b="1" dirty="0" smtClean="0">
                <a:effectLst>
                  <a:outerShdw blurRad="38100" dist="38100" dir="2700000" algn="tl">
                    <a:srgbClr val="C0C0C0"/>
                  </a:outerShdw>
                </a:effectLst>
                <a:latin typeface="Hacen Liner Screen" pitchFamily="2" charset="-78"/>
                <a:cs typeface="Hacen Liner Screen" pitchFamily="2" charset="-78"/>
              </a:rPr>
              <a:t>Timed</a:t>
            </a:r>
            <a:endParaRPr lang="en-IN" sz="2000" noProof="1">
              <a:solidFill>
                <a:srgbClr val="080808"/>
              </a:solidFill>
              <a:latin typeface="Calibri" pitchFamily="34" charset="0"/>
              <a:cs typeface="Arial" charset="0"/>
            </a:endParaRPr>
          </a:p>
        </p:txBody>
      </p:sp>
      <p:sp>
        <p:nvSpPr>
          <p:cNvPr id="39" name="Rektangel 63"/>
          <p:cNvSpPr>
            <a:spLocks noChangeArrowheads="1"/>
          </p:cNvSpPr>
          <p:nvPr/>
        </p:nvSpPr>
        <p:spPr bwMode="auto">
          <a:xfrm>
            <a:off x="5076056" y="5122953"/>
            <a:ext cx="1300162" cy="769441"/>
          </a:xfrm>
          <a:prstGeom prst="rect">
            <a:avLst/>
          </a:prstGeom>
          <a:noFill/>
          <a:ln w="9525">
            <a:noFill/>
            <a:miter lim="800000"/>
            <a:headEnd/>
            <a:tailEnd/>
          </a:ln>
        </p:spPr>
        <p:txBody>
          <a:bodyPr>
            <a:spAutoFit/>
          </a:bodyPr>
          <a:lstStyle/>
          <a:p>
            <a:pPr algn="ctr" defTabSz="801688">
              <a:spcBef>
                <a:spcPct val="20000"/>
              </a:spcBef>
            </a:pPr>
            <a:r>
              <a:rPr lang="en-US" sz="2000" b="1" dirty="0">
                <a:effectLst>
                  <a:outerShdw blurRad="38100" dist="38100" dir="2700000" algn="tl">
                    <a:srgbClr val="C0C0C0"/>
                  </a:outerShdw>
                </a:effectLst>
                <a:latin typeface="Hacen Liner Screen" pitchFamily="2" charset="-78"/>
                <a:cs typeface="Hacen Liner Screen" pitchFamily="2" charset="-78"/>
              </a:rPr>
              <a:t>A </a:t>
            </a:r>
            <a:endParaRPr lang="en-US" sz="2000" b="1" dirty="0" smtClean="0">
              <a:effectLst>
                <a:outerShdw blurRad="38100" dist="38100" dir="2700000" algn="tl">
                  <a:srgbClr val="C0C0C0"/>
                </a:outerShdw>
              </a:effectLst>
              <a:latin typeface="Hacen Liner Screen" pitchFamily="2" charset="-78"/>
              <a:cs typeface="Hacen Liner Screen" pitchFamily="2" charset="-78"/>
            </a:endParaRPr>
          </a:p>
          <a:p>
            <a:pPr algn="ctr" defTabSz="801688">
              <a:spcBef>
                <a:spcPct val="20000"/>
              </a:spcBef>
            </a:pPr>
            <a:r>
              <a:rPr lang="en-US" sz="2000" b="1" dirty="0" smtClean="0">
                <a:effectLst>
                  <a:outerShdw blurRad="38100" dist="38100" dir="2700000" algn="tl">
                    <a:srgbClr val="C0C0C0"/>
                  </a:outerShdw>
                </a:effectLst>
                <a:latin typeface="Hacen Liner Screen" pitchFamily="2" charset="-78"/>
                <a:cs typeface="Hacen Liner Screen" pitchFamily="2" charset="-78"/>
              </a:rPr>
              <a:t>Agreed</a:t>
            </a:r>
            <a:endParaRPr lang="en-IN" sz="2000" noProof="1">
              <a:solidFill>
                <a:srgbClr val="080808"/>
              </a:solidFill>
              <a:latin typeface="Calibri" pitchFamily="34" charset="0"/>
              <a:cs typeface="Arial" charset="0"/>
            </a:endParaRPr>
          </a:p>
        </p:txBody>
      </p:sp>
      <p:sp>
        <p:nvSpPr>
          <p:cNvPr id="40" name="Rektangel 63"/>
          <p:cNvSpPr>
            <a:spLocks noChangeArrowheads="1"/>
          </p:cNvSpPr>
          <p:nvPr/>
        </p:nvSpPr>
        <p:spPr bwMode="auto">
          <a:xfrm>
            <a:off x="2699792" y="5235194"/>
            <a:ext cx="1504826" cy="707886"/>
          </a:xfrm>
          <a:prstGeom prst="rect">
            <a:avLst/>
          </a:prstGeom>
          <a:noFill/>
          <a:ln w="9525">
            <a:noFill/>
            <a:miter lim="800000"/>
            <a:headEnd/>
            <a:tailEnd/>
          </a:ln>
        </p:spPr>
        <p:txBody>
          <a:bodyPr wrap="square">
            <a:spAutoFit/>
          </a:bodyPr>
          <a:lstStyle/>
          <a:p>
            <a:pPr algn="ctr">
              <a:defRPr/>
            </a:pPr>
            <a:r>
              <a:rPr lang="en-US" sz="2000" b="1" dirty="0">
                <a:effectLst>
                  <a:outerShdw blurRad="38100" dist="38100" dir="2700000" algn="tl">
                    <a:srgbClr val="C0C0C0"/>
                  </a:outerShdw>
                </a:effectLst>
                <a:latin typeface="Hacen Liner Screen" pitchFamily="2" charset="-78"/>
                <a:cs typeface="Hacen Liner Screen" pitchFamily="2" charset="-78"/>
              </a:rPr>
              <a:t>R </a:t>
            </a:r>
            <a:endParaRPr lang="en-US" sz="2000" b="1" dirty="0" smtClean="0">
              <a:effectLst>
                <a:outerShdw blurRad="38100" dist="38100" dir="2700000" algn="tl">
                  <a:srgbClr val="C0C0C0"/>
                </a:outerShdw>
              </a:effectLst>
              <a:latin typeface="Hacen Liner Screen" pitchFamily="2" charset="-78"/>
              <a:cs typeface="Hacen Liner Screen" pitchFamily="2" charset="-78"/>
            </a:endParaRPr>
          </a:p>
          <a:p>
            <a:pPr algn="ctr">
              <a:defRPr/>
            </a:pPr>
            <a:r>
              <a:rPr lang="en-US" sz="2000" b="1" dirty="0" smtClean="0">
                <a:effectLst>
                  <a:outerShdw blurRad="38100" dist="38100" dir="2700000" algn="tl">
                    <a:srgbClr val="C0C0C0"/>
                  </a:outerShdw>
                </a:effectLst>
                <a:latin typeface="Hacen Liner Screen" pitchFamily="2" charset="-78"/>
                <a:cs typeface="Hacen Liner Screen" pitchFamily="2" charset="-78"/>
              </a:rPr>
              <a:t>Realistic</a:t>
            </a:r>
            <a:endParaRPr lang="ar-SA" sz="2000" b="1" dirty="0">
              <a:effectLst>
                <a:outerShdw blurRad="38100" dist="38100" dir="2700000" algn="tl">
                  <a:srgbClr val="C0C0C0"/>
                </a:outerShdw>
              </a:effectLst>
              <a:latin typeface="Hacen Liner Screen" pitchFamily="2" charset="-78"/>
              <a:cs typeface="Hacen Liner Screen" pitchFamily="2" charset="-78"/>
            </a:endParaRPr>
          </a:p>
        </p:txBody>
      </p:sp>
      <p:sp>
        <p:nvSpPr>
          <p:cNvPr id="7" name="مستطيل 6"/>
          <p:cNvSpPr/>
          <p:nvPr/>
        </p:nvSpPr>
        <p:spPr>
          <a:xfrm>
            <a:off x="2015433" y="269694"/>
            <a:ext cx="5198859" cy="646331"/>
          </a:xfrm>
          <a:prstGeom prst="rect">
            <a:avLst/>
          </a:prstGeom>
        </p:spPr>
        <p:txBody>
          <a:bodyPr wrap="none">
            <a:spAutoFit/>
          </a:bodyPr>
          <a:lstStyle/>
          <a:p>
            <a:pPr algn="ctr">
              <a:defRPr/>
            </a:pPr>
            <a:r>
              <a:rPr lang="ar-KW" sz="3600" b="1" dirty="0">
                <a:solidFill>
                  <a:schemeClr val="bg1"/>
                </a:solidFill>
                <a:effectLst>
                  <a:outerShdw blurRad="38100" dist="38100" dir="2700000" algn="tl">
                    <a:srgbClr val="C0C0C0"/>
                  </a:outerShdw>
                </a:effectLst>
                <a:latin typeface="Hacen Liner Screen" pitchFamily="2" charset="-78"/>
                <a:cs typeface="Hacen Liner Screen" pitchFamily="2" charset="-78"/>
              </a:rPr>
              <a:t>صياغة الأهداف بطريقة </a:t>
            </a:r>
            <a:r>
              <a:rPr lang="en-US" sz="3600" b="1" dirty="0">
                <a:solidFill>
                  <a:schemeClr val="bg1"/>
                </a:solidFill>
                <a:effectLst>
                  <a:outerShdw blurRad="38100" dist="38100" dir="2700000" algn="tl">
                    <a:srgbClr val="C0C0C0"/>
                  </a:outerShdw>
                </a:effectLst>
                <a:latin typeface="Hacen Liner Screen" pitchFamily="2" charset="-78"/>
                <a:cs typeface="Hacen Liner Screen" pitchFamily="2" charset="-78"/>
              </a:rPr>
              <a:t>SMART</a:t>
            </a:r>
          </a:p>
        </p:txBody>
      </p:sp>
    </p:spTree>
    <p:custDataLst>
      <p:tags r:id="rId1"/>
    </p:custDataLst>
    <p:extLst>
      <p:ext uri="{BB962C8B-B14F-4D97-AF65-F5344CB8AC3E}">
        <p14:creationId xmlns:p14="http://schemas.microsoft.com/office/powerpoint/2010/main" val="164671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425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75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525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575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625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675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725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775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8250"/>
                            </p:stCondLst>
                            <p:childTnLst>
                              <p:par>
                                <p:cTn id="61" presetID="10"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par>
                          <p:cTn id="64" fill="hold">
                            <p:stCondLst>
                              <p:cond delay="8750"/>
                            </p:stCondLst>
                            <p:childTnLst>
                              <p:par>
                                <p:cTn id="65" presetID="10" presetClass="entr"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par>
                          <p:cTn id="68" fill="hold">
                            <p:stCondLst>
                              <p:cond delay="925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975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par>
                          <p:cTn id="76" fill="hold">
                            <p:stCondLst>
                              <p:cond delay="10250"/>
                            </p:stCondLst>
                            <p:childTnLst>
                              <p:par>
                                <p:cTn id="77" presetID="10" presetClass="entr" presetSubtype="0"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par>
                          <p:cTn id="80" fill="hold">
                            <p:stCondLst>
                              <p:cond delay="1075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par>
                          <p:cTn id="84" fill="hold">
                            <p:stCondLst>
                              <p:cond delay="11250"/>
                            </p:stCondLst>
                            <p:childTnLst>
                              <p:par>
                                <p:cTn id="85" presetID="10" presetClass="entr" presetSubtype="0"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11750"/>
                            </p:stCondLst>
                            <p:childTnLst>
                              <p:par>
                                <p:cTn id="89" presetID="10"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par>
                          <p:cTn id="92" fill="hold">
                            <p:stCondLst>
                              <p:cond delay="12250"/>
                            </p:stCondLst>
                            <p:childTnLst>
                              <p:par>
                                <p:cTn id="93" presetID="10" presetClass="entr" presetSubtype="0"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par>
                          <p:cTn id="96" fill="hold">
                            <p:stCondLst>
                              <p:cond delay="12750"/>
                            </p:stCondLst>
                            <p:childTnLst>
                              <p:par>
                                <p:cTn id="97" presetID="10" presetClass="entr" presetSubtype="0"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par>
                          <p:cTn id="100" fill="hold">
                            <p:stCondLst>
                              <p:cond delay="13250"/>
                            </p:stCondLst>
                            <p:childTnLst>
                              <p:par>
                                <p:cTn id="101" presetID="10" presetClass="entr" presetSubtype="0" fill="hold" grpId="0" nodeType="after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childTnLst>
                          </p:cTn>
                        </p:par>
                        <p:par>
                          <p:cTn id="104" fill="hold">
                            <p:stCondLst>
                              <p:cond delay="13750"/>
                            </p:stCondLst>
                            <p:childTnLst>
                              <p:par>
                                <p:cTn id="105" presetID="10" presetClass="entr" presetSubtype="0"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p:bldP spid="27" grpId="0" animBg="1"/>
      <p:bldP spid="28" grpId="0"/>
      <p:bldP spid="29" grpId="0" animBg="1"/>
      <p:bldP spid="30" grpId="0" animBg="1"/>
      <p:bldP spid="31" grpId="0" animBg="1"/>
      <p:bldP spid="32" grpId="0"/>
      <p:bldP spid="33" grpId="0" animBg="1"/>
      <p:bldP spid="34" grpId="0"/>
      <p:bldP spid="35" grpId="0"/>
      <p:bldP spid="36" grpId="0"/>
      <p:bldP spid="37" grpId="0"/>
      <p:bldP spid="38" grpId="0"/>
      <p:bldP spid="39" grpId="0"/>
      <p:bldP spid="4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11"/>
          <p:cNvGrpSpPr/>
          <p:nvPr/>
        </p:nvGrpSpPr>
        <p:grpSpPr>
          <a:xfrm>
            <a:off x="216481" y="548680"/>
            <a:ext cx="8625979" cy="5968013"/>
            <a:chOff x="216481" y="1359242"/>
            <a:chExt cx="8625979" cy="5968013"/>
          </a:xfrm>
        </p:grpSpPr>
        <p:pic>
          <p:nvPicPr>
            <p:cNvPr id="13" name="Picture 7" descr="NEWSPAPER_BLANK.jpg"/>
            <p:cNvPicPr>
              <a:picLocks noChangeAspect="1"/>
            </p:cNvPicPr>
            <p:nvPr/>
          </p:nvPicPr>
          <p:blipFill>
            <a:blip r:embed="rId5" cstate="print"/>
            <a:stretch>
              <a:fillRect/>
            </a:stretch>
          </p:blipFill>
          <p:spPr>
            <a:xfrm rot="21298271">
              <a:off x="265846" y="1359242"/>
              <a:ext cx="8576614" cy="5015880"/>
            </a:xfrm>
            <a:prstGeom prst="rect">
              <a:avLst/>
            </a:prstGeom>
          </p:spPr>
        </p:pic>
        <p:pic>
          <p:nvPicPr>
            <p:cNvPr id="14" name="Picture 10" descr="12754138_xl.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282184">
              <a:off x="216481" y="1789781"/>
              <a:ext cx="4723362" cy="5537474"/>
            </a:xfrm>
            <a:prstGeom prst="rect">
              <a:avLst/>
            </a:prstGeom>
          </p:spPr>
        </p:pic>
      </p:grpSp>
      <p:sp>
        <p:nvSpPr>
          <p:cNvPr id="16" name="TextBox 12"/>
          <p:cNvSpPr txBox="1"/>
          <p:nvPr/>
        </p:nvSpPr>
        <p:spPr>
          <a:xfrm rot="21300000">
            <a:off x="4129843" y="1668205"/>
            <a:ext cx="4508981" cy="3693319"/>
          </a:xfrm>
          <a:prstGeom prst="rect">
            <a:avLst/>
          </a:prstGeom>
          <a:noFill/>
        </p:spPr>
        <p:txBody>
          <a:bodyPr wrap="square" rtlCol="0">
            <a:spAutoFit/>
          </a:bodyPr>
          <a:lstStyle/>
          <a:p>
            <a:pPr fontAlgn="base"/>
            <a:r>
              <a:rPr lang="ar-SA" dirty="0" smtClean="0">
                <a:latin typeface="Hacen Liner Screen" pitchFamily="2" charset="-78"/>
                <a:cs typeface="Hacen Liner Screen" pitchFamily="2" charset="-78"/>
              </a:rPr>
              <a:t>أي </a:t>
            </a:r>
            <a:r>
              <a:rPr lang="ar-SA" dirty="0">
                <a:latin typeface="Hacen Liner Screen" pitchFamily="2" charset="-78"/>
                <a:cs typeface="Hacen Liner Screen" pitchFamily="2" charset="-78"/>
              </a:rPr>
              <a:t>أنك تمتلك التصور الواضح للهدف من جميع جوانبه. وقد يساعدك في ذلك </a:t>
            </a:r>
            <a:r>
              <a:rPr lang="ar-SA" dirty="0" smtClean="0">
                <a:latin typeface="Hacen Liner Screen" pitchFamily="2" charset="-78"/>
                <a:cs typeface="Hacen Liner Screen" pitchFamily="2" charset="-78"/>
              </a:rPr>
              <a:t>استخدام </a:t>
            </a:r>
            <a:r>
              <a:rPr lang="ar-SA" dirty="0">
                <a:latin typeface="Hacen Liner Screen" pitchFamily="2" charset="-78"/>
                <a:cs typeface="Hacen Liner Screen" pitchFamily="2" charset="-78"/>
              </a:rPr>
              <a:t>الأسئلة التالية:</a:t>
            </a:r>
          </a:p>
          <a:p>
            <a:pPr fontAlgn="base"/>
            <a:r>
              <a:rPr lang="ar-SA" dirty="0">
                <a:latin typeface="Hacen Liner Screen" pitchFamily="2" charset="-78"/>
                <a:cs typeface="Hacen Liner Screen" pitchFamily="2" charset="-78"/>
              </a:rPr>
              <a:t>ما هو الشيء الذي </a:t>
            </a:r>
            <a:r>
              <a:rPr lang="ar-SA" dirty="0" smtClean="0">
                <a:latin typeface="Hacen Liner Screen" pitchFamily="2" charset="-78"/>
                <a:cs typeface="Hacen Liner Screen" pitchFamily="2" charset="-78"/>
              </a:rPr>
              <a:t>نرغب </a:t>
            </a:r>
            <a:r>
              <a:rPr lang="ar-SA" dirty="0">
                <a:latin typeface="Hacen Liner Screen" pitchFamily="2" charset="-78"/>
                <a:cs typeface="Hacen Liner Screen" pitchFamily="2" charset="-78"/>
              </a:rPr>
              <a:t>بتحقيقه؟</a:t>
            </a:r>
          </a:p>
          <a:p>
            <a:pPr fontAlgn="base"/>
            <a:r>
              <a:rPr lang="ar-SA" dirty="0">
                <a:latin typeface="Hacen Liner Screen" pitchFamily="2" charset="-78"/>
                <a:cs typeface="Hacen Liner Screen" pitchFamily="2" charset="-78"/>
              </a:rPr>
              <a:t>لماذا </a:t>
            </a:r>
            <a:r>
              <a:rPr lang="ar-SA" dirty="0" smtClean="0">
                <a:latin typeface="Hacen Liner Screen" pitchFamily="2" charset="-78"/>
                <a:cs typeface="Hacen Liner Screen" pitchFamily="2" charset="-78"/>
              </a:rPr>
              <a:t>نرغب </a:t>
            </a:r>
            <a:r>
              <a:rPr lang="ar-SA" dirty="0">
                <a:latin typeface="Hacen Liner Screen" pitchFamily="2" charset="-78"/>
                <a:cs typeface="Hacen Liner Screen" pitchFamily="2" charset="-78"/>
              </a:rPr>
              <a:t>بتحقيقه؟</a:t>
            </a:r>
          </a:p>
          <a:p>
            <a:pPr fontAlgn="base"/>
            <a:r>
              <a:rPr lang="ar-SA" dirty="0">
                <a:latin typeface="Hacen Liner Screen" pitchFamily="2" charset="-78"/>
                <a:cs typeface="Hacen Liner Screen" pitchFamily="2" charset="-78"/>
              </a:rPr>
              <a:t>كيف </a:t>
            </a:r>
            <a:r>
              <a:rPr lang="ar-SA" dirty="0" smtClean="0">
                <a:latin typeface="Hacen Liner Screen" pitchFamily="2" charset="-78"/>
                <a:cs typeface="Hacen Liner Screen" pitchFamily="2" charset="-78"/>
              </a:rPr>
              <a:t>سنتمكن </a:t>
            </a:r>
            <a:r>
              <a:rPr lang="ar-SA" dirty="0">
                <a:latin typeface="Hacen Liner Screen" pitchFamily="2" charset="-78"/>
                <a:cs typeface="Hacen Liner Screen" pitchFamily="2" charset="-78"/>
              </a:rPr>
              <a:t>من تحقيقه؟</a:t>
            </a:r>
          </a:p>
          <a:p>
            <a:pPr fontAlgn="base"/>
            <a:r>
              <a:rPr lang="ar-SA" dirty="0">
                <a:latin typeface="Hacen Liner Screen" pitchFamily="2" charset="-78"/>
                <a:cs typeface="Hacen Liner Screen" pitchFamily="2" charset="-78"/>
              </a:rPr>
              <a:t>من </a:t>
            </a:r>
            <a:r>
              <a:rPr lang="ar-SA" dirty="0" smtClean="0">
                <a:latin typeface="Hacen Liner Screen" pitchFamily="2" charset="-78"/>
                <a:cs typeface="Hacen Liner Screen" pitchFamily="2" charset="-78"/>
              </a:rPr>
              <a:t>سيساعد </a:t>
            </a:r>
            <a:r>
              <a:rPr lang="ar-SA" dirty="0">
                <a:latin typeface="Hacen Liner Screen" pitchFamily="2" charset="-78"/>
                <a:cs typeface="Hacen Liner Screen" pitchFamily="2" charset="-78"/>
              </a:rPr>
              <a:t>على تحقيقه؟</a:t>
            </a:r>
          </a:p>
          <a:p>
            <a:pPr fontAlgn="base"/>
            <a:r>
              <a:rPr lang="ar-SA" dirty="0">
                <a:latin typeface="Hacen Liner Screen" pitchFamily="2" charset="-78"/>
                <a:cs typeface="Hacen Liner Screen" pitchFamily="2" charset="-78"/>
              </a:rPr>
              <a:t>أين </a:t>
            </a:r>
            <a:r>
              <a:rPr lang="ar-SA" dirty="0" smtClean="0">
                <a:latin typeface="Hacen Liner Screen" pitchFamily="2" charset="-78"/>
                <a:cs typeface="Hacen Liner Screen" pitchFamily="2" charset="-78"/>
              </a:rPr>
              <a:t>سنعمل </a:t>
            </a:r>
            <a:r>
              <a:rPr lang="ar-SA" dirty="0">
                <a:latin typeface="Hacen Liner Screen" pitchFamily="2" charset="-78"/>
                <a:cs typeface="Hacen Liner Screen" pitchFamily="2" charset="-78"/>
              </a:rPr>
              <a:t>على تحقيق الهدف</a:t>
            </a:r>
            <a:r>
              <a:rPr lang="ar-SA" dirty="0" smtClean="0">
                <a:latin typeface="Hacen Liner Screen" pitchFamily="2" charset="-78"/>
                <a:cs typeface="Hacen Liner Screen" pitchFamily="2" charset="-78"/>
              </a:rPr>
              <a:t>؟</a:t>
            </a:r>
          </a:p>
          <a:p>
            <a:pPr>
              <a:defRPr/>
            </a:pPr>
            <a:r>
              <a:rPr lang="ar-KW" b="1" dirty="0">
                <a:solidFill>
                  <a:srgbClr val="0070C0"/>
                </a:solidFill>
                <a:effectLst>
                  <a:outerShdw blurRad="38100" dist="38100" dir="2700000" algn="tl">
                    <a:srgbClr val="C0C0C0"/>
                  </a:outerShdw>
                </a:effectLst>
                <a:latin typeface="Hacen Liner Screen" pitchFamily="2" charset="-78"/>
                <a:cs typeface="Hacen Liner Screen" pitchFamily="2" charset="-78"/>
              </a:rPr>
              <a:t>أ. الهدف محدد       </a:t>
            </a:r>
            <a:r>
              <a:rPr lang="en-US" b="1" dirty="0">
                <a:solidFill>
                  <a:srgbClr val="0070C0"/>
                </a:solidFill>
                <a:effectLst>
                  <a:outerShdw blurRad="38100" dist="38100" dir="2700000" algn="tl">
                    <a:srgbClr val="C0C0C0"/>
                  </a:outerShdw>
                </a:effectLst>
                <a:latin typeface="Hacen Liner Screen" pitchFamily="2" charset="-78"/>
                <a:cs typeface="Hacen Liner Screen" pitchFamily="2" charset="-78"/>
              </a:rPr>
              <a:t>S = Specific</a:t>
            </a:r>
            <a:r>
              <a:rPr lang="ar-KW" b="1" dirty="0">
                <a:solidFill>
                  <a:srgbClr val="0070C0"/>
                </a:solidFill>
                <a:effectLst>
                  <a:outerShdw blurRad="38100" dist="38100" dir="2700000" algn="tl">
                    <a:srgbClr val="C0C0C0"/>
                  </a:outerShdw>
                </a:effectLst>
                <a:latin typeface="Hacen Liner Screen" pitchFamily="2" charset="-78"/>
                <a:cs typeface="Hacen Liner Screen" pitchFamily="2" charset="-78"/>
              </a:rPr>
              <a:t/>
            </a:r>
            <a:br>
              <a:rPr lang="ar-KW" b="1" dirty="0">
                <a:solidFill>
                  <a:srgbClr val="0070C0"/>
                </a:solidFill>
                <a:effectLst>
                  <a:outerShdw blurRad="38100" dist="38100" dir="2700000" algn="tl">
                    <a:srgbClr val="C0C0C0"/>
                  </a:outerShdw>
                </a:effectLst>
                <a:latin typeface="Hacen Liner Screen" pitchFamily="2" charset="-78"/>
                <a:cs typeface="Hacen Liner Screen" pitchFamily="2" charset="-78"/>
              </a:rPr>
            </a:br>
            <a:r>
              <a:rPr lang="ar-KW" b="1" dirty="0" smtClean="0">
                <a:solidFill>
                  <a:srgbClr val="0070C0"/>
                </a:solidFill>
                <a:effectLst>
                  <a:outerShdw blurRad="38100" dist="38100" dir="2700000" algn="tl">
                    <a:srgbClr val="C0C0C0"/>
                  </a:outerShdw>
                </a:effectLst>
                <a:latin typeface="Hacen Liner Screen" pitchFamily="2" charset="-78"/>
                <a:cs typeface="Hacen Liner Screen" pitchFamily="2" charset="-78"/>
              </a:rPr>
              <a:t>* </a:t>
            </a:r>
            <a:r>
              <a:rPr lang="ar-KW" b="1" dirty="0">
                <a:solidFill>
                  <a:srgbClr val="0070C0"/>
                </a:solidFill>
                <a:effectLst>
                  <a:outerShdw blurRad="38100" dist="38100" dir="2700000" algn="tl">
                    <a:srgbClr val="C0C0C0"/>
                  </a:outerShdw>
                </a:effectLst>
                <a:latin typeface="Hacen Liner Screen" pitchFamily="2" charset="-78"/>
                <a:cs typeface="Hacen Liner Screen" pitchFamily="2" charset="-78"/>
              </a:rPr>
              <a:t>مثال على هدف غير محدد: تهدف المنظمة إلى تحسين الموارد البشرية</a:t>
            </a:r>
            <a:endParaRPr lang="en-US" b="1" dirty="0">
              <a:solidFill>
                <a:srgbClr val="0070C0"/>
              </a:solidFill>
              <a:effectLst>
                <a:outerShdw blurRad="38100" dist="38100" dir="2700000" algn="tl">
                  <a:srgbClr val="C0C0C0"/>
                </a:outerShdw>
              </a:effectLst>
              <a:latin typeface="Hacen Liner Screen" pitchFamily="2" charset="-78"/>
              <a:cs typeface="Hacen Liner Screen" pitchFamily="2" charset="-78"/>
            </a:endParaRPr>
          </a:p>
          <a:p>
            <a:pPr>
              <a:defRPr/>
            </a:pPr>
            <a:r>
              <a:rPr lang="ar-KW" b="1" dirty="0">
                <a:solidFill>
                  <a:srgbClr val="0070C0"/>
                </a:solidFill>
                <a:effectLst>
                  <a:outerShdw blurRad="38100" dist="38100" dir="2700000" algn="tl">
                    <a:srgbClr val="C0C0C0"/>
                  </a:outerShdw>
                </a:effectLst>
                <a:latin typeface="Hacen Liner Screen" pitchFamily="2" charset="-78"/>
                <a:cs typeface="Hacen Liner Screen" pitchFamily="2" charset="-78"/>
              </a:rPr>
              <a:t>مثال على هدف محدد : تهدف المنظمة إلى تدريب موظفيها على استعمال الكمبيوتر</a:t>
            </a:r>
            <a:endParaRPr lang="en-US" b="1" dirty="0">
              <a:solidFill>
                <a:srgbClr val="0070C0"/>
              </a:solidFill>
              <a:effectLst>
                <a:outerShdw blurRad="38100" dist="38100" dir="2700000" algn="tl">
                  <a:srgbClr val="C0C0C0"/>
                </a:outerShdw>
              </a:effectLst>
              <a:latin typeface="Hacen Liner Screen" pitchFamily="2" charset="-78"/>
              <a:cs typeface="Hacen Liner Screen" pitchFamily="2" charset="-78"/>
            </a:endParaRPr>
          </a:p>
          <a:p>
            <a:pPr fontAlgn="base"/>
            <a:endParaRPr lang="ar-SA" dirty="0">
              <a:latin typeface="Hacen Liner Screen" pitchFamily="2" charset="-78"/>
              <a:cs typeface="Hacen Liner Screen" pitchFamily="2" charset="-78"/>
            </a:endParaRPr>
          </a:p>
        </p:txBody>
      </p:sp>
      <p:sp>
        <p:nvSpPr>
          <p:cNvPr id="5" name="مستطيل مستدير الزوايا 4"/>
          <p:cNvSpPr/>
          <p:nvPr/>
        </p:nvSpPr>
        <p:spPr>
          <a:xfrm>
            <a:off x="1547664" y="2276872"/>
            <a:ext cx="2160240"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Specific </a:t>
            </a:r>
            <a:r>
              <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محدد</a:t>
            </a:r>
            <a:endPar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endParaRPr lang="ar-SA" dirty="0"/>
          </a:p>
        </p:txBody>
      </p:sp>
    </p:spTree>
    <p:extLst>
      <p:ext uri="{BB962C8B-B14F-4D97-AF65-F5344CB8AC3E}">
        <p14:creationId xmlns:p14="http://schemas.microsoft.com/office/powerpoint/2010/main" val="377238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980728"/>
            <a:ext cx="9144512" cy="5904656"/>
            <a:chOff x="0" y="980728"/>
            <a:chExt cx="9144512" cy="5904656"/>
          </a:xfrm>
        </p:grpSpPr>
        <p:grpSp>
          <p:nvGrpSpPr>
            <p:cNvPr id="4" name="Group 19"/>
            <p:cNvGrpSpPr/>
            <p:nvPr/>
          </p:nvGrpSpPr>
          <p:grpSpPr>
            <a:xfrm>
              <a:off x="0" y="980728"/>
              <a:ext cx="9144512" cy="5904656"/>
              <a:chOff x="0" y="980728"/>
              <a:chExt cx="9144512" cy="5904656"/>
            </a:xfrm>
          </p:grpSpPr>
          <p:pic>
            <p:nvPicPr>
              <p:cNvPr id="65" name="Picture 64" descr="12519625_x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6512" y="980728"/>
                <a:ext cx="9108000" cy="4176464"/>
              </a:xfrm>
              <a:prstGeom prst="rect">
                <a:avLst/>
              </a:prstGeom>
            </p:spPr>
          </p:pic>
          <p:pic>
            <p:nvPicPr>
              <p:cNvPr id="66" name="Picture 65" descr="12519625_xl.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4929814"/>
                <a:ext cx="9144000" cy="1955570"/>
              </a:xfrm>
              <a:prstGeom prst="rect">
                <a:avLst/>
              </a:prstGeom>
            </p:spPr>
          </p:pic>
        </p:grpSp>
        <p:pic>
          <p:nvPicPr>
            <p:cNvPr id="64" name="Picture 63" descr="12519625_x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203848" y="3796248"/>
              <a:ext cx="2880320" cy="1865000"/>
            </a:xfrm>
            <a:prstGeom prst="rect">
              <a:avLst/>
            </a:prstGeom>
          </p:spPr>
        </p:pic>
      </p:grpSp>
      <p:pic>
        <p:nvPicPr>
          <p:cNvPr id="67" name="Picture 3"/>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b="14868"/>
          <a:stretch>
            <a:fillRect/>
          </a:stretch>
        </p:blipFill>
        <p:spPr bwMode="auto">
          <a:xfrm>
            <a:off x="3275856" y="5733256"/>
            <a:ext cx="2736304" cy="1080120"/>
          </a:xfrm>
          <a:prstGeom prst="rect">
            <a:avLst/>
          </a:prstGeom>
          <a:noFill/>
          <a:ln w="9525">
            <a:noFill/>
            <a:miter lim="800000"/>
            <a:headEnd/>
            <a:tailEnd/>
          </a:ln>
        </p:spPr>
      </p:pic>
      <p:pic>
        <p:nvPicPr>
          <p:cNvPr id="68" name="Picture 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3382" y="692696"/>
            <a:ext cx="7165082" cy="1008112"/>
          </a:xfrm>
          <a:prstGeom prst="rect">
            <a:avLst/>
          </a:prstGeom>
          <a:noFill/>
          <a:ln w="9525">
            <a:noFill/>
            <a:miter lim="800000"/>
            <a:headEnd/>
            <a:tailEnd/>
          </a:ln>
        </p:spPr>
      </p:pic>
      <p:sp>
        <p:nvSpPr>
          <p:cNvPr id="69" name="Rectangle 68"/>
          <p:cNvSpPr/>
          <p:nvPr/>
        </p:nvSpPr>
        <p:spPr>
          <a:xfrm>
            <a:off x="1763688" y="1700808"/>
            <a:ext cx="6768752" cy="31683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70" name="Picture 4"/>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4464" y="1700809"/>
            <a:ext cx="7164000" cy="716400"/>
          </a:xfrm>
          <a:prstGeom prst="rect">
            <a:avLst/>
          </a:prstGeom>
          <a:noFill/>
          <a:ln w="9525">
            <a:noFill/>
            <a:miter lim="800000"/>
            <a:headEnd/>
            <a:tailEnd/>
          </a:ln>
        </p:spPr>
      </p:pic>
      <p:grpSp>
        <p:nvGrpSpPr>
          <p:cNvPr id="7" name="Group 6"/>
          <p:cNvGrpSpPr/>
          <p:nvPr/>
        </p:nvGrpSpPr>
        <p:grpSpPr>
          <a:xfrm>
            <a:off x="0" y="0"/>
            <a:ext cx="9144000" cy="971996"/>
            <a:chOff x="0" y="0"/>
            <a:chExt cx="9144000" cy="971996"/>
          </a:xfrm>
        </p:grpSpPr>
        <p:pic>
          <p:nvPicPr>
            <p:cNvPr id="3" name="Picture 2" descr="11932735_xxl.jp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0"/>
              <a:ext cx="9144000" cy="908720"/>
            </a:xfrm>
            <a:prstGeom prst="rect">
              <a:avLst/>
            </a:prstGeom>
          </p:spPr>
        </p:pic>
        <p:sp>
          <p:nvSpPr>
            <p:cNvPr id="5" name="Rectangle 4"/>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p:cNvSpPr txBox="1"/>
            <p:nvPr/>
          </p:nvSpPr>
          <p:spPr>
            <a:xfrm>
              <a:off x="683568" y="278798"/>
              <a:ext cx="7992883"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IN" sz="3200" dirty="0"/>
            </a:p>
          </p:txBody>
        </p:sp>
      </p:grpSp>
      <p:grpSp>
        <p:nvGrpSpPr>
          <p:cNvPr id="8" name="Group 34"/>
          <p:cNvGrpSpPr/>
          <p:nvPr/>
        </p:nvGrpSpPr>
        <p:grpSpPr>
          <a:xfrm>
            <a:off x="1691680" y="1700808"/>
            <a:ext cx="6912768" cy="432000"/>
            <a:chOff x="3198803" y="463847"/>
            <a:chExt cx="2351112" cy="1150937"/>
          </a:xfrm>
          <a:scene3d>
            <a:camera prst="orthographicFront">
              <a:rot lat="0" lon="0" rev="0"/>
            </a:camera>
            <a:lightRig rig="contrasting" dir="t">
              <a:rot lat="0" lon="0" rev="1200000"/>
            </a:lightRig>
          </a:scene3d>
        </p:grpSpPr>
        <p:sp>
          <p:nvSpPr>
            <p:cNvPr id="72" name="Rounded Rectangle 71"/>
            <p:cNvSpPr/>
            <p:nvPr/>
          </p:nvSpPr>
          <p:spPr>
            <a:xfrm>
              <a:off x="3223294" y="463847"/>
              <a:ext cx="2301875" cy="1150937"/>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73" name="Rounded Rectangle 8"/>
            <p:cNvSpPr/>
            <p:nvPr/>
          </p:nvSpPr>
          <p:spPr>
            <a:xfrm>
              <a:off x="3198803" y="497558"/>
              <a:ext cx="2351112" cy="1083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900" b="1" kern="1200" dirty="0"/>
            </a:p>
          </p:txBody>
        </p:sp>
      </p:grpSp>
      <p:sp>
        <p:nvSpPr>
          <p:cNvPr id="75" name="TextBox 74"/>
          <p:cNvSpPr txBox="1"/>
          <p:nvPr/>
        </p:nvSpPr>
        <p:spPr>
          <a:xfrm>
            <a:off x="4427984" y="2242607"/>
            <a:ext cx="4032448" cy="1877437"/>
          </a:xfrm>
          <a:prstGeom prst="rect">
            <a:avLst/>
          </a:prstGeom>
          <a:noFill/>
        </p:spPr>
        <p:txBody>
          <a:bodyPr wrap="square" rtlCol="0">
            <a:spAutoFit/>
          </a:bodyPr>
          <a:lstStyle/>
          <a:p>
            <a:r>
              <a:rPr lang="en-US" sz="2400" b="1" dirty="0" smtClean="0">
                <a:effectLst>
                  <a:outerShdw blurRad="38100" dist="38100" dir="2700000" algn="tl">
                    <a:srgbClr val="C0C0C0"/>
                  </a:outerShdw>
                </a:effectLst>
                <a:latin typeface="Hacen Liner Screen" pitchFamily="2" charset="-78"/>
                <a:cs typeface="Hacen Liner Screen" pitchFamily="2" charset="-78"/>
              </a:rPr>
              <a:t>if </a:t>
            </a:r>
            <a:r>
              <a:rPr lang="en-US" sz="2400" b="1" dirty="0">
                <a:effectLst>
                  <a:outerShdw blurRad="38100" dist="38100" dir="2700000" algn="tl">
                    <a:srgbClr val="C0C0C0"/>
                  </a:outerShdw>
                </a:effectLst>
                <a:latin typeface="Hacen Liner Screen" pitchFamily="2" charset="-78"/>
                <a:cs typeface="Hacen Liner Screen" pitchFamily="2" charset="-78"/>
              </a:rPr>
              <a:t>you can not measure it, </a:t>
            </a:r>
            <a:br>
              <a:rPr lang="en-US" sz="2400" b="1" dirty="0">
                <a:effectLst>
                  <a:outerShdw blurRad="38100" dist="38100" dir="2700000" algn="tl">
                    <a:srgbClr val="C0C0C0"/>
                  </a:outerShdw>
                </a:effectLst>
                <a:latin typeface="Hacen Liner Screen" pitchFamily="2" charset="-78"/>
                <a:cs typeface="Hacen Liner Screen" pitchFamily="2" charset="-78"/>
              </a:rPr>
            </a:br>
            <a:r>
              <a:rPr lang="en-US" sz="2400" b="1" dirty="0">
                <a:effectLst>
                  <a:outerShdw blurRad="38100" dist="38100" dir="2700000" algn="tl">
                    <a:srgbClr val="C0C0C0"/>
                  </a:outerShdw>
                </a:effectLst>
                <a:latin typeface="Hacen Liner Screen" pitchFamily="2" charset="-78"/>
                <a:cs typeface="Hacen Liner Screen" pitchFamily="2" charset="-78"/>
              </a:rPr>
              <a:t>you can not manage it</a:t>
            </a:r>
            <a:r>
              <a:rPr lang="ar-KW" sz="2400" b="1" dirty="0">
                <a:effectLst>
                  <a:outerShdw blurRad="38100" dist="38100" dir="2700000" algn="tl">
                    <a:srgbClr val="C0C0C0"/>
                  </a:outerShdw>
                </a:effectLst>
                <a:latin typeface="Hacen Liner Screen" pitchFamily="2" charset="-78"/>
                <a:cs typeface="Hacen Liner Screen" pitchFamily="2" charset="-78"/>
              </a:rPr>
              <a:t/>
            </a:r>
            <a:br>
              <a:rPr lang="ar-KW" sz="2400" b="1" dirty="0">
                <a:effectLst>
                  <a:outerShdw blurRad="38100" dist="38100" dir="2700000" algn="tl">
                    <a:srgbClr val="C0C0C0"/>
                  </a:outerShdw>
                </a:effectLst>
                <a:latin typeface="Hacen Liner Screen" pitchFamily="2" charset="-78"/>
                <a:cs typeface="Hacen Liner Screen" pitchFamily="2" charset="-78"/>
              </a:rPr>
            </a:br>
            <a:r>
              <a:rPr lang="ar-KW" sz="2400" b="1" dirty="0">
                <a:effectLst>
                  <a:outerShdw blurRad="38100" dist="38100" dir="2700000" algn="tl">
                    <a:srgbClr val="C0C0C0"/>
                  </a:outerShdw>
                </a:effectLst>
                <a:latin typeface="Hacen Liner Screen" pitchFamily="2" charset="-78"/>
                <a:cs typeface="Hacen Liner Screen" pitchFamily="2" charset="-78"/>
              </a:rPr>
              <a:t>أي أن أي أمر غير قابل للقياس فهو غير قابل للإدارة</a:t>
            </a:r>
            <a:r>
              <a:rPr lang="ar-KW" sz="2000" b="1" dirty="0">
                <a:effectLst>
                  <a:outerShdw blurRad="38100" dist="38100" dir="2700000" algn="tl">
                    <a:srgbClr val="C0C0C0"/>
                  </a:outerShdw>
                </a:effectLst>
                <a:latin typeface="Hacen Liner Screen" pitchFamily="2" charset="-78"/>
                <a:cs typeface="Hacen Liner Screen" pitchFamily="2" charset="-78"/>
              </a:rPr>
              <a:t/>
            </a:r>
            <a:br>
              <a:rPr lang="ar-KW" sz="2000" b="1" dirty="0">
                <a:effectLst>
                  <a:outerShdw blurRad="38100" dist="38100" dir="2700000" algn="tl">
                    <a:srgbClr val="C0C0C0"/>
                  </a:outerShdw>
                </a:effectLst>
                <a:latin typeface="Hacen Liner Screen" pitchFamily="2" charset="-78"/>
                <a:cs typeface="Hacen Liner Screen" pitchFamily="2" charset="-78"/>
              </a:rPr>
            </a:br>
            <a:endParaRPr lang="en-IN" sz="2000" dirty="0"/>
          </a:p>
        </p:txBody>
      </p:sp>
      <p:pic>
        <p:nvPicPr>
          <p:cNvPr id="21" name="Picture 20" descr="14403232_xxl.jpg"/>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63916" y="2076332"/>
            <a:ext cx="4116196" cy="2792828"/>
          </a:xfrm>
          <a:prstGeom prst="rect">
            <a:avLst/>
          </a:prstGeom>
        </p:spPr>
      </p:pic>
      <p:sp>
        <p:nvSpPr>
          <p:cNvPr id="9" name="مستطيل 8"/>
          <p:cNvSpPr/>
          <p:nvPr/>
        </p:nvSpPr>
        <p:spPr>
          <a:xfrm>
            <a:off x="2193534" y="270632"/>
            <a:ext cx="4084773" cy="584775"/>
          </a:xfrm>
          <a:prstGeom prst="rect">
            <a:avLst/>
          </a:prstGeom>
        </p:spPr>
        <p:txBody>
          <a:bodyPr wrap="none">
            <a:spAutoFit/>
          </a:bodyPr>
          <a:lstStyle/>
          <a:p>
            <a:r>
              <a:rPr lang="ar-SA" sz="3200" dirty="0">
                <a:solidFill>
                  <a:schemeClr val="bg1"/>
                </a:solidFill>
                <a:latin typeface="Hacen Liner Screen" pitchFamily="2" charset="-78"/>
                <a:cs typeface="Hacen Liner Screen" pitchFamily="2" charset="-78"/>
              </a:rPr>
              <a:t>القانون الذهبي للإدارة يقول:</a:t>
            </a:r>
          </a:p>
        </p:txBody>
      </p:sp>
    </p:spTree>
    <p:custDataLst>
      <p:tags r:id="rId1"/>
    </p:custDataLst>
    <p:extLst>
      <p:ext uri="{BB962C8B-B14F-4D97-AF65-F5344CB8AC3E}">
        <p14:creationId xmlns:p14="http://schemas.microsoft.com/office/powerpoint/2010/main" val="216553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par>
                          <p:cTn id="21" fill="hold">
                            <p:stCondLst>
                              <p:cond delay="1500"/>
                            </p:stCondLst>
                            <p:childTnLst>
                              <p:par>
                                <p:cTn id="22" presetID="35" presetClass="emph" presetSubtype="0" fill="hold" nodeType="afterEffect">
                                  <p:stCondLst>
                                    <p:cond delay="0"/>
                                  </p:stCondLst>
                                  <p:childTnLst>
                                    <p:anim calcmode="discrete" valueType="str">
                                      <p:cBhvr>
                                        <p:cTn id="23" dur="500" fill="hold"/>
                                        <p:tgtEl>
                                          <p:spTgt spid="67"/>
                                        </p:tgtEl>
                                        <p:attrNameLst>
                                          <p:attrName>style.visibility</p:attrName>
                                        </p:attrNameLst>
                                      </p:cBhvr>
                                      <p:tavLst>
                                        <p:tav tm="0">
                                          <p:val>
                                            <p:strVal val="hidden"/>
                                          </p:val>
                                        </p:tav>
                                        <p:tav tm="50000">
                                          <p:val>
                                            <p:strVal val="visible"/>
                                          </p:val>
                                        </p:tav>
                                      </p:tavLst>
                                    </p:anim>
                                  </p:childTnLst>
                                </p:cTn>
                              </p:par>
                            </p:childTnLst>
                          </p:cTn>
                        </p:par>
                        <p:par>
                          <p:cTn id="24" fill="hold">
                            <p:stCondLst>
                              <p:cond delay="2000"/>
                            </p:stCondLst>
                            <p:childTnLst>
                              <p:par>
                                <p:cTn id="25" presetID="26" presetClass="emph" presetSubtype="0" fill="hold" nodeType="afterEffect">
                                  <p:stCondLst>
                                    <p:cond delay="0"/>
                                  </p:stCondLst>
                                  <p:childTnLst>
                                    <p:animEffect transition="out" filter="fade">
                                      <p:cBhvr>
                                        <p:cTn id="26" dur="500" tmFilter="0, 0; .2, .5; .8, .5; 1, 0"/>
                                        <p:tgtEl>
                                          <p:spTgt spid="70"/>
                                        </p:tgtEl>
                                      </p:cBhvr>
                                    </p:animEffect>
                                    <p:animScale>
                                      <p:cBhvr>
                                        <p:cTn id="27" dur="250" autoRev="1" fill="hold"/>
                                        <p:tgtEl>
                                          <p:spTgt spid="70"/>
                                        </p:tgtEl>
                                      </p:cBhvr>
                                      <p:by x="105000" y="105000"/>
                                    </p:animScale>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5.55556E-7 -1.48148E-6 L -0.00191 0.45185 " pathEditMode="relative" rAng="0" ptsTypes="AA">
                                      <p:cBhvr>
                                        <p:cTn id="30" dur="500" fill="hold"/>
                                        <p:tgtEl>
                                          <p:spTgt spid="70"/>
                                        </p:tgtEl>
                                        <p:attrNameLst>
                                          <p:attrName>ppt_x</p:attrName>
                                          <p:attrName>ppt_y</p:attrName>
                                        </p:attrNameLst>
                                      </p:cBhvr>
                                      <p:rCtr x="-100" y="22600"/>
                                    </p:animMotion>
                                  </p:childTnLst>
                                </p:cTn>
                              </p:par>
                              <p:par>
                                <p:cTn id="31" presetID="22" presetClass="entr" presetSubtype="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up)">
                                      <p:cBhvr>
                                        <p:cTn id="33" dur="500"/>
                                        <p:tgtEl>
                                          <p:spTgt spid="6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3500"/>
                            </p:stCondLst>
                            <p:childTnLst>
                              <p:par>
                                <p:cTn id="39" presetID="12" presetClass="entr" presetSubtype="4"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slide(fromBottom)">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11"/>
          <p:cNvGrpSpPr/>
          <p:nvPr/>
        </p:nvGrpSpPr>
        <p:grpSpPr>
          <a:xfrm>
            <a:off x="216481" y="548680"/>
            <a:ext cx="8625979" cy="5968013"/>
            <a:chOff x="216481" y="1359242"/>
            <a:chExt cx="8625979" cy="5968013"/>
          </a:xfrm>
        </p:grpSpPr>
        <p:pic>
          <p:nvPicPr>
            <p:cNvPr id="13" name="Picture 7" descr="NEWSPAPER_BLANK.jpg"/>
            <p:cNvPicPr>
              <a:picLocks noChangeAspect="1"/>
            </p:cNvPicPr>
            <p:nvPr/>
          </p:nvPicPr>
          <p:blipFill>
            <a:blip r:embed="rId5" cstate="print"/>
            <a:stretch>
              <a:fillRect/>
            </a:stretch>
          </p:blipFill>
          <p:spPr>
            <a:xfrm rot="21298271">
              <a:off x="265846" y="1359242"/>
              <a:ext cx="8576614" cy="5015880"/>
            </a:xfrm>
            <a:prstGeom prst="rect">
              <a:avLst/>
            </a:prstGeom>
          </p:spPr>
        </p:pic>
        <p:pic>
          <p:nvPicPr>
            <p:cNvPr id="14" name="Picture 10" descr="12754138_xl.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282184">
              <a:off x="216481" y="1789781"/>
              <a:ext cx="4723362" cy="5537474"/>
            </a:xfrm>
            <a:prstGeom prst="rect">
              <a:avLst/>
            </a:prstGeom>
          </p:spPr>
        </p:pic>
      </p:grpSp>
      <p:sp>
        <p:nvSpPr>
          <p:cNvPr id="16" name="TextBox 12"/>
          <p:cNvSpPr txBox="1"/>
          <p:nvPr/>
        </p:nvSpPr>
        <p:spPr>
          <a:xfrm rot="21300000">
            <a:off x="4135949" y="1526635"/>
            <a:ext cx="4657917" cy="3046988"/>
          </a:xfrm>
          <a:prstGeom prst="rect">
            <a:avLst/>
          </a:prstGeom>
          <a:noFill/>
        </p:spPr>
        <p:txBody>
          <a:bodyPr wrap="square" rtlCol="0">
            <a:spAutoFit/>
          </a:bodyPr>
          <a:lstStyle/>
          <a:p>
            <a:pPr fontAlgn="base"/>
            <a:r>
              <a:rPr lang="ar-SA" sz="2400" dirty="0">
                <a:latin typeface="Hacen Liner Screen" pitchFamily="2" charset="-78"/>
                <a:cs typeface="Hacen Liner Screen" pitchFamily="2" charset="-78"/>
              </a:rPr>
              <a:t>وهنا يقصد قياس الهدف ذاته، أو قياس درجة الإنجاز، أي أن هدفك يمكن قياسه بكمية. فعلى سبيل المثال عندما تحصل على تقييم ممتاز في الجامعة أو في العمل، هذا إنجاز يمكن قياسه بنسبة 90 إلى 100% مثلاً. وكذلك لو كان هدفك إنهاء قراءة كتاب من 100 صفحة، حين تصل للصفحة رقم 50 أنت تعرف بأنك قطعت نصف المشوار.</a:t>
            </a:r>
          </a:p>
        </p:txBody>
      </p:sp>
      <p:sp>
        <p:nvSpPr>
          <p:cNvPr id="5" name="مستطيل مستدير الزوايا 4"/>
          <p:cNvSpPr/>
          <p:nvPr/>
        </p:nvSpPr>
        <p:spPr>
          <a:xfrm>
            <a:off x="1403648" y="2276872"/>
            <a:ext cx="2592288"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Measurable </a:t>
            </a:r>
            <a:r>
              <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يمكن </a:t>
            </a:r>
            <a:r>
              <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قياسه</a:t>
            </a:r>
            <a:endParaRPr lang="ar-SA" dirty="0"/>
          </a:p>
        </p:txBody>
      </p:sp>
    </p:spTree>
    <p:extLst>
      <p:ext uri="{BB962C8B-B14F-4D97-AF65-F5344CB8AC3E}">
        <p14:creationId xmlns:p14="http://schemas.microsoft.com/office/powerpoint/2010/main" val="33220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980728"/>
            <a:ext cx="9144512" cy="5904656"/>
            <a:chOff x="0" y="980728"/>
            <a:chExt cx="9144512" cy="5904656"/>
          </a:xfrm>
        </p:grpSpPr>
        <p:grpSp>
          <p:nvGrpSpPr>
            <p:cNvPr id="4" name="Group 19"/>
            <p:cNvGrpSpPr/>
            <p:nvPr/>
          </p:nvGrpSpPr>
          <p:grpSpPr>
            <a:xfrm>
              <a:off x="0" y="980728"/>
              <a:ext cx="9144512" cy="5904656"/>
              <a:chOff x="0" y="980728"/>
              <a:chExt cx="9144512" cy="5904656"/>
            </a:xfrm>
          </p:grpSpPr>
          <p:pic>
            <p:nvPicPr>
              <p:cNvPr id="65" name="Picture 64" descr="12519625_x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6512" y="980728"/>
                <a:ext cx="9108000" cy="4176464"/>
              </a:xfrm>
              <a:prstGeom prst="rect">
                <a:avLst/>
              </a:prstGeom>
            </p:spPr>
          </p:pic>
          <p:pic>
            <p:nvPicPr>
              <p:cNvPr id="66" name="Picture 65" descr="12519625_xl.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4929814"/>
                <a:ext cx="9144000" cy="1955570"/>
              </a:xfrm>
              <a:prstGeom prst="rect">
                <a:avLst/>
              </a:prstGeom>
            </p:spPr>
          </p:pic>
        </p:grpSp>
        <p:pic>
          <p:nvPicPr>
            <p:cNvPr id="64" name="Picture 63" descr="12519625_x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203848" y="3796248"/>
              <a:ext cx="2880320" cy="1865000"/>
            </a:xfrm>
            <a:prstGeom prst="rect">
              <a:avLst/>
            </a:prstGeom>
          </p:spPr>
        </p:pic>
      </p:grpSp>
      <p:pic>
        <p:nvPicPr>
          <p:cNvPr id="67" name="Picture 3"/>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b="14868"/>
          <a:stretch>
            <a:fillRect/>
          </a:stretch>
        </p:blipFill>
        <p:spPr bwMode="auto">
          <a:xfrm>
            <a:off x="3275856" y="5733256"/>
            <a:ext cx="2736304" cy="1080120"/>
          </a:xfrm>
          <a:prstGeom prst="rect">
            <a:avLst/>
          </a:prstGeom>
          <a:noFill/>
          <a:ln w="9525">
            <a:noFill/>
            <a:miter lim="800000"/>
            <a:headEnd/>
            <a:tailEnd/>
          </a:ln>
        </p:spPr>
      </p:pic>
      <p:pic>
        <p:nvPicPr>
          <p:cNvPr id="68" name="Picture 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3382" y="692696"/>
            <a:ext cx="7165082" cy="1008112"/>
          </a:xfrm>
          <a:prstGeom prst="rect">
            <a:avLst/>
          </a:prstGeom>
          <a:noFill/>
          <a:ln w="9525">
            <a:noFill/>
            <a:miter lim="800000"/>
            <a:headEnd/>
            <a:tailEnd/>
          </a:ln>
        </p:spPr>
      </p:pic>
      <p:sp>
        <p:nvSpPr>
          <p:cNvPr id="69" name="Rectangle 68"/>
          <p:cNvSpPr/>
          <p:nvPr/>
        </p:nvSpPr>
        <p:spPr>
          <a:xfrm>
            <a:off x="1763688" y="1700808"/>
            <a:ext cx="6768752" cy="31683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70" name="Picture 4"/>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4464" y="1700809"/>
            <a:ext cx="7164000" cy="716400"/>
          </a:xfrm>
          <a:prstGeom prst="rect">
            <a:avLst/>
          </a:prstGeom>
          <a:noFill/>
          <a:ln w="9525">
            <a:noFill/>
            <a:miter lim="800000"/>
            <a:headEnd/>
            <a:tailEnd/>
          </a:ln>
        </p:spPr>
      </p:pic>
      <p:grpSp>
        <p:nvGrpSpPr>
          <p:cNvPr id="7" name="Group 6"/>
          <p:cNvGrpSpPr/>
          <p:nvPr/>
        </p:nvGrpSpPr>
        <p:grpSpPr>
          <a:xfrm>
            <a:off x="0" y="0"/>
            <a:ext cx="9144000" cy="971996"/>
            <a:chOff x="0" y="0"/>
            <a:chExt cx="9144000" cy="971996"/>
          </a:xfrm>
        </p:grpSpPr>
        <p:pic>
          <p:nvPicPr>
            <p:cNvPr id="3" name="Picture 2" descr="11932735_xxl.jp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0"/>
              <a:ext cx="9144000" cy="908720"/>
            </a:xfrm>
            <a:prstGeom prst="rect">
              <a:avLst/>
            </a:prstGeom>
          </p:spPr>
        </p:pic>
        <p:sp>
          <p:nvSpPr>
            <p:cNvPr id="5" name="Rectangle 4"/>
            <p:cNvSpPr/>
            <p:nvPr/>
          </p:nvSpPr>
          <p:spPr>
            <a:xfrm>
              <a:off x="0" y="154044"/>
              <a:ext cx="9143994" cy="817952"/>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p:cNvSpPr txBox="1"/>
            <p:nvPr/>
          </p:nvSpPr>
          <p:spPr>
            <a:xfrm>
              <a:off x="683568" y="278798"/>
              <a:ext cx="7992883"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IN" sz="3200" dirty="0"/>
            </a:p>
          </p:txBody>
        </p:sp>
      </p:grpSp>
      <p:grpSp>
        <p:nvGrpSpPr>
          <p:cNvPr id="8" name="Group 34"/>
          <p:cNvGrpSpPr/>
          <p:nvPr/>
        </p:nvGrpSpPr>
        <p:grpSpPr>
          <a:xfrm>
            <a:off x="1691680" y="1700808"/>
            <a:ext cx="6912768" cy="432000"/>
            <a:chOff x="3198803" y="463847"/>
            <a:chExt cx="2351112" cy="1150937"/>
          </a:xfrm>
          <a:scene3d>
            <a:camera prst="orthographicFront">
              <a:rot lat="0" lon="0" rev="0"/>
            </a:camera>
            <a:lightRig rig="contrasting" dir="t">
              <a:rot lat="0" lon="0" rev="1200000"/>
            </a:lightRig>
          </a:scene3d>
        </p:grpSpPr>
        <p:sp>
          <p:nvSpPr>
            <p:cNvPr id="72" name="Rounded Rectangle 71"/>
            <p:cNvSpPr/>
            <p:nvPr/>
          </p:nvSpPr>
          <p:spPr>
            <a:xfrm>
              <a:off x="3223294" y="463847"/>
              <a:ext cx="2301875" cy="1150937"/>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73" name="Rounded Rectangle 8"/>
            <p:cNvSpPr/>
            <p:nvPr/>
          </p:nvSpPr>
          <p:spPr>
            <a:xfrm>
              <a:off x="3198803" y="497558"/>
              <a:ext cx="2351112" cy="10835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900" b="1" kern="1200" dirty="0"/>
            </a:p>
          </p:txBody>
        </p:sp>
      </p:grpSp>
      <p:sp>
        <p:nvSpPr>
          <p:cNvPr id="75" name="TextBox 74"/>
          <p:cNvSpPr txBox="1"/>
          <p:nvPr/>
        </p:nvSpPr>
        <p:spPr>
          <a:xfrm>
            <a:off x="1763689" y="2242607"/>
            <a:ext cx="6696743" cy="1938992"/>
          </a:xfrm>
          <a:prstGeom prst="rect">
            <a:avLst/>
          </a:prstGeom>
          <a:noFill/>
        </p:spPr>
        <p:txBody>
          <a:bodyPr wrap="square" rtlCol="0">
            <a:spAutoFit/>
          </a:bodyPr>
          <a:lstStyle/>
          <a:p>
            <a:r>
              <a:rPr lang="ar-SA" sz="2400" b="1" dirty="0" smtClean="0">
                <a:effectLst>
                  <a:outerShdw blurRad="38100" dist="38100" dir="2700000" algn="tl">
                    <a:srgbClr val="C0C0C0"/>
                  </a:outerShdw>
                </a:effectLst>
                <a:latin typeface="Hacen Liner Screen" pitchFamily="2" charset="-78"/>
                <a:cs typeface="Hacen Liner Screen" pitchFamily="2" charset="-78"/>
              </a:rPr>
              <a:t>ما مقدار؟</a:t>
            </a:r>
          </a:p>
          <a:p>
            <a:r>
              <a:rPr lang="ar-SA" sz="2400" b="1" dirty="0" smtClean="0">
                <a:effectLst>
                  <a:outerShdw blurRad="38100" dist="38100" dir="2700000" algn="tl">
                    <a:srgbClr val="C0C0C0"/>
                  </a:outerShdw>
                </a:effectLst>
                <a:latin typeface="Hacen Liner Screen" pitchFamily="2" charset="-78"/>
                <a:cs typeface="Hacen Liner Screen" pitchFamily="2" charset="-78"/>
              </a:rPr>
              <a:t>كم عدد؟</a:t>
            </a:r>
          </a:p>
          <a:p>
            <a:r>
              <a:rPr lang="ar-SA" sz="2400" b="1" dirty="0" smtClean="0">
                <a:effectLst>
                  <a:outerShdw blurRad="38100" dist="38100" dir="2700000" algn="tl">
                    <a:srgbClr val="C0C0C0"/>
                  </a:outerShdw>
                </a:effectLst>
                <a:latin typeface="Hacen Liner Screen" pitchFamily="2" charset="-78"/>
                <a:cs typeface="Hacen Liner Screen" pitchFamily="2" charset="-78"/>
              </a:rPr>
              <a:t>كيف   أتحقق؟</a:t>
            </a:r>
          </a:p>
          <a:p>
            <a:r>
              <a:rPr lang="ar-SA" sz="2400" b="1" dirty="0" smtClean="0">
                <a:solidFill>
                  <a:srgbClr val="0070C0"/>
                </a:solidFill>
                <a:effectLst>
                  <a:outerShdw blurRad="38100" dist="38100" dir="2700000" algn="tl">
                    <a:srgbClr val="C0C0C0"/>
                  </a:outerShdw>
                </a:effectLst>
                <a:latin typeface="Hacen Liner Screen" pitchFamily="2" charset="-78"/>
                <a:cs typeface="Hacen Liner Screen" pitchFamily="2" charset="-78"/>
              </a:rPr>
              <a:t>مثال: في نهاية العام الحالي يتم تطبيق نظام الايزو 9001 في المؤسسة</a:t>
            </a:r>
            <a:endParaRPr lang="en-IN" sz="2000" dirty="0">
              <a:solidFill>
                <a:srgbClr val="0070C0"/>
              </a:solidFill>
            </a:endParaRPr>
          </a:p>
        </p:txBody>
      </p:sp>
      <p:sp>
        <p:nvSpPr>
          <p:cNvPr id="9" name="مستطيل 8"/>
          <p:cNvSpPr/>
          <p:nvPr/>
        </p:nvSpPr>
        <p:spPr>
          <a:xfrm>
            <a:off x="-143644" y="270632"/>
            <a:ext cx="8820095" cy="584775"/>
          </a:xfrm>
          <a:prstGeom prst="rect">
            <a:avLst/>
          </a:prstGeom>
        </p:spPr>
        <p:txBody>
          <a:bodyPr wrap="square">
            <a:spAutoFit/>
          </a:bodyPr>
          <a:lstStyle/>
          <a:p>
            <a:pPr algn="ctr"/>
            <a:r>
              <a:rPr lang="ar-SA" sz="3200" dirty="0" smtClean="0">
                <a:solidFill>
                  <a:schemeClr val="bg1"/>
                </a:solidFill>
                <a:latin typeface="Hacen Liner Screen" pitchFamily="2" charset="-78"/>
                <a:cs typeface="Hacen Liner Screen" pitchFamily="2" charset="-78"/>
              </a:rPr>
              <a:t>الهدف القابل للقياس يجيب على  الاسئلة التالية</a:t>
            </a:r>
            <a:endParaRPr lang="ar-SA" sz="3200" dirty="0">
              <a:solidFill>
                <a:schemeClr val="bg1"/>
              </a:solidFill>
              <a:latin typeface="Hacen Liner Screen" pitchFamily="2" charset="-78"/>
              <a:cs typeface="Hacen Liner Screen" pitchFamily="2" charset="-78"/>
            </a:endParaRPr>
          </a:p>
        </p:txBody>
      </p:sp>
    </p:spTree>
    <p:custDataLst>
      <p:tags r:id="rId1"/>
    </p:custDataLst>
    <p:extLst>
      <p:ext uri="{BB962C8B-B14F-4D97-AF65-F5344CB8AC3E}">
        <p14:creationId xmlns:p14="http://schemas.microsoft.com/office/powerpoint/2010/main" val="276363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par>
                          <p:cTn id="21" fill="hold">
                            <p:stCondLst>
                              <p:cond delay="1500"/>
                            </p:stCondLst>
                            <p:childTnLst>
                              <p:par>
                                <p:cTn id="22" presetID="35" presetClass="emph" presetSubtype="0" fill="hold" nodeType="afterEffect">
                                  <p:stCondLst>
                                    <p:cond delay="0"/>
                                  </p:stCondLst>
                                  <p:childTnLst>
                                    <p:anim calcmode="discrete" valueType="str">
                                      <p:cBhvr>
                                        <p:cTn id="23" dur="500" fill="hold"/>
                                        <p:tgtEl>
                                          <p:spTgt spid="67"/>
                                        </p:tgtEl>
                                        <p:attrNameLst>
                                          <p:attrName>style.visibility</p:attrName>
                                        </p:attrNameLst>
                                      </p:cBhvr>
                                      <p:tavLst>
                                        <p:tav tm="0">
                                          <p:val>
                                            <p:strVal val="hidden"/>
                                          </p:val>
                                        </p:tav>
                                        <p:tav tm="50000">
                                          <p:val>
                                            <p:strVal val="visible"/>
                                          </p:val>
                                        </p:tav>
                                      </p:tavLst>
                                    </p:anim>
                                  </p:childTnLst>
                                </p:cTn>
                              </p:par>
                            </p:childTnLst>
                          </p:cTn>
                        </p:par>
                        <p:par>
                          <p:cTn id="24" fill="hold">
                            <p:stCondLst>
                              <p:cond delay="2000"/>
                            </p:stCondLst>
                            <p:childTnLst>
                              <p:par>
                                <p:cTn id="25" presetID="26" presetClass="emph" presetSubtype="0" fill="hold" nodeType="afterEffect">
                                  <p:stCondLst>
                                    <p:cond delay="0"/>
                                  </p:stCondLst>
                                  <p:childTnLst>
                                    <p:animEffect transition="out" filter="fade">
                                      <p:cBhvr>
                                        <p:cTn id="26" dur="500" tmFilter="0, 0; .2, .5; .8, .5; 1, 0"/>
                                        <p:tgtEl>
                                          <p:spTgt spid="70"/>
                                        </p:tgtEl>
                                      </p:cBhvr>
                                    </p:animEffect>
                                    <p:animScale>
                                      <p:cBhvr>
                                        <p:cTn id="27" dur="250" autoRev="1" fill="hold"/>
                                        <p:tgtEl>
                                          <p:spTgt spid="70"/>
                                        </p:tgtEl>
                                      </p:cBhvr>
                                      <p:by x="105000" y="105000"/>
                                    </p:animScale>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5.55556E-7 -1.48148E-6 L -0.00191 0.45185 " pathEditMode="relative" rAng="0" ptsTypes="AA">
                                      <p:cBhvr>
                                        <p:cTn id="30" dur="500" fill="hold"/>
                                        <p:tgtEl>
                                          <p:spTgt spid="70"/>
                                        </p:tgtEl>
                                        <p:attrNameLst>
                                          <p:attrName>ppt_x</p:attrName>
                                          <p:attrName>ppt_y</p:attrName>
                                        </p:attrNameLst>
                                      </p:cBhvr>
                                      <p:rCtr x="-100" y="22600"/>
                                    </p:animMotion>
                                  </p:childTnLst>
                                </p:cTn>
                              </p:par>
                              <p:par>
                                <p:cTn id="31" presetID="22" presetClass="entr" presetSubtype="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up)">
                                      <p:cBhvr>
                                        <p:cTn id="33" dur="500"/>
                                        <p:tgtEl>
                                          <p:spTgt spid="6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11"/>
          <p:cNvGrpSpPr/>
          <p:nvPr/>
        </p:nvGrpSpPr>
        <p:grpSpPr>
          <a:xfrm>
            <a:off x="216481" y="548680"/>
            <a:ext cx="8625979" cy="5968013"/>
            <a:chOff x="216481" y="1359242"/>
            <a:chExt cx="8625979" cy="5968013"/>
          </a:xfrm>
        </p:grpSpPr>
        <p:pic>
          <p:nvPicPr>
            <p:cNvPr id="13" name="Picture 7" descr="NEWSPAPER_BLANK.jpg"/>
            <p:cNvPicPr>
              <a:picLocks noChangeAspect="1"/>
            </p:cNvPicPr>
            <p:nvPr/>
          </p:nvPicPr>
          <p:blipFill>
            <a:blip r:embed="rId5" cstate="print"/>
            <a:stretch>
              <a:fillRect/>
            </a:stretch>
          </p:blipFill>
          <p:spPr>
            <a:xfrm rot="21298271">
              <a:off x="265846" y="1359242"/>
              <a:ext cx="8576614" cy="5015880"/>
            </a:xfrm>
            <a:prstGeom prst="rect">
              <a:avLst/>
            </a:prstGeom>
          </p:spPr>
        </p:pic>
        <p:pic>
          <p:nvPicPr>
            <p:cNvPr id="14" name="Picture 10" descr="12754138_xl.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282184">
              <a:off x="216481" y="1789781"/>
              <a:ext cx="4723362" cy="5537474"/>
            </a:xfrm>
            <a:prstGeom prst="rect">
              <a:avLst/>
            </a:prstGeom>
          </p:spPr>
        </p:pic>
      </p:grpSp>
      <p:sp>
        <p:nvSpPr>
          <p:cNvPr id="16" name="TextBox 12"/>
          <p:cNvSpPr txBox="1"/>
          <p:nvPr/>
        </p:nvSpPr>
        <p:spPr>
          <a:xfrm rot="21300000">
            <a:off x="4339768" y="1809575"/>
            <a:ext cx="4508981" cy="1477328"/>
          </a:xfrm>
          <a:prstGeom prst="rect">
            <a:avLst/>
          </a:prstGeom>
          <a:noFill/>
        </p:spPr>
        <p:txBody>
          <a:bodyPr wrap="square" rtlCol="0">
            <a:spAutoFit/>
          </a:bodyPr>
          <a:lstStyle/>
          <a:p>
            <a:pPr fontAlgn="base"/>
            <a:r>
              <a:rPr lang="ar-SA" dirty="0">
                <a:latin typeface="Hacen Liner Screen" pitchFamily="2" charset="-78"/>
                <a:cs typeface="Hacen Liner Screen" pitchFamily="2" charset="-78"/>
              </a:rPr>
              <a:t>أي الهدف يجب أن يتفق عليه المخطط (قيادة المنظمة مثلا) مع المنفذ (إدارة التدريب مثلا) وإلا فيجب تعديل الهدف ليكون بإمكان المنفذ تحقيقه.</a:t>
            </a:r>
          </a:p>
          <a:p>
            <a:pPr fontAlgn="base"/>
            <a:r>
              <a:rPr lang="ar-SA" dirty="0">
                <a:latin typeface="Hacen Liner Screen" pitchFamily="2" charset="-78"/>
                <a:cs typeface="Hacen Liner Screen" pitchFamily="2" charset="-78"/>
              </a:rPr>
              <a:t>فمثلا يصبح الهدف:</a:t>
            </a:r>
            <a:br>
              <a:rPr lang="ar-SA" dirty="0">
                <a:latin typeface="Hacen Liner Screen" pitchFamily="2" charset="-78"/>
                <a:cs typeface="Hacen Liner Screen" pitchFamily="2" charset="-78"/>
              </a:rPr>
            </a:br>
            <a:r>
              <a:rPr lang="ar-SA" dirty="0">
                <a:latin typeface="Hacen Liner Screen" pitchFamily="2" charset="-78"/>
                <a:cs typeface="Hacen Liner Screen" pitchFamily="2" charset="-78"/>
              </a:rPr>
              <a:t>* تدريب 70 موظفا على 4 دورات أساسية في الكمبيوتر.</a:t>
            </a:r>
          </a:p>
        </p:txBody>
      </p:sp>
      <p:sp>
        <p:nvSpPr>
          <p:cNvPr id="5" name="مستطيل مستدير الزوايا 4"/>
          <p:cNvSpPr/>
          <p:nvPr/>
        </p:nvSpPr>
        <p:spPr>
          <a:xfrm>
            <a:off x="1547664" y="2276872"/>
            <a:ext cx="2160240"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Agreed</a:t>
            </a:r>
          </a:p>
          <a:p>
            <a:pPr algn="ctr" rtl="0"/>
            <a:r>
              <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متفق عليه</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br>
            <a:endParaRPr lang="ar-SA" dirty="0"/>
          </a:p>
        </p:txBody>
      </p:sp>
    </p:spTree>
    <p:extLst>
      <p:ext uri="{BB962C8B-B14F-4D97-AF65-F5344CB8AC3E}">
        <p14:creationId xmlns:p14="http://schemas.microsoft.com/office/powerpoint/2010/main" val="4615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11"/>
          <p:cNvGrpSpPr/>
          <p:nvPr/>
        </p:nvGrpSpPr>
        <p:grpSpPr>
          <a:xfrm>
            <a:off x="216481" y="548680"/>
            <a:ext cx="8625979" cy="5968013"/>
            <a:chOff x="216481" y="1359242"/>
            <a:chExt cx="8625979" cy="5968013"/>
          </a:xfrm>
        </p:grpSpPr>
        <p:pic>
          <p:nvPicPr>
            <p:cNvPr id="13" name="Picture 7" descr="NEWSPAPER_BLANK.jpg"/>
            <p:cNvPicPr>
              <a:picLocks noChangeAspect="1"/>
            </p:cNvPicPr>
            <p:nvPr/>
          </p:nvPicPr>
          <p:blipFill>
            <a:blip r:embed="rId5" cstate="print"/>
            <a:stretch>
              <a:fillRect/>
            </a:stretch>
          </p:blipFill>
          <p:spPr>
            <a:xfrm rot="21298271">
              <a:off x="265846" y="1359242"/>
              <a:ext cx="8576614" cy="5015880"/>
            </a:xfrm>
            <a:prstGeom prst="rect">
              <a:avLst/>
            </a:prstGeom>
          </p:spPr>
        </p:pic>
        <p:pic>
          <p:nvPicPr>
            <p:cNvPr id="14" name="Picture 10" descr="12754138_xl.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282184">
              <a:off x="216481" y="1789781"/>
              <a:ext cx="4723362" cy="5537474"/>
            </a:xfrm>
            <a:prstGeom prst="rect">
              <a:avLst/>
            </a:prstGeom>
          </p:spPr>
        </p:pic>
      </p:grpSp>
      <p:sp>
        <p:nvSpPr>
          <p:cNvPr id="16" name="TextBox 12"/>
          <p:cNvSpPr txBox="1"/>
          <p:nvPr/>
        </p:nvSpPr>
        <p:spPr>
          <a:xfrm rot="21300000">
            <a:off x="4348229" y="1485799"/>
            <a:ext cx="4508981" cy="4524315"/>
          </a:xfrm>
          <a:prstGeom prst="rect">
            <a:avLst/>
          </a:prstGeom>
          <a:noFill/>
        </p:spPr>
        <p:txBody>
          <a:bodyPr wrap="square" rtlCol="0">
            <a:spAutoFit/>
          </a:bodyPr>
          <a:lstStyle/>
          <a:p>
            <a:pPr fontAlgn="base"/>
            <a:r>
              <a:rPr lang="ar-SA" dirty="0">
                <a:latin typeface="Hacen Liner Screen" pitchFamily="2" charset="-78"/>
                <a:cs typeface="Hacen Liner Screen" pitchFamily="2" charset="-78"/>
              </a:rPr>
              <a:t>ومعنى ذلك أن الهدف الجيد فيه معياران هما </a:t>
            </a:r>
            <a:br>
              <a:rPr lang="ar-SA" dirty="0">
                <a:latin typeface="Hacen Liner Screen" pitchFamily="2" charset="-78"/>
                <a:cs typeface="Hacen Liner Screen" pitchFamily="2" charset="-78"/>
              </a:rPr>
            </a:br>
            <a: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1. صعب            2. </a:t>
            </a:r>
            <a:r>
              <a:rPr lang="ar-SA"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ممكن</a:t>
            </a:r>
          </a:p>
          <a:p>
            <a:pPr fontAlgn="base"/>
            <a:r>
              <a:rPr lang="ar-SA" dirty="0">
                <a:latin typeface="Hacen Liner Screen" pitchFamily="2" charset="-78"/>
                <a:cs typeface="Hacen Liner Screen" pitchFamily="2" charset="-78"/>
              </a:rPr>
              <a:t>هناك أهداف مستحيلة التحقق، فمنها ما هو مستحيل إطلاقاً بسبب المعطيات الموجودة لديك. </a:t>
            </a:r>
          </a:p>
          <a:p>
            <a:pPr fontAlgn="base"/>
            <a:r>
              <a:rPr lang="ar-SA" dirty="0">
                <a:latin typeface="Hacen Liner Screen" pitchFamily="2" charset="-78"/>
                <a:cs typeface="Hacen Liner Screen" pitchFamily="2" charset="-78"/>
              </a:rPr>
              <a:t>الريادة والتميز عالميا</a:t>
            </a:r>
          </a:p>
          <a:p>
            <a:pPr fontAlgn="base"/>
            <a:r>
              <a:rPr lang="ar-SA" dirty="0">
                <a:latin typeface="Hacen Liner Screen" pitchFamily="2" charset="-78"/>
                <a:cs typeface="Hacen Liner Screen" pitchFamily="2" charset="-78"/>
              </a:rPr>
              <a:t>لشركة او مؤسسة ذات ميزانية محددة وقيادة بيروقراطية</a:t>
            </a:r>
          </a:p>
          <a:p>
            <a:pPr fontAlgn="base"/>
            <a:r>
              <a:rPr lang="ar-SA" dirty="0">
                <a:latin typeface="Hacen Liner Screen" pitchFamily="2" charset="-78"/>
                <a:cs typeface="Hacen Liner Screen" pitchFamily="2" charset="-78"/>
              </a:rPr>
              <a:t>لذلك عندما تضع هدفاً يجب أن يكون من الأهداف المنطقية الممكن تحقيقها عموماً، وأيضاً، يجب أن تكون معطياتك أو قدراتك الخاصة متوافقة مع ذلك الهدف.</a:t>
            </a:r>
          </a:p>
          <a:p>
            <a:pPr fontAlgn="base"/>
            <a: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والآن لنحول هدفنا المحدد:</a:t>
            </a:r>
          </a:p>
          <a:p>
            <a:pPr fontAlgn="base"/>
            <a: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تدريب الموظفين على استعمال الكمبيوتر </a:t>
            </a:r>
          </a:p>
          <a:p>
            <a:pPr fontAlgn="base"/>
            <a: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إلى هدف قابل للقياس فيصبح:</a:t>
            </a:r>
            <a:b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br>
            <a:r>
              <a:rPr lang="ar-SA"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تدريب 100موظف على 5دورات أساسية في الكمبيوتر</a:t>
            </a:r>
            <a:r>
              <a:rPr lang="ar-SA" dirty="0">
                <a:latin typeface="Hacen Liner Screen" pitchFamily="2" charset="-78"/>
                <a:cs typeface="Hacen Liner Screen" pitchFamily="2" charset="-78"/>
              </a:rPr>
              <a:t/>
            </a:r>
            <a:br>
              <a:rPr lang="ar-SA" dirty="0">
                <a:latin typeface="Hacen Liner Screen" pitchFamily="2" charset="-78"/>
                <a:cs typeface="Hacen Liner Screen" pitchFamily="2" charset="-78"/>
              </a:rPr>
            </a:br>
            <a:endParaRPr lang="ar-SA" dirty="0">
              <a:latin typeface="Hacen Liner Screen" pitchFamily="2" charset="-78"/>
              <a:cs typeface="Hacen Liner Screen" pitchFamily="2" charset="-78"/>
            </a:endParaRPr>
          </a:p>
          <a:p>
            <a:pPr fontAlgn="base"/>
            <a:endParaRPr lang="ar-SA" dirty="0" smtClean="0">
              <a:latin typeface="Hacen Liner Screen" pitchFamily="2" charset="-78"/>
              <a:cs typeface="Hacen Liner Screen" pitchFamily="2" charset="-78"/>
            </a:endParaRPr>
          </a:p>
          <a:p>
            <a:pPr fontAlgn="base"/>
            <a:endParaRPr lang="ar-SA" dirty="0">
              <a:latin typeface="Hacen Liner Screen" pitchFamily="2" charset="-78"/>
              <a:cs typeface="Hacen Liner Screen" pitchFamily="2" charset="-78"/>
            </a:endParaRPr>
          </a:p>
        </p:txBody>
      </p:sp>
      <p:sp>
        <p:nvSpPr>
          <p:cNvPr id="5" name="مستطيل مستدير الزوايا 4"/>
          <p:cNvSpPr/>
          <p:nvPr/>
        </p:nvSpPr>
        <p:spPr>
          <a:xfrm>
            <a:off x="1547664" y="2276872"/>
            <a:ext cx="2160240"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Realistic</a:t>
            </a:r>
          </a:p>
          <a:p>
            <a:pPr algn="ctr" rtl="0"/>
            <a:r>
              <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قابل للتحقيق</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
            </a:r>
            <a:b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b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p:txBody>
      </p:sp>
    </p:spTree>
    <p:extLst>
      <p:ext uri="{BB962C8B-B14F-4D97-AF65-F5344CB8AC3E}">
        <p14:creationId xmlns:p14="http://schemas.microsoft.com/office/powerpoint/2010/main" val="23357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127</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11"/>
          <p:cNvGrpSpPr/>
          <p:nvPr/>
        </p:nvGrpSpPr>
        <p:grpSpPr>
          <a:xfrm>
            <a:off x="216481" y="548680"/>
            <a:ext cx="8625979" cy="5968013"/>
            <a:chOff x="216481" y="1359242"/>
            <a:chExt cx="8625979" cy="5968013"/>
          </a:xfrm>
        </p:grpSpPr>
        <p:pic>
          <p:nvPicPr>
            <p:cNvPr id="13" name="Picture 7" descr="NEWSPAPER_BLANK.jpg"/>
            <p:cNvPicPr>
              <a:picLocks noChangeAspect="1"/>
            </p:cNvPicPr>
            <p:nvPr/>
          </p:nvPicPr>
          <p:blipFill>
            <a:blip r:embed="rId5" cstate="print"/>
            <a:stretch>
              <a:fillRect/>
            </a:stretch>
          </p:blipFill>
          <p:spPr>
            <a:xfrm rot="21298271">
              <a:off x="265846" y="1359242"/>
              <a:ext cx="8576614" cy="5015880"/>
            </a:xfrm>
            <a:prstGeom prst="rect">
              <a:avLst/>
            </a:prstGeom>
          </p:spPr>
        </p:pic>
        <p:pic>
          <p:nvPicPr>
            <p:cNvPr id="14" name="Picture 10" descr="12754138_xl.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282184">
              <a:off x="216481" y="1789781"/>
              <a:ext cx="4723362" cy="5537474"/>
            </a:xfrm>
            <a:prstGeom prst="rect">
              <a:avLst/>
            </a:prstGeom>
          </p:spPr>
        </p:pic>
      </p:grpSp>
      <p:sp>
        <p:nvSpPr>
          <p:cNvPr id="16" name="TextBox 12"/>
          <p:cNvSpPr txBox="1"/>
          <p:nvPr/>
        </p:nvSpPr>
        <p:spPr>
          <a:xfrm rot="21300000">
            <a:off x="4279831" y="1803370"/>
            <a:ext cx="4508981" cy="1754326"/>
          </a:xfrm>
          <a:prstGeom prst="rect">
            <a:avLst/>
          </a:prstGeom>
          <a:noFill/>
        </p:spPr>
        <p:txBody>
          <a:bodyPr wrap="square" rtlCol="0">
            <a:spAutoFit/>
          </a:bodyPr>
          <a:lstStyle/>
          <a:p>
            <a:pPr fontAlgn="base"/>
            <a:r>
              <a:rPr lang="ar-SA" dirty="0">
                <a:latin typeface="Hacen Liner Screen" pitchFamily="2" charset="-78"/>
                <a:cs typeface="Hacen Liner Screen" pitchFamily="2" charset="-78"/>
              </a:rPr>
              <a:t>الإطار الزمني يعني أن تضع لنفسك وقتاً تبدأ فيه العمل على الهدف، ووقتاً تنهي فيه عملك عليه. هذه النقطة مهمة، فهي تجبرك على معرفة الوقت اللازم لإنهاء العمل على الهدف. حين تبدأ بملاحظة الأوقات التي تحتاجها مشروعاتك، ستدرك قيمة الوقت وحينها لن تدخل في جدول أعمالك، إلا الأعمال التي تستحق أن تكون فيه.</a:t>
            </a:r>
          </a:p>
        </p:txBody>
      </p:sp>
      <p:sp>
        <p:nvSpPr>
          <p:cNvPr id="5" name="مستطيل مستدير الزوايا 4"/>
          <p:cNvSpPr/>
          <p:nvPr/>
        </p:nvSpPr>
        <p:spPr>
          <a:xfrm>
            <a:off x="1259632" y="2276872"/>
            <a:ext cx="2664296"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Timely </a:t>
            </a:r>
            <a:endPar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r>
              <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ضمن </a:t>
            </a:r>
            <a:r>
              <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إطار زمني</a:t>
            </a:r>
            <a:endParaRPr lang="ar-SA" dirty="0"/>
          </a:p>
        </p:txBody>
      </p:sp>
    </p:spTree>
    <p:extLst>
      <p:ext uri="{BB962C8B-B14F-4D97-AF65-F5344CB8AC3E}">
        <p14:creationId xmlns:p14="http://schemas.microsoft.com/office/powerpoint/2010/main" val="40737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2123658"/>
          </a:xfrm>
          <a:prstGeom prst="rect">
            <a:avLst/>
          </a:prstGeom>
          <a:noFill/>
        </p:spPr>
        <p:txBody>
          <a:bodyPr wrap="square" rtlCol="0">
            <a:spAutoFit/>
          </a:bodyPr>
          <a:lstStyle/>
          <a:p>
            <a:pPr algn="ctr"/>
            <a:r>
              <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الخطوة الرابعة : </a:t>
            </a:r>
          </a:p>
          <a:p>
            <a:pPr algn="ctr"/>
            <a:r>
              <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الوسائل لكل هدف </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Means</a:t>
            </a:r>
          </a:p>
        </p:txBody>
      </p:sp>
    </p:spTree>
    <p:extLst>
      <p:ext uri="{BB962C8B-B14F-4D97-AF65-F5344CB8AC3E}">
        <p14:creationId xmlns:p14="http://schemas.microsoft.com/office/powerpoint/2010/main" val="21732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129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13" name="Picture 7" descr="NEWSPAPER_BLANK.jpg"/>
          <p:cNvPicPr>
            <a:picLocks noChangeAspect="1"/>
          </p:cNvPicPr>
          <p:nvPr/>
        </p:nvPicPr>
        <p:blipFill>
          <a:blip r:embed="rId5" cstate="print"/>
          <a:stretch>
            <a:fillRect/>
          </a:stretch>
        </p:blipFill>
        <p:spPr>
          <a:xfrm rot="21298271">
            <a:off x="265846" y="495146"/>
            <a:ext cx="8576614" cy="5015880"/>
          </a:xfrm>
          <a:prstGeom prst="rect">
            <a:avLst/>
          </a:prstGeom>
        </p:spPr>
      </p:pic>
      <p:sp>
        <p:nvSpPr>
          <p:cNvPr id="14" name="TextBox 12"/>
          <p:cNvSpPr txBox="1"/>
          <p:nvPr/>
        </p:nvSpPr>
        <p:spPr>
          <a:xfrm rot="21300000">
            <a:off x="410923" y="1703430"/>
            <a:ext cx="8126525"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defRPr/>
            </a:pPr>
            <a:r>
              <a:rPr lang="ar-KW" sz="2000" b="1" dirty="0">
                <a:solidFill>
                  <a:schemeClr val="bg1"/>
                </a:solidFill>
                <a:effectLst>
                  <a:outerShdw blurRad="38100" dist="38100" dir="2700000" algn="tl">
                    <a:srgbClr val="C0C0C0"/>
                  </a:outerShdw>
                </a:effectLst>
                <a:latin typeface="Hacen Liner Screen" pitchFamily="2" charset="-78"/>
                <a:cs typeface="Hacen Liner Screen" pitchFamily="2" charset="-78"/>
              </a:rPr>
              <a:t>الوسائل هي مجموعة الإجراءات والأنشطة (أو الفعاليات) التي تؤدي إلى تحقيق الهدف</a:t>
            </a:r>
            <a:endParaRPr lang="ar-SA" sz="2000" b="1" dirty="0">
              <a:solidFill>
                <a:schemeClr val="bg1"/>
              </a:solidFill>
              <a:effectLst>
                <a:outerShdw blurRad="38100" dist="38100" dir="2700000" algn="tl">
                  <a:srgbClr val="C0C0C0"/>
                </a:outerShdw>
              </a:effectLst>
              <a:latin typeface="Hacen Liner Screen" pitchFamily="2" charset="-78"/>
              <a:cs typeface="Hacen Liner Screen" pitchFamily="2" charset="-78"/>
            </a:endParaRPr>
          </a:p>
        </p:txBody>
      </p:sp>
      <p:sp>
        <p:nvSpPr>
          <p:cNvPr id="15" name="TextBox 11"/>
          <p:cNvSpPr txBox="1"/>
          <p:nvPr/>
        </p:nvSpPr>
        <p:spPr>
          <a:xfrm rot="21300000">
            <a:off x="606941" y="2365082"/>
            <a:ext cx="7920000"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defRPr/>
            </a:pPr>
            <a:r>
              <a:rPr lang="ar-KW" sz="2000" b="1" dirty="0">
                <a:effectLst>
                  <a:outerShdw blurRad="38100" dist="38100" dir="2700000" algn="tl">
                    <a:srgbClr val="C0C0C0"/>
                  </a:outerShdw>
                </a:effectLst>
                <a:latin typeface="Hacen Liner Screen" pitchFamily="2" charset="-78"/>
                <a:cs typeface="Hacen Liner Screen" pitchFamily="2" charset="-78"/>
              </a:rPr>
              <a:t>يجب صياغة الوسائل كذلك بطريقة </a:t>
            </a:r>
            <a:r>
              <a:rPr lang="en-US" sz="2000" b="1" dirty="0">
                <a:effectLst>
                  <a:outerShdw blurRad="38100" dist="38100" dir="2700000" algn="tl">
                    <a:srgbClr val="C0C0C0"/>
                  </a:outerShdw>
                </a:effectLst>
                <a:latin typeface="Hacen Liner Screen" pitchFamily="2" charset="-78"/>
                <a:cs typeface="Hacen Liner Screen" pitchFamily="2" charset="-78"/>
              </a:rPr>
              <a:t>SMART</a:t>
            </a:r>
            <a:r>
              <a:rPr lang="ar-KW" sz="2000" b="1" dirty="0">
                <a:effectLst>
                  <a:outerShdw blurRad="38100" dist="38100" dir="2700000" algn="tl">
                    <a:srgbClr val="C0C0C0"/>
                  </a:outerShdw>
                </a:effectLst>
                <a:latin typeface="Hacen Liner Screen" pitchFamily="2" charset="-78"/>
                <a:cs typeface="Hacen Liner Screen" pitchFamily="2" charset="-78"/>
              </a:rPr>
              <a:t> (فانتبه لمراجعتها على هذا الأساس)</a:t>
            </a:r>
            <a:endParaRPr lang="ar-SA" sz="2000" b="1" dirty="0">
              <a:effectLst>
                <a:outerShdw blurRad="38100" dist="38100" dir="2700000" algn="tl">
                  <a:srgbClr val="C0C0C0"/>
                </a:outerShdw>
              </a:effectLst>
              <a:latin typeface="Hacen Liner Screen" pitchFamily="2" charset="-78"/>
              <a:cs typeface="Hacen Liner Screen" pitchFamily="2" charset="-78"/>
            </a:endParaRPr>
          </a:p>
        </p:txBody>
      </p:sp>
      <p:sp>
        <p:nvSpPr>
          <p:cNvPr id="16" name="TextBox 13"/>
          <p:cNvSpPr txBox="1"/>
          <p:nvPr/>
        </p:nvSpPr>
        <p:spPr>
          <a:xfrm rot="21300000">
            <a:off x="699348" y="2898821"/>
            <a:ext cx="7920000"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defRPr/>
            </a:pPr>
            <a:r>
              <a:rPr lang="ar-KW" sz="2000" b="1" dirty="0">
                <a:effectLst>
                  <a:outerShdw blurRad="38100" dist="38100" dir="2700000" algn="tl">
                    <a:srgbClr val="C0C0C0"/>
                  </a:outerShdw>
                </a:effectLst>
                <a:latin typeface="Hacen Liner Screen" pitchFamily="2" charset="-78"/>
                <a:cs typeface="Hacen Liner Screen" pitchFamily="2" charset="-78"/>
              </a:rPr>
              <a:t>للحصول على وسائل متنوعة لتحقيق أي هدف يمكنك استعمال الوسائل</a:t>
            </a:r>
            <a:r>
              <a:rPr lang="ar-SA"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a:t>
            </a:r>
            <a:r>
              <a:rPr lang="ar-KW"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أ. خبرتك السابقة</a:t>
            </a:r>
            <a:r>
              <a:rPr lang="ar-SA"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 </a:t>
            </a:r>
            <a:r>
              <a:rPr lang="ar-KW"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ب. وسائل المنافسين</a:t>
            </a:r>
            <a:r>
              <a:rPr lang="ar-SA"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 </a:t>
            </a:r>
            <a:r>
              <a:rPr lang="ar-KW"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ج. الكتب والمراجع العلمية</a:t>
            </a:r>
            <a:r>
              <a:rPr lang="ar-SA"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 </a:t>
            </a:r>
            <a:r>
              <a:rPr lang="ar-KW"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د. السفر لزيارة المنظمات الشبيهة المتقدمة </a:t>
            </a:r>
            <a:r>
              <a:rPr lang="ar-SA"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 </a:t>
            </a:r>
            <a:r>
              <a:rPr lang="ar-KW" sz="2000" b="1" dirty="0">
                <a:solidFill>
                  <a:srgbClr val="FF0000"/>
                </a:solidFill>
                <a:effectLst>
                  <a:outerShdw blurRad="38100" dist="38100" dir="2700000" algn="tl">
                    <a:srgbClr val="C0C0C0"/>
                  </a:outerShdw>
                </a:effectLst>
                <a:latin typeface="Hacen Liner Screen" pitchFamily="2" charset="-78"/>
                <a:cs typeface="Hacen Liner Screen" pitchFamily="2" charset="-78"/>
              </a:rPr>
              <a:t>هـ. الإبداع (وسائل جديدة لم يعملها أحد من قبل</a:t>
            </a:r>
            <a:endParaRPr lang="en-US" sz="2000" b="1" dirty="0">
              <a:solidFill>
                <a:srgbClr val="FF0000"/>
              </a:solidFill>
              <a:effectLst>
                <a:outerShdw blurRad="38100" dist="38100" dir="2700000" algn="tl">
                  <a:srgbClr val="C0C0C0"/>
                </a:outerShdw>
              </a:effectLst>
              <a:latin typeface="Hacen Liner Screen" pitchFamily="2" charset="-78"/>
              <a:cs typeface="Hacen Liner Screen" pitchFamily="2" charset="-78"/>
            </a:endParaRPr>
          </a:p>
        </p:txBody>
      </p:sp>
      <p:sp>
        <p:nvSpPr>
          <p:cNvPr id="17" name="TextBox 14"/>
          <p:cNvSpPr txBox="1"/>
          <p:nvPr/>
        </p:nvSpPr>
        <p:spPr>
          <a:xfrm rot="21300000">
            <a:off x="812684" y="3844798"/>
            <a:ext cx="7920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defRPr/>
            </a:pPr>
            <a:r>
              <a:rPr lang="ar-SA" sz="2000" b="1" dirty="0">
                <a:effectLst>
                  <a:outerShdw blurRad="38100" dist="38100" dir="2700000" algn="tl">
                    <a:srgbClr val="C0C0C0"/>
                  </a:outerShdw>
                </a:effectLst>
                <a:latin typeface="Hacen Liner Screen" pitchFamily="2" charset="-78"/>
                <a:cs typeface="Hacen Liner Screen" pitchFamily="2" charset="-78"/>
              </a:rPr>
              <a:t> </a:t>
            </a:r>
            <a:r>
              <a:rPr lang="ar-KW" sz="2000" b="1" dirty="0">
                <a:effectLst>
                  <a:outerShdw blurRad="38100" dist="38100" dir="2700000" algn="tl">
                    <a:srgbClr val="C0C0C0"/>
                  </a:outerShdw>
                </a:effectLst>
                <a:latin typeface="Hacen Liner Screen" pitchFamily="2" charset="-78"/>
                <a:cs typeface="Hacen Liner Screen" pitchFamily="2" charset="-78"/>
              </a:rPr>
              <a:t>لكل هدف خصص صفحة (وبالتالي سيكون لديك 8-26 صفحة) على النموذج في الخطوة التالية.</a:t>
            </a:r>
            <a:endParaRPr lang="ar-SA" sz="2000" b="1" dirty="0">
              <a:effectLst>
                <a:outerShdw blurRad="38100" dist="38100" dir="2700000" algn="tl">
                  <a:srgbClr val="C0C0C0"/>
                </a:outerShdw>
              </a:effectLst>
              <a:latin typeface="Hacen Liner Screen" pitchFamily="2" charset="-78"/>
              <a:cs typeface="Hacen Liner Screen" pitchFamily="2" charset="-78"/>
            </a:endParaRPr>
          </a:p>
        </p:txBody>
      </p:sp>
      <p:sp>
        <p:nvSpPr>
          <p:cNvPr id="18" name="TextBox 15"/>
          <p:cNvSpPr txBox="1"/>
          <p:nvPr/>
        </p:nvSpPr>
        <p:spPr>
          <a:xfrm rot="21300000">
            <a:off x="915372" y="4636886"/>
            <a:ext cx="79200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defRPr/>
            </a:pPr>
            <a:r>
              <a:rPr lang="ar-KW" sz="2000" b="1" dirty="0">
                <a:effectLst>
                  <a:outerShdw blurRad="38100" dist="38100" dir="2700000" algn="tl">
                    <a:srgbClr val="C0C0C0"/>
                  </a:outerShdw>
                </a:effectLst>
                <a:latin typeface="Hacen Liner Screen" pitchFamily="2" charset="-78"/>
                <a:cs typeface="Hacen Liner Screen" pitchFamily="2" charset="-78"/>
              </a:rPr>
              <a:t>صفحة لكل هدف كالتالي : </a:t>
            </a:r>
            <a:br>
              <a:rPr lang="ar-KW" sz="2000" b="1" dirty="0">
                <a:effectLst>
                  <a:outerShdw blurRad="38100" dist="38100" dir="2700000" algn="tl">
                    <a:srgbClr val="C0C0C0"/>
                  </a:outerShdw>
                </a:effectLst>
                <a:latin typeface="Hacen Liner Screen" pitchFamily="2" charset="-78"/>
                <a:cs typeface="Hacen Liner Screen" pitchFamily="2" charset="-78"/>
              </a:rPr>
            </a:br>
            <a:r>
              <a:rPr lang="ar-KW" sz="2000" b="1" dirty="0">
                <a:effectLst>
                  <a:outerShdw blurRad="38100" dist="38100" dir="2700000" algn="tl">
                    <a:srgbClr val="C0C0C0"/>
                  </a:outerShdw>
                </a:effectLst>
                <a:latin typeface="Hacen Liner Screen" pitchFamily="2" charset="-78"/>
                <a:cs typeface="Hacen Liner Screen" pitchFamily="2" charset="-78"/>
              </a:rPr>
              <a:t>الهدف : تدريب 70موظفا على 4 دورات في الكمبيوتر خلال 6 شهور</a:t>
            </a:r>
            <a:endParaRPr lang="en-US" sz="2000" b="1" dirty="0">
              <a:effectLst>
                <a:outerShdw blurRad="38100" dist="38100" dir="2700000" algn="tl">
                  <a:srgbClr val="C0C0C0"/>
                </a:outerShdw>
              </a:effectLst>
              <a:latin typeface="Hacen Liner Screen" pitchFamily="2" charset="-78"/>
              <a:cs typeface="Hacen Liner Screen" pitchFamily="2" charset="-78"/>
            </a:endParaRPr>
          </a:p>
        </p:txBody>
      </p:sp>
      <p:sp>
        <p:nvSpPr>
          <p:cNvPr id="5" name="مستطيل 4"/>
          <p:cNvSpPr/>
          <p:nvPr/>
        </p:nvSpPr>
        <p:spPr>
          <a:xfrm rot="21336309">
            <a:off x="377874" y="755074"/>
            <a:ext cx="8122188" cy="400110"/>
          </a:xfrm>
          <a:prstGeom prst="rect">
            <a:avLst/>
          </a:prstGeom>
        </p:spPr>
        <p:txBody>
          <a:bodyPr wrap="square">
            <a:spAutoFit/>
          </a:bodyPr>
          <a:lstStyle/>
          <a:p>
            <a:pPr algn="ctr">
              <a:defRPr/>
            </a:pPr>
            <a:endParaRPr lang="ar-SA" sz="2000" b="1" dirty="0">
              <a:solidFill>
                <a:srgbClr val="0070C0"/>
              </a:solidFill>
              <a:effectLst>
                <a:outerShdw blurRad="38100" dist="38100" dir="2700000" algn="tl">
                  <a:srgbClr val="C0C0C0"/>
                </a:outerShdw>
              </a:effectLst>
              <a:latin typeface="Hacen Liner Screen" pitchFamily="2" charset="-78"/>
              <a:cs typeface="Hacen Liner Screen" pitchFamily="2" charset="-78"/>
            </a:endParaRPr>
          </a:p>
        </p:txBody>
      </p:sp>
    </p:spTree>
    <p:extLst>
      <p:ext uri="{BB962C8B-B14F-4D97-AF65-F5344CB8AC3E}">
        <p14:creationId xmlns:p14="http://schemas.microsoft.com/office/powerpoint/2010/main" val="8269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3000"/>
                            </p:stCondLst>
                            <p:childTnLst>
                              <p:par>
                                <p:cTn id="13" presetID="22" presetClass="entr" presetSubtype="8" fill="hold" grpId="0" nodeType="afterEffect">
                                  <p:stCondLst>
                                    <p:cond delay="20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5500"/>
                            </p:stCondLst>
                            <p:childTnLst>
                              <p:par>
                                <p:cTn id="17" presetID="22" presetClass="entr" presetSubtype="8" fill="hold" grpId="0" nodeType="after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5" y="3396888"/>
            <a:ext cx="1645376" cy="830997"/>
          </a:xfrm>
          <a:prstGeom prst="rect">
            <a:avLst/>
          </a:prstGeom>
          <a:noFill/>
        </p:spPr>
        <p:txBody>
          <a:bodyPr wrap="square" rtlCol="0">
            <a:spAutoFit/>
          </a:bodyPr>
          <a:lstStyle/>
          <a:p>
            <a:r>
              <a:rPr lang="ar-SA" sz="2400" dirty="0" smtClean="0"/>
              <a:t>9. </a:t>
            </a:r>
            <a:r>
              <a:rPr lang="ar-SA" sz="2400" b="1" dirty="0" smtClean="0"/>
              <a:t>قانون الاعتذار</a:t>
            </a:r>
            <a:endParaRPr lang="en-US" sz="2400" dirty="0">
              <a:solidFill>
                <a:schemeClr val="bg1"/>
              </a:solidFill>
              <a:latin typeface="+mj-lt"/>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cxnSp>
        <p:nvCxnSpPr>
          <p:cNvPr id="78" name="Straight Connector 77"/>
          <p:cNvCxnSpPr/>
          <p:nvPr/>
        </p:nvCxnSpPr>
        <p:spPr>
          <a:xfrm flipH="1">
            <a:off x="5988150" y="523306"/>
            <a:ext cx="444496" cy="839395"/>
          </a:xfrm>
          <a:prstGeom prst="line">
            <a:avLst/>
          </a:prstGeom>
          <a:ln w="50800" cap="rnd">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32" name="Rectangle 31"/>
          <p:cNvSpPr/>
          <p:nvPr/>
        </p:nvSpPr>
        <p:spPr>
          <a:xfrm>
            <a:off x="0" y="5445224"/>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99305" y="5693293"/>
            <a:ext cx="7406771" cy="1077218"/>
          </a:xfrm>
          <a:prstGeom prst="rect">
            <a:avLst/>
          </a:prstGeom>
        </p:spPr>
        <p:txBody>
          <a:bodyPr wrap="square">
            <a:spAutoFit/>
          </a:bodyPr>
          <a:lstStyle/>
          <a:p>
            <a:r>
              <a:rPr lang="ar-SA" sz="1600" b="1" dirty="0" smtClean="0">
                <a:cs typeface="AL-Mohanad Bold" pitchFamily="2" charset="-78"/>
              </a:rPr>
              <a:t>وفي هذا الموقف قدمت النملة درساً مجانياً لهؤلاء الذين يداهمون النوايا ويخترقون القلوب ويتهمون الضمائر وقد امتهنوا سوء الظن والقذف بالغيب </a:t>
            </a:r>
            <a:endParaRPr lang="en-US" sz="1600" dirty="0" smtClean="0">
              <a:cs typeface="AL-Mohanad Bold" pitchFamily="2" charset="-78"/>
            </a:endParaRPr>
          </a:p>
          <a:p>
            <a:r>
              <a:rPr lang="ar-SA" sz="1600" b="1" dirty="0" smtClean="0">
                <a:cs typeface="AL-Mohanad Bold" pitchFamily="2" charset="-78"/>
              </a:rPr>
              <a:t>وقد أتى هذا المعنى الجميل في قولها</a:t>
            </a:r>
            <a:r>
              <a:rPr lang="en-US" sz="1600" b="1" dirty="0" smtClean="0">
                <a:cs typeface="AL-Mohanad Bold" pitchFamily="2" charset="-78"/>
              </a:rPr>
              <a:t> </a:t>
            </a:r>
            <a:r>
              <a:rPr lang="en-US" sz="1600" b="1" dirty="0" smtClean="0">
                <a:solidFill>
                  <a:srgbClr val="FF0000"/>
                </a:solidFill>
                <a:cs typeface="AL-Mohanad Bold" pitchFamily="2" charset="-78"/>
              </a:rPr>
              <a:t>)</a:t>
            </a:r>
            <a:r>
              <a:rPr lang="ar-SA" sz="1600" b="1" dirty="0" smtClean="0">
                <a:solidFill>
                  <a:srgbClr val="FF0000"/>
                </a:solidFill>
                <a:cs typeface="AL-Mohanad Bold" pitchFamily="2" charset="-78"/>
              </a:rPr>
              <a:t>وَهُمْ لَا يَشْعُرُونَ</a:t>
            </a:r>
            <a:r>
              <a:rPr lang="en-US" sz="1600" b="1" dirty="0" smtClean="0">
                <a:solidFill>
                  <a:srgbClr val="FF0000"/>
                </a:solidFill>
                <a:cs typeface="AL-Mohanad Bold" pitchFamily="2" charset="-78"/>
              </a:rPr>
              <a:t>(</a:t>
            </a:r>
            <a:r>
              <a:rPr lang="en-US" sz="1600" b="1" dirty="0" smtClean="0">
                <a:cs typeface="AL-Mohanad Bold" pitchFamily="2" charset="-78"/>
              </a:rPr>
              <a:t> </a:t>
            </a:r>
            <a:r>
              <a:rPr lang="ar-SA" sz="1600" b="1" dirty="0" smtClean="0">
                <a:cs typeface="AL-Mohanad Bold" pitchFamily="2" charset="-78"/>
              </a:rPr>
              <a:t>فقد أكملت ما جاء قبله لرفع التوهم وهو ما يسمى عند أهل البلاغة</a:t>
            </a:r>
            <a:r>
              <a:rPr lang="en-US" sz="1600" b="1" dirty="0" smtClean="0">
                <a:cs typeface="AL-Mohanad Bold" pitchFamily="2" charset="-78"/>
              </a:rPr>
              <a:t> )</a:t>
            </a:r>
            <a:r>
              <a:rPr lang="ar-SA" sz="1600" b="1" dirty="0" smtClean="0">
                <a:cs typeface="AL-Mohanad Bold" pitchFamily="2" charset="-78"/>
              </a:rPr>
              <a:t>الاحتراس</a:t>
            </a:r>
            <a:r>
              <a:rPr lang="en-US" sz="1600" b="1" dirty="0" smtClean="0">
                <a:cs typeface="AL-Mohanad Bold" pitchFamily="2" charset="-78"/>
              </a:rPr>
              <a:t>(</a:t>
            </a:r>
            <a:r>
              <a:rPr lang="ar-SA" sz="1600" b="1" dirty="0" smtClean="0">
                <a:cs typeface="AL-Mohanad Bold" pitchFamily="2" charset="-78"/>
              </a:rPr>
              <a:t>وذلك من نسبة الطغيان والظلم لنبي الله سليمان </a:t>
            </a:r>
            <a:endParaRPr lang="en-US" sz="1600" dirty="0" smtClean="0">
              <a:cs typeface="AL-Mohanad Bold" pitchFamily="2" charset="-78"/>
            </a:endParaRP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280" y="1988840"/>
            <a:ext cx="763420" cy="720000"/>
          </a:xfrm>
          <a:prstGeom prst="rect">
            <a:avLst/>
          </a:prstGeom>
        </p:spPr>
      </p:pic>
    </p:spTree>
    <p:extLst>
      <p:ext uri="{BB962C8B-B14F-4D97-AF65-F5344CB8AC3E}">
        <p14:creationId xmlns:p14="http://schemas.microsoft.com/office/powerpoint/2010/main" val="70078557"/>
      </p:ext>
    </p:extLst>
  </p:cSld>
  <p:clrMapOvr>
    <a:masterClrMapping/>
  </p:clrMapOvr>
  <p:transition spd="slow">
    <p:push/>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711576"/>
            <a:ext cx="7886700" cy="736848"/>
          </a:xfrm>
        </p:spPr>
        <p:txBody>
          <a:bodyPr>
            <a:normAutofit fontScale="90000"/>
          </a:bodyPr>
          <a:lstStyle/>
          <a:p>
            <a:pPr algn="ctr"/>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4. لكل هدف خصص صفحة (وبالتالي سيكون لديك 8-26 صفحة</a:t>
            </a:r>
            <a: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a:t>
            </a:r>
            <a:b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br>
            <a: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 </a:t>
            </a:r>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على النموذج في الخطوة التالية.</a:t>
            </a:r>
            <a:b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br>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الهدف : تدريب 70موظفا على 4 دورات في </a:t>
            </a:r>
            <a: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الكمبيوتر</a:t>
            </a:r>
            <a:b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br>
            <a:r>
              <a:rPr lang="ar-SA"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 </a:t>
            </a:r>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خلال 6 شهور</a:t>
            </a: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
            </a:r>
            <a:b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b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14" name="جدول 13"/>
          <p:cNvGraphicFramePr>
            <a:graphicFrameLocks noGrp="1"/>
          </p:cNvGraphicFramePr>
          <p:nvPr>
            <p:extLst>
              <p:ext uri="{D42A27DB-BD31-4B8C-83A1-F6EECF244321}">
                <p14:modId xmlns:p14="http://schemas.microsoft.com/office/powerpoint/2010/main" val="3311011968"/>
              </p:ext>
            </p:extLst>
          </p:nvPr>
        </p:nvGraphicFramePr>
        <p:xfrm>
          <a:off x="980941" y="1630263"/>
          <a:ext cx="7220756" cy="3682011"/>
        </p:xfrm>
        <a:graphic>
          <a:graphicData uri="http://schemas.openxmlformats.org/drawingml/2006/table">
            <a:tbl>
              <a:tblPr rtl="1" firstRow="1" bandRow="1">
                <a:tableStyleId>{6E25E649-3F16-4E02-A733-19D2CDBF48F0}</a:tableStyleId>
              </a:tblPr>
              <a:tblGrid>
                <a:gridCol w="3028322"/>
                <a:gridCol w="1187355"/>
                <a:gridCol w="1569492"/>
                <a:gridCol w="1435587"/>
              </a:tblGrid>
              <a:tr h="353642">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مثال على : الوسيلة</a:t>
                      </a:r>
                      <a:endParaRPr lang="en-US" sz="1600" b="1" dirty="0" smtClean="0">
                        <a:solidFill>
                          <a:schemeClr val="tx1"/>
                        </a:solidFill>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المنفذ ( من ) </a:t>
                      </a:r>
                      <a:endParaRPr lang="en-US" sz="1600" b="1" dirty="0" smtClean="0">
                        <a:solidFill>
                          <a:schemeClr val="tx1"/>
                        </a:solidFill>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موعد الانتهاء (متى)</a:t>
                      </a:r>
                      <a:endParaRPr lang="en-US" sz="1600" b="1" dirty="0" smtClean="0">
                        <a:solidFill>
                          <a:schemeClr val="tx1"/>
                        </a:solidFill>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التكلفة </a:t>
                      </a:r>
                      <a:r>
                        <a:rPr lang="en-US" sz="1600" dirty="0" smtClean="0">
                          <a:latin typeface="Hacen Liner Screen" pitchFamily="2" charset="-78"/>
                          <a:cs typeface="Hacen Liner Screen" pitchFamily="2" charset="-78"/>
                        </a:rPr>
                        <a:t>$</a:t>
                      </a:r>
                      <a:r>
                        <a:rPr lang="ar-KW" sz="1600" dirty="0" smtClean="0">
                          <a:latin typeface="Hacen Liner Screen" pitchFamily="2" charset="-78"/>
                          <a:cs typeface="Hacen Liner Screen" pitchFamily="2" charset="-78"/>
                        </a:rPr>
                        <a:t>(كم)</a:t>
                      </a:r>
                      <a:endParaRPr lang="en-US" sz="1600" b="1" dirty="0" smtClean="0">
                        <a:solidFill>
                          <a:schemeClr val="tx1"/>
                        </a:solidFill>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1. تحديد السبعين موظفا </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2. تحديد الدورات المطلوبة</a:t>
                      </a:r>
                      <a:endParaRPr lang="en-US" sz="1600" b="0" dirty="0" smtClean="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3. تحديد المدربين والتعاقد معهم</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4. تحديد الجدول الزمني والمكاني</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r h="36164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5. تبليغ المشاركين والمدربين</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6. تنفيذ الدورات </a:t>
                      </a:r>
                      <a:endParaRPr lang="en-US" sz="1600" b="0" dirty="0" smtClean="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7. تقييم الدورات </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8. التقرير النهائي للإدارة </a:t>
                      </a:r>
                      <a:endParaRPr lang="en-US" sz="1600" b="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sz="1600" dirty="0" smtClean="0">
                          <a:latin typeface="Hacen Liner Screen" pitchFamily="2" charset="-78"/>
                          <a:cs typeface="Hacen Liner Screen" pitchFamily="2" charset="-78"/>
                        </a:rPr>
                        <a:t>9. تقديم مقترح لتدريب المجموعة التالية</a:t>
                      </a:r>
                      <a:endParaRPr lang="en-US" sz="1600" dirty="0" smtClean="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a:latin typeface="Hacen Liner Screen" pitchFamily="2" charset="-78"/>
                        <a:cs typeface="Hacen Liner Screen" pitchFamily="2" charset="-78"/>
                      </a:endParaRPr>
                    </a:p>
                  </a:txBody>
                  <a:tcPr/>
                </a:tc>
                <a:tc>
                  <a:txBody>
                    <a:bodyPr/>
                    <a:lstStyle/>
                    <a:p>
                      <a:pPr rtl="1"/>
                      <a:endParaRPr lang="ar-SA" sz="1600" dirty="0">
                        <a:latin typeface="Hacen Liner Screen" pitchFamily="2" charset="-78"/>
                        <a:cs typeface="Hacen Liner Screen" pitchFamily="2" charset="-78"/>
                      </a:endParaRPr>
                    </a:p>
                  </a:txBody>
                  <a:tcPr/>
                </a:tc>
              </a:tr>
            </a:tbl>
          </a:graphicData>
        </a:graphic>
      </p:graphicFrame>
    </p:spTree>
    <p:extLst>
      <p:ext uri="{BB962C8B-B14F-4D97-AF65-F5344CB8AC3E}">
        <p14:creationId xmlns:p14="http://schemas.microsoft.com/office/powerpoint/2010/main" val="21608337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24" name="Picture 6" descr="NEWSPAPER_BLANK.jpg"/>
          <p:cNvPicPr>
            <a:picLocks noChangeAspect="1"/>
          </p:cNvPicPr>
          <p:nvPr/>
        </p:nvPicPr>
        <p:blipFill>
          <a:blip r:embed="rId5" cstate="print"/>
          <a:stretch>
            <a:fillRect/>
          </a:stretch>
        </p:blipFill>
        <p:spPr>
          <a:xfrm rot="21298271">
            <a:off x="265846" y="554886"/>
            <a:ext cx="8576614" cy="5015880"/>
          </a:xfrm>
          <a:prstGeom prst="rect">
            <a:avLst/>
          </a:prstGeom>
        </p:spPr>
      </p:pic>
      <p:sp>
        <p:nvSpPr>
          <p:cNvPr id="25" name="TextBox 7"/>
          <p:cNvSpPr txBox="1"/>
          <p:nvPr/>
        </p:nvSpPr>
        <p:spPr>
          <a:xfrm rot="21300000">
            <a:off x="199444" y="1824873"/>
            <a:ext cx="8557292" cy="830997"/>
          </a:xfrm>
          <a:prstGeom prst="rect">
            <a:avLst/>
          </a:prstGeom>
          <a:noFill/>
        </p:spPr>
        <p:txBody>
          <a:bodyPr wrap="square" rtlCol="0">
            <a:spAutoFit/>
          </a:bodyPr>
          <a:lstStyle/>
          <a:p>
            <a:pPr lvl="0"/>
            <a:r>
              <a:rPr lang="ar-KW" sz="2400" dirty="0">
                <a:latin typeface="Hacen Liner Screen" pitchFamily="2" charset="-78"/>
                <a:cs typeface="Hacen Liner Screen" pitchFamily="2" charset="-78"/>
              </a:rPr>
              <a:t>أولا لكل هدف جدول مستقل، وأقترح أن يكون في صفحة مستقلة.</a:t>
            </a:r>
            <a:endParaRPr lang="en-US" sz="2400" dirty="0">
              <a:latin typeface="Hacen Liner Screen" pitchFamily="2" charset="-78"/>
              <a:cs typeface="Hacen Liner Screen" pitchFamily="2" charset="-78"/>
            </a:endParaRPr>
          </a:p>
          <a:p>
            <a:pPr lvl="0"/>
            <a:r>
              <a:rPr lang="ar-KW" sz="2400" dirty="0">
                <a:latin typeface="Hacen Liner Screen" pitchFamily="2" charset="-78"/>
                <a:cs typeface="Hacen Liner Screen" pitchFamily="2" charset="-78"/>
              </a:rPr>
              <a:t>ارجع إلى البند (3) أعلاه للحصول على المزيد من الوسائل الجديدة والمبدعة</a:t>
            </a:r>
            <a:endParaRPr lang="en-US" sz="2400" dirty="0">
              <a:latin typeface="Hacen Liner Screen" pitchFamily="2" charset="-78"/>
              <a:cs typeface="Hacen Liner Screen" pitchFamily="2" charset="-78"/>
            </a:endParaRPr>
          </a:p>
        </p:txBody>
      </p:sp>
      <p:sp>
        <p:nvSpPr>
          <p:cNvPr id="26" name="TextBox 8"/>
          <p:cNvSpPr txBox="1"/>
          <p:nvPr/>
        </p:nvSpPr>
        <p:spPr>
          <a:xfrm rot="21300000">
            <a:off x="679398" y="3114864"/>
            <a:ext cx="792000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لا أقترح كتابة موعد البداية بل اكتف بموعد الانتهاء</a:t>
            </a:r>
            <a:endParaRPr lang="en-US" sz="2400" dirty="0">
              <a:latin typeface="Hacen Liner Screen" pitchFamily="2" charset="-78"/>
              <a:cs typeface="Hacen Liner Screen" pitchFamily="2" charset="-78"/>
            </a:endParaRPr>
          </a:p>
        </p:txBody>
      </p:sp>
      <p:sp>
        <p:nvSpPr>
          <p:cNvPr id="27" name="TextBox 9"/>
          <p:cNvSpPr txBox="1"/>
          <p:nvPr/>
        </p:nvSpPr>
        <p:spPr>
          <a:xfrm rot="21300000">
            <a:off x="751406" y="3690928"/>
            <a:ext cx="7920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لا أقترح تحديد المكان في الخطة وإنما يترك للمنفذين</a:t>
            </a:r>
            <a:endParaRPr lang="en-US" sz="2400" dirty="0">
              <a:latin typeface="Hacen Liner Screen" pitchFamily="2" charset="-78"/>
              <a:cs typeface="Hacen Liner Screen" pitchFamily="2" charset="-78"/>
            </a:endParaRPr>
          </a:p>
        </p:txBody>
      </p:sp>
      <p:sp>
        <p:nvSpPr>
          <p:cNvPr id="28" name="TextBox 10"/>
          <p:cNvSpPr txBox="1"/>
          <p:nvPr/>
        </p:nvSpPr>
        <p:spPr>
          <a:xfrm rot="21300000">
            <a:off x="812684" y="4082326"/>
            <a:ext cx="792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قد يكون المنفذ شخصيا (خالد/) أو قد يكون جهة (إدارة التدريب/تعاقد مع شركة خارجية)</a:t>
            </a:r>
            <a:endParaRPr lang="en-US" sz="2400" dirty="0">
              <a:latin typeface="Hacen Liner Screen" pitchFamily="2" charset="-78"/>
              <a:cs typeface="Hacen Liner Screen" pitchFamily="2" charset="-78"/>
            </a:endParaRPr>
          </a:p>
        </p:txBody>
      </p:sp>
      <p:sp>
        <p:nvSpPr>
          <p:cNvPr id="29" name="TextBox 11"/>
          <p:cNvSpPr txBox="1"/>
          <p:nvPr/>
        </p:nvSpPr>
        <p:spPr>
          <a:xfrm rot="21300000">
            <a:off x="915372" y="4819737"/>
            <a:ext cx="7920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ليس بالضرورة أن يكون لكل وسيلة تكلفة مالية فبعضها لا يكلف شيئا</a:t>
            </a:r>
            <a:endParaRPr lang="ar-SA" sz="2400" dirty="0">
              <a:latin typeface="Hacen Liner Screen" pitchFamily="2" charset="-78"/>
              <a:cs typeface="Hacen Liner Screen" pitchFamily="2" charset="-78"/>
            </a:endParaRPr>
          </a:p>
        </p:txBody>
      </p:sp>
      <p:sp>
        <p:nvSpPr>
          <p:cNvPr id="5" name="مستطيل 4"/>
          <p:cNvSpPr/>
          <p:nvPr/>
        </p:nvSpPr>
        <p:spPr>
          <a:xfrm>
            <a:off x="1835696" y="756834"/>
            <a:ext cx="3688830" cy="646331"/>
          </a:xfrm>
          <a:prstGeom prst="rect">
            <a:avLst/>
          </a:prstGeom>
        </p:spPr>
        <p:txBody>
          <a:bodyPr wrap="none">
            <a:spAutoFit/>
          </a:bodyPr>
          <a:lstStyle/>
          <a:p>
            <a:pPr lvl="0"/>
            <a:r>
              <a:rPr lang="ar-KW" sz="3600" b="1" dirty="0">
                <a:latin typeface="Hacen Liner Screen" pitchFamily="2" charset="-78"/>
                <a:cs typeface="Hacen Liner Screen" pitchFamily="2" charset="-78"/>
              </a:rPr>
              <a:t>ملاحظات على الجدول :</a:t>
            </a:r>
            <a:endParaRPr lang="en-US" sz="3600" dirty="0">
              <a:latin typeface="Hacen Liner Screen" pitchFamily="2" charset="-78"/>
              <a:cs typeface="Hacen Liner Screen" pitchFamily="2" charset="-78"/>
            </a:endParaRPr>
          </a:p>
        </p:txBody>
      </p:sp>
    </p:spTree>
    <p:extLst>
      <p:ext uri="{BB962C8B-B14F-4D97-AF65-F5344CB8AC3E}">
        <p14:creationId xmlns:p14="http://schemas.microsoft.com/office/powerpoint/2010/main" val="35102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2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Rectangle 5"/>
          <p:cNvSpPr/>
          <p:nvPr/>
        </p:nvSpPr>
        <p:spPr>
          <a:xfrm>
            <a:off x="-36512" y="1556792"/>
            <a:ext cx="4608512" cy="38885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ar-KW" sz="2000" dirty="0">
                <a:solidFill>
                  <a:schemeClr val="tx1"/>
                </a:solidFill>
                <a:latin typeface="Hacen Liner Screen" pitchFamily="2" charset="-78"/>
                <a:cs typeface="Hacen Liner Screen" pitchFamily="2" charset="-78"/>
              </a:rPr>
              <a:t>وأخيرا لا تحاول كتابة تفاصيل التفاصيل بل اتركها للمنفذين</a:t>
            </a:r>
            <a:endParaRPr lang="en-US" sz="2000" dirty="0">
              <a:solidFill>
                <a:schemeClr val="tx1"/>
              </a:solidFill>
              <a:latin typeface="Hacen Liner Screen" pitchFamily="2" charset="-78"/>
              <a:cs typeface="Hacen Liner Screen" pitchFamily="2" charset="-78"/>
            </a:endParaRPr>
          </a:p>
          <a:p>
            <a:pPr lvl="0"/>
            <a:r>
              <a:rPr lang="ar-KW" sz="2000" dirty="0">
                <a:solidFill>
                  <a:schemeClr val="tx1"/>
                </a:solidFill>
                <a:latin typeface="Hacen Liner Screen" pitchFamily="2" charset="-78"/>
                <a:cs typeface="Hacen Liner Screen" pitchFamily="2" charset="-78"/>
              </a:rPr>
              <a:t>وزع الجدول الزمني على كل المسئولين عن تنفيذه</a:t>
            </a:r>
            <a:endParaRPr lang="en-US" sz="2000" dirty="0">
              <a:solidFill>
                <a:schemeClr val="tx1"/>
              </a:solidFill>
              <a:latin typeface="Hacen Liner Screen" pitchFamily="2" charset="-78"/>
              <a:cs typeface="Hacen Liner Screen" pitchFamily="2" charset="-78"/>
            </a:endParaRPr>
          </a:p>
          <a:p>
            <a:pPr lvl="0"/>
            <a:r>
              <a:rPr lang="ar-KW" sz="2000" dirty="0">
                <a:solidFill>
                  <a:schemeClr val="tx1"/>
                </a:solidFill>
                <a:latin typeface="Hacen Liner Screen" pitchFamily="2" charset="-78"/>
                <a:cs typeface="Hacen Liner Screen" pitchFamily="2" charset="-78"/>
              </a:rPr>
              <a:t>في كل اجتماع راجع ما تم من أعمال انتهى موعدها والاستعداد للأعمال القادمة</a:t>
            </a:r>
            <a:endParaRPr lang="en-US" sz="2000" dirty="0">
              <a:solidFill>
                <a:schemeClr val="tx1"/>
              </a:solidFill>
              <a:latin typeface="Hacen Liner Screen" pitchFamily="2" charset="-78"/>
              <a:cs typeface="Hacen Liner Screen" pitchFamily="2" charset="-78"/>
            </a:endParaRPr>
          </a:p>
          <a:p>
            <a:pPr lvl="0"/>
            <a:r>
              <a:rPr lang="ar-KW" sz="2000" dirty="0">
                <a:solidFill>
                  <a:schemeClr val="tx1"/>
                </a:solidFill>
                <a:latin typeface="Hacen Liner Screen" pitchFamily="2" charset="-78"/>
                <a:cs typeface="Hacen Liner Screen" pitchFamily="2" charset="-78"/>
              </a:rPr>
              <a:t>علق الجدول في مكتبك (لهذا الشهر والشهر القادم) (على الأقل) أو ضعه في مفكرتك الالكترونية أو الورقية وراجعه باستمرار</a:t>
            </a:r>
            <a:endParaRPr lang="ar-SA" sz="2000" dirty="0">
              <a:solidFill>
                <a:schemeClr val="tx1"/>
              </a:solidFill>
              <a:latin typeface="Hacen Liner Screen" pitchFamily="2" charset="-78"/>
              <a:cs typeface="Hacen Liner Screen" pitchFamily="2" charset="-78"/>
            </a:endParaRPr>
          </a:p>
          <a:p>
            <a:pPr marL="457200" indent="-457200">
              <a:buFont typeface="Arial" pitchFamily="34" charset="0"/>
              <a:buChar char="•"/>
            </a:pPr>
            <a:endParaRPr lang="en-IN" sz="2000" b="1" dirty="0" smtClean="0">
              <a:solidFill>
                <a:schemeClr val="tx1"/>
              </a:solidFill>
            </a:endParaRPr>
          </a:p>
        </p:txBody>
      </p:sp>
      <p:grpSp>
        <p:nvGrpSpPr>
          <p:cNvPr id="13" name="Group 6"/>
          <p:cNvGrpSpPr/>
          <p:nvPr/>
        </p:nvGrpSpPr>
        <p:grpSpPr>
          <a:xfrm>
            <a:off x="-180528" y="864436"/>
            <a:ext cx="9145016" cy="750444"/>
            <a:chOff x="-180528" y="2780928"/>
            <a:chExt cx="8060276" cy="649524"/>
          </a:xfrm>
        </p:grpSpPr>
        <p:pic>
          <p:nvPicPr>
            <p:cNvPr id="14"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0528" y="2780928"/>
              <a:ext cx="8060276" cy="623174"/>
            </a:xfrm>
            <a:prstGeom prst="rect">
              <a:avLst/>
            </a:prstGeom>
            <a:noFill/>
            <a:ln w="9525">
              <a:noFill/>
              <a:miter lim="800000"/>
              <a:headEnd/>
              <a:tailEnd/>
            </a:ln>
          </p:spPr>
        </p:pic>
        <p:sp>
          <p:nvSpPr>
            <p:cNvPr id="15" name="TextBox 8"/>
            <p:cNvSpPr txBox="1"/>
            <p:nvPr/>
          </p:nvSpPr>
          <p:spPr>
            <a:xfrm>
              <a:off x="273269" y="2924318"/>
              <a:ext cx="7539091" cy="506134"/>
            </a:xfrm>
            <a:prstGeom prst="rect">
              <a:avLst/>
            </a:prstGeom>
            <a:noFill/>
          </p:spPr>
          <p:txBody>
            <a:bodyPr wrap="square" rtlCol="0">
              <a:spAutoFit/>
            </a:bodyPr>
            <a:lstStyle/>
            <a:p>
              <a:pPr algn="ctr"/>
              <a:r>
                <a:rPr lang="ar-SA" sz="3200" b="1" dirty="0" smtClean="0">
                  <a:solidFill>
                    <a:schemeClr val="bg1"/>
                  </a:solidFill>
                  <a:effectLst>
                    <a:glow rad="228600">
                      <a:schemeClr val="bg1">
                        <a:alpha val="40000"/>
                      </a:schemeClr>
                    </a:glow>
                  </a:effectLst>
                  <a:latin typeface="Hacen Liner Screen" pitchFamily="2" charset="-78"/>
                  <a:cs typeface="Hacen Liner Screen" pitchFamily="2" charset="-78"/>
                </a:rPr>
                <a:t>ملحوظات</a:t>
              </a:r>
              <a:endParaRPr lang="en-IN" sz="3200" b="1" dirty="0">
                <a:solidFill>
                  <a:schemeClr val="bg1"/>
                </a:solidFill>
                <a:effectLst>
                  <a:glow rad="228600">
                    <a:schemeClr val="bg1">
                      <a:alpha val="40000"/>
                    </a:schemeClr>
                  </a:glow>
                </a:effectLst>
                <a:latin typeface="Hacen Liner Screen" pitchFamily="2" charset="-78"/>
                <a:cs typeface="Hacen Liner Screen" pitchFamily="2" charset="-78"/>
              </a:endParaRPr>
            </a:p>
          </p:txBody>
        </p:sp>
      </p:grpSp>
      <p:pic>
        <p:nvPicPr>
          <p:cNvPr id="16"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32040" y="1700808"/>
            <a:ext cx="3456384" cy="3456000"/>
          </a:xfrm>
          <a:prstGeom prst="rect">
            <a:avLst/>
          </a:prstGeom>
        </p:spPr>
      </p:pic>
    </p:spTree>
    <p:extLst>
      <p:ext uri="{BB962C8B-B14F-4D97-AF65-F5344CB8AC3E}">
        <p14:creationId xmlns:p14="http://schemas.microsoft.com/office/powerpoint/2010/main" val="128729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Left)">
                                      <p:cBhvr>
                                        <p:cTn id="7" dur="500"/>
                                        <p:tgtEl>
                                          <p:spTgt spid="13"/>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Right)">
                                      <p:cBhvr>
                                        <p:cTn id="11" dur="500"/>
                                        <p:tgtEl>
                                          <p:spTgt spid="10"/>
                                        </p:tgtEl>
                                      </p:cBhvr>
                                    </p:animEffect>
                                  </p:childTnLst>
                                </p:cTn>
                              </p:par>
                              <p:par>
                                <p:cTn id="12" presetID="1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p:tgtEl>
                                          <p:spTgt spid="16"/>
                                        </p:tgtEl>
                                        <p:attrNameLst>
                                          <p:attrName>ppt_x</p:attrName>
                                        </p:attrNameLst>
                                      </p:cBhvr>
                                      <p:tavLst>
                                        <p:tav tm="0">
                                          <p:val>
                                            <p:strVal val="#ppt_x-#ppt_w*1.125000"/>
                                          </p:val>
                                        </p:tav>
                                        <p:tav tm="100000">
                                          <p:val>
                                            <p:strVal val="#ppt_x"/>
                                          </p:val>
                                        </p:tav>
                                      </p:tavLst>
                                    </p:anim>
                                    <p:animEffect transition="in" filter="wipe(righ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2123658"/>
          </a:xfrm>
          <a:prstGeom prst="rect">
            <a:avLst/>
          </a:prstGeom>
          <a:noFill/>
        </p:spPr>
        <p:txBody>
          <a:bodyPr wrap="square" rtlCol="0">
            <a:spAutoFit/>
          </a:bodyPr>
          <a:lstStyle/>
          <a:p>
            <a:pPr algn="ctr"/>
            <a:r>
              <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الخطوة الرابعة </a:t>
            </a: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a:t>
            </a:r>
          </a:p>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 </a:t>
            </a:r>
            <a:endPar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r>
              <a:rPr lang="ar-SA" sz="4400" b="1" dirty="0">
                <a:ln w="10541" cmpd="sng">
                  <a:solidFill>
                    <a:schemeClr val="accent1">
                      <a:shade val="88000"/>
                      <a:satMod val="110000"/>
                    </a:schemeClr>
                  </a:solidFill>
                  <a:prstDash val="solid"/>
                </a:ln>
                <a:latin typeface="Hacen Liner Screen" pitchFamily="2" charset="-78"/>
                <a:cs typeface="Hacen Liner Screen" pitchFamily="2" charset="-78"/>
              </a:rPr>
              <a:t>الجدول الزمني</a:t>
            </a:r>
          </a:p>
        </p:txBody>
      </p:sp>
    </p:spTree>
    <p:extLst>
      <p:ext uri="{BB962C8B-B14F-4D97-AF65-F5344CB8AC3E}">
        <p14:creationId xmlns:p14="http://schemas.microsoft.com/office/powerpoint/2010/main" val="37163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980729"/>
            <a:ext cx="7886700" cy="4464656"/>
          </a:xfrm>
        </p:spPr>
        <p:txBody>
          <a:bodyPr>
            <a:normAutofit/>
          </a:bodyPr>
          <a:lstStyle/>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10" name="Picture 6" descr="NEWSPAPER_BLANK.jpg"/>
          <p:cNvPicPr>
            <a:picLocks noChangeAspect="1"/>
          </p:cNvPicPr>
          <p:nvPr/>
        </p:nvPicPr>
        <p:blipFill>
          <a:blip r:embed="rId5" cstate="print"/>
          <a:stretch>
            <a:fillRect/>
          </a:stretch>
        </p:blipFill>
        <p:spPr>
          <a:xfrm rot="21298271">
            <a:off x="265846" y="554886"/>
            <a:ext cx="8576614" cy="5015880"/>
          </a:xfrm>
          <a:prstGeom prst="rect">
            <a:avLst/>
          </a:prstGeom>
        </p:spPr>
      </p:pic>
      <p:sp>
        <p:nvSpPr>
          <p:cNvPr id="13" name="TextBox 7"/>
          <p:cNvSpPr txBox="1"/>
          <p:nvPr/>
        </p:nvSpPr>
        <p:spPr>
          <a:xfrm rot="21300000">
            <a:off x="199444" y="1824873"/>
            <a:ext cx="8557292" cy="830997"/>
          </a:xfrm>
          <a:prstGeom prst="rect">
            <a:avLst/>
          </a:prstGeom>
          <a:noFill/>
        </p:spPr>
        <p:txBody>
          <a:bodyPr wrap="square" rtlCol="0">
            <a:spAutoFit/>
          </a:bodyPr>
          <a:lstStyle/>
          <a:p>
            <a:pPr lvl="0"/>
            <a:r>
              <a:rPr lang="ar-KW" sz="2400" dirty="0">
                <a:latin typeface="Hacen Liner Screen" pitchFamily="2" charset="-78"/>
                <a:cs typeface="Hacen Liner Screen" pitchFamily="2" charset="-78"/>
              </a:rPr>
              <a:t>أولا لكل هدف جدول مستقل، وأقترح أن يكون في صفحة مستقلة.</a:t>
            </a:r>
            <a:endParaRPr lang="en-US" sz="2400" dirty="0">
              <a:latin typeface="Hacen Liner Screen" pitchFamily="2" charset="-78"/>
              <a:cs typeface="Hacen Liner Screen" pitchFamily="2" charset="-78"/>
            </a:endParaRPr>
          </a:p>
          <a:p>
            <a:pPr lvl="0"/>
            <a:r>
              <a:rPr lang="ar-KW" sz="2400" dirty="0">
                <a:latin typeface="Hacen Liner Screen" pitchFamily="2" charset="-78"/>
                <a:cs typeface="Hacen Liner Screen" pitchFamily="2" charset="-78"/>
              </a:rPr>
              <a:t>ارجع إلى البند (3) أعلاه للحصول على المزيد من الوسائل الجديدة والمبدعة</a:t>
            </a:r>
            <a:endParaRPr lang="en-US" sz="2400" dirty="0">
              <a:latin typeface="Hacen Liner Screen" pitchFamily="2" charset="-78"/>
              <a:cs typeface="Hacen Liner Screen" pitchFamily="2" charset="-78"/>
            </a:endParaRPr>
          </a:p>
        </p:txBody>
      </p:sp>
      <p:sp>
        <p:nvSpPr>
          <p:cNvPr id="14" name="TextBox 8"/>
          <p:cNvSpPr txBox="1"/>
          <p:nvPr/>
        </p:nvSpPr>
        <p:spPr>
          <a:xfrm rot="21300000">
            <a:off x="679398" y="3114864"/>
            <a:ext cx="792000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لا أقترح كتابة موعد البداية بل اكتف بموعد الانتهاء</a:t>
            </a:r>
            <a:endParaRPr lang="en-US" sz="2400" dirty="0">
              <a:latin typeface="Hacen Liner Screen" pitchFamily="2" charset="-78"/>
              <a:cs typeface="Hacen Liner Screen" pitchFamily="2" charset="-78"/>
            </a:endParaRPr>
          </a:p>
        </p:txBody>
      </p:sp>
      <p:sp>
        <p:nvSpPr>
          <p:cNvPr id="15" name="TextBox 9"/>
          <p:cNvSpPr txBox="1"/>
          <p:nvPr/>
        </p:nvSpPr>
        <p:spPr>
          <a:xfrm rot="21300000">
            <a:off x="751406" y="3690928"/>
            <a:ext cx="7920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لا أقترح تحديد المكان في الخطة وإنما يترك للمنفذين</a:t>
            </a:r>
            <a:endParaRPr lang="en-US" sz="2400" dirty="0">
              <a:latin typeface="Hacen Liner Screen" pitchFamily="2" charset="-78"/>
              <a:cs typeface="Hacen Liner Screen" pitchFamily="2" charset="-78"/>
            </a:endParaRPr>
          </a:p>
        </p:txBody>
      </p:sp>
      <p:sp>
        <p:nvSpPr>
          <p:cNvPr id="16" name="TextBox 10"/>
          <p:cNvSpPr txBox="1"/>
          <p:nvPr/>
        </p:nvSpPr>
        <p:spPr>
          <a:xfrm rot="21300000">
            <a:off x="812684" y="4082326"/>
            <a:ext cx="792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قد يكون المنفذ شخصيا (خالد/) أو قد يكون جهة (إدارة التدريب/تعاقد مع شركة خارجية)</a:t>
            </a:r>
            <a:endParaRPr lang="en-US" sz="2400" dirty="0">
              <a:latin typeface="Hacen Liner Screen" pitchFamily="2" charset="-78"/>
              <a:cs typeface="Hacen Liner Screen" pitchFamily="2" charset="-78"/>
            </a:endParaRPr>
          </a:p>
        </p:txBody>
      </p:sp>
      <p:sp>
        <p:nvSpPr>
          <p:cNvPr id="17" name="TextBox 11"/>
          <p:cNvSpPr txBox="1"/>
          <p:nvPr/>
        </p:nvSpPr>
        <p:spPr>
          <a:xfrm rot="21300000">
            <a:off x="915372" y="4819737"/>
            <a:ext cx="79200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ar-KW" sz="2400" dirty="0">
                <a:latin typeface="Hacen Liner Screen" pitchFamily="2" charset="-78"/>
                <a:cs typeface="Hacen Liner Screen" pitchFamily="2" charset="-78"/>
              </a:rPr>
              <a:t>ليس بالضرورة أن يكون لكل وسيلة تكلفة مالية فبعضها لا يكلف شيئا</a:t>
            </a:r>
            <a:endParaRPr lang="ar-SA" sz="2400" dirty="0">
              <a:latin typeface="Hacen Liner Screen" pitchFamily="2" charset="-78"/>
              <a:cs typeface="Hacen Liner Screen" pitchFamily="2" charset="-78"/>
            </a:endParaRPr>
          </a:p>
        </p:txBody>
      </p:sp>
      <p:sp>
        <p:nvSpPr>
          <p:cNvPr id="2" name="عنوان 1"/>
          <p:cNvSpPr>
            <a:spLocks noGrp="1"/>
          </p:cNvSpPr>
          <p:nvPr>
            <p:ph type="title"/>
          </p:nvPr>
        </p:nvSpPr>
        <p:spPr>
          <a:xfrm>
            <a:off x="1835696" y="601952"/>
            <a:ext cx="6391623"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الجدول </a:t>
            </a: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الزمني</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Tree>
    <p:extLst>
      <p:ext uri="{BB962C8B-B14F-4D97-AF65-F5344CB8AC3E}">
        <p14:creationId xmlns:p14="http://schemas.microsoft.com/office/powerpoint/2010/main" val="19458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Rectangle 9"/>
          <p:cNvSpPr/>
          <p:nvPr/>
        </p:nvSpPr>
        <p:spPr>
          <a:xfrm>
            <a:off x="755576" y="1808872"/>
            <a:ext cx="8064896" cy="46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defRPr/>
            </a:pPr>
            <a:r>
              <a:rPr lang="ar-KW" sz="2000" dirty="0">
                <a:latin typeface="Hacen Liner Screen" pitchFamily="2" charset="-78"/>
                <a:cs typeface="Hacen Liner Screen" pitchFamily="2" charset="-78"/>
              </a:rPr>
              <a:t>اكتب صفحة لكل شهر </a:t>
            </a:r>
            <a:endParaRPr lang="en-US" sz="2000" dirty="0">
              <a:latin typeface="Hacen Liner Screen" pitchFamily="2" charset="-78"/>
              <a:cs typeface="Hacen Liner Screen" pitchFamily="2" charset="-78"/>
            </a:endParaRPr>
          </a:p>
        </p:txBody>
      </p:sp>
      <p:sp>
        <p:nvSpPr>
          <p:cNvPr id="13" name="Rectangle 10"/>
          <p:cNvSpPr/>
          <p:nvPr/>
        </p:nvSpPr>
        <p:spPr>
          <a:xfrm>
            <a:off x="755576" y="2312928"/>
            <a:ext cx="8064896" cy="46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defRPr/>
            </a:pPr>
            <a:r>
              <a:rPr lang="ar-KW" sz="2000" dirty="0">
                <a:latin typeface="Hacen Liner Screen" pitchFamily="2" charset="-78"/>
                <a:cs typeface="Hacen Liner Screen" pitchFamily="2" charset="-78"/>
              </a:rPr>
              <a:t>انقل ( من جميع صفحات الأهداف) الوسائل التي تاريخ تنفيذها في هذا الشهر</a:t>
            </a:r>
            <a:endParaRPr lang="ar-SA" sz="2000" dirty="0">
              <a:latin typeface="Hacen Liner Screen" pitchFamily="2" charset="-78"/>
              <a:cs typeface="Hacen Liner Screen" pitchFamily="2" charset="-78"/>
            </a:endParaRPr>
          </a:p>
          <a:p>
            <a:pPr>
              <a:defRPr/>
            </a:pPr>
            <a:r>
              <a:rPr lang="ar-KW" sz="2000" dirty="0">
                <a:latin typeface="Hacen Liner Screen" pitchFamily="2" charset="-78"/>
                <a:cs typeface="Hacen Liner Screen" pitchFamily="2" charset="-78"/>
              </a:rPr>
              <a:t>جدول أعمال شهر 3 (مثلا</a:t>
            </a:r>
            <a:endParaRPr lang="en-IN" sz="2000" dirty="0">
              <a:solidFill>
                <a:schemeClr val="tx1"/>
              </a:solidFill>
            </a:endParaRPr>
          </a:p>
        </p:txBody>
      </p:sp>
      <p:sp>
        <p:nvSpPr>
          <p:cNvPr id="14" name="Rectangle 11"/>
          <p:cNvSpPr/>
          <p:nvPr/>
        </p:nvSpPr>
        <p:spPr>
          <a:xfrm>
            <a:off x="755576" y="2816984"/>
            <a:ext cx="8064896" cy="46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ar-KW" sz="2000" dirty="0">
                <a:latin typeface="Hacen Liner Screen" pitchFamily="2" charset="-78"/>
                <a:cs typeface="Hacen Liner Screen" pitchFamily="2" charset="-78"/>
              </a:rPr>
              <a:t>ستعبئ هذا الجدول من كل الصفحات التي كتبتها من الخطوة الرابعة (الوسائل) وليس من صفحة واحدة فقط</a:t>
            </a:r>
            <a:endParaRPr lang="en-IN" sz="2000" dirty="0">
              <a:solidFill>
                <a:schemeClr val="tx1"/>
              </a:solidFill>
            </a:endParaRPr>
          </a:p>
        </p:txBody>
      </p:sp>
      <p:sp>
        <p:nvSpPr>
          <p:cNvPr id="15" name="Rectangle 12"/>
          <p:cNvSpPr/>
          <p:nvPr/>
        </p:nvSpPr>
        <p:spPr>
          <a:xfrm>
            <a:off x="755576" y="3321040"/>
            <a:ext cx="8064896" cy="46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defRPr/>
            </a:pPr>
            <a:r>
              <a:rPr lang="ar-KW" sz="2000" dirty="0">
                <a:latin typeface="Hacen Liner Screen" pitchFamily="2" charset="-78"/>
                <a:cs typeface="Hacen Liner Screen" pitchFamily="2" charset="-78"/>
              </a:rPr>
              <a:t>عدد الوسائل لك شهر غير محدد</a:t>
            </a:r>
            <a:endParaRPr lang="en-US" sz="2000" dirty="0">
              <a:latin typeface="Hacen Liner Screen" pitchFamily="2" charset="-78"/>
              <a:cs typeface="Hacen Liner Screen" pitchFamily="2" charset="-78"/>
            </a:endParaRPr>
          </a:p>
        </p:txBody>
      </p:sp>
      <p:sp>
        <p:nvSpPr>
          <p:cNvPr id="16" name="Rectangle 13"/>
          <p:cNvSpPr/>
          <p:nvPr/>
        </p:nvSpPr>
        <p:spPr>
          <a:xfrm>
            <a:off x="755576" y="3825096"/>
            <a:ext cx="8064896" cy="46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defRPr/>
            </a:pPr>
            <a:r>
              <a:rPr lang="ar-KW" sz="2000" dirty="0">
                <a:latin typeface="Hacen Liner Screen" pitchFamily="2" charset="-78"/>
                <a:cs typeface="Hacen Liner Screen" pitchFamily="2" charset="-78"/>
              </a:rPr>
              <a:t>قبل الانتقال إلى الخطوة السادسة قم بعملية تنسيق</a:t>
            </a:r>
            <a:endParaRPr lang="en-US" sz="2000" dirty="0">
              <a:latin typeface="Hacen Liner Screen" pitchFamily="2" charset="-78"/>
              <a:cs typeface="Hacen Liner Screen" pitchFamily="2" charset="-78"/>
            </a:endParaRPr>
          </a:p>
        </p:txBody>
      </p:sp>
      <p:sp>
        <p:nvSpPr>
          <p:cNvPr id="17" name="Rectangular Callout 14"/>
          <p:cNvSpPr/>
          <p:nvPr/>
        </p:nvSpPr>
        <p:spPr>
          <a:xfrm>
            <a:off x="755576" y="4329160"/>
            <a:ext cx="8064896" cy="468000"/>
          </a:xfrm>
          <a:prstGeom prst="wedgeRectCallout">
            <a:avLst>
              <a:gd name="adj1" fmla="val -41067"/>
              <a:gd name="adj2" fmla="val 108677"/>
            </a:avLst>
          </a:prstGeom>
        </p:spPr>
        <p:style>
          <a:lnRef idx="0">
            <a:schemeClr val="accent5"/>
          </a:lnRef>
          <a:fillRef idx="3">
            <a:schemeClr val="accent5"/>
          </a:fillRef>
          <a:effectRef idx="3">
            <a:schemeClr val="accent5"/>
          </a:effectRef>
          <a:fontRef idx="minor">
            <a:schemeClr val="lt1"/>
          </a:fontRef>
        </p:style>
        <p:txBody>
          <a:bodyPr rtlCol="0" anchor="ctr"/>
          <a:lstStyle/>
          <a:p>
            <a:pPr>
              <a:defRPr/>
            </a:pPr>
            <a:r>
              <a:rPr lang="ar-KW" sz="2000" dirty="0">
                <a:latin typeface="Hacen Liner Screen" pitchFamily="2" charset="-78"/>
                <a:cs typeface="Hacen Liner Screen" pitchFamily="2" charset="-78"/>
              </a:rPr>
              <a:t>في خانة (تم؟) ضع   علامة إذا تم ذلك العمل كأسلوب للرقابة</a:t>
            </a:r>
            <a:endParaRPr lang="ar-SA" sz="2000" dirty="0">
              <a:latin typeface="Hacen Liner Screen" pitchFamily="2" charset="-78"/>
              <a:cs typeface="Hacen Liner Screen" pitchFamily="2" charset="-78"/>
            </a:endParaRPr>
          </a:p>
        </p:txBody>
      </p:sp>
      <p:sp>
        <p:nvSpPr>
          <p:cNvPr id="5" name="مستطيل 4"/>
          <p:cNvSpPr/>
          <p:nvPr/>
        </p:nvSpPr>
        <p:spPr>
          <a:xfrm>
            <a:off x="3999712" y="399958"/>
            <a:ext cx="1879041" cy="523220"/>
          </a:xfrm>
          <a:prstGeom prst="rect">
            <a:avLst/>
          </a:prstGeom>
        </p:spPr>
        <p:txBody>
          <a:bodyPr wrap="none">
            <a:spAutoFit/>
          </a:bodyPr>
          <a:lstStyle/>
          <a:p>
            <a:pPr>
              <a:defRPr/>
            </a:pP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الجدول الزمني</a:t>
            </a:r>
          </a:p>
        </p:txBody>
      </p:sp>
    </p:spTree>
    <p:extLst>
      <p:ext uri="{BB962C8B-B14F-4D97-AF65-F5344CB8AC3E}">
        <p14:creationId xmlns:p14="http://schemas.microsoft.com/office/powerpoint/2010/main" val="2333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جدول أعمال شهر 3 (مثلا</a:t>
            </a: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graphicFrame>
        <p:nvGraphicFramePr>
          <p:cNvPr id="5" name="عنصر نائب للمحتوى 4"/>
          <p:cNvGraphicFramePr>
            <a:graphicFrameLocks noGrp="1"/>
          </p:cNvGraphicFramePr>
          <p:nvPr>
            <p:ph idx="1"/>
            <p:extLst>
              <p:ext uri="{D42A27DB-BD31-4B8C-83A1-F6EECF244321}">
                <p14:modId xmlns:p14="http://schemas.microsoft.com/office/powerpoint/2010/main" val="1352409840"/>
              </p:ext>
            </p:extLst>
          </p:nvPr>
        </p:nvGraphicFramePr>
        <p:xfrm>
          <a:off x="1114876" y="1628800"/>
          <a:ext cx="7174196" cy="3134360"/>
        </p:xfrm>
        <a:graphic>
          <a:graphicData uri="http://schemas.openxmlformats.org/drawingml/2006/table">
            <a:tbl>
              <a:tblPr rtl="1" firstRow="1" bandRow="1">
                <a:tableStyleId>{5C22544A-7EE6-4342-B048-85BDC9FD1C3A}</a:tableStyleId>
              </a:tblPr>
              <a:tblGrid>
                <a:gridCol w="3441776"/>
                <a:gridCol w="1847522"/>
                <a:gridCol w="1031514"/>
                <a:gridCol w="853384"/>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مثال على : الوسيلة</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المنفذ ( من )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كم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تم ؟</a:t>
                      </a:r>
                      <a:endParaRPr lang="en-US" b="1" dirty="0" smtClean="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1. تحديد المدربين والتعاقد معهم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إدارة التدريب</a:t>
                      </a:r>
                      <a:endParaRPr lang="en-US" b="1" dirty="0" smtClean="0">
                        <a:latin typeface="Hacen Liner Screen" pitchFamily="2" charset="-78"/>
                        <a:cs typeface="Hacen Liner Screen" pitchFamily="2" charset="-78"/>
                      </a:endParaRPr>
                    </a:p>
                  </a:txBody>
                  <a:tcPr/>
                </a:tc>
                <a:tc>
                  <a:txBody>
                    <a:bodyPr/>
                    <a:lstStyle/>
                    <a:p>
                      <a:pPr algn="ctr" rtl="1"/>
                      <a:r>
                        <a:rPr lang="ar-KW" b="1" dirty="0" smtClean="0">
                          <a:latin typeface="Hacen Liner Screen" pitchFamily="2" charset="-78"/>
                          <a:cs typeface="Hacen Liner Screen" pitchFamily="2" charset="-78"/>
                        </a:rPr>
                        <a:t>5000</a:t>
                      </a:r>
                      <a:endParaRPr lang="ar-SA" dirty="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2. تحديد الجدول الزمني والمكاني</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إدارة التدريب</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a:t>
                      </a:r>
                      <a:endParaRPr lang="en-US" b="1" dirty="0" smtClean="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3. تبليغ المشاركين والمدربين</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خالد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a:t>
                      </a:r>
                      <a:endParaRPr lang="en-US" b="1" dirty="0" smtClean="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4. وسيلة من هدف آخر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أحمد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2000</a:t>
                      </a:r>
                      <a:endParaRPr lang="en-US" b="1" dirty="0" smtClean="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5. وسيلة من هدف آخر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قسم التسويق</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3000</a:t>
                      </a:r>
                      <a:endParaRPr lang="en-US" b="1" dirty="0" smtClean="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6. ---------------------------</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b="1" dirty="0" smtClean="0">
                          <a:latin typeface="Hacen Liner Screen" pitchFamily="2" charset="-78"/>
                          <a:cs typeface="Hacen Liner Screen" pitchFamily="2" charset="-78"/>
                        </a:rPr>
                        <a:t>سعيد</a:t>
                      </a:r>
                      <a:endParaRPr lang="en-US" b="1" dirty="0" smtClean="0">
                        <a:latin typeface="Hacen Liner Screen" pitchFamily="2" charset="-78"/>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b="1" dirty="0" smtClean="0">
                          <a:latin typeface="Hacen Liner Screen" pitchFamily="2" charset="-78"/>
                          <a:cs typeface="Hacen Liner Screen" pitchFamily="2" charset="-78"/>
                        </a:rPr>
                        <a:t>1500</a:t>
                      </a:r>
                      <a:endParaRPr lang="en-US" b="1" dirty="0" smtClean="0">
                        <a:latin typeface="Hacen Liner Screen" pitchFamily="2" charset="-78"/>
                        <a:cs typeface="Hacen Liner Screen" pitchFamily="2" charset="-78"/>
                      </a:endParaRPr>
                    </a:p>
                  </a:txBody>
                  <a:tcPr/>
                </a:tc>
                <a:tc>
                  <a:txBody>
                    <a:bodyPr/>
                    <a:lstStyle/>
                    <a:p>
                      <a:pPr algn="ctr" rtl="1"/>
                      <a:endParaRPr lang="ar-SA" dirty="0">
                        <a:latin typeface="Hacen Liner Screen" pitchFamily="2" charset="-78"/>
                        <a:cs typeface="Hacen Liner Screen" pitchFamily="2" charset="-78"/>
                      </a:endParaRPr>
                    </a:p>
                  </a:txBody>
                  <a:tcPr/>
                </a:tc>
              </a:tr>
            </a:tbl>
          </a:graphicData>
        </a:graphic>
      </p:graphicFrame>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5319840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2123658"/>
          </a:xfrm>
          <a:prstGeom prst="rect">
            <a:avLst/>
          </a:prstGeom>
          <a:noFill/>
        </p:spPr>
        <p:txBody>
          <a:bodyPr wrap="square" rtlCol="0">
            <a:spAutoFit/>
          </a:bodyPr>
          <a:lstStyle/>
          <a:p>
            <a:pPr algn="ctr"/>
            <a:r>
              <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الخطوة </a:t>
            </a: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الخامسة :</a:t>
            </a:r>
          </a:p>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 </a:t>
            </a:r>
            <a:endParaRPr lang="ar-SA"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r>
              <a:rPr lang="ar-SA" sz="4400" b="1" dirty="0" smtClean="0">
                <a:ln w="10541" cmpd="sng">
                  <a:solidFill>
                    <a:schemeClr val="accent1">
                      <a:shade val="88000"/>
                      <a:satMod val="110000"/>
                    </a:schemeClr>
                  </a:solidFill>
                  <a:prstDash val="solid"/>
                </a:ln>
                <a:latin typeface="Hacen Liner Screen" pitchFamily="2" charset="-78"/>
                <a:cs typeface="Hacen Liner Screen" pitchFamily="2" charset="-78"/>
              </a:rPr>
              <a:t>جدول الاعمال</a:t>
            </a:r>
            <a:endParaRPr lang="ar-SA" sz="4400" b="1" dirty="0">
              <a:ln w="10541" cmpd="sng">
                <a:solidFill>
                  <a:schemeClr val="accent1">
                    <a:shade val="88000"/>
                    <a:satMod val="110000"/>
                  </a:schemeClr>
                </a:solidFill>
                <a:prstDash val="solid"/>
              </a:ln>
              <a:latin typeface="Hacen Liner Screen" pitchFamily="2" charset="-78"/>
              <a:cs typeface="Hacen Liner Screen" pitchFamily="2" charset="-78"/>
            </a:endParaRPr>
          </a:p>
        </p:txBody>
      </p:sp>
    </p:spTree>
    <p:extLst>
      <p:ext uri="{BB962C8B-B14F-4D97-AF65-F5344CB8AC3E}">
        <p14:creationId xmlns:p14="http://schemas.microsoft.com/office/powerpoint/2010/main" val="730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980729"/>
            <a:ext cx="7886700" cy="4464656"/>
          </a:xfrm>
        </p:spPr>
        <p:txBody>
          <a:bodyPr>
            <a:normAutofit/>
          </a:bodyPr>
          <a:lstStyle/>
          <a:p>
            <a:pPr marL="0" indent="0">
              <a:buNone/>
            </a:pPr>
            <a:endParaRPr lang="ar-SA" sz="2400" dirty="0">
              <a:solidFill>
                <a:srgbClr val="0070C0"/>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10" name="Picture 6" descr="NEWSPAPER_BLANK.jpg"/>
          <p:cNvPicPr>
            <a:picLocks noChangeAspect="1"/>
          </p:cNvPicPr>
          <p:nvPr/>
        </p:nvPicPr>
        <p:blipFill>
          <a:blip r:embed="rId5" cstate="print"/>
          <a:stretch>
            <a:fillRect/>
          </a:stretch>
        </p:blipFill>
        <p:spPr>
          <a:xfrm rot="21298271">
            <a:off x="265846" y="554886"/>
            <a:ext cx="8576614" cy="5015880"/>
          </a:xfrm>
          <a:prstGeom prst="rect">
            <a:avLst/>
          </a:prstGeom>
        </p:spPr>
      </p:pic>
      <p:sp>
        <p:nvSpPr>
          <p:cNvPr id="13" name="TextBox 7"/>
          <p:cNvSpPr txBox="1"/>
          <p:nvPr/>
        </p:nvSpPr>
        <p:spPr>
          <a:xfrm rot="21300000">
            <a:off x="591295" y="1826684"/>
            <a:ext cx="79200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defRPr/>
            </a:pPr>
            <a:r>
              <a:rPr lang="ar-KW" b="1" dirty="0">
                <a:latin typeface="Hacen Liner Screen" pitchFamily="2" charset="-78"/>
                <a:cs typeface="Hacen Liner Screen" pitchFamily="2" charset="-78"/>
              </a:rPr>
              <a:t>اكتب صفحة (جدول أعمال) لكل شخص (</a:t>
            </a:r>
            <a:r>
              <a:rPr lang="ar-SA" b="1" dirty="0">
                <a:latin typeface="Hacen Liner Screen" pitchFamily="2" charset="-78"/>
                <a:cs typeface="Hacen Liner Screen" pitchFamily="2" charset="-78"/>
              </a:rPr>
              <a:t>سعيد – سالم – زيد )</a:t>
            </a:r>
            <a:r>
              <a:rPr lang="ar-KW" b="1" dirty="0">
                <a:latin typeface="Hacen Liner Screen" pitchFamily="2" charset="-78"/>
                <a:cs typeface="Hacen Liner Screen" pitchFamily="2" charset="-78"/>
              </a:rPr>
              <a:t>وكذلك لكل جهة (التدريب/التسويق/...)</a:t>
            </a:r>
            <a:endParaRPr lang="ar-SA" b="1" dirty="0">
              <a:latin typeface="Hacen Liner Screen" pitchFamily="2" charset="-78"/>
              <a:cs typeface="Hacen Liner Screen" pitchFamily="2" charset="-78"/>
            </a:endParaRPr>
          </a:p>
        </p:txBody>
      </p:sp>
      <p:sp>
        <p:nvSpPr>
          <p:cNvPr id="14" name="TextBox 8"/>
          <p:cNvSpPr txBox="1"/>
          <p:nvPr/>
        </p:nvSpPr>
        <p:spPr>
          <a:xfrm rot="21300000">
            <a:off x="679398" y="2312773"/>
            <a:ext cx="79200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defRPr/>
            </a:pPr>
            <a:r>
              <a:rPr lang="ar-KW" b="1" dirty="0">
                <a:latin typeface="Hacen Liner Screen" pitchFamily="2" charset="-78"/>
                <a:cs typeface="Hacen Liner Screen" pitchFamily="2" charset="-78"/>
              </a:rPr>
              <a:t>انقل من الخطوة الخامسة (الجدول الزمني بعد تنسيقه) من كل الشهور كل ما يتعلق بشخص معين أو جهة معينة للجدول الخاص بهم</a:t>
            </a:r>
            <a:endParaRPr lang="en-US" b="1" dirty="0">
              <a:latin typeface="Hacen Liner Screen" pitchFamily="2" charset="-78"/>
              <a:cs typeface="Hacen Liner Screen" pitchFamily="2" charset="-78"/>
            </a:endParaRPr>
          </a:p>
        </p:txBody>
      </p:sp>
      <p:sp>
        <p:nvSpPr>
          <p:cNvPr id="15" name="TextBox 9"/>
          <p:cNvSpPr txBox="1"/>
          <p:nvPr/>
        </p:nvSpPr>
        <p:spPr>
          <a:xfrm rot="21300000">
            <a:off x="751406" y="2955329"/>
            <a:ext cx="79200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defRPr/>
            </a:pPr>
            <a:r>
              <a:rPr lang="ar-KW" b="1" dirty="0">
                <a:latin typeface="Hacen Liner Screen" pitchFamily="2" charset="-78"/>
                <a:cs typeface="Hacen Liner Screen" pitchFamily="2" charset="-78"/>
              </a:rPr>
              <a:t>سيكون لديك في النهاية جدول </a:t>
            </a:r>
            <a:r>
              <a:rPr lang="ar-SA" b="1" dirty="0">
                <a:latin typeface="Hacen Liner Screen" pitchFamily="2" charset="-78"/>
                <a:cs typeface="Hacen Liner Screen" pitchFamily="2" charset="-78"/>
              </a:rPr>
              <a:t>الاعمال كما في الشكل</a:t>
            </a:r>
          </a:p>
        </p:txBody>
      </p:sp>
      <p:sp>
        <p:nvSpPr>
          <p:cNvPr id="16" name="TextBox 10"/>
          <p:cNvSpPr txBox="1"/>
          <p:nvPr/>
        </p:nvSpPr>
        <p:spPr>
          <a:xfrm rot="21300000">
            <a:off x="812684" y="3341328"/>
            <a:ext cx="79200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defRPr/>
            </a:pPr>
            <a:r>
              <a:rPr lang="ar-KW" sz="2000" b="1" dirty="0">
                <a:latin typeface="Hacen Liner Screen" pitchFamily="2" charset="-78"/>
                <a:cs typeface="Hacen Liner Screen" pitchFamily="2" charset="-78"/>
              </a:rPr>
              <a:t>قم بعملية تنسيق (لا تجعل الضغط كله على شخص دون غيره أو جهة دون غيرها) </a:t>
            </a:r>
            <a:endParaRPr lang="en-US" sz="2000" b="1" dirty="0">
              <a:latin typeface="Hacen Liner Screen" pitchFamily="2" charset="-78"/>
              <a:cs typeface="Hacen Liner Screen" pitchFamily="2" charset="-78"/>
            </a:endParaRPr>
          </a:p>
        </p:txBody>
      </p:sp>
      <p:sp>
        <p:nvSpPr>
          <p:cNvPr id="17" name="TextBox 11"/>
          <p:cNvSpPr txBox="1"/>
          <p:nvPr/>
        </p:nvSpPr>
        <p:spPr>
          <a:xfrm rot="21300000">
            <a:off x="915372" y="3773435"/>
            <a:ext cx="79200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defRPr/>
            </a:pPr>
            <a:r>
              <a:rPr lang="ar-KW" b="1" dirty="0">
                <a:latin typeface="Hacen Liner Screen" pitchFamily="2" charset="-78"/>
                <a:cs typeface="Hacen Liner Screen" pitchFamily="2" charset="-78"/>
              </a:rPr>
              <a:t>عند اعتماد الجدول وزعه لكل شخص معني أو جهة وكذلك للمسئولين عنهم</a:t>
            </a:r>
            <a:endParaRPr lang="en-US" b="1" dirty="0">
              <a:latin typeface="Hacen Liner Screen" pitchFamily="2" charset="-78"/>
              <a:cs typeface="Hacen Liner Screen" pitchFamily="2" charset="-78"/>
            </a:endParaRPr>
          </a:p>
        </p:txBody>
      </p:sp>
      <p:sp>
        <p:nvSpPr>
          <p:cNvPr id="2" name="عنوان 1"/>
          <p:cNvSpPr>
            <a:spLocks noGrp="1"/>
          </p:cNvSpPr>
          <p:nvPr>
            <p:ph type="title"/>
          </p:nvPr>
        </p:nvSpPr>
        <p:spPr>
          <a:xfrm>
            <a:off x="1835696" y="601952"/>
            <a:ext cx="6391623"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الجدول </a:t>
            </a: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الزمني</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18" name="TextBox 11"/>
          <p:cNvSpPr txBox="1"/>
          <p:nvPr/>
        </p:nvSpPr>
        <p:spPr>
          <a:xfrm rot="21300000">
            <a:off x="1095351" y="4132947"/>
            <a:ext cx="79200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defRPr/>
            </a:pPr>
            <a:r>
              <a:rPr lang="ar-KW" b="1" dirty="0">
                <a:latin typeface="Hacen Liner Screen" pitchFamily="2" charset="-78"/>
                <a:cs typeface="Hacen Liner Screen" pitchFamily="2" charset="-78"/>
              </a:rPr>
              <a:t>راجع في الاجتماعات (الفردية أو الجماعية) الأعمال التي تمت (وستعرف بسهولة من يقوم بعمله بإتقان) استعن بالتوكل والتقوى والدعاء قبل وأثناء وبعد كل خطوة</a:t>
            </a:r>
            <a:endParaRPr lang="en-US" b="1" dirty="0">
              <a:latin typeface="Hacen Liner Screen" pitchFamily="2" charset="-78"/>
              <a:cs typeface="Hacen Liner Screen" pitchFamily="2" charset="-78"/>
            </a:endParaRPr>
          </a:p>
        </p:txBody>
      </p:sp>
    </p:spTree>
    <p:extLst>
      <p:ext uri="{BB962C8B-B14F-4D97-AF65-F5344CB8AC3E}">
        <p14:creationId xmlns:p14="http://schemas.microsoft.com/office/powerpoint/2010/main" val="35054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جدول اعمال خالد او جدول اعمال قسم </a:t>
            </a: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التدريب</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139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aphicFrame>
        <p:nvGraphicFramePr>
          <p:cNvPr id="10" name="جدول 9"/>
          <p:cNvGraphicFramePr>
            <a:graphicFrameLocks noGrp="1"/>
          </p:cNvGraphicFramePr>
          <p:nvPr>
            <p:extLst>
              <p:ext uri="{D42A27DB-BD31-4B8C-83A1-F6EECF244321}">
                <p14:modId xmlns:p14="http://schemas.microsoft.com/office/powerpoint/2010/main" val="1282491770"/>
              </p:ext>
            </p:extLst>
          </p:nvPr>
        </p:nvGraphicFramePr>
        <p:xfrm>
          <a:off x="232011" y="1436474"/>
          <a:ext cx="8583992" cy="3114040"/>
        </p:xfrm>
        <a:graphic>
          <a:graphicData uri="http://schemas.openxmlformats.org/drawingml/2006/table">
            <a:tbl>
              <a:tblPr rtl="1" firstRow="1" bandRow="1">
                <a:tableStyleId>{5C22544A-7EE6-4342-B048-85BDC9FD1C3A}</a:tableStyleId>
              </a:tblPr>
              <a:tblGrid>
                <a:gridCol w="2145998"/>
                <a:gridCol w="2145998"/>
                <a:gridCol w="2145998"/>
                <a:gridCol w="2145998"/>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KW" sz="2800" kern="1200" dirty="0" smtClean="0">
                          <a:latin typeface="Hacen Liner Screen" pitchFamily="2" charset="-78"/>
                          <a:cs typeface="Hacen Liner Screen" pitchFamily="2" charset="-78"/>
                        </a:rPr>
                        <a:t>الو</a:t>
                      </a:r>
                      <a:r>
                        <a:rPr lang="ar-SA" sz="2800" kern="1200" dirty="0" smtClean="0">
                          <a:latin typeface="Hacen Liner Screen" pitchFamily="2" charset="-78"/>
                          <a:cs typeface="Hacen Liner Screen" pitchFamily="2" charset="-78"/>
                        </a:rPr>
                        <a:t>سائل</a:t>
                      </a:r>
                      <a:endParaRPr lang="en-US" sz="2800" b="1" kern="1200" dirty="0" smtClean="0">
                        <a:solidFill>
                          <a:schemeClr val="tx1"/>
                        </a:solidFill>
                        <a:latin typeface="Hacen Liner Screen" pitchFamily="2" charset="-78"/>
                        <a:ea typeface="+mn-ea"/>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kern="1200" dirty="0" smtClean="0">
                          <a:latin typeface="Hacen Liner Screen" pitchFamily="2" charset="-78"/>
                          <a:cs typeface="Hacen Liner Screen" pitchFamily="2" charset="-78"/>
                        </a:rPr>
                        <a:t>متى</a:t>
                      </a:r>
                      <a:endParaRPr lang="en-US" sz="2800" b="1" kern="1200" dirty="0" smtClean="0">
                        <a:solidFill>
                          <a:schemeClr val="tx1"/>
                        </a:solidFill>
                        <a:latin typeface="Hacen Liner Screen" pitchFamily="2" charset="-78"/>
                        <a:ea typeface="+mn-ea"/>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kern="1200" dirty="0" smtClean="0">
                          <a:latin typeface="Hacen Liner Screen" pitchFamily="2" charset="-78"/>
                          <a:cs typeface="Hacen Liner Screen" pitchFamily="2" charset="-78"/>
                        </a:rPr>
                        <a:t>التكلفة</a:t>
                      </a:r>
                      <a:endParaRPr lang="en-US" sz="2800" b="1" kern="1200" dirty="0" smtClean="0">
                        <a:solidFill>
                          <a:schemeClr val="tx1"/>
                        </a:solidFill>
                        <a:latin typeface="Hacen Liner Screen" pitchFamily="2" charset="-78"/>
                        <a:ea typeface="+mn-ea"/>
                        <a:cs typeface="Hacen Liner Scree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kern="1200" dirty="0" smtClean="0">
                          <a:latin typeface="Hacen Liner Screen" pitchFamily="2" charset="-78"/>
                          <a:cs typeface="Hacen Liner Screen" pitchFamily="2" charset="-78"/>
                        </a:rPr>
                        <a:t>تم</a:t>
                      </a:r>
                      <a:endParaRPr lang="en-US" sz="2800" b="1" kern="1200" dirty="0" smtClean="0">
                        <a:solidFill>
                          <a:schemeClr val="tx1"/>
                        </a:solidFill>
                        <a:latin typeface="Hacen Liner Screen" pitchFamily="2" charset="-78"/>
                        <a:ea typeface="+mn-ea"/>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dirty="0">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r>
              <a:tr h="370840">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a:latin typeface="Hacen Liner Screen" pitchFamily="2" charset="-78"/>
                        <a:cs typeface="Hacen Liner Screen" pitchFamily="2" charset="-78"/>
                      </a:endParaRPr>
                    </a:p>
                  </a:txBody>
                  <a:tcPr/>
                </a:tc>
                <a:tc>
                  <a:txBody>
                    <a:bodyPr/>
                    <a:lstStyle/>
                    <a:p>
                      <a:pPr rtl="1"/>
                      <a:endParaRPr lang="ar-SA" dirty="0">
                        <a:latin typeface="Hacen Liner Screen" pitchFamily="2" charset="-78"/>
                        <a:cs typeface="Hacen Liner Screen" pitchFamily="2" charset="-78"/>
                      </a:endParaRPr>
                    </a:p>
                  </a:txBody>
                  <a:tcPr/>
                </a:tc>
              </a:tr>
            </a:tbl>
          </a:graphicData>
        </a:graphic>
      </p:graphicFrame>
    </p:spTree>
    <p:extLst>
      <p:ext uri="{BB962C8B-B14F-4D97-AF65-F5344CB8AC3E}">
        <p14:creationId xmlns:p14="http://schemas.microsoft.com/office/powerpoint/2010/main" val="3863091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396888"/>
            <a:ext cx="4316711" cy="646331"/>
          </a:xfrm>
          <a:prstGeom prst="rect">
            <a:avLst/>
          </a:prstGeom>
          <a:noFill/>
        </p:spPr>
        <p:txBody>
          <a:bodyPr wrap="square" rtlCol="0">
            <a:spAutoFit/>
          </a:bodyPr>
          <a:lstStyle/>
          <a:p>
            <a:r>
              <a:rPr lang="ar-SA" sz="3600" dirty="0">
                <a:solidFill>
                  <a:schemeClr val="bg1"/>
                </a:solidFill>
                <a:latin typeface="Hacen Liner Print-out" pitchFamily="2" charset="-78"/>
                <a:cs typeface="Hacen Liner Print-out" pitchFamily="2" charset="-78"/>
              </a:rPr>
              <a:t>10. قانون الابتسامة</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32" name="Rectangle 31"/>
          <p:cNvSpPr/>
          <p:nvPr/>
        </p:nvSpPr>
        <p:spPr>
          <a:xfrm>
            <a:off x="0" y="5627296"/>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48674" y="5055508"/>
            <a:ext cx="6269124" cy="646331"/>
          </a:xfrm>
          <a:prstGeom prst="rect">
            <a:avLst/>
          </a:prstGeom>
          <a:noFill/>
        </p:spPr>
        <p:txBody>
          <a:bodyPr wrap="square" rtlCol="0">
            <a:spAutoFit/>
          </a:bodyPr>
          <a:lstStyle/>
          <a:p>
            <a:r>
              <a:rPr lang="en-US" sz="3600" dirty="0" smtClean="0">
                <a:solidFill>
                  <a:schemeClr val="bg1"/>
                </a:solidFill>
                <a:latin typeface="+mj-lt"/>
              </a:rPr>
              <a:t>Circle loop three</a:t>
            </a:r>
            <a:endParaRPr lang="en-US" sz="3600" dirty="0">
              <a:solidFill>
                <a:schemeClr val="bg1"/>
              </a:solidFill>
              <a:latin typeface="+mj-lt"/>
            </a:endParaRPr>
          </a:p>
        </p:txBody>
      </p:sp>
      <p:sp>
        <p:nvSpPr>
          <p:cNvPr id="34" name="Rectangle 33"/>
          <p:cNvSpPr/>
          <p:nvPr/>
        </p:nvSpPr>
        <p:spPr>
          <a:xfrm>
            <a:off x="1060539" y="5693293"/>
            <a:ext cx="6510067" cy="1077218"/>
          </a:xfrm>
          <a:prstGeom prst="rect">
            <a:avLst/>
          </a:prstGeom>
        </p:spPr>
        <p:txBody>
          <a:bodyPr wrap="square">
            <a:spAutoFit/>
          </a:bodyPr>
          <a:lstStyle/>
          <a:p>
            <a:r>
              <a:rPr lang="ar-SA" sz="1600" dirty="0" smtClean="0">
                <a:cs typeface="AL-Mohanad Bold" pitchFamily="2" charset="-78"/>
              </a:rPr>
              <a:t>ما أروع الابتسامة إذا أتت من القوي للضعيف ومن الكبير للصغير ومن الحاكم للمحكوم في وقت الكرب وساعة الأزمات ولحظات الهول وكذلك كانت ابتسامة نبي الله سليمان للنملة ابتسامة تفيض عطفاً وحناناً وتترجم الإعجاب من جميل التصرف وتخفف من شدة الموقف وتعيد الأمن والسلام والسكينة داخل النفوس</a:t>
            </a:r>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273281"/>
            <a:ext cx="572565" cy="540000"/>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1643" y="2309281"/>
            <a:ext cx="572565" cy="540000"/>
          </a:xfrm>
          <a:prstGeom prst="rect">
            <a:avLst/>
          </a:prstGeom>
        </p:spPr>
      </p:pic>
    </p:spTree>
    <p:extLst>
      <p:ext uri="{BB962C8B-B14F-4D97-AF65-F5344CB8AC3E}">
        <p14:creationId xmlns:p14="http://schemas.microsoft.com/office/powerpoint/2010/main" val="223520235"/>
      </p:ext>
    </p:extLst>
  </p:cSld>
  <p:clrMapOvr>
    <a:masterClrMapping/>
  </p:clrMapOvr>
  <p:transition spd="slow">
    <p:push/>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140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27" name="Picture 5" descr="pt931_business_man_pose.png"/>
          <p:cNvPicPr>
            <a:picLocks noChangeAspect="1"/>
          </p:cNvPicPr>
          <p:nvPr/>
        </p:nvPicPr>
        <p:blipFill>
          <a:blip r:embed="rId5" cstate="print"/>
          <a:stretch>
            <a:fillRect/>
          </a:stretch>
        </p:blipFill>
        <p:spPr>
          <a:xfrm>
            <a:off x="35496" y="1398982"/>
            <a:ext cx="1909396" cy="3977910"/>
          </a:xfrm>
          <a:prstGeom prst="rect">
            <a:avLst/>
          </a:prstGeom>
        </p:spPr>
      </p:pic>
      <p:sp>
        <p:nvSpPr>
          <p:cNvPr id="31" name="TextBox 10"/>
          <p:cNvSpPr txBox="1">
            <a:spLocks noChangeArrowheads="1"/>
          </p:cNvSpPr>
          <p:nvPr/>
        </p:nvSpPr>
        <p:spPr bwMode="auto">
          <a:xfrm rot="21130004">
            <a:off x="4415507" y="794353"/>
            <a:ext cx="4296456" cy="3785652"/>
          </a:xfrm>
          <a:prstGeom prst="rect">
            <a:avLst/>
          </a:prstGeom>
          <a:noFill/>
          <a:ln w="9525">
            <a:noFill/>
            <a:miter lim="800000"/>
            <a:headEnd/>
            <a:tailEnd/>
          </a:ln>
        </p:spPr>
        <p:txBody>
          <a:bodyPr wrap="square">
            <a:spAutoFit/>
          </a:bodyPr>
          <a:lstStyle/>
          <a:p>
            <a:pPr>
              <a:defRPr/>
            </a:pPr>
            <a:r>
              <a:rPr lang="ar-KW" sz="2400" b="1" dirty="0">
                <a:effectLst>
                  <a:outerShdw blurRad="38100" dist="38100" dir="2700000" algn="tl">
                    <a:srgbClr val="C0C0C0"/>
                  </a:outerShdw>
                </a:effectLst>
                <a:latin typeface="Hacen Liner Screen" pitchFamily="2" charset="-78"/>
                <a:cs typeface="Hacen Liner Screen" pitchFamily="2" charset="-78"/>
              </a:rPr>
              <a:t>. عند اعتماد الجدول وزعه لكل شخص معني أو جهة وكذلك للمسئولين عنهم</a:t>
            </a:r>
            <a:endParaRPr lang="en-US" sz="2400" b="1" dirty="0">
              <a:effectLst>
                <a:outerShdw blurRad="38100" dist="38100" dir="2700000" algn="tl">
                  <a:srgbClr val="C0C0C0"/>
                </a:outerShdw>
              </a:effectLst>
              <a:latin typeface="Hacen Liner Screen" pitchFamily="2" charset="-78"/>
              <a:cs typeface="Hacen Liner Screen" pitchFamily="2" charset="-78"/>
            </a:endParaRPr>
          </a:p>
          <a:p>
            <a:pPr>
              <a:defRPr/>
            </a:pPr>
            <a:r>
              <a:rPr lang="ar-KW" sz="2400" b="1" dirty="0" smtClean="0">
                <a:effectLst>
                  <a:outerShdw blurRad="38100" dist="38100" dir="2700000" algn="tl">
                    <a:srgbClr val="C0C0C0"/>
                  </a:outerShdw>
                </a:effectLst>
                <a:latin typeface="Hacen Liner Screen" pitchFamily="2" charset="-78"/>
                <a:cs typeface="Hacen Liner Screen" pitchFamily="2" charset="-78"/>
              </a:rPr>
              <a:t>راجع </a:t>
            </a:r>
            <a:r>
              <a:rPr lang="ar-KW" sz="2400" b="1" dirty="0">
                <a:effectLst>
                  <a:outerShdw blurRad="38100" dist="38100" dir="2700000" algn="tl">
                    <a:srgbClr val="C0C0C0"/>
                  </a:outerShdw>
                </a:effectLst>
                <a:latin typeface="Hacen Liner Screen" pitchFamily="2" charset="-78"/>
                <a:cs typeface="Hacen Liner Screen" pitchFamily="2" charset="-78"/>
              </a:rPr>
              <a:t>في الاجتماعات (الفردية أو الجماعية) الأعمال التي تمت (وستعرف بسهولة من يقوم بعمله بإتقان)</a:t>
            </a:r>
            <a:endParaRPr lang="en-US" sz="2400" b="1" dirty="0">
              <a:effectLst>
                <a:outerShdw blurRad="38100" dist="38100" dir="2700000" algn="tl">
                  <a:srgbClr val="C0C0C0"/>
                </a:outerShdw>
              </a:effectLst>
              <a:latin typeface="Hacen Liner Screen" pitchFamily="2" charset="-78"/>
              <a:cs typeface="Hacen Liner Screen" pitchFamily="2" charset="-78"/>
            </a:endParaRPr>
          </a:p>
          <a:p>
            <a:pPr>
              <a:defRPr/>
            </a:pPr>
            <a:r>
              <a:rPr lang="ar-KW" sz="2400" b="1" dirty="0" smtClean="0">
                <a:effectLst>
                  <a:outerShdw blurRad="38100" dist="38100" dir="2700000" algn="tl">
                    <a:srgbClr val="C0C0C0"/>
                  </a:outerShdw>
                </a:effectLst>
                <a:latin typeface="Hacen Liner Screen" pitchFamily="2" charset="-78"/>
                <a:cs typeface="Hacen Liner Screen" pitchFamily="2" charset="-78"/>
              </a:rPr>
              <a:t>ضع </a:t>
            </a:r>
            <a:r>
              <a:rPr lang="ar-KW" sz="2400" b="1" dirty="0">
                <a:effectLst>
                  <a:outerShdw blurRad="38100" dist="38100" dir="2700000" algn="tl">
                    <a:srgbClr val="C0C0C0"/>
                  </a:outerShdw>
                </a:effectLst>
                <a:latin typeface="Hacen Liner Screen" pitchFamily="2" charset="-78"/>
                <a:cs typeface="Hacen Liner Screen" pitchFamily="2" charset="-78"/>
              </a:rPr>
              <a:t>كل الخطة التشغيلية في ملف واكتف فقط بالجدول الزمني وجدول الأعمال فلو نفذتهما ستكون حققت كل الأهداف </a:t>
            </a:r>
            <a:endParaRPr lang="en-US" sz="2400" b="1" dirty="0">
              <a:effectLst>
                <a:outerShdw blurRad="38100" dist="38100" dir="2700000" algn="tl">
                  <a:srgbClr val="C0C0C0"/>
                </a:outerShdw>
              </a:effectLst>
              <a:latin typeface="Hacen Liner Screen" pitchFamily="2" charset="-78"/>
              <a:cs typeface="Hacen Liner Screen" pitchFamily="2" charset="-78"/>
            </a:endParaRPr>
          </a:p>
          <a:p>
            <a:pPr>
              <a:defRPr/>
            </a:pPr>
            <a:r>
              <a:rPr lang="ar-KW" sz="2400" b="1" dirty="0" smtClean="0">
                <a:effectLst>
                  <a:outerShdw blurRad="38100" dist="38100" dir="2700000" algn="tl">
                    <a:srgbClr val="C0C0C0"/>
                  </a:outerShdw>
                </a:effectLst>
                <a:latin typeface="Hacen Liner Screen" pitchFamily="2" charset="-78"/>
                <a:cs typeface="Hacen Liner Screen" pitchFamily="2" charset="-78"/>
              </a:rPr>
              <a:t>استعن </a:t>
            </a:r>
            <a:r>
              <a:rPr lang="ar-KW" sz="2400" b="1" dirty="0">
                <a:effectLst>
                  <a:outerShdw blurRad="38100" dist="38100" dir="2700000" algn="tl">
                    <a:srgbClr val="C0C0C0"/>
                  </a:outerShdw>
                </a:effectLst>
                <a:latin typeface="Hacen Liner Screen" pitchFamily="2" charset="-78"/>
                <a:cs typeface="Hacen Liner Screen" pitchFamily="2" charset="-78"/>
              </a:rPr>
              <a:t>بالتوكل والتقوى والدعاء قبل وأثناء وبعد كل خطوة</a:t>
            </a:r>
            <a:endParaRPr lang="en-US" sz="2400" b="1" dirty="0">
              <a:effectLst>
                <a:outerShdw blurRad="38100" dist="38100" dir="2700000" algn="tl">
                  <a:srgbClr val="C0C0C0"/>
                </a:outerShdw>
              </a:effectLst>
              <a:latin typeface="Hacen Liner Screen" pitchFamily="2" charset="-78"/>
              <a:cs typeface="Hacen Liner Screen" pitchFamily="2" charset="-78"/>
            </a:endParaRPr>
          </a:p>
        </p:txBody>
      </p:sp>
      <p:sp>
        <p:nvSpPr>
          <p:cNvPr id="32" name="Cloud Callout 19"/>
          <p:cNvSpPr/>
          <p:nvPr/>
        </p:nvSpPr>
        <p:spPr>
          <a:xfrm>
            <a:off x="1331640" y="624364"/>
            <a:ext cx="3096344" cy="1692000"/>
          </a:xfrm>
          <a:prstGeom prst="cloudCallout">
            <a:avLst>
              <a:gd name="adj1" fmla="val -66608"/>
              <a:gd name="adj2" fmla="val 16097"/>
            </a:avLst>
          </a:prstGeom>
        </p:spPr>
        <p:style>
          <a:lnRef idx="0">
            <a:schemeClr val="accent6"/>
          </a:lnRef>
          <a:fillRef idx="3">
            <a:schemeClr val="accent6"/>
          </a:fillRef>
          <a:effectRef idx="3">
            <a:schemeClr val="accent6"/>
          </a:effectRef>
          <a:fontRef idx="minor">
            <a:schemeClr val="lt1"/>
          </a:fontRef>
        </p:style>
        <p:txBody>
          <a:bodyPr rtlCol="0" anchor="ctr"/>
          <a:lstStyle/>
          <a:p>
            <a:pPr>
              <a:defRPr/>
            </a:pPr>
            <a:r>
              <a:rPr lang="ar-KW" b="1" dirty="0">
                <a:effectLst>
                  <a:outerShdw blurRad="38100" dist="38100" dir="2700000" algn="tl">
                    <a:srgbClr val="C0C0C0"/>
                  </a:outerShdw>
                </a:effectLst>
                <a:latin typeface="Hacen Liner Screen" pitchFamily="2" charset="-78"/>
                <a:cs typeface="Hacen Liner Screen" pitchFamily="2" charset="-78"/>
              </a:rPr>
              <a:t>قم بعملية تنسيق (لا تجعل الضغط كله على شخص دون غيره أو جهة دون غيرها) </a:t>
            </a:r>
            <a:endParaRPr lang="ar-SA" b="1" dirty="0">
              <a:effectLst>
                <a:outerShdw blurRad="38100" dist="38100" dir="2700000" algn="tl">
                  <a:srgbClr val="C0C0C0"/>
                </a:outerShdw>
              </a:effectLst>
              <a:latin typeface="Hacen Liner Screen" pitchFamily="2" charset="-78"/>
              <a:cs typeface="Hacen Liner Screen" pitchFamily="2" charset="-78"/>
            </a:endParaRPr>
          </a:p>
        </p:txBody>
      </p:sp>
    </p:spTree>
    <p:extLst>
      <p:ext uri="{BB962C8B-B14F-4D97-AF65-F5344CB8AC3E}">
        <p14:creationId xmlns:p14="http://schemas.microsoft.com/office/powerpoint/2010/main" val="2746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1000"/>
                                        <p:tgtEl>
                                          <p:spTgt spid="32"/>
                                        </p:tgtEl>
                                      </p:cBhvr>
                                    </p:animEffect>
                                    <p:set>
                                      <p:cBhvr>
                                        <p:cTn id="16"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365127"/>
            <a:ext cx="7886700" cy="903634"/>
          </a:xfrm>
        </p:spPr>
        <p:txBody>
          <a:bodyPr/>
          <a:lstStyle/>
          <a:p>
            <a:pPr algn="ctr"/>
            <a:r>
              <a:rPr lang="ar-S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t>المراجع</a:t>
            </a:r>
            <a:endPar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endParaRPr>
          </a:p>
        </p:txBody>
      </p:sp>
      <p:graphicFrame>
        <p:nvGraphicFramePr>
          <p:cNvPr id="6" name="عنصر نائب للمحتوى 5"/>
          <p:cNvGraphicFramePr>
            <a:graphicFrameLocks noGrp="1"/>
          </p:cNvGraphicFramePr>
          <p:nvPr>
            <p:ph idx="1"/>
            <p:extLst>
              <p:ext uri="{D42A27DB-BD31-4B8C-83A1-F6EECF244321}">
                <p14:modId xmlns:p14="http://schemas.microsoft.com/office/powerpoint/2010/main" val="3338631786"/>
              </p:ext>
            </p:extLst>
          </p:nvPr>
        </p:nvGraphicFramePr>
        <p:xfrm>
          <a:off x="628650" y="1556792"/>
          <a:ext cx="7886700" cy="1483360"/>
        </p:xfrm>
        <a:graphic>
          <a:graphicData uri="http://schemas.openxmlformats.org/drawingml/2006/table">
            <a:tbl>
              <a:tblPr rtl="1" firstRow="1" bandRow="1">
                <a:tableStyleId>{5C22544A-7EE6-4342-B048-85BDC9FD1C3A}</a:tableStyleId>
              </a:tblPr>
              <a:tblGrid>
                <a:gridCol w="4330168"/>
                <a:gridCol w="3556532"/>
              </a:tblGrid>
              <a:tr h="370840">
                <a:tc>
                  <a:txBody>
                    <a:bodyPr/>
                    <a:lstStyle/>
                    <a:p>
                      <a:pPr algn="ctr" rtl="1"/>
                      <a:r>
                        <a:rPr lang="ar-SA" dirty="0" smtClean="0">
                          <a:latin typeface="Hacen Liner Print-out" pitchFamily="2" charset="-78"/>
                          <a:cs typeface="Hacen Liner Print-out" pitchFamily="2" charset="-78"/>
                        </a:rPr>
                        <a:t>التخطيط التشغيلي</a:t>
                      </a:r>
                      <a:endParaRPr lang="ar-SA" dirty="0">
                        <a:latin typeface="Hacen Liner Print-out" pitchFamily="2" charset="-78"/>
                        <a:cs typeface="Hacen Liner Print-out" pitchFamily="2" charset="-78"/>
                      </a:endParaRPr>
                    </a:p>
                  </a:txBody>
                  <a:tcPr/>
                </a:tc>
                <a:tc>
                  <a:txBody>
                    <a:bodyPr/>
                    <a:lstStyle/>
                    <a:p>
                      <a:pPr algn="ctr" rtl="1"/>
                      <a:r>
                        <a:rPr lang="ar-SA" dirty="0" smtClean="0">
                          <a:latin typeface="Hacen Liner Print-out" pitchFamily="2" charset="-78"/>
                          <a:cs typeface="Hacen Liner Print-out" pitchFamily="2" charset="-78"/>
                        </a:rPr>
                        <a:t>طارق</a:t>
                      </a:r>
                      <a:r>
                        <a:rPr lang="ar-SA" baseline="0" dirty="0" smtClean="0">
                          <a:latin typeface="Hacen Liner Print-out" pitchFamily="2" charset="-78"/>
                          <a:cs typeface="Hacen Liner Print-out" pitchFamily="2" charset="-78"/>
                        </a:rPr>
                        <a:t> سويدان</a:t>
                      </a:r>
                      <a:endParaRPr lang="ar-SA" dirty="0">
                        <a:latin typeface="Hacen Liner Print-out" pitchFamily="2" charset="-78"/>
                        <a:cs typeface="Hacen Liner Print-out" pitchFamily="2" charset="-78"/>
                      </a:endParaRPr>
                    </a:p>
                  </a:txBody>
                  <a:tcPr/>
                </a:tc>
              </a:tr>
              <a:tr h="370840">
                <a:tc>
                  <a:txBody>
                    <a:bodyPr/>
                    <a:lstStyle/>
                    <a:p>
                      <a:pPr algn="ctr" rtl="1"/>
                      <a:r>
                        <a:rPr lang="ar-SA" dirty="0" smtClean="0">
                          <a:latin typeface="Hacen Liner Print-out" pitchFamily="2" charset="-78"/>
                          <a:cs typeface="Hacen Liner Print-out" pitchFamily="2" charset="-78"/>
                        </a:rPr>
                        <a:t>مدخل إلى التخطيط التشغيلي – مفاهيم وتطبيقات</a:t>
                      </a:r>
                      <a:endParaRPr lang="ar-SA" dirty="0">
                        <a:latin typeface="Hacen Liner Print-out" pitchFamily="2" charset="-78"/>
                        <a:cs typeface="Hacen Liner Print-out" pitchFamily="2" charset="-78"/>
                      </a:endParaRPr>
                    </a:p>
                  </a:txBody>
                  <a:tcPr/>
                </a:tc>
                <a:tc>
                  <a:txBody>
                    <a:bodyPr/>
                    <a:lstStyle/>
                    <a:p>
                      <a:pPr algn="ctr" rtl="1"/>
                      <a:r>
                        <a:rPr lang="ar-SA" dirty="0" smtClean="0">
                          <a:latin typeface="Hacen Liner Print-out" pitchFamily="2" charset="-78"/>
                          <a:cs typeface="Hacen Liner Print-out" pitchFamily="2" charset="-78"/>
                        </a:rPr>
                        <a:t>نادر غزال</a:t>
                      </a:r>
                      <a:endParaRPr lang="ar-SA" dirty="0">
                        <a:latin typeface="Hacen Liner Print-out" pitchFamily="2" charset="-78"/>
                        <a:cs typeface="Hacen Liner Print-out" pitchFamily="2" charset="-78"/>
                      </a:endParaRPr>
                    </a:p>
                  </a:txBody>
                  <a:tcPr/>
                </a:tc>
              </a:tr>
              <a:tr h="370840">
                <a:tc>
                  <a:txBody>
                    <a:bodyPr/>
                    <a:lstStyle/>
                    <a:p>
                      <a:pPr algn="ctr" rtl="1"/>
                      <a:r>
                        <a:rPr lang="en-US" dirty="0" smtClean="0">
                          <a:latin typeface="Hacen Liner Print-out" pitchFamily="2" charset="-78"/>
                          <a:cs typeface="Hacen Liner Print-out" pitchFamily="2" charset="-78"/>
                        </a:rPr>
                        <a:t>SP-FinalStrategicPlansDvptManual2013aprR)</a:t>
                      </a:r>
                      <a:endParaRPr lang="ar-SA" dirty="0">
                        <a:latin typeface="Hacen Liner Print-out" pitchFamily="2" charset="-78"/>
                        <a:cs typeface="Hacen Liner Print-out" pitchFamily="2" charset="-78"/>
                      </a:endParaRPr>
                    </a:p>
                  </a:txBody>
                  <a:tcPr/>
                </a:tc>
                <a:tc>
                  <a:txBody>
                    <a:bodyPr/>
                    <a:lstStyle/>
                    <a:p>
                      <a:pPr algn="ctr" rtl="1"/>
                      <a:r>
                        <a:rPr lang="ar-SA" dirty="0" smtClean="0">
                          <a:latin typeface="Hacen Liner Print-out" pitchFamily="2" charset="-78"/>
                          <a:cs typeface="Hacen Liner Print-out" pitchFamily="2" charset="-78"/>
                        </a:rPr>
                        <a:t>مكتب الوزير</a:t>
                      </a:r>
                      <a:endParaRPr lang="ar-SA" dirty="0">
                        <a:latin typeface="Hacen Liner Print-out" pitchFamily="2" charset="-78"/>
                        <a:cs typeface="Hacen Liner Print-out" pitchFamily="2" charset="-78"/>
                      </a:endParaRPr>
                    </a:p>
                  </a:txBody>
                  <a:tcPr/>
                </a:tc>
              </a:tr>
              <a:tr h="370840">
                <a:tc>
                  <a:txBody>
                    <a:bodyPr/>
                    <a:lstStyle/>
                    <a:p>
                      <a:pPr algn="ctr" rtl="1"/>
                      <a:r>
                        <a:rPr lang="en-US" dirty="0" smtClean="0">
                          <a:latin typeface="Hacen Liner Print-out" pitchFamily="2" charset="-78"/>
                          <a:cs typeface="Hacen Liner Print-out" pitchFamily="2" charset="-78"/>
                        </a:rPr>
                        <a:t>http://ar.wikipedia.org/wiki</a:t>
                      </a:r>
                      <a:endParaRPr lang="ar-SA" dirty="0">
                        <a:latin typeface="Hacen Liner Print-out" pitchFamily="2" charset="-78"/>
                        <a:cs typeface="Hacen Liner Print-out" pitchFamily="2" charset="-78"/>
                      </a:endParaRPr>
                    </a:p>
                  </a:txBody>
                  <a:tcPr/>
                </a:tc>
                <a:tc>
                  <a:txBody>
                    <a:bodyPr/>
                    <a:lstStyle/>
                    <a:p>
                      <a:pPr algn="ctr" rtl="1"/>
                      <a:r>
                        <a:rPr lang="ar-SA" dirty="0" smtClean="0">
                          <a:latin typeface="Hacen Liner Print-out" pitchFamily="2" charset="-78"/>
                          <a:cs typeface="Hacen Liner Print-out" pitchFamily="2" charset="-78"/>
                        </a:rPr>
                        <a:t>الموسوعة</a:t>
                      </a:r>
                      <a:r>
                        <a:rPr lang="ar-SA" baseline="0" dirty="0" smtClean="0">
                          <a:latin typeface="Hacen Liner Print-out" pitchFamily="2" charset="-78"/>
                          <a:cs typeface="Hacen Liner Print-out" pitchFamily="2" charset="-78"/>
                        </a:rPr>
                        <a:t> الحرة</a:t>
                      </a:r>
                      <a:endParaRPr lang="ar-SA" dirty="0">
                        <a:latin typeface="Hacen Liner Print-out" pitchFamily="2" charset="-78"/>
                        <a:cs typeface="Hacen Liner Print-out" pitchFamily="2" charset="-78"/>
                      </a:endParaRPr>
                    </a:p>
                  </a:txBody>
                  <a:tcPr/>
                </a:tc>
              </a:tr>
            </a:tbl>
          </a:graphicData>
        </a:graphic>
      </p:graphicFrame>
      <p:sp>
        <p:nvSpPr>
          <p:cNvPr id="4" name="عنصر نائب لرقم الشريحة 3"/>
          <p:cNvSpPr>
            <a:spLocks noGrp="1"/>
          </p:cNvSpPr>
          <p:nvPr>
            <p:ph type="sldNum" sz="quarter" idx="12"/>
          </p:nvPr>
        </p:nvSpPr>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141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78502012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142</a:t>
            </a:fld>
            <a:endParaRPr lang="ar-SA" sz="2400" b="1" dirty="0">
              <a:solidFill>
                <a:srgbClr val="0070C0"/>
              </a:solidFill>
              <a:effectLst>
                <a:outerShdw blurRad="38100" dist="38100" dir="2700000" algn="tl">
                  <a:srgbClr val="000000">
                    <a:alpha val="43137"/>
                  </a:srgbClr>
                </a:outerShdw>
              </a:effectLst>
            </a:endParaRPr>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8" name="صورة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 y="-27384"/>
            <a:ext cx="4635680" cy="3365281"/>
          </a:xfrm>
          <a:prstGeom prst="rect">
            <a:avLst/>
          </a:prstGeom>
        </p:spPr>
      </p:pic>
      <p:pic>
        <p:nvPicPr>
          <p:cNvPr id="19" name="صورة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717032"/>
            <a:ext cx="4464000" cy="3127231"/>
          </a:xfrm>
          <a:prstGeom prst="rect">
            <a:avLst/>
          </a:prstGeom>
        </p:spPr>
      </p:pic>
      <p:pic>
        <p:nvPicPr>
          <p:cNvPr id="20" name="صورة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2" y="3789040"/>
            <a:ext cx="4680000" cy="3113440"/>
          </a:xfrm>
          <a:prstGeom prst="rect">
            <a:avLst/>
          </a:prstGeom>
        </p:spPr>
      </p:pic>
      <p:pic>
        <p:nvPicPr>
          <p:cNvPr id="21" name="صورة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27385"/>
            <a:ext cx="4433005" cy="3365281"/>
          </a:xfrm>
          <a:prstGeom prst="rect">
            <a:avLst/>
          </a:prstGeom>
        </p:spPr>
      </p:pic>
    </p:spTree>
    <p:extLst>
      <p:ext uri="{BB962C8B-B14F-4D97-AF65-F5344CB8AC3E}">
        <p14:creationId xmlns:p14="http://schemas.microsoft.com/office/powerpoint/2010/main" val="338744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3200" b="1" dirty="0">
                <a:solidFill>
                  <a:srgbClr val="0070C0"/>
                </a:solidFill>
                <a:effectLst>
                  <a:outerShdw blurRad="38100" dist="38100" dir="2700000" algn="tl">
                    <a:srgbClr val="000000">
                      <a:alpha val="43137"/>
                    </a:srgbClr>
                  </a:outerShdw>
                </a:effectLst>
                <a:latin typeface="Hacen Liner Screen" pitchFamily="2" charset="-78"/>
                <a:ea typeface="+mn-ea"/>
                <a:cs typeface="Hacen Liner Screen" pitchFamily="2" charset="-78"/>
              </a:rPr>
              <a:t>تعريف بالبرنامج</a:t>
            </a:r>
          </a:p>
        </p:txBody>
      </p:sp>
      <p:sp>
        <p:nvSpPr>
          <p:cNvPr id="3" name="عنصر نائب للمحتوى 2"/>
          <p:cNvSpPr>
            <a:spLocks noGrp="1"/>
          </p:cNvSpPr>
          <p:nvPr>
            <p:ph idx="1"/>
          </p:nvPr>
        </p:nvSpPr>
        <p:spPr>
          <a:xfrm>
            <a:off x="628650" y="1080000"/>
            <a:ext cx="7886700" cy="4464656"/>
          </a:xfrm>
        </p:spPr>
        <p:txBody>
          <a:bodyPr>
            <a:normAutofit/>
          </a:bodyPr>
          <a:lstStyle/>
          <a:p>
            <a:pPr marL="609600" indent="-609600" algn="ctr">
              <a:spcBef>
                <a:spcPct val="20000"/>
              </a:spcBef>
              <a:buClr>
                <a:schemeClr val="bg2"/>
              </a:buClr>
              <a:buSzPct val="70000"/>
              <a:buFont typeface="Wingdings" pitchFamily="2" charset="2"/>
              <a:buNone/>
            </a:pPr>
            <a:r>
              <a:rPr lang="ar-SA" sz="3200" b="1" dirty="0">
                <a:solidFill>
                  <a:schemeClr val="accent2"/>
                </a:solidFill>
                <a:effectLst>
                  <a:outerShdw blurRad="38100" dist="38100" dir="2700000" algn="tl">
                    <a:srgbClr val="000000">
                      <a:alpha val="43137"/>
                    </a:srgbClr>
                  </a:outerShdw>
                </a:effectLst>
                <a:latin typeface="Hacen Liner Print-out" pitchFamily="2" charset="-78"/>
                <a:cs typeface="Hacen Liner Print-out" pitchFamily="2" charset="-78"/>
              </a:rPr>
              <a:t>برنامج تدريبي في </a:t>
            </a:r>
            <a:r>
              <a:rPr lang="ar-AE" sz="3200" b="1" dirty="0">
                <a:solidFill>
                  <a:schemeClr val="accent2"/>
                </a:solidFill>
                <a:effectLst>
                  <a:outerShdw blurRad="38100" dist="38100" dir="2700000" algn="tl">
                    <a:srgbClr val="000000">
                      <a:alpha val="43137"/>
                    </a:srgbClr>
                  </a:outerShdw>
                </a:effectLst>
                <a:latin typeface="Hacen Liner Print-out" pitchFamily="2" charset="-78"/>
                <a:cs typeface="Hacen Liner Print-out" pitchFamily="2" charset="-78"/>
              </a:rPr>
              <a:t>التخطيط </a:t>
            </a:r>
            <a:r>
              <a:rPr lang="ar-AE" sz="3200" b="1" dirty="0" smtClean="0">
                <a:solidFill>
                  <a:schemeClr val="accent2"/>
                </a:solidFill>
                <a:effectLst>
                  <a:outerShdw blurRad="38100" dist="38100" dir="2700000" algn="tl">
                    <a:srgbClr val="000000">
                      <a:alpha val="43137"/>
                    </a:srgbClr>
                  </a:outerShdw>
                </a:effectLst>
                <a:latin typeface="Hacen Liner Print-out" pitchFamily="2" charset="-78"/>
                <a:cs typeface="Hacen Liner Print-out" pitchFamily="2" charset="-78"/>
              </a:rPr>
              <a:t>ال</a:t>
            </a:r>
            <a:r>
              <a:rPr lang="ar-SA" sz="3200" b="1" dirty="0" smtClean="0">
                <a:solidFill>
                  <a:schemeClr val="accent2"/>
                </a:solidFill>
                <a:effectLst>
                  <a:outerShdw blurRad="38100" dist="38100" dir="2700000" algn="tl">
                    <a:srgbClr val="000000">
                      <a:alpha val="43137"/>
                    </a:srgbClr>
                  </a:outerShdw>
                </a:effectLst>
                <a:latin typeface="Hacen Liner Print-out" pitchFamily="2" charset="-78"/>
                <a:cs typeface="Hacen Liner Print-out" pitchFamily="2" charset="-78"/>
              </a:rPr>
              <a:t>تشغيلي</a:t>
            </a:r>
          </a:p>
          <a:p>
            <a:pPr marL="609600" indent="-609600" algn="ctr">
              <a:spcBef>
                <a:spcPct val="20000"/>
              </a:spcBef>
              <a:buClr>
                <a:schemeClr val="bg2"/>
              </a:buClr>
              <a:buSzPct val="70000"/>
              <a:buFont typeface="Wingdings" pitchFamily="2" charset="2"/>
              <a:buNone/>
            </a:pPr>
            <a:r>
              <a:rPr lang="ar-AE" sz="3200" b="1" dirty="0" smtClean="0">
                <a:solidFill>
                  <a:schemeClr val="accent2"/>
                </a:solidFill>
                <a:effectLst>
                  <a:outerShdw blurRad="38100" dist="38100" dir="2700000" algn="tl">
                    <a:srgbClr val="000000">
                      <a:alpha val="43137"/>
                    </a:srgbClr>
                  </a:outerShdw>
                </a:effectLst>
                <a:latin typeface="Hacen Liner Print-out" pitchFamily="2" charset="-78"/>
                <a:cs typeface="Hacen Liner Print-out" pitchFamily="2" charset="-78"/>
              </a:rPr>
              <a:t> </a:t>
            </a:r>
            <a:r>
              <a:rPr lang="ar-SA" sz="3200" b="1" dirty="0">
                <a:effectLst>
                  <a:outerShdw blurRad="38100" dist="38100" dir="2700000" algn="tl">
                    <a:srgbClr val="000000">
                      <a:alpha val="43137"/>
                    </a:srgbClr>
                  </a:outerShdw>
                </a:effectLst>
                <a:latin typeface="Hacen Liner Print-out" pitchFamily="2" charset="-78"/>
                <a:cs typeface="Hacen Liner Print-out" pitchFamily="2" charset="-78"/>
              </a:rPr>
              <a:t>التدرب على تطوير مهاراته وتوظيف أدواته بشكل فعال</a:t>
            </a:r>
          </a:p>
          <a:p>
            <a:pPr marL="609600" indent="-609600" algn="ctr">
              <a:spcBef>
                <a:spcPct val="20000"/>
              </a:spcBef>
              <a:buClr>
                <a:schemeClr val="bg2"/>
              </a:buClr>
              <a:buSzPct val="70000"/>
              <a:buFont typeface="Wingdings" pitchFamily="2" charset="2"/>
              <a:buNone/>
            </a:pPr>
            <a:r>
              <a:rPr lang="ar-SA" sz="32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إعداد </a:t>
            </a:r>
            <a:r>
              <a:rPr lang="ar-SA" sz="32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وتقديم</a:t>
            </a:r>
            <a:endParaRPr lang="en-US" sz="32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a:p>
            <a:pPr marL="609600" indent="-609600" algn="ctr">
              <a:spcBef>
                <a:spcPct val="20000"/>
              </a:spcBef>
              <a:buClr>
                <a:schemeClr val="bg2"/>
              </a:buClr>
              <a:buSzPct val="70000"/>
              <a:buFont typeface="Wingdings" pitchFamily="2" charset="2"/>
              <a:buNone/>
            </a:pPr>
            <a:r>
              <a:rPr lang="ar-SA" sz="32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ايمن حسن طوباسي</a:t>
            </a:r>
            <a:endParaRPr lang="en-US" sz="32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a:p>
            <a:pPr marL="609600" indent="-609600" algn="ctr">
              <a:spcBef>
                <a:spcPct val="20000"/>
              </a:spcBef>
              <a:buClr>
                <a:schemeClr val="bg2"/>
              </a:buClr>
              <a:buSzPct val="70000"/>
              <a:buFont typeface="Wingdings" pitchFamily="2" charset="2"/>
              <a:buNone/>
            </a:pPr>
            <a:r>
              <a:rPr lang="ar-SA" sz="32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المدرب المتعاون مع مركز </a:t>
            </a:r>
            <a:r>
              <a:rPr lang="ar-SA" sz="32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الازدهار للتدريب</a:t>
            </a:r>
          </a:p>
          <a:p>
            <a:pPr marL="609600" indent="-609600" algn="ctr">
              <a:spcBef>
                <a:spcPct val="20000"/>
              </a:spcBef>
              <a:buClr>
                <a:schemeClr val="bg2"/>
              </a:buClr>
              <a:buSzPct val="70000"/>
              <a:buFont typeface="Wingdings" pitchFamily="2" charset="2"/>
              <a:buNone/>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00966568003777</a:t>
            </a:r>
            <a:endParaRPr lang="ar-SA"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endParaRPr>
          </a:p>
          <a:p>
            <a:pPr marL="609600" indent="-609600" algn="ctr">
              <a:spcBef>
                <a:spcPct val="20000"/>
              </a:spcBef>
              <a:buClr>
                <a:schemeClr val="bg2"/>
              </a:buClr>
              <a:buSzPct val="70000"/>
              <a:buFont typeface="Wingdings" pitchFamily="2" charset="2"/>
              <a:buNone/>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qdsaqsa@gmail.com</a:t>
            </a:r>
            <a:endParaRPr lang="ar-SA"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endParaRPr>
          </a:p>
          <a:p>
            <a:pPr marL="0" indent="0">
              <a:buNone/>
            </a:pPr>
            <a:endParaRPr lang="ar-SA" sz="2400" b="1" dirty="0">
              <a:solidFill>
                <a:srgbClr val="0070C0"/>
              </a:solidFill>
              <a:effectLst>
                <a:outerShdw blurRad="38100" dist="38100" dir="2700000" algn="tl">
                  <a:srgbClr val="000000">
                    <a:alpha val="43137"/>
                  </a:srgbClr>
                </a:outerShdw>
              </a:effectLst>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15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6453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1415772"/>
          </a:xfrm>
          <a:prstGeom prst="rect">
            <a:avLst/>
          </a:prstGeom>
          <a:noFill/>
        </p:spPr>
        <p:txBody>
          <a:bodyPr wrap="square" rtlCol="0">
            <a:spAutoFit/>
          </a:bodyPr>
          <a:lstStyle/>
          <a:p>
            <a:pPr algn="ctr"/>
            <a:endParaRPr lang="ar-SA" sz="4400" dirty="0">
              <a:solidFill>
                <a:schemeClr val="accent1"/>
              </a:solidFill>
              <a:latin typeface="Hacen Liner Screen" pitchFamily="2" charset="-78"/>
              <a:cs typeface="Hacen Liner Screen" pitchFamily="2" charset="-78"/>
            </a:endParaRPr>
          </a:p>
          <a:p>
            <a:pPr algn="ctr"/>
            <a:r>
              <a:rPr lang="ar-SA" sz="4200" b="1" dirty="0" smtClean="0">
                <a:effectLst>
                  <a:outerShdw blurRad="38100" dist="38100" dir="2700000" algn="tl">
                    <a:srgbClr val="000000">
                      <a:alpha val="43137"/>
                    </a:srgbClr>
                  </a:outerShdw>
                </a:effectLst>
                <a:latin typeface="Hacen Liner Print-out" pitchFamily="2" charset="-78"/>
                <a:cs typeface="Hacen Liner Print-out" pitchFamily="2" charset="-78"/>
              </a:rPr>
              <a:t>تعارف</a:t>
            </a:r>
            <a:endParaRPr lang="en-US" sz="4200" b="1" dirty="0">
              <a:effectLst>
                <a:outerShdw blurRad="38100" dist="38100" dir="2700000" algn="tl">
                  <a:srgbClr val="000000">
                    <a:alpha val="43137"/>
                  </a:srgbClr>
                </a:outerShdw>
              </a:effectLst>
              <a:latin typeface="Hacen Liner Print-out" pitchFamily="2" charset="-78"/>
              <a:cs typeface="Hacen Liner Print-out" pitchFamily="2" charset="-78"/>
            </a:endParaRPr>
          </a:p>
        </p:txBody>
      </p:sp>
    </p:spTree>
    <p:extLst>
      <p:ext uri="{BB962C8B-B14F-4D97-AF65-F5344CB8AC3E}">
        <p14:creationId xmlns:p14="http://schemas.microsoft.com/office/powerpoint/2010/main" val="35481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F:\work\Sonia Sayari\مواف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 y="139800"/>
            <a:ext cx="2202906"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Diagram 5"/>
          <p:cNvGraphicFramePr/>
          <p:nvPr>
            <p:extLst>
              <p:ext uri="{D42A27DB-BD31-4B8C-83A1-F6EECF244321}">
                <p14:modId xmlns:p14="http://schemas.microsoft.com/office/powerpoint/2010/main" val="2633307522"/>
              </p:ext>
            </p:extLst>
          </p:nvPr>
        </p:nvGraphicFramePr>
        <p:xfrm>
          <a:off x="446314" y="1722782"/>
          <a:ext cx="7920000" cy="39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مستطيل مستدير الزوايا 1"/>
          <p:cNvSpPr/>
          <p:nvPr/>
        </p:nvSpPr>
        <p:spPr>
          <a:xfrm>
            <a:off x="2219111" y="167656"/>
            <a:ext cx="5881281" cy="8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smtClean="0">
                <a:solidFill>
                  <a:schemeClr val="accent1"/>
                </a:solidFill>
                <a:effectLst>
                  <a:outerShdw blurRad="38100" dist="38100" dir="2700000" algn="tl">
                    <a:srgbClr val="000000">
                      <a:alpha val="43137"/>
                    </a:srgbClr>
                  </a:outerShdw>
                </a:effectLst>
                <a:latin typeface="Hacen Liner Screen" pitchFamily="2" charset="-78"/>
                <a:cs typeface="Hacen Liner Screen" pitchFamily="2" charset="-78"/>
              </a:rPr>
              <a:t>قواعد العمل بالبرنامج التدريبي</a:t>
            </a:r>
            <a:endParaRPr lang="ar-SA" sz="3600" dirty="0">
              <a:solidFill>
                <a:schemeClr val="accent1"/>
              </a:solidFill>
              <a:effectLst>
                <a:outerShdw blurRad="38100" dist="38100" dir="2700000" algn="tl">
                  <a:srgbClr val="000000">
                    <a:alpha val="43137"/>
                  </a:srgbClr>
                </a:outerShdw>
              </a:effectLst>
              <a:latin typeface="Hacen Liner Screen" pitchFamily="2" charset="-78"/>
              <a:cs typeface="Hacen Liner Screen" pitchFamily="2" charset="-78"/>
            </a:endParaRPr>
          </a:p>
        </p:txBody>
      </p:sp>
    </p:spTree>
    <p:extLst>
      <p:ext uri="{BB962C8B-B14F-4D97-AF65-F5344CB8AC3E}">
        <p14:creationId xmlns:p14="http://schemas.microsoft.com/office/powerpoint/2010/main" val="1095336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graphicEl>
                                              <a:dgm id="{E484613C-E030-4D4D-B875-0ABD8DF5C120}"/>
                                            </p:graphicEl>
                                          </p:spTgt>
                                        </p:tgtEl>
                                        <p:attrNameLst>
                                          <p:attrName>style.visibility</p:attrName>
                                        </p:attrNameLst>
                                      </p:cBhvr>
                                      <p:to>
                                        <p:strVal val="visible"/>
                                      </p:to>
                                    </p:set>
                                    <p:anim calcmode="lin" valueType="num">
                                      <p:cBhvr additive="base">
                                        <p:cTn id="7" dur="2000" fill="hold"/>
                                        <p:tgtEl>
                                          <p:spTgt spid="14">
                                            <p:graphicEl>
                                              <a:dgm id="{E484613C-E030-4D4D-B875-0ABD8DF5C120}"/>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
                                            <p:graphicEl>
                                              <a:dgm id="{E484613C-E030-4D4D-B875-0ABD8DF5C120}"/>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grpId="0" nodeType="afterEffect">
                                  <p:stCondLst>
                                    <p:cond delay="0"/>
                                  </p:stCondLst>
                                  <p:childTnLst>
                                    <p:set>
                                      <p:cBhvr>
                                        <p:cTn id="11" dur="1" fill="hold">
                                          <p:stCondLst>
                                            <p:cond delay="0"/>
                                          </p:stCondLst>
                                        </p:cTn>
                                        <p:tgtEl>
                                          <p:spTgt spid="14">
                                            <p:graphicEl>
                                              <a:dgm id="{04E65C84-34BB-47A2-BD1D-20B53417D236}"/>
                                            </p:graphicEl>
                                          </p:spTgt>
                                        </p:tgtEl>
                                        <p:attrNameLst>
                                          <p:attrName>style.visibility</p:attrName>
                                        </p:attrNameLst>
                                      </p:cBhvr>
                                      <p:to>
                                        <p:strVal val="visible"/>
                                      </p:to>
                                    </p:set>
                                    <p:anim calcmode="lin" valueType="num">
                                      <p:cBhvr additive="base">
                                        <p:cTn id="12" dur="2000" fill="hold"/>
                                        <p:tgtEl>
                                          <p:spTgt spid="14">
                                            <p:graphicEl>
                                              <a:dgm id="{04E65C84-34BB-47A2-BD1D-20B53417D236}"/>
                                            </p:graphic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
                                            <p:graphicEl>
                                              <a:dgm id="{04E65C84-34BB-47A2-BD1D-20B53417D236}"/>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0" nodeType="afterEffect">
                                  <p:stCondLst>
                                    <p:cond delay="0"/>
                                  </p:stCondLst>
                                  <p:childTnLst>
                                    <p:set>
                                      <p:cBhvr>
                                        <p:cTn id="16" dur="1" fill="hold">
                                          <p:stCondLst>
                                            <p:cond delay="0"/>
                                          </p:stCondLst>
                                        </p:cTn>
                                        <p:tgtEl>
                                          <p:spTgt spid="14">
                                            <p:graphicEl>
                                              <a:dgm id="{08EDBE0B-0A50-4898-B7C1-EC06A1E280D9}"/>
                                            </p:graphicEl>
                                          </p:spTgt>
                                        </p:tgtEl>
                                        <p:attrNameLst>
                                          <p:attrName>style.visibility</p:attrName>
                                        </p:attrNameLst>
                                      </p:cBhvr>
                                      <p:to>
                                        <p:strVal val="visible"/>
                                      </p:to>
                                    </p:set>
                                    <p:anim calcmode="lin" valueType="num">
                                      <p:cBhvr additive="base">
                                        <p:cTn id="17" dur="2000" fill="hold"/>
                                        <p:tgtEl>
                                          <p:spTgt spid="14">
                                            <p:graphicEl>
                                              <a:dgm id="{08EDBE0B-0A50-4898-B7C1-EC06A1E280D9}"/>
                                            </p:graphic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
                                            <p:graphicEl>
                                              <a:dgm id="{08EDBE0B-0A50-4898-B7C1-EC06A1E280D9}"/>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1" fill="hold" grpId="0" nodeType="afterEffect">
                                  <p:stCondLst>
                                    <p:cond delay="0"/>
                                  </p:stCondLst>
                                  <p:childTnLst>
                                    <p:set>
                                      <p:cBhvr>
                                        <p:cTn id="21" dur="1" fill="hold">
                                          <p:stCondLst>
                                            <p:cond delay="0"/>
                                          </p:stCondLst>
                                        </p:cTn>
                                        <p:tgtEl>
                                          <p:spTgt spid="14">
                                            <p:graphicEl>
                                              <a:dgm id="{138B6A80-DFC1-4F99-8AA1-AB68BD79F82D}"/>
                                            </p:graphicEl>
                                          </p:spTgt>
                                        </p:tgtEl>
                                        <p:attrNameLst>
                                          <p:attrName>style.visibility</p:attrName>
                                        </p:attrNameLst>
                                      </p:cBhvr>
                                      <p:to>
                                        <p:strVal val="visible"/>
                                      </p:to>
                                    </p:set>
                                    <p:anim calcmode="lin" valueType="num">
                                      <p:cBhvr additive="base">
                                        <p:cTn id="22" dur="2000" fill="hold"/>
                                        <p:tgtEl>
                                          <p:spTgt spid="14">
                                            <p:graphicEl>
                                              <a:dgm id="{138B6A80-DFC1-4F99-8AA1-AB68BD79F82D}"/>
                                            </p:graphic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
                                            <p:graphicEl>
                                              <a:dgm id="{138B6A80-DFC1-4F99-8AA1-AB68BD79F82D}"/>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1" fill="hold" grpId="0" nodeType="afterEffect">
                                  <p:stCondLst>
                                    <p:cond delay="0"/>
                                  </p:stCondLst>
                                  <p:childTnLst>
                                    <p:set>
                                      <p:cBhvr>
                                        <p:cTn id="26" dur="1" fill="hold">
                                          <p:stCondLst>
                                            <p:cond delay="0"/>
                                          </p:stCondLst>
                                        </p:cTn>
                                        <p:tgtEl>
                                          <p:spTgt spid="14">
                                            <p:graphicEl>
                                              <a:dgm id="{40880E68-C315-4566-B2C9-2C8FF3B4E40C}"/>
                                            </p:graphicEl>
                                          </p:spTgt>
                                        </p:tgtEl>
                                        <p:attrNameLst>
                                          <p:attrName>style.visibility</p:attrName>
                                        </p:attrNameLst>
                                      </p:cBhvr>
                                      <p:to>
                                        <p:strVal val="visible"/>
                                      </p:to>
                                    </p:set>
                                    <p:anim calcmode="lin" valueType="num">
                                      <p:cBhvr additive="base">
                                        <p:cTn id="27" dur="2000" fill="hold"/>
                                        <p:tgtEl>
                                          <p:spTgt spid="14">
                                            <p:graphicEl>
                                              <a:dgm id="{40880E68-C315-4566-B2C9-2C8FF3B4E40C}"/>
                                            </p:graphic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4">
                                            <p:graphicEl>
                                              <a:dgm id="{40880E68-C315-4566-B2C9-2C8FF3B4E40C}"/>
                                            </p:graphicEl>
                                          </p:spTgt>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1" fill="hold" grpId="0" nodeType="afterEffect">
                                  <p:stCondLst>
                                    <p:cond delay="0"/>
                                  </p:stCondLst>
                                  <p:childTnLst>
                                    <p:set>
                                      <p:cBhvr>
                                        <p:cTn id="31" dur="1" fill="hold">
                                          <p:stCondLst>
                                            <p:cond delay="0"/>
                                          </p:stCondLst>
                                        </p:cTn>
                                        <p:tgtEl>
                                          <p:spTgt spid="14">
                                            <p:graphicEl>
                                              <a:dgm id="{CA24FDFB-977C-4053-B94B-51293121EFB2}"/>
                                            </p:graphicEl>
                                          </p:spTgt>
                                        </p:tgtEl>
                                        <p:attrNameLst>
                                          <p:attrName>style.visibility</p:attrName>
                                        </p:attrNameLst>
                                      </p:cBhvr>
                                      <p:to>
                                        <p:strVal val="visible"/>
                                      </p:to>
                                    </p:set>
                                    <p:anim calcmode="lin" valueType="num">
                                      <p:cBhvr additive="base">
                                        <p:cTn id="32" dur="2000" fill="hold"/>
                                        <p:tgtEl>
                                          <p:spTgt spid="14">
                                            <p:graphicEl>
                                              <a:dgm id="{CA24FDFB-977C-4053-B94B-51293121EFB2}"/>
                                            </p:graphic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4">
                                            <p:graphicEl>
                                              <a:dgm id="{CA24FDFB-977C-4053-B94B-51293121EFB2}"/>
                                            </p:graphicEl>
                                          </p:spTgt>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1" fill="hold" grpId="0" nodeType="afterEffect">
                                  <p:stCondLst>
                                    <p:cond delay="0"/>
                                  </p:stCondLst>
                                  <p:childTnLst>
                                    <p:set>
                                      <p:cBhvr>
                                        <p:cTn id="36" dur="1" fill="hold">
                                          <p:stCondLst>
                                            <p:cond delay="0"/>
                                          </p:stCondLst>
                                        </p:cTn>
                                        <p:tgtEl>
                                          <p:spTgt spid="14">
                                            <p:graphicEl>
                                              <a:dgm id="{AAF6CE06-4BB4-403B-A5F9-FF932DAE9823}"/>
                                            </p:graphicEl>
                                          </p:spTgt>
                                        </p:tgtEl>
                                        <p:attrNameLst>
                                          <p:attrName>style.visibility</p:attrName>
                                        </p:attrNameLst>
                                      </p:cBhvr>
                                      <p:to>
                                        <p:strVal val="visible"/>
                                      </p:to>
                                    </p:set>
                                    <p:anim calcmode="lin" valueType="num">
                                      <p:cBhvr additive="base">
                                        <p:cTn id="37" dur="2000" fill="hold"/>
                                        <p:tgtEl>
                                          <p:spTgt spid="14">
                                            <p:graphicEl>
                                              <a:dgm id="{AAF6CE06-4BB4-403B-A5F9-FF932DAE9823}"/>
                                            </p:graphic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4">
                                            <p:graphicEl>
                                              <a:dgm id="{AAF6CE06-4BB4-403B-A5F9-FF932DAE9823}"/>
                                            </p:graphicEl>
                                          </p:spTgt>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1" fill="hold" grpId="0" nodeType="afterEffect">
                                  <p:stCondLst>
                                    <p:cond delay="0"/>
                                  </p:stCondLst>
                                  <p:childTnLst>
                                    <p:set>
                                      <p:cBhvr>
                                        <p:cTn id="41" dur="1" fill="hold">
                                          <p:stCondLst>
                                            <p:cond delay="0"/>
                                          </p:stCondLst>
                                        </p:cTn>
                                        <p:tgtEl>
                                          <p:spTgt spid="14">
                                            <p:graphicEl>
                                              <a:dgm id="{4FC61427-A3D3-480A-BAD9-A07F5C497021}"/>
                                            </p:graphicEl>
                                          </p:spTgt>
                                        </p:tgtEl>
                                        <p:attrNameLst>
                                          <p:attrName>style.visibility</p:attrName>
                                        </p:attrNameLst>
                                      </p:cBhvr>
                                      <p:to>
                                        <p:strVal val="visible"/>
                                      </p:to>
                                    </p:set>
                                    <p:anim calcmode="lin" valueType="num">
                                      <p:cBhvr additive="base">
                                        <p:cTn id="42" dur="2000" fill="hold"/>
                                        <p:tgtEl>
                                          <p:spTgt spid="14">
                                            <p:graphicEl>
                                              <a:dgm id="{4FC61427-A3D3-480A-BAD9-A07F5C497021}"/>
                                            </p:graphic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4">
                                            <p:graphicEl>
                                              <a:dgm id="{4FC61427-A3D3-480A-BAD9-A07F5C497021}"/>
                                            </p:graphicEl>
                                          </p:spTgt>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1" fill="hold" grpId="0" nodeType="afterEffect">
                                  <p:stCondLst>
                                    <p:cond delay="0"/>
                                  </p:stCondLst>
                                  <p:childTnLst>
                                    <p:set>
                                      <p:cBhvr>
                                        <p:cTn id="46" dur="1" fill="hold">
                                          <p:stCondLst>
                                            <p:cond delay="0"/>
                                          </p:stCondLst>
                                        </p:cTn>
                                        <p:tgtEl>
                                          <p:spTgt spid="14">
                                            <p:graphicEl>
                                              <a:dgm id="{8E0D046B-E830-43F8-A9A8-39459F8494C2}"/>
                                            </p:graphicEl>
                                          </p:spTgt>
                                        </p:tgtEl>
                                        <p:attrNameLst>
                                          <p:attrName>style.visibility</p:attrName>
                                        </p:attrNameLst>
                                      </p:cBhvr>
                                      <p:to>
                                        <p:strVal val="visible"/>
                                      </p:to>
                                    </p:set>
                                    <p:anim calcmode="lin" valueType="num">
                                      <p:cBhvr additive="base">
                                        <p:cTn id="47" dur="2000" fill="hold"/>
                                        <p:tgtEl>
                                          <p:spTgt spid="14">
                                            <p:graphicEl>
                                              <a:dgm id="{8E0D046B-E830-43F8-A9A8-39459F8494C2}"/>
                                            </p:graphic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4">
                                            <p:graphicEl>
                                              <a:dgm id="{8E0D046B-E830-43F8-A9A8-39459F8494C2}"/>
                                            </p:graphicEl>
                                          </p:spTgt>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1" fill="hold" grpId="0" nodeType="afterEffect">
                                  <p:stCondLst>
                                    <p:cond delay="0"/>
                                  </p:stCondLst>
                                  <p:childTnLst>
                                    <p:set>
                                      <p:cBhvr>
                                        <p:cTn id="51" dur="1" fill="hold">
                                          <p:stCondLst>
                                            <p:cond delay="0"/>
                                          </p:stCondLst>
                                        </p:cTn>
                                        <p:tgtEl>
                                          <p:spTgt spid="14">
                                            <p:graphicEl>
                                              <a:dgm id="{12B2E7E1-BFBC-4CFA-911F-67A9C07467E1}"/>
                                            </p:graphicEl>
                                          </p:spTgt>
                                        </p:tgtEl>
                                        <p:attrNameLst>
                                          <p:attrName>style.visibility</p:attrName>
                                        </p:attrNameLst>
                                      </p:cBhvr>
                                      <p:to>
                                        <p:strVal val="visible"/>
                                      </p:to>
                                    </p:set>
                                    <p:anim calcmode="lin" valueType="num">
                                      <p:cBhvr additive="base">
                                        <p:cTn id="52" dur="2000" fill="hold"/>
                                        <p:tgtEl>
                                          <p:spTgt spid="14">
                                            <p:graphicEl>
                                              <a:dgm id="{12B2E7E1-BFBC-4CFA-911F-67A9C07467E1}"/>
                                            </p:graphicEl>
                                          </p:spTgt>
                                        </p:tgtEl>
                                        <p:attrNameLst>
                                          <p:attrName>ppt_x</p:attrName>
                                        </p:attrNameLst>
                                      </p:cBhvr>
                                      <p:tavLst>
                                        <p:tav tm="0">
                                          <p:val>
                                            <p:strVal val="#ppt_x"/>
                                          </p:val>
                                        </p:tav>
                                        <p:tav tm="100000">
                                          <p:val>
                                            <p:strVal val="#ppt_x"/>
                                          </p:val>
                                        </p:tav>
                                      </p:tavLst>
                                    </p:anim>
                                    <p:anim calcmode="lin" valueType="num">
                                      <p:cBhvr additive="base">
                                        <p:cTn id="53" dur="2000" fill="hold"/>
                                        <p:tgtEl>
                                          <p:spTgt spid="14">
                                            <p:graphicEl>
                                              <a:dgm id="{12B2E7E1-BFBC-4CFA-911F-67A9C07467E1}"/>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5"/>
          <p:cNvGraphicFramePr/>
          <p:nvPr>
            <p:extLst>
              <p:ext uri="{D42A27DB-BD31-4B8C-83A1-F6EECF244321}">
                <p14:modId xmlns:p14="http://schemas.microsoft.com/office/powerpoint/2010/main" val="3366193840"/>
              </p:ext>
            </p:extLst>
          </p:nvPr>
        </p:nvGraphicFramePr>
        <p:xfrm>
          <a:off x="281880" y="1773256"/>
          <a:ext cx="7920000"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2" name="Picture 2" descr="F:\work\Sonia Sayari\موافق.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05" y="115888"/>
            <a:ext cx="2808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076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4">
                                            <p:graphicEl>
                                              <a:dgm id="{E484613C-E030-4D4D-B875-0ABD8DF5C120}"/>
                                            </p:graphicEl>
                                          </p:spTgt>
                                        </p:tgtEl>
                                        <p:attrNameLst>
                                          <p:attrName>style.visibility</p:attrName>
                                        </p:attrNameLst>
                                      </p:cBhvr>
                                      <p:to>
                                        <p:strVal val="visible"/>
                                      </p:to>
                                    </p:set>
                                    <p:anim calcmode="lin" valueType="num">
                                      <p:cBhvr additive="base">
                                        <p:cTn id="7" dur="2000" fill="hold"/>
                                        <p:tgtEl>
                                          <p:spTgt spid="14">
                                            <p:graphicEl>
                                              <a:dgm id="{E484613C-E030-4D4D-B875-0ABD8DF5C120}"/>
                                            </p:graphic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4">
                                            <p:graphicEl>
                                              <a:dgm id="{E484613C-E030-4D4D-B875-0ABD8DF5C120}"/>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childTnLst>
                                    <p:set>
                                      <p:cBhvr>
                                        <p:cTn id="11" dur="1" fill="hold">
                                          <p:stCondLst>
                                            <p:cond delay="0"/>
                                          </p:stCondLst>
                                        </p:cTn>
                                        <p:tgtEl>
                                          <p:spTgt spid="14">
                                            <p:graphicEl>
                                              <a:dgm id="{04E65C84-34BB-47A2-BD1D-20B53417D236}"/>
                                            </p:graphicEl>
                                          </p:spTgt>
                                        </p:tgtEl>
                                        <p:attrNameLst>
                                          <p:attrName>style.visibility</p:attrName>
                                        </p:attrNameLst>
                                      </p:cBhvr>
                                      <p:to>
                                        <p:strVal val="visible"/>
                                      </p:to>
                                    </p:set>
                                    <p:anim calcmode="lin" valueType="num">
                                      <p:cBhvr additive="base">
                                        <p:cTn id="12" dur="2000" fill="hold"/>
                                        <p:tgtEl>
                                          <p:spTgt spid="14">
                                            <p:graphicEl>
                                              <a:dgm id="{04E65C84-34BB-47A2-BD1D-20B53417D236}"/>
                                            </p:graphic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4">
                                            <p:graphicEl>
                                              <a:dgm id="{04E65C84-34BB-47A2-BD1D-20B53417D236}"/>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3" fill="hold" grpId="0" nodeType="afterEffect">
                                  <p:stCondLst>
                                    <p:cond delay="0"/>
                                  </p:stCondLst>
                                  <p:childTnLst>
                                    <p:set>
                                      <p:cBhvr>
                                        <p:cTn id="16" dur="1" fill="hold">
                                          <p:stCondLst>
                                            <p:cond delay="0"/>
                                          </p:stCondLst>
                                        </p:cTn>
                                        <p:tgtEl>
                                          <p:spTgt spid="14">
                                            <p:graphicEl>
                                              <a:dgm id="{08EDBE0B-0A50-4898-B7C1-EC06A1E280D9}"/>
                                            </p:graphicEl>
                                          </p:spTgt>
                                        </p:tgtEl>
                                        <p:attrNameLst>
                                          <p:attrName>style.visibility</p:attrName>
                                        </p:attrNameLst>
                                      </p:cBhvr>
                                      <p:to>
                                        <p:strVal val="visible"/>
                                      </p:to>
                                    </p:set>
                                    <p:anim calcmode="lin" valueType="num">
                                      <p:cBhvr additive="base">
                                        <p:cTn id="17" dur="2000" fill="hold"/>
                                        <p:tgtEl>
                                          <p:spTgt spid="14">
                                            <p:graphicEl>
                                              <a:dgm id="{08EDBE0B-0A50-4898-B7C1-EC06A1E280D9}"/>
                                            </p:graphic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4">
                                            <p:graphicEl>
                                              <a:dgm id="{08EDBE0B-0A50-4898-B7C1-EC06A1E280D9}"/>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3" fill="hold" grpId="0" nodeType="afterEffect">
                                  <p:stCondLst>
                                    <p:cond delay="0"/>
                                  </p:stCondLst>
                                  <p:childTnLst>
                                    <p:set>
                                      <p:cBhvr>
                                        <p:cTn id="21" dur="1" fill="hold">
                                          <p:stCondLst>
                                            <p:cond delay="0"/>
                                          </p:stCondLst>
                                        </p:cTn>
                                        <p:tgtEl>
                                          <p:spTgt spid="14">
                                            <p:graphicEl>
                                              <a:dgm id="{138B6A80-DFC1-4F99-8AA1-AB68BD79F82D}"/>
                                            </p:graphicEl>
                                          </p:spTgt>
                                        </p:tgtEl>
                                        <p:attrNameLst>
                                          <p:attrName>style.visibility</p:attrName>
                                        </p:attrNameLst>
                                      </p:cBhvr>
                                      <p:to>
                                        <p:strVal val="visible"/>
                                      </p:to>
                                    </p:set>
                                    <p:anim calcmode="lin" valueType="num">
                                      <p:cBhvr additive="base">
                                        <p:cTn id="22" dur="2000" fill="hold"/>
                                        <p:tgtEl>
                                          <p:spTgt spid="14">
                                            <p:graphicEl>
                                              <a:dgm id="{138B6A80-DFC1-4F99-8AA1-AB68BD79F82D}"/>
                                            </p:graphic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4">
                                            <p:graphicEl>
                                              <a:dgm id="{138B6A80-DFC1-4F99-8AA1-AB68BD79F82D}"/>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3" fill="hold" grpId="0" nodeType="afterEffect">
                                  <p:stCondLst>
                                    <p:cond delay="0"/>
                                  </p:stCondLst>
                                  <p:childTnLst>
                                    <p:set>
                                      <p:cBhvr>
                                        <p:cTn id="26" dur="1" fill="hold">
                                          <p:stCondLst>
                                            <p:cond delay="0"/>
                                          </p:stCondLst>
                                        </p:cTn>
                                        <p:tgtEl>
                                          <p:spTgt spid="14">
                                            <p:graphicEl>
                                              <a:dgm id="{40880E68-C315-4566-B2C9-2C8FF3B4E40C}"/>
                                            </p:graphicEl>
                                          </p:spTgt>
                                        </p:tgtEl>
                                        <p:attrNameLst>
                                          <p:attrName>style.visibility</p:attrName>
                                        </p:attrNameLst>
                                      </p:cBhvr>
                                      <p:to>
                                        <p:strVal val="visible"/>
                                      </p:to>
                                    </p:set>
                                    <p:anim calcmode="lin" valueType="num">
                                      <p:cBhvr additive="base">
                                        <p:cTn id="27" dur="2000" fill="hold"/>
                                        <p:tgtEl>
                                          <p:spTgt spid="14">
                                            <p:graphicEl>
                                              <a:dgm id="{40880E68-C315-4566-B2C9-2C8FF3B4E40C}"/>
                                            </p:graphic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4">
                                            <p:graphicEl>
                                              <a:dgm id="{40880E68-C315-4566-B2C9-2C8FF3B4E40C}"/>
                                            </p:graphicEl>
                                          </p:spTgt>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3" fill="hold" grpId="0" nodeType="afterEffect">
                                  <p:stCondLst>
                                    <p:cond delay="0"/>
                                  </p:stCondLst>
                                  <p:childTnLst>
                                    <p:set>
                                      <p:cBhvr>
                                        <p:cTn id="31" dur="1" fill="hold">
                                          <p:stCondLst>
                                            <p:cond delay="0"/>
                                          </p:stCondLst>
                                        </p:cTn>
                                        <p:tgtEl>
                                          <p:spTgt spid="14">
                                            <p:graphicEl>
                                              <a:dgm id="{CA24FDFB-977C-4053-B94B-51293121EFB2}"/>
                                            </p:graphicEl>
                                          </p:spTgt>
                                        </p:tgtEl>
                                        <p:attrNameLst>
                                          <p:attrName>style.visibility</p:attrName>
                                        </p:attrNameLst>
                                      </p:cBhvr>
                                      <p:to>
                                        <p:strVal val="visible"/>
                                      </p:to>
                                    </p:set>
                                    <p:anim calcmode="lin" valueType="num">
                                      <p:cBhvr additive="base">
                                        <p:cTn id="32" dur="2000" fill="hold"/>
                                        <p:tgtEl>
                                          <p:spTgt spid="14">
                                            <p:graphicEl>
                                              <a:dgm id="{CA24FDFB-977C-4053-B94B-51293121EFB2}"/>
                                            </p:graphic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14">
                                            <p:graphicEl>
                                              <a:dgm id="{CA24FDFB-977C-4053-B94B-51293121EFB2}"/>
                                            </p:graphicEl>
                                          </p:spTgt>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3" fill="hold" grpId="0" nodeType="afterEffect">
                                  <p:stCondLst>
                                    <p:cond delay="0"/>
                                  </p:stCondLst>
                                  <p:childTnLst>
                                    <p:set>
                                      <p:cBhvr>
                                        <p:cTn id="36" dur="1" fill="hold">
                                          <p:stCondLst>
                                            <p:cond delay="0"/>
                                          </p:stCondLst>
                                        </p:cTn>
                                        <p:tgtEl>
                                          <p:spTgt spid="14">
                                            <p:graphicEl>
                                              <a:dgm id="{AAF6CE06-4BB4-403B-A5F9-FF932DAE9823}"/>
                                            </p:graphicEl>
                                          </p:spTgt>
                                        </p:tgtEl>
                                        <p:attrNameLst>
                                          <p:attrName>style.visibility</p:attrName>
                                        </p:attrNameLst>
                                      </p:cBhvr>
                                      <p:to>
                                        <p:strVal val="visible"/>
                                      </p:to>
                                    </p:set>
                                    <p:anim calcmode="lin" valueType="num">
                                      <p:cBhvr additive="base">
                                        <p:cTn id="37" dur="2000" fill="hold"/>
                                        <p:tgtEl>
                                          <p:spTgt spid="14">
                                            <p:graphicEl>
                                              <a:dgm id="{AAF6CE06-4BB4-403B-A5F9-FF932DAE9823}"/>
                                            </p:graphic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14">
                                            <p:graphicEl>
                                              <a:dgm id="{AAF6CE06-4BB4-403B-A5F9-FF932DAE9823}"/>
                                            </p:graphicEl>
                                          </p:spTgt>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3" fill="hold" grpId="0" nodeType="afterEffect">
                                  <p:stCondLst>
                                    <p:cond delay="0"/>
                                  </p:stCondLst>
                                  <p:childTnLst>
                                    <p:set>
                                      <p:cBhvr>
                                        <p:cTn id="41" dur="1" fill="hold">
                                          <p:stCondLst>
                                            <p:cond delay="0"/>
                                          </p:stCondLst>
                                        </p:cTn>
                                        <p:tgtEl>
                                          <p:spTgt spid="14">
                                            <p:graphicEl>
                                              <a:dgm id="{4FC61427-A3D3-480A-BAD9-A07F5C497021}"/>
                                            </p:graphicEl>
                                          </p:spTgt>
                                        </p:tgtEl>
                                        <p:attrNameLst>
                                          <p:attrName>style.visibility</p:attrName>
                                        </p:attrNameLst>
                                      </p:cBhvr>
                                      <p:to>
                                        <p:strVal val="visible"/>
                                      </p:to>
                                    </p:set>
                                    <p:anim calcmode="lin" valueType="num">
                                      <p:cBhvr additive="base">
                                        <p:cTn id="42" dur="2000" fill="hold"/>
                                        <p:tgtEl>
                                          <p:spTgt spid="14">
                                            <p:graphicEl>
                                              <a:dgm id="{4FC61427-A3D3-480A-BAD9-A07F5C497021}"/>
                                            </p:graphic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14">
                                            <p:graphicEl>
                                              <a:dgm id="{4FC61427-A3D3-480A-BAD9-A07F5C497021}"/>
                                            </p:graphicEl>
                                          </p:spTgt>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3" fill="hold" grpId="0" nodeType="afterEffect">
                                  <p:stCondLst>
                                    <p:cond delay="0"/>
                                  </p:stCondLst>
                                  <p:childTnLst>
                                    <p:set>
                                      <p:cBhvr>
                                        <p:cTn id="46" dur="1" fill="hold">
                                          <p:stCondLst>
                                            <p:cond delay="0"/>
                                          </p:stCondLst>
                                        </p:cTn>
                                        <p:tgtEl>
                                          <p:spTgt spid="14">
                                            <p:graphicEl>
                                              <a:dgm id="{8E0D046B-E830-43F8-A9A8-39459F8494C2}"/>
                                            </p:graphicEl>
                                          </p:spTgt>
                                        </p:tgtEl>
                                        <p:attrNameLst>
                                          <p:attrName>style.visibility</p:attrName>
                                        </p:attrNameLst>
                                      </p:cBhvr>
                                      <p:to>
                                        <p:strVal val="visible"/>
                                      </p:to>
                                    </p:set>
                                    <p:anim calcmode="lin" valueType="num">
                                      <p:cBhvr additive="base">
                                        <p:cTn id="47" dur="2000" fill="hold"/>
                                        <p:tgtEl>
                                          <p:spTgt spid="14">
                                            <p:graphicEl>
                                              <a:dgm id="{8E0D046B-E830-43F8-A9A8-39459F8494C2}"/>
                                            </p:graphic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14">
                                            <p:graphicEl>
                                              <a:dgm id="{8E0D046B-E830-43F8-A9A8-39459F8494C2}"/>
                                            </p:graphicEl>
                                          </p:spTgt>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3" fill="hold" grpId="0" nodeType="afterEffect">
                                  <p:stCondLst>
                                    <p:cond delay="0"/>
                                  </p:stCondLst>
                                  <p:childTnLst>
                                    <p:set>
                                      <p:cBhvr>
                                        <p:cTn id="51" dur="1" fill="hold">
                                          <p:stCondLst>
                                            <p:cond delay="0"/>
                                          </p:stCondLst>
                                        </p:cTn>
                                        <p:tgtEl>
                                          <p:spTgt spid="14">
                                            <p:graphicEl>
                                              <a:dgm id="{12B2E7E1-BFBC-4CFA-911F-67A9C07467E1}"/>
                                            </p:graphicEl>
                                          </p:spTgt>
                                        </p:tgtEl>
                                        <p:attrNameLst>
                                          <p:attrName>style.visibility</p:attrName>
                                        </p:attrNameLst>
                                      </p:cBhvr>
                                      <p:to>
                                        <p:strVal val="visible"/>
                                      </p:to>
                                    </p:set>
                                    <p:anim calcmode="lin" valueType="num">
                                      <p:cBhvr additive="base">
                                        <p:cTn id="52" dur="2000" fill="hold"/>
                                        <p:tgtEl>
                                          <p:spTgt spid="14">
                                            <p:graphicEl>
                                              <a:dgm id="{12B2E7E1-BFBC-4CFA-911F-67A9C07467E1}"/>
                                            </p:graphicEl>
                                          </p:spTgt>
                                        </p:tgtEl>
                                        <p:attrNameLst>
                                          <p:attrName>ppt_x</p:attrName>
                                        </p:attrNameLst>
                                      </p:cBhvr>
                                      <p:tavLst>
                                        <p:tav tm="0">
                                          <p:val>
                                            <p:strVal val="1+#ppt_w/2"/>
                                          </p:val>
                                        </p:tav>
                                        <p:tav tm="100000">
                                          <p:val>
                                            <p:strVal val="#ppt_x"/>
                                          </p:val>
                                        </p:tav>
                                      </p:tavLst>
                                    </p:anim>
                                    <p:anim calcmode="lin" valueType="num">
                                      <p:cBhvr additive="base">
                                        <p:cTn id="53" dur="2000" fill="hold"/>
                                        <p:tgtEl>
                                          <p:spTgt spid="14">
                                            <p:graphicEl>
                                              <a:dgm id="{12B2E7E1-BFBC-4CFA-911F-67A9C07467E1}"/>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p:nvPr/>
        </p:nvSpPr>
        <p:spPr>
          <a:xfrm>
            <a:off x="1981200" y="476672"/>
            <a:ext cx="4876800" cy="1380530"/>
          </a:xfrm>
          <a:prstGeom prst="rect">
            <a:avLst/>
          </a:prstGeom>
          <a:noFill/>
        </p:spPr>
        <p:txBody>
          <a:bodyPr wrap="none">
            <a:prstTxWarp prst="textWave1">
              <a:avLst>
                <a:gd name="adj1" fmla="val 6386"/>
                <a:gd name="adj2" fmla="val 0"/>
              </a:avLst>
            </a:prstTxWarp>
            <a:spAutoFit/>
          </a:bodyPr>
          <a:lstStyle/>
          <a:p>
            <a:pPr algn="ctr" fontAlgn="auto">
              <a:spcBef>
                <a:spcPts val="0"/>
              </a:spcBef>
              <a:spcAft>
                <a:spcPts val="0"/>
              </a:spcAft>
              <a:defRPr/>
            </a:pPr>
            <a:r>
              <a:rPr lang="ar-EG" sz="4800" b="1" dirty="0">
                <a:solidFill>
                  <a:schemeClr val="bg2">
                    <a:lumMod val="50000"/>
                  </a:schemeClr>
                </a:solidFill>
                <a:latin typeface="Hacen Liner Screen" pitchFamily="2" charset="-78"/>
                <a:ea typeface="+mj-ea"/>
                <a:cs typeface="Hacen Liner Screen" pitchFamily="2" charset="-78"/>
              </a:rPr>
              <a:t>لنبدأ البرنامج</a:t>
            </a:r>
            <a:endParaRPr lang="en-US" sz="4800" b="1" dirty="0">
              <a:solidFill>
                <a:schemeClr val="bg2">
                  <a:lumMod val="50000"/>
                </a:schemeClr>
              </a:solidFill>
              <a:latin typeface="Hacen Liner Screen" pitchFamily="2" charset="-78"/>
              <a:ea typeface="+mj-ea"/>
              <a:cs typeface="Hacen Liner Screen" pitchFamily="2" charset="-78"/>
            </a:endParaRPr>
          </a:p>
        </p:txBody>
      </p:sp>
      <p:grpSp>
        <p:nvGrpSpPr>
          <p:cNvPr id="41987" name="مجموعة 7"/>
          <p:cNvGrpSpPr>
            <a:grpSpLocks/>
          </p:cNvGrpSpPr>
          <p:nvPr/>
        </p:nvGrpSpPr>
        <p:grpSpPr bwMode="auto">
          <a:xfrm>
            <a:off x="1727200" y="1916113"/>
            <a:ext cx="5689600" cy="4465637"/>
            <a:chOff x="1726959" y="1916832"/>
            <a:chExt cx="5690081" cy="4464496"/>
          </a:xfrm>
        </p:grpSpPr>
        <p:pic>
          <p:nvPicPr>
            <p:cNvPr id="41989" name="Picture 2" descr="F:\work\Sonia Sayari\lets_go_show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959" y="1916832"/>
              <a:ext cx="5690081" cy="4464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149080"/>
              <a:ext cx="1368152" cy="5760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23059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2092881"/>
          </a:xfrm>
          <a:prstGeom prst="rect">
            <a:avLst/>
          </a:prstGeom>
          <a:noFill/>
        </p:spPr>
        <p:txBody>
          <a:bodyPr wrap="square" rtlCol="0">
            <a:spAutoFit/>
          </a:bodyPr>
          <a:lstStyle/>
          <a:p>
            <a:pPr algn="ctr"/>
            <a:r>
              <a:rPr lang="ar-SA" sz="4400" b="1" dirty="0" smtClean="0">
                <a:solidFill>
                  <a:schemeClr val="accent1"/>
                </a:solidFill>
                <a:effectLst>
                  <a:outerShdw blurRad="38100" dist="38100" dir="2700000" algn="tl">
                    <a:srgbClr val="000000">
                      <a:alpha val="43137"/>
                    </a:srgbClr>
                  </a:outerShdw>
                </a:effectLst>
                <a:latin typeface="Hacen Liner Screen" pitchFamily="2" charset="-78"/>
                <a:cs typeface="Hacen Liner Screen" pitchFamily="2" charset="-78"/>
              </a:rPr>
              <a:t>قبل ان ابدأ</a:t>
            </a:r>
          </a:p>
          <a:p>
            <a:pPr algn="ctr"/>
            <a:endParaRPr lang="ar-SA" sz="4400" dirty="0">
              <a:solidFill>
                <a:schemeClr val="accent1"/>
              </a:solidFill>
              <a:latin typeface="Hacen Liner Screen" pitchFamily="2" charset="-78"/>
              <a:cs typeface="Hacen Liner Screen" pitchFamily="2" charset="-78"/>
            </a:endParaRPr>
          </a:p>
          <a:p>
            <a:pPr algn="ctr"/>
            <a:r>
              <a:rPr lang="ar-SA" sz="4200" b="1" dirty="0" smtClean="0">
                <a:effectLst>
                  <a:outerShdw blurRad="38100" dist="38100" dir="2700000" algn="tl">
                    <a:srgbClr val="000000">
                      <a:alpha val="43137"/>
                    </a:srgbClr>
                  </a:outerShdw>
                </a:effectLst>
                <a:latin typeface="Hacen Liner Print-out" pitchFamily="2" charset="-78"/>
                <a:cs typeface="Hacen Liner Print-out" pitchFamily="2" charset="-78"/>
              </a:rPr>
              <a:t>قوانين النمل العشرة</a:t>
            </a:r>
            <a:endParaRPr lang="en-US" sz="4200" b="1" dirty="0">
              <a:effectLst>
                <a:outerShdw blurRad="38100" dist="38100" dir="2700000" algn="tl">
                  <a:srgbClr val="000000">
                    <a:alpha val="43137"/>
                  </a:srgbClr>
                </a:outerShdw>
              </a:effectLst>
              <a:latin typeface="Hacen Liner Print-out" pitchFamily="2" charset="-78"/>
              <a:cs typeface="Hacen Liner Print-out" pitchFamily="2" charset="-78"/>
            </a:endParaRPr>
          </a:p>
        </p:txBody>
      </p:sp>
    </p:spTree>
    <p:extLst>
      <p:ext uri="{BB962C8B-B14F-4D97-AF65-F5344CB8AC3E}">
        <p14:creationId xmlns:p14="http://schemas.microsoft.com/office/powerpoint/2010/main" val="333811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solidFill>
                  <a:srgbClr val="0070C0"/>
                </a:solidFill>
                <a:effectLst>
                  <a:outerShdw blurRad="38100" dist="38100" dir="2700000" algn="tl">
                    <a:srgbClr val="000000">
                      <a:alpha val="43137"/>
                    </a:srgbClr>
                  </a:outerShdw>
                </a:effectLst>
                <a:latin typeface="Hacen Liner Print-out" pitchFamily="2" charset="-78"/>
                <a:cs typeface="Hacen Liner Print-out" pitchFamily="2" charset="-78"/>
              </a:rPr>
              <a:t>التوقعات</a:t>
            </a:r>
            <a:endParaRPr lang="ar-SA" sz="2800" b="1" dirty="0">
              <a:solidFill>
                <a:srgbClr val="0070C0"/>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0750" y="1133078"/>
            <a:ext cx="4762500" cy="3448050"/>
          </a:xfrm>
        </p:spPr>
      </p:pic>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20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588477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64477"/>
            <a:ext cx="3333750" cy="3749402"/>
          </a:xfrm>
          <a:prstGeom prst="rect">
            <a:avLst/>
          </a:prstGeom>
        </p:spPr>
      </p:pic>
      <p:sp>
        <p:nvSpPr>
          <p:cNvPr id="15" name="عنوان 14"/>
          <p:cNvSpPr>
            <a:spLocks noGrp="1"/>
          </p:cNvSpPr>
          <p:nvPr>
            <p:ph type="title"/>
          </p:nvPr>
        </p:nvSpPr>
        <p:spPr>
          <a:xfrm>
            <a:off x="1492745" y="0"/>
            <a:ext cx="6679655" cy="731593"/>
          </a:xfrm>
        </p:spPr>
        <p:txBody>
          <a:bodyPr>
            <a:normAutofit/>
          </a:bodyPr>
          <a:lstStyle/>
          <a:p>
            <a:pPr algn="ctr"/>
            <a:r>
              <a:rPr lang="ar-SA" sz="2400" b="1" dirty="0" smtClean="0">
                <a:solidFill>
                  <a:schemeClr val="accent1"/>
                </a:solidFill>
                <a:effectLst>
                  <a:outerShdw blurRad="38100" dist="38100" dir="2700000" algn="tl">
                    <a:srgbClr val="000000">
                      <a:alpha val="43137"/>
                    </a:srgbClr>
                  </a:outerShdw>
                </a:effectLst>
                <a:latin typeface="Hacen Liner Print-out" pitchFamily="2" charset="-78"/>
                <a:cs typeface="Hacen Liner Print-out" pitchFamily="2" charset="-78"/>
              </a:rPr>
              <a:t>التوقعات والاهداف</a:t>
            </a:r>
            <a:endParaRPr lang="ar-SA" sz="2400" dirty="0">
              <a:solidFill>
                <a:schemeClr val="accent1"/>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543301" y="6458325"/>
            <a:ext cx="2057400" cy="365125"/>
          </a:xfrm>
        </p:spPr>
        <p:txBody>
          <a:bodyPr/>
          <a:lstStyle/>
          <a:p>
            <a:pPr algn="ctr"/>
            <a:fld id="{D7B39181-3466-4FF0-AD55-EBA2742E9F90}" type="slidenum">
              <a:rPr lang="ar-SA" sz="2400" b="1" smtClean="0">
                <a:solidFill>
                  <a:srgbClr val="0070C0"/>
                </a:solidFill>
                <a:effectLst>
                  <a:outerShdw blurRad="38100" dist="38100" dir="2700000" algn="tl">
                    <a:srgbClr val="000000">
                      <a:alpha val="43137"/>
                    </a:srgbClr>
                  </a:outerShdw>
                </a:effectLst>
              </a:rPr>
              <a:pPr algn="ctr"/>
              <a:t>21</a:t>
            </a:fld>
            <a:endParaRPr lang="ar-SA" sz="2400" b="1" dirty="0">
              <a:solidFill>
                <a:srgbClr val="0070C0"/>
              </a:solidFill>
              <a:effectLst>
                <a:outerShdw blurRad="38100" dist="38100" dir="2700000" algn="tl">
                  <a:srgbClr val="000000">
                    <a:alpha val="43137"/>
                  </a:srgbClr>
                </a:outerShdw>
              </a:effectLst>
            </a:endParaRPr>
          </a:p>
        </p:txBody>
      </p:sp>
      <p:sp>
        <p:nvSpPr>
          <p:cNvPr id="17" name="عنصر نائب للمحتوى 16"/>
          <p:cNvSpPr>
            <a:spLocks noGrp="1"/>
          </p:cNvSpPr>
          <p:nvPr>
            <p:ph idx="1"/>
          </p:nvPr>
        </p:nvSpPr>
        <p:spPr>
          <a:xfrm>
            <a:off x="899592" y="630000"/>
            <a:ext cx="7886700" cy="5276963"/>
          </a:xfrm>
        </p:spPr>
        <p:txBody>
          <a:bodyPr>
            <a:normAutofit/>
          </a:bodyPr>
          <a:lstStyle/>
          <a:p>
            <a:pPr marL="0" indent="0">
              <a:lnSpc>
                <a:spcPct val="120000"/>
              </a:lnSpc>
              <a:buNone/>
            </a:pPr>
            <a:r>
              <a:rPr lang="ar-SA" sz="2400" dirty="0">
                <a:latin typeface="Hacen Liner Screen" pitchFamily="2" charset="-78"/>
                <a:cs typeface="Hacen Liner Screen" pitchFamily="2" charset="-78"/>
              </a:rPr>
              <a:t>سيتم من خلال هذا النشاط التعرف على توقعاتكم من الدورة، ومن ثم عرض أهداف الدورة عليكم لمحاولة التوفيق والموائمة بين توقعاتكم من الدورة والأهداف الخاصة بالدورة ما أمكن ذلك، إضافة إلى توضيح أهداف الدورة حيث أن أساس نجاح الدورة هو مدى تحقيقها لأهدافها</a:t>
            </a:r>
          </a:p>
          <a:p>
            <a:pPr marL="0" indent="0">
              <a:lnSpc>
                <a:spcPct val="150000"/>
              </a:lnSpc>
              <a:buNone/>
            </a:pPr>
            <a:r>
              <a:rPr lang="ar-SA" sz="2000" dirty="0">
                <a:latin typeface="Hacen Liner Screen" pitchFamily="2" charset="-78"/>
                <a:cs typeface="Hacen Liner Screen" pitchFamily="2" charset="-78"/>
              </a:rPr>
              <a:t> </a:t>
            </a:r>
          </a:p>
        </p:txBody>
      </p:sp>
      <p:pic>
        <p:nvPicPr>
          <p:cNvPr id="10" name="صورة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3" y="0"/>
            <a:ext cx="1343286" cy="1260000"/>
          </a:xfrm>
          <a:prstGeom prst="rect">
            <a:avLst/>
          </a:prstGeom>
        </p:spPr>
      </p:pic>
      <p:grpSp>
        <p:nvGrpSpPr>
          <p:cNvPr id="14" name="مجموعة 13"/>
          <p:cNvGrpSpPr/>
          <p:nvPr/>
        </p:nvGrpSpPr>
        <p:grpSpPr>
          <a:xfrm>
            <a:off x="1" y="5265384"/>
            <a:ext cx="9144000" cy="1620000"/>
            <a:chOff x="1" y="5265384"/>
            <a:chExt cx="9144000" cy="1620000"/>
          </a:xfrm>
        </p:grpSpPr>
        <p:grpSp>
          <p:nvGrpSpPr>
            <p:cNvPr id="16" name="مجموعة 15"/>
            <p:cNvGrpSpPr/>
            <p:nvPr/>
          </p:nvGrpSpPr>
          <p:grpSpPr>
            <a:xfrm>
              <a:off x="1" y="5373376"/>
              <a:ext cx="9144000" cy="1512008"/>
              <a:chOff x="1" y="5373376"/>
              <a:chExt cx="9144000" cy="1512008"/>
            </a:xfrm>
          </p:grpSpPr>
          <p:sp>
            <p:nvSpPr>
              <p:cNvPr id="19"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20"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gr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grpSp>
    </p:spTree>
    <p:extLst>
      <p:ext uri="{BB962C8B-B14F-4D97-AF65-F5344CB8AC3E}">
        <p14:creationId xmlns:p14="http://schemas.microsoft.com/office/powerpoint/2010/main" val="1423642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272303"/>
            <a:ext cx="3333750" cy="3333750"/>
          </a:xfrm>
          <a:prstGeom prst="rect">
            <a:avLst/>
          </a:prstGeom>
        </p:spPr>
      </p:pic>
      <p:sp>
        <p:nvSpPr>
          <p:cNvPr id="15" name="عنوان 14"/>
          <p:cNvSpPr>
            <a:spLocks noGrp="1"/>
          </p:cNvSpPr>
          <p:nvPr>
            <p:ph type="title"/>
          </p:nvPr>
        </p:nvSpPr>
        <p:spPr>
          <a:xfrm>
            <a:off x="1492745" y="0"/>
            <a:ext cx="6679655" cy="731593"/>
          </a:xfrm>
        </p:spPr>
        <p:txBody>
          <a:bodyPr>
            <a:normAutofit/>
          </a:bodyPr>
          <a:lstStyle/>
          <a:p>
            <a:pPr algn="ctr"/>
            <a:r>
              <a:rPr lang="ar-SA" sz="2800" b="1" dirty="0" smtClean="0">
                <a:solidFill>
                  <a:schemeClr val="accent1"/>
                </a:solidFill>
                <a:effectLst>
                  <a:outerShdw blurRad="38100" dist="38100" dir="2700000" algn="tl">
                    <a:srgbClr val="000000">
                      <a:alpha val="43137"/>
                    </a:srgbClr>
                  </a:outerShdw>
                </a:effectLst>
                <a:latin typeface="Hacen Liner Print-out" pitchFamily="2" charset="-78"/>
                <a:cs typeface="Hacen Liner Print-out" pitchFamily="2" charset="-78"/>
              </a:rPr>
              <a:t>نشاط  رقم 1</a:t>
            </a:r>
            <a:endParaRPr lang="ar-SA" sz="2800" dirty="0">
              <a:solidFill>
                <a:schemeClr val="accent1"/>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543301" y="6458325"/>
            <a:ext cx="2057400" cy="365125"/>
          </a:xfrm>
        </p:spPr>
        <p:txBody>
          <a:bodyPr/>
          <a:lstStyle/>
          <a:p>
            <a:pPr algn="ctr"/>
            <a:fld id="{D7B39181-3466-4FF0-AD55-EBA2742E9F90}" type="slidenum">
              <a:rPr lang="ar-SA" sz="2400" b="1" smtClean="0">
                <a:solidFill>
                  <a:srgbClr val="0070C0"/>
                </a:solidFill>
                <a:effectLst>
                  <a:outerShdw blurRad="38100" dist="38100" dir="2700000" algn="tl">
                    <a:srgbClr val="000000">
                      <a:alpha val="43137"/>
                    </a:srgbClr>
                  </a:outerShdw>
                </a:effectLst>
              </a:rPr>
              <a:pPr algn="ctr"/>
              <a:t>22</a:t>
            </a:fld>
            <a:endParaRPr lang="ar-SA" sz="2400" b="1" dirty="0">
              <a:solidFill>
                <a:srgbClr val="0070C0"/>
              </a:solidFill>
              <a:effectLst>
                <a:outerShdw blurRad="38100" dist="38100" dir="2700000" algn="tl">
                  <a:srgbClr val="000000">
                    <a:alpha val="43137"/>
                  </a:srgbClr>
                </a:outerShdw>
              </a:effectLst>
            </a:endParaRPr>
          </a:p>
        </p:txBody>
      </p:sp>
      <p:sp>
        <p:nvSpPr>
          <p:cNvPr id="17" name="عنصر نائب للمحتوى 16"/>
          <p:cNvSpPr>
            <a:spLocks noGrp="1"/>
          </p:cNvSpPr>
          <p:nvPr>
            <p:ph idx="1"/>
          </p:nvPr>
        </p:nvSpPr>
        <p:spPr>
          <a:xfrm>
            <a:off x="2699792" y="630001"/>
            <a:ext cx="6086500" cy="3807112"/>
          </a:xfrm>
        </p:spPr>
        <p:txBody>
          <a:bodyPr>
            <a:normAutofit lnSpcReduction="10000"/>
          </a:bodyPr>
          <a:lstStyle/>
          <a:p>
            <a:pPr marL="0" indent="0">
              <a:lnSpc>
                <a:spcPct val="120000"/>
              </a:lnSpc>
              <a:buNone/>
            </a:pPr>
            <a:r>
              <a:rPr lang="ar-SA" sz="2400" dirty="0">
                <a:latin typeface="Hacen Liner Screen" pitchFamily="2" charset="-78"/>
                <a:cs typeface="Hacen Liner Screen" pitchFamily="2" charset="-78"/>
              </a:rPr>
              <a:t>عمل فردي: أجب عن السؤال التالي بشكل فردي وكتابة الإجابة بخط واضح وكبير بقلم </a:t>
            </a:r>
            <a:r>
              <a:rPr lang="ar-SA" sz="2400" dirty="0" err="1">
                <a:latin typeface="Hacen Liner Screen" pitchFamily="2" charset="-78"/>
                <a:cs typeface="Hacen Liner Screen" pitchFamily="2" charset="-78"/>
              </a:rPr>
              <a:t>الماركر</a:t>
            </a:r>
            <a:r>
              <a:rPr lang="ar-SA" sz="2400" dirty="0">
                <a:latin typeface="Hacen Liner Screen" pitchFamily="2" charset="-78"/>
                <a:cs typeface="Hacen Liner Screen" pitchFamily="2" charset="-78"/>
              </a:rPr>
              <a:t> على أحد الكروت الملونة التي ستوزع عليك من قبل المدرب، بعد الانتهاء قُم بإلصاق الكرت على ورقة </a:t>
            </a:r>
            <a:r>
              <a:rPr lang="ar-SA" sz="2400" dirty="0" err="1">
                <a:latin typeface="Hacen Liner Screen" pitchFamily="2" charset="-78"/>
                <a:cs typeface="Hacen Liner Screen" pitchFamily="2" charset="-78"/>
              </a:rPr>
              <a:t>الفليب</a:t>
            </a:r>
            <a:r>
              <a:rPr lang="ar-SA" sz="2400" dirty="0">
                <a:latin typeface="Hacen Liner Screen" pitchFamily="2" charset="-78"/>
                <a:cs typeface="Hacen Liner Screen" pitchFamily="2" charset="-78"/>
              </a:rPr>
              <a:t> شارت المعلقة على جدار</a:t>
            </a:r>
            <a:r>
              <a:rPr lang="ar-SA" sz="2400" dirty="0" smtClean="0">
                <a:latin typeface="Hacen Liner Screen" pitchFamily="2" charset="-78"/>
                <a:cs typeface="Hacen Liner Screen" pitchFamily="2" charset="-78"/>
              </a:rPr>
              <a:t>.</a:t>
            </a:r>
          </a:p>
          <a:p>
            <a:pPr marL="0" indent="0">
              <a:lnSpc>
                <a:spcPct val="120000"/>
              </a:lnSpc>
              <a:buNone/>
            </a:pPr>
            <a:endPar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a:p>
            <a:pPr marL="0" indent="0">
              <a:lnSpc>
                <a:spcPct val="120000"/>
              </a:lnSpc>
              <a:buNone/>
            </a:pPr>
            <a:r>
              <a:rPr lang="ar-SA" sz="24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السؤال: ما هي توقعاتك من هذه الدورة التدريبية؟ وما هي أهدافك الخاصة التي تريد تحقيقها بنهاية هذه الدورة؟</a:t>
            </a:r>
          </a:p>
          <a:p>
            <a:pPr marL="0" indent="0">
              <a:lnSpc>
                <a:spcPct val="120000"/>
              </a:lnSpc>
              <a:buNone/>
            </a:pPr>
            <a:r>
              <a:rPr lang="ar-SA" sz="2000" dirty="0">
                <a:latin typeface="Hacen Liner Screen" pitchFamily="2" charset="-78"/>
                <a:cs typeface="Hacen Liner Screen" pitchFamily="2" charset="-78"/>
              </a:rPr>
              <a:t> </a:t>
            </a:r>
          </a:p>
        </p:txBody>
      </p:sp>
      <p:pic>
        <p:nvPicPr>
          <p:cNvPr id="10" name="صورة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3" y="0"/>
            <a:ext cx="1343286" cy="1260000"/>
          </a:xfrm>
          <a:prstGeom prst="rect">
            <a:avLst/>
          </a:prstGeom>
        </p:spPr>
      </p:pic>
      <p:grpSp>
        <p:nvGrpSpPr>
          <p:cNvPr id="14" name="مجموعة 13"/>
          <p:cNvGrpSpPr/>
          <p:nvPr/>
        </p:nvGrpSpPr>
        <p:grpSpPr>
          <a:xfrm>
            <a:off x="1" y="5265384"/>
            <a:ext cx="9144000" cy="1620000"/>
            <a:chOff x="1" y="5265384"/>
            <a:chExt cx="9144000" cy="1620000"/>
          </a:xfrm>
        </p:grpSpPr>
        <p:grpSp>
          <p:nvGrpSpPr>
            <p:cNvPr id="16" name="مجموعة 15"/>
            <p:cNvGrpSpPr/>
            <p:nvPr/>
          </p:nvGrpSpPr>
          <p:grpSpPr>
            <a:xfrm>
              <a:off x="1" y="5373376"/>
              <a:ext cx="9144000" cy="1512008"/>
              <a:chOff x="1" y="5373376"/>
              <a:chExt cx="9144000" cy="1512008"/>
            </a:xfrm>
          </p:grpSpPr>
          <p:sp>
            <p:nvSpPr>
              <p:cNvPr id="19"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20"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gr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grpSp>
    </p:spTree>
    <p:extLst>
      <p:ext uri="{BB962C8B-B14F-4D97-AF65-F5344CB8AC3E}">
        <p14:creationId xmlns:p14="http://schemas.microsoft.com/office/powerpoint/2010/main" val="2682352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عنوان 14"/>
          <p:cNvSpPr>
            <a:spLocks noGrp="1"/>
          </p:cNvSpPr>
          <p:nvPr>
            <p:ph type="title"/>
          </p:nvPr>
        </p:nvSpPr>
        <p:spPr>
          <a:xfrm>
            <a:off x="1492745" y="0"/>
            <a:ext cx="6679655" cy="731593"/>
          </a:xfrm>
        </p:spPr>
        <p:txBody>
          <a:bodyPr>
            <a:normAutofit/>
          </a:bodyPr>
          <a:lstStyle/>
          <a:p>
            <a:pPr algn="ctr"/>
            <a:r>
              <a:rPr lang="ar-SA" sz="2400" b="1" dirty="0">
                <a:solidFill>
                  <a:schemeClr val="accent2"/>
                </a:solidFill>
                <a:effectLst>
                  <a:outerShdw blurRad="38100" dist="38100" dir="2700000" algn="tl">
                    <a:srgbClr val="000000">
                      <a:alpha val="43137"/>
                    </a:srgbClr>
                  </a:outerShdw>
                </a:effectLst>
                <a:latin typeface="Hacen Liner Screen" pitchFamily="2" charset="-78"/>
                <a:cs typeface="Hacen Liner Screen" pitchFamily="2" charset="-78"/>
              </a:rPr>
              <a:t> اهداف </a:t>
            </a:r>
            <a:r>
              <a:rPr lang="ar-SA" sz="2400" b="1" dirty="0" smtClean="0">
                <a:solidFill>
                  <a:schemeClr val="accent2"/>
                </a:solidFill>
                <a:effectLst>
                  <a:outerShdw blurRad="38100" dist="38100" dir="2700000" algn="tl">
                    <a:srgbClr val="000000">
                      <a:alpha val="43137"/>
                    </a:srgbClr>
                  </a:outerShdw>
                </a:effectLst>
                <a:latin typeface="Hacen Liner Screen" pitchFamily="2" charset="-78"/>
                <a:cs typeface="Hacen Liner Screen" pitchFamily="2" charset="-78"/>
              </a:rPr>
              <a:t>البرنامج</a:t>
            </a:r>
            <a:endParaRPr lang="ar-SA" sz="2400" b="1" dirty="0">
              <a:solidFill>
                <a:schemeClr val="accent2"/>
              </a:solidFill>
              <a:effectLst>
                <a:outerShdw blurRad="38100" dist="38100" dir="2700000" algn="tl">
                  <a:srgbClr val="000000">
                    <a:alpha val="43137"/>
                  </a:srgbClr>
                </a:outerShdw>
              </a:effectLst>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543301" y="6458325"/>
            <a:ext cx="2057400" cy="365125"/>
          </a:xfrm>
        </p:spPr>
        <p:txBody>
          <a:bodyPr/>
          <a:lstStyle/>
          <a:p>
            <a:pPr algn="ctr"/>
            <a:fld id="{D7B39181-3466-4FF0-AD55-EBA2742E9F90}" type="slidenum">
              <a:rPr lang="ar-SA" sz="2400" b="1" smtClean="0">
                <a:solidFill>
                  <a:srgbClr val="0070C0"/>
                </a:solidFill>
                <a:effectLst>
                  <a:outerShdw blurRad="38100" dist="38100" dir="2700000" algn="tl">
                    <a:srgbClr val="000000">
                      <a:alpha val="43137"/>
                    </a:srgbClr>
                  </a:outerShdw>
                </a:effectLst>
              </a:rPr>
              <a:pPr algn="ctr"/>
              <a:t>23</a:t>
            </a:fld>
            <a:endParaRPr lang="ar-SA" sz="2400" b="1" dirty="0">
              <a:solidFill>
                <a:srgbClr val="0070C0"/>
              </a:solidFill>
              <a:effectLst>
                <a:outerShdw blurRad="38100" dist="38100" dir="2700000" algn="tl">
                  <a:srgbClr val="000000">
                    <a:alpha val="43137"/>
                  </a:srgbClr>
                </a:outerShdw>
              </a:effectLst>
            </a:endParaRPr>
          </a:p>
        </p:txBody>
      </p:sp>
      <p:sp>
        <p:nvSpPr>
          <p:cNvPr id="17" name="عنصر نائب للمحتوى 16"/>
          <p:cNvSpPr>
            <a:spLocks noGrp="1"/>
          </p:cNvSpPr>
          <p:nvPr>
            <p:ph idx="1"/>
          </p:nvPr>
        </p:nvSpPr>
        <p:spPr>
          <a:xfrm>
            <a:off x="899592" y="630000"/>
            <a:ext cx="7886700" cy="5276963"/>
          </a:xfrm>
        </p:spPr>
        <p:txBody>
          <a:bodyPr>
            <a:normAutofit/>
          </a:bodyPr>
          <a:lstStyle/>
          <a:p>
            <a:pPr marL="0" indent="0">
              <a:buNone/>
            </a:pPr>
            <a:r>
              <a:rPr lang="ar-SA" sz="2400" dirty="0">
                <a:solidFill>
                  <a:srgbClr val="0070C0"/>
                </a:solidFill>
                <a:latin typeface="Hacen Liner Screen" pitchFamily="2" charset="-78"/>
                <a:ea typeface="+mj-ea"/>
                <a:cs typeface="Hacen Liner Screen" pitchFamily="2" charset="-78"/>
              </a:rPr>
              <a:t>الهدف العام للبرنامج</a:t>
            </a:r>
            <a:r>
              <a:rPr lang="ar-SA" sz="2000" dirty="0">
                <a:latin typeface="Hacen Liner Screen" pitchFamily="2" charset="-78"/>
                <a:cs typeface="Hacen Liner Screen" pitchFamily="2" charset="-78"/>
              </a:rPr>
              <a:t>: </a:t>
            </a:r>
          </a:p>
          <a:p>
            <a:pPr marL="0" indent="0">
              <a:lnSpc>
                <a:spcPct val="150000"/>
              </a:lnSpc>
              <a:buNone/>
            </a:pPr>
            <a:r>
              <a:rPr lang="ar-SA" sz="2000" dirty="0">
                <a:latin typeface="Hacen Liner Screen" pitchFamily="2" charset="-78"/>
                <a:cs typeface="Hacen Liner Screen" pitchFamily="2" charset="-78"/>
              </a:rPr>
              <a:t>ويهدف هذا البرنامج الى تزويد المشاركين بالمعارف و المهارات والأدوات اللازمة </a:t>
            </a:r>
            <a:r>
              <a:rPr lang="ar-SA" sz="2000" dirty="0" smtClean="0">
                <a:latin typeface="Hacen Liner Screen" pitchFamily="2" charset="-78"/>
                <a:cs typeface="Hacen Liner Screen" pitchFamily="2" charset="-78"/>
              </a:rPr>
              <a:t>على </a:t>
            </a:r>
            <a:r>
              <a:rPr lang="ar-SA" sz="2000" dirty="0">
                <a:latin typeface="Hacen Liner Screen" pitchFamily="2" charset="-78"/>
                <a:cs typeface="Hacen Liner Screen" pitchFamily="2" charset="-78"/>
              </a:rPr>
              <a:t>كيفية إعداد نظام التخطيط </a:t>
            </a:r>
            <a:r>
              <a:rPr lang="ar-SA" sz="2000" dirty="0" smtClean="0">
                <a:latin typeface="Hacen Liner Screen" pitchFamily="2" charset="-78"/>
                <a:cs typeface="Hacen Liner Screen" pitchFamily="2" charset="-78"/>
              </a:rPr>
              <a:t>التشغيلي</a:t>
            </a:r>
          </a:p>
          <a:p>
            <a:pPr marL="0" indent="0">
              <a:buNone/>
            </a:pPr>
            <a:r>
              <a:rPr lang="ar-SA" sz="2400" dirty="0">
                <a:solidFill>
                  <a:srgbClr val="0070C0"/>
                </a:solidFill>
                <a:latin typeface="Hacen Liner Screen" pitchFamily="2" charset="-78"/>
                <a:ea typeface="+mj-ea"/>
                <a:cs typeface="Hacen Liner Screen" pitchFamily="2" charset="-78"/>
              </a:rPr>
              <a:t> أهداف الدورة</a:t>
            </a:r>
            <a:r>
              <a:rPr lang="en-US" sz="2400" dirty="0">
                <a:solidFill>
                  <a:srgbClr val="0070C0"/>
                </a:solidFill>
                <a:latin typeface="Hacen Liner Screen" pitchFamily="2" charset="-78"/>
                <a:ea typeface="+mj-ea"/>
                <a:cs typeface="Hacen Liner Screen" pitchFamily="2" charset="-78"/>
              </a:rPr>
              <a:t> :</a:t>
            </a:r>
            <a:endParaRPr lang="ar-SA" sz="2400" dirty="0">
              <a:solidFill>
                <a:srgbClr val="0070C0"/>
              </a:solidFill>
              <a:latin typeface="Hacen Liner Screen" pitchFamily="2" charset="-78"/>
              <a:ea typeface="+mj-ea"/>
              <a:cs typeface="Hacen Liner Screen" pitchFamily="2" charset="-78"/>
            </a:endParaRPr>
          </a:p>
          <a:p>
            <a:pPr marL="0" lvl="0" indent="0">
              <a:lnSpc>
                <a:spcPct val="150000"/>
              </a:lnSpc>
              <a:buNone/>
            </a:pPr>
            <a:r>
              <a:rPr lang="en-US" sz="2000" dirty="0">
                <a:latin typeface="Hacen Liner Screen" pitchFamily="2" charset="-78"/>
                <a:cs typeface="Hacen Liner Screen" pitchFamily="2" charset="-78"/>
              </a:rPr>
              <a:t/>
            </a:r>
            <a:br>
              <a:rPr lang="en-US" sz="2000" dirty="0">
                <a:latin typeface="Hacen Liner Screen" pitchFamily="2" charset="-78"/>
                <a:cs typeface="Hacen Liner Screen" pitchFamily="2" charset="-78"/>
              </a:rPr>
            </a:br>
            <a:r>
              <a:rPr lang="ar-SA" sz="2000" dirty="0">
                <a:latin typeface="Hacen Liner Screen" pitchFamily="2" charset="-78"/>
                <a:cs typeface="Hacen Liner Screen" pitchFamily="2" charset="-78"/>
              </a:rPr>
              <a:t>تحويل الخطة الاستراتيجية الى خطط تشغيلية</a:t>
            </a:r>
            <a:r>
              <a:rPr lang="en-US" sz="2000" dirty="0">
                <a:latin typeface="Hacen Liner Screen" pitchFamily="2" charset="-78"/>
                <a:cs typeface="Hacen Liner Screen" pitchFamily="2" charset="-78"/>
              </a:rPr>
              <a:t/>
            </a:r>
            <a:br>
              <a:rPr lang="en-US" sz="2000" dirty="0">
                <a:latin typeface="Hacen Liner Screen" pitchFamily="2" charset="-78"/>
                <a:cs typeface="Hacen Liner Screen" pitchFamily="2" charset="-78"/>
              </a:rPr>
            </a:br>
            <a:r>
              <a:rPr lang="ar-SA" sz="2000" dirty="0">
                <a:latin typeface="Hacen Liner Screen" pitchFamily="2" charset="-78"/>
                <a:cs typeface="Hacen Liner Screen" pitchFamily="2" charset="-78"/>
              </a:rPr>
              <a:t>إعداد الخطة التشغيلية على مستوى مراكز المسؤولية ووضع اجراءاتها بدقة واحترافية</a:t>
            </a:r>
            <a:r>
              <a:rPr lang="en-US" sz="2000" dirty="0">
                <a:latin typeface="Hacen Liner Screen" pitchFamily="2" charset="-78"/>
                <a:cs typeface="Hacen Liner Screen" pitchFamily="2" charset="-78"/>
              </a:rPr>
              <a:t/>
            </a:r>
            <a:br>
              <a:rPr lang="en-US" sz="2000" dirty="0">
                <a:latin typeface="Hacen Liner Screen" pitchFamily="2" charset="-78"/>
                <a:cs typeface="Hacen Liner Screen" pitchFamily="2" charset="-78"/>
              </a:rPr>
            </a:br>
            <a:r>
              <a:rPr lang="en-US" sz="2000" dirty="0">
                <a:latin typeface="Hacen Liner Screen" pitchFamily="2" charset="-78"/>
                <a:cs typeface="Hacen Liner Screen" pitchFamily="2" charset="-78"/>
              </a:rPr>
              <a:t> </a:t>
            </a:r>
            <a:r>
              <a:rPr lang="ar-SA" sz="2000" dirty="0">
                <a:latin typeface="Hacen Liner Screen" pitchFamily="2" charset="-78"/>
                <a:cs typeface="Hacen Liner Screen" pitchFamily="2" charset="-78"/>
              </a:rPr>
              <a:t>وضع الاهداف التشغيلية وترجمتها الى خطط إجرائية وقيم مالية ووضع مؤشرات القياس الخاصة بها</a:t>
            </a:r>
            <a:endParaRPr lang="en-US" sz="2000" dirty="0">
              <a:latin typeface="Hacen Liner Screen" pitchFamily="2" charset="-78"/>
              <a:cs typeface="Hacen Liner Screen" pitchFamily="2" charset="-78"/>
            </a:endParaRPr>
          </a:p>
          <a:p>
            <a:pPr marL="0" indent="0">
              <a:lnSpc>
                <a:spcPct val="150000"/>
              </a:lnSpc>
              <a:buNone/>
            </a:pPr>
            <a:r>
              <a:rPr lang="ar-SA" sz="2000" dirty="0">
                <a:latin typeface="Hacen Liner Screen" pitchFamily="2" charset="-78"/>
                <a:cs typeface="Hacen Liner Screen" pitchFamily="2" charset="-78"/>
              </a:rPr>
              <a:t> </a:t>
            </a:r>
          </a:p>
        </p:txBody>
      </p:sp>
      <p:pic>
        <p:nvPicPr>
          <p:cNvPr id="10" name="صورة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3" y="0"/>
            <a:ext cx="1343286" cy="1260000"/>
          </a:xfrm>
          <a:prstGeom prst="rect">
            <a:avLst/>
          </a:prstGeom>
        </p:spPr>
      </p:pic>
      <p:grpSp>
        <p:nvGrpSpPr>
          <p:cNvPr id="14" name="مجموعة 13"/>
          <p:cNvGrpSpPr/>
          <p:nvPr/>
        </p:nvGrpSpPr>
        <p:grpSpPr>
          <a:xfrm>
            <a:off x="1" y="5265384"/>
            <a:ext cx="9144000" cy="1620000"/>
            <a:chOff x="1" y="5265384"/>
            <a:chExt cx="9144000" cy="1620000"/>
          </a:xfrm>
        </p:grpSpPr>
        <p:grpSp>
          <p:nvGrpSpPr>
            <p:cNvPr id="16" name="مجموعة 15"/>
            <p:cNvGrpSpPr/>
            <p:nvPr/>
          </p:nvGrpSpPr>
          <p:grpSpPr>
            <a:xfrm>
              <a:off x="1" y="5373376"/>
              <a:ext cx="9144000" cy="1512008"/>
              <a:chOff x="1" y="5373376"/>
              <a:chExt cx="9144000" cy="1512008"/>
            </a:xfrm>
          </p:grpSpPr>
          <p:sp>
            <p:nvSpPr>
              <p:cNvPr id="19"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20"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grpSp>
        <p:pic>
          <p:nvPicPr>
            <p:cNvPr id="18" name="صورة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grpSp>
    </p:spTree>
    <p:extLst>
      <p:ext uri="{BB962C8B-B14F-4D97-AF65-F5344CB8AC3E}">
        <p14:creationId xmlns:p14="http://schemas.microsoft.com/office/powerpoint/2010/main" val="2278618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b="1" dirty="0">
              <a:solidFill>
                <a:schemeClr val="accent1"/>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a:bodyPr>
          <a:lstStyle/>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a:buFont typeface="Wingdings" pitchFamily="2" charset="2"/>
              <a:buChar char="v"/>
            </a:pPr>
            <a:r>
              <a:rPr lang="ar-SA" sz="2400" dirty="0">
                <a:solidFill>
                  <a:srgbClr val="0070C0"/>
                </a:solidFill>
                <a:latin typeface="Hacen Liner Screen" pitchFamily="2" charset="-78"/>
                <a:cs typeface="Hacen Liner Screen" pitchFamily="2" charset="-78"/>
              </a:rPr>
              <a:t> </a:t>
            </a:r>
          </a:p>
          <a:p>
            <a:pPr marL="0" indent="0">
              <a:buNone/>
            </a:pPr>
            <a:endParaRPr lang="ar-SA" sz="2400" dirty="0">
              <a:solidFill>
                <a:schemeClr val="accent2"/>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24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559081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272303"/>
            <a:ext cx="3333750" cy="3333750"/>
          </a:xfrm>
          <a:prstGeom prst="rect">
            <a:avLst/>
          </a:prstGeom>
        </p:spPr>
      </p:pic>
      <p:sp>
        <p:nvSpPr>
          <p:cNvPr id="15" name="عنوان 14"/>
          <p:cNvSpPr>
            <a:spLocks noGrp="1"/>
          </p:cNvSpPr>
          <p:nvPr>
            <p:ph type="title"/>
          </p:nvPr>
        </p:nvSpPr>
        <p:spPr>
          <a:xfrm>
            <a:off x="1492745" y="0"/>
            <a:ext cx="6679655" cy="731593"/>
          </a:xfrm>
        </p:spPr>
        <p:txBody>
          <a:bodyPr>
            <a:normAutofit/>
          </a:bodyPr>
          <a:lstStyle/>
          <a:p>
            <a:pPr algn="ctr"/>
            <a:r>
              <a:rPr lang="ar-SA" sz="2800" b="1" dirty="0" smtClean="0">
                <a:solidFill>
                  <a:schemeClr val="accent1"/>
                </a:solidFill>
                <a:effectLst>
                  <a:outerShdw blurRad="38100" dist="38100" dir="2700000" algn="tl">
                    <a:srgbClr val="000000">
                      <a:alpha val="43137"/>
                    </a:srgbClr>
                  </a:outerShdw>
                </a:effectLst>
                <a:latin typeface="Hacen Liner Print-out" pitchFamily="2" charset="-78"/>
                <a:cs typeface="Hacen Liner Print-out" pitchFamily="2" charset="-78"/>
              </a:rPr>
              <a:t>نشاط  رقم 2</a:t>
            </a:r>
            <a:endParaRPr lang="ar-SA" sz="2800" dirty="0">
              <a:solidFill>
                <a:schemeClr val="accent1"/>
              </a:solidFill>
              <a:latin typeface="Hacen Liner Screen" pitchFamily="2" charset="-78"/>
              <a:cs typeface="Hacen Liner Screen" pitchFamily="2" charset="-78"/>
            </a:endParaRPr>
          </a:p>
        </p:txBody>
      </p:sp>
      <p:sp>
        <p:nvSpPr>
          <p:cNvPr id="4" name="عنصر نائب لرقم الشريحة 3"/>
          <p:cNvSpPr>
            <a:spLocks noGrp="1"/>
          </p:cNvSpPr>
          <p:nvPr>
            <p:ph type="sldNum" sz="quarter" idx="12"/>
          </p:nvPr>
        </p:nvSpPr>
        <p:spPr>
          <a:xfrm>
            <a:off x="3543301" y="6458325"/>
            <a:ext cx="2057400" cy="365125"/>
          </a:xfrm>
        </p:spPr>
        <p:txBody>
          <a:bodyPr/>
          <a:lstStyle/>
          <a:p>
            <a:pPr algn="ctr"/>
            <a:fld id="{D7B39181-3466-4FF0-AD55-EBA2742E9F90}" type="slidenum">
              <a:rPr lang="ar-SA" sz="2400" b="1" smtClean="0">
                <a:solidFill>
                  <a:srgbClr val="0070C0"/>
                </a:solidFill>
                <a:effectLst>
                  <a:outerShdw blurRad="38100" dist="38100" dir="2700000" algn="tl">
                    <a:srgbClr val="000000">
                      <a:alpha val="43137"/>
                    </a:srgbClr>
                  </a:outerShdw>
                </a:effectLst>
              </a:rPr>
              <a:pPr algn="ctr"/>
              <a:t>25</a:t>
            </a:fld>
            <a:endParaRPr lang="ar-SA" sz="2400" b="1" dirty="0">
              <a:solidFill>
                <a:srgbClr val="0070C0"/>
              </a:solidFill>
              <a:effectLst>
                <a:outerShdw blurRad="38100" dist="38100" dir="2700000" algn="tl">
                  <a:srgbClr val="000000">
                    <a:alpha val="43137"/>
                  </a:srgbClr>
                </a:outerShdw>
              </a:effectLst>
            </a:endParaRPr>
          </a:p>
        </p:txBody>
      </p:sp>
      <p:sp>
        <p:nvSpPr>
          <p:cNvPr id="17" name="عنصر نائب للمحتوى 16"/>
          <p:cNvSpPr>
            <a:spLocks noGrp="1"/>
          </p:cNvSpPr>
          <p:nvPr>
            <p:ph idx="1"/>
          </p:nvPr>
        </p:nvSpPr>
        <p:spPr>
          <a:xfrm>
            <a:off x="2699792" y="630001"/>
            <a:ext cx="6086500" cy="3807112"/>
          </a:xfrm>
        </p:spPr>
        <p:txBody>
          <a:bodyPr>
            <a:normAutofit/>
          </a:bodyPr>
          <a:lstStyle/>
          <a:p>
            <a:pPr marL="0" indent="0" algn="ctr">
              <a:buNone/>
            </a:pPr>
            <a:r>
              <a:rPr lang="ar-SA" sz="2400" dirty="0">
                <a:solidFill>
                  <a:srgbClr val="0070C0"/>
                </a:solidFill>
                <a:latin typeface="Hacen Liner Screen" pitchFamily="2" charset="-78"/>
                <a:cs typeface="Hacen Liner Screen" pitchFamily="2" charset="-78"/>
              </a:rPr>
              <a:t>اختبر مهاراتك في التخطيط</a:t>
            </a:r>
            <a:br>
              <a:rPr lang="ar-SA" sz="2400" dirty="0">
                <a:solidFill>
                  <a:srgbClr val="0070C0"/>
                </a:solidFill>
                <a:latin typeface="Hacen Liner Screen" pitchFamily="2" charset="-78"/>
                <a:cs typeface="Hacen Liner Screen" pitchFamily="2" charset="-78"/>
              </a:rPr>
            </a:br>
            <a:r>
              <a:rPr lang="ar-SA" sz="2000" dirty="0">
                <a:latin typeface="Hacen Liner Screen" pitchFamily="2" charset="-78"/>
                <a:cs typeface="Hacen Liner Screen" pitchFamily="2" charset="-78"/>
              </a:rPr>
              <a:t> </a:t>
            </a:r>
            <a:r>
              <a:rPr lang="ar-SA" sz="2200" dirty="0">
                <a:solidFill>
                  <a:srgbClr val="0070C0"/>
                </a:solidFill>
                <a:latin typeface="Hacen Liner Screen" pitchFamily="2" charset="-78"/>
                <a:cs typeface="Hacen Liner Screen" pitchFamily="2" charset="-78"/>
              </a:rPr>
              <a:t> هدف النشاط: </a:t>
            </a:r>
            <a:r>
              <a:rPr lang="ar-SA" sz="2000" dirty="0">
                <a:latin typeface="Hacen Liner Screen" pitchFamily="2" charset="-78"/>
                <a:cs typeface="Hacen Liner Screen" pitchFamily="2" charset="-78"/>
              </a:rPr>
              <a:t>التعرف على مهارات المشاركين في التخطيط</a:t>
            </a:r>
          </a:p>
          <a:p>
            <a:pPr marL="0" indent="0">
              <a:buNone/>
            </a:pPr>
            <a:r>
              <a:rPr lang="ar-SA" sz="2200" dirty="0">
                <a:solidFill>
                  <a:srgbClr val="0070C0"/>
                </a:solidFill>
                <a:latin typeface="Hacen Liner Screen" pitchFamily="2" charset="-78"/>
                <a:cs typeface="Hacen Liner Screen" pitchFamily="2" charset="-78"/>
              </a:rPr>
              <a:t>المخرج المتوقع</a:t>
            </a:r>
            <a:r>
              <a:rPr lang="ar-SA" sz="2000" dirty="0">
                <a:latin typeface="Hacen Liner Screen" pitchFamily="2" charset="-78"/>
                <a:cs typeface="Hacen Liner Screen" pitchFamily="2" charset="-78"/>
              </a:rPr>
              <a:t>: الاستعداد للبدء في عملية التخطيط والالتزام بجميع  </a:t>
            </a:r>
            <a:r>
              <a:rPr lang="ar-SA" sz="2000" dirty="0" err="1">
                <a:latin typeface="Hacen Liner Screen" pitchFamily="2" charset="-78"/>
                <a:cs typeface="Hacen Liner Screen" pitchFamily="2" charset="-78"/>
              </a:rPr>
              <a:t>منهجياته</a:t>
            </a:r>
            <a:r>
              <a:rPr lang="ar-SA" sz="2000" dirty="0">
                <a:latin typeface="Hacen Liner Screen" pitchFamily="2" charset="-78"/>
                <a:cs typeface="Hacen Liner Screen" pitchFamily="2" charset="-78"/>
              </a:rPr>
              <a:t>  ومتطلباته</a:t>
            </a:r>
          </a:p>
          <a:p>
            <a:pPr marL="0" indent="0">
              <a:buNone/>
            </a:pPr>
            <a:r>
              <a:rPr lang="ar-SA" sz="2000" dirty="0">
                <a:latin typeface="Hacen Liner Screen" pitchFamily="2" charset="-78"/>
                <a:cs typeface="Hacen Liner Screen" pitchFamily="2" charset="-78"/>
              </a:rPr>
              <a:t>التوصل الي قناعة بأهمية المشاركة في التخطيط</a:t>
            </a:r>
          </a:p>
          <a:p>
            <a:pPr marL="0" indent="0">
              <a:buNone/>
            </a:pPr>
            <a:r>
              <a:rPr lang="ar-SA" sz="2000" dirty="0">
                <a:latin typeface="Hacen Liner Screen" pitchFamily="2" charset="-78"/>
                <a:cs typeface="Hacen Liner Screen" pitchFamily="2" charset="-78"/>
              </a:rPr>
              <a:t>قبل البدء يفضل الاجابة على اختبار مهارات المتدرب من التخطيط والهدف منه معرفة مدى المامك بمفهوم وعمليات مراحل التخطيط علما ان هذا الاختبار يعطي مؤشرات عامة وليست قطعية</a:t>
            </a:r>
          </a:p>
          <a:p>
            <a:pPr marL="0" indent="0">
              <a:buNone/>
            </a:pPr>
            <a:r>
              <a:rPr lang="ar-SA" sz="2200" dirty="0">
                <a:solidFill>
                  <a:srgbClr val="0070C0"/>
                </a:solidFill>
                <a:latin typeface="Hacen Liner Screen" pitchFamily="2" charset="-78"/>
                <a:cs typeface="Hacen Liner Screen" pitchFamily="2" charset="-78"/>
              </a:rPr>
              <a:t>مفتاح الاختبار: </a:t>
            </a:r>
            <a:r>
              <a:rPr lang="ar-SA" sz="2000" dirty="0">
                <a:latin typeface="Hacen Liner Screen" pitchFamily="2" charset="-78"/>
                <a:cs typeface="Hacen Liner Screen" pitchFamily="2" charset="-78"/>
              </a:rPr>
              <a:t>تقسم النتائج الي اربع فئات ( محترف , جيد , ضعيف , مبتدئ </a:t>
            </a:r>
          </a:p>
        </p:txBody>
      </p:sp>
      <p:pic>
        <p:nvPicPr>
          <p:cNvPr id="10" name="صورة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3" y="0"/>
            <a:ext cx="1343286" cy="1260000"/>
          </a:xfrm>
          <a:prstGeom prst="rect">
            <a:avLst/>
          </a:prstGeom>
        </p:spPr>
      </p:pic>
      <p:grpSp>
        <p:nvGrpSpPr>
          <p:cNvPr id="14" name="مجموعة 13"/>
          <p:cNvGrpSpPr/>
          <p:nvPr/>
        </p:nvGrpSpPr>
        <p:grpSpPr>
          <a:xfrm>
            <a:off x="1" y="5265384"/>
            <a:ext cx="9144000" cy="1620000"/>
            <a:chOff x="1" y="5265384"/>
            <a:chExt cx="9144000" cy="1620000"/>
          </a:xfrm>
        </p:grpSpPr>
        <p:grpSp>
          <p:nvGrpSpPr>
            <p:cNvPr id="16" name="مجموعة 15"/>
            <p:cNvGrpSpPr/>
            <p:nvPr/>
          </p:nvGrpSpPr>
          <p:grpSpPr>
            <a:xfrm>
              <a:off x="1" y="5373376"/>
              <a:ext cx="9144000" cy="1512008"/>
              <a:chOff x="1" y="5373376"/>
              <a:chExt cx="9144000" cy="1512008"/>
            </a:xfrm>
          </p:grpSpPr>
          <p:sp>
            <p:nvSpPr>
              <p:cNvPr id="19"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20"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gr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grpSp>
    </p:spTree>
    <p:extLst>
      <p:ext uri="{BB962C8B-B14F-4D97-AF65-F5344CB8AC3E}">
        <p14:creationId xmlns:p14="http://schemas.microsoft.com/office/powerpoint/2010/main" val="2312088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3" y="0"/>
            <a:ext cx="1918976" cy="180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84" y="0"/>
            <a:ext cx="7264831" cy="6858000"/>
          </a:xfrm>
          <a:prstGeom prst="rect">
            <a:avLst/>
          </a:prstGeom>
        </p:spPr>
      </p:pic>
      <p:sp>
        <p:nvSpPr>
          <p:cNvPr id="9" name="TextBox 11"/>
          <p:cNvSpPr txBox="1"/>
          <p:nvPr/>
        </p:nvSpPr>
        <p:spPr>
          <a:xfrm>
            <a:off x="2627784" y="678483"/>
            <a:ext cx="4464497" cy="2092881"/>
          </a:xfrm>
          <a:prstGeom prst="rect">
            <a:avLst/>
          </a:prstGeom>
          <a:noFill/>
        </p:spPr>
        <p:txBody>
          <a:bodyPr wrap="square" rtlCol="0">
            <a:spAutoFit/>
          </a:bodyPr>
          <a:lstStyle/>
          <a:p>
            <a:pPr algn="ctr"/>
            <a:r>
              <a:rPr lang="ar-SA" sz="4400" dirty="0" smtClean="0">
                <a:latin typeface="Hacen Liner Screen" pitchFamily="2" charset="-78"/>
                <a:cs typeface="Hacen Liner Screen" pitchFamily="2" charset="-78"/>
              </a:rPr>
              <a:t>الاطار </a:t>
            </a:r>
            <a:r>
              <a:rPr lang="ar-SA" sz="4400" dirty="0">
                <a:latin typeface="Hacen Liner Screen" pitchFamily="2" charset="-78"/>
                <a:cs typeface="Hacen Liner Screen" pitchFamily="2" charset="-78"/>
              </a:rPr>
              <a:t>والخلفية النظرية للتخطيط</a:t>
            </a:r>
          </a:p>
          <a:p>
            <a:pPr algn="ctr"/>
            <a:endParaRPr lang="en-US" sz="4200" dirty="0"/>
          </a:p>
        </p:txBody>
      </p:sp>
    </p:spTree>
    <p:extLst>
      <p:ext uri="{BB962C8B-B14F-4D97-AF65-F5344CB8AC3E}">
        <p14:creationId xmlns:p14="http://schemas.microsoft.com/office/powerpoint/2010/main" val="118989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اهمية </a:t>
            </a:r>
            <a:r>
              <a:rPr lang="ar-SA" sz="2800" b="1" dirty="0" smtClean="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التخطيط</a:t>
            </a:r>
            <a:endPar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fontScale="92500" lnSpcReduction="20000"/>
          </a:bodyPr>
          <a:lstStyle/>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 ضروري بسبب التغير و عدم التأكد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يجب على كل المؤسسات أن تخطط و ذلك من اجل الوصول إلى غاياتها و أهدافها , و كلما توغل الإنسان في تقدير أحداث المستقبل زادت إمكانية الشك و عدم التأكد ، و كلما زادت حالة عدم التأكد الذي ينوي عليه المستقبل زادت البدائل الممكنة و قلت درجة عدم التأكد ،.</a:t>
            </a:r>
          </a:p>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 يركز الانتباه على أهداف المؤسسة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 التخطيط يركز على انجاز الأحداث التي تسعى إليها المؤسسة و وضع خطة مناسبة لهذه الأهداف , فواضعو الخطط يكونون مجبرين على التفكير دائما في الأهداف المنشودة ، فيجب عليهم مراقبة هذه الخطط دوريا و تعديلها و تطويرها في الوقت المناسب تماشيا مع الظروف المستقبلية و بما يضمن أهداف لمؤسسة .</a:t>
            </a:r>
          </a:p>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 يوفر النفقات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إن عملية التخطيط ترتكز أساسا على الاستخدام الأمثل للوسائل المادية و المالية و البشرية بأكفأ الطرق لتحقيق أهداف المؤسسة و ذلك يؤدي إلى تخفيض التكاليف .</a:t>
            </a:r>
          </a:p>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 أساس للرقابة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أي لا يمكن الفصل بين التخطيط و الرقابة معنى هذا أن المدير لا يمكنه مراقبة أي عمل ما لم يكن هناك برنامج تخطي لهذا العمل فعملية المراقبة تصبح بلا فائدة دون مخططات </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27</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59576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اهمية </a:t>
            </a:r>
            <a:r>
              <a:rPr lang="ar-SA" sz="2800" b="1" dirty="0" smtClean="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التخطيط</a:t>
            </a:r>
            <a:endPar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0" y="980729"/>
            <a:ext cx="7886700" cy="4464656"/>
          </a:xfrm>
        </p:spPr>
        <p:txBody>
          <a:bodyPr>
            <a:normAutofit fontScale="92500"/>
          </a:bodyPr>
          <a:lstStyle/>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 يقلص من المخاطر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بما أن دور التخطيط يكمن في تسهيل عملية انتقال المؤسسة من الحاضر إلى المستقبل لذا فان التخطيط القائم على أسس علمية يقلص مخاطر هذا الانتقال كتوجيه المجهودات نحو تحقيق الأهداف و الاستغلال العقلاني .</a:t>
            </a:r>
          </a:p>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تحقيق العمل المتكامل لجميع أجزاء المؤسسة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فالتخطيط يسمح للإدارة بالاطلاع على الأجزاء المختلفة في المؤسسة و تحقيق التكامل بين هذه الأجزاء و العمل على التنسيق بينها ، فالتخطيط يقلل من الحوادث المفاجئة و يمكن من تجنب الأزمات </a:t>
            </a:r>
          </a:p>
          <a:p>
            <a:pPr marL="0" indent="0">
              <a:buNone/>
            </a:pP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يساعد التخطيط على التخلص من أسباب المشاكل و التأكيد على الأهداف البعيدة .</a:t>
            </a:r>
          </a:p>
          <a:p>
            <a:pPr marL="0" indent="0">
              <a:buNone/>
            </a:pPr>
            <a:r>
              <a:rPr lang="ar-SA" sz="2400"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يساعد التخطيط في عملية الاتصال : </a:t>
            </a:r>
            <a:r>
              <a:rPr lang="ar-SA" sz="2400" dirty="0">
                <a:effectLst>
                  <a:outerShdw blurRad="38100" dist="38100" dir="2700000" algn="tl">
                    <a:srgbClr val="000000">
                      <a:alpha val="43137"/>
                    </a:srgbClr>
                  </a:outerShdw>
                </a:effectLst>
                <a:latin typeface="Hacen Liner Screen" pitchFamily="2" charset="-78"/>
                <a:cs typeface="Hacen Liner Screen" pitchFamily="2" charset="-78"/>
              </a:rPr>
              <a:t>حيث يعمل على إيجاد القنوات الاتصالية المتعدد في كل الاتجاهات كما يساعد في التنظيم ، أي أن كل مركز في الإدارة مسؤول عن تنفيذ الخطة ، يكون مسؤولا عن أي انحراف حتى يمكن محاسبة المسؤولين عنها </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28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364244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إذا فشلت في أن تخطط فإنك تخطط لفشلك</a:t>
            </a:r>
          </a:p>
        </p:txBody>
      </p:sp>
      <p:sp>
        <p:nvSpPr>
          <p:cNvPr id="3" name="عنصر نائب للمحتوى 2"/>
          <p:cNvSpPr>
            <a:spLocks noGrp="1"/>
          </p:cNvSpPr>
          <p:nvPr>
            <p:ph idx="1"/>
          </p:nvPr>
        </p:nvSpPr>
        <p:spPr>
          <a:xfrm>
            <a:off x="628650" y="980729"/>
            <a:ext cx="7886700" cy="4464656"/>
          </a:xfrm>
        </p:spPr>
        <p:txBody>
          <a:bodyPr>
            <a:normAutofit/>
          </a:bodyPr>
          <a:lstStyle/>
          <a:p>
            <a:pPr>
              <a:buFont typeface="Wingdings" pitchFamily="2" charset="2"/>
              <a:buChar char="v"/>
            </a:pPr>
            <a:r>
              <a:rPr lang="ar-SA" sz="2400" dirty="0">
                <a:solidFill>
                  <a:srgbClr val="0070C0"/>
                </a:solidFill>
              </a:rPr>
              <a:t> </a:t>
            </a:r>
            <a:r>
              <a:rPr lang="ar-SA" sz="2400" dirty="0">
                <a:latin typeface="Hacen Liner Screen" pitchFamily="2" charset="-78"/>
                <a:cs typeface="Hacen Liner Screen" pitchFamily="2" charset="-78"/>
              </a:rPr>
              <a:t>الافتقار إلى معرفة التخطيط .</a:t>
            </a:r>
          </a:p>
          <a:p>
            <a:pPr>
              <a:buFont typeface="Wingdings" pitchFamily="2" charset="2"/>
              <a:buChar char="v"/>
            </a:pPr>
            <a:r>
              <a:rPr lang="ar-SA" sz="2400" dirty="0">
                <a:latin typeface="Hacen Liner Screen" pitchFamily="2" charset="-78"/>
                <a:cs typeface="Hacen Liner Screen" pitchFamily="2" charset="-78"/>
              </a:rPr>
              <a:t>     حب </a:t>
            </a:r>
            <a:r>
              <a:rPr lang="ar-SA" sz="2400" dirty="0" err="1">
                <a:latin typeface="Hacen Liner Screen" pitchFamily="2" charset="-78"/>
                <a:cs typeface="Hacen Liner Screen" pitchFamily="2" charset="-78"/>
              </a:rPr>
              <a:t>التفلت</a:t>
            </a:r>
            <a:r>
              <a:rPr lang="ar-SA" sz="2400" dirty="0">
                <a:latin typeface="Hacen Liner Screen" pitchFamily="2" charset="-78"/>
                <a:cs typeface="Hacen Liner Screen" pitchFamily="2" charset="-78"/>
              </a:rPr>
              <a:t> من الالتزامات التي </a:t>
            </a:r>
            <a:r>
              <a:rPr lang="ar-SA" sz="2400" dirty="0" err="1">
                <a:latin typeface="Hacen Liner Screen" pitchFamily="2" charset="-78"/>
                <a:cs typeface="Hacen Liner Screen" pitchFamily="2" charset="-78"/>
              </a:rPr>
              <a:t>يتطلبها</a:t>
            </a:r>
            <a:r>
              <a:rPr lang="ar-SA" sz="2400" dirty="0">
                <a:latin typeface="Hacen Liner Screen" pitchFamily="2" charset="-78"/>
                <a:cs typeface="Hacen Liner Screen" pitchFamily="2" charset="-78"/>
              </a:rPr>
              <a:t> التخطيط.</a:t>
            </a:r>
          </a:p>
          <a:p>
            <a:pPr>
              <a:buFont typeface="Wingdings" pitchFamily="2" charset="2"/>
              <a:buChar char="v"/>
            </a:pPr>
            <a:r>
              <a:rPr lang="ar-SA" sz="2400" dirty="0">
                <a:latin typeface="Hacen Liner Screen" pitchFamily="2" charset="-78"/>
                <a:cs typeface="Hacen Liner Screen" pitchFamily="2" charset="-78"/>
              </a:rPr>
              <a:t>     يظن البعض أن التخطيط يتطلب منه وقتا ثمينا من </a:t>
            </a:r>
            <a:r>
              <a:rPr lang="ar-SA" sz="2400" dirty="0" smtClean="0">
                <a:latin typeface="Hacen Liner Screen" pitchFamily="2" charset="-78"/>
                <a:cs typeface="Hacen Liner Screen" pitchFamily="2" charset="-78"/>
              </a:rPr>
              <a:t> </a:t>
            </a:r>
            <a:r>
              <a:rPr lang="ar-SA" sz="2400" dirty="0">
                <a:latin typeface="Hacen Liner Screen" pitchFamily="2" charset="-78"/>
                <a:cs typeface="Hacen Liner Screen" pitchFamily="2" charset="-78"/>
              </a:rPr>
              <a:t>الأفضل الاستفادة منه لإنجاز الأمور في مواعيدها.</a:t>
            </a:r>
          </a:p>
          <a:p>
            <a:pPr>
              <a:buFont typeface="Wingdings" pitchFamily="2" charset="2"/>
              <a:buChar char="v"/>
            </a:pPr>
            <a:r>
              <a:rPr lang="ar-SA" sz="2400" dirty="0">
                <a:latin typeface="Hacen Liner Screen" pitchFamily="2" charset="-78"/>
                <a:cs typeface="Hacen Liner Screen" pitchFamily="2" charset="-78"/>
              </a:rPr>
              <a:t>    الاعتماد على الظنون لا على الحقائق مما يلغي </a:t>
            </a:r>
            <a:r>
              <a:rPr lang="ar-SA" sz="2400" dirty="0" smtClean="0">
                <a:latin typeface="Hacen Liner Screen" pitchFamily="2" charset="-78"/>
                <a:cs typeface="Hacen Liner Screen" pitchFamily="2" charset="-78"/>
              </a:rPr>
              <a:t> </a:t>
            </a:r>
            <a:r>
              <a:rPr lang="ar-SA" sz="2400" dirty="0">
                <a:latin typeface="Hacen Liner Screen" pitchFamily="2" charset="-78"/>
                <a:cs typeface="Hacen Liner Screen" pitchFamily="2" charset="-78"/>
              </a:rPr>
              <a:t>التخطيط. </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29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758268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88"/>
          <p:cNvSpPr>
            <a:spLocks noChangeArrowheads="1"/>
          </p:cNvSpPr>
          <p:nvPr/>
        </p:nvSpPr>
        <p:spPr bwMode="auto">
          <a:xfrm>
            <a:off x="1357314" y="0"/>
            <a:ext cx="33277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6" name="Group 35"/>
          <p:cNvGrpSpPr/>
          <p:nvPr/>
        </p:nvGrpSpPr>
        <p:grpSpPr>
          <a:xfrm>
            <a:off x="61255" y="1628800"/>
            <a:ext cx="9028217" cy="2983595"/>
            <a:chOff x="471901" y="0"/>
            <a:chExt cx="8368582" cy="2074202"/>
          </a:xfrm>
        </p:grpSpPr>
        <p:sp>
          <p:nvSpPr>
            <p:cNvPr id="37" name="Freeform 366"/>
            <p:cNvSpPr>
              <a:spLocks/>
            </p:cNvSpPr>
            <p:nvPr/>
          </p:nvSpPr>
          <p:spPr bwMode="auto">
            <a:xfrm>
              <a:off x="5689174" y="1001827"/>
              <a:ext cx="0" cy="56441"/>
            </a:xfrm>
            <a:custGeom>
              <a:avLst/>
              <a:gdLst>
                <a:gd name="T0" fmla="*/ 0 h 5"/>
                <a:gd name="T1" fmla="*/ 3 h 5"/>
                <a:gd name="T2" fmla="*/ 5 h 5"/>
                <a:gd name="T3" fmla="*/ 5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7"/>
            <p:cNvSpPr>
              <a:spLocks/>
            </p:cNvSpPr>
            <p:nvPr/>
          </p:nvSpPr>
          <p:spPr bwMode="auto">
            <a:xfrm>
              <a:off x="3854851" y="0"/>
              <a:ext cx="1594453" cy="1001827"/>
            </a:xfrm>
            <a:custGeom>
              <a:avLst/>
              <a:gdLst>
                <a:gd name="T0" fmla="*/ 63 w 127"/>
                <a:gd name="T1" fmla="*/ 0 h 81"/>
                <a:gd name="T2" fmla="*/ 0 w 127"/>
                <a:gd name="T3" fmla="*/ 29 h 81"/>
                <a:gd name="T4" fmla="*/ 20 w 127"/>
                <a:gd name="T5" fmla="*/ 81 h 81"/>
                <a:gd name="T6" fmla="*/ 20 w 127"/>
                <a:gd name="T7" fmla="*/ 81 h 81"/>
                <a:gd name="T8" fmla="*/ 20 w 127"/>
                <a:gd name="T9" fmla="*/ 81 h 81"/>
                <a:gd name="T10" fmla="*/ 20 w 127"/>
                <a:gd name="T11" fmla="*/ 81 h 81"/>
                <a:gd name="T12" fmla="*/ 20 w 127"/>
                <a:gd name="T13" fmla="*/ 81 h 81"/>
                <a:gd name="T14" fmla="*/ 20 w 127"/>
                <a:gd name="T15" fmla="*/ 81 h 81"/>
                <a:gd name="T16" fmla="*/ 20 w 127"/>
                <a:gd name="T17" fmla="*/ 81 h 81"/>
                <a:gd name="T18" fmla="*/ 63 w 127"/>
                <a:gd name="T19" fmla="*/ 40 h 81"/>
                <a:gd name="T20" fmla="*/ 107 w 127"/>
                <a:gd name="T21" fmla="*/ 81 h 81"/>
                <a:gd name="T22" fmla="*/ 107 w 127"/>
                <a:gd name="T23" fmla="*/ 81 h 81"/>
                <a:gd name="T24" fmla="*/ 107 w 127"/>
                <a:gd name="T25" fmla="*/ 81 h 81"/>
                <a:gd name="T26" fmla="*/ 107 w 127"/>
                <a:gd name="T27" fmla="*/ 81 h 81"/>
                <a:gd name="T28" fmla="*/ 107 w 127"/>
                <a:gd name="T29" fmla="*/ 81 h 81"/>
                <a:gd name="T30" fmla="*/ 107 w 127"/>
                <a:gd name="T31" fmla="*/ 81 h 81"/>
                <a:gd name="T32" fmla="*/ 107 w 127"/>
                <a:gd name="T33" fmla="*/ 81 h 81"/>
                <a:gd name="T34" fmla="*/ 127 w 127"/>
                <a:gd name="T35" fmla="*/ 29 h 81"/>
                <a:gd name="T36" fmla="*/ 63 w 127"/>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1">
                  <a:moveTo>
                    <a:pt x="63" y="0"/>
                  </a:moveTo>
                  <a:cubicBezTo>
                    <a:pt x="38" y="0"/>
                    <a:pt x="15" y="11"/>
                    <a:pt x="0" y="29"/>
                  </a:cubicBezTo>
                  <a:cubicBezTo>
                    <a:pt x="12" y="43"/>
                    <a:pt x="19" y="6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1" y="58"/>
                    <a:pt x="40" y="40"/>
                    <a:pt x="63" y="40"/>
                  </a:cubicBezTo>
                  <a:cubicBezTo>
                    <a:pt x="87" y="40"/>
                    <a:pt x="106" y="58"/>
                    <a:pt x="107" y="81"/>
                  </a:cubicBezTo>
                  <a:cubicBezTo>
                    <a:pt x="107" y="81"/>
                    <a:pt x="107" y="81"/>
                    <a:pt x="107" y="81"/>
                  </a:cubicBezTo>
                  <a:cubicBezTo>
                    <a:pt x="107" y="81"/>
                    <a:pt x="107" y="81"/>
                    <a:pt x="107" y="81"/>
                  </a:cubicBezTo>
                  <a:cubicBezTo>
                    <a:pt x="107" y="81"/>
                    <a:pt x="107" y="81"/>
                    <a:pt x="107" y="81"/>
                  </a:cubicBezTo>
                  <a:cubicBezTo>
                    <a:pt x="107" y="81"/>
                    <a:pt x="107" y="81"/>
                    <a:pt x="107" y="81"/>
                  </a:cubicBezTo>
                  <a:cubicBezTo>
                    <a:pt x="107" y="81"/>
                    <a:pt x="107" y="81"/>
                    <a:pt x="107" y="81"/>
                  </a:cubicBezTo>
                  <a:cubicBezTo>
                    <a:pt x="107" y="81"/>
                    <a:pt x="107" y="81"/>
                    <a:pt x="107" y="81"/>
                  </a:cubicBezTo>
                  <a:cubicBezTo>
                    <a:pt x="107" y="61"/>
                    <a:pt x="115" y="43"/>
                    <a:pt x="127" y="29"/>
                  </a:cubicBezTo>
                  <a:cubicBezTo>
                    <a:pt x="111" y="11"/>
                    <a:pt x="89" y="0"/>
                    <a:pt x="63"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Freeform 368"/>
            <p:cNvSpPr>
              <a:spLocks/>
            </p:cNvSpPr>
            <p:nvPr/>
          </p:nvSpPr>
          <p:spPr bwMode="auto">
            <a:xfrm>
              <a:off x="3854851" y="1058269"/>
              <a:ext cx="1594453" cy="1015933"/>
            </a:xfrm>
            <a:custGeom>
              <a:avLst/>
              <a:gdLst>
                <a:gd name="T0" fmla="*/ 107 w 127"/>
                <a:gd name="T1" fmla="*/ 0 h 81"/>
                <a:gd name="T2" fmla="*/ 63 w 127"/>
                <a:gd name="T3" fmla="*/ 41 h 81"/>
                <a:gd name="T4" fmla="*/ 20 w 127"/>
                <a:gd name="T5" fmla="*/ 0 h 81"/>
                <a:gd name="T6" fmla="*/ 0 w 127"/>
                <a:gd name="T7" fmla="*/ 52 h 81"/>
                <a:gd name="T8" fmla="*/ 63 w 127"/>
                <a:gd name="T9" fmla="*/ 81 h 81"/>
                <a:gd name="T10" fmla="*/ 127 w 127"/>
                <a:gd name="T11" fmla="*/ 52 h 81"/>
                <a:gd name="T12" fmla="*/ 107 w 127"/>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127" h="81">
                  <a:moveTo>
                    <a:pt x="107" y="0"/>
                  </a:moveTo>
                  <a:cubicBezTo>
                    <a:pt x="106" y="23"/>
                    <a:pt x="87" y="41"/>
                    <a:pt x="63" y="41"/>
                  </a:cubicBezTo>
                  <a:cubicBezTo>
                    <a:pt x="40" y="41"/>
                    <a:pt x="21" y="23"/>
                    <a:pt x="20" y="0"/>
                  </a:cubicBezTo>
                  <a:cubicBezTo>
                    <a:pt x="19" y="20"/>
                    <a:pt x="12" y="38"/>
                    <a:pt x="0" y="52"/>
                  </a:cubicBezTo>
                  <a:cubicBezTo>
                    <a:pt x="15" y="70"/>
                    <a:pt x="38" y="81"/>
                    <a:pt x="63" y="81"/>
                  </a:cubicBezTo>
                  <a:cubicBezTo>
                    <a:pt x="89" y="81"/>
                    <a:pt x="111" y="70"/>
                    <a:pt x="127" y="52"/>
                  </a:cubicBezTo>
                  <a:cubicBezTo>
                    <a:pt x="115" y="38"/>
                    <a:pt x="107" y="20"/>
                    <a:pt x="107"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0" name="Freeform 369"/>
            <p:cNvSpPr>
              <a:spLocks/>
            </p:cNvSpPr>
            <p:nvPr/>
          </p:nvSpPr>
          <p:spPr bwMode="auto">
            <a:xfrm>
              <a:off x="3614972" y="1001827"/>
              <a:ext cx="0" cy="56441"/>
            </a:xfrm>
            <a:custGeom>
              <a:avLst/>
              <a:gdLst>
                <a:gd name="T0" fmla="*/ 0 h 5"/>
                <a:gd name="T1" fmla="*/ 3 h 5"/>
                <a:gd name="T2" fmla="*/ 5 h 5"/>
                <a:gd name="T3" fmla="*/ 5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0"/>
            <p:cNvSpPr>
              <a:spLocks/>
            </p:cNvSpPr>
            <p:nvPr/>
          </p:nvSpPr>
          <p:spPr bwMode="auto">
            <a:xfrm>
              <a:off x="4108833" y="1001827"/>
              <a:ext cx="0" cy="56441"/>
            </a:xfrm>
            <a:custGeom>
              <a:avLst/>
              <a:gdLst>
                <a:gd name="T0" fmla="*/ 0 h 5"/>
                <a:gd name="T1" fmla="*/ 0 h 5"/>
                <a:gd name="T2" fmla="*/ 0 h 5"/>
                <a:gd name="T3" fmla="*/ 3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0"/>
                    <a:pt x="0" y="0"/>
                    <a:pt x="0" y="0"/>
                  </a:cubicBezTo>
                  <a:cubicBezTo>
                    <a:pt x="0" y="0"/>
                    <a:pt x="0" y="0"/>
                    <a:pt x="0" y="0"/>
                  </a:cubicBez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1"/>
            <p:cNvSpPr>
              <a:spLocks/>
            </p:cNvSpPr>
            <p:nvPr/>
          </p:nvSpPr>
          <p:spPr bwMode="auto">
            <a:xfrm>
              <a:off x="2042872" y="1001827"/>
              <a:ext cx="0" cy="56441"/>
            </a:xfrm>
            <a:custGeom>
              <a:avLst/>
              <a:gdLst>
                <a:gd name="T0" fmla="*/ 0 h 5"/>
                <a:gd name="T1" fmla="*/ 3 h 5"/>
                <a:gd name="T2" fmla="*/ 5 h 5"/>
                <a:gd name="T3" fmla="*/ 5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72"/>
            <p:cNvSpPr>
              <a:spLocks/>
            </p:cNvSpPr>
            <p:nvPr/>
          </p:nvSpPr>
          <p:spPr bwMode="auto">
            <a:xfrm>
              <a:off x="2282749" y="1058269"/>
              <a:ext cx="1580340" cy="1015933"/>
            </a:xfrm>
            <a:custGeom>
              <a:avLst/>
              <a:gdLst>
                <a:gd name="T0" fmla="*/ 107 w 127"/>
                <a:gd name="T1" fmla="*/ 0 h 81"/>
                <a:gd name="T2" fmla="*/ 107 w 127"/>
                <a:gd name="T3" fmla="*/ 0 h 81"/>
                <a:gd name="T4" fmla="*/ 107 w 127"/>
                <a:gd name="T5" fmla="*/ 0 h 81"/>
                <a:gd name="T6" fmla="*/ 63 w 127"/>
                <a:gd name="T7" fmla="*/ 41 h 81"/>
                <a:gd name="T8" fmla="*/ 20 w 127"/>
                <a:gd name="T9" fmla="*/ 0 h 81"/>
                <a:gd name="T10" fmla="*/ 0 w 127"/>
                <a:gd name="T11" fmla="*/ 52 h 81"/>
                <a:gd name="T12" fmla="*/ 63 w 127"/>
                <a:gd name="T13" fmla="*/ 81 h 81"/>
                <a:gd name="T14" fmla="*/ 127 w 127"/>
                <a:gd name="T15" fmla="*/ 52 h 81"/>
                <a:gd name="T16" fmla="*/ 107 w 127"/>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81">
                  <a:moveTo>
                    <a:pt x="107" y="0"/>
                  </a:moveTo>
                  <a:cubicBezTo>
                    <a:pt x="107" y="0"/>
                    <a:pt x="107" y="0"/>
                    <a:pt x="107" y="0"/>
                  </a:cubicBezTo>
                  <a:cubicBezTo>
                    <a:pt x="107" y="0"/>
                    <a:pt x="107" y="0"/>
                    <a:pt x="107" y="0"/>
                  </a:cubicBezTo>
                  <a:cubicBezTo>
                    <a:pt x="106" y="23"/>
                    <a:pt x="87" y="41"/>
                    <a:pt x="63" y="41"/>
                  </a:cubicBezTo>
                  <a:cubicBezTo>
                    <a:pt x="40" y="41"/>
                    <a:pt x="21" y="23"/>
                    <a:pt x="20" y="0"/>
                  </a:cubicBezTo>
                  <a:cubicBezTo>
                    <a:pt x="19" y="20"/>
                    <a:pt x="12" y="38"/>
                    <a:pt x="0" y="52"/>
                  </a:cubicBezTo>
                  <a:cubicBezTo>
                    <a:pt x="15" y="70"/>
                    <a:pt x="38" y="81"/>
                    <a:pt x="63" y="81"/>
                  </a:cubicBezTo>
                  <a:cubicBezTo>
                    <a:pt x="89" y="81"/>
                    <a:pt x="112" y="70"/>
                    <a:pt x="127" y="52"/>
                  </a:cubicBezTo>
                  <a:cubicBezTo>
                    <a:pt x="115" y="38"/>
                    <a:pt x="107" y="20"/>
                    <a:pt x="107"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4" name="Freeform 373"/>
            <p:cNvSpPr>
              <a:spLocks/>
            </p:cNvSpPr>
            <p:nvPr/>
          </p:nvSpPr>
          <p:spPr bwMode="auto">
            <a:xfrm>
              <a:off x="2282749" y="0"/>
              <a:ext cx="1580340" cy="1001827"/>
            </a:xfrm>
            <a:custGeom>
              <a:avLst/>
              <a:gdLst>
                <a:gd name="T0" fmla="*/ 63 w 127"/>
                <a:gd name="T1" fmla="*/ 0 h 81"/>
                <a:gd name="T2" fmla="*/ 0 w 127"/>
                <a:gd name="T3" fmla="*/ 29 h 81"/>
                <a:gd name="T4" fmla="*/ 20 w 127"/>
                <a:gd name="T5" fmla="*/ 81 h 81"/>
                <a:gd name="T6" fmla="*/ 20 w 127"/>
                <a:gd name="T7" fmla="*/ 81 h 81"/>
                <a:gd name="T8" fmla="*/ 20 w 127"/>
                <a:gd name="T9" fmla="*/ 81 h 81"/>
                <a:gd name="T10" fmla="*/ 20 w 127"/>
                <a:gd name="T11" fmla="*/ 81 h 81"/>
                <a:gd name="T12" fmla="*/ 20 w 127"/>
                <a:gd name="T13" fmla="*/ 81 h 81"/>
                <a:gd name="T14" fmla="*/ 20 w 127"/>
                <a:gd name="T15" fmla="*/ 81 h 81"/>
                <a:gd name="T16" fmla="*/ 20 w 127"/>
                <a:gd name="T17" fmla="*/ 81 h 81"/>
                <a:gd name="T18" fmla="*/ 63 w 127"/>
                <a:gd name="T19" fmla="*/ 40 h 81"/>
                <a:gd name="T20" fmla="*/ 107 w 127"/>
                <a:gd name="T21" fmla="*/ 81 h 81"/>
                <a:gd name="T22" fmla="*/ 107 w 127"/>
                <a:gd name="T23" fmla="*/ 81 h 81"/>
                <a:gd name="T24" fmla="*/ 107 w 127"/>
                <a:gd name="T25" fmla="*/ 81 h 81"/>
                <a:gd name="T26" fmla="*/ 107 w 127"/>
                <a:gd name="T27" fmla="*/ 81 h 81"/>
                <a:gd name="T28" fmla="*/ 107 w 127"/>
                <a:gd name="T29" fmla="*/ 81 h 81"/>
                <a:gd name="T30" fmla="*/ 127 w 127"/>
                <a:gd name="T31" fmla="*/ 29 h 81"/>
                <a:gd name="T32" fmla="*/ 63 w 127"/>
                <a:gd name="T3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81">
                  <a:moveTo>
                    <a:pt x="63" y="0"/>
                  </a:moveTo>
                  <a:cubicBezTo>
                    <a:pt x="38" y="0"/>
                    <a:pt x="15" y="11"/>
                    <a:pt x="0" y="29"/>
                  </a:cubicBezTo>
                  <a:cubicBezTo>
                    <a:pt x="12" y="43"/>
                    <a:pt x="19" y="6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1" y="58"/>
                    <a:pt x="40" y="40"/>
                    <a:pt x="63" y="40"/>
                  </a:cubicBezTo>
                  <a:cubicBezTo>
                    <a:pt x="87" y="40"/>
                    <a:pt x="106" y="58"/>
                    <a:pt x="107" y="81"/>
                  </a:cubicBezTo>
                  <a:cubicBezTo>
                    <a:pt x="107" y="81"/>
                    <a:pt x="107" y="81"/>
                    <a:pt x="107" y="81"/>
                  </a:cubicBezTo>
                  <a:cubicBezTo>
                    <a:pt x="107" y="81"/>
                    <a:pt x="107" y="81"/>
                    <a:pt x="107" y="81"/>
                  </a:cubicBezTo>
                  <a:cubicBezTo>
                    <a:pt x="107" y="81"/>
                    <a:pt x="107" y="81"/>
                    <a:pt x="107" y="81"/>
                  </a:cubicBezTo>
                  <a:cubicBezTo>
                    <a:pt x="107" y="81"/>
                    <a:pt x="107" y="81"/>
                    <a:pt x="107" y="81"/>
                  </a:cubicBezTo>
                  <a:cubicBezTo>
                    <a:pt x="107" y="61"/>
                    <a:pt x="115" y="43"/>
                    <a:pt x="127" y="29"/>
                  </a:cubicBezTo>
                  <a:cubicBezTo>
                    <a:pt x="112" y="11"/>
                    <a:pt x="89" y="0"/>
                    <a:pt x="63"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5" name="Freeform 374"/>
            <p:cNvSpPr>
              <a:spLocks/>
            </p:cNvSpPr>
            <p:nvPr/>
          </p:nvSpPr>
          <p:spPr bwMode="auto">
            <a:xfrm>
              <a:off x="3609140" y="352759"/>
              <a:ext cx="493861" cy="1354577"/>
            </a:xfrm>
            <a:custGeom>
              <a:avLst/>
              <a:gdLst>
                <a:gd name="T0" fmla="*/ 20 w 40"/>
                <a:gd name="T1" fmla="*/ 0 h 109"/>
                <a:gd name="T2" fmla="*/ 20 w 40"/>
                <a:gd name="T3" fmla="*/ 0 h 109"/>
                <a:gd name="T4" fmla="*/ 20 w 40"/>
                <a:gd name="T5" fmla="*/ 0 h 109"/>
                <a:gd name="T6" fmla="*/ 0 w 40"/>
                <a:gd name="T7" fmla="*/ 52 h 109"/>
                <a:gd name="T8" fmla="*/ 0 w 40"/>
                <a:gd name="T9" fmla="*/ 55 h 109"/>
                <a:gd name="T10" fmla="*/ 0 w 40"/>
                <a:gd name="T11" fmla="*/ 55 h 109"/>
                <a:gd name="T12" fmla="*/ 0 w 40"/>
                <a:gd name="T13" fmla="*/ 55 h 109"/>
                <a:gd name="T14" fmla="*/ 0 w 40"/>
                <a:gd name="T15" fmla="*/ 55 h 109"/>
                <a:gd name="T16" fmla="*/ 0 w 40"/>
                <a:gd name="T17" fmla="*/ 55 h 109"/>
                <a:gd name="T18" fmla="*/ 0 w 40"/>
                <a:gd name="T19" fmla="*/ 57 h 109"/>
                <a:gd name="T20" fmla="*/ 20 w 40"/>
                <a:gd name="T21" fmla="*/ 109 h 109"/>
                <a:gd name="T22" fmla="*/ 40 w 40"/>
                <a:gd name="T23" fmla="*/ 57 h 109"/>
                <a:gd name="T24" fmla="*/ 40 w 40"/>
                <a:gd name="T25" fmla="*/ 55 h 109"/>
                <a:gd name="T26" fmla="*/ 40 w 40"/>
                <a:gd name="T27" fmla="*/ 55 h 109"/>
                <a:gd name="T28" fmla="*/ 40 w 40"/>
                <a:gd name="T29" fmla="*/ 55 h 109"/>
                <a:gd name="T30" fmla="*/ 40 w 40"/>
                <a:gd name="T31" fmla="*/ 55 h 109"/>
                <a:gd name="T32" fmla="*/ 40 w 40"/>
                <a:gd name="T33" fmla="*/ 55 h 109"/>
                <a:gd name="T34" fmla="*/ 40 w 40"/>
                <a:gd name="T35" fmla="*/ 52 h 109"/>
                <a:gd name="T36" fmla="*/ 20 w 40"/>
                <a:gd name="T37" fmla="*/ 0 h 109"/>
                <a:gd name="T38" fmla="*/ 20 w 40"/>
                <a:gd name="T39" fmla="*/ 0 h 109"/>
                <a:gd name="T40" fmla="*/ 20 w 40"/>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09">
                  <a:moveTo>
                    <a:pt x="20" y="0"/>
                  </a:moveTo>
                  <a:cubicBezTo>
                    <a:pt x="20" y="0"/>
                    <a:pt x="20" y="0"/>
                    <a:pt x="20" y="0"/>
                  </a:cubicBezTo>
                  <a:cubicBezTo>
                    <a:pt x="20" y="0"/>
                    <a:pt x="20" y="0"/>
                    <a:pt x="20" y="0"/>
                  </a:cubicBezTo>
                  <a:cubicBezTo>
                    <a:pt x="8" y="14"/>
                    <a:pt x="0" y="32"/>
                    <a:pt x="0" y="52"/>
                  </a:cubicBezTo>
                  <a:cubicBezTo>
                    <a:pt x="0" y="53"/>
                    <a:pt x="0" y="54"/>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6"/>
                    <a:pt x="0" y="57"/>
                  </a:cubicBezTo>
                  <a:cubicBezTo>
                    <a:pt x="0" y="77"/>
                    <a:pt x="8" y="95"/>
                    <a:pt x="20" y="109"/>
                  </a:cubicBezTo>
                  <a:cubicBezTo>
                    <a:pt x="32" y="95"/>
                    <a:pt x="39" y="77"/>
                    <a:pt x="40" y="57"/>
                  </a:cubicBezTo>
                  <a:cubicBezTo>
                    <a:pt x="40" y="56"/>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4"/>
                    <a:pt x="40" y="53"/>
                    <a:pt x="40" y="52"/>
                  </a:cubicBezTo>
                  <a:cubicBezTo>
                    <a:pt x="39" y="32"/>
                    <a:pt x="32" y="14"/>
                    <a:pt x="20" y="0"/>
                  </a:cubicBezTo>
                  <a:cubicBezTo>
                    <a:pt x="20" y="0"/>
                    <a:pt x="20" y="0"/>
                    <a:pt x="20" y="0"/>
                  </a:cubicBezTo>
                  <a:cubicBezTo>
                    <a:pt x="20" y="0"/>
                    <a:pt x="20" y="0"/>
                    <a:pt x="20" y="0"/>
                  </a:cubicBezTo>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46" name="Freeform 375"/>
            <p:cNvSpPr>
              <a:spLocks/>
            </p:cNvSpPr>
            <p:nvPr/>
          </p:nvSpPr>
          <p:spPr bwMode="auto">
            <a:xfrm>
              <a:off x="471901" y="0"/>
              <a:ext cx="1820217" cy="1777883"/>
            </a:xfrm>
            <a:custGeom>
              <a:avLst/>
              <a:gdLst>
                <a:gd name="T0" fmla="*/ 84 w 147"/>
                <a:gd name="T1" fmla="*/ 0 h 143"/>
                <a:gd name="T2" fmla="*/ 0 w 147"/>
                <a:gd name="T3" fmla="*/ 84 h 143"/>
                <a:gd name="T4" fmla="*/ 24 w 147"/>
                <a:gd name="T5" fmla="*/ 143 h 143"/>
                <a:gd name="T6" fmla="*/ 24 w 147"/>
                <a:gd name="T7" fmla="*/ 143 h 143"/>
                <a:gd name="T8" fmla="*/ 24 w 147"/>
                <a:gd name="T9" fmla="*/ 143 h 143"/>
                <a:gd name="T10" fmla="*/ 53 w 147"/>
                <a:gd name="T11" fmla="*/ 114 h 143"/>
                <a:gd name="T12" fmla="*/ 40 w 147"/>
                <a:gd name="T13" fmla="*/ 84 h 143"/>
                <a:gd name="T14" fmla="*/ 84 w 147"/>
                <a:gd name="T15" fmla="*/ 40 h 143"/>
                <a:gd name="T16" fmla="*/ 127 w 147"/>
                <a:gd name="T17" fmla="*/ 81 h 143"/>
                <a:gd name="T18" fmla="*/ 127 w 147"/>
                <a:gd name="T19" fmla="*/ 81 h 143"/>
                <a:gd name="T20" fmla="*/ 127 w 147"/>
                <a:gd name="T21" fmla="*/ 81 h 143"/>
                <a:gd name="T22" fmla="*/ 127 w 147"/>
                <a:gd name="T23" fmla="*/ 81 h 143"/>
                <a:gd name="T24" fmla="*/ 127 w 147"/>
                <a:gd name="T25" fmla="*/ 81 h 143"/>
                <a:gd name="T26" fmla="*/ 147 w 147"/>
                <a:gd name="T27" fmla="*/ 29 h 143"/>
                <a:gd name="T28" fmla="*/ 84 w 147"/>
                <a:gd name="T2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43">
                  <a:moveTo>
                    <a:pt x="84" y="0"/>
                  </a:moveTo>
                  <a:cubicBezTo>
                    <a:pt x="37" y="0"/>
                    <a:pt x="0" y="37"/>
                    <a:pt x="0" y="84"/>
                  </a:cubicBezTo>
                  <a:cubicBezTo>
                    <a:pt x="0" y="107"/>
                    <a:pt x="9" y="127"/>
                    <a:pt x="24" y="143"/>
                  </a:cubicBezTo>
                  <a:cubicBezTo>
                    <a:pt x="24" y="143"/>
                    <a:pt x="24" y="143"/>
                    <a:pt x="24" y="143"/>
                  </a:cubicBezTo>
                  <a:cubicBezTo>
                    <a:pt x="24" y="143"/>
                    <a:pt x="24" y="143"/>
                    <a:pt x="24" y="143"/>
                  </a:cubicBezTo>
                  <a:cubicBezTo>
                    <a:pt x="53" y="114"/>
                    <a:pt x="53" y="114"/>
                    <a:pt x="53" y="114"/>
                  </a:cubicBezTo>
                  <a:cubicBezTo>
                    <a:pt x="45" y="106"/>
                    <a:pt x="40" y="96"/>
                    <a:pt x="40" y="84"/>
                  </a:cubicBezTo>
                  <a:cubicBezTo>
                    <a:pt x="40" y="59"/>
                    <a:pt x="59" y="40"/>
                    <a:pt x="84" y="40"/>
                  </a:cubicBezTo>
                  <a:cubicBezTo>
                    <a:pt x="107" y="40"/>
                    <a:pt x="126" y="58"/>
                    <a:pt x="127" y="81"/>
                  </a:cubicBezTo>
                  <a:cubicBezTo>
                    <a:pt x="127" y="81"/>
                    <a:pt x="127" y="81"/>
                    <a:pt x="127" y="81"/>
                  </a:cubicBezTo>
                  <a:cubicBezTo>
                    <a:pt x="127" y="81"/>
                    <a:pt x="127" y="81"/>
                    <a:pt x="127" y="81"/>
                  </a:cubicBezTo>
                  <a:cubicBezTo>
                    <a:pt x="127" y="81"/>
                    <a:pt x="127" y="81"/>
                    <a:pt x="127" y="81"/>
                  </a:cubicBezTo>
                  <a:cubicBezTo>
                    <a:pt x="127" y="81"/>
                    <a:pt x="127" y="81"/>
                    <a:pt x="127" y="81"/>
                  </a:cubicBezTo>
                  <a:cubicBezTo>
                    <a:pt x="127" y="61"/>
                    <a:pt x="135" y="43"/>
                    <a:pt x="147" y="29"/>
                  </a:cubicBezTo>
                  <a:cubicBezTo>
                    <a:pt x="132" y="11"/>
                    <a:pt x="109" y="0"/>
                    <a:pt x="84"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7" name="Freeform 376"/>
            <p:cNvSpPr>
              <a:spLocks/>
            </p:cNvSpPr>
            <p:nvPr/>
          </p:nvSpPr>
          <p:spPr bwMode="auto">
            <a:xfrm>
              <a:off x="768219" y="1058269"/>
              <a:ext cx="1523899" cy="1015933"/>
            </a:xfrm>
            <a:custGeom>
              <a:avLst/>
              <a:gdLst>
                <a:gd name="T0" fmla="*/ 103 w 123"/>
                <a:gd name="T1" fmla="*/ 0 h 81"/>
                <a:gd name="T2" fmla="*/ 103 w 123"/>
                <a:gd name="T3" fmla="*/ 0 h 81"/>
                <a:gd name="T4" fmla="*/ 103 w 123"/>
                <a:gd name="T5" fmla="*/ 0 h 81"/>
                <a:gd name="T6" fmla="*/ 60 w 123"/>
                <a:gd name="T7" fmla="*/ 41 h 81"/>
                <a:gd name="T8" fmla="*/ 29 w 123"/>
                <a:gd name="T9" fmla="*/ 28 h 81"/>
                <a:gd name="T10" fmla="*/ 29 w 123"/>
                <a:gd name="T11" fmla="*/ 28 h 81"/>
                <a:gd name="T12" fmla="*/ 29 w 123"/>
                <a:gd name="T13" fmla="*/ 28 h 81"/>
                <a:gd name="T14" fmla="*/ 0 w 123"/>
                <a:gd name="T15" fmla="*/ 57 h 81"/>
                <a:gd name="T16" fmla="*/ 60 w 123"/>
                <a:gd name="T17" fmla="*/ 81 h 81"/>
                <a:gd name="T18" fmla="*/ 123 w 123"/>
                <a:gd name="T19" fmla="*/ 52 h 81"/>
                <a:gd name="T20" fmla="*/ 103 w 123"/>
                <a:gd name="T2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81">
                  <a:moveTo>
                    <a:pt x="103" y="0"/>
                  </a:moveTo>
                  <a:cubicBezTo>
                    <a:pt x="103" y="0"/>
                    <a:pt x="103" y="0"/>
                    <a:pt x="103" y="0"/>
                  </a:cubicBezTo>
                  <a:cubicBezTo>
                    <a:pt x="103" y="0"/>
                    <a:pt x="103" y="0"/>
                    <a:pt x="103" y="0"/>
                  </a:cubicBezTo>
                  <a:cubicBezTo>
                    <a:pt x="102" y="23"/>
                    <a:pt x="83" y="41"/>
                    <a:pt x="60" y="41"/>
                  </a:cubicBezTo>
                  <a:cubicBezTo>
                    <a:pt x="47" y="41"/>
                    <a:pt x="37" y="36"/>
                    <a:pt x="29" y="28"/>
                  </a:cubicBezTo>
                  <a:cubicBezTo>
                    <a:pt x="29" y="28"/>
                    <a:pt x="29" y="28"/>
                    <a:pt x="29" y="28"/>
                  </a:cubicBezTo>
                  <a:cubicBezTo>
                    <a:pt x="29" y="28"/>
                    <a:pt x="29" y="28"/>
                    <a:pt x="29" y="28"/>
                  </a:cubicBezTo>
                  <a:cubicBezTo>
                    <a:pt x="0" y="57"/>
                    <a:pt x="0" y="57"/>
                    <a:pt x="0" y="57"/>
                  </a:cubicBezTo>
                  <a:cubicBezTo>
                    <a:pt x="16" y="72"/>
                    <a:pt x="36" y="81"/>
                    <a:pt x="60" y="81"/>
                  </a:cubicBezTo>
                  <a:cubicBezTo>
                    <a:pt x="85" y="81"/>
                    <a:pt x="108" y="70"/>
                    <a:pt x="123" y="52"/>
                  </a:cubicBezTo>
                  <a:cubicBezTo>
                    <a:pt x="111" y="38"/>
                    <a:pt x="103" y="20"/>
                    <a:pt x="103"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8" name="Freeform 377"/>
            <p:cNvSpPr>
              <a:spLocks/>
            </p:cNvSpPr>
            <p:nvPr/>
          </p:nvSpPr>
          <p:spPr bwMode="auto">
            <a:xfrm>
              <a:off x="2536731" y="1001827"/>
              <a:ext cx="0" cy="56441"/>
            </a:xfrm>
            <a:custGeom>
              <a:avLst/>
              <a:gdLst>
                <a:gd name="T0" fmla="*/ 0 h 5"/>
                <a:gd name="T1" fmla="*/ 0 h 5"/>
                <a:gd name="T2" fmla="*/ 0 h 5"/>
                <a:gd name="T3" fmla="*/ 3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0"/>
                    <a:pt x="0" y="0"/>
                    <a:pt x="0" y="0"/>
                  </a:cubicBezTo>
                  <a:cubicBezTo>
                    <a:pt x="0" y="0"/>
                    <a:pt x="0" y="0"/>
                    <a:pt x="0" y="0"/>
                  </a:cubicBez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8"/>
            <p:cNvSpPr>
              <a:spLocks/>
            </p:cNvSpPr>
            <p:nvPr/>
          </p:nvSpPr>
          <p:spPr bwMode="auto">
            <a:xfrm>
              <a:off x="2037040" y="348076"/>
              <a:ext cx="493861" cy="1354577"/>
            </a:xfrm>
            <a:custGeom>
              <a:avLst/>
              <a:gdLst>
                <a:gd name="T0" fmla="*/ 20 w 40"/>
                <a:gd name="T1" fmla="*/ 0 h 109"/>
                <a:gd name="T2" fmla="*/ 20 w 40"/>
                <a:gd name="T3" fmla="*/ 0 h 109"/>
                <a:gd name="T4" fmla="*/ 20 w 40"/>
                <a:gd name="T5" fmla="*/ 0 h 109"/>
                <a:gd name="T6" fmla="*/ 0 w 40"/>
                <a:gd name="T7" fmla="*/ 52 h 109"/>
                <a:gd name="T8" fmla="*/ 0 w 40"/>
                <a:gd name="T9" fmla="*/ 55 h 109"/>
                <a:gd name="T10" fmla="*/ 0 w 40"/>
                <a:gd name="T11" fmla="*/ 55 h 109"/>
                <a:gd name="T12" fmla="*/ 0 w 40"/>
                <a:gd name="T13" fmla="*/ 55 h 109"/>
                <a:gd name="T14" fmla="*/ 0 w 40"/>
                <a:gd name="T15" fmla="*/ 55 h 109"/>
                <a:gd name="T16" fmla="*/ 0 w 40"/>
                <a:gd name="T17" fmla="*/ 55 h 109"/>
                <a:gd name="T18" fmla="*/ 0 w 40"/>
                <a:gd name="T19" fmla="*/ 57 h 109"/>
                <a:gd name="T20" fmla="*/ 20 w 40"/>
                <a:gd name="T21" fmla="*/ 109 h 109"/>
                <a:gd name="T22" fmla="*/ 40 w 40"/>
                <a:gd name="T23" fmla="*/ 57 h 109"/>
                <a:gd name="T24" fmla="*/ 40 w 40"/>
                <a:gd name="T25" fmla="*/ 55 h 109"/>
                <a:gd name="T26" fmla="*/ 40 w 40"/>
                <a:gd name="T27" fmla="*/ 55 h 109"/>
                <a:gd name="T28" fmla="*/ 40 w 40"/>
                <a:gd name="T29" fmla="*/ 55 h 109"/>
                <a:gd name="T30" fmla="*/ 40 w 40"/>
                <a:gd name="T31" fmla="*/ 55 h 109"/>
                <a:gd name="T32" fmla="*/ 40 w 40"/>
                <a:gd name="T33" fmla="*/ 55 h 109"/>
                <a:gd name="T34" fmla="*/ 40 w 40"/>
                <a:gd name="T35" fmla="*/ 52 h 109"/>
                <a:gd name="T36" fmla="*/ 20 w 40"/>
                <a:gd name="T37" fmla="*/ 0 h 109"/>
                <a:gd name="T38" fmla="*/ 20 w 40"/>
                <a:gd name="T39" fmla="*/ 0 h 109"/>
                <a:gd name="T40" fmla="*/ 20 w 40"/>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09">
                  <a:moveTo>
                    <a:pt x="20" y="0"/>
                  </a:moveTo>
                  <a:cubicBezTo>
                    <a:pt x="20" y="0"/>
                    <a:pt x="20" y="0"/>
                    <a:pt x="20" y="0"/>
                  </a:cubicBezTo>
                  <a:cubicBezTo>
                    <a:pt x="20" y="0"/>
                    <a:pt x="20" y="0"/>
                    <a:pt x="20" y="0"/>
                  </a:cubicBezTo>
                  <a:cubicBezTo>
                    <a:pt x="8" y="14"/>
                    <a:pt x="0" y="32"/>
                    <a:pt x="0" y="52"/>
                  </a:cubicBezTo>
                  <a:cubicBezTo>
                    <a:pt x="0" y="53"/>
                    <a:pt x="0" y="54"/>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6"/>
                    <a:pt x="0" y="57"/>
                  </a:cubicBezTo>
                  <a:cubicBezTo>
                    <a:pt x="0" y="77"/>
                    <a:pt x="8" y="95"/>
                    <a:pt x="20" y="109"/>
                  </a:cubicBezTo>
                  <a:cubicBezTo>
                    <a:pt x="32" y="95"/>
                    <a:pt x="39" y="77"/>
                    <a:pt x="40" y="57"/>
                  </a:cubicBezTo>
                  <a:cubicBezTo>
                    <a:pt x="40" y="56"/>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4"/>
                    <a:pt x="40" y="53"/>
                    <a:pt x="40" y="52"/>
                  </a:cubicBezTo>
                  <a:cubicBezTo>
                    <a:pt x="39" y="32"/>
                    <a:pt x="32" y="14"/>
                    <a:pt x="20" y="0"/>
                  </a:cubicBezTo>
                  <a:cubicBezTo>
                    <a:pt x="20" y="0"/>
                    <a:pt x="20" y="0"/>
                    <a:pt x="20" y="0"/>
                  </a:cubicBezTo>
                  <a:cubicBezTo>
                    <a:pt x="20" y="0"/>
                    <a:pt x="20" y="0"/>
                    <a:pt x="20" y="0"/>
                  </a:cubicBezTo>
                </a:path>
              </a:pathLst>
            </a:custGeom>
            <a:solidFill>
              <a:schemeClr val="accent1"/>
            </a:solidFill>
            <a:ln>
              <a:solidFill>
                <a:schemeClr val="accent2">
                  <a:lumMod val="75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50" name="Freeform 379"/>
            <p:cNvSpPr>
              <a:spLocks/>
            </p:cNvSpPr>
            <p:nvPr/>
          </p:nvSpPr>
          <p:spPr bwMode="auto">
            <a:xfrm>
              <a:off x="7020266" y="0"/>
              <a:ext cx="1580340" cy="1001827"/>
            </a:xfrm>
            <a:custGeom>
              <a:avLst/>
              <a:gdLst>
                <a:gd name="T0" fmla="*/ 63 w 127"/>
                <a:gd name="T1" fmla="*/ 0 h 81"/>
                <a:gd name="T2" fmla="*/ 0 w 127"/>
                <a:gd name="T3" fmla="*/ 29 h 81"/>
                <a:gd name="T4" fmla="*/ 20 w 127"/>
                <a:gd name="T5" fmla="*/ 81 h 81"/>
                <a:gd name="T6" fmla="*/ 20 w 127"/>
                <a:gd name="T7" fmla="*/ 81 h 81"/>
                <a:gd name="T8" fmla="*/ 20 w 127"/>
                <a:gd name="T9" fmla="*/ 81 h 81"/>
                <a:gd name="T10" fmla="*/ 20 w 127"/>
                <a:gd name="T11" fmla="*/ 81 h 81"/>
                <a:gd name="T12" fmla="*/ 20 w 127"/>
                <a:gd name="T13" fmla="*/ 81 h 81"/>
                <a:gd name="T14" fmla="*/ 20 w 127"/>
                <a:gd name="T15" fmla="*/ 81 h 81"/>
                <a:gd name="T16" fmla="*/ 20 w 127"/>
                <a:gd name="T17" fmla="*/ 81 h 81"/>
                <a:gd name="T18" fmla="*/ 63 w 127"/>
                <a:gd name="T19" fmla="*/ 40 h 81"/>
                <a:gd name="T20" fmla="*/ 99 w 127"/>
                <a:gd name="T21" fmla="*/ 58 h 81"/>
                <a:gd name="T22" fmla="*/ 99 w 127"/>
                <a:gd name="T23" fmla="*/ 58 h 81"/>
                <a:gd name="T24" fmla="*/ 99 w 127"/>
                <a:gd name="T25" fmla="*/ 58 h 81"/>
                <a:gd name="T26" fmla="*/ 127 w 127"/>
                <a:gd name="T27" fmla="*/ 30 h 81"/>
                <a:gd name="T28" fmla="*/ 63 w 1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81">
                  <a:moveTo>
                    <a:pt x="63" y="0"/>
                  </a:moveTo>
                  <a:cubicBezTo>
                    <a:pt x="38" y="0"/>
                    <a:pt x="15" y="11"/>
                    <a:pt x="0" y="29"/>
                  </a:cubicBezTo>
                  <a:cubicBezTo>
                    <a:pt x="12" y="43"/>
                    <a:pt x="19" y="6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1" y="58"/>
                    <a:pt x="40" y="40"/>
                    <a:pt x="63" y="40"/>
                  </a:cubicBezTo>
                  <a:cubicBezTo>
                    <a:pt x="78" y="40"/>
                    <a:pt x="91" y="47"/>
                    <a:pt x="99" y="58"/>
                  </a:cubicBezTo>
                  <a:cubicBezTo>
                    <a:pt x="99" y="58"/>
                    <a:pt x="99" y="58"/>
                    <a:pt x="99" y="58"/>
                  </a:cubicBezTo>
                  <a:cubicBezTo>
                    <a:pt x="99" y="58"/>
                    <a:pt x="99" y="58"/>
                    <a:pt x="99" y="58"/>
                  </a:cubicBezTo>
                  <a:cubicBezTo>
                    <a:pt x="127" y="30"/>
                    <a:pt x="127" y="30"/>
                    <a:pt x="127" y="30"/>
                  </a:cubicBezTo>
                  <a:cubicBezTo>
                    <a:pt x="112" y="12"/>
                    <a:pt x="89" y="0"/>
                    <a:pt x="63"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1" name="Freeform 380"/>
            <p:cNvSpPr>
              <a:spLocks/>
            </p:cNvSpPr>
            <p:nvPr/>
          </p:nvSpPr>
          <p:spPr bwMode="auto">
            <a:xfrm>
              <a:off x="7020266" y="366865"/>
              <a:ext cx="1820217" cy="1707336"/>
            </a:xfrm>
            <a:custGeom>
              <a:avLst/>
              <a:gdLst>
                <a:gd name="T0" fmla="*/ 127 w 147"/>
                <a:gd name="T1" fmla="*/ 0 h 137"/>
                <a:gd name="T2" fmla="*/ 127 w 147"/>
                <a:gd name="T3" fmla="*/ 0 h 137"/>
                <a:gd name="T4" fmla="*/ 127 w 147"/>
                <a:gd name="T5" fmla="*/ 0 h 137"/>
                <a:gd name="T6" fmla="*/ 99 w 147"/>
                <a:gd name="T7" fmla="*/ 28 h 137"/>
                <a:gd name="T8" fmla="*/ 107 w 147"/>
                <a:gd name="T9" fmla="*/ 54 h 137"/>
                <a:gd name="T10" fmla="*/ 63 w 147"/>
                <a:gd name="T11" fmla="*/ 97 h 137"/>
                <a:gd name="T12" fmla="*/ 20 w 147"/>
                <a:gd name="T13" fmla="*/ 56 h 137"/>
                <a:gd name="T14" fmla="*/ 0 w 147"/>
                <a:gd name="T15" fmla="*/ 108 h 137"/>
                <a:gd name="T16" fmla="*/ 63 w 147"/>
                <a:gd name="T17" fmla="*/ 137 h 137"/>
                <a:gd name="T18" fmla="*/ 147 w 147"/>
                <a:gd name="T19" fmla="*/ 54 h 137"/>
                <a:gd name="T20" fmla="*/ 127 w 147"/>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37">
                  <a:moveTo>
                    <a:pt x="127" y="0"/>
                  </a:moveTo>
                  <a:cubicBezTo>
                    <a:pt x="127" y="0"/>
                    <a:pt x="127" y="0"/>
                    <a:pt x="127" y="0"/>
                  </a:cubicBezTo>
                  <a:cubicBezTo>
                    <a:pt x="127" y="0"/>
                    <a:pt x="127" y="0"/>
                    <a:pt x="127" y="0"/>
                  </a:cubicBezTo>
                  <a:cubicBezTo>
                    <a:pt x="99" y="28"/>
                    <a:pt x="99" y="28"/>
                    <a:pt x="99" y="28"/>
                  </a:cubicBezTo>
                  <a:cubicBezTo>
                    <a:pt x="104" y="35"/>
                    <a:pt x="107" y="44"/>
                    <a:pt x="107" y="54"/>
                  </a:cubicBezTo>
                  <a:cubicBezTo>
                    <a:pt x="107" y="78"/>
                    <a:pt x="87" y="97"/>
                    <a:pt x="63" y="97"/>
                  </a:cubicBezTo>
                  <a:cubicBezTo>
                    <a:pt x="40" y="97"/>
                    <a:pt x="21" y="79"/>
                    <a:pt x="20" y="56"/>
                  </a:cubicBezTo>
                  <a:cubicBezTo>
                    <a:pt x="19" y="76"/>
                    <a:pt x="12" y="94"/>
                    <a:pt x="0" y="108"/>
                  </a:cubicBezTo>
                  <a:cubicBezTo>
                    <a:pt x="15" y="126"/>
                    <a:pt x="38" y="137"/>
                    <a:pt x="63" y="137"/>
                  </a:cubicBezTo>
                  <a:cubicBezTo>
                    <a:pt x="109" y="137"/>
                    <a:pt x="147" y="100"/>
                    <a:pt x="147" y="54"/>
                  </a:cubicBezTo>
                  <a:cubicBezTo>
                    <a:pt x="147" y="33"/>
                    <a:pt x="139" y="14"/>
                    <a:pt x="127"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2" name="Freeform 381"/>
            <p:cNvSpPr>
              <a:spLocks/>
            </p:cNvSpPr>
            <p:nvPr/>
          </p:nvSpPr>
          <p:spPr bwMode="auto">
            <a:xfrm>
              <a:off x="6775653" y="1001827"/>
              <a:ext cx="0" cy="56441"/>
            </a:xfrm>
            <a:custGeom>
              <a:avLst/>
              <a:gdLst>
                <a:gd name="T0" fmla="*/ 0 h 5"/>
                <a:gd name="T1" fmla="*/ 3 h 5"/>
                <a:gd name="T2" fmla="*/ 5 h 5"/>
                <a:gd name="T3" fmla="*/ 5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82"/>
            <p:cNvSpPr>
              <a:spLocks/>
            </p:cNvSpPr>
            <p:nvPr/>
          </p:nvSpPr>
          <p:spPr bwMode="auto">
            <a:xfrm>
              <a:off x="5449295" y="1058269"/>
              <a:ext cx="1580340" cy="1015933"/>
            </a:xfrm>
            <a:custGeom>
              <a:avLst/>
              <a:gdLst>
                <a:gd name="T0" fmla="*/ 107 w 127"/>
                <a:gd name="T1" fmla="*/ 0 h 81"/>
                <a:gd name="T2" fmla="*/ 107 w 127"/>
                <a:gd name="T3" fmla="*/ 0 h 81"/>
                <a:gd name="T4" fmla="*/ 107 w 127"/>
                <a:gd name="T5" fmla="*/ 0 h 81"/>
                <a:gd name="T6" fmla="*/ 63 w 127"/>
                <a:gd name="T7" fmla="*/ 41 h 81"/>
                <a:gd name="T8" fmla="*/ 20 w 127"/>
                <a:gd name="T9" fmla="*/ 0 h 81"/>
                <a:gd name="T10" fmla="*/ 20 w 127"/>
                <a:gd name="T11" fmla="*/ 0 h 81"/>
                <a:gd name="T12" fmla="*/ 20 w 127"/>
                <a:gd name="T13" fmla="*/ 0 h 81"/>
                <a:gd name="T14" fmla="*/ 0 w 127"/>
                <a:gd name="T15" fmla="*/ 52 h 81"/>
                <a:gd name="T16" fmla="*/ 63 w 127"/>
                <a:gd name="T17" fmla="*/ 81 h 81"/>
                <a:gd name="T18" fmla="*/ 127 w 127"/>
                <a:gd name="T19" fmla="*/ 52 h 81"/>
                <a:gd name="T20" fmla="*/ 107 w 127"/>
                <a:gd name="T2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81">
                  <a:moveTo>
                    <a:pt x="107" y="0"/>
                  </a:moveTo>
                  <a:cubicBezTo>
                    <a:pt x="107" y="0"/>
                    <a:pt x="107" y="0"/>
                    <a:pt x="107" y="0"/>
                  </a:cubicBezTo>
                  <a:cubicBezTo>
                    <a:pt x="107" y="0"/>
                    <a:pt x="107" y="0"/>
                    <a:pt x="107" y="0"/>
                  </a:cubicBezTo>
                  <a:cubicBezTo>
                    <a:pt x="106" y="23"/>
                    <a:pt x="87" y="41"/>
                    <a:pt x="63" y="41"/>
                  </a:cubicBezTo>
                  <a:cubicBezTo>
                    <a:pt x="40" y="41"/>
                    <a:pt x="21" y="23"/>
                    <a:pt x="20" y="0"/>
                  </a:cubicBezTo>
                  <a:cubicBezTo>
                    <a:pt x="20" y="0"/>
                    <a:pt x="20" y="0"/>
                    <a:pt x="20" y="0"/>
                  </a:cubicBezTo>
                  <a:cubicBezTo>
                    <a:pt x="20" y="0"/>
                    <a:pt x="20" y="0"/>
                    <a:pt x="20" y="0"/>
                  </a:cubicBezTo>
                  <a:cubicBezTo>
                    <a:pt x="19" y="20"/>
                    <a:pt x="12" y="38"/>
                    <a:pt x="0" y="52"/>
                  </a:cubicBezTo>
                  <a:cubicBezTo>
                    <a:pt x="15" y="70"/>
                    <a:pt x="38" y="81"/>
                    <a:pt x="63" y="81"/>
                  </a:cubicBezTo>
                  <a:cubicBezTo>
                    <a:pt x="89" y="81"/>
                    <a:pt x="111" y="70"/>
                    <a:pt x="127" y="52"/>
                  </a:cubicBezTo>
                  <a:cubicBezTo>
                    <a:pt x="115" y="38"/>
                    <a:pt x="107" y="20"/>
                    <a:pt x="107"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4" name="Freeform 383"/>
            <p:cNvSpPr>
              <a:spLocks/>
            </p:cNvSpPr>
            <p:nvPr/>
          </p:nvSpPr>
          <p:spPr bwMode="auto">
            <a:xfrm>
              <a:off x="5449295" y="0"/>
              <a:ext cx="1580340" cy="1001827"/>
            </a:xfrm>
            <a:custGeom>
              <a:avLst/>
              <a:gdLst>
                <a:gd name="T0" fmla="*/ 63 w 127"/>
                <a:gd name="T1" fmla="*/ 0 h 81"/>
                <a:gd name="T2" fmla="*/ 0 w 127"/>
                <a:gd name="T3" fmla="*/ 29 h 81"/>
                <a:gd name="T4" fmla="*/ 20 w 127"/>
                <a:gd name="T5" fmla="*/ 81 h 81"/>
                <a:gd name="T6" fmla="*/ 20 w 127"/>
                <a:gd name="T7" fmla="*/ 81 h 81"/>
                <a:gd name="T8" fmla="*/ 20 w 127"/>
                <a:gd name="T9" fmla="*/ 81 h 81"/>
                <a:gd name="T10" fmla="*/ 20 w 127"/>
                <a:gd name="T11" fmla="*/ 81 h 81"/>
                <a:gd name="T12" fmla="*/ 20 w 127"/>
                <a:gd name="T13" fmla="*/ 81 h 81"/>
                <a:gd name="T14" fmla="*/ 63 w 127"/>
                <a:gd name="T15" fmla="*/ 40 h 81"/>
                <a:gd name="T16" fmla="*/ 107 w 127"/>
                <a:gd name="T17" fmla="*/ 81 h 81"/>
                <a:gd name="T18" fmla="*/ 107 w 127"/>
                <a:gd name="T19" fmla="*/ 81 h 81"/>
                <a:gd name="T20" fmla="*/ 107 w 127"/>
                <a:gd name="T21" fmla="*/ 81 h 81"/>
                <a:gd name="T22" fmla="*/ 107 w 127"/>
                <a:gd name="T23" fmla="*/ 81 h 81"/>
                <a:gd name="T24" fmla="*/ 107 w 127"/>
                <a:gd name="T25" fmla="*/ 81 h 81"/>
                <a:gd name="T26" fmla="*/ 127 w 127"/>
                <a:gd name="T27" fmla="*/ 29 h 81"/>
                <a:gd name="T28" fmla="*/ 63 w 1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81">
                  <a:moveTo>
                    <a:pt x="63" y="0"/>
                  </a:moveTo>
                  <a:cubicBezTo>
                    <a:pt x="38" y="0"/>
                    <a:pt x="15" y="11"/>
                    <a:pt x="0" y="29"/>
                  </a:cubicBezTo>
                  <a:cubicBezTo>
                    <a:pt x="12" y="43"/>
                    <a:pt x="19" y="61"/>
                    <a:pt x="20" y="81"/>
                  </a:cubicBezTo>
                  <a:cubicBezTo>
                    <a:pt x="20" y="81"/>
                    <a:pt x="20" y="81"/>
                    <a:pt x="20" y="81"/>
                  </a:cubicBezTo>
                  <a:cubicBezTo>
                    <a:pt x="20" y="81"/>
                    <a:pt x="20" y="81"/>
                    <a:pt x="20" y="81"/>
                  </a:cubicBezTo>
                  <a:cubicBezTo>
                    <a:pt x="20" y="81"/>
                    <a:pt x="20" y="81"/>
                    <a:pt x="20" y="81"/>
                  </a:cubicBezTo>
                  <a:cubicBezTo>
                    <a:pt x="20" y="81"/>
                    <a:pt x="20" y="81"/>
                    <a:pt x="20" y="81"/>
                  </a:cubicBezTo>
                  <a:cubicBezTo>
                    <a:pt x="21" y="58"/>
                    <a:pt x="40" y="40"/>
                    <a:pt x="63" y="40"/>
                  </a:cubicBezTo>
                  <a:cubicBezTo>
                    <a:pt x="87" y="40"/>
                    <a:pt x="106" y="58"/>
                    <a:pt x="107" y="81"/>
                  </a:cubicBezTo>
                  <a:cubicBezTo>
                    <a:pt x="107" y="81"/>
                    <a:pt x="107" y="81"/>
                    <a:pt x="107" y="81"/>
                  </a:cubicBezTo>
                  <a:cubicBezTo>
                    <a:pt x="107" y="81"/>
                    <a:pt x="107" y="81"/>
                    <a:pt x="107" y="81"/>
                  </a:cubicBezTo>
                  <a:cubicBezTo>
                    <a:pt x="107" y="81"/>
                    <a:pt x="107" y="81"/>
                    <a:pt x="107" y="81"/>
                  </a:cubicBezTo>
                  <a:cubicBezTo>
                    <a:pt x="107" y="81"/>
                    <a:pt x="107" y="81"/>
                    <a:pt x="107" y="81"/>
                  </a:cubicBezTo>
                  <a:cubicBezTo>
                    <a:pt x="107" y="61"/>
                    <a:pt x="115" y="43"/>
                    <a:pt x="127" y="29"/>
                  </a:cubicBezTo>
                  <a:cubicBezTo>
                    <a:pt x="111" y="11"/>
                    <a:pt x="89" y="0"/>
                    <a:pt x="63"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Freeform 384"/>
            <p:cNvSpPr>
              <a:spLocks/>
            </p:cNvSpPr>
            <p:nvPr/>
          </p:nvSpPr>
          <p:spPr bwMode="auto">
            <a:xfrm>
              <a:off x="5195313" y="1001827"/>
              <a:ext cx="0" cy="56441"/>
            </a:xfrm>
            <a:custGeom>
              <a:avLst/>
              <a:gdLst>
                <a:gd name="T0" fmla="*/ 0 h 5"/>
                <a:gd name="T1" fmla="*/ 0 h 5"/>
                <a:gd name="T2" fmla="*/ 0 h 5"/>
                <a:gd name="T3" fmla="*/ 3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0"/>
                    <a:pt x="0" y="0"/>
                    <a:pt x="0" y="0"/>
                  </a:cubicBezTo>
                  <a:cubicBezTo>
                    <a:pt x="0" y="0"/>
                    <a:pt x="0" y="0"/>
                    <a:pt x="0" y="0"/>
                  </a:cubicBez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85"/>
            <p:cNvSpPr>
              <a:spLocks/>
            </p:cNvSpPr>
            <p:nvPr/>
          </p:nvSpPr>
          <p:spPr bwMode="auto">
            <a:xfrm>
              <a:off x="7269512" y="1001827"/>
              <a:ext cx="0" cy="56441"/>
            </a:xfrm>
            <a:custGeom>
              <a:avLst/>
              <a:gdLst>
                <a:gd name="T0" fmla="*/ 0 h 5"/>
                <a:gd name="T1" fmla="*/ 0 h 5"/>
                <a:gd name="T2" fmla="*/ 0 h 5"/>
                <a:gd name="T3" fmla="*/ 3 h 5"/>
                <a:gd name="T4" fmla="*/ 5 h 5"/>
                <a:gd name="T5" fmla="*/ 5 h 5"/>
                <a:gd name="T6" fmla="*/ 5 h 5"/>
                <a:gd name="T7" fmla="*/ 5 h 5"/>
                <a:gd name="T8" fmla="*/ 5 h 5"/>
                <a:gd name="T9" fmla="*/ 3 h 5"/>
                <a:gd name="T1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5">
                  <a:moveTo>
                    <a:pt x="0" y="0"/>
                  </a:moveTo>
                  <a:cubicBezTo>
                    <a:pt x="0" y="0"/>
                    <a:pt x="0" y="0"/>
                    <a:pt x="0" y="0"/>
                  </a:cubicBezTo>
                  <a:cubicBezTo>
                    <a:pt x="0" y="0"/>
                    <a:pt x="0" y="0"/>
                    <a:pt x="0" y="0"/>
                  </a:cubicBezTo>
                  <a:cubicBezTo>
                    <a:pt x="0" y="1"/>
                    <a:pt x="0" y="2"/>
                    <a:pt x="0" y="3"/>
                  </a:cubicBezTo>
                  <a:cubicBezTo>
                    <a:pt x="0" y="3"/>
                    <a:pt x="0" y="4"/>
                    <a:pt x="0" y="5"/>
                  </a:cubicBezTo>
                  <a:cubicBezTo>
                    <a:pt x="0" y="5"/>
                    <a:pt x="0" y="5"/>
                    <a:pt x="0" y="5"/>
                  </a:cubicBezTo>
                  <a:cubicBezTo>
                    <a:pt x="0" y="5"/>
                    <a:pt x="0" y="5"/>
                    <a:pt x="0" y="5"/>
                  </a:cubicBezTo>
                  <a:cubicBezTo>
                    <a:pt x="0" y="5"/>
                    <a:pt x="0" y="5"/>
                    <a:pt x="0" y="5"/>
                  </a:cubicBezTo>
                  <a:cubicBezTo>
                    <a:pt x="0" y="5"/>
                    <a:pt x="0" y="5"/>
                    <a:pt x="0" y="5"/>
                  </a:cubicBezTo>
                  <a:cubicBezTo>
                    <a:pt x="0" y="4"/>
                    <a:pt x="0" y="3"/>
                    <a:pt x="0" y="3"/>
                  </a:cubicBezTo>
                  <a:cubicBezTo>
                    <a:pt x="0" y="2"/>
                    <a:pt x="0" y="1"/>
                    <a:pt x="0" y="0"/>
                  </a:cubicBezTo>
                </a:path>
              </a:pathLst>
            </a:custGeom>
            <a:solidFill>
              <a:srgbClr val="FFD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86"/>
            <p:cNvSpPr>
              <a:spLocks/>
            </p:cNvSpPr>
            <p:nvPr/>
          </p:nvSpPr>
          <p:spPr bwMode="auto">
            <a:xfrm>
              <a:off x="5195313" y="352759"/>
              <a:ext cx="493861" cy="1354577"/>
            </a:xfrm>
            <a:custGeom>
              <a:avLst/>
              <a:gdLst>
                <a:gd name="T0" fmla="*/ 20 w 40"/>
                <a:gd name="T1" fmla="*/ 0 h 109"/>
                <a:gd name="T2" fmla="*/ 20 w 40"/>
                <a:gd name="T3" fmla="*/ 0 h 109"/>
                <a:gd name="T4" fmla="*/ 20 w 40"/>
                <a:gd name="T5" fmla="*/ 0 h 109"/>
                <a:gd name="T6" fmla="*/ 0 w 40"/>
                <a:gd name="T7" fmla="*/ 52 h 109"/>
                <a:gd name="T8" fmla="*/ 0 w 40"/>
                <a:gd name="T9" fmla="*/ 55 h 109"/>
                <a:gd name="T10" fmla="*/ 0 w 40"/>
                <a:gd name="T11" fmla="*/ 55 h 109"/>
                <a:gd name="T12" fmla="*/ 0 w 40"/>
                <a:gd name="T13" fmla="*/ 55 h 109"/>
                <a:gd name="T14" fmla="*/ 0 w 40"/>
                <a:gd name="T15" fmla="*/ 55 h 109"/>
                <a:gd name="T16" fmla="*/ 0 w 40"/>
                <a:gd name="T17" fmla="*/ 55 h 109"/>
                <a:gd name="T18" fmla="*/ 0 w 40"/>
                <a:gd name="T19" fmla="*/ 57 h 109"/>
                <a:gd name="T20" fmla="*/ 20 w 40"/>
                <a:gd name="T21" fmla="*/ 109 h 109"/>
                <a:gd name="T22" fmla="*/ 40 w 40"/>
                <a:gd name="T23" fmla="*/ 57 h 109"/>
                <a:gd name="T24" fmla="*/ 40 w 40"/>
                <a:gd name="T25" fmla="*/ 55 h 109"/>
                <a:gd name="T26" fmla="*/ 40 w 40"/>
                <a:gd name="T27" fmla="*/ 55 h 109"/>
                <a:gd name="T28" fmla="*/ 40 w 40"/>
                <a:gd name="T29" fmla="*/ 55 h 109"/>
                <a:gd name="T30" fmla="*/ 40 w 40"/>
                <a:gd name="T31" fmla="*/ 55 h 109"/>
                <a:gd name="T32" fmla="*/ 40 w 40"/>
                <a:gd name="T33" fmla="*/ 55 h 109"/>
                <a:gd name="T34" fmla="*/ 40 w 40"/>
                <a:gd name="T35" fmla="*/ 52 h 109"/>
                <a:gd name="T36" fmla="*/ 20 w 40"/>
                <a:gd name="T37" fmla="*/ 0 h 109"/>
                <a:gd name="T38" fmla="*/ 20 w 40"/>
                <a:gd name="T39" fmla="*/ 0 h 109"/>
                <a:gd name="T40" fmla="*/ 20 w 40"/>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09">
                  <a:moveTo>
                    <a:pt x="20" y="0"/>
                  </a:moveTo>
                  <a:cubicBezTo>
                    <a:pt x="20" y="0"/>
                    <a:pt x="20" y="0"/>
                    <a:pt x="20" y="0"/>
                  </a:cubicBezTo>
                  <a:cubicBezTo>
                    <a:pt x="20" y="0"/>
                    <a:pt x="20" y="0"/>
                    <a:pt x="20" y="0"/>
                  </a:cubicBezTo>
                  <a:cubicBezTo>
                    <a:pt x="8" y="14"/>
                    <a:pt x="0" y="32"/>
                    <a:pt x="0" y="52"/>
                  </a:cubicBezTo>
                  <a:cubicBezTo>
                    <a:pt x="0" y="53"/>
                    <a:pt x="0" y="54"/>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6"/>
                    <a:pt x="0" y="57"/>
                  </a:cubicBezTo>
                  <a:cubicBezTo>
                    <a:pt x="0" y="77"/>
                    <a:pt x="8" y="95"/>
                    <a:pt x="20" y="109"/>
                  </a:cubicBezTo>
                  <a:cubicBezTo>
                    <a:pt x="32" y="95"/>
                    <a:pt x="39" y="77"/>
                    <a:pt x="40" y="57"/>
                  </a:cubicBezTo>
                  <a:cubicBezTo>
                    <a:pt x="40" y="56"/>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4"/>
                    <a:pt x="40" y="53"/>
                    <a:pt x="40" y="52"/>
                  </a:cubicBezTo>
                  <a:cubicBezTo>
                    <a:pt x="39" y="32"/>
                    <a:pt x="32" y="14"/>
                    <a:pt x="20" y="0"/>
                  </a:cubicBezTo>
                  <a:cubicBezTo>
                    <a:pt x="20" y="0"/>
                    <a:pt x="20" y="0"/>
                    <a:pt x="20" y="0"/>
                  </a:cubicBezTo>
                  <a:cubicBezTo>
                    <a:pt x="20" y="0"/>
                    <a:pt x="20" y="0"/>
                    <a:pt x="20" y="0"/>
                  </a:cubicBezTo>
                </a:path>
              </a:pathLst>
            </a:custGeom>
            <a:solidFill>
              <a:schemeClr val="accent1"/>
            </a:solidFill>
            <a:ln>
              <a:solidFill>
                <a:schemeClr val="accent2">
                  <a:lumMod val="75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58" name="Freeform 388"/>
            <p:cNvSpPr>
              <a:spLocks/>
            </p:cNvSpPr>
            <p:nvPr/>
          </p:nvSpPr>
          <p:spPr bwMode="auto">
            <a:xfrm>
              <a:off x="6775653" y="352759"/>
              <a:ext cx="493861" cy="1354577"/>
            </a:xfrm>
            <a:custGeom>
              <a:avLst/>
              <a:gdLst>
                <a:gd name="T0" fmla="*/ 20 w 40"/>
                <a:gd name="T1" fmla="*/ 0 h 109"/>
                <a:gd name="T2" fmla="*/ 20 w 40"/>
                <a:gd name="T3" fmla="*/ 0 h 109"/>
                <a:gd name="T4" fmla="*/ 20 w 40"/>
                <a:gd name="T5" fmla="*/ 0 h 109"/>
                <a:gd name="T6" fmla="*/ 0 w 40"/>
                <a:gd name="T7" fmla="*/ 52 h 109"/>
                <a:gd name="T8" fmla="*/ 0 w 40"/>
                <a:gd name="T9" fmla="*/ 55 h 109"/>
                <a:gd name="T10" fmla="*/ 0 w 40"/>
                <a:gd name="T11" fmla="*/ 55 h 109"/>
                <a:gd name="T12" fmla="*/ 0 w 40"/>
                <a:gd name="T13" fmla="*/ 55 h 109"/>
                <a:gd name="T14" fmla="*/ 0 w 40"/>
                <a:gd name="T15" fmla="*/ 55 h 109"/>
                <a:gd name="T16" fmla="*/ 0 w 40"/>
                <a:gd name="T17" fmla="*/ 55 h 109"/>
                <a:gd name="T18" fmla="*/ 0 w 40"/>
                <a:gd name="T19" fmla="*/ 57 h 109"/>
                <a:gd name="T20" fmla="*/ 20 w 40"/>
                <a:gd name="T21" fmla="*/ 109 h 109"/>
                <a:gd name="T22" fmla="*/ 40 w 40"/>
                <a:gd name="T23" fmla="*/ 57 h 109"/>
                <a:gd name="T24" fmla="*/ 40 w 40"/>
                <a:gd name="T25" fmla="*/ 55 h 109"/>
                <a:gd name="T26" fmla="*/ 40 w 40"/>
                <a:gd name="T27" fmla="*/ 55 h 109"/>
                <a:gd name="T28" fmla="*/ 40 w 40"/>
                <a:gd name="T29" fmla="*/ 55 h 109"/>
                <a:gd name="T30" fmla="*/ 40 w 40"/>
                <a:gd name="T31" fmla="*/ 55 h 109"/>
                <a:gd name="T32" fmla="*/ 40 w 40"/>
                <a:gd name="T33" fmla="*/ 55 h 109"/>
                <a:gd name="T34" fmla="*/ 40 w 40"/>
                <a:gd name="T35" fmla="*/ 52 h 109"/>
                <a:gd name="T36" fmla="*/ 20 w 40"/>
                <a:gd name="T37" fmla="*/ 0 h 109"/>
                <a:gd name="T38" fmla="*/ 20 w 40"/>
                <a:gd name="T39" fmla="*/ 0 h 109"/>
                <a:gd name="T40" fmla="*/ 20 w 40"/>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09">
                  <a:moveTo>
                    <a:pt x="20" y="0"/>
                  </a:moveTo>
                  <a:cubicBezTo>
                    <a:pt x="20" y="0"/>
                    <a:pt x="20" y="0"/>
                    <a:pt x="20" y="0"/>
                  </a:cubicBezTo>
                  <a:cubicBezTo>
                    <a:pt x="20" y="0"/>
                    <a:pt x="20" y="0"/>
                    <a:pt x="20" y="0"/>
                  </a:cubicBezTo>
                  <a:cubicBezTo>
                    <a:pt x="8" y="14"/>
                    <a:pt x="0" y="32"/>
                    <a:pt x="0" y="52"/>
                  </a:cubicBezTo>
                  <a:cubicBezTo>
                    <a:pt x="0" y="53"/>
                    <a:pt x="0" y="54"/>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6"/>
                    <a:pt x="0" y="57"/>
                  </a:cubicBezTo>
                  <a:cubicBezTo>
                    <a:pt x="0" y="77"/>
                    <a:pt x="8" y="95"/>
                    <a:pt x="20" y="109"/>
                  </a:cubicBezTo>
                  <a:cubicBezTo>
                    <a:pt x="32" y="95"/>
                    <a:pt x="39" y="77"/>
                    <a:pt x="40" y="57"/>
                  </a:cubicBezTo>
                  <a:cubicBezTo>
                    <a:pt x="40" y="56"/>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4"/>
                    <a:pt x="40" y="53"/>
                    <a:pt x="40" y="52"/>
                  </a:cubicBezTo>
                  <a:cubicBezTo>
                    <a:pt x="39" y="32"/>
                    <a:pt x="32" y="14"/>
                    <a:pt x="20" y="0"/>
                  </a:cubicBezTo>
                  <a:cubicBezTo>
                    <a:pt x="20" y="0"/>
                    <a:pt x="20" y="0"/>
                    <a:pt x="20" y="0"/>
                  </a:cubicBezTo>
                  <a:cubicBezTo>
                    <a:pt x="20" y="0"/>
                    <a:pt x="20" y="0"/>
                    <a:pt x="20" y="0"/>
                  </a:cubicBezTo>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grpSp>
      <p:sp>
        <p:nvSpPr>
          <p:cNvPr id="84" name="TextBox 83"/>
          <p:cNvSpPr txBox="1"/>
          <p:nvPr/>
        </p:nvSpPr>
        <p:spPr>
          <a:xfrm>
            <a:off x="-108520" y="335496"/>
            <a:ext cx="9197991" cy="1107996"/>
          </a:xfrm>
          <a:prstGeom prst="rect">
            <a:avLst/>
          </a:prstGeom>
          <a:noFill/>
        </p:spPr>
        <p:txBody>
          <a:bodyPr wrap="square" rtlCol="0">
            <a:spAutoFit/>
          </a:bodyPr>
          <a:lstStyle/>
          <a:p>
            <a:pPr algn="ctr"/>
            <a:r>
              <a:rPr lang="ar-SA" sz="6600" b="1" dirty="0" smtClean="0">
                <a:effectLst>
                  <a:outerShdw blurRad="38100" dist="38100" dir="2700000" algn="tl">
                    <a:srgbClr val="000000">
                      <a:alpha val="43137"/>
                    </a:srgbClr>
                  </a:outerShdw>
                </a:effectLst>
                <a:latin typeface="Hacen Liner Print-out" pitchFamily="2" charset="-78"/>
                <a:cs typeface="Hacen Liner Print-out" pitchFamily="2" charset="-78"/>
              </a:rPr>
              <a:t>قوانين النمل العشرة</a:t>
            </a:r>
            <a:endParaRPr lang="en-US" sz="6600" b="1" dirty="0">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30"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34"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35" name="صورة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spTree>
    <p:extLst>
      <p:ext uri="{BB962C8B-B14F-4D97-AF65-F5344CB8AC3E}">
        <p14:creationId xmlns:p14="http://schemas.microsoft.com/office/powerpoint/2010/main" val="149584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500"/>
                                        <p:tgtEl>
                                          <p:spTgt spid="36"/>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4" name="green puzzle piece"/>
          <p:cNvSpPr>
            <a:spLocks/>
          </p:cNvSpPr>
          <p:nvPr/>
        </p:nvSpPr>
        <p:spPr bwMode="auto">
          <a:xfrm rot="20318437">
            <a:off x="1415306" y="1309243"/>
            <a:ext cx="2110222" cy="2689818"/>
          </a:xfrm>
          <a:custGeom>
            <a:avLst/>
            <a:gdLst>
              <a:gd name="T0" fmla="*/ 0 w 217"/>
              <a:gd name="T1" fmla="*/ 216 h 277"/>
              <a:gd name="T2" fmla="*/ 0 w 217"/>
              <a:gd name="T3" fmla="*/ 0 h 277"/>
              <a:gd name="T4" fmla="*/ 216 w 217"/>
              <a:gd name="T5" fmla="*/ 0 h 277"/>
              <a:gd name="T6" fmla="*/ 216 w 217"/>
              <a:gd name="T7" fmla="*/ 77 h 277"/>
              <a:gd name="T8" fmla="*/ 208 w 217"/>
              <a:gd name="T9" fmla="*/ 96 h 277"/>
              <a:gd name="T10" fmla="*/ 181 w 217"/>
              <a:gd name="T11" fmla="*/ 81 h 277"/>
              <a:gd name="T12" fmla="*/ 154 w 217"/>
              <a:gd name="T13" fmla="*/ 108 h 277"/>
              <a:gd name="T14" fmla="*/ 181 w 217"/>
              <a:gd name="T15" fmla="*/ 135 h 277"/>
              <a:gd name="T16" fmla="*/ 208 w 217"/>
              <a:gd name="T17" fmla="*/ 119 h 277"/>
              <a:gd name="T18" fmla="*/ 216 w 217"/>
              <a:gd name="T19" fmla="*/ 138 h 277"/>
              <a:gd name="T20" fmla="*/ 216 w 217"/>
              <a:gd name="T21" fmla="*/ 216 h 277"/>
              <a:gd name="T22" fmla="*/ 138 w 217"/>
              <a:gd name="T23" fmla="*/ 216 h 277"/>
              <a:gd name="T24" fmla="*/ 119 w 217"/>
              <a:gd name="T25" fmla="*/ 224 h 277"/>
              <a:gd name="T26" fmla="*/ 135 w 217"/>
              <a:gd name="T27" fmla="*/ 251 h 277"/>
              <a:gd name="T28" fmla="*/ 108 w 217"/>
              <a:gd name="T29" fmla="*/ 277 h 277"/>
              <a:gd name="T30" fmla="*/ 81 w 217"/>
              <a:gd name="T31" fmla="*/ 251 h 277"/>
              <a:gd name="T32" fmla="*/ 96 w 217"/>
              <a:gd name="T33" fmla="*/ 224 h 277"/>
              <a:gd name="T34" fmla="*/ 77 w 217"/>
              <a:gd name="T35" fmla="*/ 216 h 277"/>
              <a:gd name="T36" fmla="*/ 0 w 217"/>
              <a:gd name="T37" fmla="*/ 21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7">
                <a:moveTo>
                  <a:pt x="0" y="216"/>
                </a:moveTo>
                <a:cubicBezTo>
                  <a:pt x="0" y="0"/>
                  <a:pt x="0" y="0"/>
                  <a:pt x="0" y="0"/>
                </a:cubicBezTo>
                <a:cubicBezTo>
                  <a:pt x="216" y="0"/>
                  <a:pt x="216" y="0"/>
                  <a:pt x="216" y="0"/>
                </a:cubicBezTo>
                <a:cubicBezTo>
                  <a:pt x="216" y="77"/>
                  <a:pt x="216" y="77"/>
                  <a:pt x="216" y="77"/>
                </a:cubicBezTo>
                <a:cubicBezTo>
                  <a:pt x="216" y="77"/>
                  <a:pt x="217" y="96"/>
                  <a:pt x="208" y="96"/>
                </a:cubicBezTo>
                <a:cubicBezTo>
                  <a:pt x="199" y="96"/>
                  <a:pt x="200" y="81"/>
                  <a:pt x="181" y="81"/>
                </a:cubicBezTo>
                <a:cubicBezTo>
                  <a:pt x="166" y="81"/>
                  <a:pt x="154" y="93"/>
                  <a:pt x="154" y="108"/>
                </a:cubicBezTo>
                <a:cubicBezTo>
                  <a:pt x="154" y="122"/>
                  <a:pt x="166" y="135"/>
                  <a:pt x="181" y="135"/>
                </a:cubicBezTo>
                <a:cubicBezTo>
                  <a:pt x="200" y="135"/>
                  <a:pt x="199" y="119"/>
                  <a:pt x="208" y="119"/>
                </a:cubicBezTo>
                <a:cubicBezTo>
                  <a:pt x="217" y="119"/>
                  <a:pt x="216" y="138"/>
                  <a:pt x="216" y="138"/>
                </a:cubicBezTo>
                <a:cubicBezTo>
                  <a:pt x="216" y="216"/>
                  <a:pt x="216" y="216"/>
                  <a:pt x="216" y="216"/>
                </a:cubicBezTo>
                <a:cubicBezTo>
                  <a:pt x="138" y="216"/>
                  <a:pt x="138" y="216"/>
                  <a:pt x="138" y="216"/>
                </a:cubicBezTo>
                <a:cubicBezTo>
                  <a:pt x="138" y="216"/>
                  <a:pt x="119" y="215"/>
                  <a:pt x="119" y="224"/>
                </a:cubicBezTo>
                <a:cubicBezTo>
                  <a:pt x="119" y="233"/>
                  <a:pt x="135" y="232"/>
                  <a:pt x="135" y="251"/>
                </a:cubicBezTo>
                <a:cubicBezTo>
                  <a:pt x="135" y="265"/>
                  <a:pt x="123" y="277"/>
                  <a:pt x="108" y="277"/>
                </a:cubicBezTo>
                <a:cubicBezTo>
                  <a:pt x="93" y="277"/>
                  <a:pt x="81" y="265"/>
                  <a:pt x="81" y="251"/>
                </a:cubicBezTo>
                <a:cubicBezTo>
                  <a:pt x="81" y="232"/>
                  <a:pt x="96" y="233"/>
                  <a:pt x="96" y="224"/>
                </a:cubicBezTo>
                <a:cubicBezTo>
                  <a:pt x="96" y="215"/>
                  <a:pt x="77" y="216"/>
                  <a:pt x="77" y="216"/>
                </a:cubicBezTo>
                <a:lnTo>
                  <a:pt x="0" y="216"/>
                </a:lnTo>
                <a:close/>
              </a:path>
            </a:pathLst>
          </a:custGeom>
          <a:solidFill>
            <a:schemeClr val="accent1"/>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red puzzle piece"/>
          <p:cNvSpPr>
            <a:spLocks/>
          </p:cNvSpPr>
          <p:nvPr/>
        </p:nvSpPr>
        <p:spPr bwMode="auto">
          <a:xfrm rot="20318437">
            <a:off x="2672367" y="680385"/>
            <a:ext cx="2702061" cy="2106139"/>
          </a:xfrm>
          <a:custGeom>
            <a:avLst/>
            <a:gdLst>
              <a:gd name="T0" fmla="*/ 62 w 278"/>
              <a:gd name="T1" fmla="*/ 0 h 217"/>
              <a:gd name="T2" fmla="*/ 278 w 278"/>
              <a:gd name="T3" fmla="*/ 0 h 217"/>
              <a:gd name="T4" fmla="*/ 278 w 278"/>
              <a:gd name="T5" fmla="*/ 216 h 217"/>
              <a:gd name="T6" fmla="*/ 201 w 278"/>
              <a:gd name="T7" fmla="*/ 216 h 217"/>
              <a:gd name="T8" fmla="*/ 181 w 278"/>
              <a:gd name="T9" fmla="*/ 207 h 217"/>
              <a:gd name="T10" fmla="*/ 197 w 278"/>
              <a:gd name="T11" fmla="*/ 181 h 217"/>
              <a:gd name="T12" fmla="*/ 170 w 278"/>
              <a:gd name="T13" fmla="*/ 154 h 217"/>
              <a:gd name="T14" fmla="*/ 143 w 278"/>
              <a:gd name="T15" fmla="*/ 181 h 217"/>
              <a:gd name="T16" fmla="*/ 158 w 278"/>
              <a:gd name="T17" fmla="*/ 207 h 217"/>
              <a:gd name="T18" fmla="*/ 139 w 278"/>
              <a:gd name="T19" fmla="*/ 216 h 217"/>
              <a:gd name="T20" fmla="*/ 62 w 278"/>
              <a:gd name="T21" fmla="*/ 216 h 217"/>
              <a:gd name="T22" fmla="*/ 62 w 278"/>
              <a:gd name="T23" fmla="*/ 138 h 217"/>
              <a:gd name="T24" fmla="*/ 54 w 278"/>
              <a:gd name="T25" fmla="*/ 119 h 217"/>
              <a:gd name="T26" fmla="*/ 27 w 278"/>
              <a:gd name="T27" fmla="*/ 135 h 217"/>
              <a:gd name="T28" fmla="*/ 0 w 278"/>
              <a:gd name="T29" fmla="*/ 108 h 217"/>
              <a:gd name="T30" fmla="*/ 27 w 278"/>
              <a:gd name="T31" fmla="*/ 81 h 217"/>
              <a:gd name="T32" fmla="*/ 54 w 278"/>
              <a:gd name="T33" fmla="*/ 96 h 217"/>
              <a:gd name="T34" fmla="*/ 62 w 278"/>
              <a:gd name="T35" fmla="*/ 77 h 217"/>
              <a:gd name="T36" fmla="*/ 62 w 278"/>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62" y="0"/>
                </a:moveTo>
                <a:cubicBezTo>
                  <a:pt x="278" y="0"/>
                  <a:pt x="278" y="0"/>
                  <a:pt x="278" y="0"/>
                </a:cubicBezTo>
                <a:cubicBezTo>
                  <a:pt x="278" y="216"/>
                  <a:pt x="278" y="216"/>
                  <a:pt x="278" y="216"/>
                </a:cubicBezTo>
                <a:cubicBezTo>
                  <a:pt x="201" y="216"/>
                  <a:pt x="201" y="216"/>
                  <a:pt x="201" y="216"/>
                </a:cubicBezTo>
                <a:cubicBezTo>
                  <a:pt x="201" y="216"/>
                  <a:pt x="181" y="217"/>
                  <a:pt x="181" y="207"/>
                </a:cubicBezTo>
                <a:cubicBezTo>
                  <a:pt x="181" y="199"/>
                  <a:pt x="197" y="200"/>
                  <a:pt x="197" y="181"/>
                </a:cubicBezTo>
                <a:cubicBezTo>
                  <a:pt x="197" y="166"/>
                  <a:pt x="185" y="154"/>
                  <a:pt x="170" y="154"/>
                </a:cubicBezTo>
                <a:cubicBezTo>
                  <a:pt x="155" y="154"/>
                  <a:pt x="143" y="166"/>
                  <a:pt x="143" y="181"/>
                </a:cubicBezTo>
                <a:cubicBezTo>
                  <a:pt x="143" y="200"/>
                  <a:pt x="158" y="199"/>
                  <a:pt x="158" y="207"/>
                </a:cubicBezTo>
                <a:cubicBezTo>
                  <a:pt x="158" y="217"/>
                  <a:pt x="139" y="216"/>
                  <a:pt x="139" y="216"/>
                </a:cubicBezTo>
                <a:cubicBezTo>
                  <a:pt x="62" y="216"/>
                  <a:pt x="62" y="216"/>
                  <a:pt x="62" y="216"/>
                </a:cubicBezTo>
                <a:cubicBezTo>
                  <a:pt x="62" y="138"/>
                  <a:pt x="62" y="138"/>
                  <a:pt x="62" y="138"/>
                </a:cubicBezTo>
                <a:cubicBezTo>
                  <a:pt x="62" y="138"/>
                  <a:pt x="63" y="119"/>
                  <a:pt x="54" y="119"/>
                </a:cubicBezTo>
                <a:cubicBezTo>
                  <a:pt x="45" y="119"/>
                  <a:pt x="46" y="135"/>
                  <a:pt x="27" y="135"/>
                </a:cubicBezTo>
                <a:cubicBezTo>
                  <a:pt x="12" y="135"/>
                  <a:pt x="0" y="123"/>
                  <a:pt x="0" y="108"/>
                </a:cubicBezTo>
                <a:cubicBezTo>
                  <a:pt x="0" y="93"/>
                  <a:pt x="12" y="81"/>
                  <a:pt x="27" y="81"/>
                </a:cubicBezTo>
                <a:cubicBezTo>
                  <a:pt x="46" y="81"/>
                  <a:pt x="45" y="96"/>
                  <a:pt x="54" y="96"/>
                </a:cubicBezTo>
                <a:cubicBezTo>
                  <a:pt x="63" y="96"/>
                  <a:pt x="62" y="77"/>
                  <a:pt x="62" y="77"/>
                </a:cubicBezTo>
                <a:lnTo>
                  <a:pt x="62" y="0"/>
                </a:lnTo>
                <a:close/>
              </a:path>
            </a:pathLst>
          </a:custGeom>
          <a:solidFill>
            <a:srgbClr val="0070C0"/>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16" name="yellow puzzle piece"/>
          <p:cNvSpPr>
            <a:spLocks/>
          </p:cNvSpPr>
          <p:nvPr/>
        </p:nvSpPr>
        <p:spPr bwMode="auto">
          <a:xfrm rot="20318437">
            <a:off x="3902676" y="1954502"/>
            <a:ext cx="2106138" cy="2689818"/>
          </a:xfrm>
          <a:custGeom>
            <a:avLst/>
            <a:gdLst>
              <a:gd name="T0" fmla="*/ 217 w 217"/>
              <a:gd name="T1" fmla="*/ 61 h 277"/>
              <a:gd name="T2" fmla="*/ 217 w 217"/>
              <a:gd name="T3" fmla="*/ 277 h 277"/>
              <a:gd name="T4" fmla="*/ 1 w 217"/>
              <a:gd name="T5" fmla="*/ 277 h 277"/>
              <a:gd name="T6" fmla="*/ 1 w 217"/>
              <a:gd name="T7" fmla="*/ 200 h 277"/>
              <a:gd name="T8" fmla="*/ 10 w 217"/>
              <a:gd name="T9" fmla="*/ 181 h 277"/>
              <a:gd name="T10" fmla="*/ 36 w 217"/>
              <a:gd name="T11" fmla="*/ 196 h 277"/>
              <a:gd name="T12" fmla="*/ 63 w 217"/>
              <a:gd name="T13" fmla="*/ 169 h 277"/>
              <a:gd name="T14" fmla="*/ 36 w 217"/>
              <a:gd name="T15" fmla="*/ 143 h 277"/>
              <a:gd name="T16" fmla="*/ 10 w 217"/>
              <a:gd name="T17" fmla="*/ 158 h 277"/>
              <a:gd name="T18" fmla="*/ 1 w 217"/>
              <a:gd name="T19" fmla="*/ 139 h 277"/>
              <a:gd name="T20" fmla="*/ 1 w 217"/>
              <a:gd name="T21" fmla="*/ 61 h 277"/>
              <a:gd name="T22" fmla="*/ 79 w 217"/>
              <a:gd name="T23" fmla="*/ 61 h 277"/>
              <a:gd name="T24" fmla="*/ 98 w 217"/>
              <a:gd name="T25" fmla="*/ 53 h 277"/>
              <a:gd name="T26" fmla="*/ 82 w 217"/>
              <a:gd name="T27" fmla="*/ 27 h 277"/>
              <a:gd name="T28" fmla="*/ 109 w 217"/>
              <a:gd name="T29" fmla="*/ 0 h 277"/>
              <a:gd name="T30" fmla="*/ 136 w 217"/>
              <a:gd name="T31" fmla="*/ 27 h 277"/>
              <a:gd name="T32" fmla="*/ 121 w 217"/>
              <a:gd name="T33" fmla="*/ 53 h 277"/>
              <a:gd name="T34" fmla="*/ 140 w 217"/>
              <a:gd name="T35" fmla="*/ 61 h 277"/>
              <a:gd name="T36" fmla="*/ 217 w 217"/>
              <a:gd name="T37" fmla="*/ 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7">
                <a:moveTo>
                  <a:pt x="217" y="61"/>
                </a:moveTo>
                <a:cubicBezTo>
                  <a:pt x="217" y="277"/>
                  <a:pt x="217" y="277"/>
                  <a:pt x="217" y="277"/>
                </a:cubicBezTo>
                <a:cubicBezTo>
                  <a:pt x="1" y="277"/>
                  <a:pt x="1" y="277"/>
                  <a:pt x="1" y="277"/>
                </a:cubicBezTo>
                <a:cubicBezTo>
                  <a:pt x="1" y="200"/>
                  <a:pt x="1" y="200"/>
                  <a:pt x="1" y="200"/>
                </a:cubicBezTo>
                <a:cubicBezTo>
                  <a:pt x="1" y="200"/>
                  <a:pt x="0" y="181"/>
                  <a:pt x="10" y="181"/>
                </a:cubicBezTo>
                <a:cubicBezTo>
                  <a:pt x="18" y="181"/>
                  <a:pt x="17" y="196"/>
                  <a:pt x="36" y="196"/>
                </a:cubicBezTo>
                <a:cubicBezTo>
                  <a:pt x="51" y="196"/>
                  <a:pt x="63" y="184"/>
                  <a:pt x="63" y="169"/>
                </a:cubicBezTo>
                <a:cubicBezTo>
                  <a:pt x="63" y="155"/>
                  <a:pt x="51" y="143"/>
                  <a:pt x="36" y="143"/>
                </a:cubicBezTo>
                <a:cubicBezTo>
                  <a:pt x="17" y="143"/>
                  <a:pt x="18" y="158"/>
                  <a:pt x="10" y="158"/>
                </a:cubicBezTo>
                <a:cubicBezTo>
                  <a:pt x="0" y="158"/>
                  <a:pt x="1" y="139"/>
                  <a:pt x="1" y="139"/>
                </a:cubicBezTo>
                <a:cubicBezTo>
                  <a:pt x="1" y="61"/>
                  <a:pt x="1" y="61"/>
                  <a:pt x="1" y="61"/>
                </a:cubicBezTo>
                <a:cubicBezTo>
                  <a:pt x="79" y="61"/>
                  <a:pt x="79" y="61"/>
                  <a:pt x="79" y="61"/>
                </a:cubicBezTo>
                <a:cubicBezTo>
                  <a:pt x="79" y="61"/>
                  <a:pt x="98" y="62"/>
                  <a:pt x="98" y="53"/>
                </a:cubicBezTo>
                <a:cubicBezTo>
                  <a:pt x="98" y="44"/>
                  <a:pt x="82" y="45"/>
                  <a:pt x="82" y="27"/>
                </a:cubicBezTo>
                <a:cubicBezTo>
                  <a:pt x="82" y="12"/>
                  <a:pt x="95" y="0"/>
                  <a:pt x="109" y="0"/>
                </a:cubicBezTo>
                <a:cubicBezTo>
                  <a:pt x="124" y="0"/>
                  <a:pt x="136" y="12"/>
                  <a:pt x="136" y="27"/>
                </a:cubicBezTo>
                <a:cubicBezTo>
                  <a:pt x="136" y="45"/>
                  <a:pt x="121" y="44"/>
                  <a:pt x="121" y="53"/>
                </a:cubicBezTo>
                <a:cubicBezTo>
                  <a:pt x="121" y="62"/>
                  <a:pt x="140" y="61"/>
                  <a:pt x="140" y="61"/>
                </a:cubicBezTo>
                <a:lnTo>
                  <a:pt x="217" y="61"/>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7" name="blue puzzle piece"/>
          <p:cNvSpPr>
            <a:spLocks/>
          </p:cNvSpPr>
          <p:nvPr/>
        </p:nvSpPr>
        <p:spPr bwMode="auto">
          <a:xfrm rot="20318437">
            <a:off x="2049834" y="3167783"/>
            <a:ext cx="2702061" cy="2106139"/>
          </a:xfrm>
          <a:custGeom>
            <a:avLst/>
            <a:gdLst>
              <a:gd name="T0" fmla="*/ 216 w 278"/>
              <a:gd name="T1" fmla="*/ 217 h 217"/>
              <a:gd name="T2" fmla="*/ 0 w 278"/>
              <a:gd name="T3" fmla="*/ 217 h 217"/>
              <a:gd name="T4" fmla="*/ 0 w 278"/>
              <a:gd name="T5" fmla="*/ 1 h 217"/>
              <a:gd name="T6" fmla="*/ 77 w 278"/>
              <a:gd name="T7" fmla="*/ 1 h 217"/>
              <a:gd name="T8" fmla="*/ 96 w 278"/>
              <a:gd name="T9" fmla="*/ 9 h 217"/>
              <a:gd name="T10" fmla="*/ 81 w 278"/>
              <a:gd name="T11" fmla="*/ 36 h 217"/>
              <a:gd name="T12" fmla="*/ 108 w 278"/>
              <a:gd name="T13" fmla="*/ 62 h 217"/>
              <a:gd name="T14" fmla="*/ 135 w 278"/>
              <a:gd name="T15" fmla="*/ 36 h 217"/>
              <a:gd name="T16" fmla="*/ 119 w 278"/>
              <a:gd name="T17" fmla="*/ 9 h 217"/>
              <a:gd name="T18" fmla="*/ 138 w 278"/>
              <a:gd name="T19" fmla="*/ 1 h 217"/>
              <a:gd name="T20" fmla="*/ 216 w 278"/>
              <a:gd name="T21" fmla="*/ 1 h 217"/>
              <a:gd name="T22" fmla="*/ 216 w 278"/>
              <a:gd name="T23" fmla="*/ 78 h 217"/>
              <a:gd name="T24" fmla="*/ 224 w 278"/>
              <a:gd name="T25" fmla="*/ 97 h 217"/>
              <a:gd name="T26" fmla="*/ 251 w 278"/>
              <a:gd name="T27" fmla="*/ 82 h 217"/>
              <a:gd name="T28" fmla="*/ 278 w 278"/>
              <a:gd name="T29" fmla="*/ 109 h 217"/>
              <a:gd name="T30" fmla="*/ 251 w 278"/>
              <a:gd name="T31" fmla="*/ 136 h 217"/>
              <a:gd name="T32" fmla="*/ 224 w 278"/>
              <a:gd name="T33" fmla="*/ 120 h 217"/>
              <a:gd name="T34" fmla="*/ 216 w 278"/>
              <a:gd name="T35" fmla="*/ 139 h 217"/>
              <a:gd name="T36" fmla="*/ 216 w 278"/>
              <a:gd name="T3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216" y="217"/>
                </a:moveTo>
                <a:cubicBezTo>
                  <a:pt x="0" y="217"/>
                  <a:pt x="0" y="217"/>
                  <a:pt x="0" y="217"/>
                </a:cubicBezTo>
                <a:cubicBezTo>
                  <a:pt x="0" y="1"/>
                  <a:pt x="0" y="1"/>
                  <a:pt x="0" y="1"/>
                </a:cubicBezTo>
                <a:cubicBezTo>
                  <a:pt x="77" y="1"/>
                  <a:pt x="77" y="1"/>
                  <a:pt x="77" y="1"/>
                </a:cubicBezTo>
                <a:cubicBezTo>
                  <a:pt x="77" y="1"/>
                  <a:pt x="96" y="0"/>
                  <a:pt x="96" y="9"/>
                </a:cubicBezTo>
                <a:cubicBezTo>
                  <a:pt x="96" y="18"/>
                  <a:pt x="81" y="17"/>
                  <a:pt x="81" y="36"/>
                </a:cubicBezTo>
                <a:cubicBezTo>
                  <a:pt x="81" y="50"/>
                  <a:pt x="93" y="62"/>
                  <a:pt x="108" y="62"/>
                </a:cubicBezTo>
                <a:cubicBezTo>
                  <a:pt x="123" y="62"/>
                  <a:pt x="135" y="50"/>
                  <a:pt x="135" y="36"/>
                </a:cubicBezTo>
                <a:cubicBezTo>
                  <a:pt x="135" y="17"/>
                  <a:pt x="119" y="18"/>
                  <a:pt x="119" y="9"/>
                </a:cubicBezTo>
                <a:cubicBezTo>
                  <a:pt x="119" y="0"/>
                  <a:pt x="138" y="1"/>
                  <a:pt x="138"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4"/>
                  <a:pt x="266" y="136"/>
                  <a:pt x="251" y="136"/>
                </a:cubicBezTo>
                <a:cubicBezTo>
                  <a:pt x="232" y="136"/>
                  <a:pt x="233" y="120"/>
                  <a:pt x="224" y="120"/>
                </a:cubicBezTo>
                <a:cubicBezTo>
                  <a:pt x="215" y="120"/>
                  <a:pt x="216" y="139"/>
                  <a:pt x="216" y="139"/>
                </a:cubicBezTo>
                <a:lnTo>
                  <a:pt x="216" y="217"/>
                </a:lnTo>
                <a:close/>
              </a:path>
            </a:pathLst>
          </a:custGeom>
          <a:solidFill>
            <a:srgbClr val="0070C0"/>
          </a:solidFill>
          <a:ln>
            <a:solidFill>
              <a:schemeClr val="accent6">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1498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31</a:t>
            </a:fld>
            <a:endParaRPr lang="ar-SA" sz="2400" b="1" dirty="0">
              <a:solidFill>
                <a:srgbClr val="0070C0"/>
              </a:solidFill>
              <a:effectLst>
                <a:outerShdw blurRad="38100" dist="38100" dir="2700000" algn="tl">
                  <a:srgbClr val="000000">
                    <a:alpha val="43137"/>
                  </a:srgbClr>
                </a:outerShdw>
              </a:effectLst>
            </a:endParaRPr>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75" y="5238000"/>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point six"/>
          <p:cNvSpPr txBox="1"/>
          <p:nvPr/>
        </p:nvSpPr>
        <p:spPr>
          <a:xfrm>
            <a:off x="4721436" y="5488076"/>
            <a:ext cx="3666988" cy="800219"/>
          </a:xfrm>
          <a:prstGeom prst="rect">
            <a:avLst/>
          </a:prstGeom>
          <a:noFill/>
        </p:spPr>
        <p:txBody>
          <a:bodyPr wrap="square" rtlCol="0">
            <a:sp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latin typeface="+mj-lt"/>
              </a:rPr>
              <a:t>6</a:t>
            </a: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 يجهز المرء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r>
              <a:rPr lang="ar-SA" sz="1400" dirty="0" smtClean="0">
                <a:solidFill>
                  <a:srgbClr val="002060"/>
                </a:solidFill>
                <a:latin typeface="Hacen Liner Screen" pitchFamily="2" charset="-78"/>
                <a:cs typeface="Hacen Liner Screen" pitchFamily="2" charset="-78"/>
              </a:rPr>
              <a:t>يجعلك على أهبة الاستعداد للتعامل مع الظروف والمشكلات الطارئة</a:t>
            </a:r>
            <a:endParaRPr lang="en-US" sz="1400" dirty="0">
              <a:solidFill>
                <a:schemeClr val="tx1">
                  <a:lumMod val="75000"/>
                  <a:lumOff val="25000"/>
                </a:schemeClr>
              </a:solidFill>
            </a:endParaRPr>
          </a:p>
        </p:txBody>
      </p:sp>
      <p:sp>
        <p:nvSpPr>
          <p:cNvPr id="13" name="point five"/>
          <p:cNvSpPr txBox="1"/>
          <p:nvPr/>
        </p:nvSpPr>
        <p:spPr>
          <a:xfrm>
            <a:off x="4721436" y="4775055"/>
            <a:ext cx="3666988" cy="800219"/>
          </a:xfrm>
          <a:prstGeom prst="rect">
            <a:avLst/>
          </a:prstGeom>
          <a:noFill/>
        </p:spPr>
        <p:txBody>
          <a:bodyPr wrap="square" rtlCol="0">
            <a:spAutoFit/>
          </a:bodyPr>
          <a:lstStyle/>
          <a:p>
            <a:r>
              <a:rPr lang="en-US" b="1" dirty="0" smtClean="0">
                <a:solidFill>
                  <a:schemeClr val="tx1">
                    <a:lumMod val="75000"/>
                    <a:lumOff val="25000"/>
                  </a:schemeClr>
                </a:solidFill>
                <a:effectLst>
                  <a:outerShdw blurRad="38100" dist="38100" dir="2700000" algn="tl">
                    <a:srgbClr val="000000">
                      <a:alpha val="43137"/>
                    </a:srgbClr>
                  </a:outerShdw>
                </a:effectLst>
                <a:latin typeface="+mj-lt"/>
              </a:rPr>
              <a:t>5</a:t>
            </a: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 يكشف الوضع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1400" dirty="0" smtClean="0">
                <a:solidFill>
                  <a:srgbClr val="002060"/>
                </a:solidFill>
                <a:latin typeface="Hacen Liner Screen" pitchFamily="2" charset="-78"/>
                <a:cs typeface="Hacen Liner Screen" pitchFamily="2" charset="-78"/>
              </a:rPr>
              <a:t>يعطيك صورة واضحة لكيفية التفاعل مع المهام والأنشطة المختلفة.</a:t>
            </a:r>
            <a:endParaRPr lang="en-US" sz="1400" dirty="0">
              <a:solidFill>
                <a:srgbClr val="002060"/>
              </a:solidFill>
              <a:latin typeface="Hacen Liner Screen" pitchFamily="2" charset="-78"/>
              <a:cs typeface="Hacen Liner Screen" pitchFamily="2" charset="-78"/>
            </a:endParaRPr>
          </a:p>
        </p:txBody>
      </p:sp>
      <p:sp>
        <p:nvSpPr>
          <p:cNvPr id="14" name="point four"/>
          <p:cNvSpPr txBox="1"/>
          <p:nvPr/>
        </p:nvSpPr>
        <p:spPr>
          <a:xfrm>
            <a:off x="4721436" y="3846590"/>
            <a:ext cx="3666988" cy="800219"/>
          </a:xfrm>
          <a:prstGeom prst="rect">
            <a:avLst/>
          </a:prstGeom>
          <a:noFill/>
        </p:spPr>
        <p:txBody>
          <a:bodyPr wrap="square" rtlCol="0">
            <a:spAutoFit/>
          </a:bodyPr>
          <a:lstStyle/>
          <a:p>
            <a:r>
              <a:rPr lang="en-US" b="1" dirty="0">
                <a:solidFill>
                  <a:schemeClr val="tx1">
                    <a:lumMod val="75000"/>
                    <a:lumOff val="25000"/>
                  </a:schemeClr>
                </a:solidFill>
                <a:effectLst>
                  <a:outerShdw blurRad="38100" dist="38100" dir="2700000" algn="tl">
                    <a:srgbClr val="000000">
                      <a:alpha val="43137"/>
                    </a:srgbClr>
                  </a:outerShdw>
                </a:effectLst>
                <a:latin typeface="+mj-lt"/>
              </a:rPr>
              <a:t>4. </a:t>
            </a: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يحفز المرء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1400" dirty="0" smtClean="0">
                <a:solidFill>
                  <a:srgbClr val="002060"/>
                </a:solidFill>
                <a:latin typeface="Hacen Liner Screen" pitchFamily="2" charset="-78"/>
                <a:cs typeface="Hacen Liner Screen" pitchFamily="2" charset="-78"/>
              </a:rPr>
              <a:t>يدفعك التخطيط إلي الأمام ويقود خطاك إلي أعلي ويرفع روحك المعنوية ويحسن رؤياك وعلاقاتك مع الآخرين.</a:t>
            </a:r>
            <a:endParaRPr lang="ar-SA" sz="1400" dirty="0">
              <a:solidFill>
                <a:srgbClr val="002060"/>
              </a:solidFill>
              <a:latin typeface="Hacen Liner Screen" pitchFamily="2" charset="-78"/>
              <a:cs typeface="Hacen Liner Screen" pitchFamily="2" charset="-78"/>
            </a:endParaRPr>
          </a:p>
        </p:txBody>
      </p:sp>
      <p:sp>
        <p:nvSpPr>
          <p:cNvPr id="15" name="point three"/>
          <p:cNvSpPr txBox="1"/>
          <p:nvPr/>
        </p:nvSpPr>
        <p:spPr>
          <a:xfrm>
            <a:off x="660498" y="5488076"/>
            <a:ext cx="3666988" cy="584775"/>
          </a:xfrm>
          <a:prstGeom prst="rect">
            <a:avLst/>
          </a:prstGeom>
          <a:noFill/>
        </p:spPr>
        <p:txBody>
          <a:bodyPr wrap="square" rtlCol="0">
            <a:spAutoFit/>
          </a:bodyPr>
          <a:lstStyle/>
          <a:p>
            <a:r>
              <a:rPr lang="en-US" b="1" dirty="0">
                <a:solidFill>
                  <a:schemeClr val="tx1">
                    <a:lumMod val="75000"/>
                    <a:lumOff val="25000"/>
                  </a:schemeClr>
                </a:solidFill>
                <a:effectLst>
                  <a:outerShdw blurRad="38100" dist="38100" dir="2700000" algn="tl">
                    <a:srgbClr val="000000">
                      <a:alpha val="43137"/>
                    </a:srgbClr>
                  </a:outerShdw>
                </a:effectLst>
                <a:latin typeface="+mj-lt"/>
              </a:rPr>
              <a:t>3. </a:t>
            </a: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يوفر المعايير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1400" dirty="0" smtClean="0">
                <a:solidFill>
                  <a:srgbClr val="002060"/>
                </a:solidFill>
                <a:latin typeface="Hacen Liner Screen" pitchFamily="2" charset="-78"/>
                <a:cs typeface="Hacen Liner Screen" pitchFamily="2" charset="-78"/>
              </a:rPr>
              <a:t>يحدد معايير وأدوات يمكنها قياس التقدم الذي تحرزه.</a:t>
            </a:r>
            <a:endParaRPr lang="en-US" sz="1400" dirty="0">
              <a:solidFill>
                <a:srgbClr val="002060"/>
              </a:solidFill>
              <a:latin typeface="Hacen Liner Screen" pitchFamily="2" charset="-78"/>
              <a:cs typeface="Hacen Liner Screen" pitchFamily="2" charset="-78"/>
            </a:endParaRPr>
          </a:p>
        </p:txBody>
      </p:sp>
      <p:sp>
        <p:nvSpPr>
          <p:cNvPr id="16" name="point two"/>
          <p:cNvSpPr txBox="1"/>
          <p:nvPr/>
        </p:nvSpPr>
        <p:spPr>
          <a:xfrm>
            <a:off x="660498" y="4775055"/>
            <a:ext cx="3666988" cy="600164"/>
          </a:xfrm>
          <a:prstGeom prst="rect">
            <a:avLst/>
          </a:prstGeom>
          <a:noFill/>
        </p:spPr>
        <p:txBody>
          <a:bodyPr wrap="square" rtlCol="0">
            <a:spAutoFit/>
          </a:bodyPr>
          <a:lstStyle/>
          <a:p>
            <a:r>
              <a:rPr lang="en-US" b="1" dirty="0">
                <a:solidFill>
                  <a:schemeClr val="tx1">
                    <a:lumMod val="75000"/>
                    <a:lumOff val="25000"/>
                  </a:schemeClr>
                </a:solidFill>
                <a:effectLst>
                  <a:outerShdw blurRad="38100" dist="38100" dir="2700000" algn="tl">
                    <a:srgbClr val="000000">
                      <a:alpha val="43137"/>
                    </a:srgbClr>
                  </a:outerShdw>
                </a:effectLst>
                <a:latin typeface="+mj-lt"/>
              </a:rPr>
              <a:t>2. </a:t>
            </a: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ينسق المجهودات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r>
              <a:rPr lang="ar-SA" sz="1400" dirty="0" smtClean="0"/>
              <a:t>يعمل </a:t>
            </a:r>
            <a:r>
              <a:rPr lang="ar-SA" sz="1400" dirty="0"/>
              <a:t>وسيلة ربط بين المجهودات والتطلعات.</a:t>
            </a:r>
            <a:endParaRPr lang="ar-SA" sz="1400" dirty="0">
              <a:effectLst/>
            </a:endParaRPr>
          </a:p>
        </p:txBody>
      </p:sp>
      <p:sp>
        <p:nvSpPr>
          <p:cNvPr id="17" name="point one"/>
          <p:cNvSpPr txBox="1"/>
          <p:nvPr/>
        </p:nvSpPr>
        <p:spPr>
          <a:xfrm>
            <a:off x="660498" y="3846590"/>
            <a:ext cx="3666988" cy="584775"/>
          </a:xfrm>
          <a:prstGeom prst="rect">
            <a:avLst/>
          </a:prstGeom>
          <a:noFill/>
        </p:spPr>
        <p:txBody>
          <a:bodyPr wrap="square" rtlCol="0">
            <a:spAutoFit/>
          </a:bodyPr>
          <a:lstStyle/>
          <a:p>
            <a:pPr marL="342900" indent="-342900">
              <a:buAutoNum type="arabicPeriod"/>
            </a:pPr>
            <a:r>
              <a:rPr lang="ar-SA"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rPr>
              <a:t>حدد الاتجاه </a:t>
            </a:r>
            <a:endParaRPr lang="en-US" b="1" dirty="0" smtClean="0">
              <a:solidFill>
                <a:srgbClr val="00206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1400" dirty="0" smtClean="0">
                <a:solidFill>
                  <a:srgbClr val="002060"/>
                </a:solidFill>
                <a:latin typeface="Hacen Liner Screen" pitchFamily="2" charset="-78"/>
                <a:cs typeface="Hacen Liner Screen" pitchFamily="2" charset="-78"/>
              </a:rPr>
              <a:t>يحفزك على التفكير المستقبلي.</a:t>
            </a:r>
            <a:endParaRPr lang="en-US" sz="1400" dirty="0">
              <a:solidFill>
                <a:srgbClr val="002060"/>
              </a:solidFill>
              <a:latin typeface="Hacen Liner Screen" pitchFamily="2" charset="-78"/>
              <a:cs typeface="Hacen Liner Screen" pitchFamily="2" charset="-78"/>
            </a:endParaRPr>
          </a:p>
        </p:txBody>
      </p:sp>
      <p:sp>
        <p:nvSpPr>
          <p:cNvPr id="18" name="yellow puzzle piece"/>
          <p:cNvSpPr>
            <a:spLocks/>
          </p:cNvSpPr>
          <p:nvPr/>
        </p:nvSpPr>
        <p:spPr bwMode="auto">
          <a:xfrm>
            <a:off x="4821505" y="1402789"/>
            <a:ext cx="2181379" cy="2197980"/>
          </a:xfrm>
          <a:custGeom>
            <a:avLst/>
            <a:gdLst>
              <a:gd name="T0" fmla="*/ 61 w 277"/>
              <a:gd name="T1" fmla="*/ 62 h 278"/>
              <a:gd name="T2" fmla="*/ 123 w 277"/>
              <a:gd name="T3" fmla="*/ 62 h 278"/>
              <a:gd name="T4" fmla="*/ 139 w 277"/>
              <a:gd name="T5" fmla="*/ 62 h 278"/>
              <a:gd name="T6" fmla="*/ 158 w 277"/>
              <a:gd name="T7" fmla="*/ 54 h 278"/>
              <a:gd name="T8" fmla="*/ 143 w 277"/>
              <a:gd name="T9" fmla="*/ 27 h 278"/>
              <a:gd name="T10" fmla="*/ 169 w 277"/>
              <a:gd name="T11" fmla="*/ 0 h 278"/>
              <a:gd name="T12" fmla="*/ 196 w 277"/>
              <a:gd name="T13" fmla="*/ 27 h 278"/>
              <a:gd name="T14" fmla="*/ 181 w 277"/>
              <a:gd name="T15" fmla="*/ 54 h 278"/>
              <a:gd name="T16" fmla="*/ 200 w 277"/>
              <a:gd name="T17" fmla="*/ 62 h 278"/>
              <a:gd name="T18" fmla="*/ 225 w 277"/>
              <a:gd name="T19" fmla="*/ 62 h 278"/>
              <a:gd name="T20" fmla="*/ 277 w 277"/>
              <a:gd name="T21" fmla="*/ 62 h 278"/>
              <a:gd name="T22" fmla="*/ 277 w 277"/>
              <a:gd name="T23" fmla="*/ 278 h 278"/>
              <a:gd name="T24" fmla="*/ 61 w 277"/>
              <a:gd name="T25" fmla="*/ 278 h 278"/>
              <a:gd name="T26" fmla="*/ 61 w 277"/>
              <a:gd name="T27" fmla="*/ 201 h 278"/>
              <a:gd name="T28" fmla="*/ 53 w 277"/>
              <a:gd name="T29" fmla="*/ 181 h 278"/>
              <a:gd name="T30" fmla="*/ 27 w 277"/>
              <a:gd name="T31" fmla="*/ 197 h 278"/>
              <a:gd name="T32" fmla="*/ 0 w 277"/>
              <a:gd name="T33" fmla="*/ 170 h 278"/>
              <a:gd name="T34" fmla="*/ 27 w 277"/>
              <a:gd name="T35" fmla="*/ 143 h 278"/>
              <a:gd name="T36" fmla="*/ 53 w 277"/>
              <a:gd name="T37" fmla="*/ 158 h 278"/>
              <a:gd name="T38" fmla="*/ 61 w 277"/>
              <a:gd name="T39" fmla="*/ 139 h 278"/>
              <a:gd name="T40" fmla="*/ 61 w 277"/>
              <a:gd name="T41" fmla="*/ 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7" h="278">
                <a:moveTo>
                  <a:pt x="61" y="62"/>
                </a:moveTo>
                <a:cubicBezTo>
                  <a:pt x="123" y="62"/>
                  <a:pt x="123" y="62"/>
                  <a:pt x="123" y="62"/>
                </a:cubicBezTo>
                <a:cubicBezTo>
                  <a:pt x="139" y="62"/>
                  <a:pt x="139" y="62"/>
                  <a:pt x="139" y="62"/>
                </a:cubicBezTo>
                <a:cubicBezTo>
                  <a:pt x="139" y="62"/>
                  <a:pt x="158" y="63"/>
                  <a:pt x="158" y="54"/>
                </a:cubicBezTo>
                <a:cubicBezTo>
                  <a:pt x="158" y="45"/>
                  <a:pt x="143" y="46"/>
                  <a:pt x="143" y="27"/>
                </a:cubicBezTo>
                <a:cubicBezTo>
                  <a:pt x="143" y="12"/>
                  <a:pt x="155" y="0"/>
                  <a:pt x="169" y="0"/>
                </a:cubicBezTo>
                <a:cubicBezTo>
                  <a:pt x="184" y="0"/>
                  <a:pt x="196" y="12"/>
                  <a:pt x="196" y="27"/>
                </a:cubicBezTo>
                <a:cubicBezTo>
                  <a:pt x="196" y="46"/>
                  <a:pt x="181" y="45"/>
                  <a:pt x="181" y="54"/>
                </a:cubicBezTo>
                <a:cubicBezTo>
                  <a:pt x="181" y="63"/>
                  <a:pt x="200" y="62"/>
                  <a:pt x="200" y="62"/>
                </a:cubicBezTo>
                <a:cubicBezTo>
                  <a:pt x="225" y="62"/>
                  <a:pt x="225" y="62"/>
                  <a:pt x="225" y="62"/>
                </a:cubicBezTo>
                <a:cubicBezTo>
                  <a:pt x="277" y="62"/>
                  <a:pt x="277" y="62"/>
                  <a:pt x="277" y="62"/>
                </a:cubicBezTo>
                <a:cubicBezTo>
                  <a:pt x="277" y="278"/>
                  <a:pt x="277" y="278"/>
                  <a:pt x="277" y="278"/>
                </a:cubicBezTo>
                <a:cubicBezTo>
                  <a:pt x="61" y="278"/>
                  <a:pt x="61" y="278"/>
                  <a:pt x="61" y="278"/>
                </a:cubicBezTo>
                <a:cubicBezTo>
                  <a:pt x="61" y="201"/>
                  <a:pt x="61" y="201"/>
                  <a:pt x="61" y="201"/>
                </a:cubicBezTo>
                <a:cubicBezTo>
                  <a:pt x="61" y="201"/>
                  <a:pt x="62" y="181"/>
                  <a:pt x="53" y="181"/>
                </a:cubicBezTo>
                <a:cubicBezTo>
                  <a:pt x="44" y="181"/>
                  <a:pt x="45" y="197"/>
                  <a:pt x="27" y="197"/>
                </a:cubicBezTo>
                <a:cubicBezTo>
                  <a:pt x="12" y="197"/>
                  <a:pt x="0" y="185"/>
                  <a:pt x="0" y="170"/>
                </a:cubicBezTo>
                <a:cubicBezTo>
                  <a:pt x="0" y="155"/>
                  <a:pt x="12" y="143"/>
                  <a:pt x="27" y="143"/>
                </a:cubicBezTo>
                <a:cubicBezTo>
                  <a:pt x="45" y="143"/>
                  <a:pt x="44" y="158"/>
                  <a:pt x="53" y="158"/>
                </a:cubicBezTo>
                <a:cubicBezTo>
                  <a:pt x="62" y="158"/>
                  <a:pt x="61" y="139"/>
                  <a:pt x="61" y="139"/>
                </a:cubicBezTo>
                <a:lnTo>
                  <a:pt x="61" y="62"/>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9" name="orange puzzle piece"/>
          <p:cNvSpPr>
            <a:spLocks/>
          </p:cNvSpPr>
          <p:nvPr/>
        </p:nvSpPr>
        <p:spPr bwMode="auto">
          <a:xfrm>
            <a:off x="3587760" y="1887541"/>
            <a:ext cx="1719869" cy="1713229"/>
          </a:xfrm>
          <a:custGeom>
            <a:avLst/>
            <a:gdLst>
              <a:gd name="T0" fmla="*/ 1 w 218"/>
              <a:gd name="T1" fmla="*/ 217 h 217"/>
              <a:gd name="T2" fmla="*/ 217 w 218"/>
              <a:gd name="T3" fmla="*/ 217 h 217"/>
              <a:gd name="T4" fmla="*/ 217 w 218"/>
              <a:gd name="T5" fmla="*/ 140 h 217"/>
              <a:gd name="T6" fmla="*/ 209 w 218"/>
              <a:gd name="T7" fmla="*/ 120 h 217"/>
              <a:gd name="T8" fmla="*/ 182 w 218"/>
              <a:gd name="T9" fmla="*/ 136 h 217"/>
              <a:gd name="T10" fmla="*/ 155 w 218"/>
              <a:gd name="T11" fmla="*/ 109 h 217"/>
              <a:gd name="T12" fmla="*/ 182 w 218"/>
              <a:gd name="T13" fmla="*/ 82 h 217"/>
              <a:gd name="T14" fmla="*/ 209 w 218"/>
              <a:gd name="T15" fmla="*/ 97 h 217"/>
              <a:gd name="T16" fmla="*/ 217 w 218"/>
              <a:gd name="T17" fmla="*/ 78 h 217"/>
              <a:gd name="T18" fmla="*/ 217 w 218"/>
              <a:gd name="T19" fmla="*/ 66 h 217"/>
              <a:gd name="T20" fmla="*/ 217 w 218"/>
              <a:gd name="T21" fmla="*/ 28 h 217"/>
              <a:gd name="T22" fmla="*/ 217 w 218"/>
              <a:gd name="T23" fmla="*/ 1 h 217"/>
              <a:gd name="T24" fmla="*/ 140 w 218"/>
              <a:gd name="T25" fmla="*/ 1 h 217"/>
              <a:gd name="T26" fmla="*/ 120 w 218"/>
              <a:gd name="T27" fmla="*/ 9 h 217"/>
              <a:gd name="T28" fmla="*/ 136 w 218"/>
              <a:gd name="T29" fmla="*/ 36 h 217"/>
              <a:gd name="T30" fmla="*/ 109 w 218"/>
              <a:gd name="T31" fmla="*/ 63 h 217"/>
              <a:gd name="T32" fmla="*/ 82 w 218"/>
              <a:gd name="T33" fmla="*/ 36 h 217"/>
              <a:gd name="T34" fmla="*/ 97 w 218"/>
              <a:gd name="T35" fmla="*/ 9 h 217"/>
              <a:gd name="T36" fmla="*/ 78 w 218"/>
              <a:gd name="T37" fmla="*/ 1 h 217"/>
              <a:gd name="T38" fmla="*/ 1 w 218"/>
              <a:gd name="T39" fmla="*/ 1 h 217"/>
              <a:gd name="T40" fmla="*/ 1 w 218"/>
              <a:gd name="T41" fmla="*/ 78 h 217"/>
              <a:gd name="T42" fmla="*/ 9 w 218"/>
              <a:gd name="T43" fmla="*/ 97 h 217"/>
              <a:gd name="T44" fmla="*/ 36 w 218"/>
              <a:gd name="T45" fmla="*/ 82 h 217"/>
              <a:gd name="T46" fmla="*/ 63 w 218"/>
              <a:gd name="T47" fmla="*/ 109 h 217"/>
              <a:gd name="T48" fmla="*/ 36 w 218"/>
              <a:gd name="T49" fmla="*/ 136 h 217"/>
              <a:gd name="T50" fmla="*/ 9 w 218"/>
              <a:gd name="T51" fmla="*/ 120 h 217"/>
              <a:gd name="T52" fmla="*/ 1 w 218"/>
              <a:gd name="T53" fmla="*/ 140 h 217"/>
              <a:gd name="T54" fmla="*/ 1 w 218"/>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217">
                <a:moveTo>
                  <a:pt x="1" y="217"/>
                </a:moveTo>
                <a:cubicBezTo>
                  <a:pt x="217" y="217"/>
                  <a:pt x="217" y="217"/>
                  <a:pt x="217" y="217"/>
                </a:cubicBezTo>
                <a:cubicBezTo>
                  <a:pt x="217" y="140"/>
                  <a:pt x="217" y="140"/>
                  <a:pt x="217" y="140"/>
                </a:cubicBezTo>
                <a:cubicBezTo>
                  <a:pt x="217" y="140"/>
                  <a:pt x="218" y="120"/>
                  <a:pt x="209" y="120"/>
                </a:cubicBezTo>
                <a:cubicBezTo>
                  <a:pt x="200" y="120"/>
                  <a:pt x="201" y="136"/>
                  <a:pt x="182" y="136"/>
                </a:cubicBezTo>
                <a:cubicBezTo>
                  <a:pt x="167" y="136"/>
                  <a:pt x="155" y="124"/>
                  <a:pt x="155" y="109"/>
                </a:cubicBezTo>
                <a:cubicBezTo>
                  <a:pt x="155" y="94"/>
                  <a:pt x="167" y="82"/>
                  <a:pt x="182" y="82"/>
                </a:cubicBezTo>
                <a:cubicBezTo>
                  <a:pt x="201" y="82"/>
                  <a:pt x="200" y="97"/>
                  <a:pt x="209" y="97"/>
                </a:cubicBezTo>
                <a:cubicBezTo>
                  <a:pt x="218" y="97"/>
                  <a:pt x="217" y="78"/>
                  <a:pt x="217" y="78"/>
                </a:cubicBezTo>
                <a:cubicBezTo>
                  <a:pt x="217" y="66"/>
                  <a:pt x="217" y="66"/>
                  <a:pt x="217" y="66"/>
                </a:cubicBezTo>
                <a:cubicBezTo>
                  <a:pt x="217" y="28"/>
                  <a:pt x="217" y="28"/>
                  <a:pt x="217" y="28"/>
                </a:cubicBezTo>
                <a:cubicBezTo>
                  <a:pt x="217" y="1"/>
                  <a:pt x="217" y="1"/>
                  <a:pt x="217" y="1"/>
                </a:cubicBezTo>
                <a:cubicBezTo>
                  <a:pt x="140" y="1"/>
                  <a:pt x="140" y="1"/>
                  <a:pt x="140" y="1"/>
                </a:cubicBezTo>
                <a:cubicBezTo>
                  <a:pt x="140" y="1"/>
                  <a:pt x="120" y="0"/>
                  <a:pt x="120" y="9"/>
                </a:cubicBezTo>
                <a:cubicBezTo>
                  <a:pt x="120" y="18"/>
                  <a:pt x="136" y="17"/>
                  <a:pt x="136" y="36"/>
                </a:cubicBezTo>
                <a:cubicBezTo>
                  <a:pt x="136" y="51"/>
                  <a:pt x="124" y="63"/>
                  <a:pt x="109" y="63"/>
                </a:cubicBezTo>
                <a:cubicBezTo>
                  <a:pt x="94" y="63"/>
                  <a:pt x="82" y="51"/>
                  <a:pt x="82" y="36"/>
                </a:cubicBezTo>
                <a:cubicBezTo>
                  <a:pt x="82" y="17"/>
                  <a:pt x="97" y="18"/>
                  <a:pt x="97" y="9"/>
                </a:cubicBezTo>
                <a:cubicBezTo>
                  <a:pt x="97" y="0"/>
                  <a:pt x="78" y="1"/>
                  <a:pt x="78" y="1"/>
                </a:cubicBezTo>
                <a:cubicBezTo>
                  <a:pt x="1" y="1"/>
                  <a:pt x="1" y="1"/>
                  <a:pt x="1" y="1"/>
                </a:cubicBezTo>
                <a:cubicBezTo>
                  <a:pt x="1" y="78"/>
                  <a:pt x="1" y="78"/>
                  <a:pt x="1" y="78"/>
                </a:cubicBezTo>
                <a:cubicBezTo>
                  <a:pt x="1" y="78"/>
                  <a:pt x="0" y="97"/>
                  <a:pt x="9" y="97"/>
                </a:cubicBezTo>
                <a:cubicBezTo>
                  <a:pt x="18" y="97"/>
                  <a:pt x="17" y="82"/>
                  <a:pt x="36" y="82"/>
                </a:cubicBezTo>
                <a:cubicBezTo>
                  <a:pt x="51" y="82"/>
                  <a:pt x="63" y="94"/>
                  <a:pt x="63" y="109"/>
                </a:cubicBezTo>
                <a:cubicBezTo>
                  <a:pt x="63" y="124"/>
                  <a:pt x="51" y="136"/>
                  <a:pt x="36" y="136"/>
                </a:cubicBezTo>
                <a:cubicBezTo>
                  <a:pt x="17" y="136"/>
                  <a:pt x="18" y="120"/>
                  <a:pt x="9" y="120"/>
                </a:cubicBezTo>
                <a:cubicBezTo>
                  <a:pt x="0" y="120"/>
                  <a:pt x="1" y="140"/>
                  <a:pt x="1" y="140"/>
                </a:cubicBezTo>
                <a:lnTo>
                  <a:pt x="1" y="217"/>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dirty="0"/>
          </a:p>
        </p:txBody>
      </p:sp>
      <p:sp>
        <p:nvSpPr>
          <p:cNvPr id="20" name="teal puzzle piece"/>
          <p:cNvSpPr>
            <a:spLocks/>
          </p:cNvSpPr>
          <p:nvPr/>
        </p:nvSpPr>
        <p:spPr bwMode="auto">
          <a:xfrm>
            <a:off x="1896833" y="1887541"/>
            <a:ext cx="2191339" cy="1713229"/>
          </a:xfrm>
          <a:custGeom>
            <a:avLst/>
            <a:gdLst>
              <a:gd name="T0" fmla="*/ 216 w 278"/>
              <a:gd name="T1" fmla="*/ 217 h 217"/>
              <a:gd name="T2" fmla="*/ 0 w 278"/>
              <a:gd name="T3" fmla="*/ 217 h 217"/>
              <a:gd name="T4" fmla="*/ 0 w 278"/>
              <a:gd name="T5" fmla="*/ 1 h 217"/>
              <a:gd name="T6" fmla="*/ 77 w 278"/>
              <a:gd name="T7" fmla="*/ 1 h 217"/>
              <a:gd name="T8" fmla="*/ 96 w 278"/>
              <a:gd name="T9" fmla="*/ 9 h 217"/>
              <a:gd name="T10" fmla="*/ 81 w 278"/>
              <a:gd name="T11" fmla="*/ 36 h 217"/>
              <a:gd name="T12" fmla="*/ 108 w 278"/>
              <a:gd name="T13" fmla="*/ 63 h 217"/>
              <a:gd name="T14" fmla="*/ 135 w 278"/>
              <a:gd name="T15" fmla="*/ 36 h 217"/>
              <a:gd name="T16" fmla="*/ 119 w 278"/>
              <a:gd name="T17" fmla="*/ 9 h 217"/>
              <a:gd name="T18" fmla="*/ 139 w 278"/>
              <a:gd name="T19" fmla="*/ 1 h 217"/>
              <a:gd name="T20" fmla="*/ 216 w 278"/>
              <a:gd name="T21" fmla="*/ 1 h 217"/>
              <a:gd name="T22" fmla="*/ 216 w 278"/>
              <a:gd name="T23" fmla="*/ 78 h 217"/>
              <a:gd name="T24" fmla="*/ 224 w 278"/>
              <a:gd name="T25" fmla="*/ 97 h 217"/>
              <a:gd name="T26" fmla="*/ 251 w 278"/>
              <a:gd name="T27" fmla="*/ 82 h 217"/>
              <a:gd name="T28" fmla="*/ 278 w 278"/>
              <a:gd name="T29" fmla="*/ 109 h 217"/>
              <a:gd name="T30" fmla="*/ 251 w 278"/>
              <a:gd name="T31" fmla="*/ 136 h 217"/>
              <a:gd name="T32" fmla="*/ 224 w 278"/>
              <a:gd name="T33" fmla="*/ 120 h 217"/>
              <a:gd name="T34" fmla="*/ 216 w 278"/>
              <a:gd name="T35" fmla="*/ 140 h 217"/>
              <a:gd name="T36" fmla="*/ 216 w 278"/>
              <a:gd name="T3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216" y="217"/>
                </a:moveTo>
                <a:cubicBezTo>
                  <a:pt x="0" y="217"/>
                  <a:pt x="0" y="217"/>
                  <a:pt x="0" y="217"/>
                </a:cubicBezTo>
                <a:cubicBezTo>
                  <a:pt x="0" y="1"/>
                  <a:pt x="0" y="1"/>
                  <a:pt x="0" y="1"/>
                </a:cubicBezTo>
                <a:cubicBezTo>
                  <a:pt x="77" y="1"/>
                  <a:pt x="77" y="1"/>
                  <a:pt x="77" y="1"/>
                </a:cubicBezTo>
                <a:cubicBezTo>
                  <a:pt x="77" y="1"/>
                  <a:pt x="96" y="0"/>
                  <a:pt x="96" y="9"/>
                </a:cubicBezTo>
                <a:cubicBezTo>
                  <a:pt x="96" y="18"/>
                  <a:pt x="81" y="17"/>
                  <a:pt x="81" y="36"/>
                </a:cubicBezTo>
                <a:cubicBezTo>
                  <a:pt x="81" y="51"/>
                  <a:pt x="93" y="63"/>
                  <a:pt x="108" y="63"/>
                </a:cubicBezTo>
                <a:cubicBezTo>
                  <a:pt x="123" y="63"/>
                  <a:pt x="135" y="51"/>
                  <a:pt x="135" y="36"/>
                </a:cubicBezTo>
                <a:cubicBezTo>
                  <a:pt x="135" y="17"/>
                  <a:pt x="119" y="18"/>
                  <a:pt x="119" y="9"/>
                </a:cubicBezTo>
                <a:cubicBezTo>
                  <a:pt x="119" y="0"/>
                  <a:pt x="139" y="1"/>
                  <a:pt x="139"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4"/>
                  <a:pt x="266" y="136"/>
                  <a:pt x="251" y="136"/>
                </a:cubicBezTo>
                <a:cubicBezTo>
                  <a:pt x="232" y="136"/>
                  <a:pt x="233" y="120"/>
                  <a:pt x="224" y="120"/>
                </a:cubicBezTo>
                <a:cubicBezTo>
                  <a:pt x="215" y="120"/>
                  <a:pt x="216" y="140"/>
                  <a:pt x="216" y="140"/>
                </a:cubicBezTo>
                <a:lnTo>
                  <a:pt x="216" y="217"/>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1" name="blue puzzle piece"/>
          <p:cNvSpPr>
            <a:spLocks/>
          </p:cNvSpPr>
          <p:nvPr/>
        </p:nvSpPr>
        <p:spPr bwMode="auto">
          <a:xfrm>
            <a:off x="4821505" y="187593"/>
            <a:ext cx="2181379" cy="1713229"/>
          </a:xfrm>
          <a:custGeom>
            <a:avLst/>
            <a:gdLst>
              <a:gd name="T0" fmla="*/ 61 w 277"/>
              <a:gd name="T1" fmla="*/ 0 h 217"/>
              <a:gd name="T2" fmla="*/ 277 w 277"/>
              <a:gd name="T3" fmla="*/ 0 h 217"/>
              <a:gd name="T4" fmla="*/ 277 w 277"/>
              <a:gd name="T5" fmla="*/ 216 h 217"/>
              <a:gd name="T6" fmla="*/ 200 w 277"/>
              <a:gd name="T7" fmla="*/ 216 h 217"/>
              <a:gd name="T8" fmla="*/ 181 w 277"/>
              <a:gd name="T9" fmla="*/ 208 h 217"/>
              <a:gd name="T10" fmla="*/ 196 w 277"/>
              <a:gd name="T11" fmla="*/ 181 h 217"/>
              <a:gd name="T12" fmla="*/ 169 w 277"/>
              <a:gd name="T13" fmla="*/ 154 h 217"/>
              <a:gd name="T14" fmla="*/ 143 w 277"/>
              <a:gd name="T15" fmla="*/ 181 h 217"/>
              <a:gd name="T16" fmla="*/ 158 w 277"/>
              <a:gd name="T17" fmla="*/ 208 h 217"/>
              <a:gd name="T18" fmla="*/ 139 w 277"/>
              <a:gd name="T19" fmla="*/ 216 h 217"/>
              <a:gd name="T20" fmla="*/ 61 w 277"/>
              <a:gd name="T21" fmla="*/ 216 h 217"/>
              <a:gd name="T22" fmla="*/ 61 w 277"/>
              <a:gd name="T23" fmla="*/ 139 h 217"/>
              <a:gd name="T24" fmla="*/ 53 w 277"/>
              <a:gd name="T25" fmla="*/ 119 h 217"/>
              <a:gd name="T26" fmla="*/ 27 w 277"/>
              <a:gd name="T27" fmla="*/ 135 h 217"/>
              <a:gd name="T28" fmla="*/ 0 w 277"/>
              <a:gd name="T29" fmla="*/ 108 h 217"/>
              <a:gd name="T30" fmla="*/ 27 w 277"/>
              <a:gd name="T31" fmla="*/ 81 h 217"/>
              <a:gd name="T32" fmla="*/ 53 w 277"/>
              <a:gd name="T33" fmla="*/ 96 h 217"/>
              <a:gd name="T34" fmla="*/ 61 w 277"/>
              <a:gd name="T35" fmla="*/ 77 h 217"/>
              <a:gd name="T36" fmla="*/ 61 w 277"/>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7">
                <a:moveTo>
                  <a:pt x="61" y="0"/>
                </a:moveTo>
                <a:cubicBezTo>
                  <a:pt x="277" y="0"/>
                  <a:pt x="277" y="0"/>
                  <a:pt x="277" y="0"/>
                </a:cubicBezTo>
                <a:cubicBezTo>
                  <a:pt x="277" y="216"/>
                  <a:pt x="277" y="216"/>
                  <a:pt x="277" y="216"/>
                </a:cubicBezTo>
                <a:cubicBezTo>
                  <a:pt x="200" y="216"/>
                  <a:pt x="200" y="216"/>
                  <a:pt x="200" y="216"/>
                </a:cubicBezTo>
                <a:cubicBezTo>
                  <a:pt x="200" y="216"/>
                  <a:pt x="181" y="217"/>
                  <a:pt x="181" y="208"/>
                </a:cubicBezTo>
                <a:cubicBezTo>
                  <a:pt x="181" y="199"/>
                  <a:pt x="196" y="200"/>
                  <a:pt x="196" y="181"/>
                </a:cubicBezTo>
                <a:cubicBezTo>
                  <a:pt x="196" y="166"/>
                  <a:pt x="184" y="154"/>
                  <a:pt x="169" y="154"/>
                </a:cubicBezTo>
                <a:cubicBezTo>
                  <a:pt x="155" y="154"/>
                  <a:pt x="143" y="166"/>
                  <a:pt x="143" y="181"/>
                </a:cubicBezTo>
                <a:cubicBezTo>
                  <a:pt x="143" y="200"/>
                  <a:pt x="158" y="199"/>
                  <a:pt x="158" y="208"/>
                </a:cubicBezTo>
                <a:cubicBezTo>
                  <a:pt x="158" y="217"/>
                  <a:pt x="139" y="216"/>
                  <a:pt x="139" y="216"/>
                </a:cubicBezTo>
                <a:cubicBezTo>
                  <a:pt x="61" y="216"/>
                  <a:pt x="61" y="216"/>
                  <a:pt x="61" y="216"/>
                </a:cubicBezTo>
                <a:cubicBezTo>
                  <a:pt x="61" y="139"/>
                  <a:pt x="61" y="139"/>
                  <a:pt x="61" y="139"/>
                </a:cubicBezTo>
                <a:cubicBezTo>
                  <a:pt x="61" y="139"/>
                  <a:pt x="62" y="119"/>
                  <a:pt x="53" y="119"/>
                </a:cubicBezTo>
                <a:cubicBezTo>
                  <a:pt x="44" y="119"/>
                  <a:pt x="45" y="135"/>
                  <a:pt x="27" y="135"/>
                </a:cubicBezTo>
                <a:cubicBezTo>
                  <a:pt x="12" y="135"/>
                  <a:pt x="0" y="123"/>
                  <a:pt x="0" y="108"/>
                </a:cubicBezTo>
                <a:cubicBezTo>
                  <a:pt x="0" y="93"/>
                  <a:pt x="12" y="81"/>
                  <a:pt x="27" y="81"/>
                </a:cubicBezTo>
                <a:cubicBezTo>
                  <a:pt x="45" y="81"/>
                  <a:pt x="44" y="96"/>
                  <a:pt x="53" y="96"/>
                </a:cubicBezTo>
                <a:cubicBezTo>
                  <a:pt x="62" y="96"/>
                  <a:pt x="61" y="77"/>
                  <a:pt x="61" y="77"/>
                </a:cubicBezTo>
                <a:lnTo>
                  <a:pt x="61" y="0"/>
                </a:lnTo>
                <a:close/>
              </a:path>
            </a:pathLst>
          </a:custGeom>
          <a:solidFill>
            <a:srgbClr val="00B0F0"/>
          </a:solidFill>
          <a:ln>
            <a:solidFill>
              <a:schemeClr val="accent6">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22" name="red puzzle piece"/>
          <p:cNvSpPr>
            <a:spLocks/>
          </p:cNvSpPr>
          <p:nvPr/>
        </p:nvSpPr>
        <p:spPr bwMode="auto">
          <a:xfrm>
            <a:off x="3587760" y="187592"/>
            <a:ext cx="1719869" cy="2197980"/>
          </a:xfrm>
          <a:custGeom>
            <a:avLst/>
            <a:gdLst>
              <a:gd name="T0" fmla="*/ 1 w 218"/>
              <a:gd name="T1" fmla="*/ 77 h 278"/>
              <a:gd name="T2" fmla="*/ 9 w 218"/>
              <a:gd name="T3" fmla="*/ 96 h 278"/>
              <a:gd name="T4" fmla="*/ 36 w 218"/>
              <a:gd name="T5" fmla="*/ 81 h 278"/>
              <a:gd name="T6" fmla="*/ 63 w 218"/>
              <a:gd name="T7" fmla="*/ 108 h 278"/>
              <a:gd name="T8" fmla="*/ 36 w 218"/>
              <a:gd name="T9" fmla="*/ 135 h 278"/>
              <a:gd name="T10" fmla="*/ 9 w 218"/>
              <a:gd name="T11" fmla="*/ 119 h 278"/>
              <a:gd name="T12" fmla="*/ 1 w 218"/>
              <a:gd name="T13" fmla="*/ 139 h 278"/>
              <a:gd name="T14" fmla="*/ 1 w 218"/>
              <a:gd name="T15" fmla="*/ 216 h 278"/>
              <a:gd name="T16" fmla="*/ 78 w 218"/>
              <a:gd name="T17" fmla="*/ 216 h 278"/>
              <a:gd name="T18" fmla="*/ 97 w 218"/>
              <a:gd name="T19" fmla="*/ 224 h 278"/>
              <a:gd name="T20" fmla="*/ 82 w 218"/>
              <a:gd name="T21" fmla="*/ 251 h 278"/>
              <a:gd name="T22" fmla="*/ 109 w 218"/>
              <a:gd name="T23" fmla="*/ 278 h 278"/>
              <a:gd name="T24" fmla="*/ 136 w 218"/>
              <a:gd name="T25" fmla="*/ 251 h 278"/>
              <a:gd name="T26" fmla="*/ 120 w 218"/>
              <a:gd name="T27" fmla="*/ 224 h 278"/>
              <a:gd name="T28" fmla="*/ 140 w 218"/>
              <a:gd name="T29" fmla="*/ 216 h 278"/>
              <a:gd name="T30" fmla="*/ 217 w 218"/>
              <a:gd name="T31" fmla="*/ 216 h 278"/>
              <a:gd name="T32" fmla="*/ 217 w 218"/>
              <a:gd name="T33" fmla="*/ 139 h 278"/>
              <a:gd name="T34" fmla="*/ 209 w 218"/>
              <a:gd name="T35" fmla="*/ 119 h 278"/>
              <a:gd name="T36" fmla="*/ 182 w 218"/>
              <a:gd name="T37" fmla="*/ 135 h 278"/>
              <a:gd name="T38" fmla="*/ 155 w 218"/>
              <a:gd name="T39" fmla="*/ 108 h 278"/>
              <a:gd name="T40" fmla="*/ 182 w 218"/>
              <a:gd name="T41" fmla="*/ 81 h 278"/>
              <a:gd name="T42" fmla="*/ 209 w 218"/>
              <a:gd name="T43" fmla="*/ 96 h 278"/>
              <a:gd name="T44" fmla="*/ 217 w 218"/>
              <a:gd name="T45" fmla="*/ 77 h 278"/>
              <a:gd name="T46" fmla="*/ 217 w 218"/>
              <a:gd name="T47" fmla="*/ 0 h 278"/>
              <a:gd name="T48" fmla="*/ 1 w 218"/>
              <a:gd name="T49" fmla="*/ 0 h 278"/>
              <a:gd name="T50" fmla="*/ 1 w 218"/>
              <a:gd name="T51" fmla="*/ 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278">
                <a:moveTo>
                  <a:pt x="1" y="77"/>
                </a:moveTo>
                <a:cubicBezTo>
                  <a:pt x="1" y="77"/>
                  <a:pt x="0" y="96"/>
                  <a:pt x="9" y="96"/>
                </a:cubicBezTo>
                <a:cubicBezTo>
                  <a:pt x="18" y="96"/>
                  <a:pt x="17" y="81"/>
                  <a:pt x="36" y="81"/>
                </a:cubicBezTo>
                <a:cubicBezTo>
                  <a:pt x="51" y="81"/>
                  <a:pt x="63" y="93"/>
                  <a:pt x="63" y="108"/>
                </a:cubicBezTo>
                <a:cubicBezTo>
                  <a:pt x="63" y="123"/>
                  <a:pt x="51" y="135"/>
                  <a:pt x="36" y="135"/>
                </a:cubicBezTo>
                <a:cubicBezTo>
                  <a:pt x="17" y="135"/>
                  <a:pt x="18" y="119"/>
                  <a:pt x="9" y="119"/>
                </a:cubicBezTo>
                <a:cubicBezTo>
                  <a:pt x="0" y="119"/>
                  <a:pt x="1" y="139"/>
                  <a:pt x="1" y="139"/>
                </a:cubicBezTo>
                <a:cubicBezTo>
                  <a:pt x="1" y="216"/>
                  <a:pt x="1" y="216"/>
                  <a:pt x="1" y="216"/>
                </a:cubicBezTo>
                <a:cubicBezTo>
                  <a:pt x="78" y="216"/>
                  <a:pt x="78" y="216"/>
                  <a:pt x="78" y="216"/>
                </a:cubicBezTo>
                <a:cubicBezTo>
                  <a:pt x="78" y="216"/>
                  <a:pt x="97" y="215"/>
                  <a:pt x="97" y="224"/>
                </a:cubicBezTo>
                <a:cubicBezTo>
                  <a:pt x="97" y="233"/>
                  <a:pt x="82" y="232"/>
                  <a:pt x="82" y="251"/>
                </a:cubicBezTo>
                <a:cubicBezTo>
                  <a:pt x="82" y="266"/>
                  <a:pt x="94" y="278"/>
                  <a:pt x="109" y="278"/>
                </a:cubicBezTo>
                <a:cubicBezTo>
                  <a:pt x="124" y="278"/>
                  <a:pt x="136" y="266"/>
                  <a:pt x="136" y="251"/>
                </a:cubicBezTo>
                <a:cubicBezTo>
                  <a:pt x="136" y="232"/>
                  <a:pt x="120" y="233"/>
                  <a:pt x="120" y="224"/>
                </a:cubicBezTo>
                <a:cubicBezTo>
                  <a:pt x="120" y="215"/>
                  <a:pt x="140" y="216"/>
                  <a:pt x="140" y="216"/>
                </a:cubicBezTo>
                <a:cubicBezTo>
                  <a:pt x="217" y="216"/>
                  <a:pt x="217" y="216"/>
                  <a:pt x="217" y="216"/>
                </a:cubicBezTo>
                <a:cubicBezTo>
                  <a:pt x="217" y="139"/>
                  <a:pt x="217" y="139"/>
                  <a:pt x="217" y="139"/>
                </a:cubicBezTo>
                <a:cubicBezTo>
                  <a:pt x="217" y="139"/>
                  <a:pt x="218" y="119"/>
                  <a:pt x="209" y="119"/>
                </a:cubicBezTo>
                <a:cubicBezTo>
                  <a:pt x="200" y="119"/>
                  <a:pt x="201" y="135"/>
                  <a:pt x="182" y="135"/>
                </a:cubicBezTo>
                <a:cubicBezTo>
                  <a:pt x="167" y="135"/>
                  <a:pt x="155" y="123"/>
                  <a:pt x="155" y="108"/>
                </a:cubicBezTo>
                <a:cubicBezTo>
                  <a:pt x="155" y="93"/>
                  <a:pt x="167" y="81"/>
                  <a:pt x="182" y="81"/>
                </a:cubicBezTo>
                <a:cubicBezTo>
                  <a:pt x="201" y="81"/>
                  <a:pt x="200" y="96"/>
                  <a:pt x="209" y="96"/>
                </a:cubicBezTo>
                <a:cubicBezTo>
                  <a:pt x="218" y="96"/>
                  <a:pt x="217" y="77"/>
                  <a:pt x="217" y="77"/>
                </a:cubicBezTo>
                <a:cubicBezTo>
                  <a:pt x="217" y="0"/>
                  <a:pt x="217" y="0"/>
                  <a:pt x="217" y="0"/>
                </a:cubicBezTo>
                <a:cubicBezTo>
                  <a:pt x="1" y="0"/>
                  <a:pt x="1" y="0"/>
                  <a:pt x="1" y="0"/>
                </a:cubicBezTo>
                <a:lnTo>
                  <a:pt x="1" y="77"/>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23" name="green puzzle piece"/>
          <p:cNvSpPr>
            <a:spLocks/>
          </p:cNvSpPr>
          <p:nvPr/>
        </p:nvSpPr>
        <p:spPr bwMode="auto">
          <a:xfrm>
            <a:off x="1896833" y="187592"/>
            <a:ext cx="2191339" cy="2197980"/>
          </a:xfrm>
          <a:custGeom>
            <a:avLst/>
            <a:gdLst>
              <a:gd name="T0" fmla="*/ 216 w 278"/>
              <a:gd name="T1" fmla="*/ 216 h 278"/>
              <a:gd name="T2" fmla="*/ 216 w 278"/>
              <a:gd name="T3" fmla="*/ 155 h 278"/>
              <a:gd name="T4" fmla="*/ 216 w 278"/>
              <a:gd name="T5" fmla="*/ 139 h 278"/>
              <a:gd name="T6" fmla="*/ 224 w 278"/>
              <a:gd name="T7" fmla="*/ 119 h 278"/>
              <a:gd name="T8" fmla="*/ 251 w 278"/>
              <a:gd name="T9" fmla="*/ 135 h 278"/>
              <a:gd name="T10" fmla="*/ 278 w 278"/>
              <a:gd name="T11" fmla="*/ 108 h 278"/>
              <a:gd name="T12" fmla="*/ 251 w 278"/>
              <a:gd name="T13" fmla="*/ 81 h 278"/>
              <a:gd name="T14" fmla="*/ 224 w 278"/>
              <a:gd name="T15" fmla="*/ 96 h 278"/>
              <a:gd name="T16" fmla="*/ 216 w 278"/>
              <a:gd name="T17" fmla="*/ 77 h 278"/>
              <a:gd name="T18" fmla="*/ 216 w 278"/>
              <a:gd name="T19" fmla="*/ 52 h 278"/>
              <a:gd name="T20" fmla="*/ 216 w 278"/>
              <a:gd name="T21" fmla="*/ 0 h 278"/>
              <a:gd name="T22" fmla="*/ 0 w 278"/>
              <a:gd name="T23" fmla="*/ 0 h 278"/>
              <a:gd name="T24" fmla="*/ 0 w 278"/>
              <a:gd name="T25" fmla="*/ 216 h 278"/>
              <a:gd name="T26" fmla="*/ 77 w 278"/>
              <a:gd name="T27" fmla="*/ 216 h 278"/>
              <a:gd name="T28" fmla="*/ 96 w 278"/>
              <a:gd name="T29" fmla="*/ 224 h 278"/>
              <a:gd name="T30" fmla="*/ 81 w 278"/>
              <a:gd name="T31" fmla="*/ 251 h 278"/>
              <a:gd name="T32" fmla="*/ 108 w 278"/>
              <a:gd name="T33" fmla="*/ 278 h 278"/>
              <a:gd name="T34" fmla="*/ 135 w 278"/>
              <a:gd name="T35" fmla="*/ 251 h 278"/>
              <a:gd name="T36" fmla="*/ 119 w 278"/>
              <a:gd name="T37" fmla="*/ 224 h 278"/>
              <a:gd name="T38" fmla="*/ 139 w 278"/>
              <a:gd name="T39" fmla="*/ 216 h 278"/>
              <a:gd name="T40" fmla="*/ 216 w 278"/>
              <a:gd name="T41"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8" h="278">
                <a:moveTo>
                  <a:pt x="216" y="216"/>
                </a:moveTo>
                <a:cubicBezTo>
                  <a:pt x="216" y="155"/>
                  <a:pt x="216" y="155"/>
                  <a:pt x="216" y="155"/>
                </a:cubicBezTo>
                <a:cubicBezTo>
                  <a:pt x="216" y="139"/>
                  <a:pt x="216" y="139"/>
                  <a:pt x="216" y="139"/>
                </a:cubicBezTo>
                <a:cubicBezTo>
                  <a:pt x="216" y="139"/>
                  <a:pt x="215" y="119"/>
                  <a:pt x="224" y="119"/>
                </a:cubicBezTo>
                <a:cubicBezTo>
                  <a:pt x="233" y="119"/>
                  <a:pt x="232" y="135"/>
                  <a:pt x="251" y="135"/>
                </a:cubicBezTo>
                <a:cubicBezTo>
                  <a:pt x="266" y="135"/>
                  <a:pt x="278" y="123"/>
                  <a:pt x="278" y="108"/>
                </a:cubicBezTo>
                <a:cubicBezTo>
                  <a:pt x="278" y="93"/>
                  <a:pt x="266" y="81"/>
                  <a:pt x="251" y="81"/>
                </a:cubicBezTo>
                <a:cubicBezTo>
                  <a:pt x="232" y="81"/>
                  <a:pt x="233" y="96"/>
                  <a:pt x="224" y="96"/>
                </a:cubicBezTo>
                <a:cubicBezTo>
                  <a:pt x="215" y="96"/>
                  <a:pt x="216" y="77"/>
                  <a:pt x="216" y="77"/>
                </a:cubicBezTo>
                <a:cubicBezTo>
                  <a:pt x="216" y="52"/>
                  <a:pt x="216" y="52"/>
                  <a:pt x="216" y="52"/>
                </a:cubicBezTo>
                <a:cubicBezTo>
                  <a:pt x="216" y="0"/>
                  <a:pt x="216" y="0"/>
                  <a:pt x="216" y="0"/>
                </a:cubicBezTo>
                <a:cubicBezTo>
                  <a:pt x="0" y="0"/>
                  <a:pt x="0" y="0"/>
                  <a:pt x="0" y="0"/>
                </a:cubicBezTo>
                <a:cubicBezTo>
                  <a:pt x="0" y="216"/>
                  <a:pt x="0" y="216"/>
                  <a:pt x="0" y="216"/>
                </a:cubicBezTo>
                <a:cubicBezTo>
                  <a:pt x="77" y="216"/>
                  <a:pt x="77" y="216"/>
                  <a:pt x="77" y="216"/>
                </a:cubicBezTo>
                <a:cubicBezTo>
                  <a:pt x="77" y="216"/>
                  <a:pt x="96" y="215"/>
                  <a:pt x="96" y="224"/>
                </a:cubicBezTo>
                <a:cubicBezTo>
                  <a:pt x="96" y="233"/>
                  <a:pt x="81" y="232"/>
                  <a:pt x="81" y="251"/>
                </a:cubicBezTo>
                <a:cubicBezTo>
                  <a:pt x="81" y="266"/>
                  <a:pt x="93" y="278"/>
                  <a:pt x="108" y="278"/>
                </a:cubicBezTo>
                <a:cubicBezTo>
                  <a:pt x="123" y="278"/>
                  <a:pt x="135" y="266"/>
                  <a:pt x="135" y="251"/>
                </a:cubicBezTo>
                <a:cubicBezTo>
                  <a:pt x="135" y="232"/>
                  <a:pt x="119" y="233"/>
                  <a:pt x="119" y="224"/>
                </a:cubicBezTo>
                <a:cubicBezTo>
                  <a:pt x="119" y="215"/>
                  <a:pt x="139" y="216"/>
                  <a:pt x="139" y="216"/>
                </a:cubicBezTo>
                <a:lnTo>
                  <a:pt x="216" y="216"/>
                </a:lnTo>
                <a:close/>
              </a:path>
            </a:pathLst>
          </a:custGeom>
          <a:solidFill>
            <a:srgbClr val="7030A0"/>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1"/>
          <p:cNvSpPr/>
          <p:nvPr/>
        </p:nvSpPr>
        <p:spPr>
          <a:xfrm>
            <a:off x="1870147" y="44624"/>
            <a:ext cx="591829" cy="923330"/>
          </a:xfrm>
          <a:prstGeom prst="rect">
            <a:avLst/>
          </a:prstGeom>
        </p:spPr>
        <p:txBody>
          <a:bodyPr wrap="none">
            <a:spAutoFit/>
          </a:bodyPr>
          <a:lstStyle/>
          <a:p>
            <a:r>
              <a:rPr lang="en-US" sz="5400" b="1" dirty="0">
                <a:solidFill>
                  <a:schemeClr val="bg1"/>
                </a:solidFill>
                <a:latin typeface="+mj-lt"/>
              </a:rPr>
              <a:t>1</a:t>
            </a:r>
            <a:endParaRPr lang="en-US" sz="5400" dirty="0">
              <a:solidFill>
                <a:schemeClr val="bg1"/>
              </a:solidFill>
              <a:latin typeface="+mj-lt"/>
            </a:endParaRPr>
          </a:p>
        </p:txBody>
      </p:sp>
      <p:sp>
        <p:nvSpPr>
          <p:cNvPr id="25" name="2"/>
          <p:cNvSpPr/>
          <p:nvPr/>
        </p:nvSpPr>
        <p:spPr>
          <a:xfrm>
            <a:off x="3593563" y="44624"/>
            <a:ext cx="591829" cy="923330"/>
          </a:xfrm>
          <a:prstGeom prst="rect">
            <a:avLst/>
          </a:prstGeom>
        </p:spPr>
        <p:txBody>
          <a:bodyPr wrap="none">
            <a:spAutoFit/>
          </a:bodyPr>
          <a:lstStyle/>
          <a:p>
            <a:r>
              <a:rPr lang="en-US" sz="5400" b="1" dirty="0">
                <a:solidFill>
                  <a:schemeClr val="bg1"/>
                </a:solidFill>
                <a:latin typeface="+mj-lt"/>
              </a:rPr>
              <a:t>2</a:t>
            </a:r>
            <a:endParaRPr lang="en-US" sz="5400" dirty="0">
              <a:solidFill>
                <a:schemeClr val="bg1"/>
              </a:solidFill>
              <a:latin typeface="+mj-lt"/>
            </a:endParaRPr>
          </a:p>
        </p:txBody>
      </p:sp>
      <p:sp>
        <p:nvSpPr>
          <p:cNvPr id="26" name="3"/>
          <p:cNvSpPr/>
          <p:nvPr/>
        </p:nvSpPr>
        <p:spPr>
          <a:xfrm>
            <a:off x="5304300" y="44624"/>
            <a:ext cx="591829" cy="923330"/>
          </a:xfrm>
          <a:prstGeom prst="rect">
            <a:avLst/>
          </a:prstGeom>
        </p:spPr>
        <p:txBody>
          <a:bodyPr wrap="none">
            <a:spAutoFit/>
          </a:bodyPr>
          <a:lstStyle/>
          <a:p>
            <a:r>
              <a:rPr lang="en-US" sz="5400" b="1" dirty="0">
                <a:solidFill>
                  <a:schemeClr val="bg1"/>
                </a:solidFill>
                <a:latin typeface="+mj-lt"/>
              </a:rPr>
              <a:t>3</a:t>
            </a:r>
            <a:endParaRPr lang="en-US" sz="5400" dirty="0">
              <a:solidFill>
                <a:schemeClr val="bg1"/>
              </a:solidFill>
              <a:latin typeface="+mj-lt"/>
            </a:endParaRPr>
          </a:p>
        </p:txBody>
      </p:sp>
      <p:sp>
        <p:nvSpPr>
          <p:cNvPr id="27" name="4"/>
          <p:cNvSpPr/>
          <p:nvPr/>
        </p:nvSpPr>
        <p:spPr>
          <a:xfrm>
            <a:off x="1899110" y="1761947"/>
            <a:ext cx="591829" cy="923330"/>
          </a:xfrm>
          <a:prstGeom prst="rect">
            <a:avLst/>
          </a:prstGeom>
        </p:spPr>
        <p:txBody>
          <a:bodyPr wrap="none">
            <a:spAutoFit/>
          </a:bodyPr>
          <a:lstStyle/>
          <a:p>
            <a:r>
              <a:rPr lang="en-US" sz="5400" b="1" dirty="0">
                <a:solidFill>
                  <a:schemeClr val="bg1"/>
                </a:solidFill>
                <a:latin typeface="+mj-lt"/>
              </a:rPr>
              <a:t>4</a:t>
            </a:r>
            <a:endParaRPr lang="en-US" sz="5400" dirty="0">
              <a:solidFill>
                <a:schemeClr val="bg1"/>
              </a:solidFill>
              <a:latin typeface="+mj-lt"/>
            </a:endParaRPr>
          </a:p>
        </p:txBody>
      </p:sp>
      <p:sp>
        <p:nvSpPr>
          <p:cNvPr id="28" name="5"/>
          <p:cNvSpPr/>
          <p:nvPr/>
        </p:nvSpPr>
        <p:spPr>
          <a:xfrm>
            <a:off x="3591089" y="1761947"/>
            <a:ext cx="591829" cy="923330"/>
          </a:xfrm>
          <a:prstGeom prst="rect">
            <a:avLst/>
          </a:prstGeom>
        </p:spPr>
        <p:txBody>
          <a:bodyPr wrap="none">
            <a:spAutoFit/>
          </a:bodyPr>
          <a:lstStyle/>
          <a:p>
            <a:r>
              <a:rPr lang="en-US" sz="5400" b="1" dirty="0">
                <a:solidFill>
                  <a:schemeClr val="bg1"/>
                </a:solidFill>
                <a:latin typeface="+mj-lt"/>
              </a:rPr>
              <a:t>5</a:t>
            </a:r>
            <a:endParaRPr lang="en-US" sz="5400" dirty="0">
              <a:solidFill>
                <a:schemeClr val="bg1"/>
              </a:solidFill>
              <a:latin typeface="+mj-lt"/>
            </a:endParaRPr>
          </a:p>
        </p:txBody>
      </p:sp>
      <p:sp>
        <p:nvSpPr>
          <p:cNvPr id="29" name="6"/>
          <p:cNvSpPr/>
          <p:nvPr/>
        </p:nvSpPr>
        <p:spPr>
          <a:xfrm>
            <a:off x="5290946" y="1761947"/>
            <a:ext cx="591829" cy="923330"/>
          </a:xfrm>
          <a:prstGeom prst="rect">
            <a:avLst/>
          </a:prstGeom>
        </p:spPr>
        <p:txBody>
          <a:bodyPr wrap="none">
            <a:spAutoFit/>
          </a:bodyPr>
          <a:lstStyle/>
          <a:p>
            <a:r>
              <a:rPr lang="en-US" sz="5400" b="1" dirty="0">
                <a:solidFill>
                  <a:schemeClr val="bg1"/>
                </a:solidFill>
                <a:latin typeface="+mj-lt"/>
              </a:rPr>
              <a:t>6</a:t>
            </a:r>
            <a:endParaRPr lang="en-US" sz="5400" dirty="0">
              <a:solidFill>
                <a:schemeClr val="bg1"/>
              </a:solidFill>
              <a:latin typeface="+mj-lt"/>
            </a:endParaRPr>
          </a:p>
        </p:txBody>
      </p:sp>
      <p:sp>
        <p:nvSpPr>
          <p:cNvPr id="31" name="Freeform 28"/>
          <p:cNvSpPr/>
          <p:nvPr/>
        </p:nvSpPr>
        <p:spPr>
          <a:xfrm rot="5400000">
            <a:off x="5391513" y="3069001"/>
            <a:ext cx="6857998" cy="7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32" name="Freeform 20"/>
          <p:cNvSpPr/>
          <p:nvPr/>
        </p:nvSpPr>
        <p:spPr>
          <a:xfrm rot="5400000" flipH="1" flipV="1">
            <a:off x="5319504" y="3069000"/>
            <a:ext cx="6858000" cy="7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sp>
        <p:nvSpPr>
          <p:cNvPr id="5" name="مستطيل 4"/>
          <p:cNvSpPr/>
          <p:nvPr/>
        </p:nvSpPr>
        <p:spPr>
          <a:xfrm>
            <a:off x="7120459" y="1080000"/>
            <a:ext cx="1601564" cy="1077218"/>
          </a:xfrm>
          <a:prstGeom prst="rect">
            <a:avLst/>
          </a:prstGeom>
        </p:spPr>
        <p:txBody>
          <a:bodyPr wrap="square">
            <a:spAutoFit/>
          </a:bodyPr>
          <a:lstStyle/>
          <a:p>
            <a:pPr algn="ctr"/>
            <a:r>
              <a:rPr lang="ar-SA" sz="32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فوائد </a:t>
            </a:r>
          </a:p>
          <a:p>
            <a:pPr algn="ctr"/>
            <a:r>
              <a:rPr lang="ar-SA" sz="32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التخطيط</a:t>
            </a:r>
            <a:endParaRPr lang="ar-SA" sz="32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530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4000"/>
                            </p:stCondLst>
                            <p:childTnLst>
                              <p:par>
                                <p:cTn id="27" presetID="10" presetClass="entr" presetSubtype="0"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0"/>
                            </p:stCondLst>
                            <p:childTnLst>
                              <p:par>
                                <p:cTn id="34" presetID="10" presetClass="entr" presetSubtype="0"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6000"/>
                            </p:stCondLst>
                            <p:childTnLst>
                              <p:par>
                                <p:cTn id="38" presetID="10" presetClass="entr" presetSubtype="0" fill="hold" grpId="0" nodeType="afterEffect">
                                  <p:stCondLst>
                                    <p:cond delay="5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7000"/>
                            </p:stCondLst>
                            <p:childTnLst>
                              <p:par>
                                <p:cTn id="45" presetID="10" presetClass="entr" presetSubtype="0" fill="hold" grpId="0" nodeType="afterEffect">
                                  <p:stCondLst>
                                    <p:cond delay="5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8000"/>
                            </p:stCondLst>
                            <p:childTnLst>
                              <p:par>
                                <p:cTn id="49" presetID="10" presetClass="entr" presetSubtype="0" fill="hold" grpId="0" nodeType="after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par>
                          <p:cTn id="55" fill="hold">
                            <p:stCondLst>
                              <p:cond delay="9000"/>
                            </p:stCondLst>
                            <p:childTnLst>
                              <p:par>
                                <p:cTn id="56" presetID="10" presetClass="entr" presetSubtype="0" fill="hold" grpId="0" nodeType="afterEffect">
                                  <p:stCondLst>
                                    <p:cond delay="5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10000"/>
                            </p:stCondLst>
                            <p:childTnLst>
                              <p:par>
                                <p:cTn id="60" presetID="10" presetClass="entr" presetSubtype="0" fill="hold" grpId="0" nodeType="after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par>
                          <p:cTn id="66" fill="hold">
                            <p:stCondLst>
                              <p:cond delay="11000"/>
                            </p:stCondLst>
                            <p:childTnLst>
                              <p:par>
                                <p:cTn id="67" presetID="10" presetClass="entr" presetSubtype="0" fill="hold" grpId="0" nodeType="afterEffect">
                                  <p:stCondLst>
                                    <p:cond delay="5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المعاني الضمنية للتخطيط</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your text goes here"/>
          <p:cNvSpPr txBox="1"/>
          <p:nvPr/>
        </p:nvSpPr>
        <p:spPr>
          <a:xfrm>
            <a:off x="5823887" y="2901891"/>
            <a:ext cx="3103643" cy="1446550"/>
          </a:xfrm>
          <a:prstGeom prst="rect">
            <a:avLst/>
          </a:prstGeom>
          <a:noFill/>
        </p:spPr>
        <p:txBody>
          <a:bodyPr wrap="square" rtlCol="0">
            <a:spAutoFit/>
          </a:bodyPr>
          <a:lstStyle/>
          <a:p>
            <a:r>
              <a:rPr lang="ar-SA" b="1" dirty="0" smtClean="0">
                <a:solidFill>
                  <a:srgbClr val="002060"/>
                </a:solidFill>
                <a:latin typeface="Hacen Liner Screen" pitchFamily="2" charset="-78"/>
                <a:cs typeface="Hacen Liner Screen" pitchFamily="2" charset="-78"/>
              </a:rPr>
              <a:t>ب – التخطيط أسلوب علمي:</a:t>
            </a:r>
            <a:endParaRPr lang="en-US" b="1" dirty="0" smtClean="0">
              <a:solidFill>
                <a:srgbClr val="002060"/>
              </a:solidFill>
              <a:latin typeface="Hacen Liner Screen" pitchFamily="2" charset="-78"/>
              <a:cs typeface="Hacen Liner Screen" pitchFamily="2" charset="-78"/>
            </a:endParaRPr>
          </a:p>
          <a:p>
            <a:r>
              <a:rPr lang="ar-SA" sz="1400" dirty="0" smtClean="0">
                <a:solidFill>
                  <a:srgbClr val="002060"/>
                </a:solidFill>
                <a:latin typeface="Hacen Liner Screen" pitchFamily="2" charset="-78"/>
                <a:cs typeface="Hacen Liner Screen" pitchFamily="2" charset="-78"/>
              </a:rPr>
              <a:t>لأنه يتضمن إتباع القواعد والمبادئ العلمية لا ارتجال فيها ولا عشوائية وبأهداف ومعدلات للنمو محدودة ومرسومة وهذا الأسلوب يستهدف حصر الموارد المتاحة واستخدامها بطريقة علمية وعملية </a:t>
            </a:r>
            <a:endParaRPr lang="en-US" sz="1400" dirty="0">
              <a:solidFill>
                <a:srgbClr val="002060"/>
              </a:solidFill>
              <a:latin typeface="Hacen Liner Screen" pitchFamily="2" charset="-78"/>
              <a:cs typeface="Hacen Liner Screen" pitchFamily="2" charset="-78"/>
            </a:endParaRPr>
          </a:p>
        </p:txBody>
      </p:sp>
      <p:sp>
        <p:nvSpPr>
          <p:cNvPr id="13" name="your text goes here"/>
          <p:cNvSpPr txBox="1"/>
          <p:nvPr/>
        </p:nvSpPr>
        <p:spPr>
          <a:xfrm>
            <a:off x="5823887" y="1110825"/>
            <a:ext cx="3103643" cy="1877437"/>
          </a:xfrm>
          <a:prstGeom prst="rect">
            <a:avLst/>
          </a:prstGeom>
          <a:noFill/>
        </p:spPr>
        <p:txBody>
          <a:bodyPr wrap="square" rtlCol="0">
            <a:spAutoFit/>
          </a:bodyPr>
          <a:lstStyle/>
          <a:p>
            <a:r>
              <a:rPr lang="ar-SA" b="1" u="sng" dirty="0" smtClean="0">
                <a:solidFill>
                  <a:srgbClr val="002060"/>
                </a:solidFill>
                <a:latin typeface="Hacen Liner Screen" pitchFamily="2" charset="-78"/>
                <a:cs typeface="Hacen Liner Screen" pitchFamily="2" charset="-78"/>
              </a:rPr>
              <a:t>أ- التخطيط وسيلة لا غاية:</a:t>
            </a:r>
            <a:endParaRPr lang="en-US" dirty="0" smtClean="0">
              <a:solidFill>
                <a:srgbClr val="002060"/>
              </a:solidFill>
              <a:latin typeface="Hacen Liner Screen" pitchFamily="2" charset="-78"/>
              <a:cs typeface="Hacen Liner Screen" pitchFamily="2" charset="-78"/>
            </a:endParaRPr>
          </a:p>
          <a:p>
            <a:r>
              <a:rPr lang="ar-SA" sz="1400" dirty="0" smtClean="0">
                <a:solidFill>
                  <a:srgbClr val="002060"/>
                </a:solidFill>
                <a:latin typeface="Hacen Liner Screen" pitchFamily="2" charset="-78"/>
                <a:cs typeface="Hacen Liner Screen" pitchFamily="2" charset="-78"/>
              </a:rPr>
              <a:t>التخطيط وسيلة علمية منظمة ومستمرة لحصر الموارد المادية والبشرية والمالية وتقديرها وتحديد طريقة استغلالها وتوجيهها وتوزيعها للمساعدة بتحقيق الغاية المرجوة في فترة أقصر وتكلفة أقل , وإذا تحققت الأهداف المرسومة للتخطيط تتشبع حاجات المستفيد من الموارد المتاحة </a:t>
            </a:r>
            <a:endParaRPr lang="en-US" sz="1400" dirty="0">
              <a:solidFill>
                <a:srgbClr val="002060"/>
              </a:solidFill>
              <a:latin typeface="Hacen Liner Screen" pitchFamily="2" charset="-78"/>
              <a:cs typeface="Hacen Liner Screen" pitchFamily="2" charset="-78"/>
            </a:endParaRPr>
          </a:p>
        </p:txBody>
      </p:sp>
      <p:grpSp>
        <p:nvGrpSpPr>
          <p:cNvPr id="14" name="bottom puzzle section"/>
          <p:cNvGrpSpPr/>
          <p:nvPr/>
        </p:nvGrpSpPr>
        <p:grpSpPr>
          <a:xfrm>
            <a:off x="504194" y="2132856"/>
            <a:ext cx="5219932" cy="2160000"/>
            <a:chOff x="412062" y="3792845"/>
            <a:chExt cx="5219932" cy="2235657"/>
          </a:xfrm>
        </p:grpSpPr>
        <p:sp>
          <p:nvSpPr>
            <p:cNvPr id="15" name="yellow puzzle piece"/>
            <p:cNvSpPr>
              <a:spLocks/>
            </p:cNvSpPr>
            <p:nvPr/>
          </p:nvSpPr>
          <p:spPr bwMode="auto">
            <a:xfrm>
              <a:off x="2142028" y="3792845"/>
              <a:ext cx="1759261" cy="2235657"/>
            </a:xfrm>
            <a:custGeom>
              <a:avLst/>
              <a:gdLst>
                <a:gd name="T0" fmla="*/ 217 w 218"/>
                <a:gd name="T1" fmla="*/ 200 h 277"/>
                <a:gd name="T2" fmla="*/ 208 w 218"/>
                <a:gd name="T3" fmla="*/ 181 h 277"/>
                <a:gd name="T4" fmla="*/ 182 w 218"/>
                <a:gd name="T5" fmla="*/ 196 h 277"/>
                <a:gd name="T6" fmla="*/ 155 w 218"/>
                <a:gd name="T7" fmla="*/ 169 h 277"/>
                <a:gd name="T8" fmla="*/ 182 w 218"/>
                <a:gd name="T9" fmla="*/ 143 h 277"/>
                <a:gd name="T10" fmla="*/ 208 w 218"/>
                <a:gd name="T11" fmla="*/ 158 h 277"/>
                <a:gd name="T12" fmla="*/ 217 w 218"/>
                <a:gd name="T13" fmla="*/ 139 h 277"/>
                <a:gd name="T14" fmla="*/ 217 w 218"/>
                <a:gd name="T15" fmla="*/ 61 h 277"/>
                <a:gd name="T16" fmla="*/ 139 w 218"/>
                <a:gd name="T17" fmla="*/ 61 h 277"/>
                <a:gd name="T18" fmla="*/ 120 w 218"/>
                <a:gd name="T19" fmla="*/ 53 h 277"/>
                <a:gd name="T20" fmla="*/ 136 w 218"/>
                <a:gd name="T21" fmla="*/ 27 h 277"/>
                <a:gd name="T22" fmla="*/ 109 w 218"/>
                <a:gd name="T23" fmla="*/ 0 h 277"/>
                <a:gd name="T24" fmla="*/ 82 w 218"/>
                <a:gd name="T25" fmla="*/ 27 h 277"/>
                <a:gd name="T26" fmla="*/ 97 w 218"/>
                <a:gd name="T27" fmla="*/ 53 h 277"/>
                <a:gd name="T28" fmla="*/ 78 w 218"/>
                <a:gd name="T29" fmla="*/ 61 h 277"/>
                <a:gd name="T30" fmla="*/ 1 w 218"/>
                <a:gd name="T31" fmla="*/ 61 h 277"/>
                <a:gd name="T32" fmla="*/ 1 w 218"/>
                <a:gd name="T33" fmla="*/ 139 h 277"/>
                <a:gd name="T34" fmla="*/ 9 w 218"/>
                <a:gd name="T35" fmla="*/ 158 h 277"/>
                <a:gd name="T36" fmla="*/ 36 w 218"/>
                <a:gd name="T37" fmla="*/ 143 h 277"/>
                <a:gd name="T38" fmla="*/ 62 w 218"/>
                <a:gd name="T39" fmla="*/ 169 h 277"/>
                <a:gd name="T40" fmla="*/ 36 w 218"/>
                <a:gd name="T41" fmla="*/ 196 h 277"/>
                <a:gd name="T42" fmla="*/ 9 w 218"/>
                <a:gd name="T43" fmla="*/ 181 h 277"/>
                <a:gd name="T44" fmla="*/ 1 w 218"/>
                <a:gd name="T45" fmla="*/ 200 h 277"/>
                <a:gd name="T46" fmla="*/ 1 w 218"/>
                <a:gd name="T47" fmla="*/ 277 h 277"/>
                <a:gd name="T48" fmla="*/ 217 w 218"/>
                <a:gd name="T49" fmla="*/ 277 h 277"/>
                <a:gd name="T50" fmla="*/ 217 w 218"/>
                <a:gd name="T51" fmla="*/ 20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277">
                  <a:moveTo>
                    <a:pt x="217" y="200"/>
                  </a:moveTo>
                  <a:cubicBezTo>
                    <a:pt x="217" y="200"/>
                    <a:pt x="218" y="181"/>
                    <a:pt x="208" y="181"/>
                  </a:cubicBezTo>
                  <a:cubicBezTo>
                    <a:pt x="200" y="181"/>
                    <a:pt x="201" y="196"/>
                    <a:pt x="182" y="196"/>
                  </a:cubicBezTo>
                  <a:cubicBezTo>
                    <a:pt x="167" y="196"/>
                    <a:pt x="155" y="184"/>
                    <a:pt x="155" y="169"/>
                  </a:cubicBezTo>
                  <a:cubicBezTo>
                    <a:pt x="155" y="155"/>
                    <a:pt x="167" y="143"/>
                    <a:pt x="182" y="143"/>
                  </a:cubicBezTo>
                  <a:cubicBezTo>
                    <a:pt x="201" y="143"/>
                    <a:pt x="200" y="158"/>
                    <a:pt x="208" y="158"/>
                  </a:cubicBezTo>
                  <a:cubicBezTo>
                    <a:pt x="218" y="158"/>
                    <a:pt x="217" y="139"/>
                    <a:pt x="217" y="139"/>
                  </a:cubicBezTo>
                  <a:cubicBezTo>
                    <a:pt x="217" y="61"/>
                    <a:pt x="217" y="61"/>
                    <a:pt x="217" y="61"/>
                  </a:cubicBezTo>
                  <a:cubicBezTo>
                    <a:pt x="139" y="61"/>
                    <a:pt x="139" y="61"/>
                    <a:pt x="139" y="61"/>
                  </a:cubicBezTo>
                  <a:cubicBezTo>
                    <a:pt x="139" y="61"/>
                    <a:pt x="120" y="62"/>
                    <a:pt x="120" y="53"/>
                  </a:cubicBezTo>
                  <a:cubicBezTo>
                    <a:pt x="120" y="44"/>
                    <a:pt x="136" y="45"/>
                    <a:pt x="136" y="27"/>
                  </a:cubicBezTo>
                  <a:cubicBezTo>
                    <a:pt x="136" y="12"/>
                    <a:pt x="124" y="0"/>
                    <a:pt x="109" y="0"/>
                  </a:cubicBezTo>
                  <a:cubicBezTo>
                    <a:pt x="94" y="0"/>
                    <a:pt x="82" y="12"/>
                    <a:pt x="82" y="27"/>
                  </a:cubicBezTo>
                  <a:cubicBezTo>
                    <a:pt x="82" y="45"/>
                    <a:pt x="97" y="44"/>
                    <a:pt x="97" y="53"/>
                  </a:cubicBezTo>
                  <a:cubicBezTo>
                    <a:pt x="97" y="62"/>
                    <a:pt x="78" y="61"/>
                    <a:pt x="78" y="61"/>
                  </a:cubicBezTo>
                  <a:cubicBezTo>
                    <a:pt x="1" y="61"/>
                    <a:pt x="1" y="61"/>
                    <a:pt x="1" y="61"/>
                  </a:cubicBezTo>
                  <a:cubicBezTo>
                    <a:pt x="1" y="139"/>
                    <a:pt x="1" y="139"/>
                    <a:pt x="1" y="139"/>
                  </a:cubicBezTo>
                  <a:cubicBezTo>
                    <a:pt x="1" y="139"/>
                    <a:pt x="0" y="158"/>
                    <a:pt x="9" y="158"/>
                  </a:cubicBezTo>
                  <a:cubicBezTo>
                    <a:pt x="18" y="158"/>
                    <a:pt x="17" y="143"/>
                    <a:pt x="36" y="143"/>
                  </a:cubicBezTo>
                  <a:cubicBezTo>
                    <a:pt x="50" y="143"/>
                    <a:pt x="62" y="155"/>
                    <a:pt x="62" y="169"/>
                  </a:cubicBezTo>
                  <a:cubicBezTo>
                    <a:pt x="62" y="184"/>
                    <a:pt x="50" y="196"/>
                    <a:pt x="36" y="196"/>
                  </a:cubicBezTo>
                  <a:cubicBezTo>
                    <a:pt x="17" y="196"/>
                    <a:pt x="18" y="181"/>
                    <a:pt x="9" y="181"/>
                  </a:cubicBezTo>
                  <a:cubicBezTo>
                    <a:pt x="0" y="181"/>
                    <a:pt x="1" y="200"/>
                    <a:pt x="1" y="200"/>
                  </a:cubicBezTo>
                  <a:cubicBezTo>
                    <a:pt x="1" y="277"/>
                    <a:pt x="1" y="277"/>
                    <a:pt x="1" y="277"/>
                  </a:cubicBezTo>
                  <a:cubicBezTo>
                    <a:pt x="217" y="277"/>
                    <a:pt x="217" y="277"/>
                    <a:pt x="217" y="277"/>
                  </a:cubicBezTo>
                  <a:lnTo>
                    <a:pt x="217" y="200"/>
                  </a:lnTo>
                  <a:close/>
                </a:path>
              </a:pathLst>
            </a:custGeom>
            <a:solidFill>
              <a:schemeClr val="accent1"/>
            </a:solid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6" name="yellow puzzle piece"/>
            <p:cNvSpPr>
              <a:spLocks/>
            </p:cNvSpPr>
            <p:nvPr/>
          </p:nvSpPr>
          <p:spPr bwMode="auto">
            <a:xfrm>
              <a:off x="412062" y="4286256"/>
              <a:ext cx="2239058" cy="1742246"/>
            </a:xfrm>
            <a:custGeom>
              <a:avLst/>
              <a:gdLst>
                <a:gd name="T0" fmla="*/ 216 w 277"/>
                <a:gd name="T1" fmla="*/ 216 h 216"/>
                <a:gd name="T2" fmla="*/ 0 w 277"/>
                <a:gd name="T3" fmla="*/ 216 h 216"/>
                <a:gd name="T4" fmla="*/ 0 w 277"/>
                <a:gd name="T5" fmla="*/ 0 h 216"/>
                <a:gd name="T6" fmla="*/ 77 w 277"/>
                <a:gd name="T7" fmla="*/ 0 h 216"/>
                <a:gd name="T8" fmla="*/ 96 w 277"/>
                <a:gd name="T9" fmla="*/ 9 h 216"/>
                <a:gd name="T10" fmla="*/ 81 w 277"/>
                <a:gd name="T11" fmla="*/ 35 h 216"/>
                <a:gd name="T12" fmla="*/ 108 w 277"/>
                <a:gd name="T13" fmla="*/ 62 h 216"/>
                <a:gd name="T14" fmla="*/ 135 w 277"/>
                <a:gd name="T15" fmla="*/ 35 h 216"/>
                <a:gd name="T16" fmla="*/ 119 w 277"/>
                <a:gd name="T17" fmla="*/ 9 h 216"/>
                <a:gd name="T18" fmla="*/ 138 w 277"/>
                <a:gd name="T19" fmla="*/ 0 h 216"/>
                <a:gd name="T20" fmla="*/ 216 w 277"/>
                <a:gd name="T21" fmla="*/ 0 h 216"/>
                <a:gd name="T22" fmla="*/ 216 w 277"/>
                <a:gd name="T23" fmla="*/ 78 h 216"/>
                <a:gd name="T24" fmla="*/ 224 w 277"/>
                <a:gd name="T25" fmla="*/ 97 h 216"/>
                <a:gd name="T26" fmla="*/ 251 w 277"/>
                <a:gd name="T27" fmla="*/ 82 h 216"/>
                <a:gd name="T28" fmla="*/ 277 w 277"/>
                <a:gd name="T29" fmla="*/ 108 h 216"/>
                <a:gd name="T30" fmla="*/ 251 w 277"/>
                <a:gd name="T31" fmla="*/ 135 h 216"/>
                <a:gd name="T32" fmla="*/ 224 w 277"/>
                <a:gd name="T33" fmla="*/ 120 h 216"/>
                <a:gd name="T34" fmla="*/ 216 w 277"/>
                <a:gd name="T35" fmla="*/ 139 h 216"/>
                <a:gd name="T36" fmla="*/ 216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216" y="216"/>
                  </a:moveTo>
                  <a:cubicBezTo>
                    <a:pt x="0" y="216"/>
                    <a:pt x="0" y="216"/>
                    <a:pt x="0" y="216"/>
                  </a:cubicBezTo>
                  <a:cubicBezTo>
                    <a:pt x="0" y="0"/>
                    <a:pt x="0" y="0"/>
                    <a:pt x="0" y="0"/>
                  </a:cubicBezTo>
                  <a:cubicBezTo>
                    <a:pt x="77" y="0"/>
                    <a:pt x="77" y="0"/>
                    <a:pt x="77" y="0"/>
                  </a:cubicBezTo>
                  <a:cubicBezTo>
                    <a:pt x="77" y="0"/>
                    <a:pt x="96" y="0"/>
                    <a:pt x="96" y="9"/>
                  </a:cubicBezTo>
                  <a:cubicBezTo>
                    <a:pt x="96" y="17"/>
                    <a:pt x="81" y="16"/>
                    <a:pt x="81" y="35"/>
                  </a:cubicBezTo>
                  <a:cubicBezTo>
                    <a:pt x="81" y="50"/>
                    <a:pt x="93" y="62"/>
                    <a:pt x="108" y="62"/>
                  </a:cubicBezTo>
                  <a:cubicBezTo>
                    <a:pt x="123" y="62"/>
                    <a:pt x="135" y="50"/>
                    <a:pt x="135" y="35"/>
                  </a:cubicBezTo>
                  <a:cubicBezTo>
                    <a:pt x="135" y="16"/>
                    <a:pt x="119" y="17"/>
                    <a:pt x="119" y="9"/>
                  </a:cubicBezTo>
                  <a:cubicBezTo>
                    <a:pt x="119" y="0"/>
                    <a:pt x="138" y="0"/>
                    <a:pt x="138" y="0"/>
                  </a:cubicBezTo>
                  <a:cubicBezTo>
                    <a:pt x="216" y="0"/>
                    <a:pt x="216" y="0"/>
                    <a:pt x="216" y="0"/>
                  </a:cubicBezTo>
                  <a:cubicBezTo>
                    <a:pt x="216" y="78"/>
                    <a:pt x="216" y="78"/>
                    <a:pt x="216" y="78"/>
                  </a:cubicBezTo>
                  <a:cubicBezTo>
                    <a:pt x="216" y="78"/>
                    <a:pt x="215" y="97"/>
                    <a:pt x="224" y="97"/>
                  </a:cubicBezTo>
                  <a:cubicBezTo>
                    <a:pt x="233" y="97"/>
                    <a:pt x="232" y="82"/>
                    <a:pt x="251" y="82"/>
                  </a:cubicBezTo>
                  <a:cubicBezTo>
                    <a:pt x="265" y="82"/>
                    <a:pt x="277" y="94"/>
                    <a:pt x="277" y="108"/>
                  </a:cubicBezTo>
                  <a:cubicBezTo>
                    <a:pt x="277" y="123"/>
                    <a:pt x="265" y="135"/>
                    <a:pt x="251" y="135"/>
                  </a:cubicBezTo>
                  <a:cubicBezTo>
                    <a:pt x="232" y="135"/>
                    <a:pt x="233" y="120"/>
                    <a:pt x="224" y="120"/>
                  </a:cubicBezTo>
                  <a:cubicBezTo>
                    <a:pt x="215" y="120"/>
                    <a:pt x="216" y="139"/>
                    <a:pt x="216" y="139"/>
                  </a:cubicBezTo>
                  <a:lnTo>
                    <a:pt x="216" y="216"/>
                  </a:ln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 name="yellow puzzle piece"/>
            <p:cNvSpPr>
              <a:spLocks/>
            </p:cNvSpPr>
            <p:nvPr/>
          </p:nvSpPr>
          <p:spPr bwMode="auto">
            <a:xfrm>
              <a:off x="3392936" y="4286256"/>
              <a:ext cx="2239058" cy="1742246"/>
            </a:xfrm>
            <a:custGeom>
              <a:avLst/>
              <a:gdLst>
                <a:gd name="T0" fmla="*/ 61 w 277"/>
                <a:gd name="T1" fmla="*/ 216 h 216"/>
                <a:gd name="T2" fmla="*/ 277 w 277"/>
                <a:gd name="T3" fmla="*/ 216 h 216"/>
                <a:gd name="T4" fmla="*/ 277 w 277"/>
                <a:gd name="T5" fmla="*/ 0 h 216"/>
                <a:gd name="T6" fmla="*/ 200 w 277"/>
                <a:gd name="T7" fmla="*/ 0 h 216"/>
                <a:gd name="T8" fmla="*/ 181 w 277"/>
                <a:gd name="T9" fmla="*/ 9 h 216"/>
                <a:gd name="T10" fmla="*/ 196 w 277"/>
                <a:gd name="T11" fmla="*/ 35 h 216"/>
                <a:gd name="T12" fmla="*/ 169 w 277"/>
                <a:gd name="T13" fmla="*/ 62 h 216"/>
                <a:gd name="T14" fmla="*/ 143 w 277"/>
                <a:gd name="T15" fmla="*/ 35 h 216"/>
                <a:gd name="T16" fmla="*/ 158 w 277"/>
                <a:gd name="T17" fmla="*/ 9 h 216"/>
                <a:gd name="T18" fmla="*/ 139 w 277"/>
                <a:gd name="T19" fmla="*/ 0 h 216"/>
                <a:gd name="T20" fmla="*/ 61 w 277"/>
                <a:gd name="T21" fmla="*/ 0 h 216"/>
                <a:gd name="T22" fmla="*/ 61 w 277"/>
                <a:gd name="T23" fmla="*/ 78 h 216"/>
                <a:gd name="T24" fmla="*/ 53 w 277"/>
                <a:gd name="T25" fmla="*/ 97 h 216"/>
                <a:gd name="T26" fmla="*/ 27 w 277"/>
                <a:gd name="T27" fmla="*/ 82 h 216"/>
                <a:gd name="T28" fmla="*/ 0 w 277"/>
                <a:gd name="T29" fmla="*/ 108 h 216"/>
                <a:gd name="T30" fmla="*/ 27 w 277"/>
                <a:gd name="T31" fmla="*/ 135 h 216"/>
                <a:gd name="T32" fmla="*/ 53 w 277"/>
                <a:gd name="T33" fmla="*/ 120 h 216"/>
                <a:gd name="T34" fmla="*/ 61 w 277"/>
                <a:gd name="T35" fmla="*/ 139 h 216"/>
                <a:gd name="T36" fmla="*/ 61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61" y="216"/>
                  </a:moveTo>
                  <a:cubicBezTo>
                    <a:pt x="277" y="216"/>
                    <a:pt x="277" y="216"/>
                    <a:pt x="277" y="216"/>
                  </a:cubicBezTo>
                  <a:cubicBezTo>
                    <a:pt x="277" y="0"/>
                    <a:pt x="277" y="0"/>
                    <a:pt x="277" y="0"/>
                  </a:cubicBezTo>
                  <a:cubicBezTo>
                    <a:pt x="200" y="0"/>
                    <a:pt x="200" y="0"/>
                    <a:pt x="200" y="0"/>
                  </a:cubicBezTo>
                  <a:cubicBezTo>
                    <a:pt x="200" y="0"/>
                    <a:pt x="181" y="0"/>
                    <a:pt x="181" y="9"/>
                  </a:cubicBezTo>
                  <a:cubicBezTo>
                    <a:pt x="181" y="17"/>
                    <a:pt x="196" y="16"/>
                    <a:pt x="196" y="35"/>
                  </a:cubicBezTo>
                  <a:cubicBezTo>
                    <a:pt x="196" y="50"/>
                    <a:pt x="184" y="62"/>
                    <a:pt x="169" y="62"/>
                  </a:cubicBezTo>
                  <a:cubicBezTo>
                    <a:pt x="155" y="62"/>
                    <a:pt x="143" y="50"/>
                    <a:pt x="143" y="35"/>
                  </a:cubicBezTo>
                  <a:cubicBezTo>
                    <a:pt x="143" y="16"/>
                    <a:pt x="158" y="17"/>
                    <a:pt x="158" y="9"/>
                  </a:cubicBezTo>
                  <a:cubicBezTo>
                    <a:pt x="158" y="0"/>
                    <a:pt x="139" y="0"/>
                    <a:pt x="139" y="0"/>
                  </a:cubicBezTo>
                  <a:cubicBezTo>
                    <a:pt x="61" y="0"/>
                    <a:pt x="61" y="0"/>
                    <a:pt x="61" y="0"/>
                  </a:cubicBezTo>
                  <a:cubicBezTo>
                    <a:pt x="61" y="78"/>
                    <a:pt x="61" y="78"/>
                    <a:pt x="61" y="78"/>
                  </a:cubicBezTo>
                  <a:cubicBezTo>
                    <a:pt x="61" y="78"/>
                    <a:pt x="62" y="97"/>
                    <a:pt x="53" y="97"/>
                  </a:cubicBezTo>
                  <a:cubicBezTo>
                    <a:pt x="44" y="97"/>
                    <a:pt x="45" y="82"/>
                    <a:pt x="27" y="82"/>
                  </a:cubicBezTo>
                  <a:cubicBezTo>
                    <a:pt x="12" y="82"/>
                    <a:pt x="0" y="94"/>
                    <a:pt x="0" y="108"/>
                  </a:cubicBezTo>
                  <a:cubicBezTo>
                    <a:pt x="0" y="123"/>
                    <a:pt x="12" y="135"/>
                    <a:pt x="27" y="135"/>
                  </a:cubicBezTo>
                  <a:cubicBezTo>
                    <a:pt x="45" y="135"/>
                    <a:pt x="44" y="120"/>
                    <a:pt x="53" y="120"/>
                  </a:cubicBezTo>
                  <a:cubicBezTo>
                    <a:pt x="62" y="120"/>
                    <a:pt x="61" y="139"/>
                    <a:pt x="61" y="139"/>
                  </a:cubicBezTo>
                  <a:lnTo>
                    <a:pt x="61" y="216"/>
                  </a:ln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8" name="top puzzle section"/>
          <p:cNvGrpSpPr/>
          <p:nvPr/>
        </p:nvGrpSpPr>
        <p:grpSpPr>
          <a:xfrm>
            <a:off x="504194" y="980968"/>
            <a:ext cx="5219934" cy="2160000"/>
            <a:chOff x="412062" y="777941"/>
            <a:chExt cx="5219934" cy="2245864"/>
          </a:xfrm>
          <a:solidFill>
            <a:srgbClr val="0070C0"/>
          </a:solidFill>
        </p:grpSpPr>
        <p:sp>
          <p:nvSpPr>
            <p:cNvPr id="19" name="green puzzle piece"/>
            <p:cNvSpPr>
              <a:spLocks/>
            </p:cNvSpPr>
            <p:nvPr/>
          </p:nvSpPr>
          <p:spPr bwMode="auto">
            <a:xfrm>
              <a:off x="1648617" y="777941"/>
              <a:ext cx="2739275" cy="1752456"/>
            </a:xfrm>
            <a:custGeom>
              <a:avLst/>
              <a:gdLst>
                <a:gd name="T0" fmla="*/ 62 w 339"/>
                <a:gd name="T1" fmla="*/ 0 h 217"/>
                <a:gd name="T2" fmla="*/ 278 w 339"/>
                <a:gd name="T3" fmla="*/ 0 h 217"/>
                <a:gd name="T4" fmla="*/ 278 w 339"/>
                <a:gd name="T5" fmla="*/ 78 h 217"/>
                <a:gd name="T6" fmla="*/ 286 w 339"/>
                <a:gd name="T7" fmla="*/ 97 h 217"/>
                <a:gd name="T8" fmla="*/ 313 w 339"/>
                <a:gd name="T9" fmla="*/ 81 h 217"/>
                <a:gd name="T10" fmla="*/ 339 w 339"/>
                <a:gd name="T11" fmla="*/ 108 h 217"/>
                <a:gd name="T12" fmla="*/ 313 w 339"/>
                <a:gd name="T13" fmla="*/ 135 h 217"/>
                <a:gd name="T14" fmla="*/ 286 w 339"/>
                <a:gd name="T15" fmla="*/ 120 h 217"/>
                <a:gd name="T16" fmla="*/ 278 w 339"/>
                <a:gd name="T17" fmla="*/ 139 h 217"/>
                <a:gd name="T18" fmla="*/ 278 w 339"/>
                <a:gd name="T19" fmla="*/ 216 h 217"/>
                <a:gd name="T20" fmla="*/ 200 w 339"/>
                <a:gd name="T21" fmla="*/ 216 h 217"/>
                <a:gd name="T22" fmla="*/ 181 w 339"/>
                <a:gd name="T23" fmla="*/ 208 h 217"/>
                <a:gd name="T24" fmla="*/ 197 w 339"/>
                <a:gd name="T25" fmla="*/ 181 h 217"/>
                <a:gd name="T26" fmla="*/ 170 w 339"/>
                <a:gd name="T27" fmla="*/ 155 h 217"/>
                <a:gd name="T28" fmla="*/ 143 w 339"/>
                <a:gd name="T29" fmla="*/ 181 h 217"/>
                <a:gd name="T30" fmla="*/ 158 w 339"/>
                <a:gd name="T31" fmla="*/ 208 h 217"/>
                <a:gd name="T32" fmla="*/ 139 w 339"/>
                <a:gd name="T33" fmla="*/ 216 h 217"/>
                <a:gd name="T34" fmla="*/ 62 w 339"/>
                <a:gd name="T35" fmla="*/ 216 h 217"/>
                <a:gd name="T36" fmla="*/ 62 w 339"/>
                <a:gd name="T37" fmla="*/ 139 h 217"/>
                <a:gd name="T38" fmla="*/ 53 w 339"/>
                <a:gd name="T39" fmla="*/ 120 h 217"/>
                <a:gd name="T40" fmla="*/ 27 w 339"/>
                <a:gd name="T41" fmla="*/ 135 h 217"/>
                <a:gd name="T42" fmla="*/ 0 w 339"/>
                <a:gd name="T43" fmla="*/ 108 h 217"/>
                <a:gd name="T44" fmla="*/ 27 w 339"/>
                <a:gd name="T45" fmla="*/ 81 h 217"/>
                <a:gd name="T46" fmla="*/ 53 w 339"/>
                <a:gd name="T47" fmla="*/ 97 h 217"/>
                <a:gd name="T48" fmla="*/ 62 w 339"/>
                <a:gd name="T49" fmla="*/ 78 h 217"/>
                <a:gd name="T50" fmla="*/ 62 w 339"/>
                <a:gd name="T5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9" h="217">
                  <a:moveTo>
                    <a:pt x="62" y="0"/>
                  </a:moveTo>
                  <a:cubicBezTo>
                    <a:pt x="278" y="0"/>
                    <a:pt x="278" y="0"/>
                    <a:pt x="278" y="0"/>
                  </a:cubicBezTo>
                  <a:cubicBezTo>
                    <a:pt x="278" y="78"/>
                    <a:pt x="278" y="78"/>
                    <a:pt x="278" y="78"/>
                  </a:cubicBezTo>
                  <a:cubicBezTo>
                    <a:pt x="278" y="78"/>
                    <a:pt x="277" y="97"/>
                    <a:pt x="286" y="97"/>
                  </a:cubicBezTo>
                  <a:cubicBezTo>
                    <a:pt x="295" y="97"/>
                    <a:pt x="294" y="81"/>
                    <a:pt x="313" y="81"/>
                  </a:cubicBezTo>
                  <a:cubicBezTo>
                    <a:pt x="327" y="81"/>
                    <a:pt x="339" y="93"/>
                    <a:pt x="339" y="108"/>
                  </a:cubicBezTo>
                  <a:cubicBezTo>
                    <a:pt x="339" y="123"/>
                    <a:pt x="327" y="135"/>
                    <a:pt x="313" y="135"/>
                  </a:cubicBezTo>
                  <a:cubicBezTo>
                    <a:pt x="294" y="135"/>
                    <a:pt x="295" y="120"/>
                    <a:pt x="286" y="120"/>
                  </a:cubicBezTo>
                  <a:cubicBezTo>
                    <a:pt x="277" y="120"/>
                    <a:pt x="278" y="139"/>
                    <a:pt x="278" y="139"/>
                  </a:cubicBezTo>
                  <a:cubicBezTo>
                    <a:pt x="278" y="216"/>
                    <a:pt x="278" y="216"/>
                    <a:pt x="278" y="216"/>
                  </a:cubicBezTo>
                  <a:cubicBezTo>
                    <a:pt x="200" y="216"/>
                    <a:pt x="200" y="216"/>
                    <a:pt x="200" y="216"/>
                  </a:cubicBezTo>
                  <a:cubicBezTo>
                    <a:pt x="200" y="216"/>
                    <a:pt x="181" y="217"/>
                    <a:pt x="181" y="208"/>
                  </a:cubicBezTo>
                  <a:cubicBezTo>
                    <a:pt x="181" y="199"/>
                    <a:pt x="197" y="200"/>
                    <a:pt x="197" y="181"/>
                  </a:cubicBezTo>
                  <a:cubicBezTo>
                    <a:pt x="197" y="167"/>
                    <a:pt x="185" y="155"/>
                    <a:pt x="170" y="155"/>
                  </a:cubicBezTo>
                  <a:cubicBezTo>
                    <a:pt x="155" y="155"/>
                    <a:pt x="143" y="167"/>
                    <a:pt x="143" y="181"/>
                  </a:cubicBezTo>
                  <a:cubicBezTo>
                    <a:pt x="143" y="200"/>
                    <a:pt x="158" y="199"/>
                    <a:pt x="158" y="208"/>
                  </a:cubicBezTo>
                  <a:cubicBezTo>
                    <a:pt x="158" y="217"/>
                    <a:pt x="139" y="216"/>
                    <a:pt x="139" y="216"/>
                  </a:cubicBezTo>
                  <a:cubicBezTo>
                    <a:pt x="62" y="216"/>
                    <a:pt x="62" y="216"/>
                    <a:pt x="62" y="216"/>
                  </a:cubicBezTo>
                  <a:cubicBezTo>
                    <a:pt x="62" y="139"/>
                    <a:pt x="62" y="139"/>
                    <a:pt x="62" y="139"/>
                  </a:cubicBezTo>
                  <a:cubicBezTo>
                    <a:pt x="62" y="139"/>
                    <a:pt x="63" y="120"/>
                    <a:pt x="53" y="120"/>
                  </a:cubicBezTo>
                  <a:cubicBezTo>
                    <a:pt x="45" y="120"/>
                    <a:pt x="46" y="135"/>
                    <a:pt x="27" y="135"/>
                  </a:cubicBezTo>
                  <a:cubicBezTo>
                    <a:pt x="12" y="135"/>
                    <a:pt x="0" y="123"/>
                    <a:pt x="0" y="108"/>
                  </a:cubicBezTo>
                  <a:cubicBezTo>
                    <a:pt x="0" y="93"/>
                    <a:pt x="12" y="81"/>
                    <a:pt x="27" y="81"/>
                  </a:cubicBezTo>
                  <a:cubicBezTo>
                    <a:pt x="46" y="81"/>
                    <a:pt x="45" y="97"/>
                    <a:pt x="53" y="97"/>
                  </a:cubicBezTo>
                  <a:cubicBezTo>
                    <a:pt x="63" y="97"/>
                    <a:pt x="62" y="78"/>
                    <a:pt x="62" y="78"/>
                  </a:cubicBezTo>
                  <a:lnTo>
                    <a:pt x="62" y="0"/>
                  </a:lnTo>
                  <a:close/>
                </a:path>
              </a:pathLst>
            </a:custGeom>
            <a:grpFill/>
            <a:ln w="1270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20" name="green puzzle piece"/>
            <p:cNvSpPr>
              <a:spLocks/>
            </p:cNvSpPr>
            <p:nvPr/>
          </p:nvSpPr>
          <p:spPr bwMode="auto">
            <a:xfrm>
              <a:off x="412062" y="777941"/>
              <a:ext cx="1752456" cy="2245864"/>
            </a:xfrm>
            <a:custGeom>
              <a:avLst/>
              <a:gdLst>
                <a:gd name="T0" fmla="*/ 0 w 217"/>
                <a:gd name="T1" fmla="*/ 216 h 278"/>
                <a:gd name="T2" fmla="*/ 0 w 217"/>
                <a:gd name="T3" fmla="*/ 0 h 278"/>
                <a:gd name="T4" fmla="*/ 216 w 217"/>
                <a:gd name="T5" fmla="*/ 0 h 278"/>
                <a:gd name="T6" fmla="*/ 216 w 217"/>
                <a:gd name="T7" fmla="*/ 78 h 278"/>
                <a:gd name="T8" fmla="*/ 207 w 217"/>
                <a:gd name="T9" fmla="*/ 97 h 278"/>
                <a:gd name="T10" fmla="*/ 181 w 217"/>
                <a:gd name="T11" fmla="*/ 81 h 278"/>
                <a:gd name="T12" fmla="*/ 154 w 217"/>
                <a:gd name="T13" fmla="*/ 108 h 278"/>
                <a:gd name="T14" fmla="*/ 181 w 217"/>
                <a:gd name="T15" fmla="*/ 135 h 278"/>
                <a:gd name="T16" fmla="*/ 207 w 217"/>
                <a:gd name="T17" fmla="*/ 120 h 278"/>
                <a:gd name="T18" fmla="*/ 216 w 217"/>
                <a:gd name="T19" fmla="*/ 139 h 278"/>
                <a:gd name="T20" fmla="*/ 216 w 217"/>
                <a:gd name="T21" fmla="*/ 216 h 278"/>
                <a:gd name="T22" fmla="*/ 138 w 217"/>
                <a:gd name="T23" fmla="*/ 216 h 278"/>
                <a:gd name="T24" fmla="*/ 119 w 217"/>
                <a:gd name="T25" fmla="*/ 225 h 278"/>
                <a:gd name="T26" fmla="*/ 135 w 217"/>
                <a:gd name="T27" fmla="*/ 251 h 278"/>
                <a:gd name="T28" fmla="*/ 108 w 217"/>
                <a:gd name="T29" fmla="*/ 278 h 278"/>
                <a:gd name="T30" fmla="*/ 81 w 217"/>
                <a:gd name="T31" fmla="*/ 251 h 278"/>
                <a:gd name="T32" fmla="*/ 96 w 217"/>
                <a:gd name="T33" fmla="*/ 225 h 278"/>
                <a:gd name="T34" fmla="*/ 77 w 217"/>
                <a:gd name="T35" fmla="*/ 216 h 278"/>
                <a:gd name="T36" fmla="*/ 0 w 217"/>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8">
                  <a:moveTo>
                    <a:pt x="0" y="216"/>
                  </a:moveTo>
                  <a:cubicBezTo>
                    <a:pt x="0" y="0"/>
                    <a:pt x="0" y="0"/>
                    <a:pt x="0" y="0"/>
                  </a:cubicBezTo>
                  <a:cubicBezTo>
                    <a:pt x="216" y="0"/>
                    <a:pt x="216" y="0"/>
                    <a:pt x="216" y="0"/>
                  </a:cubicBezTo>
                  <a:cubicBezTo>
                    <a:pt x="216" y="78"/>
                    <a:pt x="216" y="78"/>
                    <a:pt x="216" y="78"/>
                  </a:cubicBezTo>
                  <a:cubicBezTo>
                    <a:pt x="216" y="78"/>
                    <a:pt x="217" y="97"/>
                    <a:pt x="207" y="97"/>
                  </a:cubicBezTo>
                  <a:cubicBezTo>
                    <a:pt x="199" y="97"/>
                    <a:pt x="200" y="81"/>
                    <a:pt x="181" y="81"/>
                  </a:cubicBezTo>
                  <a:cubicBezTo>
                    <a:pt x="166" y="81"/>
                    <a:pt x="154" y="93"/>
                    <a:pt x="154" y="108"/>
                  </a:cubicBezTo>
                  <a:cubicBezTo>
                    <a:pt x="154" y="123"/>
                    <a:pt x="166" y="135"/>
                    <a:pt x="181" y="135"/>
                  </a:cubicBezTo>
                  <a:cubicBezTo>
                    <a:pt x="200" y="135"/>
                    <a:pt x="199" y="120"/>
                    <a:pt x="207" y="120"/>
                  </a:cubicBezTo>
                  <a:cubicBezTo>
                    <a:pt x="217" y="120"/>
                    <a:pt x="216" y="139"/>
                    <a:pt x="216" y="139"/>
                  </a:cubicBezTo>
                  <a:cubicBezTo>
                    <a:pt x="216" y="216"/>
                    <a:pt x="216" y="216"/>
                    <a:pt x="216" y="216"/>
                  </a:cubicBezTo>
                  <a:cubicBezTo>
                    <a:pt x="138" y="216"/>
                    <a:pt x="138" y="216"/>
                    <a:pt x="138" y="216"/>
                  </a:cubicBezTo>
                  <a:cubicBezTo>
                    <a:pt x="138" y="216"/>
                    <a:pt x="119" y="215"/>
                    <a:pt x="119" y="225"/>
                  </a:cubicBezTo>
                  <a:cubicBezTo>
                    <a:pt x="119" y="233"/>
                    <a:pt x="135" y="232"/>
                    <a:pt x="135" y="251"/>
                  </a:cubicBezTo>
                  <a:cubicBezTo>
                    <a:pt x="135" y="266"/>
                    <a:pt x="123" y="278"/>
                    <a:pt x="108" y="278"/>
                  </a:cubicBezTo>
                  <a:cubicBezTo>
                    <a:pt x="93" y="278"/>
                    <a:pt x="81" y="266"/>
                    <a:pt x="81" y="251"/>
                  </a:cubicBezTo>
                  <a:cubicBezTo>
                    <a:pt x="81" y="232"/>
                    <a:pt x="96" y="233"/>
                    <a:pt x="96" y="225"/>
                  </a:cubicBezTo>
                  <a:cubicBezTo>
                    <a:pt x="96" y="215"/>
                    <a:pt x="77" y="216"/>
                    <a:pt x="77" y="216"/>
                  </a:cubicBezTo>
                  <a:lnTo>
                    <a:pt x="0" y="216"/>
                  </a:lnTo>
                  <a:close/>
                </a:path>
              </a:pathLst>
            </a:custGeom>
            <a:grp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21" name="green puzzle piece"/>
            <p:cNvSpPr>
              <a:spLocks/>
            </p:cNvSpPr>
            <p:nvPr/>
          </p:nvSpPr>
          <p:spPr bwMode="auto">
            <a:xfrm>
              <a:off x="3886346" y="777941"/>
              <a:ext cx="1745650" cy="2245864"/>
            </a:xfrm>
            <a:custGeom>
              <a:avLst/>
              <a:gdLst>
                <a:gd name="T0" fmla="*/ 216 w 216"/>
                <a:gd name="T1" fmla="*/ 216 h 278"/>
                <a:gd name="T2" fmla="*/ 216 w 216"/>
                <a:gd name="T3" fmla="*/ 0 h 278"/>
                <a:gd name="T4" fmla="*/ 0 w 216"/>
                <a:gd name="T5" fmla="*/ 0 h 278"/>
                <a:gd name="T6" fmla="*/ 0 w 216"/>
                <a:gd name="T7" fmla="*/ 78 h 278"/>
                <a:gd name="T8" fmla="*/ 9 w 216"/>
                <a:gd name="T9" fmla="*/ 97 h 278"/>
                <a:gd name="T10" fmla="*/ 35 w 216"/>
                <a:gd name="T11" fmla="*/ 81 h 278"/>
                <a:gd name="T12" fmla="*/ 62 w 216"/>
                <a:gd name="T13" fmla="*/ 108 h 278"/>
                <a:gd name="T14" fmla="*/ 35 w 216"/>
                <a:gd name="T15" fmla="*/ 135 h 278"/>
                <a:gd name="T16" fmla="*/ 9 w 216"/>
                <a:gd name="T17" fmla="*/ 120 h 278"/>
                <a:gd name="T18" fmla="*/ 0 w 216"/>
                <a:gd name="T19" fmla="*/ 139 h 278"/>
                <a:gd name="T20" fmla="*/ 0 w 216"/>
                <a:gd name="T21" fmla="*/ 216 h 278"/>
                <a:gd name="T22" fmla="*/ 78 w 216"/>
                <a:gd name="T23" fmla="*/ 216 h 278"/>
                <a:gd name="T24" fmla="*/ 97 w 216"/>
                <a:gd name="T25" fmla="*/ 225 h 278"/>
                <a:gd name="T26" fmla="*/ 82 w 216"/>
                <a:gd name="T27" fmla="*/ 251 h 278"/>
                <a:gd name="T28" fmla="*/ 108 w 216"/>
                <a:gd name="T29" fmla="*/ 278 h 278"/>
                <a:gd name="T30" fmla="*/ 135 w 216"/>
                <a:gd name="T31" fmla="*/ 251 h 278"/>
                <a:gd name="T32" fmla="*/ 120 w 216"/>
                <a:gd name="T33" fmla="*/ 225 h 278"/>
                <a:gd name="T34" fmla="*/ 139 w 216"/>
                <a:gd name="T35" fmla="*/ 216 h 278"/>
                <a:gd name="T36" fmla="*/ 216 w 216"/>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 h="278">
                  <a:moveTo>
                    <a:pt x="216" y="216"/>
                  </a:moveTo>
                  <a:cubicBezTo>
                    <a:pt x="216" y="0"/>
                    <a:pt x="216" y="0"/>
                    <a:pt x="216" y="0"/>
                  </a:cubicBezTo>
                  <a:cubicBezTo>
                    <a:pt x="0" y="0"/>
                    <a:pt x="0" y="0"/>
                    <a:pt x="0" y="0"/>
                  </a:cubicBezTo>
                  <a:cubicBezTo>
                    <a:pt x="0" y="78"/>
                    <a:pt x="0" y="78"/>
                    <a:pt x="0" y="78"/>
                  </a:cubicBezTo>
                  <a:cubicBezTo>
                    <a:pt x="0" y="78"/>
                    <a:pt x="0" y="97"/>
                    <a:pt x="9" y="97"/>
                  </a:cubicBezTo>
                  <a:cubicBezTo>
                    <a:pt x="17" y="97"/>
                    <a:pt x="16" y="81"/>
                    <a:pt x="35" y="81"/>
                  </a:cubicBezTo>
                  <a:cubicBezTo>
                    <a:pt x="50" y="81"/>
                    <a:pt x="62" y="93"/>
                    <a:pt x="62" y="108"/>
                  </a:cubicBezTo>
                  <a:cubicBezTo>
                    <a:pt x="62" y="123"/>
                    <a:pt x="50" y="135"/>
                    <a:pt x="35" y="135"/>
                  </a:cubicBezTo>
                  <a:cubicBezTo>
                    <a:pt x="16" y="135"/>
                    <a:pt x="17" y="120"/>
                    <a:pt x="9" y="120"/>
                  </a:cubicBezTo>
                  <a:cubicBezTo>
                    <a:pt x="0" y="120"/>
                    <a:pt x="0" y="139"/>
                    <a:pt x="0" y="139"/>
                  </a:cubicBezTo>
                  <a:cubicBezTo>
                    <a:pt x="0" y="216"/>
                    <a:pt x="0" y="216"/>
                    <a:pt x="0" y="216"/>
                  </a:cubicBezTo>
                  <a:cubicBezTo>
                    <a:pt x="78" y="216"/>
                    <a:pt x="78" y="216"/>
                    <a:pt x="78" y="216"/>
                  </a:cubicBezTo>
                  <a:cubicBezTo>
                    <a:pt x="78" y="216"/>
                    <a:pt x="97" y="215"/>
                    <a:pt x="97" y="225"/>
                  </a:cubicBezTo>
                  <a:cubicBezTo>
                    <a:pt x="97" y="233"/>
                    <a:pt x="82" y="232"/>
                    <a:pt x="82" y="251"/>
                  </a:cubicBezTo>
                  <a:cubicBezTo>
                    <a:pt x="82" y="266"/>
                    <a:pt x="94" y="278"/>
                    <a:pt x="108" y="278"/>
                  </a:cubicBezTo>
                  <a:cubicBezTo>
                    <a:pt x="123" y="278"/>
                    <a:pt x="135" y="266"/>
                    <a:pt x="135" y="251"/>
                  </a:cubicBezTo>
                  <a:cubicBezTo>
                    <a:pt x="135" y="232"/>
                    <a:pt x="120" y="233"/>
                    <a:pt x="120" y="225"/>
                  </a:cubicBezTo>
                  <a:cubicBezTo>
                    <a:pt x="120" y="215"/>
                    <a:pt x="139" y="216"/>
                    <a:pt x="139" y="216"/>
                  </a:cubicBezTo>
                  <a:lnTo>
                    <a:pt x="216" y="216"/>
                  </a:lnTo>
                  <a:close/>
                </a:path>
              </a:pathLst>
            </a:custGeom>
            <a:grp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762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2" presetClass="entr" presetSubtype="1"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solidFill>
                  <a:schemeClr val="accent1"/>
                </a:solidFill>
                <a:effectLst>
                  <a:outerShdw blurRad="38100" dist="38100" dir="2700000" algn="tl">
                    <a:srgbClr val="000000">
                      <a:alpha val="43137"/>
                    </a:srgbClr>
                  </a:outerShdw>
                </a:effectLst>
                <a:latin typeface="Hacen Liner Screen" pitchFamily="2" charset="-78"/>
                <a:cs typeface="Hacen Liner Screen" pitchFamily="2" charset="-78"/>
              </a:rPr>
              <a:t>أنواع التخطيط</a:t>
            </a:r>
            <a:endPar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your text goes here"/>
          <p:cNvSpPr txBox="1"/>
          <p:nvPr/>
        </p:nvSpPr>
        <p:spPr>
          <a:xfrm>
            <a:off x="5796136" y="2708920"/>
            <a:ext cx="3240000" cy="1620000"/>
          </a:xfrm>
          <a:prstGeom prst="rect">
            <a:avLst/>
          </a:prstGeom>
          <a:solidFill>
            <a:schemeClr val="accent1"/>
          </a:solidFill>
        </p:spPr>
        <p:txBody>
          <a:bodyPr wrap="square" rtlCol="0">
            <a:spAutoFit/>
          </a:bodyPr>
          <a:lstStyle/>
          <a:p>
            <a:r>
              <a:rPr lang="ar-SA" b="1" u="sng" dirty="0" smtClean="0">
                <a:solidFill>
                  <a:schemeClr val="bg1"/>
                </a:solidFill>
                <a:latin typeface="Hacen Liner Screen" pitchFamily="2" charset="-78"/>
                <a:cs typeface="Hacen Liner Screen" pitchFamily="2" charset="-78"/>
              </a:rPr>
              <a:t>بالتخطيط التشغيلي</a:t>
            </a:r>
            <a:r>
              <a:rPr lang="ar-SA" dirty="0" smtClean="0">
                <a:solidFill>
                  <a:schemeClr val="bg1"/>
                </a:solidFill>
                <a:latin typeface="Hacen Liner Screen" pitchFamily="2" charset="-78"/>
                <a:cs typeface="Hacen Liner Screen" pitchFamily="2" charset="-78"/>
              </a:rPr>
              <a:t> </a:t>
            </a:r>
            <a:r>
              <a:rPr lang="ar-SA" b="1" dirty="0" smtClean="0">
                <a:solidFill>
                  <a:schemeClr val="bg1"/>
                </a:solidFill>
                <a:latin typeface="Hacen Liner Screen" pitchFamily="2" charset="-78"/>
                <a:cs typeface="Hacen Liner Screen" pitchFamily="2" charset="-78"/>
              </a:rPr>
              <a:t>:</a:t>
            </a:r>
            <a:endParaRPr lang="en-US" b="1" dirty="0" smtClean="0">
              <a:solidFill>
                <a:schemeClr val="bg1"/>
              </a:solidFill>
              <a:latin typeface="Hacen Liner Screen" pitchFamily="2" charset="-78"/>
              <a:cs typeface="Hacen Liner Screen" pitchFamily="2" charset="-78"/>
            </a:endParaRPr>
          </a:p>
          <a:p>
            <a:r>
              <a:rPr lang="ar-SA" sz="1400" b="1" dirty="0" smtClean="0">
                <a:solidFill>
                  <a:schemeClr val="bg1"/>
                </a:solidFill>
                <a:latin typeface="Hacen Liner Screen" pitchFamily="2" charset="-78"/>
                <a:cs typeface="Hacen Liner Screen" pitchFamily="2" charset="-78"/>
              </a:rPr>
              <a:t>التخطيط الوظيفي</a:t>
            </a:r>
            <a:r>
              <a:rPr lang="ar-SA" sz="1400" dirty="0" smtClean="0">
                <a:solidFill>
                  <a:schemeClr val="bg1"/>
                </a:solidFill>
                <a:latin typeface="Hacen Liner Screen" pitchFamily="2" charset="-78"/>
                <a:cs typeface="Hacen Liner Screen" pitchFamily="2" charset="-78"/>
              </a:rPr>
              <a:t> : ويسمى </a:t>
            </a:r>
            <a:r>
              <a:rPr lang="ar-SA" sz="1400" b="1" u="sng" dirty="0" smtClean="0">
                <a:solidFill>
                  <a:schemeClr val="bg1"/>
                </a:solidFill>
                <a:latin typeface="Hacen Liner Screen" pitchFamily="2" charset="-78"/>
                <a:cs typeface="Hacen Liner Screen" pitchFamily="2" charset="-78"/>
              </a:rPr>
              <a:t>بالتخطيط التشغيلي</a:t>
            </a:r>
            <a:r>
              <a:rPr lang="ar-SA" sz="1400" dirty="0" smtClean="0">
                <a:solidFill>
                  <a:schemeClr val="bg1"/>
                </a:solidFill>
                <a:latin typeface="Hacen Liner Screen" pitchFamily="2" charset="-78"/>
                <a:cs typeface="Hacen Liner Screen" pitchFamily="2" charset="-78"/>
              </a:rPr>
              <a:t> أو </a:t>
            </a:r>
            <a:r>
              <a:rPr lang="ar-SA" sz="1400" b="1" u="sng" dirty="0" smtClean="0">
                <a:solidFill>
                  <a:schemeClr val="bg1"/>
                </a:solidFill>
                <a:latin typeface="Hacen Liner Screen" pitchFamily="2" charset="-78"/>
                <a:cs typeface="Hacen Liner Screen" pitchFamily="2" charset="-78"/>
              </a:rPr>
              <a:t>بالتخطيط التنفيذي</a:t>
            </a:r>
            <a:r>
              <a:rPr lang="ar-SA" sz="1400" b="1" dirty="0" smtClean="0">
                <a:solidFill>
                  <a:schemeClr val="bg1"/>
                </a:solidFill>
                <a:latin typeface="Hacen Liner Screen" pitchFamily="2" charset="-78"/>
                <a:cs typeface="Hacen Liner Screen" pitchFamily="2" charset="-78"/>
              </a:rPr>
              <a:t> </a:t>
            </a:r>
            <a:r>
              <a:rPr lang="ar-SA" sz="1400" dirty="0" smtClean="0">
                <a:solidFill>
                  <a:schemeClr val="bg1"/>
                </a:solidFill>
                <a:latin typeface="Hacen Liner Screen" pitchFamily="2" charset="-78"/>
                <a:cs typeface="Hacen Liner Screen" pitchFamily="2" charset="-78"/>
              </a:rPr>
              <a:t>أو </a:t>
            </a:r>
            <a:r>
              <a:rPr lang="ar-SA" sz="1400" b="1" u="sng" dirty="0" smtClean="0">
                <a:solidFill>
                  <a:schemeClr val="bg1"/>
                </a:solidFill>
                <a:latin typeface="Hacen Liner Screen" pitchFamily="2" charset="-78"/>
                <a:cs typeface="Hacen Liner Screen" pitchFamily="2" charset="-78"/>
              </a:rPr>
              <a:t>بالتخطيط</a:t>
            </a:r>
            <a:r>
              <a:rPr lang="ar-SA" sz="1400" u="sng" dirty="0" smtClean="0">
                <a:solidFill>
                  <a:schemeClr val="bg1"/>
                </a:solidFill>
                <a:latin typeface="Hacen Liner Screen" pitchFamily="2" charset="-78"/>
                <a:cs typeface="Hacen Liner Screen" pitchFamily="2" charset="-78"/>
              </a:rPr>
              <a:t> </a:t>
            </a:r>
            <a:r>
              <a:rPr lang="ar-SA" sz="1400" b="1" u="sng" dirty="0" smtClean="0">
                <a:solidFill>
                  <a:schemeClr val="bg1"/>
                </a:solidFill>
                <a:latin typeface="Hacen Liner Screen" pitchFamily="2" charset="-78"/>
                <a:cs typeface="Hacen Liner Screen" pitchFamily="2" charset="-78"/>
              </a:rPr>
              <a:t>التكتيكي</a:t>
            </a:r>
            <a:r>
              <a:rPr lang="ar-SA" sz="1400" dirty="0" smtClean="0">
                <a:solidFill>
                  <a:schemeClr val="bg1"/>
                </a:solidFill>
                <a:latin typeface="Hacen Liner Screen" pitchFamily="2" charset="-78"/>
                <a:cs typeface="Hacen Liner Screen" pitchFamily="2" charset="-78"/>
              </a:rPr>
              <a:t> أو </a:t>
            </a:r>
            <a:r>
              <a:rPr lang="ar-SA" sz="1400" b="1" u="sng" dirty="0" smtClean="0">
                <a:solidFill>
                  <a:schemeClr val="bg1"/>
                </a:solidFill>
                <a:latin typeface="Hacen Liner Screen" pitchFamily="2" charset="-78"/>
                <a:cs typeface="Hacen Liner Screen" pitchFamily="2" charset="-78"/>
              </a:rPr>
              <a:t>بالتخطيط المشتق</a:t>
            </a:r>
            <a:r>
              <a:rPr lang="ar-SA" sz="1400" dirty="0" smtClean="0">
                <a:solidFill>
                  <a:schemeClr val="bg1"/>
                </a:solidFill>
                <a:latin typeface="Hacen Liner Screen" pitchFamily="2" charset="-78"/>
                <a:cs typeface="Hacen Liner Screen" pitchFamily="2" charset="-78"/>
              </a:rPr>
              <a:t> , ويكون على مستوى الإدارات أو الأقسام التنفيذية المختلفة في المؤسسة</a:t>
            </a:r>
            <a:endParaRPr lang="en-US" sz="1400" dirty="0">
              <a:solidFill>
                <a:schemeClr val="bg1"/>
              </a:solidFill>
              <a:latin typeface="Hacen Liner Screen" pitchFamily="2" charset="-78"/>
              <a:cs typeface="Hacen Liner Screen" pitchFamily="2" charset="-78"/>
            </a:endParaRPr>
          </a:p>
        </p:txBody>
      </p:sp>
      <p:sp>
        <p:nvSpPr>
          <p:cNvPr id="13" name="your text goes here"/>
          <p:cNvSpPr txBox="1"/>
          <p:nvPr/>
        </p:nvSpPr>
        <p:spPr>
          <a:xfrm>
            <a:off x="5796136" y="980728"/>
            <a:ext cx="3240000" cy="1620000"/>
          </a:xfrm>
          <a:prstGeom prst="rect">
            <a:avLst/>
          </a:prstGeom>
          <a:solidFill>
            <a:srgbClr val="0070C0"/>
          </a:solidFill>
        </p:spPr>
        <p:txBody>
          <a:bodyPr wrap="square" rtlCol="0">
            <a:spAutoFit/>
          </a:bodyPr>
          <a:lstStyle/>
          <a:p>
            <a:r>
              <a:rPr lang="ar-SA" b="1" dirty="0" smtClean="0">
                <a:solidFill>
                  <a:schemeClr val="bg1"/>
                </a:solidFill>
                <a:latin typeface="Hacen Liner Screen" pitchFamily="2" charset="-78"/>
                <a:cs typeface="Hacen Liner Screen" pitchFamily="2" charset="-78"/>
              </a:rPr>
              <a:t>التخطيط الاستراتيجي</a:t>
            </a:r>
            <a:r>
              <a:rPr lang="ar-SA" dirty="0" smtClean="0">
                <a:solidFill>
                  <a:schemeClr val="bg1"/>
                </a:solidFill>
                <a:latin typeface="Hacen Liner Screen" pitchFamily="2" charset="-78"/>
                <a:cs typeface="Hacen Liner Screen" pitchFamily="2" charset="-78"/>
              </a:rPr>
              <a:t> </a:t>
            </a:r>
          </a:p>
          <a:p>
            <a:pPr lvl="0">
              <a:lnSpc>
                <a:spcPct val="150000"/>
              </a:lnSpc>
            </a:pPr>
            <a:r>
              <a:rPr lang="ar-SA" sz="1400" dirty="0" smtClean="0">
                <a:solidFill>
                  <a:schemeClr val="bg1"/>
                </a:solidFill>
                <a:latin typeface="Hacen Liner Screen" pitchFamily="2" charset="-78"/>
                <a:cs typeface="Hacen Liner Screen" pitchFamily="2" charset="-78"/>
              </a:rPr>
              <a:t>ويسمي </a:t>
            </a:r>
            <a:r>
              <a:rPr lang="ar-SA" sz="1400" b="1" u="sng" dirty="0" smtClean="0">
                <a:solidFill>
                  <a:schemeClr val="bg1"/>
                </a:solidFill>
                <a:latin typeface="Hacen Liner Screen" pitchFamily="2" charset="-78"/>
                <a:cs typeface="Hacen Liner Screen" pitchFamily="2" charset="-78"/>
              </a:rPr>
              <a:t>بالتخطيط الشامل</a:t>
            </a:r>
            <a:r>
              <a:rPr lang="ar-SA" sz="1400" dirty="0" smtClean="0">
                <a:solidFill>
                  <a:schemeClr val="bg1"/>
                </a:solidFill>
                <a:latin typeface="Hacen Liner Screen" pitchFamily="2" charset="-78"/>
                <a:cs typeface="Hacen Liner Screen" pitchFamily="2" charset="-78"/>
              </a:rPr>
              <a:t> أو </a:t>
            </a:r>
            <a:r>
              <a:rPr lang="ar-SA" sz="1400" b="1" u="sng" dirty="0" smtClean="0">
                <a:solidFill>
                  <a:schemeClr val="bg1"/>
                </a:solidFill>
                <a:latin typeface="Hacen Liner Screen" pitchFamily="2" charset="-78"/>
                <a:cs typeface="Hacen Liner Screen" pitchFamily="2" charset="-78"/>
              </a:rPr>
              <a:t>بتخطيط الأهداف</a:t>
            </a:r>
            <a:r>
              <a:rPr lang="ar-SA" sz="1400" dirty="0" smtClean="0">
                <a:solidFill>
                  <a:schemeClr val="bg1"/>
                </a:solidFill>
                <a:latin typeface="Hacen Liner Screen" pitchFamily="2" charset="-78"/>
                <a:cs typeface="Hacen Liner Screen" pitchFamily="2" charset="-78"/>
              </a:rPr>
              <a:t> ويكون علي صعيد المؤسسة  ككل من حيث مدى الشمول ويتضمن اتخاذ القرارات من قبل المستويات العليا</a:t>
            </a:r>
            <a:endParaRPr lang="ar-SA" sz="1400" dirty="0">
              <a:solidFill>
                <a:schemeClr val="bg1"/>
              </a:solidFill>
              <a:latin typeface="Hacen Liner Screen" pitchFamily="2" charset="-78"/>
              <a:cs typeface="Hacen Liner Screen" pitchFamily="2" charset="-78"/>
            </a:endParaRPr>
          </a:p>
        </p:txBody>
      </p:sp>
      <p:grpSp>
        <p:nvGrpSpPr>
          <p:cNvPr id="14" name="bottom puzzle section"/>
          <p:cNvGrpSpPr/>
          <p:nvPr/>
        </p:nvGrpSpPr>
        <p:grpSpPr>
          <a:xfrm>
            <a:off x="504194" y="2132856"/>
            <a:ext cx="4320000" cy="2160000"/>
            <a:chOff x="412062" y="3792845"/>
            <a:chExt cx="5219932" cy="2235657"/>
          </a:xfrm>
          <a:solidFill>
            <a:srgbClr val="0070C0"/>
          </a:solidFill>
        </p:grpSpPr>
        <p:sp>
          <p:nvSpPr>
            <p:cNvPr id="15" name="yellow puzzle piece"/>
            <p:cNvSpPr>
              <a:spLocks/>
            </p:cNvSpPr>
            <p:nvPr/>
          </p:nvSpPr>
          <p:spPr bwMode="auto">
            <a:xfrm>
              <a:off x="2142028" y="3792845"/>
              <a:ext cx="1759261" cy="2235657"/>
            </a:xfrm>
            <a:custGeom>
              <a:avLst/>
              <a:gdLst>
                <a:gd name="T0" fmla="*/ 217 w 218"/>
                <a:gd name="T1" fmla="*/ 200 h 277"/>
                <a:gd name="T2" fmla="*/ 208 w 218"/>
                <a:gd name="T3" fmla="*/ 181 h 277"/>
                <a:gd name="T4" fmla="*/ 182 w 218"/>
                <a:gd name="T5" fmla="*/ 196 h 277"/>
                <a:gd name="T6" fmla="*/ 155 w 218"/>
                <a:gd name="T7" fmla="*/ 169 h 277"/>
                <a:gd name="T8" fmla="*/ 182 w 218"/>
                <a:gd name="T9" fmla="*/ 143 h 277"/>
                <a:gd name="T10" fmla="*/ 208 w 218"/>
                <a:gd name="T11" fmla="*/ 158 h 277"/>
                <a:gd name="T12" fmla="*/ 217 w 218"/>
                <a:gd name="T13" fmla="*/ 139 h 277"/>
                <a:gd name="T14" fmla="*/ 217 w 218"/>
                <a:gd name="T15" fmla="*/ 61 h 277"/>
                <a:gd name="T16" fmla="*/ 139 w 218"/>
                <a:gd name="T17" fmla="*/ 61 h 277"/>
                <a:gd name="T18" fmla="*/ 120 w 218"/>
                <a:gd name="T19" fmla="*/ 53 h 277"/>
                <a:gd name="T20" fmla="*/ 136 w 218"/>
                <a:gd name="T21" fmla="*/ 27 h 277"/>
                <a:gd name="T22" fmla="*/ 109 w 218"/>
                <a:gd name="T23" fmla="*/ 0 h 277"/>
                <a:gd name="T24" fmla="*/ 82 w 218"/>
                <a:gd name="T25" fmla="*/ 27 h 277"/>
                <a:gd name="T26" fmla="*/ 97 w 218"/>
                <a:gd name="T27" fmla="*/ 53 h 277"/>
                <a:gd name="T28" fmla="*/ 78 w 218"/>
                <a:gd name="T29" fmla="*/ 61 h 277"/>
                <a:gd name="T30" fmla="*/ 1 w 218"/>
                <a:gd name="T31" fmla="*/ 61 h 277"/>
                <a:gd name="T32" fmla="*/ 1 w 218"/>
                <a:gd name="T33" fmla="*/ 139 h 277"/>
                <a:gd name="T34" fmla="*/ 9 w 218"/>
                <a:gd name="T35" fmla="*/ 158 h 277"/>
                <a:gd name="T36" fmla="*/ 36 w 218"/>
                <a:gd name="T37" fmla="*/ 143 h 277"/>
                <a:gd name="T38" fmla="*/ 62 w 218"/>
                <a:gd name="T39" fmla="*/ 169 h 277"/>
                <a:gd name="T40" fmla="*/ 36 w 218"/>
                <a:gd name="T41" fmla="*/ 196 h 277"/>
                <a:gd name="T42" fmla="*/ 9 w 218"/>
                <a:gd name="T43" fmla="*/ 181 h 277"/>
                <a:gd name="T44" fmla="*/ 1 w 218"/>
                <a:gd name="T45" fmla="*/ 200 h 277"/>
                <a:gd name="T46" fmla="*/ 1 w 218"/>
                <a:gd name="T47" fmla="*/ 277 h 277"/>
                <a:gd name="T48" fmla="*/ 217 w 218"/>
                <a:gd name="T49" fmla="*/ 277 h 277"/>
                <a:gd name="T50" fmla="*/ 217 w 218"/>
                <a:gd name="T51" fmla="*/ 20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277">
                  <a:moveTo>
                    <a:pt x="217" y="200"/>
                  </a:moveTo>
                  <a:cubicBezTo>
                    <a:pt x="217" y="200"/>
                    <a:pt x="218" y="181"/>
                    <a:pt x="208" y="181"/>
                  </a:cubicBezTo>
                  <a:cubicBezTo>
                    <a:pt x="200" y="181"/>
                    <a:pt x="201" y="196"/>
                    <a:pt x="182" y="196"/>
                  </a:cubicBezTo>
                  <a:cubicBezTo>
                    <a:pt x="167" y="196"/>
                    <a:pt x="155" y="184"/>
                    <a:pt x="155" y="169"/>
                  </a:cubicBezTo>
                  <a:cubicBezTo>
                    <a:pt x="155" y="155"/>
                    <a:pt x="167" y="143"/>
                    <a:pt x="182" y="143"/>
                  </a:cubicBezTo>
                  <a:cubicBezTo>
                    <a:pt x="201" y="143"/>
                    <a:pt x="200" y="158"/>
                    <a:pt x="208" y="158"/>
                  </a:cubicBezTo>
                  <a:cubicBezTo>
                    <a:pt x="218" y="158"/>
                    <a:pt x="217" y="139"/>
                    <a:pt x="217" y="139"/>
                  </a:cubicBezTo>
                  <a:cubicBezTo>
                    <a:pt x="217" y="61"/>
                    <a:pt x="217" y="61"/>
                    <a:pt x="217" y="61"/>
                  </a:cubicBezTo>
                  <a:cubicBezTo>
                    <a:pt x="139" y="61"/>
                    <a:pt x="139" y="61"/>
                    <a:pt x="139" y="61"/>
                  </a:cubicBezTo>
                  <a:cubicBezTo>
                    <a:pt x="139" y="61"/>
                    <a:pt x="120" y="62"/>
                    <a:pt x="120" y="53"/>
                  </a:cubicBezTo>
                  <a:cubicBezTo>
                    <a:pt x="120" y="44"/>
                    <a:pt x="136" y="45"/>
                    <a:pt x="136" y="27"/>
                  </a:cubicBezTo>
                  <a:cubicBezTo>
                    <a:pt x="136" y="12"/>
                    <a:pt x="124" y="0"/>
                    <a:pt x="109" y="0"/>
                  </a:cubicBezTo>
                  <a:cubicBezTo>
                    <a:pt x="94" y="0"/>
                    <a:pt x="82" y="12"/>
                    <a:pt x="82" y="27"/>
                  </a:cubicBezTo>
                  <a:cubicBezTo>
                    <a:pt x="82" y="45"/>
                    <a:pt x="97" y="44"/>
                    <a:pt x="97" y="53"/>
                  </a:cubicBezTo>
                  <a:cubicBezTo>
                    <a:pt x="97" y="62"/>
                    <a:pt x="78" y="61"/>
                    <a:pt x="78" y="61"/>
                  </a:cubicBezTo>
                  <a:cubicBezTo>
                    <a:pt x="1" y="61"/>
                    <a:pt x="1" y="61"/>
                    <a:pt x="1" y="61"/>
                  </a:cubicBezTo>
                  <a:cubicBezTo>
                    <a:pt x="1" y="139"/>
                    <a:pt x="1" y="139"/>
                    <a:pt x="1" y="139"/>
                  </a:cubicBezTo>
                  <a:cubicBezTo>
                    <a:pt x="1" y="139"/>
                    <a:pt x="0" y="158"/>
                    <a:pt x="9" y="158"/>
                  </a:cubicBezTo>
                  <a:cubicBezTo>
                    <a:pt x="18" y="158"/>
                    <a:pt x="17" y="143"/>
                    <a:pt x="36" y="143"/>
                  </a:cubicBezTo>
                  <a:cubicBezTo>
                    <a:pt x="50" y="143"/>
                    <a:pt x="62" y="155"/>
                    <a:pt x="62" y="169"/>
                  </a:cubicBezTo>
                  <a:cubicBezTo>
                    <a:pt x="62" y="184"/>
                    <a:pt x="50" y="196"/>
                    <a:pt x="36" y="196"/>
                  </a:cubicBezTo>
                  <a:cubicBezTo>
                    <a:pt x="17" y="196"/>
                    <a:pt x="18" y="181"/>
                    <a:pt x="9" y="181"/>
                  </a:cubicBezTo>
                  <a:cubicBezTo>
                    <a:pt x="0" y="181"/>
                    <a:pt x="1" y="200"/>
                    <a:pt x="1" y="200"/>
                  </a:cubicBezTo>
                  <a:cubicBezTo>
                    <a:pt x="1" y="277"/>
                    <a:pt x="1" y="277"/>
                    <a:pt x="1" y="277"/>
                  </a:cubicBezTo>
                  <a:cubicBezTo>
                    <a:pt x="217" y="277"/>
                    <a:pt x="217" y="277"/>
                    <a:pt x="217" y="277"/>
                  </a:cubicBezTo>
                  <a:lnTo>
                    <a:pt x="217" y="200"/>
                  </a:lnTo>
                  <a:close/>
                </a:path>
              </a:pathLst>
            </a:custGeom>
            <a:grp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6" name="yellow puzzle piece"/>
            <p:cNvSpPr>
              <a:spLocks/>
            </p:cNvSpPr>
            <p:nvPr/>
          </p:nvSpPr>
          <p:spPr bwMode="auto">
            <a:xfrm>
              <a:off x="412062" y="4286256"/>
              <a:ext cx="2239058" cy="1742246"/>
            </a:xfrm>
            <a:custGeom>
              <a:avLst/>
              <a:gdLst>
                <a:gd name="T0" fmla="*/ 216 w 277"/>
                <a:gd name="T1" fmla="*/ 216 h 216"/>
                <a:gd name="T2" fmla="*/ 0 w 277"/>
                <a:gd name="T3" fmla="*/ 216 h 216"/>
                <a:gd name="T4" fmla="*/ 0 w 277"/>
                <a:gd name="T5" fmla="*/ 0 h 216"/>
                <a:gd name="T6" fmla="*/ 77 w 277"/>
                <a:gd name="T7" fmla="*/ 0 h 216"/>
                <a:gd name="T8" fmla="*/ 96 w 277"/>
                <a:gd name="T9" fmla="*/ 9 h 216"/>
                <a:gd name="T10" fmla="*/ 81 w 277"/>
                <a:gd name="T11" fmla="*/ 35 h 216"/>
                <a:gd name="T12" fmla="*/ 108 w 277"/>
                <a:gd name="T13" fmla="*/ 62 h 216"/>
                <a:gd name="T14" fmla="*/ 135 w 277"/>
                <a:gd name="T15" fmla="*/ 35 h 216"/>
                <a:gd name="T16" fmla="*/ 119 w 277"/>
                <a:gd name="T17" fmla="*/ 9 h 216"/>
                <a:gd name="T18" fmla="*/ 138 w 277"/>
                <a:gd name="T19" fmla="*/ 0 h 216"/>
                <a:gd name="T20" fmla="*/ 216 w 277"/>
                <a:gd name="T21" fmla="*/ 0 h 216"/>
                <a:gd name="T22" fmla="*/ 216 w 277"/>
                <a:gd name="T23" fmla="*/ 78 h 216"/>
                <a:gd name="T24" fmla="*/ 224 w 277"/>
                <a:gd name="T25" fmla="*/ 97 h 216"/>
                <a:gd name="T26" fmla="*/ 251 w 277"/>
                <a:gd name="T27" fmla="*/ 82 h 216"/>
                <a:gd name="T28" fmla="*/ 277 w 277"/>
                <a:gd name="T29" fmla="*/ 108 h 216"/>
                <a:gd name="T30" fmla="*/ 251 w 277"/>
                <a:gd name="T31" fmla="*/ 135 h 216"/>
                <a:gd name="T32" fmla="*/ 224 w 277"/>
                <a:gd name="T33" fmla="*/ 120 h 216"/>
                <a:gd name="T34" fmla="*/ 216 w 277"/>
                <a:gd name="T35" fmla="*/ 139 h 216"/>
                <a:gd name="T36" fmla="*/ 216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216" y="216"/>
                  </a:moveTo>
                  <a:cubicBezTo>
                    <a:pt x="0" y="216"/>
                    <a:pt x="0" y="216"/>
                    <a:pt x="0" y="216"/>
                  </a:cubicBezTo>
                  <a:cubicBezTo>
                    <a:pt x="0" y="0"/>
                    <a:pt x="0" y="0"/>
                    <a:pt x="0" y="0"/>
                  </a:cubicBezTo>
                  <a:cubicBezTo>
                    <a:pt x="77" y="0"/>
                    <a:pt x="77" y="0"/>
                    <a:pt x="77" y="0"/>
                  </a:cubicBezTo>
                  <a:cubicBezTo>
                    <a:pt x="77" y="0"/>
                    <a:pt x="96" y="0"/>
                    <a:pt x="96" y="9"/>
                  </a:cubicBezTo>
                  <a:cubicBezTo>
                    <a:pt x="96" y="17"/>
                    <a:pt x="81" y="16"/>
                    <a:pt x="81" y="35"/>
                  </a:cubicBezTo>
                  <a:cubicBezTo>
                    <a:pt x="81" y="50"/>
                    <a:pt x="93" y="62"/>
                    <a:pt x="108" y="62"/>
                  </a:cubicBezTo>
                  <a:cubicBezTo>
                    <a:pt x="123" y="62"/>
                    <a:pt x="135" y="50"/>
                    <a:pt x="135" y="35"/>
                  </a:cubicBezTo>
                  <a:cubicBezTo>
                    <a:pt x="135" y="16"/>
                    <a:pt x="119" y="17"/>
                    <a:pt x="119" y="9"/>
                  </a:cubicBezTo>
                  <a:cubicBezTo>
                    <a:pt x="119" y="0"/>
                    <a:pt x="138" y="0"/>
                    <a:pt x="138" y="0"/>
                  </a:cubicBezTo>
                  <a:cubicBezTo>
                    <a:pt x="216" y="0"/>
                    <a:pt x="216" y="0"/>
                    <a:pt x="216" y="0"/>
                  </a:cubicBezTo>
                  <a:cubicBezTo>
                    <a:pt x="216" y="78"/>
                    <a:pt x="216" y="78"/>
                    <a:pt x="216" y="78"/>
                  </a:cubicBezTo>
                  <a:cubicBezTo>
                    <a:pt x="216" y="78"/>
                    <a:pt x="215" y="97"/>
                    <a:pt x="224" y="97"/>
                  </a:cubicBezTo>
                  <a:cubicBezTo>
                    <a:pt x="233" y="97"/>
                    <a:pt x="232" y="82"/>
                    <a:pt x="251" y="82"/>
                  </a:cubicBezTo>
                  <a:cubicBezTo>
                    <a:pt x="265" y="82"/>
                    <a:pt x="277" y="94"/>
                    <a:pt x="277" y="108"/>
                  </a:cubicBezTo>
                  <a:cubicBezTo>
                    <a:pt x="277" y="123"/>
                    <a:pt x="265" y="135"/>
                    <a:pt x="251" y="135"/>
                  </a:cubicBezTo>
                  <a:cubicBezTo>
                    <a:pt x="232" y="135"/>
                    <a:pt x="233" y="120"/>
                    <a:pt x="224" y="120"/>
                  </a:cubicBezTo>
                  <a:cubicBezTo>
                    <a:pt x="215" y="120"/>
                    <a:pt x="216" y="139"/>
                    <a:pt x="216" y="139"/>
                  </a:cubicBezTo>
                  <a:lnTo>
                    <a:pt x="216" y="21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 name="yellow puzzle piece"/>
            <p:cNvSpPr>
              <a:spLocks/>
            </p:cNvSpPr>
            <p:nvPr/>
          </p:nvSpPr>
          <p:spPr bwMode="auto">
            <a:xfrm>
              <a:off x="3392936" y="4286256"/>
              <a:ext cx="2239058" cy="1742246"/>
            </a:xfrm>
            <a:custGeom>
              <a:avLst/>
              <a:gdLst>
                <a:gd name="T0" fmla="*/ 61 w 277"/>
                <a:gd name="T1" fmla="*/ 216 h 216"/>
                <a:gd name="T2" fmla="*/ 277 w 277"/>
                <a:gd name="T3" fmla="*/ 216 h 216"/>
                <a:gd name="T4" fmla="*/ 277 w 277"/>
                <a:gd name="T5" fmla="*/ 0 h 216"/>
                <a:gd name="T6" fmla="*/ 200 w 277"/>
                <a:gd name="T7" fmla="*/ 0 h 216"/>
                <a:gd name="T8" fmla="*/ 181 w 277"/>
                <a:gd name="T9" fmla="*/ 9 h 216"/>
                <a:gd name="T10" fmla="*/ 196 w 277"/>
                <a:gd name="T11" fmla="*/ 35 h 216"/>
                <a:gd name="T12" fmla="*/ 169 w 277"/>
                <a:gd name="T13" fmla="*/ 62 h 216"/>
                <a:gd name="T14" fmla="*/ 143 w 277"/>
                <a:gd name="T15" fmla="*/ 35 h 216"/>
                <a:gd name="T16" fmla="*/ 158 w 277"/>
                <a:gd name="T17" fmla="*/ 9 h 216"/>
                <a:gd name="T18" fmla="*/ 139 w 277"/>
                <a:gd name="T19" fmla="*/ 0 h 216"/>
                <a:gd name="T20" fmla="*/ 61 w 277"/>
                <a:gd name="T21" fmla="*/ 0 h 216"/>
                <a:gd name="T22" fmla="*/ 61 w 277"/>
                <a:gd name="T23" fmla="*/ 78 h 216"/>
                <a:gd name="T24" fmla="*/ 53 w 277"/>
                <a:gd name="T25" fmla="*/ 97 h 216"/>
                <a:gd name="T26" fmla="*/ 27 w 277"/>
                <a:gd name="T27" fmla="*/ 82 h 216"/>
                <a:gd name="T28" fmla="*/ 0 w 277"/>
                <a:gd name="T29" fmla="*/ 108 h 216"/>
                <a:gd name="T30" fmla="*/ 27 w 277"/>
                <a:gd name="T31" fmla="*/ 135 h 216"/>
                <a:gd name="T32" fmla="*/ 53 w 277"/>
                <a:gd name="T33" fmla="*/ 120 h 216"/>
                <a:gd name="T34" fmla="*/ 61 w 277"/>
                <a:gd name="T35" fmla="*/ 139 h 216"/>
                <a:gd name="T36" fmla="*/ 61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61" y="216"/>
                  </a:moveTo>
                  <a:cubicBezTo>
                    <a:pt x="277" y="216"/>
                    <a:pt x="277" y="216"/>
                    <a:pt x="277" y="216"/>
                  </a:cubicBezTo>
                  <a:cubicBezTo>
                    <a:pt x="277" y="0"/>
                    <a:pt x="277" y="0"/>
                    <a:pt x="277" y="0"/>
                  </a:cubicBezTo>
                  <a:cubicBezTo>
                    <a:pt x="200" y="0"/>
                    <a:pt x="200" y="0"/>
                    <a:pt x="200" y="0"/>
                  </a:cubicBezTo>
                  <a:cubicBezTo>
                    <a:pt x="200" y="0"/>
                    <a:pt x="181" y="0"/>
                    <a:pt x="181" y="9"/>
                  </a:cubicBezTo>
                  <a:cubicBezTo>
                    <a:pt x="181" y="17"/>
                    <a:pt x="196" y="16"/>
                    <a:pt x="196" y="35"/>
                  </a:cubicBezTo>
                  <a:cubicBezTo>
                    <a:pt x="196" y="50"/>
                    <a:pt x="184" y="62"/>
                    <a:pt x="169" y="62"/>
                  </a:cubicBezTo>
                  <a:cubicBezTo>
                    <a:pt x="155" y="62"/>
                    <a:pt x="143" y="50"/>
                    <a:pt x="143" y="35"/>
                  </a:cubicBezTo>
                  <a:cubicBezTo>
                    <a:pt x="143" y="16"/>
                    <a:pt x="158" y="17"/>
                    <a:pt x="158" y="9"/>
                  </a:cubicBezTo>
                  <a:cubicBezTo>
                    <a:pt x="158" y="0"/>
                    <a:pt x="139" y="0"/>
                    <a:pt x="139" y="0"/>
                  </a:cubicBezTo>
                  <a:cubicBezTo>
                    <a:pt x="61" y="0"/>
                    <a:pt x="61" y="0"/>
                    <a:pt x="61" y="0"/>
                  </a:cubicBezTo>
                  <a:cubicBezTo>
                    <a:pt x="61" y="78"/>
                    <a:pt x="61" y="78"/>
                    <a:pt x="61" y="78"/>
                  </a:cubicBezTo>
                  <a:cubicBezTo>
                    <a:pt x="61" y="78"/>
                    <a:pt x="62" y="97"/>
                    <a:pt x="53" y="97"/>
                  </a:cubicBezTo>
                  <a:cubicBezTo>
                    <a:pt x="44" y="97"/>
                    <a:pt x="45" y="82"/>
                    <a:pt x="27" y="82"/>
                  </a:cubicBezTo>
                  <a:cubicBezTo>
                    <a:pt x="12" y="82"/>
                    <a:pt x="0" y="94"/>
                    <a:pt x="0" y="108"/>
                  </a:cubicBezTo>
                  <a:cubicBezTo>
                    <a:pt x="0" y="123"/>
                    <a:pt x="12" y="135"/>
                    <a:pt x="27" y="135"/>
                  </a:cubicBezTo>
                  <a:cubicBezTo>
                    <a:pt x="45" y="135"/>
                    <a:pt x="44" y="120"/>
                    <a:pt x="53" y="120"/>
                  </a:cubicBezTo>
                  <a:cubicBezTo>
                    <a:pt x="62" y="120"/>
                    <a:pt x="61" y="139"/>
                    <a:pt x="61" y="139"/>
                  </a:cubicBezTo>
                  <a:lnTo>
                    <a:pt x="61" y="21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8" name="top puzzle section"/>
          <p:cNvGrpSpPr/>
          <p:nvPr/>
        </p:nvGrpSpPr>
        <p:grpSpPr>
          <a:xfrm>
            <a:off x="504194" y="980968"/>
            <a:ext cx="4320000" cy="2160000"/>
            <a:chOff x="412062" y="777941"/>
            <a:chExt cx="5219934" cy="2245864"/>
          </a:xfrm>
          <a:solidFill>
            <a:schemeClr val="accent1"/>
          </a:solidFill>
        </p:grpSpPr>
        <p:sp>
          <p:nvSpPr>
            <p:cNvPr id="19" name="green puzzle piece"/>
            <p:cNvSpPr>
              <a:spLocks/>
            </p:cNvSpPr>
            <p:nvPr/>
          </p:nvSpPr>
          <p:spPr bwMode="auto">
            <a:xfrm>
              <a:off x="1648617" y="777941"/>
              <a:ext cx="2739275" cy="1752456"/>
            </a:xfrm>
            <a:custGeom>
              <a:avLst/>
              <a:gdLst>
                <a:gd name="T0" fmla="*/ 62 w 339"/>
                <a:gd name="T1" fmla="*/ 0 h 217"/>
                <a:gd name="T2" fmla="*/ 278 w 339"/>
                <a:gd name="T3" fmla="*/ 0 h 217"/>
                <a:gd name="T4" fmla="*/ 278 w 339"/>
                <a:gd name="T5" fmla="*/ 78 h 217"/>
                <a:gd name="T6" fmla="*/ 286 w 339"/>
                <a:gd name="T7" fmla="*/ 97 h 217"/>
                <a:gd name="T8" fmla="*/ 313 w 339"/>
                <a:gd name="T9" fmla="*/ 81 h 217"/>
                <a:gd name="T10" fmla="*/ 339 w 339"/>
                <a:gd name="T11" fmla="*/ 108 h 217"/>
                <a:gd name="T12" fmla="*/ 313 w 339"/>
                <a:gd name="T13" fmla="*/ 135 h 217"/>
                <a:gd name="T14" fmla="*/ 286 w 339"/>
                <a:gd name="T15" fmla="*/ 120 h 217"/>
                <a:gd name="T16" fmla="*/ 278 w 339"/>
                <a:gd name="T17" fmla="*/ 139 h 217"/>
                <a:gd name="T18" fmla="*/ 278 w 339"/>
                <a:gd name="T19" fmla="*/ 216 h 217"/>
                <a:gd name="T20" fmla="*/ 200 w 339"/>
                <a:gd name="T21" fmla="*/ 216 h 217"/>
                <a:gd name="T22" fmla="*/ 181 w 339"/>
                <a:gd name="T23" fmla="*/ 208 h 217"/>
                <a:gd name="T24" fmla="*/ 197 w 339"/>
                <a:gd name="T25" fmla="*/ 181 h 217"/>
                <a:gd name="T26" fmla="*/ 170 w 339"/>
                <a:gd name="T27" fmla="*/ 155 h 217"/>
                <a:gd name="T28" fmla="*/ 143 w 339"/>
                <a:gd name="T29" fmla="*/ 181 h 217"/>
                <a:gd name="T30" fmla="*/ 158 w 339"/>
                <a:gd name="T31" fmla="*/ 208 h 217"/>
                <a:gd name="T32" fmla="*/ 139 w 339"/>
                <a:gd name="T33" fmla="*/ 216 h 217"/>
                <a:gd name="T34" fmla="*/ 62 w 339"/>
                <a:gd name="T35" fmla="*/ 216 h 217"/>
                <a:gd name="T36" fmla="*/ 62 w 339"/>
                <a:gd name="T37" fmla="*/ 139 h 217"/>
                <a:gd name="T38" fmla="*/ 53 w 339"/>
                <a:gd name="T39" fmla="*/ 120 h 217"/>
                <a:gd name="T40" fmla="*/ 27 w 339"/>
                <a:gd name="T41" fmla="*/ 135 h 217"/>
                <a:gd name="T42" fmla="*/ 0 w 339"/>
                <a:gd name="T43" fmla="*/ 108 h 217"/>
                <a:gd name="T44" fmla="*/ 27 w 339"/>
                <a:gd name="T45" fmla="*/ 81 h 217"/>
                <a:gd name="T46" fmla="*/ 53 w 339"/>
                <a:gd name="T47" fmla="*/ 97 h 217"/>
                <a:gd name="T48" fmla="*/ 62 w 339"/>
                <a:gd name="T49" fmla="*/ 78 h 217"/>
                <a:gd name="T50" fmla="*/ 62 w 339"/>
                <a:gd name="T5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9" h="217">
                  <a:moveTo>
                    <a:pt x="62" y="0"/>
                  </a:moveTo>
                  <a:cubicBezTo>
                    <a:pt x="278" y="0"/>
                    <a:pt x="278" y="0"/>
                    <a:pt x="278" y="0"/>
                  </a:cubicBezTo>
                  <a:cubicBezTo>
                    <a:pt x="278" y="78"/>
                    <a:pt x="278" y="78"/>
                    <a:pt x="278" y="78"/>
                  </a:cubicBezTo>
                  <a:cubicBezTo>
                    <a:pt x="278" y="78"/>
                    <a:pt x="277" y="97"/>
                    <a:pt x="286" y="97"/>
                  </a:cubicBezTo>
                  <a:cubicBezTo>
                    <a:pt x="295" y="97"/>
                    <a:pt x="294" y="81"/>
                    <a:pt x="313" y="81"/>
                  </a:cubicBezTo>
                  <a:cubicBezTo>
                    <a:pt x="327" y="81"/>
                    <a:pt x="339" y="93"/>
                    <a:pt x="339" y="108"/>
                  </a:cubicBezTo>
                  <a:cubicBezTo>
                    <a:pt x="339" y="123"/>
                    <a:pt x="327" y="135"/>
                    <a:pt x="313" y="135"/>
                  </a:cubicBezTo>
                  <a:cubicBezTo>
                    <a:pt x="294" y="135"/>
                    <a:pt x="295" y="120"/>
                    <a:pt x="286" y="120"/>
                  </a:cubicBezTo>
                  <a:cubicBezTo>
                    <a:pt x="277" y="120"/>
                    <a:pt x="278" y="139"/>
                    <a:pt x="278" y="139"/>
                  </a:cubicBezTo>
                  <a:cubicBezTo>
                    <a:pt x="278" y="216"/>
                    <a:pt x="278" y="216"/>
                    <a:pt x="278" y="216"/>
                  </a:cubicBezTo>
                  <a:cubicBezTo>
                    <a:pt x="200" y="216"/>
                    <a:pt x="200" y="216"/>
                    <a:pt x="200" y="216"/>
                  </a:cubicBezTo>
                  <a:cubicBezTo>
                    <a:pt x="200" y="216"/>
                    <a:pt x="181" y="217"/>
                    <a:pt x="181" y="208"/>
                  </a:cubicBezTo>
                  <a:cubicBezTo>
                    <a:pt x="181" y="199"/>
                    <a:pt x="197" y="200"/>
                    <a:pt x="197" y="181"/>
                  </a:cubicBezTo>
                  <a:cubicBezTo>
                    <a:pt x="197" y="167"/>
                    <a:pt x="185" y="155"/>
                    <a:pt x="170" y="155"/>
                  </a:cubicBezTo>
                  <a:cubicBezTo>
                    <a:pt x="155" y="155"/>
                    <a:pt x="143" y="167"/>
                    <a:pt x="143" y="181"/>
                  </a:cubicBezTo>
                  <a:cubicBezTo>
                    <a:pt x="143" y="200"/>
                    <a:pt x="158" y="199"/>
                    <a:pt x="158" y="208"/>
                  </a:cubicBezTo>
                  <a:cubicBezTo>
                    <a:pt x="158" y="217"/>
                    <a:pt x="139" y="216"/>
                    <a:pt x="139" y="216"/>
                  </a:cubicBezTo>
                  <a:cubicBezTo>
                    <a:pt x="62" y="216"/>
                    <a:pt x="62" y="216"/>
                    <a:pt x="62" y="216"/>
                  </a:cubicBezTo>
                  <a:cubicBezTo>
                    <a:pt x="62" y="139"/>
                    <a:pt x="62" y="139"/>
                    <a:pt x="62" y="139"/>
                  </a:cubicBezTo>
                  <a:cubicBezTo>
                    <a:pt x="62" y="139"/>
                    <a:pt x="63" y="120"/>
                    <a:pt x="53" y="120"/>
                  </a:cubicBezTo>
                  <a:cubicBezTo>
                    <a:pt x="45" y="120"/>
                    <a:pt x="46" y="135"/>
                    <a:pt x="27" y="135"/>
                  </a:cubicBezTo>
                  <a:cubicBezTo>
                    <a:pt x="12" y="135"/>
                    <a:pt x="0" y="123"/>
                    <a:pt x="0" y="108"/>
                  </a:cubicBezTo>
                  <a:cubicBezTo>
                    <a:pt x="0" y="93"/>
                    <a:pt x="12" y="81"/>
                    <a:pt x="27" y="81"/>
                  </a:cubicBezTo>
                  <a:cubicBezTo>
                    <a:pt x="46" y="81"/>
                    <a:pt x="45" y="97"/>
                    <a:pt x="53" y="97"/>
                  </a:cubicBezTo>
                  <a:cubicBezTo>
                    <a:pt x="63" y="97"/>
                    <a:pt x="62" y="78"/>
                    <a:pt x="62" y="78"/>
                  </a:cubicBezTo>
                  <a:lnTo>
                    <a:pt x="62" y="0"/>
                  </a:lnTo>
                  <a:close/>
                </a:path>
              </a:pathLst>
            </a:custGeom>
            <a:grpFill/>
            <a:ln w="1270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20" name="green puzzle piece"/>
            <p:cNvSpPr>
              <a:spLocks/>
            </p:cNvSpPr>
            <p:nvPr/>
          </p:nvSpPr>
          <p:spPr bwMode="auto">
            <a:xfrm>
              <a:off x="412062" y="777941"/>
              <a:ext cx="1752456" cy="2245864"/>
            </a:xfrm>
            <a:custGeom>
              <a:avLst/>
              <a:gdLst>
                <a:gd name="T0" fmla="*/ 0 w 217"/>
                <a:gd name="T1" fmla="*/ 216 h 278"/>
                <a:gd name="T2" fmla="*/ 0 w 217"/>
                <a:gd name="T3" fmla="*/ 0 h 278"/>
                <a:gd name="T4" fmla="*/ 216 w 217"/>
                <a:gd name="T5" fmla="*/ 0 h 278"/>
                <a:gd name="T6" fmla="*/ 216 w 217"/>
                <a:gd name="T7" fmla="*/ 78 h 278"/>
                <a:gd name="T8" fmla="*/ 207 w 217"/>
                <a:gd name="T9" fmla="*/ 97 h 278"/>
                <a:gd name="T10" fmla="*/ 181 w 217"/>
                <a:gd name="T11" fmla="*/ 81 h 278"/>
                <a:gd name="T12" fmla="*/ 154 w 217"/>
                <a:gd name="T13" fmla="*/ 108 h 278"/>
                <a:gd name="T14" fmla="*/ 181 w 217"/>
                <a:gd name="T15" fmla="*/ 135 h 278"/>
                <a:gd name="T16" fmla="*/ 207 w 217"/>
                <a:gd name="T17" fmla="*/ 120 h 278"/>
                <a:gd name="T18" fmla="*/ 216 w 217"/>
                <a:gd name="T19" fmla="*/ 139 h 278"/>
                <a:gd name="T20" fmla="*/ 216 w 217"/>
                <a:gd name="T21" fmla="*/ 216 h 278"/>
                <a:gd name="T22" fmla="*/ 138 w 217"/>
                <a:gd name="T23" fmla="*/ 216 h 278"/>
                <a:gd name="T24" fmla="*/ 119 w 217"/>
                <a:gd name="T25" fmla="*/ 225 h 278"/>
                <a:gd name="T26" fmla="*/ 135 w 217"/>
                <a:gd name="T27" fmla="*/ 251 h 278"/>
                <a:gd name="T28" fmla="*/ 108 w 217"/>
                <a:gd name="T29" fmla="*/ 278 h 278"/>
                <a:gd name="T30" fmla="*/ 81 w 217"/>
                <a:gd name="T31" fmla="*/ 251 h 278"/>
                <a:gd name="T32" fmla="*/ 96 w 217"/>
                <a:gd name="T33" fmla="*/ 225 h 278"/>
                <a:gd name="T34" fmla="*/ 77 w 217"/>
                <a:gd name="T35" fmla="*/ 216 h 278"/>
                <a:gd name="T36" fmla="*/ 0 w 217"/>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8">
                  <a:moveTo>
                    <a:pt x="0" y="216"/>
                  </a:moveTo>
                  <a:cubicBezTo>
                    <a:pt x="0" y="0"/>
                    <a:pt x="0" y="0"/>
                    <a:pt x="0" y="0"/>
                  </a:cubicBezTo>
                  <a:cubicBezTo>
                    <a:pt x="216" y="0"/>
                    <a:pt x="216" y="0"/>
                    <a:pt x="216" y="0"/>
                  </a:cubicBezTo>
                  <a:cubicBezTo>
                    <a:pt x="216" y="78"/>
                    <a:pt x="216" y="78"/>
                    <a:pt x="216" y="78"/>
                  </a:cubicBezTo>
                  <a:cubicBezTo>
                    <a:pt x="216" y="78"/>
                    <a:pt x="217" y="97"/>
                    <a:pt x="207" y="97"/>
                  </a:cubicBezTo>
                  <a:cubicBezTo>
                    <a:pt x="199" y="97"/>
                    <a:pt x="200" y="81"/>
                    <a:pt x="181" y="81"/>
                  </a:cubicBezTo>
                  <a:cubicBezTo>
                    <a:pt x="166" y="81"/>
                    <a:pt x="154" y="93"/>
                    <a:pt x="154" y="108"/>
                  </a:cubicBezTo>
                  <a:cubicBezTo>
                    <a:pt x="154" y="123"/>
                    <a:pt x="166" y="135"/>
                    <a:pt x="181" y="135"/>
                  </a:cubicBezTo>
                  <a:cubicBezTo>
                    <a:pt x="200" y="135"/>
                    <a:pt x="199" y="120"/>
                    <a:pt x="207" y="120"/>
                  </a:cubicBezTo>
                  <a:cubicBezTo>
                    <a:pt x="217" y="120"/>
                    <a:pt x="216" y="139"/>
                    <a:pt x="216" y="139"/>
                  </a:cubicBezTo>
                  <a:cubicBezTo>
                    <a:pt x="216" y="216"/>
                    <a:pt x="216" y="216"/>
                    <a:pt x="216" y="216"/>
                  </a:cubicBezTo>
                  <a:cubicBezTo>
                    <a:pt x="138" y="216"/>
                    <a:pt x="138" y="216"/>
                    <a:pt x="138" y="216"/>
                  </a:cubicBezTo>
                  <a:cubicBezTo>
                    <a:pt x="138" y="216"/>
                    <a:pt x="119" y="215"/>
                    <a:pt x="119" y="225"/>
                  </a:cubicBezTo>
                  <a:cubicBezTo>
                    <a:pt x="119" y="233"/>
                    <a:pt x="135" y="232"/>
                    <a:pt x="135" y="251"/>
                  </a:cubicBezTo>
                  <a:cubicBezTo>
                    <a:pt x="135" y="266"/>
                    <a:pt x="123" y="278"/>
                    <a:pt x="108" y="278"/>
                  </a:cubicBezTo>
                  <a:cubicBezTo>
                    <a:pt x="93" y="278"/>
                    <a:pt x="81" y="266"/>
                    <a:pt x="81" y="251"/>
                  </a:cubicBezTo>
                  <a:cubicBezTo>
                    <a:pt x="81" y="232"/>
                    <a:pt x="96" y="233"/>
                    <a:pt x="96" y="225"/>
                  </a:cubicBezTo>
                  <a:cubicBezTo>
                    <a:pt x="96" y="215"/>
                    <a:pt x="77" y="216"/>
                    <a:pt x="77" y="216"/>
                  </a:cubicBezTo>
                  <a:lnTo>
                    <a:pt x="0" y="216"/>
                  </a:lnTo>
                  <a:close/>
                </a:path>
              </a:pathLst>
            </a:custGeom>
            <a:grp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21" name="green puzzle piece"/>
            <p:cNvSpPr>
              <a:spLocks/>
            </p:cNvSpPr>
            <p:nvPr/>
          </p:nvSpPr>
          <p:spPr bwMode="auto">
            <a:xfrm>
              <a:off x="3886346" y="777941"/>
              <a:ext cx="1745650" cy="2245864"/>
            </a:xfrm>
            <a:custGeom>
              <a:avLst/>
              <a:gdLst>
                <a:gd name="T0" fmla="*/ 216 w 216"/>
                <a:gd name="T1" fmla="*/ 216 h 278"/>
                <a:gd name="T2" fmla="*/ 216 w 216"/>
                <a:gd name="T3" fmla="*/ 0 h 278"/>
                <a:gd name="T4" fmla="*/ 0 w 216"/>
                <a:gd name="T5" fmla="*/ 0 h 278"/>
                <a:gd name="T6" fmla="*/ 0 w 216"/>
                <a:gd name="T7" fmla="*/ 78 h 278"/>
                <a:gd name="T8" fmla="*/ 9 w 216"/>
                <a:gd name="T9" fmla="*/ 97 h 278"/>
                <a:gd name="T10" fmla="*/ 35 w 216"/>
                <a:gd name="T11" fmla="*/ 81 h 278"/>
                <a:gd name="T12" fmla="*/ 62 w 216"/>
                <a:gd name="T13" fmla="*/ 108 h 278"/>
                <a:gd name="T14" fmla="*/ 35 w 216"/>
                <a:gd name="T15" fmla="*/ 135 h 278"/>
                <a:gd name="T16" fmla="*/ 9 w 216"/>
                <a:gd name="T17" fmla="*/ 120 h 278"/>
                <a:gd name="T18" fmla="*/ 0 w 216"/>
                <a:gd name="T19" fmla="*/ 139 h 278"/>
                <a:gd name="T20" fmla="*/ 0 w 216"/>
                <a:gd name="T21" fmla="*/ 216 h 278"/>
                <a:gd name="T22" fmla="*/ 78 w 216"/>
                <a:gd name="T23" fmla="*/ 216 h 278"/>
                <a:gd name="T24" fmla="*/ 97 w 216"/>
                <a:gd name="T25" fmla="*/ 225 h 278"/>
                <a:gd name="T26" fmla="*/ 82 w 216"/>
                <a:gd name="T27" fmla="*/ 251 h 278"/>
                <a:gd name="T28" fmla="*/ 108 w 216"/>
                <a:gd name="T29" fmla="*/ 278 h 278"/>
                <a:gd name="T30" fmla="*/ 135 w 216"/>
                <a:gd name="T31" fmla="*/ 251 h 278"/>
                <a:gd name="T32" fmla="*/ 120 w 216"/>
                <a:gd name="T33" fmla="*/ 225 h 278"/>
                <a:gd name="T34" fmla="*/ 139 w 216"/>
                <a:gd name="T35" fmla="*/ 216 h 278"/>
                <a:gd name="T36" fmla="*/ 216 w 216"/>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 h="278">
                  <a:moveTo>
                    <a:pt x="216" y="216"/>
                  </a:moveTo>
                  <a:cubicBezTo>
                    <a:pt x="216" y="0"/>
                    <a:pt x="216" y="0"/>
                    <a:pt x="216" y="0"/>
                  </a:cubicBezTo>
                  <a:cubicBezTo>
                    <a:pt x="0" y="0"/>
                    <a:pt x="0" y="0"/>
                    <a:pt x="0" y="0"/>
                  </a:cubicBezTo>
                  <a:cubicBezTo>
                    <a:pt x="0" y="78"/>
                    <a:pt x="0" y="78"/>
                    <a:pt x="0" y="78"/>
                  </a:cubicBezTo>
                  <a:cubicBezTo>
                    <a:pt x="0" y="78"/>
                    <a:pt x="0" y="97"/>
                    <a:pt x="9" y="97"/>
                  </a:cubicBezTo>
                  <a:cubicBezTo>
                    <a:pt x="17" y="97"/>
                    <a:pt x="16" y="81"/>
                    <a:pt x="35" y="81"/>
                  </a:cubicBezTo>
                  <a:cubicBezTo>
                    <a:pt x="50" y="81"/>
                    <a:pt x="62" y="93"/>
                    <a:pt x="62" y="108"/>
                  </a:cubicBezTo>
                  <a:cubicBezTo>
                    <a:pt x="62" y="123"/>
                    <a:pt x="50" y="135"/>
                    <a:pt x="35" y="135"/>
                  </a:cubicBezTo>
                  <a:cubicBezTo>
                    <a:pt x="16" y="135"/>
                    <a:pt x="17" y="120"/>
                    <a:pt x="9" y="120"/>
                  </a:cubicBezTo>
                  <a:cubicBezTo>
                    <a:pt x="0" y="120"/>
                    <a:pt x="0" y="139"/>
                    <a:pt x="0" y="139"/>
                  </a:cubicBezTo>
                  <a:cubicBezTo>
                    <a:pt x="0" y="216"/>
                    <a:pt x="0" y="216"/>
                    <a:pt x="0" y="216"/>
                  </a:cubicBezTo>
                  <a:cubicBezTo>
                    <a:pt x="78" y="216"/>
                    <a:pt x="78" y="216"/>
                    <a:pt x="78" y="216"/>
                  </a:cubicBezTo>
                  <a:cubicBezTo>
                    <a:pt x="78" y="216"/>
                    <a:pt x="97" y="215"/>
                    <a:pt x="97" y="225"/>
                  </a:cubicBezTo>
                  <a:cubicBezTo>
                    <a:pt x="97" y="233"/>
                    <a:pt x="82" y="232"/>
                    <a:pt x="82" y="251"/>
                  </a:cubicBezTo>
                  <a:cubicBezTo>
                    <a:pt x="82" y="266"/>
                    <a:pt x="94" y="278"/>
                    <a:pt x="108" y="278"/>
                  </a:cubicBezTo>
                  <a:cubicBezTo>
                    <a:pt x="123" y="278"/>
                    <a:pt x="135" y="266"/>
                    <a:pt x="135" y="251"/>
                  </a:cubicBezTo>
                  <a:cubicBezTo>
                    <a:pt x="135" y="232"/>
                    <a:pt x="120" y="233"/>
                    <a:pt x="120" y="225"/>
                  </a:cubicBezTo>
                  <a:cubicBezTo>
                    <a:pt x="120" y="215"/>
                    <a:pt x="139" y="216"/>
                    <a:pt x="139" y="216"/>
                  </a:cubicBezTo>
                  <a:lnTo>
                    <a:pt x="216" y="216"/>
                  </a:lnTo>
                  <a:close/>
                </a:path>
              </a:pathLst>
            </a:custGeom>
            <a:grp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53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2" presetClass="entr" presetSubtype="1"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17704" y="1508258"/>
            <a:ext cx="4248473" cy="1938992"/>
          </a:xfrm>
          <a:prstGeom prst="rect">
            <a:avLst/>
          </a:prstGeom>
          <a:noFill/>
        </p:spPr>
        <p:txBody>
          <a:bodyPr wrap="square" rtlCol="0">
            <a:spAutoFit/>
          </a:bodyPr>
          <a:lstStyle/>
          <a:p>
            <a:pPr algn="ctr"/>
            <a:r>
              <a:rPr lang="ar-SA" sz="40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المراحل المنهجية</a:t>
            </a:r>
          </a:p>
          <a:p>
            <a:pPr algn="ctr"/>
            <a:r>
              <a:rPr lang="ar-SA" sz="4000" b="1" dirty="0" smtClean="0">
                <a:effectLst>
                  <a:outerShdw blurRad="38100" dist="38100" dir="2700000" algn="tl">
                    <a:srgbClr val="000000">
                      <a:alpha val="43137"/>
                    </a:srgbClr>
                  </a:outerShdw>
                </a:effectLst>
                <a:latin typeface="Hacen Liner Screen" pitchFamily="2" charset="-78"/>
                <a:cs typeface="Hacen Liner Screen" pitchFamily="2" charset="-78"/>
              </a:rPr>
              <a:t> لتطوير واعداد الخطة التشغيلية</a:t>
            </a:r>
            <a:endParaRPr lang="en-US" sz="4200" b="1" dirty="0">
              <a:effectLst>
                <a:outerShdw blurRad="38100" dist="38100" dir="2700000" algn="tl">
                  <a:srgbClr val="000000">
                    <a:alpha val="43137"/>
                  </a:srgbClr>
                </a:outerShdw>
              </a:effectLst>
              <a:latin typeface="Hacen Liner Print-out" pitchFamily="2" charset="-78"/>
              <a:cs typeface="Hacen Liner Print-out" pitchFamily="2" charset="-78"/>
            </a:endParaRPr>
          </a:p>
        </p:txBody>
      </p:sp>
    </p:spTree>
    <p:extLst>
      <p:ext uri="{BB962C8B-B14F-4D97-AF65-F5344CB8AC3E}">
        <p14:creationId xmlns:p14="http://schemas.microsoft.com/office/powerpoint/2010/main" val="22764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8928992" cy="6858000"/>
          </a:xfrm>
          <a:prstGeom prst="rect">
            <a:avLst/>
          </a:prstGeom>
        </p:spPr>
      </p:pic>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مستطيل 9"/>
          <p:cNvSpPr/>
          <p:nvPr/>
        </p:nvSpPr>
        <p:spPr>
          <a:xfrm>
            <a:off x="3635896" y="584624"/>
            <a:ext cx="4572000" cy="1323439"/>
          </a:xfrm>
          <a:prstGeom prst="rect">
            <a:avLst/>
          </a:prstGeom>
        </p:spPr>
        <p:txBody>
          <a:bodyPr>
            <a:spAutoFit/>
          </a:bodyPr>
          <a:lstStyle/>
          <a:p>
            <a:r>
              <a:rPr lang="ar-SA" sz="2000" dirty="0">
                <a:solidFill>
                  <a:srgbClr val="0070C0"/>
                </a:solidFill>
                <a:latin typeface="Hacen Liner Screen" pitchFamily="2" charset="-78"/>
                <a:cs typeface="Hacen Liner Screen" pitchFamily="2" charset="-78"/>
              </a:rPr>
              <a:t>الرؤية بدون خطة استراتيجية هي أحلام يقظة...</a:t>
            </a:r>
          </a:p>
          <a:p>
            <a:r>
              <a:rPr lang="ar-SA" sz="2000" dirty="0" smtClean="0">
                <a:solidFill>
                  <a:srgbClr val="0070C0"/>
                </a:solidFill>
                <a:latin typeface="Hacen Liner Screen" pitchFamily="2" charset="-78"/>
                <a:cs typeface="Hacen Liner Screen" pitchFamily="2" charset="-78"/>
              </a:rPr>
              <a:t>وخطة </a:t>
            </a:r>
            <a:r>
              <a:rPr lang="ar-SA" sz="2000" dirty="0">
                <a:solidFill>
                  <a:srgbClr val="0070C0"/>
                </a:solidFill>
                <a:latin typeface="Hacen Liner Screen" pitchFamily="2" charset="-78"/>
                <a:cs typeface="Hacen Liner Screen" pitchFamily="2" charset="-78"/>
              </a:rPr>
              <a:t>استراتيجية دون خطة عمل تشغيلية هي كابوس مخيف...</a:t>
            </a:r>
          </a:p>
          <a:p>
            <a:r>
              <a:rPr lang="ar-SA" sz="2000" dirty="0">
                <a:latin typeface="Hacen Liner Screen" pitchFamily="2" charset="-78"/>
                <a:cs typeface="Hacen Liner Screen" pitchFamily="2" charset="-78"/>
              </a:rPr>
              <a:t>			مثل ياباني</a:t>
            </a:r>
          </a:p>
        </p:txBody>
      </p:sp>
    </p:spTree>
    <p:extLst>
      <p:ext uri="{BB962C8B-B14F-4D97-AF65-F5344CB8AC3E}">
        <p14:creationId xmlns:p14="http://schemas.microsoft.com/office/powerpoint/2010/main" val="2422237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dirty="0">
              <a:solidFill>
                <a:schemeClr val="accent1">
                  <a:lumMod val="60000"/>
                  <a:lumOff val="40000"/>
                </a:schemeClr>
              </a:solidFill>
              <a:latin typeface="Hacen Liner Print-out" pitchFamily="2" charset="-78"/>
              <a:cs typeface="Hacen Liner Print-out" pitchFamily="2" charset="-78"/>
            </a:endParaRPr>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981074"/>
            <a:ext cx="6336704" cy="5094309"/>
          </a:xfrm>
        </p:spPr>
      </p:pic>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6" name="مستطيل 5"/>
          <p:cNvSpPr/>
          <p:nvPr/>
        </p:nvSpPr>
        <p:spPr>
          <a:xfrm>
            <a:off x="2286001" y="1844824"/>
            <a:ext cx="4572000" cy="1366528"/>
          </a:xfrm>
          <a:prstGeom prst="rect">
            <a:avLst/>
          </a:prstGeom>
        </p:spPr>
        <p:txBody>
          <a:bodyPr>
            <a:spAutoFit/>
          </a:bodyPr>
          <a:lstStyle/>
          <a:p>
            <a:pPr algn="ctr" eaLnBrk="0" hangingPunct="0">
              <a:lnSpc>
                <a:spcPct val="85000"/>
              </a:lnSpc>
            </a:pPr>
            <a:r>
              <a:rPr lang="ar-LB" sz="3200" b="1" dirty="0">
                <a:solidFill>
                  <a:srgbClr val="0070C0"/>
                </a:solidFill>
                <a:latin typeface="Hacen Liner Screen" pitchFamily="2" charset="-78"/>
                <a:cs typeface="Hacen Liner Screen" pitchFamily="2" charset="-78"/>
              </a:rPr>
              <a:t>التخطيط الاستراتيجي </a:t>
            </a:r>
            <a:endParaRPr lang="ar-SA" sz="3200" b="1" dirty="0" smtClean="0">
              <a:solidFill>
                <a:srgbClr val="0070C0"/>
              </a:solidFill>
              <a:latin typeface="Hacen Liner Screen" pitchFamily="2" charset="-78"/>
              <a:cs typeface="Hacen Liner Screen" pitchFamily="2" charset="-78"/>
            </a:endParaRPr>
          </a:p>
          <a:p>
            <a:pPr algn="ctr" eaLnBrk="0" hangingPunct="0">
              <a:lnSpc>
                <a:spcPct val="85000"/>
              </a:lnSpc>
            </a:pPr>
            <a:endParaRPr lang="ar-SA" sz="3200" b="1" dirty="0" smtClean="0">
              <a:solidFill>
                <a:srgbClr val="0070C0"/>
              </a:solidFill>
              <a:latin typeface="Hacen Liner Screen" pitchFamily="2" charset="-78"/>
              <a:cs typeface="Hacen Liner Screen" pitchFamily="2" charset="-78"/>
            </a:endParaRPr>
          </a:p>
          <a:p>
            <a:pPr algn="ctr" eaLnBrk="0" hangingPunct="0">
              <a:lnSpc>
                <a:spcPct val="85000"/>
              </a:lnSpc>
            </a:pPr>
            <a:r>
              <a:rPr lang="ar-LB" sz="3200" b="1" dirty="0" smtClean="0">
                <a:solidFill>
                  <a:srgbClr val="0070C0"/>
                </a:solidFill>
                <a:latin typeface="Hacen Liner Screen" pitchFamily="2" charset="-78"/>
                <a:cs typeface="Hacen Liner Screen" pitchFamily="2" charset="-78"/>
              </a:rPr>
              <a:t>و</a:t>
            </a:r>
            <a:r>
              <a:rPr lang="ar-SA" sz="3200" b="1" dirty="0" smtClean="0">
                <a:solidFill>
                  <a:srgbClr val="0070C0"/>
                </a:solidFill>
                <a:latin typeface="Hacen Liner Screen" pitchFamily="2" charset="-78"/>
                <a:cs typeface="Hacen Liner Screen" pitchFamily="2" charset="-78"/>
              </a:rPr>
              <a:t>التخطيط </a:t>
            </a:r>
            <a:r>
              <a:rPr lang="ar-SA" sz="3200" b="1" dirty="0">
                <a:solidFill>
                  <a:srgbClr val="0070C0"/>
                </a:solidFill>
                <a:latin typeface="Hacen Liner Screen" pitchFamily="2" charset="-78"/>
                <a:cs typeface="Hacen Liner Screen" pitchFamily="2" charset="-78"/>
              </a:rPr>
              <a:t>التشغيلي</a:t>
            </a:r>
            <a:endParaRPr lang="en-US" sz="3200" b="1" dirty="0">
              <a:solidFill>
                <a:srgbClr val="0070C0"/>
              </a:solidFill>
              <a:latin typeface="Hacen Liner Screen" pitchFamily="2" charset="-78"/>
              <a:cs typeface="Hacen Liner Screen" pitchFamily="2" charset="-78"/>
            </a:endParaRPr>
          </a:p>
        </p:txBody>
      </p:sp>
    </p:spTree>
    <p:extLst>
      <p:ext uri="{BB962C8B-B14F-4D97-AF65-F5344CB8AC3E}">
        <p14:creationId xmlns:p14="http://schemas.microsoft.com/office/powerpoint/2010/main" val="59002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7648" y="268203"/>
            <a:ext cx="7886700" cy="543594"/>
          </a:xfrm>
        </p:spPr>
        <p:txBody>
          <a:bodyPr>
            <a:normAutofit/>
          </a:bodyPr>
          <a:lstStyle/>
          <a:p>
            <a:pPr algn="ct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التخطيط الاستراتيجي </a:t>
            </a:r>
            <a:r>
              <a:rPr lang="ar-SA" sz="2800" b="1" dirty="0" smtClean="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والتخطيط </a:t>
            </a: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التشغيلي</a:t>
            </a:r>
          </a:p>
        </p:txBody>
      </p:sp>
      <p:sp>
        <p:nvSpPr>
          <p:cNvPr id="5" name="عنصر نائب للنص 4"/>
          <p:cNvSpPr>
            <a:spLocks noGrp="1"/>
          </p:cNvSpPr>
          <p:nvPr>
            <p:ph type="body" idx="1"/>
          </p:nvPr>
        </p:nvSpPr>
        <p:spPr>
          <a:xfrm>
            <a:off x="629842" y="908720"/>
            <a:ext cx="3868340" cy="540000"/>
          </a:xfrm>
        </p:spPr>
        <p:style>
          <a:lnRef idx="2">
            <a:schemeClr val="accent5"/>
          </a:lnRef>
          <a:fillRef idx="1">
            <a:schemeClr val="lt1"/>
          </a:fillRef>
          <a:effectRef idx="0">
            <a:schemeClr val="accent5"/>
          </a:effectRef>
          <a:fontRef idx="minor">
            <a:schemeClr val="dk1"/>
          </a:fontRef>
        </p:style>
        <p:txBody>
          <a:bodyPr>
            <a:normAutofit/>
          </a:bodyPr>
          <a:lstStyle/>
          <a:p>
            <a:pPr algn="ctr"/>
            <a:r>
              <a:rPr lang="ar-SA" dirty="0">
                <a:latin typeface="Hacen Liner Screen" pitchFamily="2" charset="-78"/>
                <a:cs typeface="Hacen Liner Screen" pitchFamily="2" charset="-78"/>
              </a:rPr>
              <a:t>التخطيط </a:t>
            </a:r>
            <a:r>
              <a:rPr lang="ar-SA" dirty="0" smtClean="0">
                <a:latin typeface="Hacen Liner Screen" pitchFamily="2" charset="-78"/>
                <a:cs typeface="Hacen Liner Screen" pitchFamily="2" charset="-78"/>
              </a:rPr>
              <a:t>التشغيلي</a:t>
            </a:r>
            <a:endParaRPr lang="en-US" dirty="0">
              <a:latin typeface="Hacen Liner Screen" pitchFamily="2" charset="-78"/>
              <a:cs typeface="Hacen Liner Screen" pitchFamily="2" charset="-78"/>
            </a:endParaRPr>
          </a:p>
        </p:txBody>
      </p:sp>
      <p:sp>
        <p:nvSpPr>
          <p:cNvPr id="6" name="عنصر نائب للمحتوى 5"/>
          <p:cNvSpPr>
            <a:spLocks noGrp="1"/>
          </p:cNvSpPr>
          <p:nvPr>
            <p:ph sz="half" idx="2"/>
          </p:nvPr>
        </p:nvSpPr>
        <p:spPr>
          <a:xfrm>
            <a:off x="629842" y="1484784"/>
            <a:ext cx="3868340" cy="3684588"/>
          </a:xfrm>
        </p:spPr>
        <p:style>
          <a:lnRef idx="0">
            <a:schemeClr val="accent5"/>
          </a:lnRef>
          <a:fillRef idx="3">
            <a:schemeClr val="accent5"/>
          </a:fillRef>
          <a:effectRef idx="3">
            <a:schemeClr val="accent5"/>
          </a:effectRef>
          <a:fontRef idx="minor">
            <a:schemeClr val="lt1"/>
          </a:fontRef>
        </p:style>
        <p:txBody>
          <a:bodyPr>
            <a:normAutofit fontScale="92500" lnSpcReduction="20000"/>
          </a:bodyPr>
          <a:lstStyle/>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تطبيق الخطة الاستراتيجية </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كَيف نعمل؟</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ما هي الوسائل؟</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وضع الخطط التفصيلية</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تحسين الكفاءة</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قياس معدل الإنتاج الفعلي</a:t>
            </a:r>
            <a:endParaRPr lang="en-US" dirty="0">
              <a:latin typeface="Hacen Liner Screen" pitchFamily="2" charset="-78"/>
              <a:cs typeface="Hacen Liner Screen" pitchFamily="2" charset="-78"/>
            </a:endParaRPr>
          </a:p>
          <a:p>
            <a:pPr>
              <a:lnSpc>
                <a:spcPct val="100000"/>
              </a:lnSpc>
              <a:buClr>
                <a:schemeClr val="bg1"/>
              </a:buClr>
              <a:buSzPct val="95000"/>
              <a:buFont typeface="Wingdings" pitchFamily="2" charset="2"/>
              <a:buChar char="ü"/>
            </a:pPr>
            <a:r>
              <a:rPr lang="ar-SA" dirty="0">
                <a:latin typeface="Hacen Liner Screen" pitchFamily="2" charset="-78"/>
                <a:cs typeface="Hacen Liner Screen" pitchFamily="2" charset="-78"/>
              </a:rPr>
              <a:t>السيطرة اليومية على نشاطات العمل</a:t>
            </a:r>
            <a:endParaRPr lang="en-US" dirty="0">
              <a:latin typeface="Hacen Liner Screen" pitchFamily="2" charset="-78"/>
              <a:cs typeface="Hacen Liner Screen" pitchFamily="2" charset="-78"/>
            </a:endParaRPr>
          </a:p>
          <a:p>
            <a:endParaRPr lang="ar-SA" dirty="0"/>
          </a:p>
        </p:txBody>
      </p:sp>
      <p:sp>
        <p:nvSpPr>
          <p:cNvPr id="10" name="عنصر نائب للنص 9"/>
          <p:cNvSpPr>
            <a:spLocks noGrp="1"/>
          </p:cNvSpPr>
          <p:nvPr>
            <p:ph type="body" sz="quarter" idx="3"/>
          </p:nvPr>
        </p:nvSpPr>
        <p:spPr>
          <a:xfrm>
            <a:off x="4629150" y="908720"/>
            <a:ext cx="3887391" cy="540000"/>
          </a:xfrm>
        </p:spPr>
        <p:style>
          <a:lnRef idx="2">
            <a:schemeClr val="accent1"/>
          </a:lnRef>
          <a:fillRef idx="1">
            <a:schemeClr val="lt1"/>
          </a:fillRef>
          <a:effectRef idx="0">
            <a:schemeClr val="accent1"/>
          </a:effectRef>
          <a:fontRef idx="minor">
            <a:schemeClr val="dk1"/>
          </a:fontRef>
        </p:style>
        <p:txBody>
          <a:bodyPr/>
          <a:lstStyle/>
          <a:p>
            <a:pPr algn="ctr"/>
            <a:r>
              <a:rPr lang="ar-SA" dirty="0">
                <a:latin typeface="Hacen Liner Screen" pitchFamily="2" charset="-78"/>
                <a:cs typeface="Hacen Liner Screen" pitchFamily="2" charset="-78"/>
              </a:rPr>
              <a:t>التخطيط </a:t>
            </a:r>
            <a:r>
              <a:rPr lang="ar-SA" dirty="0" smtClean="0">
                <a:latin typeface="Hacen Liner Screen" pitchFamily="2" charset="-78"/>
                <a:cs typeface="Hacen Liner Screen" pitchFamily="2" charset="-78"/>
              </a:rPr>
              <a:t>الاستراتيجي</a:t>
            </a:r>
            <a:endParaRPr lang="ar-SA" dirty="0">
              <a:latin typeface="Hacen Liner Screen" pitchFamily="2" charset="-78"/>
              <a:cs typeface="Hacen Liner Screen" pitchFamily="2" charset="-78"/>
            </a:endParaRPr>
          </a:p>
        </p:txBody>
      </p:sp>
      <p:sp>
        <p:nvSpPr>
          <p:cNvPr id="13" name="عنصر نائب للمحتوى 12"/>
          <p:cNvSpPr>
            <a:spLocks noGrp="1"/>
          </p:cNvSpPr>
          <p:nvPr>
            <p:ph sz="quarter" idx="4"/>
          </p:nvPr>
        </p:nvSpPr>
        <p:spPr>
          <a:xfrm>
            <a:off x="4629150" y="1484784"/>
            <a:ext cx="3887391" cy="3684588"/>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a:buFont typeface="Wingdings" pitchFamily="2" charset="2"/>
              <a:buChar char="ü"/>
            </a:pPr>
            <a:r>
              <a:rPr lang="ar-SA" dirty="0">
                <a:latin typeface="Hacen Liner Screen" pitchFamily="2" charset="-78"/>
                <a:cs typeface="Hacen Liner Screen" pitchFamily="2" charset="-78"/>
              </a:rPr>
              <a:t>صياغة الخطة العامة وتحديد الأهداف</a:t>
            </a:r>
          </a:p>
          <a:p>
            <a:pPr>
              <a:buFont typeface="Wingdings" pitchFamily="2" charset="2"/>
              <a:buChar char="ü"/>
            </a:pPr>
            <a:r>
              <a:rPr lang="ar-SA" dirty="0">
                <a:latin typeface="Hacen Liner Screen" pitchFamily="2" charset="-78"/>
                <a:cs typeface="Hacen Liner Screen" pitchFamily="2" charset="-78"/>
              </a:rPr>
              <a:t>ماذا نريد؟</a:t>
            </a:r>
          </a:p>
          <a:p>
            <a:pPr>
              <a:buFont typeface="Wingdings" pitchFamily="2" charset="2"/>
              <a:buChar char="ü"/>
            </a:pPr>
            <a:r>
              <a:rPr lang="ar-SA" dirty="0">
                <a:latin typeface="Hacen Liner Screen" pitchFamily="2" charset="-78"/>
                <a:cs typeface="Hacen Liner Screen" pitchFamily="2" charset="-78"/>
              </a:rPr>
              <a:t>ما هي التوجهات؟</a:t>
            </a:r>
          </a:p>
          <a:p>
            <a:pPr>
              <a:buFont typeface="Wingdings" pitchFamily="2" charset="2"/>
              <a:buChar char="ü"/>
            </a:pPr>
            <a:r>
              <a:rPr lang="ar-SA" dirty="0">
                <a:latin typeface="Hacen Liner Screen" pitchFamily="2" charset="-78"/>
                <a:cs typeface="Hacen Liner Screen" pitchFamily="2" charset="-78"/>
              </a:rPr>
              <a:t>وضع الأهداف</a:t>
            </a:r>
          </a:p>
          <a:p>
            <a:pPr>
              <a:buFont typeface="Wingdings" pitchFamily="2" charset="2"/>
              <a:buChar char="ü"/>
            </a:pPr>
            <a:r>
              <a:rPr lang="ar-SA" dirty="0">
                <a:latin typeface="Hacen Liner Screen" pitchFamily="2" charset="-78"/>
                <a:cs typeface="Hacen Liner Screen" pitchFamily="2" charset="-78"/>
              </a:rPr>
              <a:t>تحقيق الفاعلية</a:t>
            </a:r>
          </a:p>
          <a:p>
            <a:pPr>
              <a:buFont typeface="Wingdings" pitchFamily="2" charset="2"/>
              <a:buChar char="ü"/>
            </a:pPr>
            <a:r>
              <a:rPr lang="ar-SA" dirty="0">
                <a:latin typeface="Hacen Liner Screen" pitchFamily="2" charset="-78"/>
                <a:cs typeface="Hacen Liner Screen" pitchFamily="2" charset="-78"/>
              </a:rPr>
              <a:t>النظر  نحو الأداء النهائي</a:t>
            </a:r>
          </a:p>
          <a:p>
            <a:pPr>
              <a:buFont typeface="Wingdings" pitchFamily="2" charset="2"/>
              <a:buChar char="ü"/>
            </a:pPr>
            <a:r>
              <a:rPr lang="ar-SA" dirty="0">
                <a:latin typeface="Hacen Liner Screen" pitchFamily="2" charset="-78"/>
                <a:cs typeface="Hacen Liner Screen" pitchFamily="2" charset="-78"/>
              </a:rPr>
              <a:t>إدارة المخاطر غير المنظورة</a:t>
            </a:r>
          </a:p>
          <a:p>
            <a:endParaRPr lang="ar-SA" dirty="0"/>
          </a:p>
        </p:txBody>
      </p:sp>
      <p:sp>
        <p:nvSpPr>
          <p:cNvPr id="4" name="عنصر نائب لرقم الشريحة 3"/>
          <p:cNvSpPr>
            <a:spLocks noGrp="1"/>
          </p:cNvSpPr>
          <p:nvPr>
            <p:ph type="sldNum" sz="quarter" idx="12"/>
          </p:nvPr>
        </p:nvSpPr>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37</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91273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تعريفات الخطة </a:t>
            </a:r>
            <a:r>
              <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الاستراتيجية والخطة التشغيلية</a:t>
            </a:r>
          </a:p>
        </p:txBody>
      </p:sp>
      <p:sp>
        <p:nvSpPr>
          <p:cNvPr id="3" name="عنصر نائب للمحتوى 2"/>
          <p:cNvSpPr>
            <a:spLocks noGrp="1"/>
          </p:cNvSpPr>
          <p:nvPr>
            <p:ph idx="1"/>
          </p:nvPr>
        </p:nvSpPr>
        <p:spPr>
          <a:xfrm>
            <a:off x="628650" y="980729"/>
            <a:ext cx="7886700" cy="4464656"/>
          </a:xfrm>
        </p:spPr>
        <p:txBody>
          <a:bodyPr>
            <a:normAutofit/>
          </a:bodyPr>
          <a:lstStyle/>
          <a:p>
            <a:pPr marL="0" indent="0">
              <a:buNone/>
            </a:pPr>
            <a:r>
              <a:rPr lang="ar-SA" sz="3600" dirty="0">
                <a:solidFill>
                  <a:srgbClr val="0070C0"/>
                </a:solidFill>
                <a:latin typeface="Hacen Liner Screen" pitchFamily="2" charset="-78"/>
                <a:cs typeface="Hacen Liner Screen" pitchFamily="2" charset="-78"/>
              </a:rPr>
              <a:t>التخطيط الاستراتيجي هو </a:t>
            </a:r>
            <a:r>
              <a:rPr lang="ar-SA" sz="3600" dirty="0" smtClean="0">
                <a:solidFill>
                  <a:srgbClr val="0070C0"/>
                </a:solidFill>
                <a:latin typeface="Hacen Liner Screen" pitchFamily="2" charset="-78"/>
                <a:cs typeface="Hacen Liner Screen" pitchFamily="2" charset="-78"/>
              </a:rPr>
              <a:t>:</a:t>
            </a:r>
          </a:p>
          <a:p>
            <a:pPr marL="0" indent="0">
              <a:buNone/>
            </a:pPr>
            <a:r>
              <a:rPr lang="ar-SA" sz="3600" dirty="0" smtClean="0">
                <a:latin typeface="Hacen Liner Screen" pitchFamily="2" charset="-78"/>
                <a:cs typeface="Hacen Liner Screen" pitchFamily="2" charset="-78"/>
              </a:rPr>
              <a:t>عملية </a:t>
            </a:r>
            <a:r>
              <a:rPr lang="ar-SA" sz="3600" dirty="0">
                <a:latin typeface="Hacen Liner Screen" pitchFamily="2" charset="-78"/>
                <a:cs typeface="Hacen Liner Screen" pitchFamily="2" charset="-78"/>
              </a:rPr>
              <a:t>فكرية تتصور بها الإدارة مستقبلها، فتضع الإجراءات والعمليات الضرورية لبلوغ ذاك المستقبل</a:t>
            </a:r>
            <a:r>
              <a:rPr lang="ar-SA" sz="3600" dirty="0" smtClean="0">
                <a:latin typeface="Hacen Liner Screen" pitchFamily="2" charset="-78"/>
                <a:cs typeface="Hacen Liner Screen" pitchFamily="2" charset="-78"/>
              </a:rPr>
              <a:t>.</a:t>
            </a:r>
          </a:p>
          <a:p>
            <a:pPr marL="0" indent="0">
              <a:buNone/>
            </a:pPr>
            <a:endParaRPr lang="ar-SA" sz="3600" dirty="0">
              <a:solidFill>
                <a:srgbClr val="0070C0"/>
              </a:solidFill>
              <a:latin typeface="Hacen Liner Screen" pitchFamily="2" charset="-78"/>
              <a:cs typeface="Hacen Liner Screen" pitchFamily="2" charset="-78"/>
            </a:endParaRPr>
          </a:p>
          <a:p>
            <a:pPr marL="0" indent="0">
              <a:buNone/>
            </a:pPr>
            <a:r>
              <a:rPr lang="ar-SA" sz="3600" dirty="0">
                <a:solidFill>
                  <a:srgbClr val="0070C0"/>
                </a:solidFill>
                <a:latin typeface="Hacen Liner Screen" pitchFamily="2" charset="-78"/>
                <a:cs typeface="Hacen Liner Screen" pitchFamily="2" charset="-78"/>
              </a:rPr>
              <a:t>الخطة التشغيلية </a:t>
            </a:r>
            <a:r>
              <a:rPr lang="ar-SA" sz="3600" dirty="0" smtClean="0">
                <a:solidFill>
                  <a:srgbClr val="0070C0"/>
                </a:solidFill>
                <a:latin typeface="Hacen Liner Screen" pitchFamily="2" charset="-78"/>
                <a:cs typeface="Hacen Liner Screen" pitchFamily="2" charset="-78"/>
              </a:rPr>
              <a:t>:</a:t>
            </a:r>
          </a:p>
          <a:p>
            <a:pPr marL="0" indent="0">
              <a:buNone/>
            </a:pPr>
            <a:r>
              <a:rPr lang="ar-SA" sz="3600" dirty="0" smtClean="0">
                <a:latin typeface="Hacen Liner Screen" pitchFamily="2" charset="-78"/>
                <a:cs typeface="Hacen Liner Screen" pitchFamily="2" charset="-78"/>
              </a:rPr>
              <a:t>هي </a:t>
            </a:r>
            <a:r>
              <a:rPr lang="ar-SA" sz="3600" dirty="0">
                <a:latin typeface="Hacen Liner Screen" pitchFamily="2" charset="-78"/>
                <a:cs typeface="Hacen Liner Screen" pitchFamily="2" charset="-78"/>
              </a:rPr>
              <a:t>البرنامج الزمني لتنفيذ الخطة </a:t>
            </a:r>
            <a:r>
              <a:rPr lang="ar-SA" sz="3600" dirty="0" smtClean="0">
                <a:solidFill>
                  <a:srgbClr val="0070C0"/>
                </a:solidFill>
                <a:latin typeface="Hacen Liner Screen" pitchFamily="2" charset="-78"/>
                <a:cs typeface="Hacen Liner Screen" pitchFamily="2" charset="-78"/>
              </a:rPr>
              <a:t>.</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95081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rPr>
              <a:t>توضيح</a:t>
            </a:r>
            <a:endParaRPr lang="ar-SA" sz="28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39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3" name="Rectangle 4"/>
          <p:cNvSpPr txBox="1">
            <a:spLocks noChangeArrowheads="1"/>
          </p:cNvSpPr>
          <p:nvPr/>
        </p:nvSpPr>
        <p:spPr>
          <a:xfrm>
            <a:off x="4283968" y="1396646"/>
            <a:ext cx="4570412" cy="3868738"/>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dirty="0" smtClean="0">
                <a:solidFill>
                  <a:srgbClr val="0070C0"/>
                </a:solidFill>
                <a:latin typeface="Hacen Liner Screen" pitchFamily="2" charset="-78"/>
                <a:cs typeface="Hacen Liner Screen" pitchFamily="2" charset="-78"/>
              </a:rPr>
              <a:t>أين نحن الآن؟</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أين نريد الذهاب؟</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نمط السفرِ</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الفرص والعوائق</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وقت مغادرة</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وقت الوصول</a:t>
            </a:r>
            <a:endParaRPr lang="en-US" dirty="0" smtClean="0">
              <a:solidFill>
                <a:srgbClr val="0070C0"/>
              </a:solidFill>
              <a:latin typeface="Hacen Liner Screen" pitchFamily="2" charset="-78"/>
              <a:cs typeface="Hacen Liner Screen" pitchFamily="2" charset="-78"/>
            </a:endParaRPr>
          </a:p>
          <a:p>
            <a:r>
              <a:rPr lang="ar-SA" dirty="0" smtClean="0">
                <a:solidFill>
                  <a:srgbClr val="0070C0"/>
                </a:solidFill>
                <a:latin typeface="Hacen Liner Screen" pitchFamily="2" charset="-78"/>
                <a:cs typeface="Hacen Liner Screen" pitchFamily="2" charset="-78"/>
              </a:rPr>
              <a:t>أبرز محطات الطريق</a:t>
            </a:r>
            <a:endParaRPr lang="en-US" dirty="0" smtClean="0">
              <a:solidFill>
                <a:srgbClr val="0070C0"/>
              </a:solidFill>
              <a:latin typeface="Hacen Liner Screen" pitchFamily="2" charset="-78"/>
              <a:cs typeface="Hacen Liner Screen" pitchFamily="2" charset="-78"/>
            </a:endParaRPr>
          </a:p>
        </p:txBody>
      </p:sp>
      <p:pic>
        <p:nvPicPr>
          <p:cNvPr id="14" name="صورة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1891015"/>
            <a:ext cx="5120000" cy="2880000"/>
          </a:xfrm>
          <a:prstGeom prst="rect">
            <a:avLst/>
          </a:prstGeom>
        </p:spPr>
      </p:pic>
    </p:spTree>
    <p:extLst>
      <p:ext uri="{BB962C8B-B14F-4D97-AF65-F5344CB8AC3E}">
        <p14:creationId xmlns:p14="http://schemas.microsoft.com/office/powerpoint/2010/main" val="41688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13"/>
                                        </p:tgtEl>
                                        <p:attrNameLst>
                                          <p:attrName>style.color</p:attrName>
                                        </p:attrNameLst>
                                      </p:cBhvr>
                                      <p:to>
                                        <a:schemeClr val="accent2"/>
                                      </p:to>
                                    </p:animClr>
                                    <p:animClr clrSpc="rgb" dir="cw">
                                      <p:cBhvr>
                                        <p:cTn id="13" dur="500" fill="hold"/>
                                        <p:tgtEl>
                                          <p:spTgt spid="13"/>
                                        </p:tgtEl>
                                        <p:attrNameLst>
                                          <p:attrName>fillcolor</p:attrName>
                                        </p:attrNameLst>
                                      </p:cBhvr>
                                      <p:to>
                                        <a:schemeClr val="accent2"/>
                                      </p:to>
                                    </p:animClr>
                                    <p:set>
                                      <p:cBhvr>
                                        <p:cTn id="14" dur="500" fill="hold"/>
                                        <p:tgtEl>
                                          <p:spTgt spid="13"/>
                                        </p:tgtEl>
                                        <p:attrNameLst>
                                          <p:attrName>fill.type</p:attrName>
                                        </p:attrNameLst>
                                      </p:cBhvr>
                                      <p:to>
                                        <p:strVal val="solid"/>
                                      </p:to>
                                    </p:set>
                                    <p:anim to="1.5" calcmode="lin" valueType="num">
                                      <p:cBhvr override="childStyle">
                                        <p:cTn id="15" dur="500" fill="hold"/>
                                        <p:tgtEl>
                                          <p:spTgt spid="13"/>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2708919"/>
            <a:ext cx="7886700" cy="2736465"/>
          </a:xfrm>
        </p:spPr>
        <p:txBody>
          <a:bodyPr>
            <a:normAutofit/>
          </a:bodyPr>
          <a:lstStyle/>
          <a:p>
            <a:pPr marL="0" indent="0">
              <a:buNone/>
            </a:pPr>
            <a:r>
              <a:rPr lang="ar-SA" sz="2400" b="1" dirty="0">
                <a:solidFill>
                  <a:srgbClr val="0070C0"/>
                </a:solidFill>
                <a:effectLst>
                  <a:outerShdw blurRad="38100" dist="38100" dir="2700000" algn="tl">
                    <a:srgbClr val="000000">
                      <a:alpha val="43137"/>
                    </a:srgbClr>
                  </a:outerShdw>
                </a:effectLst>
              </a:rPr>
              <a:t> </a:t>
            </a:r>
            <a:r>
              <a:rPr lang="ar-SA" sz="2400" b="1" dirty="0" smtClean="0">
                <a:solidFill>
                  <a:srgbClr val="0070C0"/>
                </a:solidFill>
                <a:effectLst>
                  <a:outerShdw blurRad="38100" dist="38100" dir="2700000" algn="tl">
                    <a:srgbClr val="000000">
                      <a:alpha val="43137"/>
                    </a:srgbClr>
                  </a:outerShdw>
                </a:effectLst>
              </a:rPr>
              <a:t>في قصة </a:t>
            </a:r>
            <a:r>
              <a:rPr lang="ar-SA" sz="2400" b="1" dirty="0">
                <a:solidFill>
                  <a:srgbClr val="0070C0"/>
                </a:solidFill>
                <a:effectLst>
                  <a:outerShdw blurRad="38100" dist="38100" dir="2700000" algn="tl">
                    <a:srgbClr val="000000">
                      <a:alpha val="43137"/>
                    </a:srgbClr>
                  </a:outerShdw>
                </a:effectLst>
              </a:rPr>
              <a:t>عجيبة ومشهد أخاذ ازدان بالعبر وطرز بالفوائد حكى لنا القرآن الكريم قصة النملة مع نبي الله سليمان رضي الله عنه في سورة سميت (بالنمل) وما ذاك إلا لرفعة قدر هذا المخلوق وعظم شأنه يقول تعالى: {</a:t>
            </a:r>
            <a:r>
              <a:rPr lang="ar-SA" sz="2400" b="1" dirty="0" smtClean="0">
                <a:solidFill>
                  <a:srgbClr val="0070C0"/>
                </a:solidFill>
                <a:effectLst>
                  <a:outerShdw blurRad="38100" dist="38100" dir="2700000" algn="tl">
                    <a:srgbClr val="000000">
                      <a:alpha val="43137"/>
                    </a:srgbClr>
                  </a:outerShdw>
                </a:effectLst>
              </a:rPr>
              <a:t>وَحُشِرَ لِسُلَيْمَانَ </a:t>
            </a:r>
            <a:r>
              <a:rPr lang="ar-SA" sz="2400" b="1" dirty="0">
                <a:solidFill>
                  <a:srgbClr val="0070C0"/>
                </a:solidFill>
                <a:effectLst>
                  <a:outerShdw blurRad="38100" dist="38100" dir="2700000" algn="tl">
                    <a:srgbClr val="000000">
                      <a:alpha val="43137"/>
                    </a:srgbClr>
                  </a:outerShdw>
                </a:effectLst>
              </a:rPr>
              <a:t>جُنُودُهُ مِنَ الْجِنِّ وَالْإِنسِ وَالطَّيْرِ فَهُمْ يُوزَعُونَ. حَتَّى إِذَا أَتَوْا عَلَى وَادِي النَّمْلِ قَالَتْ نَمْلَةٌ يَا أَيُّهَا النَّمْلُ ادْخُلُوا مَسَاكِنَكُمْ </a:t>
            </a:r>
            <a:r>
              <a:rPr lang="ar-SA" sz="2400" b="1" dirty="0" smtClean="0">
                <a:solidFill>
                  <a:srgbClr val="0070C0"/>
                </a:solidFill>
                <a:effectLst>
                  <a:outerShdw blurRad="38100" dist="38100" dir="2700000" algn="tl">
                    <a:srgbClr val="000000">
                      <a:alpha val="43137"/>
                    </a:srgbClr>
                  </a:outerShdw>
                </a:effectLst>
              </a:rPr>
              <a:t>لا يَحْطِمَنَّكُمْ </a:t>
            </a:r>
            <a:r>
              <a:rPr lang="ar-SA" sz="2400" b="1" dirty="0">
                <a:solidFill>
                  <a:srgbClr val="0070C0"/>
                </a:solidFill>
                <a:effectLst>
                  <a:outerShdw blurRad="38100" dist="38100" dir="2700000" algn="tl">
                    <a:srgbClr val="000000">
                      <a:alpha val="43137"/>
                    </a:srgbClr>
                  </a:outerShdw>
                </a:effectLst>
              </a:rPr>
              <a:t>سُلَيْمَانُ وَجُنُودُهُ وَهُمْ لا يَشْعُرُونَ. فَتَبَسَّمَ ضَاحِكًا} </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Freeform 50"/>
          <p:cNvSpPr>
            <a:spLocks noEditPoints="1"/>
          </p:cNvSpPr>
          <p:nvPr/>
        </p:nvSpPr>
        <p:spPr bwMode="auto">
          <a:xfrm>
            <a:off x="1054055" y="44624"/>
            <a:ext cx="2667264" cy="2520000"/>
          </a:xfrm>
          <a:custGeom>
            <a:avLst/>
            <a:gdLst>
              <a:gd name="T0" fmla="*/ 84 w 167"/>
              <a:gd name="T1" fmla="*/ 128 h 168"/>
              <a:gd name="T2" fmla="*/ 40 w 167"/>
              <a:gd name="T3" fmla="*/ 84 h 168"/>
              <a:gd name="T4" fmla="*/ 84 w 167"/>
              <a:gd name="T5" fmla="*/ 40 h 168"/>
              <a:gd name="T6" fmla="*/ 127 w 167"/>
              <a:gd name="T7" fmla="*/ 84 h 168"/>
              <a:gd name="T8" fmla="*/ 84 w 167"/>
              <a:gd name="T9" fmla="*/ 128 h 168"/>
              <a:gd name="T10" fmla="*/ 84 w 167"/>
              <a:gd name="T11" fmla="*/ 0 h 168"/>
              <a:gd name="T12" fmla="*/ 0 w 167"/>
              <a:gd name="T13" fmla="*/ 84 h 168"/>
              <a:gd name="T14" fmla="*/ 84 w 167"/>
              <a:gd name="T15" fmla="*/ 168 h 168"/>
              <a:gd name="T16" fmla="*/ 167 w 167"/>
              <a:gd name="T17" fmla="*/ 84 h 168"/>
              <a:gd name="T18" fmla="*/ 84 w 167"/>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68">
                <a:moveTo>
                  <a:pt x="84" y="128"/>
                </a:moveTo>
                <a:cubicBezTo>
                  <a:pt x="60" y="128"/>
                  <a:pt x="40" y="108"/>
                  <a:pt x="40" y="84"/>
                </a:cubicBezTo>
                <a:cubicBezTo>
                  <a:pt x="40" y="60"/>
                  <a:pt x="60" y="40"/>
                  <a:pt x="84" y="40"/>
                </a:cubicBezTo>
                <a:cubicBezTo>
                  <a:pt x="108" y="40"/>
                  <a:pt x="127" y="60"/>
                  <a:pt x="127" y="84"/>
                </a:cubicBezTo>
                <a:cubicBezTo>
                  <a:pt x="127" y="108"/>
                  <a:pt x="108" y="128"/>
                  <a:pt x="84" y="128"/>
                </a:cubicBezTo>
                <a:moveTo>
                  <a:pt x="84" y="0"/>
                </a:moveTo>
                <a:cubicBezTo>
                  <a:pt x="38" y="0"/>
                  <a:pt x="0" y="38"/>
                  <a:pt x="0" y="84"/>
                </a:cubicBezTo>
                <a:cubicBezTo>
                  <a:pt x="0" y="130"/>
                  <a:pt x="38" y="168"/>
                  <a:pt x="84" y="168"/>
                </a:cubicBezTo>
                <a:cubicBezTo>
                  <a:pt x="130" y="168"/>
                  <a:pt x="167" y="130"/>
                  <a:pt x="167" y="84"/>
                </a:cubicBezTo>
                <a:cubicBezTo>
                  <a:pt x="167" y="38"/>
                  <a:pt x="130" y="0"/>
                  <a:pt x="84"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Freeform 50"/>
          <p:cNvSpPr>
            <a:spLocks noEditPoints="1"/>
          </p:cNvSpPr>
          <p:nvPr/>
        </p:nvSpPr>
        <p:spPr bwMode="auto">
          <a:xfrm>
            <a:off x="3531624" y="44624"/>
            <a:ext cx="2667264" cy="2520000"/>
          </a:xfrm>
          <a:custGeom>
            <a:avLst/>
            <a:gdLst>
              <a:gd name="T0" fmla="*/ 84 w 167"/>
              <a:gd name="T1" fmla="*/ 128 h 168"/>
              <a:gd name="T2" fmla="*/ 40 w 167"/>
              <a:gd name="T3" fmla="*/ 84 h 168"/>
              <a:gd name="T4" fmla="*/ 84 w 167"/>
              <a:gd name="T5" fmla="*/ 40 h 168"/>
              <a:gd name="T6" fmla="*/ 127 w 167"/>
              <a:gd name="T7" fmla="*/ 84 h 168"/>
              <a:gd name="T8" fmla="*/ 84 w 167"/>
              <a:gd name="T9" fmla="*/ 128 h 168"/>
              <a:gd name="T10" fmla="*/ 84 w 167"/>
              <a:gd name="T11" fmla="*/ 0 h 168"/>
              <a:gd name="T12" fmla="*/ 0 w 167"/>
              <a:gd name="T13" fmla="*/ 84 h 168"/>
              <a:gd name="T14" fmla="*/ 84 w 167"/>
              <a:gd name="T15" fmla="*/ 168 h 168"/>
              <a:gd name="T16" fmla="*/ 167 w 167"/>
              <a:gd name="T17" fmla="*/ 84 h 168"/>
              <a:gd name="T18" fmla="*/ 84 w 167"/>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68">
                <a:moveTo>
                  <a:pt x="84" y="128"/>
                </a:moveTo>
                <a:cubicBezTo>
                  <a:pt x="60" y="128"/>
                  <a:pt x="40" y="108"/>
                  <a:pt x="40" y="84"/>
                </a:cubicBezTo>
                <a:cubicBezTo>
                  <a:pt x="40" y="60"/>
                  <a:pt x="60" y="40"/>
                  <a:pt x="84" y="40"/>
                </a:cubicBezTo>
                <a:cubicBezTo>
                  <a:pt x="108" y="40"/>
                  <a:pt x="127" y="60"/>
                  <a:pt x="127" y="84"/>
                </a:cubicBezTo>
                <a:cubicBezTo>
                  <a:pt x="127" y="108"/>
                  <a:pt x="108" y="128"/>
                  <a:pt x="84" y="128"/>
                </a:cubicBezTo>
                <a:moveTo>
                  <a:pt x="84" y="0"/>
                </a:moveTo>
                <a:cubicBezTo>
                  <a:pt x="38" y="0"/>
                  <a:pt x="0" y="38"/>
                  <a:pt x="0" y="84"/>
                </a:cubicBezTo>
                <a:cubicBezTo>
                  <a:pt x="0" y="130"/>
                  <a:pt x="38" y="168"/>
                  <a:pt x="84" y="168"/>
                </a:cubicBezTo>
                <a:cubicBezTo>
                  <a:pt x="130" y="168"/>
                  <a:pt x="167" y="130"/>
                  <a:pt x="167" y="84"/>
                </a:cubicBezTo>
                <a:cubicBezTo>
                  <a:pt x="167" y="38"/>
                  <a:pt x="130" y="0"/>
                  <a:pt x="84" y="0"/>
                </a:cubicBezTo>
              </a:path>
            </a:pathLst>
          </a:custGeom>
          <a:solidFill>
            <a:schemeClr val="accent1"/>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 name="Freeform 50"/>
          <p:cNvSpPr>
            <a:spLocks noEditPoints="1"/>
          </p:cNvSpPr>
          <p:nvPr/>
        </p:nvSpPr>
        <p:spPr bwMode="auto">
          <a:xfrm>
            <a:off x="6009192" y="44624"/>
            <a:ext cx="2667264" cy="2520000"/>
          </a:xfrm>
          <a:custGeom>
            <a:avLst/>
            <a:gdLst>
              <a:gd name="T0" fmla="*/ 84 w 167"/>
              <a:gd name="T1" fmla="*/ 128 h 168"/>
              <a:gd name="T2" fmla="*/ 40 w 167"/>
              <a:gd name="T3" fmla="*/ 84 h 168"/>
              <a:gd name="T4" fmla="*/ 84 w 167"/>
              <a:gd name="T5" fmla="*/ 40 h 168"/>
              <a:gd name="T6" fmla="*/ 127 w 167"/>
              <a:gd name="T7" fmla="*/ 84 h 168"/>
              <a:gd name="T8" fmla="*/ 84 w 167"/>
              <a:gd name="T9" fmla="*/ 128 h 168"/>
              <a:gd name="T10" fmla="*/ 84 w 167"/>
              <a:gd name="T11" fmla="*/ 0 h 168"/>
              <a:gd name="T12" fmla="*/ 0 w 167"/>
              <a:gd name="T13" fmla="*/ 84 h 168"/>
              <a:gd name="T14" fmla="*/ 84 w 167"/>
              <a:gd name="T15" fmla="*/ 168 h 168"/>
              <a:gd name="T16" fmla="*/ 167 w 167"/>
              <a:gd name="T17" fmla="*/ 84 h 168"/>
              <a:gd name="T18" fmla="*/ 84 w 167"/>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68">
                <a:moveTo>
                  <a:pt x="84" y="128"/>
                </a:moveTo>
                <a:cubicBezTo>
                  <a:pt x="60" y="128"/>
                  <a:pt x="40" y="108"/>
                  <a:pt x="40" y="84"/>
                </a:cubicBezTo>
                <a:cubicBezTo>
                  <a:pt x="40" y="60"/>
                  <a:pt x="60" y="40"/>
                  <a:pt x="84" y="40"/>
                </a:cubicBezTo>
                <a:cubicBezTo>
                  <a:pt x="108" y="40"/>
                  <a:pt x="127" y="60"/>
                  <a:pt x="127" y="84"/>
                </a:cubicBezTo>
                <a:cubicBezTo>
                  <a:pt x="127" y="108"/>
                  <a:pt x="108" y="128"/>
                  <a:pt x="84" y="128"/>
                </a:cubicBezTo>
                <a:moveTo>
                  <a:pt x="84" y="0"/>
                </a:moveTo>
                <a:cubicBezTo>
                  <a:pt x="38" y="0"/>
                  <a:pt x="0" y="38"/>
                  <a:pt x="0" y="84"/>
                </a:cubicBezTo>
                <a:cubicBezTo>
                  <a:pt x="0" y="130"/>
                  <a:pt x="38" y="168"/>
                  <a:pt x="84" y="168"/>
                </a:cubicBezTo>
                <a:cubicBezTo>
                  <a:pt x="130" y="168"/>
                  <a:pt x="167" y="130"/>
                  <a:pt x="167" y="84"/>
                </a:cubicBezTo>
                <a:cubicBezTo>
                  <a:pt x="167" y="38"/>
                  <a:pt x="130" y="0"/>
                  <a:pt x="84" y="0"/>
                </a:cubicBezTo>
              </a:path>
            </a:pathLst>
          </a:custGeom>
          <a:solidFill>
            <a:srgbClr val="0070C0"/>
          </a:solid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816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250"/>
                                        <p:tgtEl>
                                          <p:spTgt spid="10"/>
                                        </p:tgtEl>
                                      </p:cBhvr>
                                    </p:animEffect>
                                  </p:childTnLst>
                                </p:cTn>
                              </p:par>
                            </p:childTnLst>
                          </p:cTn>
                        </p:par>
                        <p:par>
                          <p:cTn id="8" fill="hold">
                            <p:stCondLst>
                              <p:cond delay="1750"/>
                            </p:stCondLst>
                            <p:childTnLst>
                              <p:par>
                                <p:cTn id="9" presetID="21" presetClass="entr" presetSubtype="1"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250"/>
                                        <p:tgtEl>
                                          <p:spTgt spid="13"/>
                                        </p:tgtEl>
                                      </p:cBhvr>
                                    </p:animEffect>
                                  </p:childTnLst>
                                </p:cTn>
                              </p:par>
                            </p:childTnLst>
                          </p:cTn>
                        </p:par>
                        <p:par>
                          <p:cTn id="12" fill="hold">
                            <p:stCondLst>
                              <p:cond delay="3500"/>
                            </p:stCondLst>
                            <p:childTnLst>
                              <p:par>
                                <p:cTn id="13" presetID="21" presetClass="entr" presetSubtype="1"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عنصر نائب للمحتوى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72" y="1413152"/>
            <a:ext cx="4010656" cy="3384000"/>
          </a:xfrm>
        </p:spPr>
      </p:pic>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3" name="Rectangle 4"/>
          <p:cNvSpPr txBox="1">
            <a:spLocks noChangeArrowheads="1"/>
          </p:cNvSpPr>
          <p:nvPr/>
        </p:nvSpPr>
        <p:spPr>
          <a:xfrm>
            <a:off x="3262643" y="773361"/>
            <a:ext cx="5229225" cy="4724400"/>
          </a:xfrm>
          <a:prstGeom prst="rect">
            <a:avLst/>
          </a:prstGeom>
          <a:extLst>
            <a:ext uri="{909E8E84-426E-40DD-AFC4-6F175D3DCCD1}">
              <a14:hiddenFill xmlns:a14="http://schemas.microsoft.com/office/drawing/2010/main">
                <a:solidFill>
                  <a:schemeClr val="bg1"/>
                </a:solidFill>
              </a14:hiddenFill>
            </a:ext>
          </a:extLst>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AutoNum type="arabicPeriod"/>
            </a:pPr>
            <a:r>
              <a:rPr lang="ar-SA" sz="2400" dirty="0" smtClean="0">
                <a:latin typeface="Hacen Liner Screen" pitchFamily="2" charset="-78"/>
                <a:cs typeface="Hacen Liner Screen" pitchFamily="2" charset="-78"/>
              </a:rPr>
              <a:t>خارطة السفر المُفصّلة</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LB" sz="2400" dirty="0" smtClean="0">
                <a:latin typeface="Hacen Liner Screen" pitchFamily="2" charset="-78"/>
                <a:cs typeface="Hacen Liner Screen" pitchFamily="2" charset="-78"/>
              </a:rPr>
              <a:t>نقاط التوقف</a:t>
            </a:r>
          </a:p>
          <a:p>
            <a:pPr>
              <a:buFont typeface="Wingdings" pitchFamily="2" charset="2"/>
              <a:buAutoNum type="arabicPeriod"/>
            </a:pPr>
            <a:r>
              <a:rPr lang="ar-SA" sz="2400" dirty="0" smtClean="0">
                <a:latin typeface="Hacen Liner Screen" pitchFamily="2" charset="-78"/>
                <a:cs typeface="Hacen Liner Screen" pitchFamily="2" charset="-78"/>
              </a:rPr>
              <a:t>المشاركين في الرحلة</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الإنجازات المرحلية – قصيرة المدى</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مستلزمات الرحلة</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قائدُ الرحلة</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السير حسب الخطة وعلى الطريق الصحيح</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التفاصيل المالية</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خطط طوارئِ</a:t>
            </a:r>
            <a:endParaRPr lang="en-US" sz="2400" dirty="0" smtClean="0">
              <a:latin typeface="Hacen Liner Screen" pitchFamily="2" charset="-78"/>
              <a:cs typeface="Hacen Liner Screen" pitchFamily="2" charset="-78"/>
            </a:endParaRPr>
          </a:p>
          <a:p>
            <a:pPr>
              <a:buFont typeface="Wingdings" pitchFamily="2" charset="2"/>
              <a:buAutoNum type="arabicPeriod"/>
            </a:pPr>
            <a:r>
              <a:rPr lang="ar-SA" sz="2400" dirty="0" smtClean="0">
                <a:latin typeface="Hacen Liner Screen" pitchFamily="2" charset="-78"/>
                <a:cs typeface="Hacen Liner Screen" pitchFamily="2" charset="-78"/>
              </a:rPr>
              <a:t>إجراءات السلامة</a:t>
            </a:r>
            <a:endParaRPr lang="en-US" sz="2400" dirty="0" smtClean="0">
              <a:latin typeface="Hacen Liner Screen" pitchFamily="2" charset="-78"/>
              <a:cs typeface="Hacen Liner Screen" pitchFamily="2" charset="-78"/>
            </a:endParaRPr>
          </a:p>
        </p:txBody>
      </p:sp>
    </p:spTree>
    <p:extLst>
      <p:ext uri="{BB962C8B-B14F-4D97-AF65-F5344CB8AC3E}">
        <p14:creationId xmlns:p14="http://schemas.microsoft.com/office/powerpoint/2010/main" val="272972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0"/>
                                        </p:tgtEl>
                                      </p:cBhvr>
                                    </p:animEffect>
                                    <p:anim calcmode="lin" valueType="num">
                                      <p:cBhvr>
                                        <p:cTn id="7"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0"/>
                                        </p:tgtEl>
                                        <p:attrNameLst>
                                          <p:attrName>ppt_h</p:attrName>
                                        </p:attrNameLst>
                                      </p:cBhvr>
                                      <p:tavLst>
                                        <p:tav tm="0">
                                          <p:val>
                                            <p:strVal val="ppt_h"/>
                                          </p:val>
                                        </p:tav>
                                        <p:tav tm="100000">
                                          <p:val>
                                            <p:strVal val="ppt_h"/>
                                          </p:val>
                                        </p:tav>
                                      </p:tavLst>
                                    </p:anim>
                                    <p:set>
                                      <p:cBhvr>
                                        <p:cTn id="9" dur="1" fill="hold">
                                          <p:stCondLst>
                                            <p:cond delay="1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by="(-#ppt_w*2)" calcmode="lin" valueType="num">
                                      <p:cBhvr rctx="PPT">
                                        <p:cTn id="14" dur="500" autoRev="1" fill="hold">
                                          <p:stCondLst>
                                            <p:cond delay="0"/>
                                          </p:stCondLst>
                                        </p:cTn>
                                        <p:tgtEl>
                                          <p:spTgt spid="13"/>
                                        </p:tgtEl>
                                        <p:attrNameLst>
                                          <p:attrName>ppt_w</p:attrName>
                                        </p:attrNameLst>
                                      </p:cBhvr>
                                    </p:anim>
                                    <p:anim by="(#ppt_w*0.50)" calcmode="lin" valueType="num">
                                      <p:cBhvr>
                                        <p:cTn id="15" dur="500" decel="50000" autoRev="1" fill="hold">
                                          <p:stCondLst>
                                            <p:cond delay="0"/>
                                          </p:stCondLst>
                                        </p:cTn>
                                        <p:tgtEl>
                                          <p:spTgt spid="13"/>
                                        </p:tgtEl>
                                        <p:attrNameLst>
                                          <p:attrName>ppt_x</p:attrName>
                                        </p:attrNameLst>
                                      </p:cBhvr>
                                    </p:anim>
                                    <p:anim from="(-#ppt_h/2)" to="(#ppt_y)" calcmode="lin" valueType="num">
                                      <p:cBhvr>
                                        <p:cTn id="16" dur="1000" fill="hold">
                                          <p:stCondLst>
                                            <p:cond delay="0"/>
                                          </p:stCondLst>
                                        </p:cTn>
                                        <p:tgtEl>
                                          <p:spTgt spid="13"/>
                                        </p:tgtEl>
                                        <p:attrNameLst>
                                          <p:attrName>ppt_y</p:attrName>
                                        </p:attrNameLst>
                                      </p:cBhvr>
                                    </p:anim>
                                    <p:animRot by="21600000">
                                      <p:cBhvr>
                                        <p:cTn id="17"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277042" y="543112"/>
            <a:ext cx="4286474" cy="461665"/>
          </a:xfrm>
          <a:prstGeom prst="rect">
            <a:avLst/>
          </a:prstGeom>
          <a:noFill/>
        </p:spPr>
        <p:txBody>
          <a:bodyPr wrap="square" rtlCol="0">
            <a:spAutoFit/>
          </a:bodyPr>
          <a:lstStyle/>
          <a:p>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المزايا الرئيسة للقادة التشغيليين</a:t>
            </a:r>
            <a:endParaRPr lang="en-US" sz="2700" b="1" dirty="0">
              <a:solidFill>
                <a:schemeClr val="accent6"/>
              </a:solidFill>
            </a:endParaRPr>
          </a:p>
        </p:txBody>
      </p:sp>
      <p:grpSp>
        <p:nvGrpSpPr>
          <p:cNvPr id="3" name="Group 4"/>
          <p:cNvGrpSpPr>
            <a:grpSpLocks noChangeAspect="1"/>
          </p:cNvGrpSpPr>
          <p:nvPr/>
        </p:nvGrpSpPr>
        <p:grpSpPr bwMode="auto">
          <a:xfrm>
            <a:off x="416694" y="3440871"/>
            <a:ext cx="692942" cy="1737360"/>
            <a:chOff x="864" y="542"/>
            <a:chExt cx="1453" cy="3643"/>
          </a:xfrm>
        </p:grpSpPr>
        <p:sp>
          <p:nvSpPr>
            <p:cNvPr id="9"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3" name="Freeform 12"/>
          <p:cNvSpPr>
            <a:spLocks noChangeAspect="1"/>
          </p:cNvSpPr>
          <p:nvPr/>
        </p:nvSpPr>
        <p:spPr bwMode="auto">
          <a:xfrm>
            <a:off x="3489578" y="2725380"/>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4" name="Freeform 13"/>
          <p:cNvSpPr>
            <a:spLocks noChangeAspect="1"/>
          </p:cNvSpPr>
          <p:nvPr/>
        </p:nvSpPr>
        <p:spPr bwMode="auto">
          <a:xfrm>
            <a:off x="4337872" y="2725257"/>
            <a:ext cx="4464587" cy="829060"/>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684 w 10133"/>
              <a:gd name="connsiteY0" fmla="*/ 7123 h 10232"/>
              <a:gd name="connsiteX1" fmla="*/ 512 w 10133"/>
              <a:gd name="connsiteY1" fmla="*/ 7347 h 10232"/>
              <a:gd name="connsiteX2" fmla="*/ 133 w 10133"/>
              <a:gd name="connsiteY2" fmla="*/ 5246 h 10232"/>
              <a:gd name="connsiteX3" fmla="*/ 512 w 10133"/>
              <a:gd name="connsiteY3" fmla="*/ 3145 h 10232"/>
              <a:gd name="connsiteX4" fmla="*/ 684 w 10133"/>
              <a:gd name="connsiteY4" fmla="*/ 3369 h 10232"/>
              <a:gd name="connsiteX5" fmla="*/ 684 w 10133"/>
              <a:gd name="connsiteY5" fmla="*/ 232 h 10232"/>
              <a:gd name="connsiteX6" fmla="*/ 9927 w 10133"/>
              <a:gd name="connsiteY6" fmla="*/ 232 h 10232"/>
              <a:gd name="connsiteX7" fmla="*/ 10133 w 10133"/>
              <a:gd name="connsiteY7" fmla="*/ 10232 h 10232"/>
              <a:gd name="connsiteX8" fmla="*/ 684 w 10133"/>
              <a:gd name="connsiteY8" fmla="*/ 10232 h 10232"/>
              <a:gd name="connsiteX9" fmla="*/ 684 w 10133"/>
              <a:gd name="connsiteY9" fmla="*/ 7123 h 10232"/>
              <a:gd name="connsiteX0" fmla="*/ 684 w 10604"/>
              <a:gd name="connsiteY0" fmla="*/ 7762 h 10871"/>
              <a:gd name="connsiteX1" fmla="*/ 512 w 10604"/>
              <a:gd name="connsiteY1" fmla="*/ 7986 h 10871"/>
              <a:gd name="connsiteX2" fmla="*/ 133 w 10604"/>
              <a:gd name="connsiteY2" fmla="*/ 5885 h 10871"/>
              <a:gd name="connsiteX3" fmla="*/ 512 w 10604"/>
              <a:gd name="connsiteY3" fmla="*/ 3784 h 10871"/>
              <a:gd name="connsiteX4" fmla="*/ 684 w 10604"/>
              <a:gd name="connsiteY4" fmla="*/ 4008 h 10871"/>
              <a:gd name="connsiteX5" fmla="*/ 684 w 10604"/>
              <a:gd name="connsiteY5" fmla="*/ 871 h 10871"/>
              <a:gd name="connsiteX6" fmla="*/ 9927 w 10604"/>
              <a:gd name="connsiteY6" fmla="*/ 871 h 10871"/>
              <a:gd name="connsiteX7" fmla="*/ 9904 w 10604"/>
              <a:gd name="connsiteY7" fmla="*/ 10871 h 10871"/>
              <a:gd name="connsiteX8" fmla="*/ 684 w 10604"/>
              <a:gd name="connsiteY8" fmla="*/ 10871 h 10871"/>
              <a:gd name="connsiteX9" fmla="*/ 684 w 10604"/>
              <a:gd name="connsiteY9" fmla="*/ 7762 h 10871"/>
              <a:gd name="connsiteX0" fmla="*/ 551 w 10471"/>
              <a:gd name="connsiteY0" fmla="*/ 7762 h 10871"/>
              <a:gd name="connsiteX1" fmla="*/ 379 w 10471"/>
              <a:gd name="connsiteY1" fmla="*/ 7986 h 10871"/>
              <a:gd name="connsiteX2" fmla="*/ 0 w 10471"/>
              <a:gd name="connsiteY2" fmla="*/ 5885 h 10871"/>
              <a:gd name="connsiteX3" fmla="*/ 379 w 10471"/>
              <a:gd name="connsiteY3" fmla="*/ 3784 h 10871"/>
              <a:gd name="connsiteX4" fmla="*/ 551 w 10471"/>
              <a:gd name="connsiteY4" fmla="*/ 4008 h 10871"/>
              <a:gd name="connsiteX5" fmla="*/ 551 w 10471"/>
              <a:gd name="connsiteY5" fmla="*/ 871 h 10871"/>
              <a:gd name="connsiteX6" fmla="*/ 9794 w 10471"/>
              <a:gd name="connsiteY6" fmla="*/ 871 h 10871"/>
              <a:gd name="connsiteX7" fmla="*/ 9771 w 10471"/>
              <a:gd name="connsiteY7" fmla="*/ 10871 h 10871"/>
              <a:gd name="connsiteX8" fmla="*/ 551 w 10471"/>
              <a:gd name="connsiteY8" fmla="*/ 10871 h 10871"/>
              <a:gd name="connsiteX9" fmla="*/ 551 w 10471"/>
              <a:gd name="connsiteY9" fmla="*/ 7762 h 10871"/>
              <a:gd name="connsiteX0" fmla="*/ 551 w 10471"/>
              <a:gd name="connsiteY0" fmla="*/ 7640 h 10749"/>
              <a:gd name="connsiteX1" fmla="*/ 379 w 10471"/>
              <a:gd name="connsiteY1" fmla="*/ 7864 h 10749"/>
              <a:gd name="connsiteX2" fmla="*/ 0 w 10471"/>
              <a:gd name="connsiteY2" fmla="*/ 5763 h 10749"/>
              <a:gd name="connsiteX3" fmla="*/ 379 w 10471"/>
              <a:gd name="connsiteY3" fmla="*/ 3662 h 10749"/>
              <a:gd name="connsiteX4" fmla="*/ 551 w 10471"/>
              <a:gd name="connsiteY4" fmla="*/ 3886 h 10749"/>
              <a:gd name="connsiteX5" fmla="*/ 551 w 10471"/>
              <a:gd name="connsiteY5" fmla="*/ 749 h 10749"/>
              <a:gd name="connsiteX6" fmla="*/ 9794 w 10471"/>
              <a:gd name="connsiteY6" fmla="*/ 749 h 10749"/>
              <a:gd name="connsiteX7" fmla="*/ 9771 w 10471"/>
              <a:gd name="connsiteY7" fmla="*/ 10749 h 10749"/>
              <a:gd name="connsiteX8" fmla="*/ 551 w 10471"/>
              <a:gd name="connsiteY8" fmla="*/ 10749 h 10749"/>
              <a:gd name="connsiteX9" fmla="*/ 551 w 10471"/>
              <a:gd name="connsiteY9" fmla="*/ 7640 h 10749"/>
              <a:gd name="connsiteX0" fmla="*/ 551 w 10471"/>
              <a:gd name="connsiteY0" fmla="*/ 6912 h 10021"/>
              <a:gd name="connsiteX1" fmla="*/ 379 w 10471"/>
              <a:gd name="connsiteY1" fmla="*/ 7136 h 10021"/>
              <a:gd name="connsiteX2" fmla="*/ 0 w 10471"/>
              <a:gd name="connsiteY2" fmla="*/ 5035 h 10021"/>
              <a:gd name="connsiteX3" fmla="*/ 379 w 10471"/>
              <a:gd name="connsiteY3" fmla="*/ 2934 h 10021"/>
              <a:gd name="connsiteX4" fmla="*/ 551 w 10471"/>
              <a:gd name="connsiteY4" fmla="*/ 3158 h 10021"/>
              <a:gd name="connsiteX5" fmla="*/ 551 w 10471"/>
              <a:gd name="connsiteY5" fmla="*/ 21 h 10021"/>
              <a:gd name="connsiteX6" fmla="*/ 9794 w 10471"/>
              <a:gd name="connsiteY6" fmla="*/ 21 h 10021"/>
              <a:gd name="connsiteX7" fmla="*/ 9771 w 10471"/>
              <a:gd name="connsiteY7" fmla="*/ 10021 h 10021"/>
              <a:gd name="connsiteX8" fmla="*/ 551 w 10471"/>
              <a:gd name="connsiteY8" fmla="*/ 10021 h 10021"/>
              <a:gd name="connsiteX9" fmla="*/ 551 w 10471"/>
              <a:gd name="connsiteY9" fmla="*/ 6912 h 10021"/>
              <a:gd name="connsiteX0" fmla="*/ 551 w 9794"/>
              <a:gd name="connsiteY0" fmla="*/ 6912 h 10021"/>
              <a:gd name="connsiteX1" fmla="*/ 379 w 9794"/>
              <a:gd name="connsiteY1" fmla="*/ 7136 h 10021"/>
              <a:gd name="connsiteX2" fmla="*/ 0 w 9794"/>
              <a:gd name="connsiteY2" fmla="*/ 5035 h 10021"/>
              <a:gd name="connsiteX3" fmla="*/ 379 w 9794"/>
              <a:gd name="connsiteY3" fmla="*/ 2934 h 10021"/>
              <a:gd name="connsiteX4" fmla="*/ 551 w 9794"/>
              <a:gd name="connsiteY4" fmla="*/ 3158 h 10021"/>
              <a:gd name="connsiteX5" fmla="*/ 551 w 9794"/>
              <a:gd name="connsiteY5" fmla="*/ 21 h 10021"/>
              <a:gd name="connsiteX6" fmla="*/ 9794 w 9794"/>
              <a:gd name="connsiteY6" fmla="*/ 21 h 10021"/>
              <a:gd name="connsiteX7" fmla="*/ 9771 w 9794"/>
              <a:gd name="connsiteY7" fmla="*/ 10021 h 10021"/>
              <a:gd name="connsiteX8" fmla="*/ 551 w 9794"/>
              <a:gd name="connsiteY8" fmla="*/ 10021 h 10021"/>
              <a:gd name="connsiteX9" fmla="*/ 551 w 9794"/>
              <a:gd name="connsiteY9" fmla="*/ 6912 h 10021"/>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94 w 10000"/>
              <a:gd name="connsiteY7" fmla="*/ 9909 h 10000"/>
              <a:gd name="connsiteX8" fmla="*/ 563 w 10000"/>
              <a:gd name="connsiteY8" fmla="*/ 10000 h 10000"/>
              <a:gd name="connsiteX9" fmla="*/ 563 w 10000"/>
              <a:gd name="connsiteY9" fmla="*/ 6898 h 10000"/>
              <a:gd name="connsiteX0" fmla="*/ 563 w 10011"/>
              <a:gd name="connsiteY0" fmla="*/ 6898 h 10000"/>
              <a:gd name="connsiteX1" fmla="*/ 387 w 10011"/>
              <a:gd name="connsiteY1" fmla="*/ 7121 h 10000"/>
              <a:gd name="connsiteX2" fmla="*/ 0 w 10011"/>
              <a:gd name="connsiteY2" fmla="*/ 5024 h 10000"/>
              <a:gd name="connsiteX3" fmla="*/ 387 w 10011"/>
              <a:gd name="connsiteY3" fmla="*/ 2928 h 10000"/>
              <a:gd name="connsiteX4" fmla="*/ 563 w 10011"/>
              <a:gd name="connsiteY4" fmla="*/ 3151 h 10000"/>
              <a:gd name="connsiteX5" fmla="*/ 563 w 10011"/>
              <a:gd name="connsiteY5" fmla="*/ 21 h 10000"/>
              <a:gd name="connsiteX6" fmla="*/ 10000 w 10011"/>
              <a:gd name="connsiteY6" fmla="*/ 21 h 10000"/>
              <a:gd name="connsiteX7" fmla="*/ 10011 w 10011"/>
              <a:gd name="connsiteY7" fmla="*/ 9864 h 10000"/>
              <a:gd name="connsiteX8" fmla="*/ 563 w 10011"/>
              <a:gd name="connsiteY8" fmla="*/ 10000 h 10000"/>
              <a:gd name="connsiteX9" fmla="*/ 563 w 10011"/>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94 w 10000"/>
              <a:gd name="connsiteY7" fmla="*/ 9909 h 10000"/>
              <a:gd name="connsiteX8" fmla="*/ 563 w 10000"/>
              <a:gd name="connsiteY8" fmla="*/ 10000 h 10000"/>
              <a:gd name="connsiteX9" fmla="*/ 563 w 10000"/>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77 w 10000"/>
              <a:gd name="connsiteY7" fmla="*/ 9909 h 10000"/>
              <a:gd name="connsiteX8" fmla="*/ 563 w 10000"/>
              <a:gd name="connsiteY8" fmla="*/ 10000 h 10000"/>
              <a:gd name="connsiteX9" fmla="*/ 563 w 10000"/>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85 w 10000"/>
              <a:gd name="connsiteY7" fmla="*/ 9864 h 10000"/>
              <a:gd name="connsiteX8" fmla="*/ 563 w 10000"/>
              <a:gd name="connsiteY8" fmla="*/ 10000 h 10000"/>
              <a:gd name="connsiteX9" fmla="*/ 563 w 10000"/>
              <a:gd name="connsiteY9" fmla="*/ 6898 h 10000"/>
              <a:gd name="connsiteX0" fmla="*/ 563 w 10000"/>
              <a:gd name="connsiteY0" fmla="*/ 6898 h 10045"/>
              <a:gd name="connsiteX1" fmla="*/ 387 w 10000"/>
              <a:gd name="connsiteY1" fmla="*/ 7121 h 10045"/>
              <a:gd name="connsiteX2" fmla="*/ 0 w 10000"/>
              <a:gd name="connsiteY2" fmla="*/ 5024 h 10045"/>
              <a:gd name="connsiteX3" fmla="*/ 387 w 10000"/>
              <a:gd name="connsiteY3" fmla="*/ 2928 h 10045"/>
              <a:gd name="connsiteX4" fmla="*/ 563 w 10000"/>
              <a:gd name="connsiteY4" fmla="*/ 3151 h 10045"/>
              <a:gd name="connsiteX5" fmla="*/ 563 w 10000"/>
              <a:gd name="connsiteY5" fmla="*/ 21 h 10045"/>
              <a:gd name="connsiteX6" fmla="*/ 10000 w 10000"/>
              <a:gd name="connsiteY6" fmla="*/ 21 h 10045"/>
              <a:gd name="connsiteX7" fmla="*/ 9993 w 10000"/>
              <a:gd name="connsiteY7" fmla="*/ 10045 h 10045"/>
              <a:gd name="connsiteX8" fmla="*/ 563 w 10000"/>
              <a:gd name="connsiteY8" fmla="*/ 10000 h 10045"/>
              <a:gd name="connsiteX9" fmla="*/ 563 w 10000"/>
              <a:gd name="connsiteY9" fmla="*/ 6898 h 10045"/>
              <a:gd name="connsiteX0" fmla="*/ 563 w 10001"/>
              <a:gd name="connsiteY0" fmla="*/ 6898 h 10045"/>
              <a:gd name="connsiteX1" fmla="*/ 387 w 10001"/>
              <a:gd name="connsiteY1" fmla="*/ 7121 h 10045"/>
              <a:gd name="connsiteX2" fmla="*/ 0 w 10001"/>
              <a:gd name="connsiteY2" fmla="*/ 5024 h 10045"/>
              <a:gd name="connsiteX3" fmla="*/ 387 w 10001"/>
              <a:gd name="connsiteY3" fmla="*/ 2928 h 10045"/>
              <a:gd name="connsiteX4" fmla="*/ 563 w 10001"/>
              <a:gd name="connsiteY4" fmla="*/ 3151 h 10045"/>
              <a:gd name="connsiteX5" fmla="*/ 563 w 10001"/>
              <a:gd name="connsiteY5" fmla="*/ 21 h 10045"/>
              <a:gd name="connsiteX6" fmla="*/ 10000 w 10001"/>
              <a:gd name="connsiteY6" fmla="*/ 21 h 10045"/>
              <a:gd name="connsiteX7" fmla="*/ 10001 w 10001"/>
              <a:gd name="connsiteY7" fmla="*/ 10045 h 10045"/>
              <a:gd name="connsiteX8" fmla="*/ 563 w 10001"/>
              <a:gd name="connsiteY8" fmla="*/ 10000 h 10045"/>
              <a:gd name="connsiteX9" fmla="*/ 563 w 10001"/>
              <a:gd name="connsiteY9" fmla="*/ 6898 h 10045"/>
              <a:gd name="connsiteX0" fmla="*/ 563 w 10001"/>
              <a:gd name="connsiteY0" fmla="*/ 6914 h 10061"/>
              <a:gd name="connsiteX1" fmla="*/ 387 w 10001"/>
              <a:gd name="connsiteY1" fmla="*/ 7137 h 10061"/>
              <a:gd name="connsiteX2" fmla="*/ 0 w 10001"/>
              <a:gd name="connsiteY2" fmla="*/ 5040 h 10061"/>
              <a:gd name="connsiteX3" fmla="*/ 387 w 10001"/>
              <a:gd name="connsiteY3" fmla="*/ 2944 h 10061"/>
              <a:gd name="connsiteX4" fmla="*/ 563 w 10001"/>
              <a:gd name="connsiteY4" fmla="*/ 3167 h 10061"/>
              <a:gd name="connsiteX5" fmla="*/ 563 w 10001"/>
              <a:gd name="connsiteY5" fmla="*/ 37 h 10061"/>
              <a:gd name="connsiteX6" fmla="*/ 10000 w 10001"/>
              <a:gd name="connsiteY6" fmla="*/ 8 h 10061"/>
              <a:gd name="connsiteX7" fmla="*/ 10001 w 10001"/>
              <a:gd name="connsiteY7" fmla="*/ 10061 h 10061"/>
              <a:gd name="connsiteX8" fmla="*/ 563 w 10001"/>
              <a:gd name="connsiteY8" fmla="*/ 10016 h 10061"/>
              <a:gd name="connsiteX9" fmla="*/ 563 w 10001"/>
              <a:gd name="connsiteY9" fmla="*/ 6914 h 10061"/>
              <a:gd name="connsiteX0" fmla="*/ 563 w 10001"/>
              <a:gd name="connsiteY0" fmla="*/ 6926 h 10073"/>
              <a:gd name="connsiteX1" fmla="*/ 387 w 10001"/>
              <a:gd name="connsiteY1" fmla="*/ 7149 h 10073"/>
              <a:gd name="connsiteX2" fmla="*/ 0 w 10001"/>
              <a:gd name="connsiteY2" fmla="*/ 5052 h 10073"/>
              <a:gd name="connsiteX3" fmla="*/ 387 w 10001"/>
              <a:gd name="connsiteY3" fmla="*/ 2956 h 10073"/>
              <a:gd name="connsiteX4" fmla="*/ 563 w 10001"/>
              <a:gd name="connsiteY4" fmla="*/ 3179 h 10073"/>
              <a:gd name="connsiteX5" fmla="*/ 563 w 10001"/>
              <a:gd name="connsiteY5" fmla="*/ 20 h 10073"/>
              <a:gd name="connsiteX6" fmla="*/ 10000 w 10001"/>
              <a:gd name="connsiteY6" fmla="*/ 20 h 10073"/>
              <a:gd name="connsiteX7" fmla="*/ 10001 w 10001"/>
              <a:gd name="connsiteY7" fmla="*/ 10073 h 10073"/>
              <a:gd name="connsiteX8" fmla="*/ 563 w 10001"/>
              <a:gd name="connsiteY8" fmla="*/ 10028 h 10073"/>
              <a:gd name="connsiteX9" fmla="*/ 563 w 10001"/>
              <a:gd name="connsiteY9" fmla="*/ 6926 h 10073"/>
              <a:gd name="connsiteX0" fmla="*/ 563 w 10001"/>
              <a:gd name="connsiteY0" fmla="*/ 6906 h 10053"/>
              <a:gd name="connsiteX1" fmla="*/ 387 w 10001"/>
              <a:gd name="connsiteY1" fmla="*/ 7129 h 10053"/>
              <a:gd name="connsiteX2" fmla="*/ 0 w 10001"/>
              <a:gd name="connsiteY2" fmla="*/ 5032 h 10053"/>
              <a:gd name="connsiteX3" fmla="*/ 387 w 10001"/>
              <a:gd name="connsiteY3" fmla="*/ 2936 h 10053"/>
              <a:gd name="connsiteX4" fmla="*/ 563 w 10001"/>
              <a:gd name="connsiteY4" fmla="*/ 3159 h 10053"/>
              <a:gd name="connsiteX5" fmla="*/ 563 w 10001"/>
              <a:gd name="connsiteY5" fmla="*/ 0 h 10053"/>
              <a:gd name="connsiteX6" fmla="*/ 10000 w 10001"/>
              <a:gd name="connsiteY6" fmla="*/ 0 h 10053"/>
              <a:gd name="connsiteX7" fmla="*/ 10001 w 10001"/>
              <a:gd name="connsiteY7" fmla="*/ 10053 h 10053"/>
              <a:gd name="connsiteX8" fmla="*/ 563 w 10001"/>
              <a:gd name="connsiteY8" fmla="*/ 10008 h 10053"/>
              <a:gd name="connsiteX9" fmla="*/ 563 w 10001"/>
              <a:gd name="connsiteY9" fmla="*/ 6906 h 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 h="10053">
                <a:moveTo>
                  <a:pt x="563" y="6906"/>
                </a:moveTo>
                <a:cubicBezTo>
                  <a:pt x="511" y="7045"/>
                  <a:pt x="449" y="7129"/>
                  <a:pt x="387" y="7129"/>
                </a:cubicBezTo>
                <a:cubicBezTo>
                  <a:pt x="171" y="7129"/>
                  <a:pt x="0" y="6178"/>
                  <a:pt x="0" y="5032"/>
                </a:cubicBezTo>
                <a:cubicBezTo>
                  <a:pt x="0" y="3859"/>
                  <a:pt x="171" y="2936"/>
                  <a:pt x="387" y="2936"/>
                </a:cubicBezTo>
                <a:cubicBezTo>
                  <a:pt x="449" y="2936"/>
                  <a:pt x="511" y="3020"/>
                  <a:pt x="563" y="3159"/>
                </a:cubicBezTo>
                <a:cubicBezTo>
                  <a:pt x="563" y="29"/>
                  <a:pt x="566" y="1314"/>
                  <a:pt x="563" y="0"/>
                </a:cubicBezTo>
                <a:lnTo>
                  <a:pt x="10000" y="0"/>
                </a:lnTo>
                <a:cubicBezTo>
                  <a:pt x="9994" y="4526"/>
                  <a:pt x="10001" y="10053"/>
                  <a:pt x="10001" y="10053"/>
                </a:cubicBezTo>
                <a:lnTo>
                  <a:pt x="563" y="10008"/>
                </a:lnTo>
                <a:lnTo>
                  <a:pt x="563" y="6906"/>
                </a:ln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smtClean="0">
                <a:latin typeface="Hacen Liner Screen" pitchFamily="2" charset="-78"/>
                <a:cs typeface="Hacen Liner Screen" pitchFamily="2" charset="-78"/>
              </a:rPr>
              <a:t>مساندة </a:t>
            </a:r>
            <a:r>
              <a:rPr lang="ar-LB" sz="2400" dirty="0" smtClean="0">
                <a:latin typeface="Hacen Liner Screen" pitchFamily="2" charset="-78"/>
                <a:cs typeface="Hacen Liner Screen" pitchFamily="2" charset="-78"/>
              </a:rPr>
              <a:t>الأفراد </a:t>
            </a:r>
            <a:r>
              <a:rPr lang="ar-LB" sz="2400" dirty="0">
                <a:latin typeface="Hacen Liner Screen" pitchFamily="2" charset="-78"/>
                <a:cs typeface="Hacen Liner Screen" pitchFamily="2" charset="-78"/>
              </a:rPr>
              <a:t>عبر</a:t>
            </a:r>
            <a:r>
              <a:rPr lang="ar-SA" sz="2400" dirty="0">
                <a:latin typeface="Hacen Liner Screen" pitchFamily="2" charset="-78"/>
                <a:cs typeface="Hacen Liner Screen" pitchFamily="2" charset="-78"/>
              </a:rPr>
              <a:t> </a:t>
            </a:r>
            <a:r>
              <a:rPr lang="ar-LB" sz="2400" dirty="0">
                <a:latin typeface="Hacen Liner Screen" pitchFamily="2" charset="-78"/>
                <a:cs typeface="Hacen Liner Screen" pitchFamily="2" charset="-78"/>
              </a:rPr>
              <a:t>توضيح </a:t>
            </a:r>
            <a:r>
              <a:rPr lang="ar-SA" sz="2400" dirty="0">
                <a:latin typeface="Hacen Liner Screen" pitchFamily="2" charset="-78"/>
                <a:cs typeface="Hacen Liner Screen" pitchFamily="2" charset="-78"/>
              </a:rPr>
              <a:t>ال</a:t>
            </a:r>
            <a:r>
              <a:rPr lang="ar-LB" sz="2400" dirty="0">
                <a:latin typeface="Hacen Liner Screen" pitchFamily="2" charset="-78"/>
                <a:cs typeface="Hacen Liner Screen" pitchFamily="2" charset="-78"/>
              </a:rPr>
              <a:t>مهام</a:t>
            </a:r>
          </a:p>
        </p:txBody>
      </p:sp>
      <p:sp>
        <p:nvSpPr>
          <p:cNvPr id="35" name="Freeform 12"/>
          <p:cNvSpPr>
            <a:spLocks noChangeAspect="1"/>
          </p:cNvSpPr>
          <p:nvPr/>
        </p:nvSpPr>
        <p:spPr bwMode="auto">
          <a:xfrm>
            <a:off x="2392753" y="3546667"/>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6" name="Freeform 13"/>
          <p:cNvSpPr>
            <a:spLocks noChangeAspect="1"/>
          </p:cNvSpPr>
          <p:nvPr/>
        </p:nvSpPr>
        <p:spPr bwMode="auto">
          <a:xfrm>
            <a:off x="3240950" y="3547027"/>
            <a:ext cx="5559922" cy="825586"/>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246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2255"/>
              <a:gd name="connsiteY0" fmla="*/ 6918 h 10027"/>
              <a:gd name="connsiteX1" fmla="*/ 379 w 12255"/>
              <a:gd name="connsiteY1" fmla="*/ 7142 h 10027"/>
              <a:gd name="connsiteX2" fmla="*/ 0 w 12255"/>
              <a:gd name="connsiteY2" fmla="*/ 5041 h 10027"/>
              <a:gd name="connsiteX3" fmla="*/ 379 w 12255"/>
              <a:gd name="connsiteY3" fmla="*/ 2940 h 10027"/>
              <a:gd name="connsiteX4" fmla="*/ 551 w 12255"/>
              <a:gd name="connsiteY4" fmla="*/ 3164 h 10027"/>
              <a:gd name="connsiteX5" fmla="*/ 551 w 12255"/>
              <a:gd name="connsiteY5" fmla="*/ 27 h 10027"/>
              <a:gd name="connsiteX6" fmla="*/ 12246 w 12255"/>
              <a:gd name="connsiteY6" fmla="*/ 0 h 10027"/>
              <a:gd name="connsiteX7" fmla="*/ 12255 w 12255"/>
              <a:gd name="connsiteY7" fmla="*/ 10027 h 10027"/>
              <a:gd name="connsiteX8" fmla="*/ 551 w 12255"/>
              <a:gd name="connsiteY8" fmla="*/ 10027 h 10027"/>
              <a:gd name="connsiteX9" fmla="*/ 551 w 12255"/>
              <a:gd name="connsiteY9" fmla="*/ 6918 h 10027"/>
              <a:gd name="connsiteX0" fmla="*/ 551 w 12255"/>
              <a:gd name="connsiteY0" fmla="*/ 6918 h 10027"/>
              <a:gd name="connsiteX1" fmla="*/ 379 w 12255"/>
              <a:gd name="connsiteY1" fmla="*/ 7142 h 10027"/>
              <a:gd name="connsiteX2" fmla="*/ 0 w 12255"/>
              <a:gd name="connsiteY2" fmla="*/ 5041 h 10027"/>
              <a:gd name="connsiteX3" fmla="*/ 379 w 12255"/>
              <a:gd name="connsiteY3" fmla="*/ 2940 h 10027"/>
              <a:gd name="connsiteX4" fmla="*/ 551 w 12255"/>
              <a:gd name="connsiteY4" fmla="*/ 3164 h 10027"/>
              <a:gd name="connsiteX5" fmla="*/ 551 w 12255"/>
              <a:gd name="connsiteY5" fmla="*/ 27 h 10027"/>
              <a:gd name="connsiteX6" fmla="*/ 12230 w 12255"/>
              <a:gd name="connsiteY6" fmla="*/ 0 h 10027"/>
              <a:gd name="connsiteX7" fmla="*/ 12255 w 12255"/>
              <a:gd name="connsiteY7" fmla="*/ 10027 h 10027"/>
              <a:gd name="connsiteX8" fmla="*/ 551 w 12255"/>
              <a:gd name="connsiteY8" fmla="*/ 10027 h 10027"/>
              <a:gd name="connsiteX9" fmla="*/ 551 w 12255"/>
              <a:gd name="connsiteY9" fmla="*/ 6918 h 10027"/>
              <a:gd name="connsiteX0" fmla="*/ 551 w 12239"/>
              <a:gd name="connsiteY0" fmla="*/ 6918 h 10027"/>
              <a:gd name="connsiteX1" fmla="*/ 379 w 12239"/>
              <a:gd name="connsiteY1" fmla="*/ 7142 h 10027"/>
              <a:gd name="connsiteX2" fmla="*/ 0 w 12239"/>
              <a:gd name="connsiteY2" fmla="*/ 5041 h 10027"/>
              <a:gd name="connsiteX3" fmla="*/ 379 w 12239"/>
              <a:gd name="connsiteY3" fmla="*/ 2940 h 10027"/>
              <a:gd name="connsiteX4" fmla="*/ 551 w 12239"/>
              <a:gd name="connsiteY4" fmla="*/ 3164 h 10027"/>
              <a:gd name="connsiteX5" fmla="*/ 551 w 12239"/>
              <a:gd name="connsiteY5" fmla="*/ 27 h 10027"/>
              <a:gd name="connsiteX6" fmla="*/ 12230 w 12239"/>
              <a:gd name="connsiteY6" fmla="*/ 0 h 10027"/>
              <a:gd name="connsiteX7" fmla="*/ 12239 w 12239"/>
              <a:gd name="connsiteY7" fmla="*/ 10027 h 10027"/>
              <a:gd name="connsiteX8" fmla="*/ 551 w 12239"/>
              <a:gd name="connsiteY8" fmla="*/ 10027 h 10027"/>
              <a:gd name="connsiteX9" fmla="*/ 551 w 12239"/>
              <a:gd name="connsiteY9" fmla="*/ 6918 h 10027"/>
              <a:gd name="connsiteX0" fmla="*/ 551 w 12231"/>
              <a:gd name="connsiteY0" fmla="*/ 6918 h 10027"/>
              <a:gd name="connsiteX1" fmla="*/ 379 w 12231"/>
              <a:gd name="connsiteY1" fmla="*/ 7142 h 10027"/>
              <a:gd name="connsiteX2" fmla="*/ 0 w 12231"/>
              <a:gd name="connsiteY2" fmla="*/ 5041 h 10027"/>
              <a:gd name="connsiteX3" fmla="*/ 379 w 12231"/>
              <a:gd name="connsiteY3" fmla="*/ 2940 h 10027"/>
              <a:gd name="connsiteX4" fmla="*/ 551 w 12231"/>
              <a:gd name="connsiteY4" fmla="*/ 3164 h 10027"/>
              <a:gd name="connsiteX5" fmla="*/ 551 w 12231"/>
              <a:gd name="connsiteY5" fmla="*/ 27 h 10027"/>
              <a:gd name="connsiteX6" fmla="*/ 12230 w 12231"/>
              <a:gd name="connsiteY6" fmla="*/ 0 h 10027"/>
              <a:gd name="connsiteX7" fmla="*/ 12231 w 12231"/>
              <a:gd name="connsiteY7" fmla="*/ 10027 h 10027"/>
              <a:gd name="connsiteX8" fmla="*/ 551 w 12231"/>
              <a:gd name="connsiteY8" fmla="*/ 10027 h 10027"/>
              <a:gd name="connsiteX9" fmla="*/ 551 w 12231"/>
              <a:gd name="connsiteY9" fmla="*/ 6918 h 10027"/>
              <a:gd name="connsiteX0" fmla="*/ 551 w 12231"/>
              <a:gd name="connsiteY0" fmla="*/ 6918 h 10059"/>
              <a:gd name="connsiteX1" fmla="*/ 379 w 12231"/>
              <a:gd name="connsiteY1" fmla="*/ 7142 h 10059"/>
              <a:gd name="connsiteX2" fmla="*/ 0 w 12231"/>
              <a:gd name="connsiteY2" fmla="*/ 5041 h 10059"/>
              <a:gd name="connsiteX3" fmla="*/ 379 w 12231"/>
              <a:gd name="connsiteY3" fmla="*/ 2940 h 10059"/>
              <a:gd name="connsiteX4" fmla="*/ 551 w 12231"/>
              <a:gd name="connsiteY4" fmla="*/ 3164 h 10059"/>
              <a:gd name="connsiteX5" fmla="*/ 551 w 12231"/>
              <a:gd name="connsiteY5" fmla="*/ 27 h 10059"/>
              <a:gd name="connsiteX6" fmla="*/ 12230 w 12231"/>
              <a:gd name="connsiteY6" fmla="*/ 0 h 10059"/>
              <a:gd name="connsiteX7" fmla="*/ 12231 w 12231"/>
              <a:gd name="connsiteY7" fmla="*/ 10059 h 10059"/>
              <a:gd name="connsiteX8" fmla="*/ 551 w 12231"/>
              <a:gd name="connsiteY8" fmla="*/ 10027 h 10059"/>
              <a:gd name="connsiteX9" fmla="*/ 551 w 12231"/>
              <a:gd name="connsiteY9" fmla="*/ 6918 h 10059"/>
              <a:gd name="connsiteX0" fmla="*/ 551 w 12231"/>
              <a:gd name="connsiteY0" fmla="*/ 6918 h 10059"/>
              <a:gd name="connsiteX1" fmla="*/ 379 w 12231"/>
              <a:gd name="connsiteY1" fmla="*/ 7142 h 10059"/>
              <a:gd name="connsiteX2" fmla="*/ 0 w 12231"/>
              <a:gd name="connsiteY2" fmla="*/ 5041 h 10059"/>
              <a:gd name="connsiteX3" fmla="*/ 379 w 12231"/>
              <a:gd name="connsiteY3" fmla="*/ 2940 h 10059"/>
              <a:gd name="connsiteX4" fmla="*/ 551 w 12231"/>
              <a:gd name="connsiteY4" fmla="*/ 3164 h 10059"/>
              <a:gd name="connsiteX5" fmla="*/ 551 w 12231"/>
              <a:gd name="connsiteY5" fmla="*/ 27 h 10059"/>
              <a:gd name="connsiteX6" fmla="*/ 12230 w 12231"/>
              <a:gd name="connsiteY6" fmla="*/ 0 h 10059"/>
              <a:gd name="connsiteX7" fmla="*/ 12231 w 12231"/>
              <a:gd name="connsiteY7" fmla="*/ 10059 h 10059"/>
              <a:gd name="connsiteX8" fmla="*/ 551 w 12231"/>
              <a:gd name="connsiteY8" fmla="*/ 10027 h 10059"/>
              <a:gd name="connsiteX9" fmla="*/ 551 w 12231"/>
              <a:gd name="connsiteY9" fmla="*/ 6918 h 1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1" h="10059">
                <a:moveTo>
                  <a:pt x="551" y="6918"/>
                </a:moveTo>
                <a:cubicBezTo>
                  <a:pt x="500" y="7058"/>
                  <a:pt x="440" y="7142"/>
                  <a:pt x="379" y="7142"/>
                </a:cubicBezTo>
                <a:cubicBezTo>
                  <a:pt x="167" y="7142"/>
                  <a:pt x="0" y="6189"/>
                  <a:pt x="0" y="5041"/>
                </a:cubicBezTo>
                <a:cubicBezTo>
                  <a:pt x="0" y="3865"/>
                  <a:pt x="167" y="2940"/>
                  <a:pt x="379" y="2940"/>
                </a:cubicBezTo>
                <a:cubicBezTo>
                  <a:pt x="440" y="2940"/>
                  <a:pt x="500" y="3024"/>
                  <a:pt x="551" y="3164"/>
                </a:cubicBezTo>
                <a:cubicBezTo>
                  <a:pt x="551" y="27"/>
                  <a:pt x="553" y="1417"/>
                  <a:pt x="551" y="27"/>
                </a:cubicBezTo>
                <a:lnTo>
                  <a:pt x="12230" y="0"/>
                </a:lnTo>
                <a:cubicBezTo>
                  <a:pt x="12226" y="5005"/>
                  <a:pt x="12231" y="10059"/>
                  <a:pt x="12231" y="10059"/>
                </a:cubicBezTo>
                <a:lnTo>
                  <a:pt x="551" y="10027"/>
                </a:lnTo>
                <a:lnTo>
                  <a:pt x="551" y="6918"/>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LB" sz="2400" dirty="0">
                <a:latin typeface="Hacen Liner Screen" pitchFamily="2" charset="-78"/>
                <a:cs typeface="Hacen Liner Screen" pitchFamily="2" charset="-78"/>
              </a:rPr>
              <a:t>تطبيق </a:t>
            </a:r>
            <a:r>
              <a:rPr lang="ar-SA" sz="2400" dirty="0">
                <a:latin typeface="Hacen Liner Screen" pitchFamily="2" charset="-78"/>
                <a:cs typeface="Hacen Liner Screen" pitchFamily="2" charset="-78"/>
              </a:rPr>
              <a:t>الإجراءات المتفق عليها</a:t>
            </a:r>
            <a:endParaRPr lang="ar-LB" sz="2400" dirty="0">
              <a:latin typeface="Hacen Liner Screen" pitchFamily="2" charset="-78"/>
              <a:cs typeface="Hacen Liner Screen" pitchFamily="2" charset="-78"/>
            </a:endParaRPr>
          </a:p>
        </p:txBody>
      </p:sp>
      <p:sp>
        <p:nvSpPr>
          <p:cNvPr id="37" name="Freeform 12"/>
          <p:cNvSpPr>
            <a:spLocks noChangeAspect="1"/>
          </p:cNvSpPr>
          <p:nvPr/>
        </p:nvSpPr>
        <p:spPr bwMode="auto">
          <a:xfrm>
            <a:off x="1283061" y="4374138"/>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8" name="Freeform 13"/>
          <p:cNvSpPr>
            <a:spLocks noChangeAspect="1"/>
          </p:cNvSpPr>
          <p:nvPr/>
        </p:nvSpPr>
        <p:spPr bwMode="auto">
          <a:xfrm>
            <a:off x="2134220" y="4372012"/>
            <a:ext cx="6667269" cy="820744"/>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4809"/>
              <a:gd name="connsiteY0" fmla="*/ 6918 h 10027"/>
              <a:gd name="connsiteX1" fmla="*/ 379 w 14809"/>
              <a:gd name="connsiteY1" fmla="*/ 7142 h 10027"/>
              <a:gd name="connsiteX2" fmla="*/ 0 w 14809"/>
              <a:gd name="connsiteY2" fmla="*/ 5041 h 10027"/>
              <a:gd name="connsiteX3" fmla="*/ 379 w 14809"/>
              <a:gd name="connsiteY3" fmla="*/ 2940 h 10027"/>
              <a:gd name="connsiteX4" fmla="*/ 551 w 14809"/>
              <a:gd name="connsiteY4" fmla="*/ 3164 h 10027"/>
              <a:gd name="connsiteX5" fmla="*/ 551 w 14809"/>
              <a:gd name="connsiteY5" fmla="*/ 27 h 10027"/>
              <a:gd name="connsiteX6" fmla="*/ 14809 w 14809"/>
              <a:gd name="connsiteY6" fmla="*/ 0 h 10027"/>
              <a:gd name="connsiteX7" fmla="*/ 12411 w 14809"/>
              <a:gd name="connsiteY7" fmla="*/ 10027 h 10027"/>
              <a:gd name="connsiteX8" fmla="*/ 551 w 14809"/>
              <a:gd name="connsiteY8" fmla="*/ 10027 h 10027"/>
              <a:gd name="connsiteX9" fmla="*/ 551 w 14809"/>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809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653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4675"/>
              <a:gd name="connsiteY0" fmla="*/ 6918 h 10027"/>
              <a:gd name="connsiteX1" fmla="*/ 379 w 14675"/>
              <a:gd name="connsiteY1" fmla="*/ 7142 h 10027"/>
              <a:gd name="connsiteX2" fmla="*/ 0 w 14675"/>
              <a:gd name="connsiteY2" fmla="*/ 5041 h 10027"/>
              <a:gd name="connsiteX3" fmla="*/ 379 w 14675"/>
              <a:gd name="connsiteY3" fmla="*/ 2940 h 10027"/>
              <a:gd name="connsiteX4" fmla="*/ 551 w 14675"/>
              <a:gd name="connsiteY4" fmla="*/ 3164 h 10027"/>
              <a:gd name="connsiteX5" fmla="*/ 551 w 14675"/>
              <a:gd name="connsiteY5" fmla="*/ 27 h 10027"/>
              <a:gd name="connsiteX6" fmla="*/ 14653 w 14675"/>
              <a:gd name="connsiteY6" fmla="*/ 0 h 10027"/>
              <a:gd name="connsiteX7" fmla="*/ 14675 w 14675"/>
              <a:gd name="connsiteY7" fmla="*/ 9957 h 10027"/>
              <a:gd name="connsiteX8" fmla="*/ 551 w 14675"/>
              <a:gd name="connsiteY8" fmla="*/ 10027 h 10027"/>
              <a:gd name="connsiteX9" fmla="*/ 551 w 14675"/>
              <a:gd name="connsiteY9" fmla="*/ 6918 h 10027"/>
              <a:gd name="connsiteX0" fmla="*/ 551 w 14667"/>
              <a:gd name="connsiteY0" fmla="*/ 6918 h 10027"/>
              <a:gd name="connsiteX1" fmla="*/ 379 w 14667"/>
              <a:gd name="connsiteY1" fmla="*/ 7142 h 10027"/>
              <a:gd name="connsiteX2" fmla="*/ 0 w 14667"/>
              <a:gd name="connsiteY2" fmla="*/ 5041 h 10027"/>
              <a:gd name="connsiteX3" fmla="*/ 379 w 14667"/>
              <a:gd name="connsiteY3" fmla="*/ 2940 h 10027"/>
              <a:gd name="connsiteX4" fmla="*/ 551 w 14667"/>
              <a:gd name="connsiteY4" fmla="*/ 3164 h 10027"/>
              <a:gd name="connsiteX5" fmla="*/ 551 w 14667"/>
              <a:gd name="connsiteY5" fmla="*/ 27 h 10027"/>
              <a:gd name="connsiteX6" fmla="*/ 14653 w 14667"/>
              <a:gd name="connsiteY6" fmla="*/ 0 h 10027"/>
              <a:gd name="connsiteX7" fmla="*/ 14667 w 14667"/>
              <a:gd name="connsiteY7" fmla="*/ 9912 h 10027"/>
              <a:gd name="connsiteX8" fmla="*/ 551 w 14667"/>
              <a:gd name="connsiteY8" fmla="*/ 10027 h 10027"/>
              <a:gd name="connsiteX9" fmla="*/ 551 w 14667"/>
              <a:gd name="connsiteY9" fmla="*/ 6918 h 10027"/>
              <a:gd name="connsiteX0" fmla="*/ 551 w 14667"/>
              <a:gd name="connsiteY0" fmla="*/ 6918 h 10027"/>
              <a:gd name="connsiteX1" fmla="*/ 379 w 14667"/>
              <a:gd name="connsiteY1" fmla="*/ 7142 h 10027"/>
              <a:gd name="connsiteX2" fmla="*/ 0 w 14667"/>
              <a:gd name="connsiteY2" fmla="*/ 5041 h 10027"/>
              <a:gd name="connsiteX3" fmla="*/ 379 w 14667"/>
              <a:gd name="connsiteY3" fmla="*/ 2940 h 10027"/>
              <a:gd name="connsiteX4" fmla="*/ 551 w 14667"/>
              <a:gd name="connsiteY4" fmla="*/ 3164 h 10027"/>
              <a:gd name="connsiteX5" fmla="*/ 551 w 14667"/>
              <a:gd name="connsiteY5" fmla="*/ 27 h 10027"/>
              <a:gd name="connsiteX6" fmla="*/ 14653 w 14667"/>
              <a:gd name="connsiteY6" fmla="*/ 0 h 10027"/>
              <a:gd name="connsiteX7" fmla="*/ 14667 w 14667"/>
              <a:gd name="connsiteY7" fmla="*/ 9957 h 10027"/>
              <a:gd name="connsiteX8" fmla="*/ 551 w 14667"/>
              <a:gd name="connsiteY8" fmla="*/ 10027 h 10027"/>
              <a:gd name="connsiteX9" fmla="*/ 551 w 14667"/>
              <a:gd name="connsiteY9" fmla="*/ 6918 h 10027"/>
              <a:gd name="connsiteX0" fmla="*/ 551 w 14667"/>
              <a:gd name="connsiteY0" fmla="*/ 6891 h 10000"/>
              <a:gd name="connsiteX1" fmla="*/ 379 w 14667"/>
              <a:gd name="connsiteY1" fmla="*/ 7115 h 10000"/>
              <a:gd name="connsiteX2" fmla="*/ 0 w 14667"/>
              <a:gd name="connsiteY2" fmla="*/ 5014 h 10000"/>
              <a:gd name="connsiteX3" fmla="*/ 379 w 14667"/>
              <a:gd name="connsiteY3" fmla="*/ 2913 h 10000"/>
              <a:gd name="connsiteX4" fmla="*/ 551 w 14667"/>
              <a:gd name="connsiteY4" fmla="*/ 3137 h 10000"/>
              <a:gd name="connsiteX5" fmla="*/ 551 w 14667"/>
              <a:gd name="connsiteY5" fmla="*/ 0 h 10000"/>
              <a:gd name="connsiteX6" fmla="*/ 14661 w 14667"/>
              <a:gd name="connsiteY6" fmla="*/ 18 h 10000"/>
              <a:gd name="connsiteX7" fmla="*/ 14667 w 14667"/>
              <a:gd name="connsiteY7" fmla="*/ 9930 h 10000"/>
              <a:gd name="connsiteX8" fmla="*/ 551 w 14667"/>
              <a:gd name="connsiteY8" fmla="*/ 10000 h 10000"/>
              <a:gd name="connsiteX9" fmla="*/ 551 w 14667"/>
              <a:gd name="connsiteY9" fmla="*/ 689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7" h="10000">
                <a:moveTo>
                  <a:pt x="551" y="6891"/>
                </a:moveTo>
                <a:cubicBezTo>
                  <a:pt x="500" y="7031"/>
                  <a:pt x="440" y="7115"/>
                  <a:pt x="379" y="7115"/>
                </a:cubicBezTo>
                <a:cubicBezTo>
                  <a:pt x="167" y="7115"/>
                  <a:pt x="0" y="6162"/>
                  <a:pt x="0" y="5014"/>
                </a:cubicBezTo>
                <a:cubicBezTo>
                  <a:pt x="0" y="3838"/>
                  <a:pt x="167" y="2913"/>
                  <a:pt x="379" y="2913"/>
                </a:cubicBezTo>
                <a:cubicBezTo>
                  <a:pt x="440" y="2913"/>
                  <a:pt x="500" y="2997"/>
                  <a:pt x="551" y="3137"/>
                </a:cubicBezTo>
                <a:cubicBezTo>
                  <a:pt x="551" y="0"/>
                  <a:pt x="553" y="1390"/>
                  <a:pt x="551" y="0"/>
                </a:cubicBezTo>
                <a:lnTo>
                  <a:pt x="14661" y="18"/>
                </a:lnTo>
                <a:cubicBezTo>
                  <a:pt x="14657" y="5023"/>
                  <a:pt x="14667" y="9930"/>
                  <a:pt x="14667" y="9930"/>
                </a:cubicBezTo>
                <a:lnTo>
                  <a:pt x="551" y="10000"/>
                </a:lnTo>
                <a:lnTo>
                  <a:pt x="551" y="6891"/>
                </a:ln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LB" sz="2400" dirty="0">
                <a:latin typeface="Hacen Liner Screen" pitchFamily="2" charset="-78"/>
                <a:cs typeface="Hacen Liner Screen" pitchFamily="2" charset="-78"/>
              </a:rPr>
              <a:t>ا</a:t>
            </a:r>
            <a:r>
              <a:rPr lang="ar-SA" sz="2400" dirty="0">
                <a:latin typeface="Hacen Liner Screen" pitchFamily="2" charset="-78"/>
                <a:cs typeface="Hacen Liner Screen" pitchFamily="2" charset="-78"/>
              </a:rPr>
              <a:t>لسَيْطَرَة على العمل الميداني</a:t>
            </a:r>
            <a:endParaRPr lang="ar-LB" sz="2400" dirty="0">
              <a:latin typeface="Hacen Liner Screen" pitchFamily="2" charset="-78"/>
              <a:cs typeface="Hacen Liner Screen" pitchFamily="2" charset="-78"/>
            </a:endParaRPr>
          </a:p>
        </p:txBody>
      </p:sp>
      <p:sp>
        <p:nvSpPr>
          <p:cNvPr id="40" name="Freeform 12"/>
          <p:cNvSpPr>
            <a:spLocks noChangeAspect="1"/>
          </p:cNvSpPr>
          <p:nvPr/>
        </p:nvSpPr>
        <p:spPr bwMode="auto">
          <a:xfrm>
            <a:off x="179512" y="5192756"/>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p>
        </p:txBody>
      </p:sp>
      <p:sp>
        <p:nvSpPr>
          <p:cNvPr id="42" name="Freeform 13"/>
          <p:cNvSpPr>
            <a:spLocks noChangeAspect="1"/>
          </p:cNvSpPr>
          <p:nvPr/>
        </p:nvSpPr>
        <p:spPr bwMode="auto">
          <a:xfrm>
            <a:off x="1028886" y="5182949"/>
            <a:ext cx="7775895" cy="825891"/>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4809"/>
              <a:gd name="connsiteY0" fmla="*/ 6918 h 10027"/>
              <a:gd name="connsiteX1" fmla="*/ 379 w 14809"/>
              <a:gd name="connsiteY1" fmla="*/ 7142 h 10027"/>
              <a:gd name="connsiteX2" fmla="*/ 0 w 14809"/>
              <a:gd name="connsiteY2" fmla="*/ 5041 h 10027"/>
              <a:gd name="connsiteX3" fmla="*/ 379 w 14809"/>
              <a:gd name="connsiteY3" fmla="*/ 2940 h 10027"/>
              <a:gd name="connsiteX4" fmla="*/ 551 w 14809"/>
              <a:gd name="connsiteY4" fmla="*/ 3164 h 10027"/>
              <a:gd name="connsiteX5" fmla="*/ 551 w 14809"/>
              <a:gd name="connsiteY5" fmla="*/ 27 h 10027"/>
              <a:gd name="connsiteX6" fmla="*/ 14809 w 14809"/>
              <a:gd name="connsiteY6" fmla="*/ 0 h 10027"/>
              <a:gd name="connsiteX7" fmla="*/ 12411 w 14809"/>
              <a:gd name="connsiteY7" fmla="*/ 10027 h 10027"/>
              <a:gd name="connsiteX8" fmla="*/ 551 w 14809"/>
              <a:gd name="connsiteY8" fmla="*/ 10027 h 10027"/>
              <a:gd name="connsiteX9" fmla="*/ 551 w 14809"/>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809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7244"/>
              <a:gd name="connsiteY0" fmla="*/ 6971 h 10080"/>
              <a:gd name="connsiteX1" fmla="*/ 379 w 17244"/>
              <a:gd name="connsiteY1" fmla="*/ 7195 h 10080"/>
              <a:gd name="connsiteX2" fmla="*/ 0 w 17244"/>
              <a:gd name="connsiteY2" fmla="*/ 5094 h 10080"/>
              <a:gd name="connsiteX3" fmla="*/ 379 w 17244"/>
              <a:gd name="connsiteY3" fmla="*/ 2993 h 10080"/>
              <a:gd name="connsiteX4" fmla="*/ 551 w 17244"/>
              <a:gd name="connsiteY4" fmla="*/ 3217 h 10080"/>
              <a:gd name="connsiteX5" fmla="*/ 551 w 17244"/>
              <a:gd name="connsiteY5" fmla="*/ 80 h 10080"/>
              <a:gd name="connsiteX6" fmla="*/ 17244 w 17244"/>
              <a:gd name="connsiteY6" fmla="*/ 0 h 10080"/>
              <a:gd name="connsiteX7" fmla="*/ 14815 w 17244"/>
              <a:gd name="connsiteY7" fmla="*/ 10055 h 10080"/>
              <a:gd name="connsiteX8" fmla="*/ 551 w 17244"/>
              <a:gd name="connsiteY8" fmla="*/ 10080 h 10080"/>
              <a:gd name="connsiteX9" fmla="*/ 551 w 17244"/>
              <a:gd name="connsiteY9" fmla="*/ 6971 h 10080"/>
              <a:gd name="connsiteX0" fmla="*/ 551 w 17244"/>
              <a:gd name="connsiteY0" fmla="*/ 6971 h 10080"/>
              <a:gd name="connsiteX1" fmla="*/ 379 w 17244"/>
              <a:gd name="connsiteY1" fmla="*/ 7195 h 10080"/>
              <a:gd name="connsiteX2" fmla="*/ 0 w 17244"/>
              <a:gd name="connsiteY2" fmla="*/ 5094 h 10080"/>
              <a:gd name="connsiteX3" fmla="*/ 379 w 17244"/>
              <a:gd name="connsiteY3" fmla="*/ 2993 h 10080"/>
              <a:gd name="connsiteX4" fmla="*/ 551 w 17244"/>
              <a:gd name="connsiteY4" fmla="*/ 3217 h 10080"/>
              <a:gd name="connsiteX5" fmla="*/ 551 w 17244"/>
              <a:gd name="connsiteY5" fmla="*/ 80 h 10080"/>
              <a:gd name="connsiteX6" fmla="*/ 17244 w 17244"/>
              <a:gd name="connsiteY6" fmla="*/ 0 h 10080"/>
              <a:gd name="connsiteX7" fmla="*/ 17241 w 17244"/>
              <a:gd name="connsiteY7" fmla="*/ 10002 h 10080"/>
              <a:gd name="connsiteX8" fmla="*/ 551 w 17244"/>
              <a:gd name="connsiteY8" fmla="*/ 10080 h 10080"/>
              <a:gd name="connsiteX9" fmla="*/ 551 w 17244"/>
              <a:gd name="connsiteY9" fmla="*/ 6971 h 10080"/>
              <a:gd name="connsiteX0" fmla="*/ 551 w 17260"/>
              <a:gd name="connsiteY0" fmla="*/ 6971 h 10080"/>
              <a:gd name="connsiteX1" fmla="*/ 379 w 17260"/>
              <a:gd name="connsiteY1" fmla="*/ 7195 h 10080"/>
              <a:gd name="connsiteX2" fmla="*/ 0 w 17260"/>
              <a:gd name="connsiteY2" fmla="*/ 5094 h 10080"/>
              <a:gd name="connsiteX3" fmla="*/ 379 w 17260"/>
              <a:gd name="connsiteY3" fmla="*/ 2993 h 10080"/>
              <a:gd name="connsiteX4" fmla="*/ 551 w 17260"/>
              <a:gd name="connsiteY4" fmla="*/ 3217 h 10080"/>
              <a:gd name="connsiteX5" fmla="*/ 551 w 17260"/>
              <a:gd name="connsiteY5" fmla="*/ 80 h 10080"/>
              <a:gd name="connsiteX6" fmla="*/ 17244 w 17260"/>
              <a:gd name="connsiteY6" fmla="*/ 0 h 10080"/>
              <a:gd name="connsiteX7" fmla="*/ 17260 w 17260"/>
              <a:gd name="connsiteY7" fmla="*/ 10002 h 10080"/>
              <a:gd name="connsiteX8" fmla="*/ 551 w 17260"/>
              <a:gd name="connsiteY8" fmla="*/ 10080 h 10080"/>
              <a:gd name="connsiteX9" fmla="*/ 551 w 17260"/>
              <a:gd name="connsiteY9" fmla="*/ 6971 h 10080"/>
              <a:gd name="connsiteX0" fmla="*/ 551 w 17250"/>
              <a:gd name="connsiteY0" fmla="*/ 6971 h 10108"/>
              <a:gd name="connsiteX1" fmla="*/ 379 w 17250"/>
              <a:gd name="connsiteY1" fmla="*/ 7195 h 10108"/>
              <a:gd name="connsiteX2" fmla="*/ 0 w 17250"/>
              <a:gd name="connsiteY2" fmla="*/ 5094 h 10108"/>
              <a:gd name="connsiteX3" fmla="*/ 379 w 17250"/>
              <a:gd name="connsiteY3" fmla="*/ 2993 h 10108"/>
              <a:gd name="connsiteX4" fmla="*/ 551 w 17250"/>
              <a:gd name="connsiteY4" fmla="*/ 3217 h 10108"/>
              <a:gd name="connsiteX5" fmla="*/ 551 w 17250"/>
              <a:gd name="connsiteY5" fmla="*/ 80 h 10108"/>
              <a:gd name="connsiteX6" fmla="*/ 17244 w 17250"/>
              <a:gd name="connsiteY6" fmla="*/ 0 h 10108"/>
              <a:gd name="connsiteX7" fmla="*/ 17250 w 17250"/>
              <a:gd name="connsiteY7" fmla="*/ 10108 h 10108"/>
              <a:gd name="connsiteX8" fmla="*/ 551 w 17250"/>
              <a:gd name="connsiteY8" fmla="*/ 10080 h 10108"/>
              <a:gd name="connsiteX9" fmla="*/ 551 w 17250"/>
              <a:gd name="connsiteY9" fmla="*/ 6971 h 10108"/>
              <a:gd name="connsiteX0" fmla="*/ 551 w 17250"/>
              <a:gd name="connsiteY0" fmla="*/ 6971 h 10108"/>
              <a:gd name="connsiteX1" fmla="*/ 379 w 17250"/>
              <a:gd name="connsiteY1" fmla="*/ 7195 h 10108"/>
              <a:gd name="connsiteX2" fmla="*/ 0 w 17250"/>
              <a:gd name="connsiteY2" fmla="*/ 5094 h 10108"/>
              <a:gd name="connsiteX3" fmla="*/ 379 w 17250"/>
              <a:gd name="connsiteY3" fmla="*/ 2993 h 10108"/>
              <a:gd name="connsiteX4" fmla="*/ 551 w 17250"/>
              <a:gd name="connsiteY4" fmla="*/ 3217 h 10108"/>
              <a:gd name="connsiteX5" fmla="*/ 551 w 17250"/>
              <a:gd name="connsiteY5" fmla="*/ 80 h 10108"/>
              <a:gd name="connsiteX6" fmla="*/ 17244 w 17250"/>
              <a:gd name="connsiteY6" fmla="*/ 0 h 10108"/>
              <a:gd name="connsiteX7" fmla="*/ 17250 w 17250"/>
              <a:gd name="connsiteY7" fmla="*/ 10108 h 10108"/>
              <a:gd name="connsiteX8" fmla="*/ 551 w 17250"/>
              <a:gd name="connsiteY8" fmla="*/ 10080 h 10108"/>
              <a:gd name="connsiteX9" fmla="*/ 551 w 17250"/>
              <a:gd name="connsiteY9" fmla="*/ 6971 h 10108"/>
              <a:gd name="connsiteX0" fmla="*/ 551 w 17250"/>
              <a:gd name="connsiteY0" fmla="*/ 7035 h 10172"/>
              <a:gd name="connsiteX1" fmla="*/ 379 w 17250"/>
              <a:gd name="connsiteY1" fmla="*/ 7259 h 10172"/>
              <a:gd name="connsiteX2" fmla="*/ 0 w 17250"/>
              <a:gd name="connsiteY2" fmla="*/ 5158 h 10172"/>
              <a:gd name="connsiteX3" fmla="*/ 379 w 17250"/>
              <a:gd name="connsiteY3" fmla="*/ 3057 h 10172"/>
              <a:gd name="connsiteX4" fmla="*/ 551 w 17250"/>
              <a:gd name="connsiteY4" fmla="*/ 3281 h 10172"/>
              <a:gd name="connsiteX5" fmla="*/ 551 w 17250"/>
              <a:gd name="connsiteY5" fmla="*/ 144 h 10172"/>
              <a:gd name="connsiteX6" fmla="*/ 17244 w 17250"/>
              <a:gd name="connsiteY6" fmla="*/ 0 h 10172"/>
              <a:gd name="connsiteX7" fmla="*/ 17250 w 17250"/>
              <a:gd name="connsiteY7" fmla="*/ 10172 h 10172"/>
              <a:gd name="connsiteX8" fmla="*/ 551 w 17250"/>
              <a:gd name="connsiteY8" fmla="*/ 10144 h 10172"/>
              <a:gd name="connsiteX9" fmla="*/ 551 w 17250"/>
              <a:gd name="connsiteY9" fmla="*/ 7035 h 10172"/>
              <a:gd name="connsiteX0" fmla="*/ 551 w 17244"/>
              <a:gd name="connsiteY0" fmla="*/ 7035 h 10144"/>
              <a:gd name="connsiteX1" fmla="*/ 379 w 17244"/>
              <a:gd name="connsiteY1" fmla="*/ 7259 h 10144"/>
              <a:gd name="connsiteX2" fmla="*/ 0 w 17244"/>
              <a:gd name="connsiteY2" fmla="*/ 5158 h 10144"/>
              <a:gd name="connsiteX3" fmla="*/ 379 w 17244"/>
              <a:gd name="connsiteY3" fmla="*/ 3057 h 10144"/>
              <a:gd name="connsiteX4" fmla="*/ 551 w 17244"/>
              <a:gd name="connsiteY4" fmla="*/ 3281 h 10144"/>
              <a:gd name="connsiteX5" fmla="*/ 551 w 17244"/>
              <a:gd name="connsiteY5" fmla="*/ 144 h 10144"/>
              <a:gd name="connsiteX6" fmla="*/ 17244 w 17244"/>
              <a:gd name="connsiteY6" fmla="*/ 0 h 10144"/>
              <a:gd name="connsiteX7" fmla="*/ 17244 w 17244"/>
              <a:gd name="connsiteY7" fmla="*/ 10140 h 10144"/>
              <a:gd name="connsiteX8" fmla="*/ 551 w 17244"/>
              <a:gd name="connsiteY8" fmla="*/ 10144 h 10144"/>
              <a:gd name="connsiteX9" fmla="*/ 551 w 17244"/>
              <a:gd name="connsiteY9" fmla="*/ 7035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4" h="10144">
                <a:moveTo>
                  <a:pt x="551" y="7035"/>
                </a:moveTo>
                <a:cubicBezTo>
                  <a:pt x="500" y="7175"/>
                  <a:pt x="440" y="7259"/>
                  <a:pt x="379" y="7259"/>
                </a:cubicBezTo>
                <a:cubicBezTo>
                  <a:pt x="167" y="7259"/>
                  <a:pt x="0" y="6306"/>
                  <a:pt x="0" y="5158"/>
                </a:cubicBezTo>
                <a:cubicBezTo>
                  <a:pt x="0" y="3982"/>
                  <a:pt x="167" y="3057"/>
                  <a:pt x="379" y="3057"/>
                </a:cubicBezTo>
                <a:cubicBezTo>
                  <a:pt x="440" y="3057"/>
                  <a:pt x="500" y="3141"/>
                  <a:pt x="551" y="3281"/>
                </a:cubicBezTo>
                <a:cubicBezTo>
                  <a:pt x="551" y="144"/>
                  <a:pt x="553" y="1534"/>
                  <a:pt x="551" y="144"/>
                </a:cubicBezTo>
                <a:lnTo>
                  <a:pt x="17244" y="0"/>
                </a:lnTo>
                <a:cubicBezTo>
                  <a:pt x="17240" y="5005"/>
                  <a:pt x="17244" y="10140"/>
                  <a:pt x="17244" y="10140"/>
                </a:cubicBezTo>
                <a:lnTo>
                  <a:pt x="551" y="10144"/>
                </a:lnTo>
                <a:lnTo>
                  <a:pt x="551" y="7035"/>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a:latin typeface="Hacen Liner Screen" pitchFamily="2" charset="-78"/>
                <a:cs typeface="Hacen Liner Screen" pitchFamily="2" charset="-78"/>
              </a:rPr>
              <a:t>تخطيط الموارد وحسن إدارتها</a:t>
            </a:r>
            <a:endParaRPr lang="ar-LB" sz="2400" dirty="0">
              <a:latin typeface="Hacen Liner Screen" pitchFamily="2" charset="-78"/>
              <a:cs typeface="Hacen Liner Screen" pitchFamily="2" charset="-78"/>
            </a:endParaRPr>
          </a:p>
        </p:txBody>
      </p:sp>
      <p:sp>
        <p:nvSpPr>
          <p:cNvPr id="43" name="Freeform 12"/>
          <p:cNvSpPr>
            <a:spLocks noChangeAspect="1"/>
          </p:cNvSpPr>
          <p:nvPr/>
        </p:nvSpPr>
        <p:spPr bwMode="auto">
          <a:xfrm>
            <a:off x="4590403" y="1903202"/>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44" name="Freeform 13"/>
          <p:cNvSpPr>
            <a:spLocks noChangeAspect="1"/>
          </p:cNvSpPr>
          <p:nvPr/>
        </p:nvSpPr>
        <p:spPr bwMode="auto">
          <a:xfrm>
            <a:off x="5442393" y="1903605"/>
            <a:ext cx="3363906" cy="824902"/>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551 w 10000"/>
              <a:gd name="connsiteY0" fmla="*/ 7140 h 10249"/>
              <a:gd name="connsiteX1" fmla="*/ 379 w 10000"/>
              <a:gd name="connsiteY1" fmla="*/ 7364 h 10249"/>
              <a:gd name="connsiteX2" fmla="*/ 0 w 10000"/>
              <a:gd name="connsiteY2" fmla="*/ 5263 h 10249"/>
              <a:gd name="connsiteX3" fmla="*/ 379 w 10000"/>
              <a:gd name="connsiteY3" fmla="*/ 3162 h 10249"/>
              <a:gd name="connsiteX4" fmla="*/ 551 w 10000"/>
              <a:gd name="connsiteY4" fmla="*/ 3386 h 10249"/>
              <a:gd name="connsiteX5" fmla="*/ 551 w 10000"/>
              <a:gd name="connsiteY5" fmla="*/ 249 h 10249"/>
              <a:gd name="connsiteX6" fmla="*/ 7541 w 10000"/>
              <a:gd name="connsiteY6" fmla="*/ 199 h 10249"/>
              <a:gd name="connsiteX7" fmla="*/ 10000 w 10000"/>
              <a:gd name="connsiteY7" fmla="*/ 10249 h 10249"/>
              <a:gd name="connsiteX8" fmla="*/ 551 w 10000"/>
              <a:gd name="connsiteY8" fmla="*/ 10249 h 10249"/>
              <a:gd name="connsiteX9" fmla="*/ 551 w 10000"/>
              <a:gd name="connsiteY9" fmla="*/ 7140 h 10249"/>
              <a:gd name="connsiteX0" fmla="*/ 551 w 8099"/>
              <a:gd name="connsiteY0" fmla="*/ 7801 h 10960"/>
              <a:gd name="connsiteX1" fmla="*/ 379 w 8099"/>
              <a:gd name="connsiteY1" fmla="*/ 8025 h 10960"/>
              <a:gd name="connsiteX2" fmla="*/ 0 w 8099"/>
              <a:gd name="connsiteY2" fmla="*/ 5924 h 10960"/>
              <a:gd name="connsiteX3" fmla="*/ 379 w 8099"/>
              <a:gd name="connsiteY3" fmla="*/ 3823 h 10960"/>
              <a:gd name="connsiteX4" fmla="*/ 551 w 8099"/>
              <a:gd name="connsiteY4" fmla="*/ 4047 h 10960"/>
              <a:gd name="connsiteX5" fmla="*/ 551 w 8099"/>
              <a:gd name="connsiteY5" fmla="*/ 910 h 10960"/>
              <a:gd name="connsiteX6" fmla="*/ 7541 w 8099"/>
              <a:gd name="connsiteY6" fmla="*/ 860 h 10960"/>
              <a:gd name="connsiteX7" fmla="*/ 7658 w 8099"/>
              <a:gd name="connsiteY7" fmla="*/ 10960 h 10960"/>
              <a:gd name="connsiteX8" fmla="*/ 551 w 8099"/>
              <a:gd name="connsiteY8" fmla="*/ 10910 h 10960"/>
              <a:gd name="connsiteX9" fmla="*/ 551 w 8099"/>
              <a:gd name="connsiteY9" fmla="*/ 7801 h 10960"/>
              <a:gd name="connsiteX0" fmla="*/ 680 w 10000"/>
              <a:gd name="connsiteY0" fmla="*/ 7018 h 9900"/>
              <a:gd name="connsiteX1" fmla="*/ 468 w 10000"/>
              <a:gd name="connsiteY1" fmla="*/ 7222 h 9900"/>
              <a:gd name="connsiteX2" fmla="*/ 0 w 10000"/>
              <a:gd name="connsiteY2" fmla="*/ 5305 h 9900"/>
              <a:gd name="connsiteX3" fmla="*/ 468 w 10000"/>
              <a:gd name="connsiteY3" fmla="*/ 3388 h 9900"/>
              <a:gd name="connsiteX4" fmla="*/ 680 w 10000"/>
              <a:gd name="connsiteY4" fmla="*/ 3593 h 9900"/>
              <a:gd name="connsiteX5" fmla="*/ 680 w 10000"/>
              <a:gd name="connsiteY5" fmla="*/ 730 h 9900"/>
              <a:gd name="connsiteX6" fmla="*/ 9311 w 10000"/>
              <a:gd name="connsiteY6" fmla="*/ 685 h 9900"/>
              <a:gd name="connsiteX7" fmla="*/ 9455 w 10000"/>
              <a:gd name="connsiteY7" fmla="*/ 9900 h 9900"/>
              <a:gd name="connsiteX8" fmla="*/ 680 w 10000"/>
              <a:gd name="connsiteY8" fmla="*/ 9854 h 9900"/>
              <a:gd name="connsiteX9" fmla="*/ 680 w 10000"/>
              <a:gd name="connsiteY9" fmla="*/ 7018 h 9900"/>
              <a:gd name="connsiteX0" fmla="*/ 680 w 10000"/>
              <a:gd name="connsiteY0" fmla="*/ 7089 h 10000"/>
              <a:gd name="connsiteX1" fmla="*/ 468 w 10000"/>
              <a:gd name="connsiteY1" fmla="*/ 7295 h 10000"/>
              <a:gd name="connsiteX2" fmla="*/ 0 w 10000"/>
              <a:gd name="connsiteY2" fmla="*/ 5359 h 10000"/>
              <a:gd name="connsiteX3" fmla="*/ 468 w 10000"/>
              <a:gd name="connsiteY3" fmla="*/ 3422 h 10000"/>
              <a:gd name="connsiteX4" fmla="*/ 680 w 10000"/>
              <a:gd name="connsiteY4" fmla="*/ 3629 h 10000"/>
              <a:gd name="connsiteX5" fmla="*/ 680 w 10000"/>
              <a:gd name="connsiteY5" fmla="*/ 737 h 10000"/>
              <a:gd name="connsiteX6" fmla="*/ 9311 w 10000"/>
              <a:gd name="connsiteY6" fmla="*/ 692 h 10000"/>
              <a:gd name="connsiteX7" fmla="*/ 9455 w 10000"/>
              <a:gd name="connsiteY7" fmla="*/ 10000 h 10000"/>
              <a:gd name="connsiteX8" fmla="*/ 680 w 10000"/>
              <a:gd name="connsiteY8" fmla="*/ 9954 h 10000"/>
              <a:gd name="connsiteX9" fmla="*/ 680 w 10000"/>
              <a:gd name="connsiteY9" fmla="*/ 7089 h 10000"/>
              <a:gd name="connsiteX0" fmla="*/ 680 w 10000"/>
              <a:gd name="connsiteY0" fmla="*/ 7089 h 10000"/>
              <a:gd name="connsiteX1" fmla="*/ 468 w 10000"/>
              <a:gd name="connsiteY1" fmla="*/ 7295 h 10000"/>
              <a:gd name="connsiteX2" fmla="*/ 0 w 10000"/>
              <a:gd name="connsiteY2" fmla="*/ 5359 h 10000"/>
              <a:gd name="connsiteX3" fmla="*/ 468 w 10000"/>
              <a:gd name="connsiteY3" fmla="*/ 3422 h 10000"/>
              <a:gd name="connsiteX4" fmla="*/ 680 w 10000"/>
              <a:gd name="connsiteY4" fmla="*/ 3629 h 10000"/>
              <a:gd name="connsiteX5" fmla="*/ 680 w 10000"/>
              <a:gd name="connsiteY5" fmla="*/ 737 h 10000"/>
              <a:gd name="connsiteX6" fmla="*/ 9311 w 10000"/>
              <a:gd name="connsiteY6" fmla="*/ 692 h 10000"/>
              <a:gd name="connsiteX7" fmla="*/ 9455 w 10000"/>
              <a:gd name="connsiteY7" fmla="*/ 10000 h 10000"/>
              <a:gd name="connsiteX8" fmla="*/ 680 w 10000"/>
              <a:gd name="connsiteY8" fmla="*/ 9954 h 10000"/>
              <a:gd name="connsiteX9" fmla="*/ 680 w 10000"/>
              <a:gd name="connsiteY9" fmla="*/ 7089 h 10000"/>
              <a:gd name="connsiteX0" fmla="*/ 680 w 10000"/>
              <a:gd name="connsiteY0" fmla="*/ 7082 h 9993"/>
              <a:gd name="connsiteX1" fmla="*/ 468 w 10000"/>
              <a:gd name="connsiteY1" fmla="*/ 7288 h 9993"/>
              <a:gd name="connsiteX2" fmla="*/ 0 w 10000"/>
              <a:gd name="connsiteY2" fmla="*/ 5352 h 9993"/>
              <a:gd name="connsiteX3" fmla="*/ 468 w 10000"/>
              <a:gd name="connsiteY3" fmla="*/ 3415 h 9993"/>
              <a:gd name="connsiteX4" fmla="*/ 680 w 10000"/>
              <a:gd name="connsiteY4" fmla="*/ 3622 h 9993"/>
              <a:gd name="connsiteX5" fmla="*/ 680 w 10000"/>
              <a:gd name="connsiteY5" fmla="*/ 730 h 9993"/>
              <a:gd name="connsiteX6" fmla="*/ 9311 w 10000"/>
              <a:gd name="connsiteY6" fmla="*/ 685 h 9993"/>
              <a:gd name="connsiteX7" fmla="*/ 9455 w 10000"/>
              <a:gd name="connsiteY7" fmla="*/ 9993 h 9993"/>
              <a:gd name="connsiteX8" fmla="*/ 680 w 10000"/>
              <a:gd name="connsiteY8" fmla="*/ 9947 h 9993"/>
              <a:gd name="connsiteX9" fmla="*/ 680 w 10000"/>
              <a:gd name="connsiteY9" fmla="*/ 7082 h 9993"/>
              <a:gd name="connsiteX0" fmla="*/ 680 w 10000"/>
              <a:gd name="connsiteY0" fmla="*/ 6402 h 9315"/>
              <a:gd name="connsiteX1" fmla="*/ 468 w 10000"/>
              <a:gd name="connsiteY1" fmla="*/ 6608 h 9315"/>
              <a:gd name="connsiteX2" fmla="*/ 0 w 10000"/>
              <a:gd name="connsiteY2" fmla="*/ 4671 h 9315"/>
              <a:gd name="connsiteX3" fmla="*/ 468 w 10000"/>
              <a:gd name="connsiteY3" fmla="*/ 2732 h 9315"/>
              <a:gd name="connsiteX4" fmla="*/ 680 w 10000"/>
              <a:gd name="connsiteY4" fmla="*/ 2940 h 9315"/>
              <a:gd name="connsiteX5" fmla="*/ 680 w 10000"/>
              <a:gd name="connsiteY5" fmla="*/ 46 h 9315"/>
              <a:gd name="connsiteX6" fmla="*/ 9311 w 10000"/>
              <a:gd name="connsiteY6" fmla="*/ 0 h 9315"/>
              <a:gd name="connsiteX7" fmla="*/ 9455 w 10000"/>
              <a:gd name="connsiteY7" fmla="*/ 9315 h 9315"/>
              <a:gd name="connsiteX8" fmla="*/ 680 w 10000"/>
              <a:gd name="connsiteY8" fmla="*/ 9269 h 9315"/>
              <a:gd name="connsiteX9" fmla="*/ 680 w 10000"/>
              <a:gd name="connsiteY9" fmla="*/ 6402 h 9315"/>
              <a:gd name="connsiteX0" fmla="*/ 680 w 9455"/>
              <a:gd name="connsiteY0" fmla="*/ 6873 h 10000"/>
              <a:gd name="connsiteX1" fmla="*/ 468 w 9455"/>
              <a:gd name="connsiteY1" fmla="*/ 7094 h 10000"/>
              <a:gd name="connsiteX2" fmla="*/ 0 w 9455"/>
              <a:gd name="connsiteY2" fmla="*/ 5014 h 10000"/>
              <a:gd name="connsiteX3" fmla="*/ 468 w 9455"/>
              <a:gd name="connsiteY3" fmla="*/ 2933 h 10000"/>
              <a:gd name="connsiteX4" fmla="*/ 680 w 9455"/>
              <a:gd name="connsiteY4" fmla="*/ 3156 h 10000"/>
              <a:gd name="connsiteX5" fmla="*/ 680 w 9455"/>
              <a:gd name="connsiteY5" fmla="*/ 49 h 10000"/>
              <a:gd name="connsiteX6" fmla="*/ 9311 w 9455"/>
              <a:gd name="connsiteY6" fmla="*/ 0 h 10000"/>
              <a:gd name="connsiteX7" fmla="*/ 9455 w 9455"/>
              <a:gd name="connsiteY7" fmla="*/ 10000 h 10000"/>
              <a:gd name="connsiteX8" fmla="*/ 680 w 9455"/>
              <a:gd name="connsiteY8" fmla="*/ 9951 h 10000"/>
              <a:gd name="connsiteX9" fmla="*/ 680 w 9455"/>
              <a:gd name="connsiteY9" fmla="*/ 6873 h 10000"/>
              <a:gd name="connsiteX0" fmla="*/ 719 w 9904"/>
              <a:gd name="connsiteY0" fmla="*/ 6873 h 9967"/>
              <a:gd name="connsiteX1" fmla="*/ 495 w 9904"/>
              <a:gd name="connsiteY1" fmla="*/ 7094 h 9967"/>
              <a:gd name="connsiteX2" fmla="*/ 0 w 9904"/>
              <a:gd name="connsiteY2" fmla="*/ 5014 h 9967"/>
              <a:gd name="connsiteX3" fmla="*/ 495 w 9904"/>
              <a:gd name="connsiteY3" fmla="*/ 2933 h 9967"/>
              <a:gd name="connsiteX4" fmla="*/ 719 w 9904"/>
              <a:gd name="connsiteY4" fmla="*/ 3156 h 9967"/>
              <a:gd name="connsiteX5" fmla="*/ 719 w 9904"/>
              <a:gd name="connsiteY5" fmla="*/ 49 h 9967"/>
              <a:gd name="connsiteX6" fmla="*/ 9848 w 9904"/>
              <a:gd name="connsiteY6" fmla="*/ 0 h 9967"/>
              <a:gd name="connsiteX7" fmla="*/ 9904 w 9904"/>
              <a:gd name="connsiteY7" fmla="*/ 9967 h 9967"/>
              <a:gd name="connsiteX8" fmla="*/ 719 w 9904"/>
              <a:gd name="connsiteY8" fmla="*/ 9951 h 9967"/>
              <a:gd name="connsiteX9" fmla="*/ 719 w 9904"/>
              <a:gd name="connsiteY9" fmla="*/ 6873 h 9967"/>
              <a:gd name="connsiteX0" fmla="*/ 726 w 9968"/>
              <a:gd name="connsiteY0" fmla="*/ 6896 h 9984"/>
              <a:gd name="connsiteX1" fmla="*/ 500 w 9968"/>
              <a:gd name="connsiteY1" fmla="*/ 7117 h 9984"/>
              <a:gd name="connsiteX2" fmla="*/ 0 w 9968"/>
              <a:gd name="connsiteY2" fmla="*/ 5031 h 9984"/>
              <a:gd name="connsiteX3" fmla="*/ 500 w 9968"/>
              <a:gd name="connsiteY3" fmla="*/ 2943 h 9984"/>
              <a:gd name="connsiteX4" fmla="*/ 726 w 9968"/>
              <a:gd name="connsiteY4" fmla="*/ 3166 h 9984"/>
              <a:gd name="connsiteX5" fmla="*/ 726 w 9968"/>
              <a:gd name="connsiteY5" fmla="*/ 49 h 9984"/>
              <a:gd name="connsiteX6" fmla="*/ 9943 w 9968"/>
              <a:gd name="connsiteY6" fmla="*/ 0 h 9984"/>
              <a:gd name="connsiteX7" fmla="*/ 9968 w 9968"/>
              <a:gd name="connsiteY7" fmla="*/ 9966 h 9984"/>
              <a:gd name="connsiteX8" fmla="*/ 726 w 9968"/>
              <a:gd name="connsiteY8" fmla="*/ 9984 h 9984"/>
              <a:gd name="connsiteX9" fmla="*/ 726 w 9968"/>
              <a:gd name="connsiteY9" fmla="*/ 6896 h 9984"/>
              <a:gd name="connsiteX0" fmla="*/ 728 w 10024"/>
              <a:gd name="connsiteY0" fmla="*/ 6907 h 10083"/>
              <a:gd name="connsiteX1" fmla="*/ 502 w 10024"/>
              <a:gd name="connsiteY1" fmla="*/ 7128 h 10083"/>
              <a:gd name="connsiteX2" fmla="*/ 0 w 10024"/>
              <a:gd name="connsiteY2" fmla="*/ 5039 h 10083"/>
              <a:gd name="connsiteX3" fmla="*/ 502 w 10024"/>
              <a:gd name="connsiteY3" fmla="*/ 2948 h 10083"/>
              <a:gd name="connsiteX4" fmla="*/ 728 w 10024"/>
              <a:gd name="connsiteY4" fmla="*/ 3171 h 10083"/>
              <a:gd name="connsiteX5" fmla="*/ 728 w 10024"/>
              <a:gd name="connsiteY5" fmla="*/ 49 h 10083"/>
              <a:gd name="connsiteX6" fmla="*/ 9975 w 10024"/>
              <a:gd name="connsiteY6" fmla="*/ 0 h 10083"/>
              <a:gd name="connsiteX7" fmla="*/ 10024 w 10024"/>
              <a:gd name="connsiteY7" fmla="*/ 10083 h 10083"/>
              <a:gd name="connsiteX8" fmla="*/ 728 w 10024"/>
              <a:gd name="connsiteY8" fmla="*/ 10000 h 10083"/>
              <a:gd name="connsiteX9" fmla="*/ 728 w 10024"/>
              <a:gd name="connsiteY9" fmla="*/ 6907 h 10083"/>
              <a:gd name="connsiteX0" fmla="*/ 728 w 10024"/>
              <a:gd name="connsiteY0" fmla="*/ 6907 h 10049"/>
              <a:gd name="connsiteX1" fmla="*/ 502 w 10024"/>
              <a:gd name="connsiteY1" fmla="*/ 7128 h 10049"/>
              <a:gd name="connsiteX2" fmla="*/ 0 w 10024"/>
              <a:gd name="connsiteY2" fmla="*/ 5039 h 10049"/>
              <a:gd name="connsiteX3" fmla="*/ 502 w 10024"/>
              <a:gd name="connsiteY3" fmla="*/ 2948 h 10049"/>
              <a:gd name="connsiteX4" fmla="*/ 728 w 10024"/>
              <a:gd name="connsiteY4" fmla="*/ 3171 h 10049"/>
              <a:gd name="connsiteX5" fmla="*/ 728 w 10024"/>
              <a:gd name="connsiteY5" fmla="*/ 49 h 10049"/>
              <a:gd name="connsiteX6" fmla="*/ 9975 w 10024"/>
              <a:gd name="connsiteY6" fmla="*/ 0 h 10049"/>
              <a:gd name="connsiteX7" fmla="*/ 10024 w 10024"/>
              <a:gd name="connsiteY7" fmla="*/ 10049 h 10049"/>
              <a:gd name="connsiteX8" fmla="*/ 728 w 10024"/>
              <a:gd name="connsiteY8" fmla="*/ 10000 h 10049"/>
              <a:gd name="connsiteX9" fmla="*/ 728 w 10024"/>
              <a:gd name="connsiteY9" fmla="*/ 6907 h 10049"/>
              <a:gd name="connsiteX0" fmla="*/ 728 w 10024"/>
              <a:gd name="connsiteY0" fmla="*/ 6907 h 10015"/>
              <a:gd name="connsiteX1" fmla="*/ 502 w 10024"/>
              <a:gd name="connsiteY1" fmla="*/ 7128 h 10015"/>
              <a:gd name="connsiteX2" fmla="*/ 0 w 10024"/>
              <a:gd name="connsiteY2" fmla="*/ 5039 h 10015"/>
              <a:gd name="connsiteX3" fmla="*/ 502 w 10024"/>
              <a:gd name="connsiteY3" fmla="*/ 2948 h 10015"/>
              <a:gd name="connsiteX4" fmla="*/ 728 w 10024"/>
              <a:gd name="connsiteY4" fmla="*/ 3171 h 10015"/>
              <a:gd name="connsiteX5" fmla="*/ 728 w 10024"/>
              <a:gd name="connsiteY5" fmla="*/ 49 h 10015"/>
              <a:gd name="connsiteX6" fmla="*/ 9975 w 10024"/>
              <a:gd name="connsiteY6" fmla="*/ 0 h 10015"/>
              <a:gd name="connsiteX7" fmla="*/ 10024 w 10024"/>
              <a:gd name="connsiteY7" fmla="*/ 10015 h 10015"/>
              <a:gd name="connsiteX8" fmla="*/ 728 w 10024"/>
              <a:gd name="connsiteY8" fmla="*/ 10000 h 10015"/>
              <a:gd name="connsiteX9" fmla="*/ 728 w 10024"/>
              <a:gd name="connsiteY9" fmla="*/ 6907 h 10015"/>
              <a:gd name="connsiteX0" fmla="*/ 728 w 10000"/>
              <a:gd name="connsiteY0" fmla="*/ 6907 h 10015"/>
              <a:gd name="connsiteX1" fmla="*/ 502 w 10000"/>
              <a:gd name="connsiteY1" fmla="*/ 7128 h 10015"/>
              <a:gd name="connsiteX2" fmla="*/ 0 w 10000"/>
              <a:gd name="connsiteY2" fmla="*/ 5039 h 10015"/>
              <a:gd name="connsiteX3" fmla="*/ 502 w 10000"/>
              <a:gd name="connsiteY3" fmla="*/ 2948 h 10015"/>
              <a:gd name="connsiteX4" fmla="*/ 728 w 10000"/>
              <a:gd name="connsiteY4" fmla="*/ 3171 h 10015"/>
              <a:gd name="connsiteX5" fmla="*/ 728 w 10000"/>
              <a:gd name="connsiteY5" fmla="*/ 49 h 10015"/>
              <a:gd name="connsiteX6" fmla="*/ 9975 w 10000"/>
              <a:gd name="connsiteY6" fmla="*/ 0 h 10015"/>
              <a:gd name="connsiteX7" fmla="*/ 10000 w 10000"/>
              <a:gd name="connsiteY7" fmla="*/ 10015 h 10015"/>
              <a:gd name="connsiteX8" fmla="*/ 728 w 10000"/>
              <a:gd name="connsiteY8" fmla="*/ 10000 h 10015"/>
              <a:gd name="connsiteX9" fmla="*/ 728 w 10000"/>
              <a:gd name="connsiteY9" fmla="*/ 6907 h 10015"/>
              <a:gd name="connsiteX0" fmla="*/ 728 w 10000"/>
              <a:gd name="connsiteY0" fmla="*/ 6907 h 10015"/>
              <a:gd name="connsiteX1" fmla="*/ 502 w 10000"/>
              <a:gd name="connsiteY1" fmla="*/ 7128 h 10015"/>
              <a:gd name="connsiteX2" fmla="*/ 0 w 10000"/>
              <a:gd name="connsiteY2" fmla="*/ 5039 h 10015"/>
              <a:gd name="connsiteX3" fmla="*/ 502 w 10000"/>
              <a:gd name="connsiteY3" fmla="*/ 2948 h 10015"/>
              <a:gd name="connsiteX4" fmla="*/ 728 w 10000"/>
              <a:gd name="connsiteY4" fmla="*/ 3171 h 10015"/>
              <a:gd name="connsiteX5" fmla="*/ 728 w 10000"/>
              <a:gd name="connsiteY5" fmla="*/ 49 h 10015"/>
              <a:gd name="connsiteX6" fmla="*/ 9975 w 10000"/>
              <a:gd name="connsiteY6" fmla="*/ 0 h 10015"/>
              <a:gd name="connsiteX7" fmla="*/ 10000 w 10000"/>
              <a:gd name="connsiteY7" fmla="*/ 10015 h 10015"/>
              <a:gd name="connsiteX8" fmla="*/ 728 w 10000"/>
              <a:gd name="connsiteY8" fmla="*/ 10000 h 10015"/>
              <a:gd name="connsiteX9" fmla="*/ 728 w 10000"/>
              <a:gd name="connsiteY9" fmla="*/ 6907 h 10015"/>
              <a:gd name="connsiteX0" fmla="*/ 728 w 9992"/>
              <a:gd name="connsiteY0" fmla="*/ 6907 h 10015"/>
              <a:gd name="connsiteX1" fmla="*/ 502 w 9992"/>
              <a:gd name="connsiteY1" fmla="*/ 7128 h 10015"/>
              <a:gd name="connsiteX2" fmla="*/ 0 w 9992"/>
              <a:gd name="connsiteY2" fmla="*/ 5039 h 10015"/>
              <a:gd name="connsiteX3" fmla="*/ 502 w 9992"/>
              <a:gd name="connsiteY3" fmla="*/ 2948 h 10015"/>
              <a:gd name="connsiteX4" fmla="*/ 728 w 9992"/>
              <a:gd name="connsiteY4" fmla="*/ 3171 h 10015"/>
              <a:gd name="connsiteX5" fmla="*/ 728 w 9992"/>
              <a:gd name="connsiteY5" fmla="*/ 49 h 10015"/>
              <a:gd name="connsiteX6" fmla="*/ 9975 w 9992"/>
              <a:gd name="connsiteY6" fmla="*/ 0 h 10015"/>
              <a:gd name="connsiteX7" fmla="*/ 9992 w 9992"/>
              <a:gd name="connsiteY7" fmla="*/ 10015 h 10015"/>
              <a:gd name="connsiteX8" fmla="*/ 728 w 9992"/>
              <a:gd name="connsiteY8" fmla="*/ 10000 h 10015"/>
              <a:gd name="connsiteX9" fmla="*/ 728 w 9992"/>
              <a:gd name="connsiteY9" fmla="*/ 6907 h 10015"/>
              <a:gd name="connsiteX0" fmla="*/ 729 w 10000"/>
              <a:gd name="connsiteY0" fmla="*/ 6865 h 9968"/>
              <a:gd name="connsiteX1" fmla="*/ 502 w 10000"/>
              <a:gd name="connsiteY1" fmla="*/ 7085 h 9968"/>
              <a:gd name="connsiteX2" fmla="*/ 0 w 10000"/>
              <a:gd name="connsiteY2" fmla="*/ 4999 h 9968"/>
              <a:gd name="connsiteX3" fmla="*/ 502 w 10000"/>
              <a:gd name="connsiteY3" fmla="*/ 2912 h 9968"/>
              <a:gd name="connsiteX4" fmla="*/ 729 w 10000"/>
              <a:gd name="connsiteY4" fmla="*/ 3134 h 9968"/>
              <a:gd name="connsiteX5" fmla="*/ 729 w 10000"/>
              <a:gd name="connsiteY5" fmla="*/ 17 h 9968"/>
              <a:gd name="connsiteX6" fmla="*/ 9803 w 10000"/>
              <a:gd name="connsiteY6" fmla="*/ 26 h 9968"/>
              <a:gd name="connsiteX7" fmla="*/ 10000 w 10000"/>
              <a:gd name="connsiteY7" fmla="*/ 9968 h 9968"/>
              <a:gd name="connsiteX8" fmla="*/ 729 w 10000"/>
              <a:gd name="connsiteY8" fmla="*/ 9953 h 9968"/>
              <a:gd name="connsiteX9" fmla="*/ 729 w 10000"/>
              <a:gd name="connsiteY9" fmla="*/ 6865 h 9968"/>
              <a:gd name="connsiteX0" fmla="*/ 729 w 10000"/>
              <a:gd name="connsiteY0" fmla="*/ 6887 h 10000"/>
              <a:gd name="connsiteX1" fmla="*/ 502 w 10000"/>
              <a:gd name="connsiteY1" fmla="*/ 7108 h 10000"/>
              <a:gd name="connsiteX2" fmla="*/ 0 w 10000"/>
              <a:gd name="connsiteY2" fmla="*/ 5015 h 10000"/>
              <a:gd name="connsiteX3" fmla="*/ 502 w 10000"/>
              <a:gd name="connsiteY3" fmla="*/ 2921 h 10000"/>
              <a:gd name="connsiteX4" fmla="*/ 729 w 10000"/>
              <a:gd name="connsiteY4" fmla="*/ 3144 h 10000"/>
              <a:gd name="connsiteX5" fmla="*/ 729 w 10000"/>
              <a:gd name="connsiteY5" fmla="*/ 17 h 10000"/>
              <a:gd name="connsiteX6" fmla="*/ 9858 w 10000"/>
              <a:gd name="connsiteY6" fmla="*/ 26 h 10000"/>
              <a:gd name="connsiteX7" fmla="*/ 10000 w 10000"/>
              <a:gd name="connsiteY7" fmla="*/ 10000 h 10000"/>
              <a:gd name="connsiteX8" fmla="*/ 729 w 10000"/>
              <a:gd name="connsiteY8" fmla="*/ 9985 h 10000"/>
              <a:gd name="connsiteX9" fmla="*/ 729 w 10000"/>
              <a:gd name="connsiteY9" fmla="*/ 6887 h 10000"/>
              <a:gd name="connsiteX0" fmla="*/ 729 w 9858"/>
              <a:gd name="connsiteY0" fmla="*/ 6887 h 10000"/>
              <a:gd name="connsiteX1" fmla="*/ 502 w 9858"/>
              <a:gd name="connsiteY1" fmla="*/ 7108 h 10000"/>
              <a:gd name="connsiteX2" fmla="*/ 0 w 9858"/>
              <a:gd name="connsiteY2" fmla="*/ 5015 h 10000"/>
              <a:gd name="connsiteX3" fmla="*/ 502 w 9858"/>
              <a:gd name="connsiteY3" fmla="*/ 2921 h 10000"/>
              <a:gd name="connsiteX4" fmla="*/ 729 w 9858"/>
              <a:gd name="connsiteY4" fmla="*/ 3144 h 10000"/>
              <a:gd name="connsiteX5" fmla="*/ 729 w 9858"/>
              <a:gd name="connsiteY5" fmla="*/ 17 h 10000"/>
              <a:gd name="connsiteX6" fmla="*/ 9858 w 9858"/>
              <a:gd name="connsiteY6" fmla="*/ 26 h 10000"/>
              <a:gd name="connsiteX7" fmla="*/ 9848 w 9858"/>
              <a:gd name="connsiteY7" fmla="*/ 10000 h 10000"/>
              <a:gd name="connsiteX8" fmla="*/ 729 w 9858"/>
              <a:gd name="connsiteY8" fmla="*/ 9985 h 10000"/>
              <a:gd name="connsiteX9" fmla="*/ 729 w 9858"/>
              <a:gd name="connsiteY9" fmla="*/ 6887 h 10000"/>
              <a:gd name="connsiteX0" fmla="*/ 740 w 10000"/>
              <a:gd name="connsiteY0" fmla="*/ 6887 h 10000"/>
              <a:gd name="connsiteX1" fmla="*/ 509 w 10000"/>
              <a:gd name="connsiteY1" fmla="*/ 7108 h 10000"/>
              <a:gd name="connsiteX2" fmla="*/ 0 w 10000"/>
              <a:gd name="connsiteY2" fmla="*/ 5015 h 10000"/>
              <a:gd name="connsiteX3" fmla="*/ 509 w 10000"/>
              <a:gd name="connsiteY3" fmla="*/ 2921 h 10000"/>
              <a:gd name="connsiteX4" fmla="*/ 740 w 10000"/>
              <a:gd name="connsiteY4" fmla="*/ 3144 h 10000"/>
              <a:gd name="connsiteX5" fmla="*/ 740 w 10000"/>
              <a:gd name="connsiteY5" fmla="*/ 17 h 10000"/>
              <a:gd name="connsiteX6" fmla="*/ 10000 w 10000"/>
              <a:gd name="connsiteY6" fmla="*/ 26 h 10000"/>
              <a:gd name="connsiteX7" fmla="*/ 9990 w 10000"/>
              <a:gd name="connsiteY7" fmla="*/ 10000 h 10000"/>
              <a:gd name="connsiteX8" fmla="*/ 740 w 10000"/>
              <a:gd name="connsiteY8" fmla="*/ 9985 h 10000"/>
              <a:gd name="connsiteX9" fmla="*/ 740 w 10000"/>
              <a:gd name="connsiteY9" fmla="*/ 6887 h 10000"/>
              <a:gd name="connsiteX0" fmla="*/ 740 w 10000"/>
              <a:gd name="connsiteY0" fmla="*/ 6887 h 10027"/>
              <a:gd name="connsiteX1" fmla="*/ 509 w 10000"/>
              <a:gd name="connsiteY1" fmla="*/ 7108 h 10027"/>
              <a:gd name="connsiteX2" fmla="*/ 0 w 10000"/>
              <a:gd name="connsiteY2" fmla="*/ 5015 h 10027"/>
              <a:gd name="connsiteX3" fmla="*/ 509 w 10000"/>
              <a:gd name="connsiteY3" fmla="*/ 2921 h 10027"/>
              <a:gd name="connsiteX4" fmla="*/ 740 w 10000"/>
              <a:gd name="connsiteY4" fmla="*/ 3144 h 10027"/>
              <a:gd name="connsiteX5" fmla="*/ 740 w 10000"/>
              <a:gd name="connsiteY5" fmla="*/ 17 h 10027"/>
              <a:gd name="connsiteX6" fmla="*/ 10000 w 10000"/>
              <a:gd name="connsiteY6" fmla="*/ 26 h 10027"/>
              <a:gd name="connsiteX7" fmla="*/ 9990 w 10000"/>
              <a:gd name="connsiteY7" fmla="*/ 10000 h 10027"/>
              <a:gd name="connsiteX8" fmla="*/ 740 w 10000"/>
              <a:gd name="connsiteY8" fmla="*/ 10027 h 10027"/>
              <a:gd name="connsiteX9" fmla="*/ 740 w 10000"/>
              <a:gd name="connsiteY9" fmla="*/ 6887 h 10027"/>
              <a:gd name="connsiteX0" fmla="*/ 740 w 10000"/>
              <a:gd name="connsiteY0" fmla="*/ 6887 h 10091"/>
              <a:gd name="connsiteX1" fmla="*/ 509 w 10000"/>
              <a:gd name="connsiteY1" fmla="*/ 7108 h 10091"/>
              <a:gd name="connsiteX2" fmla="*/ 0 w 10000"/>
              <a:gd name="connsiteY2" fmla="*/ 5015 h 10091"/>
              <a:gd name="connsiteX3" fmla="*/ 509 w 10000"/>
              <a:gd name="connsiteY3" fmla="*/ 2921 h 10091"/>
              <a:gd name="connsiteX4" fmla="*/ 740 w 10000"/>
              <a:gd name="connsiteY4" fmla="*/ 3144 h 10091"/>
              <a:gd name="connsiteX5" fmla="*/ 740 w 10000"/>
              <a:gd name="connsiteY5" fmla="*/ 17 h 10091"/>
              <a:gd name="connsiteX6" fmla="*/ 10000 w 10000"/>
              <a:gd name="connsiteY6" fmla="*/ 26 h 10091"/>
              <a:gd name="connsiteX7" fmla="*/ 9990 w 10000"/>
              <a:gd name="connsiteY7" fmla="*/ 10091 h 10091"/>
              <a:gd name="connsiteX8" fmla="*/ 740 w 10000"/>
              <a:gd name="connsiteY8" fmla="*/ 10027 h 10091"/>
              <a:gd name="connsiteX9" fmla="*/ 740 w 10000"/>
              <a:gd name="connsiteY9" fmla="*/ 6887 h 10091"/>
              <a:gd name="connsiteX0" fmla="*/ 740 w 10001"/>
              <a:gd name="connsiteY0" fmla="*/ 6887 h 10045"/>
              <a:gd name="connsiteX1" fmla="*/ 509 w 10001"/>
              <a:gd name="connsiteY1" fmla="*/ 7108 h 10045"/>
              <a:gd name="connsiteX2" fmla="*/ 0 w 10001"/>
              <a:gd name="connsiteY2" fmla="*/ 5015 h 10045"/>
              <a:gd name="connsiteX3" fmla="*/ 509 w 10001"/>
              <a:gd name="connsiteY3" fmla="*/ 2921 h 10045"/>
              <a:gd name="connsiteX4" fmla="*/ 740 w 10001"/>
              <a:gd name="connsiteY4" fmla="*/ 3144 h 10045"/>
              <a:gd name="connsiteX5" fmla="*/ 740 w 10001"/>
              <a:gd name="connsiteY5" fmla="*/ 17 h 10045"/>
              <a:gd name="connsiteX6" fmla="*/ 10000 w 10001"/>
              <a:gd name="connsiteY6" fmla="*/ 26 h 10045"/>
              <a:gd name="connsiteX7" fmla="*/ 10001 w 10001"/>
              <a:gd name="connsiteY7" fmla="*/ 10045 h 10045"/>
              <a:gd name="connsiteX8" fmla="*/ 740 w 10001"/>
              <a:gd name="connsiteY8" fmla="*/ 10027 h 10045"/>
              <a:gd name="connsiteX9" fmla="*/ 740 w 10001"/>
              <a:gd name="connsiteY9" fmla="*/ 6887 h 10045"/>
              <a:gd name="connsiteX0" fmla="*/ 740 w 10000"/>
              <a:gd name="connsiteY0" fmla="*/ 6887 h 10045"/>
              <a:gd name="connsiteX1" fmla="*/ 509 w 10000"/>
              <a:gd name="connsiteY1" fmla="*/ 7108 h 10045"/>
              <a:gd name="connsiteX2" fmla="*/ 0 w 10000"/>
              <a:gd name="connsiteY2" fmla="*/ 5015 h 10045"/>
              <a:gd name="connsiteX3" fmla="*/ 509 w 10000"/>
              <a:gd name="connsiteY3" fmla="*/ 2921 h 10045"/>
              <a:gd name="connsiteX4" fmla="*/ 740 w 10000"/>
              <a:gd name="connsiteY4" fmla="*/ 3144 h 10045"/>
              <a:gd name="connsiteX5" fmla="*/ 740 w 10000"/>
              <a:gd name="connsiteY5" fmla="*/ 17 h 10045"/>
              <a:gd name="connsiteX6" fmla="*/ 10000 w 10000"/>
              <a:gd name="connsiteY6" fmla="*/ 26 h 10045"/>
              <a:gd name="connsiteX7" fmla="*/ 9990 w 10000"/>
              <a:gd name="connsiteY7" fmla="*/ 10045 h 10045"/>
              <a:gd name="connsiteX8" fmla="*/ 740 w 10000"/>
              <a:gd name="connsiteY8" fmla="*/ 10027 h 10045"/>
              <a:gd name="connsiteX9" fmla="*/ 740 w 10000"/>
              <a:gd name="connsiteY9" fmla="*/ 6887 h 10045"/>
              <a:gd name="connsiteX0" fmla="*/ 740 w 10000"/>
              <a:gd name="connsiteY0" fmla="*/ 6887 h 10074"/>
              <a:gd name="connsiteX1" fmla="*/ 509 w 10000"/>
              <a:gd name="connsiteY1" fmla="*/ 7108 h 10074"/>
              <a:gd name="connsiteX2" fmla="*/ 0 w 10000"/>
              <a:gd name="connsiteY2" fmla="*/ 5015 h 10074"/>
              <a:gd name="connsiteX3" fmla="*/ 509 w 10000"/>
              <a:gd name="connsiteY3" fmla="*/ 2921 h 10074"/>
              <a:gd name="connsiteX4" fmla="*/ 740 w 10000"/>
              <a:gd name="connsiteY4" fmla="*/ 3144 h 10074"/>
              <a:gd name="connsiteX5" fmla="*/ 740 w 10000"/>
              <a:gd name="connsiteY5" fmla="*/ 17 h 10074"/>
              <a:gd name="connsiteX6" fmla="*/ 10000 w 10000"/>
              <a:gd name="connsiteY6" fmla="*/ 26 h 10074"/>
              <a:gd name="connsiteX7" fmla="*/ 9990 w 10000"/>
              <a:gd name="connsiteY7" fmla="*/ 10074 h 10074"/>
              <a:gd name="connsiteX8" fmla="*/ 740 w 10000"/>
              <a:gd name="connsiteY8" fmla="*/ 10027 h 10074"/>
              <a:gd name="connsiteX9" fmla="*/ 740 w 10000"/>
              <a:gd name="connsiteY9" fmla="*/ 6887 h 10074"/>
              <a:gd name="connsiteX0" fmla="*/ 740 w 10000"/>
              <a:gd name="connsiteY0" fmla="*/ 6887 h 10074"/>
              <a:gd name="connsiteX1" fmla="*/ 509 w 10000"/>
              <a:gd name="connsiteY1" fmla="*/ 7108 h 10074"/>
              <a:gd name="connsiteX2" fmla="*/ 0 w 10000"/>
              <a:gd name="connsiteY2" fmla="*/ 5015 h 10074"/>
              <a:gd name="connsiteX3" fmla="*/ 509 w 10000"/>
              <a:gd name="connsiteY3" fmla="*/ 2921 h 10074"/>
              <a:gd name="connsiteX4" fmla="*/ 740 w 10000"/>
              <a:gd name="connsiteY4" fmla="*/ 3144 h 10074"/>
              <a:gd name="connsiteX5" fmla="*/ 740 w 10000"/>
              <a:gd name="connsiteY5" fmla="*/ 17 h 10074"/>
              <a:gd name="connsiteX6" fmla="*/ 10000 w 10000"/>
              <a:gd name="connsiteY6" fmla="*/ 26 h 10074"/>
              <a:gd name="connsiteX7" fmla="*/ 9990 w 10000"/>
              <a:gd name="connsiteY7" fmla="*/ 10074 h 10074"/>
              <a:gd name="connsiteX8" fmla="*/ 740 w 10000"/>
              <a:gd name="connsiteY8" fmla="*/ 10027 h 10074"/>
              <a:gd name="connsiteX9" fmla="*/ 740 w 10000"/>
              <a:gd name="connsiteY9" fmla="*/ 6887 h 10074"/>
              <a:gd name="connsiteX0" fmla="*/ 740 w 9990"/>
              <a:gd name="connsiteY0" fmla="*/ 6887 h 10074"/>
              <a:gd name="connsiteX1" fmla="*/ 509 w 9990"/>
              <a:gd name="connsiteY1" fmla="*/ 7108 h 10074"/>
              <a:gd name="connsiteX2" fmla="*/ 0 w 9990"/>
              <a:gd name="connsiteY2" fmla="*/ 5015 h 10074"/>
              <a:gd name="connsiteX3" fmla="*/ 509 w 9990"/>
              <a:gd name="connsiteY3" fmla="*/ 2921 h 10074"/>
              <a:gd name="connsiteX4" fmla="*/ 740 w 9990"/>
              <a:gd name="connsiteY4" fmla="*/ 3144 h 10074"/>
              <a:gd name="connsiteX5" fmla="*/ 740 w 9990"/>
              <a:gd name="connsiteY5" fmla="*/ 17 h 10074"/>
              <a:gd name="connsiteX6" fmla="*/ 9972 w 9990"/>
              <a:gd name="connsiteY6" fmla="*/ 26 h 10074"/>
              <a:gd name="connsiteX7" fmla="*/ 9990 w 9990"/>
              <a:gd name="connsiteY7" fmla="*/ 10074 h 10074"/>
              <a:gd name="connsiteX8" fmla="*/ 740 w 9990"/>
              <a:gd name="connsiteY8" fmla="*/ 10027 h 10074"/>
              <a:gd name="connsiteX9" fmla="*/ 740 w 9990"/>
              <a:gd name="connsiteY9" fmla="*/ 6887 h 10074"/>
              <a:gd name="connsiteX0" fmla="*/ 741 w 10000"/>
              <a:gd name="connsiteY0" fmla="*/ 6836 h 9971"/>
              <a:gd name="connsiteX1" fmla="*/ 510 w 10000"/>
              <a:gd name="connsiteY1" fmla="*/ 7056 h 9971"/>
              <a:gd name="connsiteX2" fmla="*/ 0 w 10000"/>
              <a:gd name="connsiteY2" fmla="*/ 4978 h 9971"/>
              <a:gd name="connsiteX3" fmla="*/ 510 w 10000"/>
              <a:gd name="connsiteY3" fmla="*/ 2900 h 9971"/>
              <a:gd name="connsiteX4" fmla="*/ 741 w 10000"/>
              <a:gd name="connsiteY4" fmla="*/ 3121 h 9971"/>
              <a:gd name="connsiteX5" fmla="*/ 741 w 10000"/>
              <a:gd name="connsiteY5" fmla="*/ 17 h 9971"/>
              <a:gd name="connsiteX6" fmla="*/ 9982 w 10000"/>
              <a:gd name="connsiteY6" fmla="*/ 26 h 9971"/>
              <a:gd name="connsiteX7" fmla="*/ 10000 w 10000"/>
              <a:gd name="connsiteY7" fmla="*/ 9971 h 9971"/>
              <a:gd name="connsiteX8" fmla="*/ 741 w 10000"/>
              <a:gd name="connsiteY8" fmla="*/ 9953 h 9971"/>
              <a:gd name="connsiteX9" fmla="*/ 741 w 10000"/>
              <a:gd name="connsiteY9" fmla="*/ 6836 h 9971"/>
              <a:gd name="connsiteX0" fmla="*/ 741 w 9993"/>
              <a:gd name="connsiteY0" fmla="*/ 6856 h 10000"/>
              <a:gd name="connsiteX1" fmla="*/ 510 w 9993"/>
              <a:gd name="connsiteY1" fmla="*/ 7077 h 10000"/>
              <a:gd name="connsiteX2" fmla="*/ 0 w 9993"/>
              <a:gd name="connsiteY2" fmla="*/ 4992 h 10000"/>
              <a:gd name="connsiteX3" fmla="*/ 510 w 9993"/>
              <a:gd name="connsiteY3" fmla="*/ 2908 h 10000"/>
              <a:gd name="connsiteX4" fmla="*/ 741 w 9993"/>
              <a:gd name="connsiteY4" fmla="*/ 3130 h 10000"/>
              <a:gd name="connsiteX5" fmla="*/ 741 w 9993"/>
              <a:gd name="connsiteY5" fmla="*/ 17 h 10000"/>
              <a:gd name="connsiteX6" fmla="*/ 9982 w 9993"/>
              <a:gd name="connsiteY6" fmla="*/ 26 h 10000"/>
              <a:gd name="connsiteX7" fmla="*/ 9993 w 9993"/>
              <a:gd name="connsiteY7" fmla="*/ 10000 h 10000"/>
              <a:gd name="connsiteX8" fmla="*/ 741 w 9993"/>
              <a:gd name="connsiteY8" fmla="*/ 9982 h 10000"/>
              <a:gd name="connsiteX9" fmla="*/ 741 w 9993"/>
              <a:gd name="connsiteY9" fmla="*/ 6856 h 10000"/>
              <a:gd name="connsiteX0" fmla="*/ 742 w 9989"/>
              <a:gd name="connsiteY0" fmla="*/ 6856 h 10029"/>
              <a:gd name="connsiteX1" fmla="*/ 510 w 9989"/>
              <a:gd name="connsiteY1" fmla="*/ 7077 h 10029"/>
              <a:gd name="connsiteX2" fmla="*/ 0 w 9989"/>
              <a:gd name="connsiteY2" fmla="*/ 4992 h 10029"/>
              <a:gd name="connsiteX3" fmla="*/ 510 w 9989"/>
              <a:gd name="connsiteY3" fmla="*/ 2908 h 10029"/>
              <a:gd name="connsiteX4" fmla="*/ 742 w 9989"/>
              <a:gd name="connsiteY4" fmla="*/ 3130 h 10029"/>
              <a:gd name="connsiteX5" fmla="*/ 742 w 9989"/>
              <a:gd name="connsiteY5" fmla="*/ 17 h 10029"/>
              <a:gd name="connsiteX6" fmla="*/ 9989 w 9989"/>
              <a:gd name="connsiteY6" fmla="*/ 26 h 10029"/>
              <a:gd name="connsiteX7" fmla="*/ 9986 w 9989"/>
              <a:gd name="connsiteY7" fmla="*/ 10029 h 10029"/>
              <a:gd name="connsiteX8" fmla="*/ 742 w 9989"/>
              <a:gd name="connsiteY8" fmla="*/ 9982 h 10029"/>
              <a:gd name="connsiteX9" fmla="*/ 742 w 9989"/>
              <a:gd name="connsiteY9" fmla="*/ 6856 h 10029"/>
              <a:gd name="connsiteX0" fmla="*/ 743 w 10000"/>
              <a:gd name="connsiteY0" fmla="*/ 6836 h 10000"/>
              <a:gd name="connsiteX1" fmla="*/ 511 w 10000"/>
              <a:gd name="connsiteY1" fmla="*/ 7057 h 10000"/>
              <a:gd name="connsiteX2" fmla="*/ 0 w 10000"/>
              <a:gd name="connsiteY2" fmla="*/ 4978 h 10000"/>
              <a:gd name="connsiteX3" fmla="*/ 511 w 10000"/>
              <a:gd name="connsiteY3" fmla="*/ 2900 h 10000"/>
              <a:gd name="connsiteX4" fmla="*/ 743 w 10000"/>
              <a:gd name="connsiteY4" fmla="*/ 3121 h 10000"/>
              <a:gd name="connsiteX5" fmla="*/ 743 w 10000"/>
              <a:gd name="connsiteY5" fmla="*/ 17 h 10000"/>
              <a:gd name="connsiteX6" fmla="*/ 10000 w 10000"/>
              <a:gd name="connsiteY6" fmla="*/ 26 h 10000"/>
              <a:gd name="connsiteX7" fmla="*/ 9997 w 10000"/>
              <a:gd name="connsiteY7" fmla="*/ 10000 h 10000"/>
              <a:gd name="connsiteX8" fmla="*/ 743 w 10000"/>
              <a:gd name="connsiteY8" fmla="*/ 9982 h 10000"/>
              <a:gd name="connsiteX9" fmla="*/ 743 w 10000"/>
              <a:gd name="connsiteY9" fmla="*/ 6836 h 10000"/>
              <a:gd name="connsiteX0" fmla="*/ 743 w 10004"/>
              <a:gd name="connsiteY0" fmla="*/ 6836 h 9982"/>
              <a:gd name="connsiteX1" fmla="*/ 511 w 10004"/>
              <a:gd name="connsiteY1" fmla="*/ 7057 h 9982"/>
              <a:gd name="connsiteX2" fmla="*/ 0 w 10004"/>
              <a:gd name="connsiteY2" fmla="*/ 4978 h 9982"/>
              <a:gd name="connsiteX3" fmla="*/ 511 w 10004"/>
              <a:gd name="connsiteY3" fmla="*/ 2900 h 9982"/>
              <a:gd name="connsiteX4" fmla="*/ 743 w 10004"/>
              <a:gd name="connsiteY4" fmla="*/ 3121 h 9982"/>
              <a:gd name="connsiteX5" fmla="*/ 743 w 10004"/>
              <a:gd name="connsiteY5" fmla="*/ 17 h 9982"/>
              <a:gd name="connsiteX6" fmla="*/ 10000 w 10004"/>
              <a:gd name="connsiteY6" fmla="*/ 26 h 9982"/>
              <a:gd name="connsiteX7" fmla="*/ 10004 w 10004"/>
              <a:gd name="connsiteY7" fmla="*/ 9971 h 9982"/>
              <a:gd name="connsiteX8" fmla="*/ 743 w 10004"/>
              <a:gd name="connsiteY8" fmla="*/ 9982 h 9982"/>
              <a:gd name="connsiteX9" fmla="*/ 743 w 10004"/>
              <a:gd name="connsiteY9" fmla="*/ 6836 h 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 h="9982">
                <a:moveTo>
                  <a:pt x="743" y="6836"/>
                </a:moveTo>
                <a:cubicBezTo>
                  <a:pt x="674" y="6971"/>
                  <a:pt x="592" y="7057"/>
                  <a:pt x="511" y="7057"/>
                </a:cubicBezTo>
                <a:cubicBezTo>
                  <a:pt x="224" y="7057"/>
                  <a:pt x="0" y="6114"/>
                  <a:pt x="0" y="4978"/>
                </a:cubicBezTo>
                <a:cubicBezTo>
                  <a:pt x="0" y="3815"/>
                  <a:pt x="224" y="2900"/>
                  <a:pt x="511" y="2900"/>
                </a:cubicBezTo>
                <a:cubicBezTo>
                  <a:pt x="592" y="2900"/>
                  <a:pt x="674" y="2983"/>
                  <a:pt x="743" y="3121"/>
                </a:cubicBezTo>
                <a:cubicBezTo>
                  <a:pt x="743" y="17"/>
                  <a:pt x="741" y="1089"/>
                  <a:pt x="743" y="17"/>
                </a:cubicBezTo>
                <a:cubicBezTo>
                  <a:pt x="2864" y="-29"/>
                  <a:pt x="8225" y="39"/>
                  <a:pt x="10000" y="26"/>
                </a:cubicBezTo>
                <a:cubicBezTo>
                  <a:pt x="9994" y="4444"/>
                  <a:pt x="10004" y="9971"/>
                  <a:pt x="10004" y="9971"/>
                </a:cubicBezTo>
                <a:lnTo>
                  <a:pt x="743" y="9982"/>
                </a:lnTo>
                <a:lnTo>
                  <a:pt x="743" y="6836"/>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a:latin typeface="Hacen Liner Screen" pitchFamily="2" charset="-78"/>
                <a:cs typeface="Hacen Liner Screen" pitchFamily="2" charset="-78"/>
              </a:rPr>
              <a:t>جر</a:t>
            </a:r>
            <a:r>
              <a:rPr lang="ar-LB" sz="2400" dirty="0" err="1">
                <a:latin typeface="Hacen Liner Screen" pitchFamily="2" charset="-78"/>
                <a:cs typeface="Hacen Liner Screen" pitchFamily="2" charset="-78"/>
              </a:rPr>
              <a:t>أة</a:t>
            </a:r>
            <a:r>
              <a:rPr lang="ar-SA" sz="2400" dirty="0">
                <a:latin typeface="Hacen Liner Screen" pitchFamily="2" charset="-78"/>
                <a:cs typeface="Hacen Liner Screen" pitchFamily="2" charset="-78"/>
              </a:rPr>
              <a:t> و</a:t>
            </a:r>
            <a:r>
              <a:rPr lang="ar-LB" sz="2400" dirty="0">
                <a:latin typeface="Hacen Liner Screen" pitchFamily="2" charset="-78"/>
                <a:cs typeface="Hacen Liner Screen" pitchFamily="2" charset="-78"/>
              </a:rPr>
              <a:t>ال</a:t>
            </a:r>
            <a:r>
              <a:rPr lang="ar-SA" sz="2400" dirty="0">
                <a:latin typeface="Hacen Liner Screen" pitchFamily="2" charset="-78"/>
                <a:cs typeface="Hacen Liner Screen" pitchFamily="2" charset="-78"/>
              </a:rPr>
              <a:t>مبادر</a:t>
            </a:r>
            <a:r>
              <a:rPr lang="ar-LB" sz="2400" dirty="0">
                <a:latin typeface="Hacen Liner Screen" pitchFamily="2" charset="-78"/>
                <a:cs typeface="Hacen Liner Screen" pitchFamily="2" charset="-78"/>
              </a:rPr>
              <a:t>ة في</a:t>
            </a:r>
            <a:r>
              <a:rPr lang="ar-SA" sz="2400" dirty="0">
                <a:latin typeface="Hacen Liner Screen" pitchFamily="2" charset="-78"/>
                <a:cs typeface="Hacen Liner Screen" pitchFamily="2" charset="-78"/>
              </a:rPr>
              <a:t> </a:t>
            </a:r>
            <a:r>
              <a:rPr lang="ar-LB" sz="2400" dirty="0">
                <a:latin typeface="Hacen Liner Screen" pitchFamily="2" charset="-78"/>
                <a:cs typeface="Hacen Liner Screen" pitchFamily="2" charset="-78"/>
              </a:rPr>
              <a:t>إ</a:t>
            </a:r>
            <a:r>
              <a:rPr lang="ar-SA" sz="2400" dirty="0">
                <a:latin typeface="Hacen Liner Screen" pitchFamily="2" charset="-78"/>
                <a:cs typeface="Hacen Liner Screen" pitchFamily="2" charset="-78"/>
              </a:rPr>
              <a:t>تخ</a:t>
            </a:r>
            <a:r>
              <a:rPr lang="ar-LB" sz="2400" dirty="0">
                <a:latin typeface="Hacen Liner Screen" pitchFamily="2" charset="-78"/>
                <a:cs typeface="Hacen Liner Screen" pitchFamily="2" charset="-78"/>
              </a:rPr>
              <a:t>ا</a:t>
            </a:r>
            <a:r>
              <a:rPr lang="ar-SA" sz="2400" dirty="0">
                <a:latin typeface="Hacen Liner Screen" pitchFamily="2" charset="-78"/>
                <a:cs typeface="Hacen Liner Screen" pitchFamily="2" charset="-78"/>
              </a:rPr>
              <a:t>ذ </a:t>
            </a:r>
            <a:r>
              <a:rPr lang="ar-LB" sz="2400" dirty="0">
                <a:latin typeface="Hacen Liner Screen" pitchFamily="2" charset="-78"/>
                <a:cs typeface="Hacen Liner Screen" pitchFamily="2" charset="-78"/>
              </a:rPr>
              <a:t>ال</a:t>
            </a:r>
            <a:r>
              <a:rPr lang="ar-SA" sz="2400" dirty="0">
                <a:latin typeface="Hacen Liner Screen" pitchFamily="2" charset="-78"/>
                <a:cs typeface="Hacen Liner Screen" pitchFamily="2" charset="-78"/>
              </a:rPr>
              <a:t>قرارات</a:t>
            </a:r>
            <a:endParaRPr lang="ar-LB" sz="2400" dirty="0">
              <a:latin typeface="Hacen Liner Screen" pitchFamily="2" charset="-78"/>
              <a:cs typeface="Hacen Liner Screen" pitchFamily="2" charset="-78"/>
            </a:endParaRPr>
          </a:p>
        </p:txBody>
      </p:sp>
      <p:grpSp>
        <p:nvGrpSpPr>
          <p:cNvPr id="55" name="Group 4"/>
          <p:cNvGrpSpPr>
            <a:grpSpLocks noChangeAspect="1"/>
          </p:cNvGrpSpPr>
          <p:nvPr/>
        </p:nvGrpSpPr>
        <p:grpSpPr bwMode="auto">
          <a:xfrm>
            <a:off x="1472585" y="2620943"/>
            <a:ext cx="692942" cy="1737360"/>
            <a:chOff x="864" y="542"/>
            <a:chExt cx="1453" cy="3643"/>
          </a:xfrm>
        </p:grpSpPr>
        <p:sp>
          <p:nvSpPr>
            <p:cNvPr id="56"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1" name="Group 4"/>
          <p:cNvGrpSpPr>
            <a:grpSpLocks noChangeAspect="1"/>
          </p:cNvGrpSpPr>
          <p:nvPr/>
        </p:nvGrpSpPr>
        <p:grpSpPr bwMode="auto">
          <a:xfrm>
            <a:off x="2595521" y="1798239"/>
            <a:ext cx="692942" cy="1737360"/>
            <a:chOff x="864" y="542"/>
            <a:chExt cx="1453" cy="3643"/>
          </a:xfrm>
        </p:grpSpPr>
        <p:sp>
          <p:nvSpPr>
            <p:cNvPr id="62"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7" name="Group 4"/>
          <p:cNvGrpSpPr>
            <a:grpSpLocks noChangeAspect="1"/>
          </p:cNvGrpSpPr>
          <p:nvPr/>
        </p:nvGrpSpPr>
        <p:grpSpPr bwMode="auto">
          <a:xfrm>
            <a:off x="3666100" y="980728"/>
            <a:ext cx="692942" cy="1737360"/>
            <a:chOff x="864" y="542"/>
            <a:chExt cx="1453" cy="3643"/>
          </a:xfrm>
        </p:grpSpPr>
        <p:sp>
          <p:nvSpPr>
            <p:cNvPr id="68"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5199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2" fill="hold" grpId="0" nodeType="withEffect">
                                  <p:stCondLst>
                                    <p:cond delay="8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4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nodeType="withEffect">
                                  <p:stCondLst>
                                    <p:cond delay="14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2" presetClass="entr" presetSubtype="2" fill="hold" grpId="0" nodeType="withEffect">
                                  <p:stCondLst>
                                    <p:cond delay="19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25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2" presetClass="entr" presetSubtype="2" fill="hold" grpId="0" nodeType="withEffect">
                                  <p:stCondLst>
                                    <p:cond delay="300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10" presetClass="entr" presetSubtype="0" fill="hold" grpId="0" nodeType="withEffect">
                                  <p:stCondLst>
                                    <p:cond delay="36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360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2" presetClass="entr" presetSubtype="2" fill="hold" grpId="0" nodeType="withEffect">
                                  <p:stCondLst>
                                    <p:cond delay="41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47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2" presetClass="entr" presetSubtype="2" fill="hold" grpId="0" nodeType="withEffect">
                                  <p:stCondLst>
                                    <p:cond delay="52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40"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277042" y="543112"/>
            <a:ext cx="4286474" cy="461665"/>
          </a:xfrm>
          <a:prstGeom prst="rect">
            <a:avLst/>
          </a:prstGeom>
          <a:noFill/>
        </p:spPr>
        <p:txBody>
          <a:bodyPr wrap="square" rtlCol="0">
            <a:spAutoFit/>
          </a:bodyPr>
          <a:lstStyle/>
          <a:p>
            <a:r>
              <a:rPr lang="ar-SA"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المزايا الرئيسة للقادة التشغيليين</a:t>
            </a:r>
            <a:endParaRPr lang="en-US" sz="2700" b="1" dirty="0">
              <a:solidFill>
                <a:schemeClr val="accent6"/>
              </a:solidFill>
            </a:endParaRPr>
          </a:p>
        </p:txBody>
      </p:sp>
      <p:grpSp>
        <p:nvGrpSpPr>
          <p:cNvPr id="3" name="Group 4"/>
          <p:cNvGrpSpPr>
            <a:grpSpLocks noChangeAspect="1"/>
          </p:cNvGrpSpPr>
          <p:nvPr/>
        </p:nvGrpSpPr>
        <p:grpSpPr bwMode="auto">
          <a:xfrm>
            <a:off x="416694" y="3440871"/>
            <a:ext cx="692942" cy="1737360"/>
            <a:chOff x="864" y="542"/>
            <a:chExt cx="1453" cy="3643"/>
          </a:xfrm>
        </p:grpSpPr>
        <p:sp>
          <p:nvSpPr>
            <p:cNvPr id="9"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3" name="Freeform 12"/>
          <p:cNvSpPr>
            <a:spLocks noChangeAspect="1"/>
          </p:cNvSpPr>
          <p:nvPr/>
        </p:nvSpPr>
        <p:spPr bwMode="auto">
          <a:xfrm>
            <a:off x="3489578" y="2725380"/>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4" name="Freeform 13"/>
          <p:cNvSpPr>
            <a:spLocks noChangeAspect="1"/>
          </p:cNvSpPr>
          <p:nvPr/>
        </p:nvSpPr>
        <p:spPr bwMode="auto">
          <a:xfrm>
            <a:off x="4337872" y="2725257"/>
            <a:ext cx="4464587" cy="829060"/>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684 w 10133"/>
              <a:gd name="connsiteY0" fmla="*/ 7123 h 10232"/>
              <a:gd name="connsiteX1" fmla="*/ 512 w 10133"/>
              <a:gd name="connsiteY1" fmla="*/ 7347 h 10232"/>
              <a:gd name="connsiteX2" fmla="*/ 133 w 10133"/>
              <a:gd name="connsiteY2" fmla="*/ 5246 h 10232"/>
              <a:gd name="connsiteX3" fmla="*/ 512 w 10133"/>
              <a:gd name="connsiteY3" fmla="*/ 3145 h 10232"/>
              <a:gd name="connsiteX4" fmla="*/ 684 w 10133"/>
              <a:gd name="connsiteY4" fmla="*/ 3369 h 10232"/>
              <a:gd name="connsiteX5" fmla="*/ 684 w 10133"/>
              <a:gd name="connsiteY5" fmla="*/ 232 h 10232"/>
              <a:gd name="connsiteX6" fmla="*/ 9927 w 10133"/>
              <a:gd name="connsiteY6" fmla="*/ 232 h 10232"/>
              <a:gd name="connsiteX7" fmla="*/ 10133 w 10133"/>
              <a:gd name="connsiteY7" fmla="*/ 10232 h 10232"/>
              <a:gd name="connsiteX8" fmla="*/ 684 w 10133"/>
              <a:gd name="connsiteY8" fmla="*/ 10232 h 10232"/>
              <a:gd name="connsiteX9" fmla="*/ 684 w 10133"/>
              <a:gd name="connsiteY9" fmla="*/ 7123 h 10232"/>
              <a:gd name="connsiteX0" fmla="*/ 684 w 10604"/>
              <a:gd name="connsiteY0" fmla="*/ 7762 h 10871"/>
              <a:gd name="connsiteX1" fmla="*/ 512 w 10604"/>
              <a:gd name="connsiteY1" fmla="*/ 7986 h 10871"/>
              <a:gd name="connsiteX2" fmla="*/ 133 w 10604"/>
              <a:gd name="connsiteY2" fmla="*/ 5885 h 10871"/>
              <a:gd name="connsiteX3" fmla="*/ 512 w 10604"/>
              <a:gd name="connsiteY3" fmla="*/ 3784 h 10871"/>
              <a:gd name="connsiteX4" fmla="*/ 684 w 10604"/>
              <a:gd name="connsiteY4" fmla="*/ 4008 h 10871"/>
              <a:gd name="connsiteX5" fmla="*/ 684 w 10604"/>
              <a:gd name="connsiteY5" fmla="*/ 871 h 10871"/>
              <a:gd name="connsiteX6" fmla="*/ 9927 w 10604"/>
              <a:gd name="connsiteY6" fmla="*/ 871 h 10871"/>
              <a:gd name="connsiteX7" fmla="*/ 9904 w 10604"/>
              <a:gd name="connsiteY7" fmla="*/ 10871 h 10871"/>
              <a:gd name="connsiteX8" fmla="*/ 684 w 10604"/>
              <a:gd name="connsiteY8" fmla="*/ 10871 h 10871"/>
              <a:gd name="connsiteX9" fmla="*/ 684 w 10604"/>
              <a:gd name="connsiteY9" fmla="*/ 7762 h 10871"/>
              <a:gd name="connsiteX0" fmla="*/ 551 w 10471"/>
              <a:gd name="connsiteY0" fmla="*/ 7762 h 10871"/>
              <a:gd name="connsiteX1" fmla="*/ 379 w 10471"/>
              <a:gd name="connsiteY1" fmla="*/ 7986 h 10871"/>
              <a:gd name="connsiteX2" fmla="*/ 0 w 10471"/>
              <a:gd name="connsiteY2" fmla="*/ 5885 h 10871"/>
              <a:gd name="connsiteX3" fmla="*/ 379 w 10471"/>
              <a:gd name="connsiteY3" fmla="*/ 3784 h 10871"/>
              <a:gd name="connsiteX4" fmla="*/ 551 w 10471"/>
              <a:gd name="connsiteY4" fmla="*/ 4008 h 10871"/>
              <a:gd name="connsiteX5" fmla="*/ 551 w 10471"/>
              <a:gd name="connsiteY5" fmla="*/ 871 h 10871"/>
              <a:gd name="connsiteX6" fmla="*/ 9794 w 10471"/>
              <a:gd name="connsiteY6" fmla="*/ 871 h 10871"/>
              <a:gd name="connsiteX7" fmla="*/ 9771 w 10471"/>
              <a:gd name="connsiteY7" fmla="*/ 10871 h 10871"/>
              <a:gd name="connsiteX8" fmla="*/ 551 w 10471"/>
              <a:gd name="connsiteY8" fmla="*/ 10871 h 10871"/>
              <a:gd name="connsiteX9" fmla="*/ 551 w 10471"/>
              <a:gd name="connsiteY9" fmla="*/ 7762 h 10871"/>
              <a:gd name="connsiteX0" fmla="*/ 551 w 10471"/>
              <a:gd name="connsiteY0" fmla="*/ 7640 h 10749"/>
              <a:gd name="connsiteX1" fmla="*/ 379 w 10471"/>
              <a:gd name="connsiteY1" fmla="*/ 7864 h 10749"/>
              <a:gd name="connsiteX2" fmla="*/ 0 w 10471"/>
              <a:gd name="connsiteY2" fmla="*/ 5763 h 10749"/>
              <a:gd name="connsiteX3" fmla="*/ 379 w 10471"/>
              <a:gd name="connsiteY3" fmla="*/ 3662 h 10749"/>
              <a:gd name="connsiteX4" fmla="*/ 551 w 10471"/>
              <a:gd name="connsiteY4" fmla="*/ 3886 h 10749"/>
              <a:gd name="connsiteX5" fmla="*/ 551 w 10471"/>
              <a:gd name="connsiteY5" fmla="*/ 749 h 10749"/>
              <a:gd name="connsiteX6" fmla="*/ 9794 w 10471"/>
              <a:gd name="connsiteY6" fmla="*/ 749 h 10749"/>
              <a:gd name="connsiteX7" fmla="*/ 9771 w 10471"/>
              <a:gd name="connsiteY7" fmla="*/ 10749 h 10749"/>
              <a:gd name="connsiteX8" fmla="*/ 551 w 10471"/>
              <a:gd name="connsiteY8" fmla="*/ 10749 h 10749"/>
              <a:gd name="connsiteX9" fmla="*/ 551 w 10471"/>
              <a:gd name="connsiteY9" fmla="*/ 7640 h 10749"/>
              <a:gd name="connsiteX0" fmla="*/ 551 w 10471"/>
              <a:gd name="connsiteY0" fmla="*/ 6912 h 10021"/>
              <a:gd name="connsiteX1" fmla="*/ 379 w 10471"/>
              <a:gd name="connsiteY1" fmla="*/ 7136 h 10021"/>
              <a:gd name="connsiteX2" fmla="*/ 0 w 10471"/>
              <a:gd name="connsiteY2" fmla="*/ 5035 h 10021"/>
              <a:gd name="connsiteX3" fmla="*/ 379 w 10471"/>
              <a:gd name="connsiteY3" fmla="*/ 2934 h 10021"/>
              <a:gd name="connsiteX4" fmla="*/ 551 w 10471"/>
              <a:gd name="connsiteY4" fmla="*/ 3158 h 10021"/>
              <a:gd name="connsiteX5" fmla="*/ 551 w 10471"/>
              <a:gd name="connsiteY5" fmla="*/ 21 h 10021"/>
              <a:gd name="connsiteX6" fmla="*/ 9794 w 10471"/>
              <a:gd name="connsiteY6" fmla="*/ 21 h 10021"/>
              <a:gd name="connsiteX7" fmla="*/ 9771 w 10471"/>
              <a:gd name="connsiteY7" fmla="*/ 10021 h 10021"/>
              <a:gd name="connsiteX8" fmla="*/ 551 w 10471"/>
              <a:gd name="connsiteY8" fmla="*/ 10021 h 10021"/>
              <a:gd name="connsiteX9" fmla="*/ 551 w 10471"/>
              <a:gd name="connsiteY9" fmla="*/ 6912 h 10021"/>
              <a:gd name="connsiteX0" fmla="*/ 551 w 9794"/>
              <a:gd name="connsiteY0" fmla="*/ 6912 h 10021"/>
              <a:gd name="connsiteX1" fmla="*/ 379 w 9794"/>
              <a:gd name="connsiteY1" fmla="*/ 7136 h 10021"/>
              <a:gd name="connsiteX2" fmla="*/ 0 w 9794"/>
              <a:gd name="connsiteY2" fmla="*/ 5035 h 10021"/>
              <a:gd name="connsiteX3" fmla="*/ 379 w 9794"/>
              <a:gd name="connsiteY3" fmla="*/ 2934 h 10021"/>
              <a:gd name="connsiteX4" fmla="*/ 551 w 9794"/>
              <a:gd name="connsiteY4" fmla="*/ 3158 h 10021"/>
              <a:gd name="connsiteX5" fmla="*/ 551 w 9794"/>
              <a:gd name="connsiteY5" fmla="*/ 21 h 10021"/>
              <a:gd name="connsiteX6" fmla="*/ 9794 w 9794"/>
              <a:gd name="connsiteY6" fmla="*/ 21 h 10021"/>
              <a:gd name="connsiteX7" fmla="*/ 9771 w 9794"/>
              <a:gd name="connsiteY7" fmla="*/ 10021 h 10021"/>
              <a:gd name="connsiteX8" fmla="*/ 551 w 9794"/>
              <a:gd name="connsiteY8" fmla="*/ 10021 h 10021"/>
              <a:gd name="connsiteX9" fmla="*/ 551 w 9794"/>
              <a:gd name="connsiteY9" fmla="*/ 6912 h 10021"/>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94 w 10000"/>
              <a:gd name="connsiteY7" fmla="*/ 9909 h 10000"/>
              <a:gd name="connsiteX8" fmla="*/ 563 w 10000"/>
              <a:gd name="connsiteY8" fmla="*/ 10000 h 10000"/>
              <a:gd name="connsiteX9" fmla="*/ 563 w 10000"/>
              <a:gd name="connsiteY9" fmla="*/ 6898 h 10000"/>
              <a:gd name="connsiteX0" fmla="*/ 563 w 10011"/>
              <a:gd name="connsiteY0" fmla="*/ 6898 h 10000"/>
              <a:gd name="connsiteX1" fmla="*/ 387 w 10011"/>
              <a:gd name="connsiteY1" fmla="*/ 7121 h 10000"/>
              <a:gd name="connsiteX2" fmla="*/ 0 w 10011"/>
              <a:gd name="connsiteY2" fmla="*/ 5024 h 10000"/>
              <a:gd name="connsiteX3" fmla="*/ 387 w 10011"/>
              <a:gd name="connsiteY3" fmla="*/ 2928 h 10000"/>
              <a:gd name="connsiteX4" fmla="*/ 563 w 10011"/>
              <a:gd name="connsiteY4" fmla="*/ 3151 h 10000"/>
              <a:gd name="connsiteX5" fmla="*/ 563 w 10011"/>
              <a:gd name="connsiteY5" fmla="*/ 21 h 10000"/>
              <a:gd name="connsiteX6" fmla="*/ 10000 w 10011"/>
              <a:gd name="connsiteY6" fmla="*/ 21 h 10000"/>
              <a:gd name="connsiteX7" fmla="*/ 10011 w 10011"/>
              <a:gd name="connsiteY7" fmla="*/ 9864 h 10000"/>
              <a:gd name="connsiteX8" fmla="*/ 563 w 10011"/>
              <a:gd name="connsiteY8" fmla="*/ 10000 h 10000"/>
              <a:gd name="connsiteX9" fmla="*/ 563 w 10011"/>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94 w 10000"/>
              <a:gd name="connsiteY7" fmla="*/ 9909 h 10000"/>
              <a:gd name="connsiteX8" fmla="*/ 563 w 10000"/>
              <a:gd name="connsiteY8" fmla="*/ 10000 h 10000"/>
              <a:gd name="connsiteX9" fmla="*/ 563 w 10000"/>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77 w 10000"/>
              <a:gd name="connsiteY7" fmla="*/ 9909 h 10000"/>
              <a:gd name="connsiteX8" fmla="*/ 563 w 10000"/>
              <a:gd name="connsiteY8" fmla="*/ 10000 h 10000"/>
              <a:gd name="connsiteX9" fmla="*/ 563 w 10000"/>
              <a:gd name="connsiteY9" fmla="*/ 6898 h 10000"/>
              <a:gd name="connsiteX0" fmla="*/ 563 w 10000"/>
              <a:gd name="connsiteY0" fmla="*/ 6898 h 10000"/>
              <a:gd name="connsiteX1" fmla="*/ 387 w 10000"/>
              <a:gd name="connsiteY1" fmla="*/ 7121 h 10000"/>
              <a:gd name="connsiteX2" fmla="*/ 0 w 10000"/>
              <a:gd name="connsiteY2" fmla="*/ 5024 h 10000"/>
              <a:gd name="connsiteX3" fmla="*/ 387 w 10000"/>
              <a:gd name="connsiteY3" fmla="*/ 2928 h 10000"/>
              <a:gd name="connsiteX4" fmla="*/ 563 w 10000"/>
              <a:gd name="connsiteY4" fmla="*/ 3151 h 10000"/>
              <a:gd name="connsiteX5" fmla="*/ 563 w 10000"/>
              <a:gd name="connsiteY5" fmla="*/ 21 h 10000"/>
              <a:gd name="connsiteX6" fmla="*/ 10000 w 10000"/>
              <a:gd name="connsiteY6" fmla="*/ 21 h 10000"/>
              <a:gd name="connsiteX7" fmla="*/ 9985 w 10000"/>
              <a:gd name="connsiteY7" fmla="*/ 9864 h 10000"/>
              <a:gd name="connsiteX8" fmla="*/ 563 w 10000"/>
              <a:gd name="connsiteY8" fmla="*/ 10000 h 10000"/>
              <a:gd name="connsiteX9" fmla="*/ 563 w 10000"/>
              <a:gd name="connsiteY9" fmla="*/ 6898 h 10000"/>
              <a:gd name="connsiteX0" fmla="*/ 563 w 10000"/>
              <a:gd name="connsiteY0" fmla="*/ 6898 h 10045"/>
              <a:gd name="connsiteX1" fmla="*/ 387 w 10000"/>
              <a:gd name="connsiteY1" fmla="*/ 7121 h 10045"/>
              <a:gd name="connsiteX2" fmla="*/ 0 w 10000"/>
              <a:gd name="connsiteY2" fmla="*/ 5024 h 10045"/>
              <a:gd name="connsiteX3" fmla="*/ 387 w 10000"/>
              <a:gd name="connsiteY3" fmla="*/ 2928 h 10045"/>
              <a:gd name="connsiteX4" fmla="*/ 563 w 10000"/>
              <a:gd name="connsiteY4" fmla="*/ 3151 h 10045"/>
              <a:gd name="connsiteX5" fmla="*/ 563 w 10000"/>
              <a:gd name="connsiteY5" fmla="*/ 21 h 10045"/>
              <a:gd name="connsiteX6" fmla="*/ 10000 w 10000"/>
              <a:gd name="connsiteY6" fmla="*/ 21 h 10045"/>
              <a:gd name="connsiteX7" fmla="*/ 9993 w 10000"/>
              <a:gd name="connsiteY7" fmla="*/ 10045 h 10045"/>
              <a:gd name="connsiteX8" fmla="*/ 563 w 10000"/>
              <a:gd name="connsiteY8" fmla="*/ 10000 h 10045"/>
              <a:gd name="connsiteX9" fmla="*/ 563 w 10000"/>
              <a:gd name="connsiteY9" fmla="*/ 6898 h 10045"/>
              <a:gd name="connsiteX0" fmla="*/ 563 w 10001"/>
              <a:gd name="connsiteY0" fmla="*/ 6898 h 10045"/>
              <a:gd name="connsiteX1" fmla="*/ 387 w 10001"/>
              <a:gd name="connsiteY1" fmla="*/ 7121 h 10045"/>
              <a:gd name="connsiteX2" fmla="*/ 0 w 10001"/>
              <a:gd name="connsiteY2" fmla="*/ 5024 h 10045"/>
              <a:gd name="connsiteX3" fmla="*/ 387 w 10001"/>
              <a:gd name="connsiteY3" fmla="*/ 2928 h 10045"/>
              <a:gd name="connsiteX4" fmla="*/ 563 w 10001"/>
              <a:gd name="connsiteY4" fmla="*/ 3151 h 10045"/>
              <a:gd name="connsiteX5" fmla="*/ 563 w 10001"/>
              <a:gd name="connsiteY5" fmla="*/ 21 h 10045"/>
              <a:gd name="connsiteX6" fmla="*/ 10000 w 10001"/>
              <a:gd name="connsiteY6" fmla="*/ 21 h 10045"/>
              <a:gd name="connsiteX7" fmla="*/ 10001 w 10001"/>
              <a:gd name="connsiteY7" fmla="*/ 10045 h 10045"/>
              <a:gd name="connsiteX8" fmla="*/ 563 w 10001"/>
              <a:gd name="connsiteY8" fmla="*/ 10000 h 10045"/>
              <a:gd name="connsiteX9" fmla="*/ 563 w 10001"/>
              <a:gd name="connsiteY9" fmla="*/ 6898 h 10045"/>
              <a:gd name="connsiteX0" fmla="*/ 563 w 10001"/>
              <a:gd name="connsiteY0" fmla="*/ 6914 h 10061"/>
              <a:gd name="connsiteX1" fmla="*/ 387 w 10001"/>
              <a:gd name="connsiteY1" fmla="*/ 7137 h 10061"/>
              <a:gd name="connsiteX2" fmla="*/ 0 w 10001"/>
              <a:gd name="connsiteY2" fmla="*/ 5040 h 10061"/>
              <a:gd name="connsiteX3" fmla="*/ 387 w 10001"/>
              <a:gd name="connsiteY3" fmla="*/ 2944 h 10061"/>
              <a:gd name="connsiteX4" fmla="*/ 563 w 10001"/>
              <a:gd name="connsiteY4" fmla="*/ 3167 h 10061"/>
              <a:gd name="connsiteX5" fmla="*/ 563 w 10001"/>
              <a:gd name="connsiteY5" fmla="*/ 37 h 10061"/>
              <a:gd name="connsiteX6" fmla="*/ 10000 w 10001"/>
              <a:gd name="connsiteY6" fmla="*/ 8 h 10061"/>
              <a:gd name="connsiteX7" fmla="*/ 10001 w 10001"/>
              <a:gd name="connsiteY7" fmla="*/ 10061 h 10061"/>
              <a:gd name="connsiteX8" fmla="*/ 563 w 10001"/>
              <a:gd name="connsiteY8" fmla="*/ 10016 h 10061"/>
              <a:gd name="connsiteX9" fmla="*/ 563 w 10001"/>
              <a:gd name="connsiteY9" fmla="*/ 6914 h 10061"/>
              <a:gd name="connsiteX0" fmla="*/ 563 w 10001"/>
              <a:gd name="connsiteY0" fmla="*/ 6926 h 10073"/>
              <a:gd name="connsiteX1" fmla="*/ 387 w 10001"/>
              <a:gd name="connsiteY1" fmla="*/ 7149 h 10073"/>
              <a:gd name="connsiteX2" fmla="*/ 0 w 10001"/>
              <a:gd name="connsiteY2" fmla="*/ 5052 h 10073"/>
              <a:gd name="connsiteX3" fmla="*/ 387 w 10001"/>
              <a:gd name="connsiteY3" fmla="*/ 2956 h 10073"/>
              <a:gd name="connsiteX4" fmla="*/ 563 w 10001"/>
              <a:gd name="connsiteY4" fmla="*/ 3179 h 10073"/>
              <a:gd name="connsiteX5" fmla="*/ 563 w 10001"/>
              <a:gd name="connsiteY5" fmla="*/ 20 h 10073"/>
              <a:gd name="connsiteX6" fmla="*/ 10000 w 10001"/>
              <a:gd name="connsiteY6" fmla="*/ 20 h 10073"/>
              <a:gd name="connsiteX7" fmla="*/ 10001 w 10001"/>
              <a:gd name="connsiteY7" fmla="*/ 10073 h 10073"/>
              <a:gd name="connsiteX8" fmla="*/ 563 w 10001"/>
              <a:gd name="connsiteY8" fmla="*/ 10028 h 10073"/>
              <a:gd name="connsiteX9" fmla="*/ 563 w 10001"/>
              <a:gd name="connsiteY9" fmla="*/ 6926 h 10073"/>
              <a:gd name="connsiteX0" fmla="*/ 563 w 10001"/>
              <a:gd name="connsiteY0" fmla="*/ 6906 h 10053"/>
              <a:gd name="connsiteX1" fmla="*/ 387 w 10001"/>
              <a:gd name="connsiteY1" fmla="*/ 7129 h 10053"/>
              <a:gd name="connsiteX2" fmla="*/ 0 w 10001"/>
              <a:gd name="connsiteY2" fmla="*/ 5032 h 10053"/>
              <a:gd name="connsiteX3" fmla="*/ 387 w 10001"/>
              <a:gd name="connsiteY3" fmla="*/ 2936 h 10053"/>
              <a:gd name="connsiteX4" fmla="*/ 563 w 10001"/>
              <a:gd name="connsiteY4" fmla="*/ 3159 h 10053"/>
              <a:gd name="connsiteX5" fmla="*/ 563 w 10001"/>
              <a:gd name="connsiteY5" fmla="*/ 0 h 10053"/>
              <a:gd name="connsiteX6" fmla="*/ 10000 w 10001"/>
              <a:gd name="connsiteY6" fmla="*/ 0 h 10053"/>
              <a:gd name="connsiteX7" fmla="*/ 10001 w 10001"/>
              <a:gd name="connsiteY7" fmla="*/ 10053 h 10053"/>
              <a:gd name="connsiteX8" fmla="*/ 563 w 10001"/>
              <a:gd name="connsiteY8" fmla="*/ 10008 h 10053"/>
              <a:gd name="connsiteX9" fmla="*/ 563 w 10001"/>
              <a:gd name="connsiteY9" fmla="*/ 6906 h 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 h="10053">
                <a:moveTo>
                  <a:pt x="563" y="6906"/>
                </a:moveTo>
                <a:cubicBezTo>
                  <a:pt x="511" y="7045"/>
                  <a:pt x="449" y="7129"/>
                  <a:pt x="387" y="7129"/>
                </a:cubicBezTo>
                <a:cubicBezTo>
                  <a:pt x="171" y="7129"/>
                  <a:pt x="0" y="6178"/>
                  <a:pt x="0" y="5032"/>
                </a:cubicBezTo>
                <a:cubicBezTo>
                  <a:pt x="0" y="3859"/>
                  <a:pt x="171" y="2936"/>
                  <a:pt x="387" y="2936"/>
                </a:cubicBezTo>
                <a:cubicBezTo>
                  <a:pt x="449" y="2936"/>
                  <a:pt x="511" y="3020"/>
                  <a:pt x="563" y="3159"/>
                </a:cubicBezTo>
                <a:cubicBezTo>
                  <a:pt x="563" y="29"/>
                  <a:pt x="566" y="1314"/>
                  <a:pt x="563" y="0"/>
                </a:cubicBezTo>
                <a:lnTo>
                  <a:pt x="10000" y="0"/>
                </a:lnTo>
                <a:cubicBezTo>
                  <a:pt x="9994" y="4526"/>
                  <a:pt x="10001" y="10053"/>
                  <a:pt x="10001" y="10053"/>
                </a:cubicBezTo>
                <a:lnTo>
                  <a:pt x="563" y="10008"/>
                </a:lnTo>
                <a:lnTo>
                  <a:pt x="563" y="6906"/>
                </a:ln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a:latin typeface="Hacen Liner Screen" pitchFamily="2" charset="-78"/>
                <a:cs typeface="Hacen Liner Screen" pitchFamily="2" charset="-78"/>
              </a:rPr>
              <a:t>تَعَلّم المهام الجديدة بسرعة</a:t>
            </a:r>
          </a:p>
        </p:txBody>
      </p:sp>
      <p:sp>
        <p:nvSpPr>
          <p:cNvPr id="35" name="Freeform 12"/>
          <p:cNvSpPr>
            <a:spLocks noChangeAspect="1"/>
          </p:cNvSpPr>
          <p:nvPr/>
        </p:nvSpPr>
        <p:spPr bwMode="auto">
          <a:xfrm>
            <a:off x="2392753" y="3546667"/>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6" name="Freeform 13"/>
          <p:cNvSpPr>
            <a:spLocks noChangeAspect="1"/>
          </p:cNvSpPr>
          <p:nvPr/>
        </p:nvSpPr>
        <p:spPr bwMode="auto">
          <a:xfrm>
            <a:off x="3240950" y="3547027"/>
            <a:ext cx="5559922" cy="825586"/>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246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2255"/>
              <a:gd name="connsiteY0" fmla="*/ 6918 h 10027"/>
              <a:gd name="connsiteX1" fmla="*/ 379 w 12255"/>
              <a:gd name="connsiteY1" fmla="*/ 7142 h 10027"/>
              <a:gd name="connsiteX2" fmla="*/ 0 w 12255"/>
              <a:gd name="connsiteY2" fmla="*/ 5041 h 10027"/>
              <a:gd name="connsiteX3" fmla="*/ 379 w 12255"/>
              <a:gd name="connsiteY3" fmla="*/ 2940 h 10027"/>
              <a:gd name="connsiteX4" fmla="*/ 551 w 12255"/>
              <a:gd name="connsiteY4" fmla="*/ 3164 h 10027"/>
              <a:gd name="connsiteX5" fmla="*/ 551 w 12255"/>
              <a:gd name="connsiteY5" fmla="*/ 27 h 10027"/>
              <a:gd name="connsiteX6" fmla="*/ 12246 w 12255"/>
              <a:gd name="connsiteY6" fmla="*/ 0 h 10027"/>
              <a:gd name="connsiteX7" fmla="*/ 12255 w 12255"/>
              <a:gd name="connsiteY7" fmla="*/ 10027 h 10027"/>
              <a:gd name="connsiteX8" fmla="*/ 551 w 12255"/>
              <a:gd name="connsiteY8" fmla="*/ 10027 h 10027"/>
              <a:gd name="connsiteX9" fmla="*/ 551 w 12255"/>
              <a:gd name="connsiteY9" fmla="*/ 6918 h 10027"/>
              <a:gd name="connsiteX0" fmla="*/ 551 w 12255"/>
              <a:gd name="connsiteY0" fmla="*/ 6918 h 10027"/>
              <a:gd name="connsiteX1" fmla="*/ 379 w 12255"/>
              <a:gd name="connsiteY1" fmla="*/ 7142 h 10027"/>
              <a:gd name="connsiteX2" fmla="*/ 0 w 12255"/>
              <a:gd name="connsiteY2" fmla="*/ 5041 h 10027"/>
              <a:gd name="connsiteX3" fmla="*/ 379 w 12255"/>
              <a:gd name="connsiteY3" fmla="*/ 2940 h 10027"/>
              <a:gd name="connsiteX4" fmla="*/ 551 w 12255"/>
              <a:gd name="connsiteY4" fmla="*/ 3164 h 10027"/>
              <a:gd name="connsiteX5" fmla="*/ 551 w 12255"/>
              <a:gd name="connsiteY5" fmla="*/ 27 h 10027"/>
              <a:gd name="connsiteX6" fmla="*/ 12230 w 12255"/>
              <a:gd name="connsiteY6" fmla="*/ 0 h 10027"/>
              <a:gd name="connsiteX7" fmla="*/ 12255 w 12255"/>
              <a:gd name="connsiteY7" fmla="*/ 10027 h 10027"/>
              <a:gd name="connsiteX8" fmla="*/ 551 w 12255"/>
              <a:gd name="connsiteY8" fmla="*/ 10027 h 10027"/>
              <a:gd name="connsiteX9" fmla="*/ 551 w 12255"/>
              <a:gd name="connsiteY9" fmla="*/ 6918 h 10027"/>
              <a:gd name="connsiteX0" fmla="*/ 551 w 12239"/>
              <a:gd name="connsiteY0" fmla="*/ 6918 h 10027"/>
              <a:gd name="connsiteX1" fmla="*/ 379 w 12239"/>
              <a:gd name="connsiteY1" fmla="*/ 7142 h 10027"/>
              <a:gd name="connsiteX2" fmla="*/ 0 w 12239"/>
              <a:gd name="connsiteY2" fmla="*/ 5041 h 10027"/>
              <a:gd name="connsiteX3" fmla="*/ 379 w 12239"/>
              <a:gd name="connsiteY3" fmla="*/ 2940 h 10027"/>
              <a:gd name="connsiteX4" fmla="*/ 551 w 12239"/>
              <a:gd name="connsiteY4" fmla="*/ 3164 h 10027"/>
              <a:gd name="connsiteX5" fmla="*/ 551 w 12239"/>
              <a:gd name="connsiteY5" fmla="*/ 27 h 10027"/>
              <a:gd name="connsiteX6" fmla="*/ 12230 w 12239"/>
              <a:gd name="connsiteY6" fmla="*/ 0 h 10027"/>
              <a:gd name="connsiteX7" fmla="*/ 12239 w 12239"/>
              <a:gd name="connsiteY7" fmla="*/ 10027 h 10027"/>
              <a:gd name="connsiteX8" fmla="*/ 551 w 12239"/>
              <a:gd name="connsiteY8" fmla="*/ 10027 h 10027"/>
              <a:gd name="connsiteX9" fmla="*/ 551 w 12239"/>
              <a:gd name="connsiteY9" fmla="*/ 6918 h 10027"/>
              <a:gd name="connsiteX0" fmla="*/ 551 w 12231"/>
              <a:gd name="connsiteY0" fmla="*/ 6918 h 10027"/>
              <a:gd name="connsiteX1" fmla="*/ 379 w 12231"/>
              <a:gd name="connsiteY1" fmla="*/ 7142 h 10027"/>
              <a:gd name="connsiteX2" fmla="*/ 0 w 12231"/>
              <a:gd name="connsiteY2" fmla="*/ 5041 h 10027"/>
              <a:gd name="connsiteX3" fmla="*/ 379 w 12231"/>
              <a:gd name="connsiteY3" fmla="*/ 2940 h 10027"/>
              <a:gd name="connsiteX4" fmla="*/ 551 w 12231"/>
              <a:gd name="connsiteY4" fmla="*/ 3164 h 10027"/>
              <a:gd name="connsiteX5" fmla="*/ 551 w 12231"/>
              <a:gd name="connsiteY5" fmla="*/ 27 h 10027"/>
              <a:gd name="connsiteX6" fmla="*/ 12230 w 12231"/>
              <a:gd name="connsiteY6" fmla="*/ 0 h 10027"/>
              <a:gd name="connsiteX7" fmla="*/ 12231 w 12231"/>
              <a:gd name="connsiteY7" fmla="*/ 10027 h 10027"/>
              <a:gd name="connsiteX8" fmla="*/ 551 w 12231"/>
              <a:gd name="connsiteY8" fmla="*/ 10027 h 10027"/>
              <a:gd name="connsiteX9" fmla="*/ 551 w 12231"/>
              <a:gd name="connsiteY9" fmla="*/ 6918 h 10027"/>
              <a:gd name="connsiteX0" fmla="*/ 551 w 12231"/>
              <a:gd name="connsiteY0" fmla="*/ 6918 h 10059"/>
              <a:gd name="connsiteX1" fmla="*/ 379 w 12231"/>
              <a:gd name="connsiteY1" fmla="*/ 7142 h 10059"/>
              <a:gd name="connsiteX2" fmla="*/ 0 w 12231"/>
              <a:gd name="connsiteY2" fmla="*/ 5041 h 10059"/>
              <a:gd name="connsiteX3" fmla="*/ 379 w 12231"/>
              <a:gd name="connsiteY3" fmla="*/ 2940 h 10059"/>
              <a:gd name="connsiteX4" fmla="*/ 551 w 12231"/>
              <a:gd name="connsiteY4" fmla="*/ 3164 h 10059"/>
              <a:gd name="connsiteX5" fmla="*/ 551 w 12231"/>
              <a:gd name="connsiteY5" fmla="*/ 27 h 10059"/>
              <a:gd name="connsiteX6" fmla="*/ 12230 w 12231"/>
              <a:gd name="connsiteY6" fmla="*/ 0 h 10059"/>
              <a:gd name="connsiteX7" fmla="*/ 12231 w 12231"/>
              <a:gd name="connsiteY7" fmla="*/ 10059 h 10059"/>
              <a:gd name="connsiteX8" fmla="*/ 551 w 12231"/>
              <a:gd name="connsiteY8" fmla="*/ 10027 h 10059"/>
              <a:gd name="connsiteX9" fmla="*/ 551 w 12231"/>
              <a:gd name="connsiteY9" fmla="*/ 6918 h 10059"/>
              <a:gd name="connsiteX0" fmla="*/ 551 w 12231"/>
              <a:gd name="connsiteY0" fmla="*/ 6918 h 10059"/>
              <a:gd name="connsiteX1" fmla="*/ 379 w 12231"/>
              <a:gd name="connsiteY1" fmla="*/ 7142 h 10059"/>
              <a:gd name="connsiteX2" fmla="*/ 0 w 12231"/>
              <a:gd name="connsiteY2" fmla="*/ 5041 h 10059"/>
              <a:gd name="connsiteX3" fmla="*/ 379 w 12231"/>
              <a:gd name="connsiteY3" fmla="*/ 2940 h 10059"/>
              <a:gd name="connsiteX4" fmla="*/ 551 w 12231"/>
              <a:gd name="connsiteY4" fmla="*/ 3164 h 10059"/>
              <a:gd name="connsiteX5" fmla="*/ 551 w 12231"/>
              <a:gd name="connsiteY5" fmla="*/ 27 h 10059"/>
              <a:gd name="connsiteX6" fmla="*/ 12230 w 12231"/>
              <a:gd name="connsiteY6" fmla="*/ 0 h 10059"/>
              <a:gd name="connsiteX7" fmla="*/ 12231 w 12231"/>
              <a:gd name="connsiteY7" fmla="*/ 10059 h 10059"/>
              <a:gd name="connsiteX8" fmla="*/ 551 w 12231"/>
              <a:gd name="connsiteY8" fmla="*/ 10027 h 10059"/>
              <a:gd name="connsiteX9" fmla="*/ 551 w 12231"/>
              <a:gd name="connsiteY9" fmla="*/ 6918 h 1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1" h="10059">
                <a:moveTo>
                  <a:pt x="551" y="6918"/>
                </a:moveTo>
                <a:cubicBezTo>
                  <a:pt x="500" y="7058"/>
                  <a:pt x="440" y="7142"/>
                  <a:pt x="379" y="7142"/>
                </a:cubicBezTo>
                <a:cubicBezTo>
                  <a:pt x="167" y="7142"/>
                  <a:pt x="0" y="6189"/>
                  <a:pt x="0" y="5041"/>
                </a:cubicBezTo>
                <a:cubicBezTo>
                  <a:pt x="0" y="3865"/>
                  <a:pt x="167" y="2940"/>
                  <a:pt x="379" y="2940"/>
                </a:cubicBezTo>
                <a:cubicBezTo>
                  <a:pt x="440" y="2940"/>
                  <a:pt x="500" y="3024"/>
                  <a:pt x="551" y="3164"/>
                </a:cubicBezTo>
                <a:cubicBezTo>
                  <a:pt x="551" y="27"/>
                  <a:pt x="553" y="1417"/>
                  <a:pt x="551" y="27"/>
                </a:cubicBezTo>
                <a:lnTo>
                  <a:pt x="12230" y="0"/>
                </a:lnTo>
                <a:cubicBezTo>
                  <a:pt x="12226" y="5005"/>
                  <a:pt x="12231" y="10059"/>
                  <a:pt x="12231" y="10059"/>
                </a:cubicBezTo>
                <a:lnTo>
                  <a:pt x="551" y="10027"/>
                </a:lnTo>
                <a:lnTo>
                  <a:pt x="551" y="6918"/>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LB" sz="2400" dirty="0">
                <a:latin typeface="Hacen Liner Screen" pitchFamily="2" charset="-78"/>
                <a:cs typeface="Hacen Liner Screen" pitchFamily="2" charset="-78"/>
              </a:rPr>
              <a:t>تَشْغيل النشاطات التنفيذية بسلامة وكفاءة</a:t>
            </a:r>
          </a:p>
        </p:txBody>
      </p:sp>
      <p:sp>
        <p:nvSpPr>
          <p:cNvPr id="37" name="Freeform 12"/>
          <p:cNvSpPr>
            <a:spLocks noChangeAspect="1"/>
          </p:cNvSpPr>
          <p:nvPr/>
        </p:nvSpPr>
        <p:spPr bwMode="auto">
          <a:xfrm>
            <a:off x="1283061" y="4374138"/>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38" name="Freeform 13"/>
          <p:cNvSpPr>
            <a:spLocks noChangeAspect="1"/>
          </p:cNvSpPr>
          <p:nvPr/>
        </p:nvSpPr>
        <p:spPr bwMode="auto">
          <a:xfrm>
            <a:off x="2134220" y="4372012"/>
            <a:ext cx="6667269" cy="820744"/>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4809"/>
              <a:gd name="connsiteY0" fmla="*/ 6918 h 10027"/>
              <a:gd name="connsiteX1" fmla="*/ 379 w 14809"/>
              <a:gd name="connsiteY1" fmla="*/ 7142 h 10027"/>
              <a:gd name="connsiteX2" fmla="*/ 0 w 14809"/>
              <a:gd name="connsiteY2" fmla="*/ 5041 h 10027"/>
              <a:gd name="connsiteX3" fmla="*/ 379 w 14809"/>
              <a:gd name="connsiteY3" fmla="*/ 2940 h 10027"/>
              <a:gd name="connsiteX4" fmla="*/ 551 w 14809"/>
              <a:gd name="connsiteY4" fmla="*/ 3164 h 10027"/>
              <a:gd name="connsiteX5" fmla="*/ 551 w 14809"/>
              <a:gd name="connsiteY5" fmla="*/ 27 h 10027"/>
              <a:gd name="connsiteX6" fmla="*/ 14809 w 14809"/>
              <a:gd name="connsiteY6" fmla="*/ 0 h 10027"/>
              <a:gd name="connsiteX7" fmla="*/ 12411 w 14809"/>
              <a:gd name="connsiteY7" fmla="*/ 10027 h 10027"/>
              <a:gd name="connsiteX8" fmla="*/ 551 w 14809"/>
              <a:gd name="connsiteY8" fmla="*/ 10027 h 10027"/>
              <a:gd name="connsiteX9" fmla="*/ 551 w 14809"/>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809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653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4675"/>
              <a:gd name="connsiteY0" fmla="*/ 6918 h 10027"/>
              <a:gd name="connsiteX1" fmla="*/ 379 w 14675"/>
              <a:gd name="connsiteY1" fmla="*/ 7142 h 10027"/>
              <a:gd name="connsiteX2" fmla="*/ 0 w 14675"/>
              <a:gd name="connsiteY2" fmla="*/ 5041 h 10027"/>
              <a:gd name="connsiteX3" fmla="*/ 379 w 14675"/>
              <a:gd name="connsiteY3" fmla="*/ 2940 h 10027"/>
              <a:gd name="connsiteX4" fmla="*/ 551 w 14675"/>
              <a:gd name="connsiteY4" fmla="*/ 3164 h 10027"/>
              <a:gd name="connsiteX5" fmla="*/ 551 w 14675"/>
              <a:gd name="connsiteY5" fmla="*/ 27 h 10027"/>
              <a:gd name="connsiteX6" fmla="*/ 14653 w 14675"/>
              <a:gd name="connsiteY6" fmla="*/ 0 h 10027"/>
              <a:gd name="connsiteX7" fmla="*/ 14675 w 14675"/>
              <a:gd name="connsiteY7" fmla="*/ 9957 h 10027"/>
              <a:gd name="connsiteX8" fmla="*/ 551 w 14675"/>
              <a:gd name="connsiteY8" fmla="*/ 10027 h 10027"/>
              <a:gd name="connsiteX9" fmla="*/ 551 w 14675"/>
              <a:gd name="connsiteY9" fmla="*/ 6918 h 10027"/>
              <a:gd name="connsiteX0" fmla="*/ 551 w 14667"/>
              <a:gd name="connsiteY0" fmla="*/ 6918 h 10027"/>
              <a:gd name="connsiteX1" fmla="*/ 379 w 14667"/>
              <a:gd name="connsiteY1" fmla="*/ 7142 h 10027"/>
              <a:gd name="connsiteX2" fmla="*/ 0 w 14667"/>
              <a:gd name="connsiteY2" fmla="*/ 5041 h 10027"/>
              <a:gd name="connsiteX3" fmla="*/ 379 w 14667"/>
              <a:gd name="connsiteY3" fmla="*/ 2940 h 10027"/>
              <a:gd name="connsiteX4" fmla="*/ 551 w 14667"/>
              <a:gd name="connsiteY4" fmla="*/ 3164 h 10027"/>
              <a:gd name="connsiteX5" fmla="*/ 551 w 14667"/>
              <a:gd name="connsiteY5" fmla="*/ 27 h 10027"/>
              <a:gd name="connsiteX6" fmla="*/ 14653 w 14667"/>
              <a:gd name="connsiteY6" fmla="*/ 0 h 10027"/>
              <a:gd name="connsiteX7" fmla="*/ 14667 w 14667"/>
              <a:gd name="connsiteY7" fmla="*/ 9912 h 10027"/>
              <a:gd name="connsiteX8" fmla="*/ 551 w 14667"/>
              <a:gd name="connsiteY8" fmla="*/ 10027 h 10027"/>
              <a:gd name="connsiteX9" fmla="*/ 551 w 14667"/>
              <a:gd name="connsiteY9" fmla="*/ 6918 h 10027"/>
              <a:gd name="connsiteX0" fmla="*/ 551 w 14667"/>
              <a:gd name="connsiteY0" fmla="*/ 6918 h 10027"/>
              <a:gd name="connsiteX1" fmla="*/ 379 w 14667"/>
              <a:gd name="connsiteY1" fmla="*/ 7142 h 10027"/>
              <a:gd name="connsiteX2" fmla="*/ 0 w 14667"/>
              <a:gd name="connsiteY2" fmla="*/ 5041 h 10027"/>
              <a:gd name="connsiteX3" fmla="*/ 379 w 14667"/>
              <a:gd name="connsiteY3" fmla="*/ 2940 h 10027"/>
              <a:gd name="connsiteX4" fmla="*/ 551 w 14667"/>
              <a:gd name="connsiteY4" fmla="*/ 3164 h 10027"/>
              <a:gd name="connsiteX5" fmla="*/ 551 w 14667"/>
              <a:gd name="connsiteY5" fmla="*/ 27 h 10027"/>
              <a:gd name="connsiteX6" fmla="*/ 14653 w 14667"/>
              <a:gd name="connsiteY6" fmla="*/ 0 h 10027"/>
              <a:gd name="connsiteX7" fmla="*/ 14667 w 14667"/>
              <a:gd name="connsiteY7" fmla="*/ 9957 h 10027"/>
              <a:gd name="connsiteX8" fmla="*/ 551 w 14667"/>
              <a:gd name="connsiteY8" fmla="*/ 10027 h 10027"/>
              <a:gd name="connsiteX9" fmla="*/ 551 w 14667"/>
              <a:gd name="connsiteY9" fmla="*/ 6918 h 10027"/>
              <a:gd name="connsiteX0" fmla="*/ 551 w 14667"/>
              <a:gd name="connsiteY0" fmla="*/ 6891 h 10000"/>
              <a:gd name="connsiteX1" fmla="*/ 379 w 14667"/>
              <a:gd name="connsiteY1" fmla="*/ 7115 h 10000"/>
              <a:gd name="connsiteX2" fmla="*/ 0 w 14667"/>
              <a:gd name="connsiteY2" fmla="*/ 5014 h 10000"/>
              <a:gd name="connsiteX3" fmla="*/ 379 w 14667"/>
              <a:gd name="connsiteY3" fmla="*/ 2913 h 10000"/>
              <a:gd name="connsiteX4" fmla="*/ 551 w 14667"/>
              <a:gd name="connsiteY4" fmla="*/ 3137 h 10000"/>
              <a:gd name="connsiteX5" fmla="*/ 551 w 14667"/>
              <a:gd name="connsiteY5" fmla="*/ 0 h 10000"/>
              <a:gd name="connsiteX6" fmla="*/ 14661 w 14667"/>
              <a:gd name="connsiteY6" fmla="*/ 18 h 10000"/>
              <a:gd name="connsiteX7" fmla="*/ 14667 w 14667"/>
              <a:gd name="connsiteY7" fmla="*/ 9930 h 10000"/>
              <a:gd name="connsiteX8" fmla="*/ 551 w 14667"/>
              <a:gd name="connsiteY8" fmla="*/ 10000 h 10000"/>
              <a:gd name="connsiteX9" fmla="*/ 551 w 14667"/>
              <a:gd name="connsiteY9" fmla="*/ 689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7" h="10000">
                <a:moveTo>
                  <a:pt x="551" y="6891"/>
                </a:moveTo>
                <a:cubicBezTo>
                  <a:pt x="500" y="7031"/>
                  <a:pt x="440" y="7115"/>
                  <a:pt x="379" y="7115"/>
                </a:cubicBezTo>
                <a:cubicBezTo>
                  <a:pt x="167" y="7115"/>
                  <a:pt x="0" y="6162"/>
                  <a:pt x="0" y="5014"/>
                </a:cubicBezTo>
                <a:cubicBezTo>
                  <a:pt x="0" y="3838"/>
                  <a:pt x="167" y="2913"/>
                  <a:pt x="379" y="2913"/>
                </a:cubicBezTo>
                <a:cubicBezTo>
                  <a:pt x="440" y="2913"/>
                  <a:pt x="500" y="2997"/>
                  <a:pt x="551" y="3137"/>
                </a:cubicBezTo>
                <a:cubicBezTo>
                  <a:pt x="551" y="0"/>
                  <a:pt x="553" y="1390"/>
                  <a:pt x="551" y="0"/>
                </a:cubicBezTo>
                <a:lnTo>
                  <a:pt x="14661" y="18"/>
                </a:lnTo>
                <a:cubicBezTo>
                  <a:pt x="14657" y="5023"/>
                  <a:pt x="14667" y="9930"/>
                  <a:pt x="14667" y="9930"/>
                </a:cubicBezTo>
                <a:lnTo>
                  <a:pt x="551" y="10000"/>
                </a:lnTo>
                <a:lnTo>
                  <a:pt x="551" y="6891"/>
                </a:lnTo>
                <a:close/>
              </a:path>
            </a:pathLst>
          </a:custGeom>
          <a:ln/>
        </p:spPr>
        <p:style>
          <a:lnRef idx="0">
            <a:schemeClr val="accent5"/>
          </a:lnRef>
          <a:fillRef idx="3">
            <a:schemeClr val="accent5"/>
          </a:fillRef>
          <a:effectRef idx="3">
            <a:schemeClr val="accent5"/>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LB" sz="2400" dirty="0">
                <a:latin typeface="Hacen Liner Screen" pitchFamily="2" charset="-78"/>
                <a:cs typeface="Hacen Liner Screen" pitchFamily="2" charset="-78"/>
              </a:rPr>
              <a:t>الحفاظ على خطط بديلة للتغلب على المفاجآت السلبية</a:t>
            </a:r>
          </a:p>
        </p:txBody>
      </p:sp>
      <p:sp>
        <p:nvSpPr>
          <p:cNvPr id="40" name="Freeform 12"/>
          <p:cNvSpPr>
            <a:spLocks noChangeAspect="1"/>
          </p:cNvSpPr>
          <p:nvPr/>
        </p:nvSpPr>
        <p:spPr bwMode="auto">
          <a:xfrm>
            <a:off x="179512" y="5192756"/>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p>
        </p:txBody>
      </p:sp>
      <p:sp>
        <p:nvSpPr>
          <p:cNvPr id="42" name="Freeform 13"/>
          <p:cNvSpPr>
            <a:spLocks noChangeAspect="1"/>
          </p:cNvSpPr>
          <p:nvPr/>
        </p:nvSpPr>
        <p:spPr bwMode="auto">
          <a:xfrm>
            <a:off x="1028886" y="5182949"/>
            <a:ext cx="7775895" cy="825891"/>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876 w 12714"/>
              <a:gd name="connsiteY0" fmla="*/ 7079 h 10188"/>
              <a:gd name="connsiteX1" fmla="*/ 704 w 12714"/>
              <a:gd name="connsiteY1" fmla="*/ 7303 h 10188"/>
              <a:gd name="connsiteX2" fmla="*/ 325 w 12714"/>
              <a:gd name="connsiteY2" fmla="*/ 5202 h 10188"/>
              <a:gd name="connsiteX3" fmla="*/ 704 w 12714"/>
              <a:gd name="connsiteY3" fmla="*/ 3101 h 10188"/>
              <a:gd name="connsiteX4" fmla="*/ 876 w 12714"/>
              <a:gd name="connsiteY4" fmla="*/ 3325 h 10188"/>
              <a:gd name="connsiteX5" fmla="*/ 876 w 12714"/>
              <a:gd name="connsiteY5" fmla="*/ 188 h 10188"/>
              <a:gd name="connsiteX6" fmla="*/ 12714 w 12714"/>
              <a:gd name="connsiteY6" fmla="*/ 337 h 10188"/>
              <a:gd name="connsiteX7" fmla="*/ 10325 w 12714"/>
              <a:gd name="connsiteY7" fmla="*/ 10188 h 10188"/>
              <a:gd name="connsiteX8" fmla="*/ 876 w 12714"/>
              <a:gd name="connsiteY8" fmla="*/ 10188 h 10188"/>
              <a:gd name="connsiteX9" fmla="*/ 876 w 12714"/>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7079 h 10188"/>
              <a:gd name="connsiteX1" fmla="*/ 379 w 12389"/>
              <a:gd name="connsiteY1" fmla="*/ 7303 h 10188"/>
              <a:gd name="connsiteX2" fmla="*/ 0 w 12389"/>
              <a:gd name="connsiteY2" fmla="*/ 5202 h 10188"/>
              <a:gd name="connsiteX3" fmla="*/ 379 w 12389"/>
              <a:gd name="connsiteY3" fmla="*/ 3101 h 10188"/>
              <a:gd name="connsiteX4" fmla="*/ 551 w 12389"/>
              <a:gd name="connsiteY4" fmla="*/ 3325 h 10188"/>
              <a:gd name="connsiteX5" fmla="*/ 551 w 12389"/>
              <a:gd name="connsiteY5" fmla="*/ 188 h 10188"/>
              <a:gd name="connsiteX6" fmla="*/ 12389 w 12389"/>
              <a:gd name="connsiteY6" fmla="*/ 337 h 10188"/>
              <a:gd name="connsiteX7" fmla="*/ 10000 w 12389"/>
              <a:gd name="connsiteY7" fmla="*/ 10188 h 10188"/>
              <a:gd name="connsiteX8" fmla="*/ 551 w 12389"/>
              <a:gd name="connsiteY8" fmla="*/ 10188 h 10188"/>
              <a:gd name="connsiteX9" fmla="*/ 551 w 12389"/>
              <a:gd name="connsiteY9" fmla="*/ 7079 h 10188"/>
              <a:gd name="connsiteX0" fmla="*/ 551 w 12389"/>
              <a:gd name="connsiteY0" fmla="*/ 6891 h 10000"/>
              <a:gd name="connsiteX1" fmla="*/ 379 w 12389"/>
              <a:gd name="connsiteY1" fmla="*/ 7115 h 10000"/>
              <a:gd name="connsiteX2" fmla="*/ 0 w 12389"/>
              <a:gd name="connsiteY2" fmla="*/ 5014 h 10000"/>
              <a:gd name="connsiteX3" fmla="*/ 379 w 12389"/>
              <a:gd name="connsiteY3" fmla="*/ 2913 h 10000"/>
              <a:gd name="connsiteX4" fmla="*/ 551 w 12389"/>
              <a:gd name="connsiteY4" fmla="*/ 3137 h 10000"/>
              <a:gd name="connsiteX5" fmla="*/ 551 w 12389"/>
              <a:gd name="connsiteY5" fmla="*/ 0 h 10000"/>
              <a:gd name="connsiteX6" fmla="*/ 12389 w 12389"/>
              <a:gd name="connsiteY6" fmla="*/ 149 h 10000"/>
              <a:gd name="connsiteX7" fmla="*/ 10000 w 12389"/>
              <a:gd name="connsiteY7" fmla="*/ 10000 h 10000"/>
              <a:gd name="connsiteX8" fmla="*/ 551 w 12389"/>
              <a:gd name="connsiteY8" fmla="*/ 10000 h 10000"/>
              <a:gd name="connsiteX9" fmla="*/ 551 w 12389"/>
              <a:gd name="connsiteY9" fmla="*/ 6891 h 10000"/>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0000 w 12410"/>
              <a:gd name="connsiteY7" fmla="*/ 10027 h 10027"/>
              <a:gd name="connsiteX8" fmla="*/ 551 w 12410"/>
              <a:gd name="connsiteY8" fmla="*/ 10027 h 10027"/>
              <a:gd name="connsiteX9" fmla="*/ 551 w 12410"/>
              <a:gd name="connsiteY9" fmla="*/ 6918 h 10027"/>
              <a:gd name="connsiteX0" fmla="*/ 551 w 13261"/>
              <a:gd name="connsiteY0" fmla="*/ 7653 h 10762"/>
              <a:gd name="connsiteX1" fmla="*/ 379 w 13261"/>
              <a:gd name="connsiteY1" fmla="*/ 7877 h 10762"/>
              <a:gd name="connsiteX2" fmla="*/ 0 w 13261"/>
              <a:gd name="connsiteY2" fmla="*/ 5776 h 10762"/>
              <a:gd name="connsiteX3" fmla="*/ 379 w 13261"/>
              <a:gd name="connsiteY3" fmla="*/ 3675 h 10762"/>
              <a:gd name="connsiteX4" fmla="*/ 551 w 13261"/>
              <a:gd name="connsiteY4" fmla="*/ 3899 h 10762"/>
              <a:gd name="connsiteX5" fmla="*/ 551 w 13261"/>
              <a:gd name="connsiteY5" fmla="*/ 762 h 10762"/>
              <a:gd name="connsiteX6" fmla="*/ 12410 w 13261"/>
              <a:gd name="connsiteY6" fmla="*/ 735 h 10762"/>
              <a:gd name="connsiteX7" fmla="*/ 12327 w 13261"/>
              <a:gd name="connsiteY7" fmla="*/ 10762 h 10762"/>
              <a:gd name="connsiteX8" fmla="*/ 551 w 13261"/>
              <a:gd name="connsiteY8" fmla="*/ 10762 h 10762"/>
              <a:gd name="connsiteX9" fmla="*/ 551 w 13261"/>
              <a:gd name="connsiteY9" fmla="*/ 7653 h 10762"/>
              <a:gd name="connsiteX0" fmla="*/ 551 w 13261"/>
              <a:gd name="connsiteY0" fmla="*/ 6918 h 10027"/>
              <a:gd name="connsiteX1" fmla="*/ 379 w 13261"/>
              <a:gd name="connsiteY1" fmla="*/ 7142 h 10027"/>
              <a:gd name="connsiteX2" fmla="*/ 0 w 13261"/>
              <a:gd name="connsiteY2" fmla="*/ 5041 h 10027"/>
              <a:gd name="connsiteX3" fmla="*/ 379 w 13261"/>
              <a:gd name="connsiteY3" fmla="*/ 2940 h 10027"/>
              <a:gd name="connsiteX4" fmla="*/ 551 w 13261"/>
              <a:gd name="connsiteY4" fmla="*/ 3164 h 10027"/>
              <a:gd name="connsiteX5" fmla="*/ 551 w 13261"/>
              <a:gd name="connsiteY5" fmla="*/ 27 h 10027"/>
              <a:gd name="connsiteX6" fmla="*/ 12410 w 13261"/>
              <a:gd name="connsiteY6" fmla="*/ 0 h 10027"/>
              <a:gd name="connsiteX7" fmla="*/ 12327 w 13261"/>
              <a:gd name="connsiteY7" fmla="*/ 10027 h 10027"/>
              <a:gd name="connsiteX8" fmla="*/ 551 w 13261"/>
              <a:gd name="connsiteY8" fmla="*/ 10027 h 10027"/>
              <a:gd name="connsiteX9" fmla="*/ 551 w 13261"/>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27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359 w 12410"/>
              <a:gd name="connsiteY7" fmla="*/ 10027 h 10027"/>
              <a:gd name="connsiteX8" fmla="*/ 551 w 12410"/>
              <a:gd name="connsiteY8" fmla="*/ 10027 h 10027"/>
              <a:gd name="connsiteX9" fmla="*/ 551 w 12410"/>
              <a:gd name="connsiteY9" fmla="*/ 6918 h 10027"/>
              <a:gd name="connsiteX0" fmla="*/ 551 w 12410"/>
              <a:gd name="connsiteY0" fmla="*/ 6918 h 10027"/>
              <a:gd name="connsiteX1" fmla="*/ 379 w 12410"/>
              <a:gd name="connsiteY1" fmla="*/ 7142 h 10027"/>
              <a:gd name="connsiteX2" fmla="*/ 0 w 12410"/>
              <a:gd name="connsiteY2" fmla="*/ 5041 h 10027"/>
              <a:gd name="connsiteX3" fmla="*/ 379 w 12410"/>
              <a:gd name="connsiteY3" fmla="*/ 2940 h 10027"/>
              <a:gd name="connsiteX4" fmla="*/ 551 w 12410"/>
              <a:gd name="connsiteY4" fmla="*/ 3164 h 10027"/>
              <a:gd name="connsiteX5" fmla="*/ 551 w 12410"/>
              <a:gd name="connsiteY5" fmla="*/ 27 h 10027"/>
              <a:gd name="connsiteX6" fmla="*/ 12410 w 12410"/>
              <a:gd name="connsiteY6" fmla="*/ 0 h 10027"/>
              <a:gd name="connsiteX7" fmla="*/ 12401 w 12410"/>
              <a:gd name="connsiteY7" fmla="*/ 10027 h 10027"/>
              <a:gd name="connsiteX8" fmla="*/ 551 w 12410"/>
              <a:gd name="connsiteY8" fmla="*/ 10027 h 10027"/>
              <a:gd name="connsiteX9" fmla="*/ 551 w 12410"/>
              <a:gd name="connsiteY9" fmla="*/ 6918 h 10027"/>
              <a:gd name="connsiteX0" fmla="*/ 551 w 12422"/>
              <a:gd name="connsiteY0" fmla="*/ 6918 h 10027"/>
              <a:gd name="connsiteX1" fmla="*/ 379 w 12422"/>
              <a:gd name="connsiteY1" fmla="*/ 7142 h 10027"/>
              <a:gd name="connsiteX2" fmla="*/ 0 w 12422"/>
              <a:gd name="connsiteY2" fmla="*/ 5041 h 10027"/>
              <a:gd name="connsiteX3" fmla="*/ 379 w 12422"/>
              <a:gd name="connsiteY3" fmla="*/ 2940 h 10027"/>
              <a:gd name="connsiteX4" fmla="*/ 551 w 12422"/>
              <a:gd name="connsiteY4" fmla="*/ 3164 h 10027"/>
              <a:gd name="connsiteX5" fmla="*/ 551 w 12422"/>
              <a:gd name="connsiteY5" fmla="*/ 27 h 10027"/>
              <a:gd name="connsiteX6" fmla="*/ 12410 w 12422"/>
              <a:gd name="connsiteY6" fmla="*/ 0 h 10027"/>
              <a:gd name="connsiteX7" fmla="*/ 12422 w 12422"/>
              <a:gd name="connsiteY7" fmla="*/ 10027 h 10027"/>
              <a:gd name="connsiteX8" fmla="*/ 551 w 12422"/>
              <a:gd name="connsiteY8" fmla="*/ 10027 h 10027"/>
              <a:gd name="connsiteX9" fmla="*/ 551 w 12422"/>
              <a:gd name="connsiteY9" fmla="*/ 6918 h 10027"/>
              <a:gd name="connsiteX0" fmla="*/ 551 w 12411"/>
              <a:gd name="connsiteY0" fmla="*/ 6918 h 10027"/>
              <a:gd name="connsiteX1" fmla="*/ 379 w 12411"/>
              <a:gd name="connsiteY1" fmla="*/ 7142 h 10027"/>
              <a:gd name="connsiteX2" fmla="*/ 0 w 12411"/>
              <a:gd name="connsiteY2" fmla="*/ 5041 h 10027"/>
              <a:gd name="connsiteX3" fmla="*/ 379 w 12411"/>
              <a:gd name="connsiteY3" fmla="*/ 2940 h 10027"/>
              <a:gd name="connsiteX4" fmla="*/ 551 w 12411"/>
              <a:gd name="connsiteY4" fmla="*/ 3164 h 10027"/>
              <a:gd name="connsiteX5" fmla="*/ 551 w 12411"/>
              <a:gd name="connsiteY5" fmla="*/ 27 h 10027"/>
              <a:gd name="connsiteX6" fmla="*/ 12410 w 12411"/>
              <a:gd name="connsiteY6" fmla="*/ 0 h 10027"/>
              <a:gd name="connsiteX7" fmla="*/ 12411 w 12411"/>
              <a:gd name="connsiteY7" fmla="*/ 10027 h 10027"/>
              <a:gd name="connsiteX8" fmla="*/ 551 w 12411"/>
              <a:gd name="connsiteY8" fmla="*/ 10027 h 10027"/>
              <a:gd name="connsiteX9" fmla="*/ 551 w 12411"/>
              <a:gd name="connsiteY9" fmla="*/ 6918 h 10027"/>
              <a:gd name="connsiteX0" fmla="*/ 551 w 14809"/>
              <a:gd name="connsiteY0" fmla="*/ 6918 h 10027"/>
              <a:gd name="connsiteX1" fmla="*/ 379 w 14809"/>
              <a:gd name="connsiteY1" fmla="*/ 7142 h 10027"/>
              <a:gd name="connsiteX2" fmla="*/ 0 w 14809"/>
              <a:gd name="connsiteY2" fmla="*/ 5041 h 10027"/>
              <a:gd name="connsiteX3" fmla="*/ 379 w 14809"/>
              <a:gd name="connsiteY3" fmla="*/ 2940 h 10027"/>
              <a:gd name="connsiteX4" fmla="*/ 551 w 14809"/>
              <a:gd name="connsiteY4" fmla="*/ 3164 h 10027"/>
              <a:gd name="connsiteX5" fmla="*/ 551 w 14809"/>
              <a:gd name="connsiteY5" fmla="*/ 27 h 10027"/>
              <a:gd name="connsiteX6" fmla="*/ 14809 w 14809"/>
              <a:gd name="connsiteY6" fmla="*/ 0 h 10027"/>
              <a:gd name="connsiteX7" fmla="*/ 12411 w 14809"/>
              <a:gd name="connsiteY7" fmla="*/ 10027 h 10027"/>
              <a:gd name="connsiteX8" fmla="*/ 551 w 14809"/>
              <a:gd name="connsiteY8" fmla="*/ 10027 h 10027"/>
              <a:gd name="connsiteX9" fmla="*/ 551 w 14809"/>
              <a:gd name="connsiteY9" fmla="*/ 6918 h 10027"/>
              <a:gd name="connsiteX0" fmla="*/ 551 w 14815"/>
              <a:gd name="connsiteY0" fmla="*/ 6918 h 10027"/>
              <a:gd name="connsiteX1" fmla="*/ 379 w 14815"/>
              <a:gd name="connsiteY1" fmla="*/ 7142 h 10027"/>
              <a:gd name="connsiteX2" fmla="*/ 0 w 14815"/>
              <a:gd name="connsiteY2" fmla="*/ 5041 h 10027"/>
              <a:gd name="connsiteX3" fmla="*/ 379 w 14815"/>
              <a:gd name="connsiteY3" fmla="*/ 2940 h 10027"/>
              <a:gd name="connsiteX4" fmla="*/ 551 w 14815"/>
              <a:gd name="connsiteY4" fmla="*/ 3164 h 10027"/>
              <a:gd name="connsiteX5" fmla="*/ 551 w 14815"/>
              <a:gd name="connsiteY5" fmla="*/ 27 h 10027"/>
              <a:gd name="connsiteX6" fmla="*/ 14809 w 14815"/>
              <a:gd name="connsiteY6" fmla="*/ 0 h 10027"/>
              <a:gd name="connsiteX7" fmla="*/ 14815 w 14815"/>
              <a:gd name="connsiteY7" fmla="*/ 10002 h 10027"/>
              <a:gd name="connsiteX8" fmla="*/ 551 w 14815"/>
              <a:gd name="connsiteY8" fmla="*/ 10027 h 10027"/>
              <a:gd name="connsiteX9" fmla="*/ 551 w 14815"/>
              <a:gd name="connsiteY9" fmla="*/ 6918 h 10027"/>
              <a:gd name="connsiteX0" fmla="*/ 551 w 17244"/>
              <a:gd name="connsiteY0" fmla="*/ 6971 h 10080"/>
              <a:gd name="connsiteX1" fmla="*/ 379 w 17244"/>
              <a:gd name="connsiteY1" fmla="*/ 7195 h 10080"/>
              <a:gd name="connsiteX2" fmla="*/ 0 w 17244"/>
              <a:gd name="connsiteY2" fmla="*/ 5094 h 10080"/>
              <a:gd name="connsiteX3" fmla="*/ 379 w 17244"/>
              <a:gd name="connsiteY3" fmla="*/ 2993 h 10080"/>
              <a:gd name="connsiteX4" fmla="*/ 551 w 17244"/>
              <a:gd name="connsiteY4" fmla="*/ 3217 h 10080"/>
              <a:gd name="connsiteX5" fmla="*/ 551 w 17244"/>
              <a:gd name="connsiteY5" fmla="*/ 80 h 10080"/>
              <a:gd name="connsiteX6" fmla="*/ 17244 w 17244"/>
              <a:gd name="connsiteY6" fmla="*/ 0 h 10080"/>
              <a:gd name="connsiteX7" fmla="*/ 14815 w 17244"/>
              <a:gd name="connsiteY7" fmla="*/ 10055 h 10080"/>
              <a:gd name="connsiteX8" fmla="*/ 551 w 17244"/>
              <a:gd name="connsiteY8" fmla="*/ 10080 h 10080"/>
              <a:gd name="connsiteX9" fmla="*/ 551 w 17244"/>
              <a:gd name="connsiteY9" fmla="*/ 6971 h 10080"/>
              <a:gd name="connsiteX0" fmla="*/ 551 w 17244"/>
              <a:gd name="connsiteY0" fmla="*/ 6971 h 10080"/>
              <a:gd name="connsiteX1" fmla="*/ 379 w 17244"/>
              <a:gd name="connsiteY1" fmla="*/ 7195 h 10080"/>
              <a:gd name="connsiteX2" fmla="*/ 0 w 17244"/>
              <a:gd name="connsiteY2" fmla="*/ 5094 h 10080"/>
              <a:gd name="connsiteX3" fmla="*/ 379 w 17244"/>
              <a:gd name="connsiteY3" fmla="*/ 2993 h 10080"/>
              <a:gd name="connsiteX4" fmla="*/ 551 w 17244"/>
              <a:gd name="connsiteY4" fmla="*/ 3217 h 10080"/>
              <a:gd name="connsiteX5" fmla="*/ 551 w 17244"/>
              <a:gd name="connsiteY5" fmla="*/ 80 h 10080"/>
              <a:gd name="connsiteX6" fmla="*/ 17244 w 17244"/>
              <a:gd name="connsiteY6" fmla="*/ 0 h 10080"/>
              <a:gd name="connsiteX7" fmla="*/ 17241 w 17244"/>
              <a:gd name="connsiteY7" fmla="*/ 10002 h 10080"/>
              <a:gd name="connsiteX8" fmla="*/ 551 w 17244"/>
              <a:gd name="connsiteY8" fmla="*/ 10080 h 10080"/>
              <a:gd name="connsiteX9" fmla="*/ 551 w 17244"/>
              <a:gd name="connsiteY9" fmla="*/ 6971 h 10080"/>
              <a:gd name="connsiteX0" fmla="*/ 551 w 17260"/>
              <a:gd name="connsiteY0" fmla="*/ 6971 h 10080"/>
              <a:gd name="connsiteX1" fmla="*/ 379 w 17260"/>
              <a:gd name="connsiteY1" fmla="*/ 7195 h 10080"/>
              <a:gd name="connsiteX2" fmla="*/ 0 w 17260"/>
              <a:gd name="connsiteY2" fmla="*/ 5094 h 10080"/>
              <a:gd name="connsiteX3" fmla="*/ 379 w 17260"/>
              <a:gd name="connsiteY3" fmla="*/ 2993 h 10080"/>
              <a:gd name="connsiteX4" fmla="*/ 551 w 17260"/>
              <a:gd name="connsiteY4" fmla="*/ 3217 h 10080"/>
              <a:gd name="connsiteX5" fmla="*/ 551 w 17260"/>
              <a:gd name="connsiteY5" fmla="*/ 80 h 10080"/>
              <a:gd name="connsiteX6" fmla="*/ 17244 w 17260"/>
              <a:gd name="connsiteY6" fmla="*/ 0 h 10080"/>
              <a:gd name="connsiteX7" fmla="*/ 17260 w 17260"/>
              <a:gd name="connsiteY7" fmla="*/ 10002 h 10080"/>
              <a:gd name="connsiteX8" fmla="*/ 551 w 17260"/>
              <a:gd name="connsiteY8" fmla="*/ 10080 h 10080"/>
              <a:gd name="connsiteX9" fmla="*/ 551 w 17260"/>
              <a:gd name="connsiteY9" fmla="*/ 6971 h 10080"/>
              <a:gd name="connsiteX0" fmla="*/ 551 w 17250"/>
              <a:gd name="connsiteY0" fmla="*/ 6971 h 10108"/>
              <a:gd name="connsiteX1" fmla="*/ 379 w 17250"/>
              <a:gd name="connsiteY1" fmla="*/ 7195 h 10108"/>
              <a:gd name="connsiteX2" fmla="*/ 0 w 17250"/>
              <a:gd name="connsiteY2" fmla="*/ 5094 h 10108"/>
              <a:gd name="connsiteX3" fmla="*/ 379 w 17250"/>
              <a:gd name="connsiteY3" fmla="*/ 2993 h 10108"/>
              <a:gd name="connsiteX4" fmla="*/ 551 w 17250"/>
              <a:gd name="connsiteY4" fmla="*/ 3217 h 10108"/>
              <a:gd name="connsiteX5" fmla="*/ 551 w 17250"/>
              <a:gd name="connsiteY5" fmla="*/ 80 h 10108"/>
              <a:gd name="connsiteX6" fmla="*/ 17244 w 17250"/>
              <a:gd name="connsiteY6" fmla="*/ 0 h 10108"/>
              <a:gd name="connsiteX7" fmla="*/ 17250 w 17250"/>
              <a:gd name="connsiteY7" fmla="*/ 10108 h 10108"/>
              <a:gd name="connsiteX8" fmla="*/ 551 w 17250"/>
              <a:gd name="connsiteY8" fmla="*/ 10080 h 10108"/>
              <a:gd name="connsiteX9" fmla="*/ 551 w 17250"/>
              <a:gd name="connsiteY9" fmla="*/ 6971 h 10108"/>
              <a:gd name="connsiteX0" fmla="*/ 551 w 17250"/>
              <a:gd name="connsiteY0" fmla="*/ 6971 h 10108"/>
              <a:gd name="connsiteX1" fmla="*/ 379 w 17250"/>
              <a:gd name="connsiteY1" fmla="*/ 7195 h 10108"/>
              <a:gd name="connsiteX2" fmla="*/ 0 w 17250"/>
              <a:gd name="connsiteY2" fmla="*/ 5094 h 10108"/>
              <a:gd name="connsiteX3" fmla="*/ 379 w 17250"/>
              <a:gd name="connsiteY3" fmla="*/ 2993 h 10108"/>
              <a:gd name="connsiteX4" fmla="*/ 551 w 17250"/>
              <a:gd name="connsiteY4" fmla="*/ 3217 h 10108"/>
              <a:gd name="connsiteX5" fmla="*/ 551 w 17250"/>
              <a:gd name="connsiteY5" fmla="*/ 80 h 10108"/>
              <a:gd name="connsiteX6" fmla="*/ 17244 w 17250"/>
              <a:gd name="connsiteY6" fmla="*/ 0 h 10108"/>
              <a:gd name="connsiteX7" fmla="*/ 17250 w 17250"/>
              <a:gd name="connsiteY7" fmla="*/ 10108 h 10108"/>
              <a:gd name="connsiteX8" fmla="*/ 551 w 17250"/>
              <a:gd name="connsiteY8" fmla="*/ 10080 h 10108"/>
              <a:gd name="connsiteX9" fmla="*/ 551 w 17250"/>
              <a:gd name="connsiteY9" fmla="*/ 6971 h 10108"/>
              <a:gd name="connsiteX0" fmla="*/ 551 w 17250"/>
              <a:gd name="connsiteY0" fmla="*/ 7035 h 10172"/>
              <a:gd name="connsiteX1" fmla="*/ 379 w 17250"/>
              <a:gd name="connsiteY1" fmla="*/ 7259 h 10172"/>
              <a:gd name="connsiteX2" fmla="*/ 0 w 17250"/>
              <a:gd name="connsiteY2" fmla="*/ 5158 h 10172"/>
              <a:gd name="connsiteX3" fmla="*/ 379 w 17250"/>
              <a:gd name="connsiteY3" fmla="*/ 3057 h 10172"/>
              <a:gd name="connsiteX4" fmla="*/ 551 w 17250"/>
              <a:gd name="connsiteY4" fmla="*/ 3281 h 10172"/>
              <a:gd name="connsiteX5" fmla="*/ 551 w 17250"/>
              <a:gd name="connsiteY5" fmla="*/ 144 h 10172"/>
              <a:gd name="connsiteX6" fmla="*/ 17244 w 17250"/>
              <a:gd name="connsiteY6" fmla="*/ 0 h 10172"/>
              <a:gd name="connsiteX7" fmla="*/ 17250 w 17250"/>
              <a:gd name="connsiteY7" fmla="*/ 10172 h 10172"/>
              <a:gd name="connsiteX8" fmla="*/ 551 w 17250"/>
              <a:gd name="connsiteY8" fmla="*/ 10144 h 10172"/>
              <a:gd name="connsiteX9" fmla="*/ 551 w 17250"/>
              <a:gd name="connsiteY9" fmla="*/ 7035 h 10172"/>
              <a:gd name="connsiteX0" fmla="*/ 551 w 17244"/>
              <a:gd name="connsiteY0" fmla="*/ 7035 h 10144"/>
              <a:gd name="connsiteX1" fmla="*/ 379 w 17244"/>
              <a:gd name="connsiteY1" fmla="*/ 7259 h 10144"/>
              <a:gd name="connsiteX2" fmla="*/ 0 w 17244"/>
              <a:gd name="connsiteY2" fmla="*/ 5158 h 10144"/>
              <a:gd name="connsiteX3" fmla="*/ 379 w 17244"/>
              <a:gd name="connsiteY3" fmla="*/ 3057 h 10144"/>
              <a:gd name="connsiteX4" fmla="*/ 551 w 17244"/>
              <a:gd name="connsiteY4" fmla="*/ 3281 h 10144"/>
              <a:gd name="connsiteX5" fmla="*/ 551 w 17244"/>
              <a:gd name="connsiteY5" fmla="*/ 144 h 10144"/>
              <a:gd name="connsiteX6" fmla="*/ 17244 w 17244"/>
              <a:gd name="connsiteY6" fmla="*/ 0 h 10144"/>
              <a:gd name="connsiteX7" fmla="*/ 17244 w 17244"/>
              <a:gd name="connsiteY7" fmla="*/ 10140 h 10144"/>
              <a:gd name="connsiteX8" fmla="*/ 551 w 17244"/>
              <a:gd name="connsiteY8" fmla="*/ 10144 h 10144"/>
              <a:gd name="connsiteX9" fmla="*/ 551 w 17244"/>
              <a:gd name="connsiteY9" fmla="*/ 7035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4" h="10144">
                <a:moveTo>
                  <a:pt x="551" y="7035"/>
                </a:moveTo>
                <a:cubicBezTo>
                  <a:pt x="500" y="7175"/>
                  <a:pt x="440" y="7259"/>
                  <a:pt x="379" y="7259"/>
                </a:cubicBezTo>
                <a:cubicBezTo>
                  <a:pt x="167" y="7259"/>
                  <a:pt x="0" y="6306"/>
                  <a:pt x="0" y="5158"/>
                </a:cubicBezTo>
                <a:cubicBezTo>
                  <a:pt x="0" y="3982"/>
                  <a:pt x="167" y="3057"/>
                  <a:pt x="379" y="3057"/>
                </a:cubicBezTo>
                <a:cubicBezTo>
                  <a:pt x="440" y="3057"/>
                  <a:pt x="500" y="3141"/>
                  <a:pt x="551" y="3281"/>
                </a:cubicBezTo>
                <a:cubicBezTo>
                  <a:pt x="551" y="144"/>
                  <a:pt x="553" y="1534"/>
                  <a:pt x="551" y="144"/>
                </a:cubicBezTo>
                <a:lnTo>
                  <a:pt x="17244" y="0"/>
                </a:lnTo>
                <a:cubicBezTo>
                  <a:pt x="17240" y="5005"/>
                  <a:pt x="17244" y="10140"/>
                  <a:pt x="17244" y="10140"/>
                </a:cubicBezTo>
                <a:lnTo>
                  <a:pt x="551" y="10144"/>
                </a:lnTo>
                <a:lnTo>
                  <a:pt x="551" y="7035"/>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a:latin typeface="Hacen Liner Screen" pitchFamily="2" charset="-78"/>
                <a:cs typeface="Hacen Liner Screen" pitchFamily="2" charset="-78"/>
              </a:rPr>
              <a:t>دعم معنويات الأفراد للإبْقاء على درجة عالية مِنَ الجودة</a:t>
            </a:r>
          </a:p>
        </p:txBody>
      </p:sp>
      <p:sp>
        <p:nvSpPr>
          <p:cNvPr id="43" name="Freeform 12"/>
          <p:cNvSpPr>
            <a:spLocks noChangeAspect="1"/>
          </p:cNvSpPr>
          <p:nvPr/>
        </p:nvSpPr>
        <p:spPr bwMode="auto">
          <a:xfrm>
            <a:off x="4590403" y="1903202"/>
            <a:ext cx="1075603" cy="822960"/>
          </a:xfrm>
          <a:custGeom>
            <a:avLst/>
            <a:gdLst>
              <a:gd name="T0" fmla="*/ 0 w 2728"/>
              <a:gd name="T1" fmla="*/ 0 h 358"/>
              <a:gd name="T2" fmla="*/ 2728 w 2728"/>
              <a:gd name="T3" fmla="*/ 0 h 358"/>
              <a:gd name="T4" fmla="*/ 2728 w 2728"/>
              <a:gd name="T5" fmla="*/ 98 h 358"/>
              <a:gd name="T6" fmla="*/ 2620 w 2728"/>
              <a:gd name="T7" fmla="*/ 179 h 358"/>
              <a:gd name="T8" fmla="*/ 2728 w 2728"/>
              <a:gd name="T9" fmla="*/ 260 h 358"/>
              <a:gd name="T10" fmla="*/ 2728 w 2728"/>
              <a:gd name="T11" fmla="*/ 358 h 358"/>
              <a:gd name="T12" fmla="*/ 0 w 2728"/>
              <a:gd name="T13" fmla="*/ 358 h 358"/>
              <a:gd name="T14" fmla="*/ 0 w 2728"/>
              <a:gd name="T15" fmla="*/ 0 h 358"/>
              <a:gd name="connsiteX0" fmla="*/ 5494 w 11243"/>
              <a:gd name="connsiteY0" fmla="*/ 202 h 10202"/>
              <a:gd name="connsiteX1" fmla="*/ 10000 w 11243"/>
              <a:gd name="connsiteY1" fmla="*/ 202 h 10202"/>
              <a:gd name="connsiteX2" fmla="*/ 10000 w 11243"/>
              <a:gd name="connsiteY2" fmla="*/ 2939 h 10202"/>
              <a:gd name="connsiteX3" fmla="*/ 9604 w 11243"/>
              <a:gd name="connsiteY3" fmla="*/ 5202 h 10202"/>
              <a:gd name="connsiteX4" fmla="*/ 10000 w 11243"/>
              <a:gd name="connsiteY4" fmla="*/ 7465 h 10202"/>
              <a:gd name="connsiteX5" fmla="*/ 10000 w 11243"/>
              <a:gd name="connsiteY5" fmla="*/ 10202 h 10202"/>
              <a:gd name="connsiteX6" fmla="*/ 0 w 11243"/>
              <a:gd name="connsiteY6" fmla="*/ 10202 h 10202"/>
              <a:gd name="connsiteX7" fmla="*/ 5494 w 11243"/>
              <a:gd name="connsiteY7" fmla="*/ 202 h 10202"/>
              <a:gd name="connsiteX0" fmla="*/ 5494 w 10333"/>
              <a:gd name="connsiteY0" fmla="*/ 202 h 10202"/>
              <a:gd name="connsiteX1" fmla="*/ 10000 w 10333"/>
              <a:gd name="connsiteY1" fmla="*/ 202 h 10202"/>
              <a:gd name="connsiteX2" fmla="*/ 10000 w 10333"/>
              <a:gd name="connsiteY2" fmla="*/ 2939 h 10202"/>
              <a:gd name="connsiteX3" fmla="*/ 9604 w 10333"/>
              <a:gd name="connsiteY3" fmla="*/ 5202 h 10202"/>
              <a:gd name="connsiteX4" fmla="*/ 10000 w 10333"/>
              <a:gd name="connsiteY4" fmla="*/ 7465 h 10202"/>
              <a:gd name="connsiteX5" fmla="*/ 10000 w 10333"/>
              <a:gd name="connsiteY5" fmla="*/ 10202 h 10202"/>
              <a:gd name="connsiteX6" fmla="*/ 0 w 10333"/>
              <a:gd name="connsiteY6" fmla="*/ 10202 h 10202"/>
              <a:gd name="connsiteX7" fmla="*/ 5494 w 10333"/>
              <a:gd name="connsiteY7" fmla="*/ 202 h 10202"/>
              <a:gd name="connsiteX0" fmla="*/ 263 w 5102"/>
              <a:gd name="connsiteY0" fmla="*/ 202 h 10202"/>
              <a:gd name="connsiteX1" fmla="*/ 4769 w 5102"/>
              <a:gd name="connsiteY1" fmla="*/ 202 h 10202"/>
              <a:gd name="connsiteX2" fmla="*/ 4769 w 5102"/>
              <a:gd name="connsiteY2" fmla="*/ 2939 h 10202"/>
              <a:gd name="connsiteX3" fmla="*/ 4373 w 5102"/>
              <a:gd name="connsiteY3" fmla="*/ 5202 h 10202"/>
              <a:gd name="connsiteX4" fmla="*/ 4769 w 5102"/>
              <a:gd name="connsiteY4" fmla="*/ 7465 h 10202"/>
              <a:gd name="connsiteX5" fmla="*/ 4769 w 5102"/>
              <a:gd name="connsiteY5" fmla="*/ 10202 h 10202"/>
              <a:gd name="connsiteX6" fmla="*/ 0 w 5102"/>
              <a:gd name="connsiteY6" fmla="*/ 10202 h 10202"/>
              <a:gd name="connsiteX7" fmla="*/ 263 w 5102"/>
              <a:gd name="connsiteY7" fmla="*/ 202 h 10202"/>
              <a:gd name="connsiteX0" fmla="*/ 515 w 10095"/>
              <a:gd name="connsiteY0" fmla="*/ 1 h 9803"/>
              <a:gd name="connsiteX1" fmla="*/ 9347 w 10095"/>
              <a:gd name="connsiteY1" fmla="*/ 1 h 9803"/>
              <a:gd name="connsiteX2" fmla="*/ 9347 w 10095"/>
              <a:gd name="connsiteY2" fmla="*/ 2684 h 9803"/>
              <a:gd name="connsiteX3" fmla="*/ 8571 w 10095"/>
              <a:gd name="connsiteY3" fmla="*/ 4902 h 9803"/>
              <a:gd name="connsiteX4" fmla="*/ 9347 w 10095"/>
              <a:gd name="connsiteY4" fmla="*/ 7120 h 9803"/>
              <a:gd name="connsiteX5" fmla="*/ 9347 w 10095"/>
              <a:gd name="connsiteY5" fmla="*/ 9803 h 9803"/>
              <a:gd name="connsiteX6" fmla="*/ 0 w 10095"/>
              <a:gd name="connsiteY6" fmla="*/ 9803 h 9803"/>
              <a:gd name="connsiteX7" fmla="*/ 515 w 10095"/>
              <a:gd name="connsiteY7" fmla="*/ 1 h 9803"/>
              <a:gd name="connsiteX0" fmla="*/ 510 w 9262"/>
              <a:gd name="connsiteY0" fmla="*/ 0 h 9999"/>
              <a:gd name="connsiteX1" fmla="*/ 9259 w 9262"/>
              <a:gd name="connsiteY1" fmla="*/ 0 h 9999"/>
              <a:gd name="connsiteX2" fmla="*/ 9259 w 9262"/>
              <a:gd name="connsiteY2" fmla="*/ 2737 h 9999"/>
              <a:gd name="connsiteX3" fmla="*/ 8490 w 9262"/>
              <a:gd name="connsiteY3" fmla="*/ 5000 h 9999"/>
              <a:gd name="connsiteX4" fmla="*/ 9259 w 9262"/>
              <a:gd name="connsiteY4" fmla="*/ 7262 h 9999"/>
              <a:gd name="connsiteX5" fmla="*/ 9259 w 9262"/>
              <a:gd name="connsiteY5" fmla="*/ 9999 h 9999"/>
              <a:gd name="connsiteX6" fmla="*/ 0 w 9262"/>
              <a:gd name="connsiteY6" fmla="*/ 9999 h 9999"/>
              <a:gd name="connsiteX7" fmla="*/ 510 w 9262"/>
              <a:gd name="connsiteY7" fmla="*/ 0 h 9999"/>
              <a:gd name="connsiteX0" fmla="*/ 5377 w 10000"/>
              <a:gd name="connsiteY0" fmla="*/ 0 h 10000"/>
              <a:gd name="connsiteX1" fmla="*/ 9997 w 10000"/>
              <a:gd name="connsiteY1" fmla="*/ 0 h 10000"/>
              <a:gd name="connsiteX2" fmla="*/ 9997 w 10000"/>
              <a:gd name="connsiteY2" fmla="*/ 2737 h 10000"/>
              <a:gd name="connsiteX3" fmla="*/ 9166 w 10000"/>
              <a:gd name="connsiteY3" fmla="*/ 5001 h 10000"/>
              <a:gd name="connsiteX4" fmla="*/ 9997 w 10000"/>
              <a:gd name="connsiteY4" fmla="*/ 7263 h 10000"/>
              <a:gd name="connsiteX5" fmla="*/ 9997 w 10000"/>
              <a:gd name="connsiteY5" fmla="*/ 10000 h 10000"/>
              <a:gd name="connsiteX6" fmla="*/ 0 w 10000"/>
              <a:gd name="connsiteY6" fmla="*/ 10000 h 10000"/>
              <a:gd name="connsiteX7" fmla="*/ 5377 w 10000"/>
              <a:gd name="connsiteY7" fmla="*/ 0 h 10000"/>
              <a:gd name="connsiteX0" fmla="*/ 85 w 4708"/>
              <a:gd name="connsiteY0" fmla="*/ 0 h 10051"/>
              <a:gd name="connsiteX1" fmla="*/ 4705 w 4708"/>
              <a:gd name="connsiteY1" fmla="*/ 0 h 10051"/>
              <a:gd name="connsiteX2" fmla="*/ 4705 w 4708"/>
              <a:gd name="connsiteY2" fmla="*/ 2737 h 10051"/>
              <a:gd name="connsiteX3" fmla="*/ 3874 w 4708"/>
              <a:gd name="connsiteY3" fmla="*/ 5001 h 10051"/>
              <a:gd name="connsiteX4" fmla="*/ 4705 w 4708"/>
              <a:gd name="connsiteY4" fmla="*/ 7263 h 10051"/>
              <a:gd name="connsiteX5" fmla="*/ 4705 w 4708"/>
              <a:gd name="connsiteY5" fmla="*/ 10000 h 10051"/>
              <a:gd name="connsiteX6" fmla="*/ 0 w 4708"/>
              <a:gd name="connsiteY6" fmla="*/ 10051 h 10051"/>
              <a:gd name="connsiteX7" fmla="*/ 85 w 4708"/>
              <a:gd name="connsiteY7" fmla="*/ 0 h 10051"/>
              <a:gd name="connsiteX0" fmla="*/ 15 w 9834"/>
              <a:gd name="connsiteY0" fmla="*/ 0 h 9970"/>
              <a:gd name="connsiteX1" fmla="*/ 9828 w 9834"/>
              <a:gd name="connsiteY1" fmla="*/ 0 h 9970"/>
              <a:gd name="connsiteX2" fmla="*/ 9828 w 9834"/>
              <a:gd name="connsiteY2" fmla="*/ 2723 h 9970"/>
              <a:gd name="connsiteX3" fmla="*/ 8063 w 9834"/>
              <a:gd name="connsiteY3" fmla="*/ 4976 h 9970"/>
              <a:gd name="connsiteX4" fmla="*/ 9828 w 9834"/>
              <a:gd name="connsiteY4" fmla="*/ 7226 h 9970"/>
              <a:gd name="connsiteX5" fmla="*/ 9828 w 9834"/>
              <a:gd name="connsiteY5" fmla="*/ 9949 h 9970"/>
              <a:gd name="connsiteX6" fmla="*/ 45 w 9834"/>
              <a:gd name="connsiteY6" fmla="*/ 9970 h 9970"/>
              <a:gd name="connsiteX7" fmla="*/ 15 w 9834"/>
              <a:gd name="connsiteY7" fmla="*/ 0 h 9970"/>
              <a:gd name="connsiteX0" fmla="*/ 20 w 10005"/>
              <a:gd name="connsiteY0" fmla="*/ 0 h 10000"/>
              <a:gd name="connsiteX1" fmla="*/ 9999 w 10005"/>
              <a:gd name="connsiteY1" fmla="*/ 0 h 10000"/>
              <a:gd name="connsiteX2" fmla="*/ 9999 w 10005"/>
              <a:gd name="connsiteY2" fmla="*/ 2731 h 10000"/>
              <a:gd name="connsiteX3" fmla="*/ 8204 w 10005"/>
              <a:gd name="connsiteY3" fmla="*/ 4991 h 10000"/>
              <a:gd name="connsiteX4" fmla="*/ 9999 w 10005"/>
              <a:gd name="connsiteY4" fmla="*/ 7248 h 10000"/>
              <a:gd name="connsiteX5" fmla="*/ 9999 w 10005"/>
              <a:gd name="connsiteY5" fmla="*/ 9979 h 10000"/>
              <a:gd name="connsiteX6" fmla="*/ 51 w 10005"/>
              <a:gd name="connsiteY6" fmla="*/ 10000 h 10000"/>
              <a:gd name="connsiteX7" fmla="*/ 20 w 10005"/>
              <a:gd name="connsiteY7" fmla="*/ 0 h 10000"/>
              <a:gd name="connsiteX0" fmla="*/ 1 w 9986"/>
              <a:gd name="connsiteY0" fmla="*/ 0 h 9979"/>
              <a:gd name="connsiteX1" fmla="*/ 9980 w 9986"/>
              <a:gd name="connsiteY1" fmla="*/ 0 h 9979"/>
              <a:gd name="connsiteX2" fmla="*/ 9980 w 9986"/>
              <a:gd name="connsiteY2" fmla="*/ 2731 h 9979"/>
              <a:gd name="connsiteX3" fmla="*/ 8185 w 9986"/>
              <a:gd name="connsiteY3" fmla="*/ 4991 h 9979"/>
              <a:gd name="connsiteX4" fmla="*/ 9980 w 9986"/>
              <a:gd name="connsiteY4" fmla="*/ 7248 h 9979"/>
              <a:gd name="connsiteX5" fmla="*/ 9980 w 9986"/>
              <a:gd name="connsiteY5" fmla="*/ 9979 h 9979"/>
              <a:gd name="connsiteX6" fmla="*/ 3739 w 9986"/>
              <a:gd name="connsiteY6" fmla="*/ 9970 h 9979"/>
              <a:gd name="connsiteX7" fmla="*/ 1 w 9986"/>
              <a:gd name="connsiteY7" fmla="*/ 0 h 9979"/>
              <a:gd name="connsiteX0" fmla="*/ 7 w 6563"/>
              <a:gd name="connsiteY0" fmla="*/ 0 h 10000"/>
              <a:gd name="connsiteX1" fmla="*/ 6557 w 6563"/>
              <a:gd name="connsiteY1" fmla="*/ 0 h 10000"/>
              <a:gd name="connsiteX2" fmla="*/ 6557 w 6563"/>
              <a:gd name="connsiteY2" fmla="*/ 2737 h 10000"/>
              <a:gd name="connsiteX3" fmla="*/ 4759 w 6563"/>
              <a:gd name="connsiteY3" fmla="*/ 5002 h 10000"/>
              <a:gd name="connsiteX4" fmla="*/ 6557 w 6563"/>
              <a:gd name="connsiteY4" fmla="*/ 7263 h 10000"/>
              <a:gd name="connsiteX5" fmla="*/ 6557 w 6563"/>
              <a:gd name="connsiteY5" fmla="*/ 10000 h 10000"/>
              <a:gd name="connsiteX6" fmla="*/ 307 w 6563"/>
              <a:gd name="connsiteY6" fmla="*/ 9991 h 10000"/>
              <a:gd name="connsiteX7" fmla="*/ 7 w 6563"/>
              <a:gd name="connsiteY7" fmla="*/ 0 h 10000"/>
              <a:gd name="connsiteX0" fmla="*/ 30 w 10019"/>
              <a:gd name="connsiteY0" fmla="*/ 0 h 10000"/>
              <a:gd name="connsiteX1" fmla="*/ 10010 w 10019"/>
              <a:gd name="connsiteY1" fmla="*/ 0 h 10000"/>
              <a:gd name="connsiteX2" fmla="*/ 10010 w 10019"/>
              <a:gd name="connsiteY2" fmla="*/ 2737 h 10000"/>
              <a:gd name="connsiteX3" fmla="*/ 7270 w 10019"/>
              <a:gd name="connsiteY3" fmla="*/ 5002 h 10000"/>
              <a:gd name="connsiteX4" fmla="*/ 10010 w 10019"/>
              <a:gd name="connsiteY4" fmla="*/ 7263 h 10000"/>
              <a:gd name="connsiteX5" fmla="*/ 10010 w 10019"/>
              <a:gd name="connsiteY5" fmla="*/ 10000 h 10000"/>
              <a:gd name="connsiteX6" fmla="*/ 77 w 10019"/>
              <a:gd name="connsiteY6" fmla="*/ 9991 h 10000"/>
              <a:gd name="connsiteX7" fmla="*/ 30 w 10019"/>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6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41 w 10030"/>
              <a:gd name="connsiteY0" fmla="*/ 0 h 10000"/>
              <a:gd name="connsiteX1" fmla="*/ 10021 w 10030"/>
              <a:gd name="connsiteY1" fmla="*/ 0 h 10000"/>
              <a:gd name="connsiteX2" fmla="*/ 10021 w 10030"/>
              <a:gd name="connsiteY2" fmla="*/ 2737 h 10000"/>
              <a:gd name="connsiteX3" fmla="*/ 7281 w 10030"/>
              <a:gd name="connsiteY3" fmla="*/ 5002 h 10000"/>
              <a:gd name="connsiteX4" fmla="*/ 10021 w 10030"/>
              <a:gd name="connsiteY4" fmla="*/ 7263 h 10000"/>
              <a:gd name="connsiteX5" fmla="*/ 10021 w 10030"/>
              <a:gd name="connsiteY5" fmla="*/ 10000 h 10000"/>
              <a:gd name="connsiteX6" fmla="*/ 33 w 10030"/>
              <a:gd name="connsiteY6" fmla="*/ 9931 h 10000"/>
              <a:gd name="connsiteX7" fmla="*/ 41 w 10030"/>
              <a:gd name="connsiteY7" fmla="*/ 0 h 10000"/>
              <a:gd name="connsiteX0" fmla="*/ 8 w 9997"/>
              <a:gd name="connsiteY0" fmla="*/ 0 h 10000"/>
              <a:gd name="connsiteX1" fmla="*/ 9988 w 9997"/>
              <a:gd name="connsiteY1" fmla="*/ 0 h 10000"/>
              <a:gd name="connsiteX2" fmla="*/ 9988 w 9997"/>
              <a:gd name="connsiteY2" fmla="*/ 2737 h 10000"/>
              <a:gd name="connsiteX3" fmla="*/ 7248 w 9997"/>
              <a:gd name="connsiteY3" fmla="*/ 5002 h 10000"/>
              <a:gd name="connsiteX4" fmla="*/ 9988 w 9997"/>
              <a:gd name="connsiteY4" fmla="*/ 7263 h 10000"/>
              <a:gd name="connsiteX5" fmla="*/ 9988 w 9997"/>
              <a:gd name="connsiteY5" fmla="*/ 10000 h 10000"/>
              <a:gd name="connsiteX6" fmla="*/ 0 w 9997"/>
              <a:gd name="connsiteY6" fmla="*/ 9931 h 10000"/>
              <a:gd name="connsiteX7" fmla="*/ 8 w 9997"/>
              <a:gd name="connsiteY7" fmla="*/ 0 h 10000"/>
              <a:gd name="connsiteX0" fmla="*/ 8 w 10000"/>
              <a:gd name="connsiteY0" fmla="*/ 0 h 10000"/>
              <a:gd name="connsiteX1" fmla="*/ 9991 w 10000"/>
              <a:gd name="connsiteY1" fmla="*/ 0 h 10000"/>
              <a:gd name="connsiteX2" fmla="*/ 9991 w 10000"/>
              <a:gd name="connsiteY2" fmla="*/ 2737 h 10000"/>
              <a:gd name="connsiteX3" fmla="*/ 7250 w 10000"/>
              <a:gd name="connsiteY3" fmla="*/ 5002 h 10000"/>
              <a:gd name="connsiteX4" fmla="*/ 9991 w 10000"/>
              <a:gd name="connsiteY4" fmla="*/ 7263 h 10000"/>
              <a:gd name="connsiteX5" fmla="*/ 9991 w 10000"/>
              <a:gd name="connsiteY5" fmla="*/ 10000 h 10000"/>
              <a:gd name="connsiteX6" fmla="*/ 0 w 10000"/>
              <a:gd name="connsiteY6" fmla="*/ 9931 h 10000"/>
              <a:gd name="connsiteX7" fmla="*/ 8 w 10000"/>
              <a:gd name="connsiteY7" fmla="*/ 0 h 10000"/>
              <a:gd name="connsiteX0" fmla="*/ 0 w 11860"/>
              <a:gd name="connsiteY0" fmla="*/ 0 h 10000"/>
              <a:gd name="connsiteX1" fmla="*/ 11851 w 11860"/>
              <a:gd name="connsiteY1" fmla="*/ 0 h 10000"/>
              <a:gd name="connsiteX2" fmla="*/ 11851 w 11860"/>
              <a:gd name="connsiteY2" fmla="*/ 2737 h 10000"/>
              <a:gd name="connsiteX3" fmla="*/ 9110 w 11860"/>
              <a:gd name="connsiteY3" fmla="*/ 5002 h 10000"/>
              <a:gd name="connsiteX4" fmla="*/ 11851 w 11860"/>
              <a:gd name="connsiteY4" fmla="*/ 7263 h 10000"/>
              <a:gd name="connsiteX5" fmla="*/ 11851 w 11860"/>
              <a:gd name="connsiteY5" fmla="*/ 10000 h 10000"/>
              <a:gd name="connsiteX6" fmla="*/ 1860 w 11860"/>
              <a:gd name="connsiteY6" fmla="*/ 9931 h 10000"/>
              <a:gd name="connsiteX7" fmla="*/ 0 w 11860"/>
              <a:gd name="connsiteY7" fmla="*/ 0 h 10000"/>
              <a:gd name="connsiteX0" fmla="*/ 36 w 11896"/>
              <a:gd name="connsiteY0" fmla="*/ 0 h 10000"/>
              <a:gd name="connsiteX1" fmla="*/ 11887 w 11896"/>
              <a:gd name="connsiteY1" fmla="*/ 0 h 10000"/>
              <a:gd name="connsiteX2" fmla="*/ 11887 w 11896"/>
              <a:gd name="connsiteY2" fmla="*/ 2737 h 10000"/>
              <a:gd name="connsiteX3" fmla="*/ 9146 w 11896"/>
              <a:gd name="connsiteY3" fmla="*/ 5002 h 10000"/>
              <a:gd name="connsiteX4" fmla="*/ 11887 w 11896"/>
              <a:gd name="connsiteY4" fmla="*/ 7263 h 10000"/>
              <a:gd name="connsiteX5" fmla="*/ 11887 w 11896"/>
              <a:gd name="connsiteY5" fmla="*/ 10000 h 10000"/>
              <a:gd name="connsiteX6" fmla="*/ 0 w 11896"/>
              <a:gd name="connsiteY6" fmla="*/ 9962 h 10000"/>
              <a:gd name="connsiteX7" fmla="*/ 36 w 11896"/>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62 h 10000"/>
              <a:gd name="connsiteX7" fmla="*/ 8 w 11868"/>
              <a:gd name="connsiteY7" fmla="*/ 0 h 10000"/>
              <a:gd name="connsiteX0" fmla="*/ 8 w 11868"/>
              <a:gd name="connsiteY0" fmla="*/ 0 h 10000"/>
              <a:gd name="connsiteX1" fmla="*/ 11859 w 11868"/>
              <a:gd name="connsiteY1" fmla="*/ 0 h 10000"/>
              <a:gd name="connsiteX2" fmla="*/ 11859 w 11868"/>
              <a:gd name="connsiteY2" fmla="*/ 2737 h 10000"/>
              <a:gd name="connsiteX3" fmla="*/ 9118 w 11868"/>
              <a:gd name="connsiteY3" fmla="*/ 5002 h 10000"/>
              <a:gd name="connsiteX4" fmla="*/ 11859 w 11868"/>
              <a:gd name="connsiteY4" fmla="*/ 7263 h 10000"/>
              <a:gd name="connsiteX5" fmla="*/ 11859 w 11868"/>
              <a:gd name="connsiteY5" fmla="*/ 10000 h 10000"/>
              <a:gd name="connsiteX6" fmla="*/ 0 w 11868"/>
              <a:gd name="connsiteY6" fmla="*/ 9993 h 10000"/>
              <a:gd name="connsiteX7" fmla="*/ 8 w 11868"/>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8" h="10000">
                <a:moveTo>
                  <a:pt x="8" y="0"/>
                </a:moveTo>
                <a:lnTo>
                  <a:pt x="11859" y="0"/>
                </a:lnTo>
                <a:cubicBezTo>
                  <a:pt x="11880" y="1480"/>
                  <a:pt x="11859" y="447"/>
                  <a:pt x="11859" y="2737"/>
                </a:cubicBezTo>
                <a:cubicBezTo>
                  <a:pt x="10445" y="2318"/>
                  <a:pt x="9118" y="3436"/>
                  <a:pt x="9118" y="5002"/>
                </a:cubicBezTo>
                <a:cubicBezTo>
                  <a:pt x="9118" y="6565"/>
                  <a:pt x="10465" y="7682"/>
                  <a:pt x="11859" y="7263"/>
                </a:cubicBezTo>
                <a:lnTo>
                  <a:pt x="11859" y="10000"/>
                </a:lnTo>
                <a:lnTo>
                  <a:pt x="0" y="9993"/>
                </a:lnTo>
                <a:cubicBezTo>
                  <a:pt x="9" y="6643"/>
                  <a:pt x="-3" y="3470"/>
                  <a:pt x="8" y="0"/>
                </a:cubicBez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44" name="Freeform 13"/>
          <p:cNvSpPr>
            <a:spLocks noChangeAspect="1"/>
          </p:cNvSpPr>
          <p:nvPr/>
        </p:nvSpPr>
        <p:spPr bwMode="auto">
          <a:xfrm>
            <a:off x="5442393" y="1903605"/>
            <a:ext cx="3363906" cy="824902"/>
          </a:xfrm>
          <a:custGeom>
            <a:avLst/>
            <a:gdLst>
              <a:gd name="T0" fmla="*/ 109 w 1979"/>
              <a:gd name="T1" fmla="*/ 246 h 357"/>
              <a:gd name="T2" fmla="*/ 75 w 1979"/>
              <a:gd name="T3" fmla="*/ 254 h 357"/>
              <a:gd name="T4" fmla="*/ 0 w 1979"/>
              <a:gd name="T5" fmla="*/ 179 h 357"/>
              <a:gd name="T6" fmla="*/ 75 w 1979"/>
              <a:gd name="T7" fmla="*/ 104 h 357"/>
              <a:gd name="T8" fmla="*/ 109 w 1979"/>
              <a:gd name="T9" fmla="*/ 112 h 357"/>
              <a:gd name="T10" fmla="*/ 109 w 1979"/>
              <a:gd name="T11" fmla="*/ 0 h 357"/>
              <a:gd name="T12" fmla="*/ 1979 w 1979"/>
              <a:gd name="T13" fmla="*/ 0 h 357"/>
              <a:gd name="T14" fmla="*/ 1979 w 1979"/>
              <a:gd name="T15" fmla="*/ 357 h 357"/>
              <a:gd name="T16" fmla="*/ 109 w 1979"/>
              <a:gd name="T17" fmla="*/ 357 h 357"/>
              <a:gd name="T18" fmla="*/ 109 w 1979"/>
              <a:gd name="T19" fmla="*/ 246 h 357"/>
              <a:gd name="connsiteX0" fmla="*/ 551 w 10000"/>
              <a:gd name="connsiteY0" fmla="*/ 7140 h 10249"/>
              <a:gd name="connsiteX1" fmla="*/ 379 w 10000"/>
              <a:gd name="connsiteY1" fmla="*/ 7364 h 10249"/>
              <a:gd name="connsiteX2" fmla="*/ 0 w 10000"/>
              <a:gd name="connsiteY2" fmla="*/ 5263 h 10249"/>
              <a:gd name="connsiteX3" fmla="*/ 379 w 10000"/>
              <a:gd name="connsiteY3" fmla="*/ 3162 h 10249"/>
              <a:gd name="connsiteX4" fmla="*/ 551 w 10000"/>
              <a:gd name="connsiteY4" fmla="*/ 3386 h 10249"/>
              <a:gd name="connsiteX5" fmla="*/ 551 w 10000"/>
              <a:gd name="connsiteY5" fmla="*/ 249 h 10249"/>
              <a:gd name="connsiteX6" fmla="*/ 7541 w 10000"/>
              <a:gd name="connsiteY6" fmla="*/ 199 h 10249"/>
              <a:gd name="connsiteX7" fmla="*/ 10000 w 10000"/>
              <a:gd name="connsiteY7" fmla="*/ 10249 h 10249"/>
              <a:gd name="connsiteX8" fmla="*/ 551 w 10000"/>
              <a:gd name="connsiteY8" fmla="*/ 10249 h 10249"/>
              <a:gd name="connsiteX9" fmla="*/ 551 w 10000"/>
              <a:gd name="connsiteY9" fmla="*/ 7140 h 10249"/>
              <a:gd name="connsiteX0" fmla="*/ 551 w 8099"/>
              <a:gd name="connsiteY0" fmla="*/ 7801 h 10960"/>
              <a:gd name="connsiteX1" fmla="*/ 379 w 8099"/>
              <a:gd name="connsiteY1" fmla="*/ 8025 h 10960"/>
              <a:gd name="connsiteX2" fmla="*/ 0 w 8099"/>
              <a:gd name="connsiteY2" fmla="*/ 5924 h 10960"/>
              <a:gd name="connsiteX3" fmla="*/ 379 w 8099"/>
              <a:gd name="connsiteY3" fmla="*/ 3823 h 10960"/>
              <a:gd name="connsiteX4" fmla="*/ 551 w 8099"/>
              <a:gd name="connsiteY4" fmla="*/ 4047 h 10960"/>
              <a:gd name="connsiteX5" fmla="*/ 551 w 8099"/>
              <a:gd name="connsiteY5" fmla="*/ 910 h 10960"/>
              <a:gd name="connsiteX6" fmla="*/ 7541 w 8099"/>
              <a:gd name="connsiteY6" fmla="*/ 860 h 10960"/>
              <a:gd name="connsiteX7" fmla="*/ 7658 w 8099"/>
              <a:gd name="connsiteY7" fmla="*/ 10960 h 10960"/>
              <a:gd name="connsiteX8" fmla="*/ 551 w 8099"/>
              <a:gd name="connsiteY8" fmla="*/ 10910 h 10960"/>
              <a:gd name="connsiteX9" fmla="*/ 551 w 8099"/>
              <a:gd name="connsiteY9" fmla="*/ 7801 h 10960"/>
              <a:gd name="connsiteX0" fmla="*/ 680 w 10000"/>
              <a:gd name="connsiteY0" fmla="*/ 7018 h 9900"/>
              <a:gd name="connsiteX1" fmla="*/ 468 w 10000"/>
              <a:gd name="connsiteY1" fmla="*/ 7222 h 9900"/>
              <a:gd name="connsiteX2" fmla="*/ 0 w 10000"/>
              <a:gd name="connsiteY2" fmla="*/ 5305 h 9900"/>
              <a:gd name="connsiteX3" fmla="*/ 468 w 10000"/>
              <a:gd name="connsiteY3" fmla="*/ 3388 h 9900"/>
              <a:gd name="connsiteX4" fmla="*/ 680 w 10000"/>
              <a:gd name="connsiteY4" fmla="*/ 3593 h 9900"/>
              <a:gd name="connsiteX5" fmla="*/ 680 w 10000"/>
              <a:gd name="connsiteY5" fmla="*/ 730 h 9900"/>
              <a:gd name="connsiteX6" fmla="*/ 9311 w 10000"/>
              <a:gd name="connsiteY6" fmla="*/ 685 h 9900"/>
              <a:gd name="connsiteX7" fmla="*/ 9455 w 10000"/>
              <a:gd name="connsiteY7" fmla="*/ 9900 h 9900"/>
              <a:gd name="connsiteX8" fmla="*/ 680 w 10000"/>
              <a:gd name="connsiteY8" fmla="*/ 9854 h 9900"/>
              <a:gd name="connsiteX9" fmla="*/ 680 w 10000"/>
              <a:gd name="connsiteY9" fmla="*/ 7018 h 9900"/>
              <a:gd name="connsiteX0" fmla="*/ 680 w 10000"/>
              <a:gd name="connsiteY0" fmla="*/ 7089 h 10000"/>
              <a:gd name="connsiteX1" fmla="*/ 468 w 10000"/>
              <a:gd name="connsiteY1" fmla="*/ 7295 h 10000"/>
              <a:gd name="connsiteX2" fmla="*/ 0 w 10000"/>
              <a:gd name="connsiteY2" fmla="*/ 5359 h 10000"/>
              <a:gd name="connsiteX3" fmla="*/ 468 w 10000"/>
              <a:gd name="connsiteY3" fmla="*/ 3422 h 10000"/>
              <a:gd name="connsiteX4" fmla="*/ 680 w 10000"/>
              <a:gd name="connsiteY4" fmla="*/ 3629 h 10000"/>
              <a:gd name="connsiteX5" fmla="*/ 680 w 10000"/>
              <a:gd name="connsiteY5" fmla="*/ 737 h 10000"/>
              <a:gd name="connsiteX6" fmla="*/ 9311 w 10000"/>
              <a:gd name="connsiteY6" fmla="*/ 692 h 10000"/>
              <a:gd name="connsiteX7" fmla="*/ 9455 w 10000"/>
              <a:gd name="connsiteY7" fmla="*/ 10000 h 10000"/>
              <a:gd name="connsiteX8" fmla="*/ 680 w 10000"/>
              <a:gd name="connsiteY8" fmla="*/ 9954 h 10000"/>
              <a:gd name="connsiteX9" fmla="*/ 680 w 10000"/>
              <a:gd name="connsiteY9" fmla="*/ 7089 h 10000"/>
              <a:gd name="connsiteX0" fmla="*/ 680 w 10000"/>
              <a:gd name="connsiteY0" fmla="*/ 7089 h 10000"/>
              <a:gd name="connsiteX1" fmla="*/ 468 w 10000"/>
              <a:gd name="connsiteY1" fmla="*/ 7295 h 10000"/>
              <a:gd name="connsiteX2" fmla="*/ 0 w 10000"/>
              <a:gd name="connsiteY2" fmla="*/ 5359 h 10000"/>
              <a:gd name="connsiteX3" fmla="*/ 468 w 10000"/>
              <a:gd name="connsiteY3" fmla="*/ 3422 h 10000"/>
              <a:gd name="connsiteX4" fmla="*/ 680 w 10000"/>
              <a:gd name="connsiteY4" fmla="*/ 3629 h 10000"/>
              <a:gd name="connsiteX5" fmla="*/ 680 w 10000"/>
              <a:gd name="connsiteY5" fmla="*/ 737 h 10000"/>
              <a:gd name="connsiteX6" fmla="*/ 9311 w 10000"/>
              <a:gd name="connsiteY6" fmla="*/ 692 h 10000"/>
              <a:gd name="connsiteX7" fmla="*/ 9455 w 10000"/>
              <a:gd name="connsiteY7" fmla="*/ 10000 h 10000"/>
              <a:gd name="connsiteX8" fmla="*/ 680 w 10000"/>
              <a:gd name="connsiteY8" fmla="*/ 9954 h 10000"/>
              <a:gd name="connsiteX9" fmla="*/ 680 w 10000"/>
              <a:gd name="connsiteY9" fmla="*/ 7089 h 10000"/>
              <a:gd name="connsiteX0" fmla="*/ 680 w 10000"/>
              <a:gd name="connsiteY0" fmla="*/ 7082 h 9993"/>
              <a:gd name="connsiteX1" fmla="*/ 468 w 10000"/>
              <a:gd name="connsiteY1" fmla="*/ 7288 h 9993"/>
              <a:gd name="connsiteX2" fmla="*/ 0 w 10000"/>
              <a:gd name="connsiteY2" fmla="*/ 5352 h 9993"/>
              <a:gd name="connsiteX3" fmla="*/ 468 w 10000"/>
              <a:gd name="connsiteY3" fmla="*/ 3415 h 9993"/>
              <a:gd name="connsiteX4" fmla="*/ 680 w 10000"/>
              <a:gd name="connsiteY4" fmla="*/ 3622 h 9993"/>
              <a:gd name="connsiteX5" fmla="*/ 680 w 10000"/>
              <a:gd name="connsiteY5" fmla="*/ 730 h 9993"/>
              <a:gd name="connsiteX6" fmla="*/ 9311 w 10000"/>
              <a:gd name="connsiteY6" fmla="*/ 685 h 9993"/>
              <a:gd name="connsiteX7" fmla="*/ 9455 w 10000"/>
              <a:gd name="connsiteY7" fmla="*/ 9993 h 9993"/>
              <a:gd name="connsiteX8" fmla="*/ 680 w 10000"/>
              <a:gd name="connsiteY8" fmla="*/ 9947 h 9993"/>
              <a:gd name="connsiteX9" fmla="*/ 680 w 10000"/>
              <a:gd name="connsiteY9" fmla="*/ 7082 h 9993"/>
              <a:gd name="connsiteX0" fmla="*/ 680 w 10000"/>
              <a:gd name="connsiteY0" fmla="*/ 6402 h 9315"/>
              <a:gd name="connsiteX1" fmla="*/ 468 w 10000"/>
              <a:gd name="connsiteY1" fmla="*/ 6608 h 9315"/>
              <a:gd name="connsiteX2" fmla="*/ 0 w 10000"/>
              <a:gd name="connsiteY2" fmla="*/ 4671 h 9315"/>
              <a:gd name="connsiteX3" fmla="*/ 468 w 10000"/>
              <a:gd name="connsiteY3" fmla="*/ 2732 h 9315"/>
              <a:gd name="connsiteX4" fmla="*/ 680 w 10000"/>
              <a:gd name="connsiteY4" fmla="*/ 2940 h 9315"/>
              <a:gd name="connsiteX5" fmla="*/ 680 w 10000"/>
              <a:gd name="connsiteY5" fmla="*/ 46 h 9315"/>
              <a:gd name="connsiteX6" fmla="*/ 9311 w 10000"/>
              <a:gd name="connsiteY6" fmla="*/ 0 h 9315"/>
              <a:gd name="connsiteX7" fmla="*/ 9455 w 10000"/>
              <a:gd name="connsiteY7" fmla="*/ 9315 h 9315"/>
              <a:gd name="connsiteX8" fmla="*/ 680 w 10000"/>
              <a:gd name="connsiteY8" fmla="*/ 9269 h 9315"/>
              <a:gd name="connsiteX9" fmla="*/ 680 w 10000"/>
              <a:gd name="connsiteY9" fmla="*/ 6402 h 9315"/>
              <a:gd name="connsiteX0" fmla="*/ 680 w 9455"/>
              <a:gd name="connsiteY0" fmla="*/ 6873 h 10000"/>
              <a:gd name="connsiteX1" fmla="*/ 468 w 9455"/>
              <a:gd name="connsiteY1" fmla="*/ 7094 h 10000"/>
              <a:gd name="connsiteX2" fmla="*/ 0 w 9455"/>
              <a:gd name="connsiteY2" fmla="*/ 5014 h 10000"/>
              <a:gd name="connsiteX3" fmla="*/ 468 w 9455"/>
              <a:gd name="connsiteY3" fmla="*/ 2933 h 10000"/>
              <a:gd name="connsiteX4" fmla="*/ 680 w 9455"/>
              <a:gd name="connsiteY4" fmla="*/ 3156 h 10000"/>
              <a:gd name="connsiteX5" fmla="*/ 680 w 9455"/>
              <a:gd name="connsiteY5" fmla="*/ 49 h 10000"/>
              <a:gd name="connsiteX6" fmla="*/ 9311 w 9455"/>
              <a:gd name="connsiteY6" fmla="*/ 0 h 10000"/>
              <a:gd name="connsiteX7" fmla="*/ 9455 w 9455"/>
              <a:gd name="connsiteY7" fmla="*/ 10000 h 10000"/>
              <a:gd name="connsiteX8" fmla="*/ 680 w 9455"/>
              <a:gd name="connsiteY8" fmla="*/ 9951 h 10000"/>
              <a:gd name="connsiteX9" fmla="*/ 680 w 9455"/>
              <a:gd name="connsiteY9" fmla="*/ 6873 h 10000"/>
              <a:gd name="connsiteX0" fmla="*/ 719 w 9904"/>
              <a:gd name="connsiteY0" fmla="*/ 6873 h 9967"/>
              <a:gd name="connsiteX1" fmla="*/ 495 w 9904"/>
              <a:gd name="connsiteY1" fmla="*/ 7094 h 9967"/>
              <a:gd name="connsiteX2" fmla="*/ 0 w 9904"/>
              <a:gd name="connsiteY2" fmla="*/ 5014 h 9967"/>
              <a:gd name="connsiteX3" fmla="*/ 495 w 9904"/>
              <a:gd name="connsiteY3" fmla="*/ 2933 h 9967"/>
              <a:gd name="connsiteX4" fmla="*/ 719 w 9904"/>
              <a:gd name="connsiteY4" fmla="*/ 3156 h 9967"/>
              <a:gd name="connsiteX5" fmla="*/ 719 w 9904"/>
              <a:gd name="connsiteY5" fmla="*/ 49 h 9967"/>
              <a:gd name="connsiteX6" fmla="*/ 9848 w 9904"/>
              <a:gd name="connsiteY6" fmla="*/ 0 h 9967"/>
              <a:gd name="connsiteX7" fmla="*/ 9904 w 9904"/>
              <a:gd name="connsiteY7" fmla="*/ 9967 h 9967"/>
              <a:gd name="connsiteX8" fmla="*/ 719 w 9904"/>
              <a:gd name="connsiteY8" fmla="*/ 9951 h 9967"/>
              <a:gd name="connsiteX9" fmla="*/ 719 w 9904"/>
              <a:gd name="connsiteY9" fmla="*/ 6873 h 9967"/>
              <a:gd name="connsiteX0" fmla="*/ 726 w 9968"/>
              <a:gd name="connsiteY0" fmla="*/ 6896 h 9984"/>
              <a:gd name="connsiteX1" fmla="*/ 500 w 9968"/>
              <a:gd name="connsiteY1" fmla="*/ 7117 h 9984"/>
              <a:gd name="connsiteX2" fmla="*/ 0 w 9968"/>
              <a:gd name="connsiteY2" fmla="*/ 5031 h 9984"/>
              <a:gd name="connsiteX3" fmla="*/ 500 w 9968"/>
              <a:gd name="connsiteY3" fmla="*/ 2943 h 9984"/>
              <a:gd name="connsiteX4" fmla="*/ 726 w 9968"/>
              <a:gd name="connsiteY4" fmla="*/ 3166 h 9984"/>
              <a:gd name="connsiteX5" fmla="*/ 726 w 9968"/>
              <a:gd name="connsiteY5" fmla="*/ 49 h 9984"/>
              <a:gd name="connsiteX6" fmla="*/ 9943 w 9968"/>
              <a:gd name="connsiteY6" fmla="*/ 0 h 9984"/>
              <a:gd name="connsiteX7" fmla="*/ 9968 w 9968"/>
              <a:gd name="connsiteY7" fmla="*/ 9966 h 9984"/>
              <a:gd name="connsiteX8" fmla="*/ 726 w 9968"/>
              <a:gd name="connsiteY8" fmla="*/ 9984 h 9984"/>
              <a:gd name="connsiteX9" fmla="*/ 726 w 9968"/>
              <a:gd name="connsiteY9" fmla="*/ 6896 h 9984"/>
              <a:gd name="connsiteX0" fmla="*/ 728 w 10024"/>
              <a:gd name="connsiteY0" fmla="*/ 6907 h 10083"/>
              <a:gd name="connsiteX1" fmla="*/ 502 w 10024"/>
              <a:gd name="connsiteY1" fmla="*/ 7128 h 10083"/>
              <a:gd name="connsiteX2" fmla="*/ 0 w 10024"/>
              <a:gd name="connsiteY2" fmla="*/ 5039 h 10083"/>
              <a:gd name="connsiteX3" fmla="*/ 502 w 10024"/>
              <a:gd name="connsiteY3" fmla="*/ 2948 h 10083"/>
              <a:gd name="connsiteX4" fmla="*/ 728 w 10024"/>
              <a:gd name="connsiteY4" fmla="*/ 3171 h 10083"/>
              <a:gd name="connsiteX5" fmla="*/ 728 w 10024"/>
              <a:gd name="connsiteY5" fmla="*/ 49 h 10083"/>
              <a:gd name="connsiteX6" fmla="*/ 9975 w 10024"/>
              <a:gd name="connsiteY6" fmla="*/ 0 h 10083"/>
              <a:gd name="connsiteX7" fmla="*/ 10024 w 10024"/>
              <a:gd name="connsiteY7" fmla="*/ 10083 h 10083"/>
              <a:gd name="connsiteX8" fmla="*/ 728 w 10024"/>
              <a:gd name="connsiteY8" fmla="*/ 10000 h 10083"/>
              <a:gd name="connsiteX9" fmla="*/ 728 w 10024"/>
              <a:gd name="connsiteY9" fmla="*/ 6907 h 10083"/>
              <a:gd name="connsiteX0" fmla="*/ 728 w 10024"/>
              <a:gd name="connsiteY0" fmla="*/ 6907 h 10049"/>
              <a:gd name="connsiteX1" fmla="*/ 502 w 10024"/>
              <a:gd name="connsiteY1" fmla="*/ 7128 h 10049"/>
              <a:gd name="connsiteX2" fmla="*/ 0 w 10024"/>
              <a:gd name="connsiteY2" fmla="*/ 5039 h 10049"/>
              <a:gd name="connsiteX3" fmla="*/ 502 w 10024"/>
              <a:gd name="connsiteY3" fmla="*/ 2948 h 10049"/>
              <a:gd name="connsiteX4" fmla="*/ 728 w 10024"/>
              <a:gd name="connsiteY4" fmla="*/ 3171 h 10049"/>
              <a:gd name="connsiteX5" fmla="*/ 728 w 10024"/>
              <a:gd name="connsiteY5" fmla="*/ 49 h 10049"/>
              <a:gd name="connsiteX6" fmla="*/ 9975 w 10024"/>
              <a:gd name="connsiteY6" fmla="*/ 0 h 10049"/>
              <a:gd name="connsiteX7" fmla="*/ 10024 w 10024"/>
              <a:gd name="connsiteY7" fmla="*/ 10049 h 10049"/>
              <a:gd name="connsiteX8" fmla="*/ 728 w 10024"/>
              <a:gd name="connsiteY8" fmla="*/ 10000 h 10049"/>
              <a:gd name="connsiteX9" fmla="*/ 728 w 10024"/>
              <a:gd name="connsiteY9" fmla="*/ 6907 h 10049"/>
              <a:gd name="connsiteX0" fmla="*/ 728 w 10024"/>
              <a:gd name="connsiteY0" fmla="*/ 6907 h 10015"/>
              <a:gd name="connsiteX1" fmla="*/ 502 w 10024"/>
              <a:gd name="connsiteY1" fmla="*/ 7128 h 10015"/>
              <a:gd name="connsiteX2" fmla="*/ 0 w 10024"/>
              <a:gd name="connsiteY2" fmla="*/ 5039 h 10015"/>
              <a:gd name="connsiteX3" fmla="*/ 502 w 10024"/>
              <a:gd name="connsiteY3" fmla="*/ 2948 h 10015"/>
              <a:gd name="connsiteX4" fmla="*/ 728 w 10024"/>
              <a:gd name="connsiteY4" fmla="*/ 3171 h 10015"/>
              <a:gd name="connsiteX5" fmla="*/ 728 w 10024"/>
              <a:gd name="connsiteY5" fmla="*/ 49 h 10015"/>
              <a:gd name="connsiteX6" fmla="*/ 9975 w 10024"/>
              <a:gd name="connsiteY6" fmla="*/ 0 h 10015"/>
              <a:gd name="connsiteX7" fmla="*/ 10024 w 10024"/>
              <a:gd name="connsiteY7" fmla="*/ 10015 h 10015"/>
              <a:gd name="connsiteX8" fmla="*/ 728 w 10024"/>
              <a:gd name="connsiteY8" fmla="*/ 10000 h 10015"/>
              <a:gd name="connsiteX9" fmla="*/ 728 w 10024"/>
              <a:gd name="connsiteY9" fmla="*/ 6907 h 10015"/>
              <a:gd name="connsiteX0" fmla="*/ 728 w 10000"/>
              <a:gd name="connsiteY0" fmla="*/ 6907 h 10015"/>
              <a:gd name="connsiteX1" fmla="*/ 502 w 10000"/>
              <a:gd name="connsiteY1" fmla="*/ 7128 h 10015"/>
              <a:gd name="connsiteX2" fmla="*/ 0 w 10000"/>
              <a:gd name="connsiteY2" fmla="*/ 5039 h 10015"/>
              <a:gd name="connsiteX3" fmla="*/ 502 w 10000"/>
              <a:gd name="connsiteY3" fmla="*/ 2948 h 10015"/>
              <a:gd name="connsiteX4" fmla="*/ 728 w 10000"/>
              <a:gd name="connsiteY4" fmla="*/ 3171 h 10015"/>
              <a:gd name="connsiteX5" fmla="*/ 728 w 10000"/>
              <a:gd name="connsiteY5" fmla="*/ 49 h 10015"/>
              <a:gd name="connsiteX6" fmla="*/ 9975 w 10000"/>
              <a:gd name="connsiteY6" fmla="*/ 0 h 10015"/>
              <a:gd name="connsiteX7" fmla="*/ 10000 w 10000"/>
              <a:gd name="connsiteY7" fmla="*/ 10015 h 10015"/>
              <a:gd name="connsiteX8" fmla="*/ 728 w 10000"/>
              <a:gd name="connsiteY8" fmla="*/ 10000 h 10015"/>
              <a:gd name="connsiteX9" fmla="*/ 728 w 10000"/>
              <a:gd name="connsiteY9" fmla="*/ 6907 h 10015"/>
              <a:gd name="connsiteX0" fmla="*/ 728 w 10000"/>
              <a:gd name="connsiteY0" fmla="*/ 6907 h 10015"/>
              <a:gd name="connsiteX1" fmla="*/ 502 w 10000"/>
              <a:gd name="connsiteY1" fmla="*/ 7128 h 10015"/>
              <a:gd name="connsiteX2" fmla="*/ 0 w 10000"/>
              <a:gd name="connsiteY2" fmla="*/ 5039 h 10015"/>
              <a:gd name="connsiteX3" fmla="*/ 502 w 10000"/>
              <a:gd name="connsiteY3" fmla="*/ 2948 h 10015"/>
              <a:gd name="connsiteX4" fmla="*/ 728 w 10000"/>
              <a:gd name="connsiteY4" fmla="*/ 3171 h 10015"/>
              <a:gd name="connsiteX5" fmla="*/ 728 w 10000"/>
              <a:gd name="connsiteY5" fmla="*/ 49 h 10015"/>
              <a:gd name="connsiteX6" fmla="*/ 9975 w 10000"/>
              <a:gd name="connsiteY6" fmla="*/ 0 h 10015"/>
              <a:gd name="connsiteX7" fmla="*/ 10000 w 10000"/>
              <a:gd name="connsiteY7" fmla="*/ 10015 h 10015"/>
              <a:gd name="connsiteX8" fmla="*/ 728 w 10000"/>
              <a:gd name="connsiteY8" fmla="*/ 10000 h 10015"/>
              <a:gd name="connsiteX9" fmla="*/ 728 w 10000"/>
              <a:gd name="connsiteY9" fmla="*/ 6907 h 10015"/>
              <a:gd name="connsiteX0" fmla="*/ 728 w 9992"/>
              <a:gd name="connsiteY0" fmla="*/ 6907 h 10015"/>
              <a:gd name="connsiteX1" fmla="*/ 502 w 9992"/>
              <a:gd name="connsiteY1" fmla="*/ 7128 h 10015"/>
              <a:gd name="connsiteX2" fmla="*/ 0 w 9992"/>
              <a:gd name="connsiteY2" fmla="*/ 5039 h 10015"/>
              <a:gd name="connsiteX3" fmla="*/ 502 w 9992"/>
              <a:gd name="connsiteY3" fmla="*/ 2948 h 10015"/>
              <a:gd name="connsiteX4" fmla="*/ 728 w 9992"/>
              <a:gd name="connsiteY4" fmla="*/ 3171 h 10015"/>
              <a:gd name="connsiteX5" fmla="*/ 728 w 9992"/>
              <a:gd name="connsiteY5" fmla="*/ 49 h 10015"/>
              <a:gd name="connsiteX6" fmla="*/ 9975 w 9992"/>
              <a:gd name="connsiteY6" fmla="*/ 0 h 10015"/>
              <a:gd name="connsiteX7" fmla="*/ 9992 w 9992"/>
              <a:gd name="connsiteY7" fmla="*/ 10015 h 10015"/>
              <a:gd name="connsiteX8" fmla="*/ 728 w 9992"/>
              <a:gd name="connsiteY8" fmla="*/ 10000 h 10015"/>
              <a:gd name="connsiteX9" fmla="*/ 728 w 9992"/>
              <a:gd name="connsiteY9" fmla="*/ 6907 h 10015"/>
              <a:gd name="connsiteX0" fmla="*/ 729 w 10000"/>
              <a:gd name="connsiteY0" fmla="*/ 6865 h 9968"/>
              <a:gd name="connsiteX1" fmla="*/ 502 w 10000"/>
              <a:gd name="connsiteY1" fmla="*/ 7085 h 9968"/>
              <a:gd name="connsiteX2" fmla="*/ 0 w 10000"/>
              <a:gd name="connsiteY2" fmla="*/ 4999 h 9968"/>
              <a:gd name="connsiteX3" fmla="*/ 502 w 10000"/>
              <a:gd name="connsiteY3" fmla="*/ 2912 h 9968"/>
              <a:gd name="connsiteX4" fmla="*/ 729 w 10000"/>
              <a:gd name="connsiteY4" fmla="*/ 3134 h 9968"/>
              <a:gd name="connsiteX5" fmla="*/ 729 w 10000"/>
              <a:gd name="connsiteY5" fmla="*/ 17 h 9968"/>
              <a:gd name="connsiteX6" fmla="*/ 9803 w 10000"/>
              <a:gd name="connsiteY6" fmla="*/ 26 h 9968"/>
              <a:gd name="connsiteX7" fmla="*/ 10000 w 10000"/>
              <a:gd name="connsiteY7" fmla="*/ 9968 h 9968"/>
              <a:gd name="connsiteX8" fmla="*/ 729 w 10000"/>
              <a:gd name="connsiteY8" fmla="*/ 9953 h 9968"/>
              <a:gd name="connsiteX9" fmla="*/ 729 w 10000"/>
              <a:gd name="connsiteY9" fmla="*/ 6865 h 9968"/>
              <a:gd name="connsiteX0" fmla="*/ 729 w 10000"/>
              <a:gd name="connsiteY0" fmla="*/ 6887 h 10000"/>
              <a:gd name="connsiteX1" fmla="*/ 502 w 10000"/>
              <a:gd name="connsiteY1" fmla="*/ 7108 h 10000"/>
              <a:gd name="connsiteX2" fmla="*/ 0 w 10000"/>
              <a:gd name="connsiteY2" fmla="*/ 5015 h 10000"/>
              <a:gd name="connsiteX3" fmla="*/ 502 w 10000"/>
              <a:gd name="connsiteY3" fmla="*/ 2921 h 10000"/>
              <a:gd name="connsiteX4" fmla="*/ 729 w 10000"/>
              <a:gd name="connsiteY4" fmla="*/ 3144 h 10000"/>
              <a:gd name="connsiteX5" fmla="*/ 729 w 10000"/>
              <a:gd name="connsiteY5" fmla="*/ 17 h 10000"/>
              <a:gd name="connsiteX6" fmla="*/ 9858 w 10000"/>
              <a:gd name="connsiteY6" fmla="*/ 26 h 10000"/>
              <a:gd name="connsiteX7" fmla="*/ 10000 w 10000"/>
              <a:gd name="connsiteY7" fmla="*/ 10000 h 10000"/>
              <a:gd name="connsiteX8" fmla="*/ 729 w 10000"/>
              <a:gd name="connsiteY8" fmla="*/ 9985 h 10000"/>
              <a:gd name="connsiteX9" fmla="*/ 729 w 10000"/>
              <a:gd name="connsiteY9" fmla="*/ 6887 h 10000"/>
              <a:gd name="connsiteX0" fmla="*/ 729 w 9858"/>
              <a:gd name="connsiteY0" fmla="*/ 6887 h 10000"/>
              <a:gd name="connsiteX1" fmla="*/ 502 w 9858"/>
              <a:gd name="connsiteY1" fmla="*/ 7108 h 10000"/>
              <a:gd name="connsiteX2" fmla="*/ 0 w 9858"/>
              <a:gd name="connsiteY2" fmla="*/ 5015 h 10000"/>
              <a:gd name="connsiteX3" fmla="*/ 502 w 9858"/>
              <a:gd name="connsiteY3" fmla="*/ 2921 h 10000"/>
              <a:gd name="connsiteX4" fmla="*/ 729 w 9858"/>
              <a:gd name="connsiteY4" fmla="*/ 3144 h 10000"/>
              <a:gd name="connsiteX5" fmla="*/ 729 w 9858"/>
              <a:gd name="connsiteY5" fmla="*/ 17 h 10000"/>
              <a:gd name="connsiteX6" fmla="*/ 9858 w 9858"/>
              <a:gd name="connsiteY6" fmla="*/ 26 h 10000"/>
              <a:gd name="connsiteX7" fmla="*/ 9848 w 9858"/>
              <a:gd name="connsiteY7" fmla="*/ 10000 h 10000"/>
              <a:gd name="connsiteX8" fmla="*/ 729 w 9858"/>
              <a:gd name="connsiteY8" fmla="*/ 9985 h 10000"/>
              <a:gd name="connsiteX9" fmla="*/ 729 w 9858"/>
              <a:gd name="connsiteY9" fmla="*/ 6887 h 10000"/>
              <a:gd name="connsiteX0" fmla="*/ 740 w 10000"/>
              <a:gd name="connsiteY0" fmla="*/ 6887 h 10000"/>
              <a:gd name="connsiteX1" fmla="*/ 509 w 10000"/>
              <a:gd name="connsiteY1" fmla="*/ 7108 h 10000"/>
              <a:gd name="connsiteX2" fmla="*/ 0 w 10000"/>
              <a:gd name="connsiteY2" fmla="*/ 5015 h 10000"/>
              <a:gd name="connsiteX3" fmla="*/ 509 w 10000"/>
              <a:gd name="connsiteY3" fmla="*/ 2921 h 10000"/>
              <a:gd name="connsiteX4" fmla="*/ 740 w 10000"/>
              <a:gd name="connsiteY4" fmla="*/ 3144 h 10000"/>
              <a:gd name="connsiteX5" fmla="*/ 740 w 10000"/>
              <a:gd name="connsiteY5" fmla="*/ 17 h 10000"/>
              <a:gd name="connsiteX6" fmla="*/ 10000 w 10000"/>
              <a:gd name="connsiteY6" fmla="*/ 26 h 10000"/>
              <a:gd name="connsiteX7" fmla="*/ 9990 w 10000"/>
              <a:gd name="connsiteY7" fmla="*/ 10000 h 10000"/>
              <a:gd name="connsiteX8" fmla="*/ 740 w 10000"/>
              <a:gd name="connsiteY8" fmla="*/ 9985 h 10000"/>
              <a:gd name="connsiteX9" fmla="*/ 740 w 10000"/>
              <a:gd name="connsiteY9" fmla="*/ 6887 h 10000"/>
              <a:gd name="connsiteX0" fmla="*/ 740 w 10000"/>
              <a:gd name="connsiteY0" fmla="*/ 6887 h 10027"/>
              <a:gd name="connsiteX1" fmla="*/ 509 w 10000"/>
              <a:gd name="connsiteY1" fmla="*/ 7108 h 10027"/>
              <a:gd name="connsiteX2" fmla="*/ 0 w 10000"/>
              <a:gd name="connsiteY2" fmla="*/ 5015 h 10027"/>
              <a:gd name="connsiteX3" fmla="*/ 509 w 10000"/>
              <a:gd name="connsiteY3" fmla="*/ 2921 h 10027"/>
              <a:gd name="connsiteX4" fmla="*/ 740 w 10000"/>
              <a:gd name="connsiteY4" fmla="*/ 3144 h 10027"/>
              <a:gd name="connsiteX5" fmla="*/ 740 w 10000"/>
              <a:gd name="connsiteY5" fmla="*/ 17 h 10027"/>
              <a:gd name="connsiteX6" fmla="*/ 10000 w 10000"/>
              <a:gd name="connsiteY6" fmla="*/ 26 h 10027"/>
              <a:gd name="connsiteX7" fmla="*/ 9990 w 10000"/>
              <a:gd name="connsiteY7" fmla="*/ 10000 h 10027"/>
              <a:gd name="connsiteX8" fmla="*/ 740 w 10000"/>
              <a:gd name="connsiteY8" fmla="*/ 10027 h 10027"/>
              <a:gd name="connsiteX9" fmla="*/ 740 w 10000"/>
              <a:gd name="connsiteY9" fmla="*/ 6887 h 10027"/>
              <a:gd name="connsiteX0" fmla="*/ 740 w 10000"/>
              <a:gd name="connsiteY0" fmla="*/ 6887 h 10091"/>
              <a:gd name="connsiteX1" fmla="*/ 509 w 10000"/>
              <a:gd name="connsiteY1" fmla="*/ 7108 h 10091"/>
              <a:gd name="connsiteX2" fmla="*/ 0 w 10000"/>
              <a:gd name="connsiteY2" fmla="*/ 5015 h 10091"/>
              <a:gd name="connsiteX3" fmla="*/ 509 w 10000"/>
              <a:gd name="connsiteY3" fmla="*/ 2921 h 10091"/>
              <a:gd name="connsiteX4" fmla="*/ 740 w 10000"/>
              <a:gd name="connsiteY4" fmla="*/ 3144 h 10091"/>
              <a:gd name="connsiteX5" fmla="*/ 740 w 10000"/>
              <a:gd name="connsiteY5" fmla="*/ 17 h 10091"/>
              <a:gd name="connsiteX6" fmla="*/ 10000 w 10000"/>
              <a:gd name="connsiteY6" fmla="*/ 26 h 10091"/>
              <a:gd name="connsiteX7" fmla="*/ 9990 w 10000"/>
              <a:gd name="connsiteY7" fmla="*/ 10091 h 10091"/>
              <a:gd name="connsiteX8" fmla="*/ 740 w 10000"/>
              <a:gd name="connsiteY8" fmla="*/ 10027 h 10091"/>
              <a:gd name="connsiteX9" fmla="*/ 740 w 10000"/>
              <a:gd name="connsiteY9" fmla="*/ 6887 h 10091"/>
              <a:gd name="connsiteX0" fmla="*/ 740 w 10001"/>
              <a:gd name="connsiteY0" fmla="*/ 6887 h 10045"/>
              <a:gd name="connsiteX1" fmla="*/ 509 w 10001"/>
              <a:gd name="connsiteY1" fmla="*/ 7108 h 10045"/>
              <a:gd name="connsiteX2" fmla="*/ 0 w 10001"/>
              <a:gd name="connsiteY2" fmla="*/ 5015 h 10045"/>
              <a:gd name="connsiteX3" fmla="*/ 509 w 10001"/>
              <a:gd name="connsiteY3" fmla="*/ 2921 h 10045"/>
              <a:gd name="connsiteX4" fmla="*/ 740 w 10001"/>
              <a:gd name="connsiteY4" fmla="*/ 3144 h 10045"/>
              <a:gd name="connsiteX5" fmla="*/ 740 w 10001"/>
              <a:gd name="connsiteY5" fmla="*/ 17 h 10045"/>
              <a:gd name="connsiteX6" fmla="*/ 10000 w 10001"/>
              <a:gd name="connsiteY6" fmla="*/ 26 h 10045"/>
              <a:gd name="connsiteX7" fmla="*/ 10001 w 10001"/>
              <a:gd name="connsiteY7" fmla="*/ 10045 h 10045"/>
              <a:gd name="connsiteX8" fmla="*/ 740 w 10001"/>
              <a:gd name="connsiteY8" fmla="*/ 10027 h 10045"/>
              <a:gd name="connsiteX9" fmla="*/ 740 w 10001"/>
              <a:gd name="connsiteY9" fmla="*/ 6887 h 10045"/>
              <a:gd name="connsiteX0" fmla="*/ 740 w 10000"/>
              <a:gd name="connsiteY0" fmla="*/ 6887 h 10045"/>
              <a:gd name="connsiteX1" fmla="*/ 509 w 10000"/>
              <a:gd name="connsiteY1" fmla="*/ 7108 h 10045"/>
              <a:gd name="connsiteX2" fmla="*/ 0 w 10000"/>
              <a:gd name="connsiteY2" fmla="*/ 5015 h 10045"/>
              <a:gd name="connsiteX3" fmla="*/ 509 w 10000"/>
              <a:gd name="connsiteY3" fmla="*/ 2921 h 10045"/>
              <a:gd name="connsiteX4" fmla="*/ 740 w 10000"/>
              <a:gd name="connsiteY4" fmla="*/ 3144 h 10045"/>
              <a:gd name="connsiteX5" fmla="*/ 740 w 10000"/>
              <a:gd name="connsiteY5" fmla="*/ 17 h 10045"/>
              <a:gd name="connsiteX6" fmla="*/ 10000 w 10000"/>
              <a:gd name="connsiteY6" fmla="*/ 26 h 10045"/>
              <a:gd name="connsiteX7" fmla="*/ 9990 w 10000"/>
              <a:gd name="connsiteY7" fmla="*/ 10045 h 10045"/>
              <a:gd name="connsiteX8" fmla="*/ 740 w 10000"/>
              <a:gd name="connsiteY8" fmla="*/ 10027 h 10045"/>
              <a:gd name="connsiteX9" fmla="*/ 740 w 10000"/>
              <a:gd name="connsiteY9" fmla="*/ 6887 h 10045"/>
              <a:gd name="connsiteX0" fmla="*/ 740 w 10000"/>
              <a:gd name="connsiteY0" fmla="*/ 6887 h 10074"/>
              <a:gd name="connsiteX1" fmla="*/ 509 w 10000"/>
              <a:gd name="connsiteY1" fmla="*/ 7108 h 10074"/>
              <a:gd name="connsiteX2" fmla="*/ 0 w 10000"/>
              <a:gd name="connsiteY2" fmla="*/ 5015 h 10074"/>
              <a:gd name="connsiteX3" fmla="*/ 509 w 10000"/>
              <a:gd name="connsiteY3" fmla="*/ 2921 h 10074"/>
              <a:gd name="connsiteX4" fmla="*/ 740 w 10000"/>
              <a:gd name="connsiteY4" fmla="*/ 3144 h 10074"/>
              <a:gd name="connsiteX5" fmla="*/ 740 w 10000"/>
              <a:gd name="connsiteY5" fmla="*/ 17 h 10074"/>
              <a:gd name="connsiteX6" fmla="*/ 10000 w 10000"/>
              <a:gd name="connsiteY6" fmla="*/ 26 h 10074"/>
              <a:gd name="connsiteX7" fmla="*/ 9990 w 10000"/>
              <a:gd name="connsiteY7" fmla="*/ 10074 h 10074"/>
              <a:gd name="connsiteX8" fmla="*/ 740 w 10000"/>
              <a:gd name="connsiteY8" fmla="*/ 10027 h 10074"/>
              <a:gd name="connsiteX9" fmla="*/ 740 w 10000"/>
              <a:gd name="connsiteY9" fmla="*/ 6887 h 10074"/>
              <a:gd name="connsiteX0" fmla="*/ 740 w 10000"/>
              <a:gd name="connsiteY0" fmla="*/ 6887 h 10074"/>
              <a:gd name="connsiteX1" fmla="*/ 509 w 10000"/>
              <a:gd name="connsiteY1" fmla="*/ 7108 h 10074"/>
              <a:gd name="connsiteX2" fmla="*/ 0 w 10000"/>
              <a:gd name="connsiteY2" fmla="*/ 5015 h 10074"/>
              <a:gd name="connsiteX3" fmla="*/ 509 w 10000"/>
              <a:gd name="connsiteY3" fmla="*/ 2921 h 10074"/>
              <a:gd name="connsiteX4" fmla="*/ 740 w 10000"/>
              <a:gd name="connsiteY4" fmla="*/ 3144 h 10074"/>
              <a:gd name="connsiteX5" fmla="*/ 740 w 10000"/>
              <a:gd name="connsiteY5" fmla="*/ 17 h 10074"/>
              <a:gd name="connsiteX6" fmla="*/ 10000 w 10000"/>
              <a:gd name="connsiteY6" fmla="*/ 26 h 10074"/>
              <a:gd name="connsiteX7" fmla="*/ 9990 w 10000"/>
              <a:gd name="connsiteY7" fmla="*/ 10074 h 10074"/>
              <a:gd name="connsiteX8" fmla="*/ 740 w 10000"/>
              <a:gd name="connsiteY8" fmla="*/ 10027 h 10074"/>
              <a:gd name="connsiteX9" fmla="*/ 740 w 10000"/>
              <a:gd name="connsiteY9" fmla="*/ 6887 h 10074"/>
              <a:gd name="connsiteX0" fmla="*/ 740 w 9990"/>
              <a:gd name="connsiteY0" fmla="*/ 6887 h 10074"/>
              <a:gd name="connsiteX1" fmla="*/ 509 w 9990"/>
              <a:gd name="connsiteY1" fmla="*/ 7108 h 10074"/>
              <a:gd name="connsiteX2" fmla="*/ 0 w 9990"/>
              <a:gd name="connsiteY2" fmla="*/ 5015 h 10074"/>
              <a:gd name="connsiteX3" fmla="*/ 509 w 9990"/>
              <a:gd name="connsiteY3" fmla="*/ 2921 h 10074"/>
              <a:gd name="connsiteX4" fmla="*/ 740 w 9990"/>
              <a:gd name="connsiteY4" fmla="*/ 3144 h 10074"/>
              <a:gd name="connsiteX5" fmla="*/ 740 w 9990"/>
              <a:gd name="connsiteY5" fmla="*/ 17 h 10074"/>
              <a:gd name="connsiteX6" fmla="*/ 9972 w 9990"/>
              <a:gd name="connsiteY6" fmla="*/ 26 h 10074"/>
              <a:gd name="connsiteX7" fmla="*/ 9990 w 9990"/>
              <a:gd name="connsiteY7" fmla="*/ 10074 h 10074"/>
              <a:gd name="connsiteX8" fmla="*/ 740 w 9990"/>
              <a:gd name="connsiteY8" fmla="*/ 10027 h 10074"/>
              <a:gd name="connsiteX9" fmla="*/ 740 w 9990"/>
              <a:gd name="connsiteY9" fmla="*/ 6887 h 10074"/>
              <a:gd name="connsiteX0" fmla="*/ 741 w 10000"/>
              <a:gd name="connsiteY0" fmla="*/ 6836 h 9971"/>
              <a:gd name="connsiteX1" fmla="*/ 510 w 10000"/>
              <a:gd name="connsiteY1" fmla="*/ 7056 h 9971"/>
              <a:gd name="connsiteX2" fmla="*/ 0 w 10000"/>
              <a:gd name="connsiteY2" fmla="*/ 4978 h 9971"/>
              <a:gd name="connsiteX3" fmla="*/ 510 w 10000"/>
              <a:gd name="connsiteY3" fmla="*/ 2900 h 9971"/>
              <a:gd name="connsiteX4" fmla="*/ 741 w 10000"/>
              <a:gd name="connsiteY4" fmla="*/ 3121 h 9971"/>
              <a:gd name="connsiteX5" fmla="*/ 741 w 10000"/>
              <a:gd name="connsiteY5" fmla="*/ 17 h 9971"/>
              <a:gd name="connsiteX6" fmla="*/ 9982 w 10000"/>
              <a:gd name="connsiteY6" fmla="*/ 26 h 9971"/>
              <a:gd name="connsiteX7" fmla="*/ 10000 w 10000"/>
              <a:gd name="connsiteY7" fmla="*/ 9971 h 9971"/>
              <a:gd name="connsiteX8" fmla="*/ 741 w 10000"/>
              <a:gd name="connsiteY8" fmla="*/ 9953 h 9971"/>
              <a:gd name="connsiteX9" fmla="*/ 741 w 10000"/>
              <a:gd name="connsiteY9" fmla="*/ 6836 h 9971"/>
              <a:gd name="connsiteX0" fmla="*/ 741 w 9993"/>
              <a:gd name="connsiteY0" fmla="*/ 6856 h 10000"/>
              <a:gd name="connsiteX1" fmla="*/ 510 w 9993"/>
              <a:gd name="connsiteY1" fmla="*/ 7077 h 10000"/>
              <a:gd name="connsiteX2" fmla="*/ 0 w 9993"/>
              <a:gd name="connsiteY2" fmla="*/ 4992 h 10000"/>
              <a:gd name="connsiteX3" fmla="*/ 510 w 9993"/>
              <a:gd name="connsiteY3" fmla="*/ 2908 h 10000"/>
              <a:gd name="connsiteX4" fmla="*/ 741 w 9993"/>
              <a:gd name="connsiteY4" fmla="*/ 3130 h 10000"/>
              <a:gd name="connsiteX5" fmla="*/ 741 w 9993"/>
              <a:gd name="connsiteY5" fmla="*/ 17 h 10000"/>
              <a:gd name="connsiteX6" fmla="*/ 9982 w 9993"/>
              <a:gd name="connsiteY6" fmla="*/ 26 h 10000"/>
              <a:gd name="connsiteX7" fmla="*/ 9993 w 9993"/>
              <a:gd name="connsiteY7" fmla="*/ 10000 h 10000"/>
              <a:gd name="connsiteX8" fmla="*/ 741 w 9993"/>
              <a:gd name="connsiteY8" fmla="*/ 9982 h 10000"/>
              <a:gd name="connsiteX9" fmla="*/ 741 w 9993"/>
              <a:gd name="connsiteY9" fmla="*/ 6856 h 10000"/>
              <a:gd name="connsiteX0" fmla="*/ 742 w 9989"/>
              <a:gd name="connsiteY0" fmla="*/ 6856 h 10029"/>
              <a:gd name="connsiteX1" fmla="*/ 510 w 9989"/>
              <a:gd name="connsiteY1" fmla="*/ 7077 h 10029"/>
              <a:gd name="connsiteX2" fmla="*/ 0 w 9989"/>
              <a:gd name="connsiteY2" fmla="*/ 4992 h 10029"/>
              <a:gd name="connsiteX3" fmla="*/ 510 w 9989"/>
              <a:gd name="connsiteY3" fmla="*/ 2908 h 10029"/>
              <a:gd name="connsiteX4" fmla="*/ 742 w 9989"/>
              <a:gd name="connsiteY4" fmla="*/ 3130 h 10029"/>
              <a:gd name="connsiteX5" fmla="*/ 742 w 9989"/>
              <a:gd name="connsiteY5" fmla="*/ 17 h 10029"/>
              <a:gd name="connsiteX6" fmla="*/ 9989 w 9989"/>
              <a:gd name="connsiteY6" fmla="*/ 26 h 10029"/>
              <a:gd name="connsiteX7" fmla="*/ 9986 w 9989"/>
              <a:gd name="connsiteY7" fmla="*/ 10029 h 10029"/>
              <a:gd name="connsiteX8" fmla="*/ 742 w 9989"/>
              <a:gd name="connsiteY8" fmla="*/ 9982 h 10029"/>
              <a:gd name="connsiteX9" fmla="*/ 742 w 9989"/>
              <a:gd name="connsiteY9" fmla="*/ 6856 h 10029"/>
              <a:gd name="connsiteX0" fmla="*/ 743 w 10000"/>
              <a:gd name="connsiteY0" fmla="*/ 6836 h 10000"/>
              <a:gd name="connsiteX1" fmla="*/ 511 w 10000"/>
              <a:gd name="connsiteY1" fmla="*/ 7057 h 10000"/>
              <a:gd name="connsiteX2" fmla="*/ 0 w 10000"/>
              <a:gd name="connsiteY2" fmla="*/ 4978 h 10000"/>
              <a:gd name="connsiteX3" fmla="*/ 511 w 10000"/>
              <a:gd name="connsiteY3" fmla="*/ 2900 h 10000"/>
              <a:gd name="connsiteX4" fmla="*/ 743 w 10000"/>
              <a:gd name="connsiteY4" fmla="*/ 3121 h 10000"/>
              <a:gd name="connsiteX5" fmla="*/ 743 w 10000"/>
              <a:gd name="connsiteY5" fmla="*/ 17 h 10000"/>
              <a:gd name="connsiteX6" fmla="*/ 10000 w 10000"/>
              <a:gd name="connsiteY6" fmla="*/ 26 h 10000"/>
              <a:gd name="connsiteX7" fmla="*/ 9997 w 10000"/>
              <a:gd name="connsiteY7" fmla="*/ 10000 h 10000"/>
              <a:gd name="connsiteX8" fmla="*/ 743 w 10000"/>
              <a:gd name="connsiteY8" fmla="*/ 9982 h 10000"/>
              <a:gd name="connsiteX9" fmla="*/ 743 w 10000"/>
              <a:gd name="connsiteY9" fmla="*/ 6836 h 10000"/>
              <a:gd name="connsiteX0" fmla="*/ 743 w 10004"/>
              <a:gd name="connsiteY0" fmla="*/ 6836 h 9982"/>
              <a:gd name="connsiteX1" fmla="*/ 511 w 10004"/>
              <a:gd name="connsiteY1" fmla="*/ 7057 h 9982"/>
              <a:gd name="connsiteX2" fmla="*/ 0 w 10004"/>
              <a:gd name="connsiteY2" fmla="*/ 4978 h 9982"/>
              <a:gd name="connsiteX3" fmla="*/ 511 w 10004"/>
              <a:gd name="connsiteY3" fmla="*/ 2900 h 9982"/>
              <a:gd name="connsiteX4" fmla="*/ 743 w 10004"/>
              <a:gd name="connsiteY4" fmla="*/ 3121 h 9982"/>
              <a:gd name="connsiteX5" fmla="*/ 743 w 10004"/>
              <a:gd name="connsiteY5" fmla="*/ 17 h 9982"/>
              <a:gd name="connsiteX6" fmla="*/ 10000 w 10004"/>
              <a:gd name="connsiteY6" fmla="*/ 26 h 9982"/>
              <a:gd name="connsiteX7" fmla="*/ 10004 w 10004"/>
              <a:gd name="connsiteY7" fmla="*/ 9971 h 9982"/>
              <a:gd name="connsiteX8" fmla="*/ 743 w 10004"/>
              <a:gd name="connsiteY8" fmla="*/ 9982 h 9982"/>
              <a:gd name="connsiteX9" fmla="*/ 743 w 10004"/>
              <a:gd name="connsiteY9" fmla="*/ 6836 h 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 h="9982">
                <a:moveTo>
                  <a:pt x="743" y="6836"/>
                </a:moveTo>
                <a:cubicBezTo>
                  <a:pt x="674" y="6971"/>
                  <a:pt x="592" y="7057"/>
                  <a:pt x="511" y="7057"/>
                </a:cubicBezTo>
                <a:cubicBezTo>
                  <a:pt x="224" y="7057"/>
                  <a:pt x="0" y="6114"/>
                  <a:pt x="0" y="4978"/>
                </a:cubicBezTo>
                <a:cubicBezTo>
                  <a:pt x="0" y="3815"/>
                  <a:pt x="224" y="2900"/>
                  <a:pt x="511" y="2900"/>
                </a:cubicBezTo>
                <a:cubicBezTo>
                  <a:pt x="592" y="2900"/>
                  <a:pt x="674" y="2983"/>
                  <a:pt x="743" y="3121"/>
                </a:cubicBezTo>
                <a:cubicBezTo>
                  <a:pt x="743" y="17"/>
                  <a:pt x="741" y="1089"/>
                  <a:pt x="743" y="17"/>
                </a:cubicBezTo>
                <a:cubicBezTo>
                  <a:pt x="2864" y="-29"/>
                  <a:pt x="8225" y="39"/>
                  <a:pt x="10000" y="26"/>
                </a:cubicBezTo>
                <a:cubicBezTo>
                  <a:pt x="9994" y="4444"/>
                  <a:pt x="10004" y="9971"/>
                  <a:pt x="10004" y="9971"/>
                </a:cubicBezTo>
                <a:lnTo>
                  <a:pt x="743" y="9982"/>
                </a:lnTo>
                <a:lnTo>
                  <a:pt x="743" y="6836"/>
                </a:lnTo>
                <a:close/>
              </a:path>
            </a:pathLst>
          </a:custGeom>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bodyPr>
          <a:lstStyle/>
          <a:p>
            <a:pPr algn="ctr">
              <a:lnSpc>
                <a:spcPct val="80000"/>
              </a:lnSpc>
            </a:pPr>
            <a:r>
              <a:rPr lang="ar-SA" sz="2400" dirty="0">
                <a:latin typeface="Hacen Liner Screen" pitchFamily="2" charset="-78"/>
                <a:cs typeface="Hacen Liner Screen" pitchFamily="2" charset="-78"/>
              </a:rPr>
              <a:t>التمتع بمهاراتِ تفاعليةِ </a:t>
            </a:r>
            <a:r>
              <a:rPr lang="ar-SA" sz="2400" dirty="0" err="1">
                <a:latin typeface="Hacen Liner Screen" pitchFamily="2" charset="-78"/>
                <a:cs typeface="Hacen Liner Screen" pitchFamily="2" charset="-78"/>
              </a:rPr>
              <a:t>وإجتماعيةِ</a:t>
            </a:r>
            <a:r>
              <a:rPr lang="ar-SA" sz="2400" dirty="0">
                <a:latin typeface="Hacen Liner Screen" pitchFamily="2" charset="-78"/>
                <a:cs typeface="Hacen Liner Screen" pitchFamily="2" charset="-78"/>
              </a:rPr>
              <a:t> جيدةِ </a:t>
            </a:r>
          </a:p>
        </p:txBody>
      </p:sp>
      <p:grpSp>
        <p:nvGrpSpPr>
          <p:cNvPr id="55" name="Group 4"/>
          <p:cNvGrpSpPr>
            <a:grpSpLocks noChangeAspect="1"/>
          </p:cNvGrpSpPr>
          <p:nvPr/>
        </p:nvGrpSpPr>
        <p:grpSpPr bwMode="auto">
          <a:xfrm>
            <a:off x="1472585" y="2620943"/>
            <a:ext cx="692942" cy="1737360"/>
            <a:chOff x="864" y="542"/>
            <a:chExt cx="1453" cy="3643"/>
          </a:xfrm>
        </p:grpSpPr>
        <p:sp>
          <p:nvSpPr>
            <p:cNvPr id="56"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1" name="Group 4"/>
          <p:cNvGrpSpPr>
            <a:grpSpLocks noChangeAspect="1"/>
          </p:cNvGrpSpPr>
          <p:nvPr/>
        </p:nvGrpSpPr>
        <p:grpSpPr bwMode="auto">
          <a:xfrm>
            <a:off x="2595521" y="1798239"/>
            <a:ext cx="692942" cy="1737360"/>
            <a:chOff x="864" y="542"/>
            <a:chExt cx="1453" cy="3643"/>
          </a:xfrm>
        </p:grpSpPr>
        <p:sp>
          <p:nvSpPr>
            <p:cNvPr id="62"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7" name="Group 4"/>
          <p:cNvGrpSpPr>
            <a:grpSpLocks noChangeAspect="1"/>
          </p:cNvGrpSpPr>
          <p:nvPr/>
        </p:nvGrpSpPr>
        <p:grpSpPr bwMode="auto">
          <a:xfrm>
            <a:off x="3666100" y="980728"/>
            <a:ext cx="692942" cy="1737360"/>
            <a:chOff x="864" y="542"/>
            <a:chExt cx="1453" cy="3643"/>
          </a:xfrm>
        </p:grpSpPr>
        <p:sp>
          <p:nvSpPr>
            <p:cNvPr id="68" name="AutoShape 3"/>
            <p:cNvSpPr>
              <a:spLocks noChangeAspect="1" noChangeArrowheads="1" noTextEdit="1"/>
            </p:cNvSpPr>
            <p:nvPr/>
          </p:nvSpPr>
          <p:spPr bwMode="auto">
            <a:xfrm>
              <a:off x="864" y="542"/>
              <a:ext cx="1453" cy="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5"/>
            <p:cNvSpPr>
              <a:spLocks/>
            </p:cNvSpPr>
            <p:nvPr/>
          </p:nvSpPr>
          <p:spPr bwMode="auto">
            <a:xfrm>
              <a:off x="1187" y="507"/>
              <a:ext cx="719" cy="717"/>
            </a:xfrm>
            <a:custGeom>
              <a:avLst/>
              <a:gdLst>
                <a:gd name="T0" fmla="*/ 281 w 303"/>
                <a:gd name="T1" fmla="*/ 112 h 303"/>
                <a:gd name="T2" fmla="*/ 191 w 303"/>
                <a:gd name="T3" fmla="*/ 281 h 303"/>
                <a:gd name="T4" fmla="*/ 22 w 303"/>
                <a:gd name="T5" fmla="*/ 192 h 303"/>
                <a:gd name="T6" fmla="*/ 112 w 303"/>
                <a:gd name="T7" fmla="*/ 22 h 303"/>
                <a:gd name="T8" fmla="*/ 281 w 303"/>
                <a:gd name="T9" fmla="*/ 112 h 303"/>
              </a:gdLst>
              <a:ahLst/>
              <a:cxnLst>
                <a:cxn ang="0">
                  <a:pos x="T0" y="T1"/>
                </a:cxn>
                <a:cxn ang="0">
                  <a:pos x="T2" y="T3"/>
                </a:cxn>
                <a:cxn ang="0">
                  <a:pos x="T4" y="T5"/>
                </a:cxn>
                <a:cxn ang="0">
                  <a:pos x="T6" y="T7"/>
                </a:cxn>
                <a:cxn ang="0">
                  <a:pos x="T8" y="T9"/>
                </a:cxn>
              </a:cxnLst>
              <a:rect l="0" t="0" r="r" b="b"/>
              <a:pathLst>
                <a:path w="303" h="303">
                  <a:moveTo>
                    <a:pt x="281" y="112"/>
                  </a:moveTo>
                  <a:cubicBezTo>
                    <a:pt x="303" y="184"/>
                    <a:pt x="263" y="259"/>
                    <a:pt x="191" y="281"/>
                  </a:cubicBezTo>
                  <a:cubicBezTo>
                    <a:pt x="120" y="303"/>
                    <a:pt x="44" y="263"/>
                    <a:pt x="22" y="192"/>
                  </a:cubicBezTo>
                  <a:cubicBezTo>
                    <a:pt x="0" y="120"/>
                    <a:pt x="40" y="44"/>
                    <a:pt x="112" y="22"/>
                  </a:cubicBezTo>
                  <a:cubicBezTo>
                    <a:pt x="183" y="0"/>
                    <a:pt x="259" y="41"/>
                    <a:pt x="28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0" name="Freeform 6"/>
            <p:cNvSpPr>
              <a:spLocks/>
            </p:cNvSpPr>
            <p:nvPr/>
          </p:nvSpPr>
          <p:spPr bwMode="auto">
            <a:xfrm>
              <a:off x="1431" y="1292"/>
              <a:ext cx="254" cy="909"/>
            </a:xfrm>
            <a:custGeom>
              <a:avLst/>
              <a:gdLst>
                <a:gd name="T0" fmla="*/ 58 w 107"/>
                <a:gd name="T1" fmla="*/ 0 h 384"/>
                <a:gd name="T2" fmla="*/ 102 w 107"/>
                <a:gd name="T3" fmla="*/ 35 h 384"/>
                <a:gd name="T4" fmla="*/ 73 w 107"/>
                <a:gd name="T5" fmla="*/ 64 h 384"/>
                <a:gd name="T6" fmla="*/ 107 w 107"/>
                <a:gd name="T7" fmla="*/ 312 h 384"/>
                <a:gd name="T8" fmla="*/ 62 w 107"/>
                <a:gd name="T9" fmla="*/ 378 h 384"/>
                <a:gd name="T10" fmla="*/ 44 w 107"/>
                <a:gd name="T11" fmla="*/ 370 h 384"/>
                <a:gd name="T12" fmla="*/ 0 w 107"/>
                <a:gd name="T13" fmla="*/ 314 h 384"/>
                <a:gd name="T14" fmla="*/ 36 w 107"/>
                <a:gd name="T15" fmla="*/ 76 h 384"/>
                <a:gd name="T16" fmla="*/ 17 w 107"/>
                <a:gd name="T17" fmla="*/ 33 h 384"/>
                <a:gd name="T18" fmla="*/ 58 w 107"/>
                <a:gd name="T1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384">
                  <a:moveTo>
                    <a:pt x="58" y="0"/>
                  </a:moveTo>
                  <a:cubicBezTo>
                    <a:pt x="67" y="9"/>
                    <a:pt x="80" y="21"/>
                    <a:pt x="102" y="35"/>
                  </a:cubicBezTo>
                  <a:cubicBezTo>
                    <a:pt x="93" y="42"/>
                    <a:pt x="79" y="60"/>
                    <a:pt x="73" y="64"/>
                  </a:cubicBezTo>
                  <a:cubicBezTo>
                    <a:pt x="74" y="77"/>
                    <a:pt x="93" y="264"/>
                    <a:pt x="107" y="312"/>
                  </a:cubicBezTo>
                  <a:cubicBezTo>
                    <a:pt x="107" y="312"/>
                    <a:pt x="66" y="372"/>
                    <a:pt x="62" y="378"/>
                  </a:cubicBezTo>
                  <a:cubicBezTo>
                    <a:pt x="59" y="384"/>
                    <a:pt x="52" y="381"/>
                    <a:pt x="44" y="370"/>
                  </a:cubicBezTo>
                  <a:cubicBezTo>
                    <a:pt x="36" y="360"/>
                    <a:pt x="4" y="324"/>
                    <a:pt x="0" y="314"/>
                  </a:cubicBezTo>
                  <a:cubicBezTo>
                    <a:pt x="5" y="281"/>
                    <a:pt x="27" y="112"/>
                    <a:pt x="36" y="76"/>
                  </a:cubicBezTo>
                  <a:cubicBezTo>
                    <a:pt x="31" y="48"/>
                    <a:pt x="25" y="48"/>
                    <a:pt x="17" y="33"/>
                  </a:cubicBezTo>
                  <a:cubicBezTo>
                    <a:pt x="43" y="14"/>
                    <a:pt x="46" y="11"/>
                    <a:pt x="5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1" name="Freeform 7"/>
            <p:cNvSpPr>
              <a:spLocks/>
            </p:cNvSpPr>
            <p:nvPr/>
          </p:nvSpPr>
          <p:spPr bwMode="auto">
            <a:xfrm>
              <a:off x="838" y="1219"/>
              <a:ext cx="1519" cy="3049"/>
            </a:xfrm>
            <a:custGeom>
              <a:avLst/>
              <a:gdLst>
                <a:gd name="T0" fmla="*/ 12 w 640"/>
                <a:gd name="T1" fmla="*/ 470 h 1288"/>
                <a:gd name="T2" fmla="*/ 114 w 640"/>
                <a:gd name="T3" fmla="*/ 47 h 1288"/>
                <a:gd name="T4" fmla="*/ 230 w 640"/>
                <a:gd name="T5" fmla="*/ 6 h 1288"/>
                <a:gd name="T6" fmla="*/ 235 w 640"/>
                <a:gd name="T7" fmla="*/ 25 h 1288"/>
                <a:gd name="T8" fmla="*/ 235 w 640"/>
                <a:gd name="T9" fmla="*/ 170 h 1288"/>
                <a:gd name="T10" fmla="*/ 259 w 640"/>
                <a:gd name="T11" fmla="*/ 297 h 1288"/>
                <a:gd name="T12" fmla="*/ 302 w 640"/>
                <a:gd name="T13" fmla="*/ 395 h 1288"/>
                <a:gd name="T14" fmla="*/ 339 w 640"/>
                <a:gd name="T15" fmla="*/ 342 h 1288"/>
                <a:gd name="T16" fmla="*/ 370 w 640"/>
                <a:gd name="T17" fmla="*/ 219 h 1288"/>
                <a:gd name="T18" fmla="*/ 381 w 640"/>
                <a:gd name="T19" fmla="*/ 38 h 1288"/>
                <a:gd name="T20" fmla="*/ 393 w 640"/>
                <a:gd name="T21" fmla="*/ 12 h 1288"/>
                <a:gd name="T22" fmla="*/ 503 w 640"/>
                <a:gd name="T23" fmla="*/ 70 h 1288"/>
                <a:gd name="T24" fmla="*/ 621 w 640"/>
                <a:gd name="T25" fmla="*/ 471 h 1288"/>
                <a:gd name="T26" fmla="*/ 521 w 640"/>
                <a:gd name="T27" fmla="*/ 497 h 1288"/>
                <a:gd name="T28" fmla="*/ 450 w 640"/>
                <a:gd name="T29" fmla="*/ 198 h 1288"/>
                <a:gd name="T30" fmla="*/ 448 w 640"/>
                <a:gd name="T31" fmla="*/ 229 h 1288"/>
                <a:gd name="T32" fmla="*/ 504 w 640"/>
                <a:gd name="T33" fmla="*/ 531 h 1288"/>
                <a:gd name="T34" fmla="*/ 502 w 640"/>
                <a:gd name="T35" fmla="*/ 557 h 1288"/>
                <a:gd name="T36" fmla="*/ 493 w 640"/>
                <a:gd name="T37" fmla="*/ 572 h 1288"/>
                <a:gd name="T38" fmla="*/ 491 w 640"/>
                <a:gd name="T39" fmla="*/ 625 h 1288"/>
                <a:gd name="T40" fmla="*/ 508 w 640"/>
                <a:gd name="T41" fmla="*/ 1167 h 1288"/>
                <a:gd name="T42" fmla="*/ 360 w 640"/>
                <a:gd name="T43" fmla="*/ 1170 h 1288"/>
                <a:gd name="T44" fmla="*/ 325 w 640"/>
                <a:gd name="T45" fmla="*/ 648 h 1288"/>
                <a:gd name="T46" fmla="*/ 305 w 640"/>
                <a:gd name="T47" fmla="*/ 664 h 1288"/>
                <a:gd name="T48" fmla="*/ 291 w 640"/>
                <a:gd name="T49" fmla="*/ 1183 h 1288"/>
                <a:gd name="T50" fmla="*/ 139 w 640"/>
                <a:gd name="T51" fmla="*/ 1170 h 1288"/>
                <a:gd name="T52" fmla="*/ 139 w 640"/>
                <a:gd name="T53" fmla="*/ 592 h 1288"/>
                <a:gd name="T54" fmla="*/ 131 w 640"/>
                <a:gd name="T55" fmla="*/ 556 h 1288"/>
                <a:gd name="T56" fmla="*/ 123 w 640"/>
                <a:gd name="T57" fmla="*/ 521 h 1288"/>
                <a:gd name="T58" fmla="*/ 169 w 640"/>
                <a:gd name="T59" fmla="*/ 230 h 1288"/>
                <a:gd name="T60" fmla="*/ 167 w 640"/>
                <a:gd name="T61" fmla="*/ 204 h 1288"/>
                <a:gd name="T62" fmla="*/ 110 w 640"/>
                <a:gd name="T63" fmla="*/ 487 h 1288"/>
                <a:gd name="T64" fmla="*/ 12 w 640"/>
                <a:gd name="T65" fmla="*/ 47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1288">
                  <a:moveTo>
                    <a:pt x="12" y="470"/>
                  </a:moveTo>
                  <a:cubicBezTo>
                    <a:pt x="26" y="376"/>
                    <a:pt x="65" y="72"/>
                    <a:pt x="114" y="47"/>
                  </a:cubicBezTo>
                  <a:cubicBezTo>
                    <a:pt x="146" y="32"/>
                    <a:pt x="219" y="1"/>
                    <a:pt x="230" y="6"/>
                  </a:cubicBezTo>
                  <a:cubicBezTo>
                    <a:pt x="240" y="12"/>
                    <a:pt x="238" y="16"/>
                    <a:pt x="235" y="25"/>
                  </a:cubicBezTo>
                  <a:cubicBezTo>
                    <a:pt x="231" y="34"/>
                    <a:pt x="231" y="131"/>
                    <a:pt x="235" y="170"/>
                  </a:cubicBezTo>
                  <a:cubicBezTo>
                    <a:pt x="241" y="228"/>
                    <a:pt x="249" y="263"/>
                    <a:pt x="259" y="297"/>
                  </a:cubicBezTo>
                  <a:cubicBezTo>
                    <a:pt x="278" y="364"/>
                    <a:pt x="284" y="395"/>
                    <a:pt x="302" y="395"/>
                  </a:cubicBezTo>
                  <a:cubicBezTo>
                    <a:pt x="323" y="395"/>
                    <a:pt x="329" y="369"/>
                    <a:pt x="339" y="342"/>
                  </a:cubicBezTo>
                  <a:cubicBezTo>
                    <a:pt x="355" y="301"/>
                    <a:pt x="359" y="275"/>
                    <a:pt x="370" y="219"/>
                  </a:cubicBezTo>
                  <a:cubicBezTo>
                    <a:pt x="378" y="180"/>
                    <a:pt x="383" y="61"/>
                    <a:pt x="381" y="38"/>
                  </a:cubicBezTo>
                  <a:cubicBezTo>
                    <a:pt x="379" y="14"/>
                    <a:pt x="376" y="0"/>
                    <a:pt x="393" y="12"/>
                  </a:cubicBezTo>
                  <a:cubicBezTo>
                    <a:pt x="429" y="37"/>
                    <a:pt x="479" y="35"/>
                    <a:pt x="503" y="70"/>
                  </a:cubicBezTo>
                  <a:cubicBezTo>
                    <a:pt x="556" y="147"/>
                    <a:pt x="609" y="421"/>
                    <a:pt x="621" y="471"/>
                  </a:cubicBezTo>
                  <a:cubicBezTo>
                    <a:pt x="640" y="554"/>
                    <a:pt x="542" y="572"/>
                    <a:pt x="521" y="497"/>
                  </a:cubicBezTo>
                  <a:cubicBezTo>
                    <a:pt x="488" y="377"/>
                    <a:pt x="469" y="219"/>
                    <a:pt x="450" y="198"/>
                  </a:cubicBezTo>
                  <a:cubicBezTo>
                    <a:pt x="431" y="177"/>
                    <a:pt x="443" y="201"/>
                    <a:pt x="448" y="229"/>
                  </a:cubicBezTo>
                  <a:cubicBezTo>
                    <a:pt x="453" y="256"/>
                    <a:pt x="471" y="438"/>
                    <a:pt x="504" y="531"/>
                  </a:cubicBezTo>
                  <a:cubicBezTo>
                    <a:pt x="509" y="546"/>
                    <a:pt x="512" y="553"/>
                    <a:pt x="502" y="557"/>
                  </a:cubicBezTo>
                  <a:cubicBezTo>
                    <a:pt x="492" y="561"/>
                    <a:pt x="497" y="569"/>
                    <a:pt x="493" y="572"/>
                  </a:cubicBezTo>
                  <a:cubicBezTo>
                    <a:pt x="489" y="574"/>
                    <a:pt x="493" y="610"/>
                    <a:pt x="491" y="625"/>
                  </a:cubicBezTo>
                  <a:cubicBezTo>
                    <a:pt x="490" y="639"/>
                    <a:pt x="486" y="943"/>
                    <a:pt x="508" y="1167"/>
                  </a:cubicBezTo>
                  <a:cubicBezTo>
                    <a:pt x="516" y="1254"/>
                    <a:pt x="372" y="1287"/>
                    <a:pt x="360" y="1170"/>
                  </a:cubicBezTo>
                  <a:cubicBezTo>
                    <a:pt x="360" y="1170"/>
                    <a:pt x="332" y="669"/>
                    <a:pt x="325" y="648"/>
                  </a:cubicBezTo>
                  <a:cubicBezTo>
                    <a:pt x="319" y="627"/>
                    <a:pt x="312" y="622"/>
                    <a:pt x="305" y="664"/>
                  </a:cubicBezTo>
                  <a:cubicBezTo>
                    <a:pt x="298" y="707"/>
                    <a:pt x="292" y="1136"/>
                    <a:pt x="291" y="1183"/>
                  </a:cubicBezTo>
                  <a:cubicBezTo>
                    <a:pt x="288" y="1268"/>
                    <a:pt x="146" y="1288"/>
                    <a:pt x="139" y="1170"/>
                  </a:cubicBezTo>
                  <a:cubicBezTo>
                    <a:pt x="132" y="1046"/>
                    <a:pt x="153" y="747"/>
                    <a:pt x="139" y="592"/>
                  </a:cubicBezTo>
                  <a:cubicBezTo>
                    <a:pt x="138" y="582"/>
                    <a:pt x="137" y="562"/>
                    <a:pt x="131" y="556"/>
                  </a:cubicBezTo>
                  <a:cubicBezTo>
                    <a:pt x="125" y="550"/>
                    <a:pt x="119" y="541"/>
                    <a:pt x="123" y="521"/>
                  </a:cubicBezTo>
                  <a:cubicBezTo>
                    <a:pt x="127" y="501"/>
                    <a:pt x="161" y="357"/>
                    <a:pt x="169" y="230"/>
                  </a:cubicBezTo>
                  <a:cubicBezTo>
                    <a:pt x="171" y="203"/>
                    <a:pt x="188" y="182"/>
                    <a:pt x="167" y="204"/>
                  </a:cubicBezTo>
                  <a:cubicBezTo>
                    <a:pt x="146" y="226"/>
                    <a:pt x="120" y="434"/>
                    <a:pt x="110" y="487"/>
                  </a:cubicBezTo>
                  <a:cubicBezTo>
                    <a:pt x="96" y="569"/>
                    <a:pt x="0" y="549"/>
                    <a:pt x="12"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2" name="Freeform 8"/>
            <p:cNvSpPr>
              <a:spLocks/>
            </p:cNvSpPr>
            <p:nvPr/>
          </p:nvSpPr>
          <p:spPr bwMode="auto">
            <a:xfrm>
              <a:off x="1370" y="1257"/>
              <a:ext cx="398" cy="199"/>
            </a:xfrm>
            <a:custGeom>
              <a:avLst/>
              <a:gdLst>
                <a:gd name="T0" fmla="*/ 2 w 168"/>
                <a:gd name="T1" fmla="*/ 63 h 84"/>
                <a:gd name="T2" fmla="*/ 84 w 168"/>
                <a:gd name="T3" fmla="*/ 0 h 84"/>
                <a:gd name="T4" fmla="*/ 167 w 168"/>
                <a:gd name="T5" fmla="*/ 66 h 84"/>
                <a:gd name="T6" fmla="*/ 164 w 168"/>
                <a:gd name="T7" fmla="*/ 84 h 84"/>
                <a:gd name="T8" fmla="*/ 84 w 168"/>
                <a:gd name="T9" fmla="*/ 20 h 84"/>
                <a:gd name="T10" fmla="*/ 0 w 168"/>
                <a:gd name="T11" fmla="*/ 79 h 84"/>
                <a:gd name="T12" fmla="*/ 2 w 168"/>
                <a:gd name="T13" fmla="*/ 63 h 84"/>
              </a:gdLst>
              <a:ahLst/>
              <a:cxnLst>
                <a:cxn ang="0">
                  <a:pos x="T0" y="T1"/>
                </a:cxn>
                <a:cxn ang="0">
                  <a:pos x="T2" y="T3"/>
                </a:cxn>
                <a:cxn ang="0">
                  <a:pos x="T4" y="T5"/>
                </a:cxn>
                <a:cxn ang="0">
                  <a:pos x="T6" y="T7"/>
                </a:cxn>
                <a:cxn ang="0">
                  <a:pos x="T8" y="T9"/>
                </a:cxn>
                <a:cxn ang="0">
                  <a:pos x="T10" y="T11"/>
                </a:cxn>
                <a:cxn ang="0">
                  <a:pos x="T12" y="T13"/>
                </a:cxn>
              </a:cxnLst>
              <a:rect l="0" t="0" r="r" b="b"/>
              <a:pathLst>
                <a:path w="168" h="84">
                  <a:moveTo>
                    <a:pt x="2" y="63"/>
                  </a:moveTo>
                  <a:cubicBezTo>
                    <a:pt x="61" y="32"/>
                    <a:pt x="79" y="4"/>
                    <a:pt x="84" y="0"/>
                  </a:cubicBezTo>
                  <a:cubicBezTo>
                    <a:pt x="101" y="15"/>
                    <a:pt x="122" y="45"/>
                    <a:pt x="167" y="66"/>
                  </a:cubicBezTo>
                  <a:cubicBezTo>
                    <a:pt x="168" y="73"/>
                    <a:pt x="166" y="76"/>
                    <a:pt x="164" y="84"/>
                  </a:cubicBezTo>
                  <a:cubicBezTo>
                    <a:pt x="150" y="74"/>
                    <a:pt x="100" y="43"/>
                    <a:pt x="84" y="20"/>
                  </a:cubicBezTo>
                  <a:cubicBezTo>
                    <a:pt x="63" y="50"/>
                    <a:pt x="7" y="77"/>
                    <a:pt x="0" y="79"/>
                  </a:cubicBezTo>
                  <a:cubicBezTo>
                    <a:pt x="2" y="69"/>
                    <a:pt x="2" y="63"/>
                    <a:pt x="2"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9056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2" fill="hold" grpId="0" nodeType="withEffect">
                                  <p:stCondLst>
                                    <p:cond delay="8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4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nodeType="withEffect">
                                  <p:stCondLst>
                                    <p:cond delay="14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2" presetClass="entr" presetSubtype="2" fill="hold" grpId="0" nodeType="withEffect">
                                  <p:stCondLst>
                                    <p:cond delay="19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25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2" presetClass="entr" presetSubtype="2" fill="hold" grpId="0" nodeType="withEffect">
                                  <p:stCondLst>
                                    <p:cond delay="300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10" presetClass="entr" presetSubtype="0" fill="hold" grpId="0" nodeType="withEffect">
                                  <p:stCondLst>
                                    <p:cond delay="36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360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2" presetClass="entr" presetSubtype="2" fill="hold" grpId="0" nodeType="withEffect">
                                  <p:stCondLst>
                                    <p:cond delay="41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47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2" presetClass="entr" presetSubtype="2" fill="hold" grpId="0" nodeType="withEffect">
                                  <p:stCondLst>
                                    <p:cond delay="52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40"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a:spLocks/>
          </p:cNvSpPr>
          <p:nvPr/>
        </p:nvSpPr>
        <p:spPr bwMode="auto">
          <a:xfrm>
            <a:off x="2971748" y="1371600"/>
            <a:ext cx="3182059" cy="275301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34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2" name="Freeform 5"/>
          <p:cNvSpPr>
            <a:spLocks/>
          </p:cNvSpPr>
          <p:nvPr/>
        </p:nvSpPr>
        <p:spPr bwMode="auto">
          <a:xfrm>
            <a:off x="544285" y="1820830"/>
            <a:ext cx="3182059" cy="275301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34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9" name="Freeform 5"/>
          <p:cNvSpPr>
            <a:spLocks/>
          </p:cNvSpPr>
          <p:nvPr/>
        </p:nvSpPr>
        <p:spPr bwMode="auto">
          <a:xfrm>
            <a:off x="5395382" y="1825281"/>
            <a:ext cx="3182059" cy="2747014"/>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34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latin typeface="Hacen Liner Screen" pitchFamily="2" charset="-78"/>
              <a:cs typeface="Hacen Liner Screen" pitchFamily="2" charset="-78"/>
            </a:endParaRPr>
          </a:p>
        </p:txBody>
      </p:sp>
      <p:sp>
        <p:nvSpPr>
          <p:cNvPr id="14" name="Freeform 5"/>
          <p:cNvSpPr>
            <a:spLocks/>
          </p:cNvSpPr>
          <p:nvPr/>
        </p:nvSpPr>
        <p:spPr bwMode="auto">
          <a:xfrm>
            <a:off x="2977626" y="2278030"/>
            <a:ext cx="3182059" cy="275301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1">
                  <a:lumMod val="50000"/>
                </a:schemeClr>
              </a:gs>
              <a:gs pos="80000">
                <a:schemeClr val="accent1">
                  <a:lumMod val="97000"/>
                  <a:lumOff val="3000"/>
                </a:schemeClr>
              </a:gs>
              <a:gs pos="100000">
                <a:schemeClr val="accent1">
                  <a:lumMod val="90000"/>
                  <a:lumOff val="10000"/>
                </a:schemeClr>
              </a:gs>
            </a:gsLst>
          </a:gradFill>
          <a:ln>
            <a:headEnd/>
            <a:tailEnd/>
          </a:ln>
          <a:effectLst>
            <a:outerShdw blurRad="40000" dist="368300" dir="5400000" rotWithShape="0">
              <a:srgbClr val="000000">
                <a:alpha val="35000"/>
              </a:srgbClr>
            </a:outerShdw>
          </a:effectLst>
          <a:scene3d>
            <a:camera prst="orthographicFront">
              <a:rot lat="1740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548640" tIns="1097280" rIns="731520" bIns="731520" numCol="1" anchor="t" anchorCtr="0" compatLnSpc="1">
            <a:prstTxWarp prst="textNoShape">
              <a:avLst/>
            </a:prstTxWarp>
            <a:normAutofit/>
            <a:flatTx/>
          </a:bodyPr>
          <a:lstStyle/>
          <a:p>
            <a:endParaRPr lang="en-US" sz="2800" dirty="0"/>
          </a:p>
        </p:txBody>
      </p:sp>
      <p:sp>
        <p:nvSpPr>
          <p:cNvPr id="13" name="Freeform 5"/>
          <p:cNvSpPr>
            <a:spLocks/>
          </p:cNvSpPr>
          <p:nvPr/>
        </p:nvSpPr>
        <p:spPr bwMode="auto">
          <a:xfrm>
            <a:off x="562546" y="2742538"/>
            <a:ext cx="3182059" cy="275301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34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0" name="Freeform 5"/>
          <p:cNvSpPr>
            <a:spLocks/>
          </p:cNvSpPr>
          <p:nvPr/>
        </p:nvSpPr>
        <p:spPr bwMode="auto">
          <a:xfrm>
            <a:off x="5428540" y="2743200"/>
            <a:ext cx="3182059" cy="273008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34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 name="Subtitle 2"/>
          <p:cNvSpPr>
            <a:spLocks noGrp="1"/>
          </p:cNvSpPr>
          <p:nvPr>
            <p:ph type="subTitle" idx="1"/>
          </p:nvPr>
        </p:nvSpPr>
        <p:spPr>
          <a:xfrm>
            <a:off x="1502229" y="332656"/>
            <a:ext cx="6400800" cy="533400"/>
          </a:xfrm>
        </p:spPr>
        <p:txBody>
          <a:bodyPr>
            <a:normAutofit/>
          </a:bodyPr>
          <a:lstStyle/>
          <a:p>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ضرورة التخطيط التشغيلي</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p:txBody>
      </p:sp>
      <p:sp>
        <p:nvSpPr>
          <p:cNvPr id="19" name="Freeform 5"/>
          <p:cNvSpPr>
            <a:spLocks/>
          </p:cNvSpPr>
          <p:nvPr/>
        </p:nvSpPr>
        <p:spPr bwMode="auto">
          <a:xfrm>
            <a:off x="3005593" y="3192430"/>
            <a:ext cx="3182059" cy="275301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5000"/>
                  <a:lumOff val="5000"/>
                </a:schemeClr>
              </a:gs>
              <a:gs pos="100000">
                <a:schemeClr val="accent2">
                  <a:lumMod val="60000"/>
                  <a:lumOff val="40000"/>
                </a:schemeClr>
              </a:gs>
            </a:gsLst>
          </a:gradFill>
          <a:ln>
            <a:headEnd/>
            <a:tailEnd/>
          </a:ln>
          <a:effectLst>
            <a:outerShdw blurRad="40000" dist="368300" dir="5400000" rotWithShape="0">
              <a:srgbClr val="000000">
                <a:alpha val="35000"/>
              </a:srgbClr>
            </a:outerShdw>
          </a:effectLst>
          <a:scene3d>
            <a:camera prst="orthographicFront">
              <a:rot lat="1728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3261207" y="3268896"/>
            <a:ext cx="2590800" cy="954107"/>
          </a:xfrm>
          <a:prstGeom prst="rect">
            <a:avLst/>
          </a:prstGeom>
          <a:noFill/>
        </p:spPr>
        <p:txBody>
          <a:bodyPr wrap="square" rtlCol="0" anchor="ctr">
            <a:normAutofit/>
          </a:bodyPr>
          <a:lstStyle/>
          <a:p>
            <a:pPr algn="ctr"/>
            <a:r>
              <a:rPr lang="ar-SA"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كل ذلك اذا لم نقم بالتخطيط التشغيلي</a:t>
            </a:r>
            <a:endParaRPr lang="en-US" sz="2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33" name="TextBox 32"/>
          <p:cNvSpPr txBox="1"/>
          <p:nvPr/>
        </p:nvSpPr>
        <p:spPr>
          <a:xfrm>
            <a:off x="3265714" y="2424300"/>
            <a:ext cx="2590800" cy="954107"/>
          </a:xfrm>
          <a:prstGeom prst="rect">
            <a:avLst/>
          </a:prstGeom>
          <a:noFill/>
        </p:spPr>
        <p:txBody>
          <a:bodyPr wrap="square" rtlCol="0">
            <a:noAutofit/>
          </a:bodyPr>
          <a:lstStyle/>
          <a:p>
            <a:pPr algn="ct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rPr>
              <a:t>انسحاب \ خسارة </a:t>
            </a:r>
            <a:r>
              <a:rPr lang="ar-LB" sz="2000" dirty="0">
                <a:ln w="18415" cmpd="sng">
                  <a:solidFill>
                    <a:srgbClr val="FFFFFF"/>
                  </a:solidFill>
                  <a:prstDash val="solid"/>
                </a:ln>
                <a:solidFill>
                  <a:srgbClr val="FFFFFF"/>
                </a:solidFill>
                <a:effectLst>
                  <a:outerShdw blurRad="63500" dir="3600000" algn="tl" rotWithShape="0">
                    <a:srgbClr val="000000">
                      <a:alpha val="70000"/>
                    </a:srgbClr>
                  </a:outerShdw>
                </a:effectLst>
              </a:rPr>
              <a:t>الموارد،.... وأهمها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rPr>
              <a:t>الطاقات البشرية...</a:t>
            </a:r>
            <a:endParaRPr lang="ar-LB"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4" name="TextBox 33"/>
          <p:cNvSpPr txBox="1"/>
          <p:nvPr/>
        </p:nvSpPr>
        <p:spPr>
          <a:xfrm>
            <a:off x="5691011" y="2951946"/>
            <a:ext cx="2590800" cy="954107"/>
          </a:xfrm>
          <a:prstGeom prst="rect">
            <a:avLst/>
          </a:prstGeom>
          <a:noFill/>
        </p:spPr>
        <p:txBody>
          <a:bodyPr wrap="square" rtlCol="0">
            <a:normAutofit/>
          </a:bodyPr>
          <a:lstStyle/>
          <a:p>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عدم تحقيق الأهداف</a:t>
            </a:r>
            <a:endParaRPr lang="ar-LB"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5" name="TextBox 34"/>
          <p:cNvSpPr txBox="1"/>
          <p:nvPr/>
        </p:nvSpPr>
        <p:spPr>
          <a:xfrm>
            <a:off x="5724169" y="3749372"/>
            <a:ext cx="2590800" cy="954107"/>
          </a:xfrm>
          <a:prstGeom prst="rect">
            <a:avLst/>
          </a:prstGeom>
          <a:noFill/>
        </p:spPr>
        <p:txBody>
          <a:bodyPr wrap="square" rtlCol="0" anchor="ctr">
            <a:normAutofit/>
          </a:bodyPr>
          <a:lstStyle/>
          <a:p>
            <a:pPr algn="ct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سوء استخدام للموارد</a:t>
            </a:r>
            <a:endParaRPr lang="ar-LB"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TextBox 35"/>
          <p:cNvSpPr txBox="1"/>
          <p:nvPr/>
        </p:nvSpPr>
        <p:spPr>
          <a:xfrm>
            <a:off x="3407229" y="4124610"/>
            <a:ext cx="2590800" cy="954107"/>
          </a:xfrm>
          <a:prstGeom prst="rect">
            <a:avLst/>
          </a:prstGeom>
          <a:noFill/>
        </p:spPr>
        <p:txBody>
          <a:bodyPr wrap="square" rtlCol="0" anchor="ctr">
            <a:normAutofit/>
          </a:bodyPr>
          <a:lstStyle/>
          <a:p>
            <a:pPr algn="ct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تراجع معنويات الأفراد</a:t>
            </a:r>
            <a:endParaRPr lang="ar-LB"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7" name="TextBox 36"/>
          <p:cNvSpPr txBox="1"/>
          <p:nvPr/>
        </p:nvSpPr>
        <p:spPr>
          <a:xfrm>
            <a:off x="870806" y="3906053"/>
            <a:ext cx="2590800" cy="954107"/>
          </a:xfrm>
          <a:prstGeom prst="rect">
            <a:avLst/>
          </a:prstGeom>
          <a:noFill/>
        </p:spPr>
        <p:txBody>
          <a:bodyPr wrap="square" rtlCol="0">
            <a:normAutofit/>
          </a:bodyPr>
          <a:lstStyle/>
          <a:p>
            <a:pPr algn="ct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إنهيار</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روح فريق العمل</a:t>
            </a:r>
            <a:endParaRPr lang="ar-LB"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8" name="TextBox 37"/>
          <p:cNvSpPr txBox="1"/>
          <p:nvPr/>
        </p:nvSpPr>
        <p:spPr>
          <a:xfrm>
            <a:off x="762000" y="2895600"/>
            <a:ext cx="2590800" cy="954107"/>
          </a:xfrm>
          <a:prstGeom prst="rect">
            <a:avLst/>
          </a:prstGeom>
          <a:noFill/>
        </p:spPr>
        <p:txBody>
          <a:bodyPr wrap="square" rtlCol="0">
            <a:normAutofit/>
          </a:bodyPr>
          <a:lstStyle/>
          <a:p>
            <a:pPr algn="ct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rPr>
              <a:t>نشوء الخلافات</a:t>
            </a:r>
            <a:endParaRPr lang="ar-LB"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0" name="Rectangle 39"/>
          <p:cNvSpPr/>
          <p:nvPr/>
        </p:nvSpPr>
        <p:spPr>
          <a:xfrm>
            <a:off x="0" y="0"/>
            <a:ext cx="9144000" cy="6858000"/>
          </a:xfrm>
          <a:custGeom>
            <a:avLst/>
            <a:gdLst>
              <a:gd name="connsiteX0" fmla="*/ 337457 w 9144000"/>
              <a:gd name="connsiteY0" fmla="*/ 130629 h 6858000"/>
              <a:gd name="connsiteX1" fmla="*/ 326571 w 9144000"/>
              <a:gd name="connsiteY1" fmla="*/ 3396343 h 6858000"/>
              <a:gd name="connsiteX2" fmla="*/ 337457 w 9144000"/>
              <a:gd name="connsiteY2" fmla="*/ 6727371 h 6858000"/>
              <a:gd name="connsiteX3" fmla="*/ 8784771 w 9144000"/>
              <a:gd name="connsiteY3" fmla="*/ 6727371 h 6858000"/>
              <a:gd name="connsiteX4" fmla="*/ 8784771 w 9144000"/>
              <a:gd name="connsiteY4" fmla="*/ 130629 h 6858000"/>
              <a:gd name="connsiteX5" fmla="*/ 337457 w 9144000"/>
              <a:gd name="connsiteY5" fmla="*/ 130629 h 6858000"/>
              <a:gd name="connsiteX6" fmla="*/ 0 w 9144000"/>
              <a:gd name="connsiteY6" fmla="*/ 0 h 6858000"/>
              <a:gd name="connsiteX7" fmla="*/ 9144000 w 9144000"/>
              <a:gd name="connsiteY7" fmla="*/ 0 h 6858000"/>
              <a:gd name="connsiteX8" fmla="*/ 9144000 w 9144000"/>
              <a:gd name="connsiteY8" fmla="*/ 6858000 h 6858000"/>
              <a:gd name="connsiteX9" fmla="*/ 0 w 9144000"/>
              <a:gd name="connsiteY9" fmla="*/ 6858000 h 6858000"/>
              <a:gd name="connsiteX10" fmla="*/ 0 w 9144000"/>
              <a:gd name="connsiteY10" fmla="*/ 0 h 6858000"/>
              <a:gd name="connsiteX0" fmla="*/ 337457 w 9144000"/>
              <a:gd name="connsiteY0" fmla="*/ 130629 h 6858000"/>
              <a:gd name="connsiteX1" fmla="*/ 326571 w 9144000"/>
              <a:gd name="connsiteY1" fmla="*/ 3396343 h 6858000"/>
              <a:gd name="connsiteX2" fmla="*/ 337457 w 9144000"/>
              <a:gd name="connsiteY2" fmla="*/ 6727371 h 6858000"/>
              <a:gd name="connsiteX3" fmla="*/ 8784771 w 9144000"/>
              <a:gd name="connsiteY3" fmla="*/ 6727371 h 6858000"/>
              <a:gd name="connsiteX4" fmla="*/ 8773886 w 9144000"/>
              <a:gd name="connsiteY4" fmla="*/ 3363686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326571 w 9144000"/>
              <a:gd name="connsiteY1" fmla="*/ 3396343 h 6858000"/>
              <a:gd name="connsiteX2" fmla="*/ 337457 w 9144000"/>
              <a:gd name="connsiteY2" fmla="*/ 6727371 h 6858000"/>
              <a:gd name="connsiteX3" fmla="*/ 8784771 w 9144000"/>
              <a:gd name="connsiteY3" fmla="*/ 6727371 h 6858000"/>
              <a:gd name="connsiteX4" fmla="*/ 8948057 w 9144000"/>
              <a:gd name="connsiteY4" fmla="*/ 3385457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8948057 w 9144000"/>
              <a:gd name="connsiteY4" fmla="*/ 3385457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7457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8579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 name="connsiteX0" fmla="*/ 337457 w 9144000"/>
              <a:gd name="connsiteY0" fmla="*/ 130629 h 6858000"/>
              <a:gd name="connsiteX1" fmla="*/ 43542 w 9144000"/>
              <a:gd name="connsiteY1" fmla="*/ 3407229 h 6858000"/>
              <a:gd name="connsiteX2" fmla="*/ 337457 w 9144000"/>
              <a:gd name="connsiteY2" fmla="*/ 6727371 h 6858000"/>
              <a:gd name="connsiteX3" fmla="*/ 8784771 w 9144000"/>
              <a:gd name="connsiteY3" fmla="*/ 6727371 h 6858000"/>
              <a:gd name="connsiteX4" fmla="*/ 9111343 w 9144000"/>
              <a:gd name="connsiteY4" fmla="*/ 3385791 h 6858000"/>
              <a:gd name="connsiteX5" fmla="*/ 8784771 w 9144000"/>
              <a:gd name="connsiteY5" fmla="*/ 130629 h 6858000"/>
              <a:gd name="connsiteX6" fmla="*/ 337457 w 9144000"/>
              <a:gd name="connsiteY6" fmla="*/ 130629 h 6858000"/>
              <a:gd name="connsiteX7" fmla="*/ 0 w 9144000"/>
              <a:gd name="connsiteY7" fmla="*/ 0 h 6858000"/>
              <a:gd name="connsiteX8" fmla="*/ 9144000 w 9144000"/>
              <a:gd name="connsiteY8" fmla="*/ 0 h 6858000"/>
              <a:gd name="connsiteX9" fmla="*/ 9144000 w 9144000"/>
              <a:gd name="connsiteY9" fmla="*/ 6858000 h 6858000"/>
              <a:gd name="connsiteX10" fmla="*/ 0 w 9144000"/>
              <a:gd name="connsiteY10" fmla="*/ 6858000 h 6858000"/>
              <a:gd name="connsiteX11" fmla="*/ 0 w 914400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6858000">
                <a:moveTo>
                  <a:pt x="337457" y="130629"/>
                </a:moveTo>
                <a:cubicBezTo>
                  <a:pt x="18142" y="3418114"/>
                  <a:pt x="190499" y="1768929"/>
                  <a:pt x="43542" y="3407229"/>
                </a:cubicBezTo>
                <a:cubicBezTo>
                  <a:pt x="41675" y="3403564"/>
                  <a:pt x="42514" y="3391718"/>
                  <a:pt x="337457" y="6727371"/>
                </a:cubicBezTo>
                <a:lnTo>
                  <a:pt x="8784771" y="6727371"/>
                </a:lnTo>
                <a:cubicBezTo>
                  <a:pt x="9096829" y="3374571"/>
                  <a:pt x="9113138" y="3380941"/>
                  <a:pt x="9111343" y="3385791"/>
                </a:cubicBezTo>
                <a:cubicBezTo>
                  <a:pt x="9115844" y="3385791"/>
                  <a:pt x="9085943" y="3363687"/>
                  <a:pt x="8784771" y="130629"/>
                </a:cubicBezTo>
                <a:lnTo>
                  <a:pt x="337457" y="130629"/>
                </a:lnTo>
                <a:close/>
                <a:moveTo>
                  <a:pt x="0" y="0"/>
                </a:moveTo>
                <a:lnTo>
                  <a:pt x="9144000" y="0"/>
                </a:lnTo>
                <a:lnTo>
                  <a:pt x="9144000" y="6858000"/>
                </a:lnTo>
                <a:lnTo>
                  <a:pt x="0" y="6858000"/>
                </a:lnTo>
                <a:lnTo>
                  <a:pt x="0" y="0"/>
                </a:lnTo>
                <a:close/>
              </a:path>
            </a:pathLst>
          </a:custGeom>
          <a:solidFill>
            <a:schemeClr val="accent2"/>
          </a:solidFill>
          <a:ln>
            <a:solidFill>
              <a:schemeClr val="tx2">
                <a:lumMod val="75000"/>
              </a:schemeClr>
            </a:solidFill>
          </a:ln>
          <a:effectLst>
            <a:outerShdw blurRad="228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59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0-#ppt_w/2"/>
                                          </p:val>
                                        </p:tav>
                                        <p:tav tm="100000">
                                          <p:val>
                                            <p:strVal val="#ppt_x"/>
                                          </p:val>
                                        </p:tav>
                                      </p:tavLst>
                                    </p:anim>
                                    <p:anim calcmode="lin" valueType="num">
                                      <p:cBhvr additive="base">
                                        <p:cTn id="5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9" grpId="0" animBg="1"/>
      <p:bldP spid="14" grpId="0" animBg="1"/>
      <p:bldP spid="13" grpId="0" animBg="1"/>
      <p:bldP spid="20" grpId="0" animBg="1"/>
      <p:bldP spid="19" grpId="0" animBg="1"/>
      <p:bldP spid="5" grpId="0"/>
      <p:bldP spid="33" grpId="0"/>
      <p:bldP spid="34" grpId="0"/>
      <p:bldP spid="35" grpId="0"/>
      <p:bldP spid="36"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التعريف</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3" name="Freeform 5"/>
          <p:cNvSpPr>
            <a:spLocks/>
          </p:cNvSpPr>
          <p:nvPr/>
        </p:nvSpPr>
        <p:spPr bwMode="auto">
          <a:xfrm>
            <a:off x="971600" y="404664"/>
            <a:ext cx="7272808" cy="576000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gradFill>
            <a:gsLst>
              <a:gs pos="0">
                <a:schemeClr val="accent2">
                  <a:lumMod val="50000"/>
                </a:schemeClr>
              </a:gs>
              <a:gs pos="80000">
                <a:schemeClr val="accent2">
                  <a:lumMod val="99000"/>
                  <a:lumOff val="1000"/>
                </a:schemeClr>
              </a:gs>
              <a:gs pos="100000">
                <a:schemeClr val="accent2">
                  <a:lumMod val="85000"/>
                  <a:lumOff val="15000"/>
                </a:schemeClr>
              </a:gs>
            </a:gsLst>
          </a:gradFill>
          <a:ln>
            <a:headEnd/>
            <a:tailEnd/>
          </a:ln>
          <a:effectLst>
            <a:outerShdw blurRad="40000" dist="368300" dir="5400000" rotWithShape="0">
              <a:srgbClr val="000000">
                <a:alpha val="35000"/>
              </a:srgbClr>
            </a:outerShdw>
          </a:effectLst>
          <a:scene3d>
            <a:camera prst="orthographicFront">
              <a:rot lat="1800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 name="مستطيل 4"/>
          <p:cNvSpPr/>
          <p:nvPr/>
        </p:nvSpPr>
        <p:spPr>
          <a:xfrm>
            <a:off x="2286000" y="2276872"/>
            <a:ext cx="4572000" cy="1569660"/>
          </a:xfrm>
          <a:prstGeom prst="rect">
            <a:avLst/>
          </a:prstGeom>
        </p:spPr>
        <p:txBody>
          <a:bodyPr>
            <a:spAutoFit/>
          </a:bodyPr>
          <a:lstStyle/>
          <a:p>
            <a:pPr algn="ctr"/>
            <a:r>
              <a:rPr lang="ar-J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JO"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الخطط التشغيلية هي الوسائل المناسبة و المحددة التي تتبعها المؤسسة للوصول إلى أهدافها</a:t>
            </a:r>
            <a:r>
              <a:rPr lang="ar-JO" sz="16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ar-SA"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01546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42073" y="44624"/>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ما هو الهدف من الخطط التشغيلية؟</a:t>
            </a: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6" name="Freeform 5"/>
          <p:cNvSpPr>
            <a:spLocks/>
          </p:cNvSpPr>
          <p:nvPr/>
        </p:nvSpPr>
        <p:spPr bwMode="auto">
          <a:xfrm>
            <a:off x="1259632" y="2421208"/>
            <a:ext cx="7200000" cy="2556000"/>
          </a:xfrm>
          <a:custGeom>
            <a:avLst/>
            <a:gdLst>
              <a:gd name="T0" fmla="*/ 0 w 4932"/>
              <a:gd name="T1" fmla="*/ 2134 h 4267"/>
              <a:gd name="T2" fmla="*/ 1226 w 4932"/>
              <a:gd name="T3" fmla="*/ 0 h 4267"/>
              <a:gd name="T4" fmla="*/ 3708 w 4932"/>
              <a:gd name="T5" fmla="*/ 0 h 4267"/>
              <a:gd name="T6" fmla="*/ 4932 w 4932"/>
              <a:gd name="T7" fmla="*/ 2134 h 4267"/>
              <a:gd name="T8" fmla="*/ 3719 w 4932"/>
              <a:gd name="T9" fmla="*/ 4267 h 4267"/>
              <a:gd name="T10" fmla="*/ 1253 w 4932"/>
              <a:gd name="T11" fmla="*/ 4267 h 4267"/>
              <a:gd name="T12" fmla="*/ 0 w 4932"/>
              <a:gd name="T13" fmla="*/ 2134 h 4267"/>
            </a:gdLst>
            <a:ahLst/>
            <a:cxnLst>
              <a:cxn ang="0">
                <a:pos x="T0" y="T1"/>
              </a:cxn>
              <a:cxn ang="0">
                <a:pos x="T2" y="T3"/>
              </a:cxn>
              <a:cxn ang="0">
                <a:pos x="T4" y="T5"/>
              </a:cxn>
              <a:cxn ang="0">
                <a:pos x="T6" y="T7"/>
              </a:cxn>
              <a:cxn ang="0">
                <a:pos x="T8" y="T9"/>
              </a:cxn>
              <a:cxn ang="0">
                <a:pos x="T10" y="T11"/>
              </a:cxn>
              <a:cxn ang="0">
                <a:pos x="T12" y="T13"/>
              </a:cxn>
            </a:cxnLst>
            <a:rect l="0" t="0" r="r" b="b"/>
            <a:pathLst>
              <a:path w="4932" h="4267">
                <a:moveTo>
                  <a:pt x="0" y="2134"/>
                </a:moveTo>
                <a:lnTo>
                  <a:pt x="1226" y="0"/>
                </a:lnTo>
                <a:lnTo>
                  <a:pt x="3708" y="0"/>
                </a:lnTo>
                <a:lnTo>
                  <a:pt x="4932" y="2134"/>
                </a:lnTo>
                <a:lnTo>
                  <a:pt x="3719" y="4267"/>
                </a:lnTo>
                <a:lnTo>
                  <a:pt x="1253" y="4267"/>
                </a:lnTo>
                <a:lnTo>
                  <a:pt x="0" y="2134"/>
                </a:lnTo>
                <a:close/>
              </a:path>
            </a:pathLst>
          </a:custGeom>
          <a:solidFill>
            <a:schemeClr val="accent2"/>
          </a:solidFill>
          <a:ln>
            <a:headEnd/>
            <a:tailEnd/>
          </a:ln>
          <a:scene3d>
            <a:camera prst="orthographicFront">
              <a:rot lat="18000000" lon="0" rev="0"/>
            </a:camera>
            <a:lightRig rig="threePt" dir="t"/>
          </a:scene3d>
          <a:sp3d extrusionH="222250">
            <a:bevelT w="63500" h="25400"/>
            <a:bevelB/>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nvGrpSpPr>
          <p:cNvPr id="17" name="Group 22"/>
          <p:cNvGrpSpPr/>
          <p:nvPr/>
        </p:nvGrpSpPr>
        <p:grpSpPr>
          <a:xfrm>
            <a:off x="2265423" y="778563"/>
            <a:ext cx="5040000" cy="2506141"/>
            <a:chOff x="3733800" y="245203"/>
            <a:chExt cx="1447800" cy="3002290"/>
          </a:xfrm>
        </p:grpSpPr>
        <p:cxnSp>
          <p:nvCxnSpPr>
            <p:cNvPr id="18" name="Straight Connector 23"/>
            <p:cNvCxnSpPr/>
            <p:nvPr/>
          </p:nvCxnSpPr>
          <p:spPr>
            <a:xfrm flipV="1">
              <a:off x="4495800" y="2367789"/>
              <a:ext cx="0" cy="87970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Rounded Rectangle 24"/>
            <p:cNvSpPr/>
            <p:nvPr/>
          </p:nvSpPr>
          <p:spPr>
            <a:xfrm>
              <a:off x="3733800" y="245203"/>
              <a:ext cx="1447800" cy="2226073"/>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sp>
        <p:nvSpPr>
          <p:cNvPr id="5" name="مستطيل 4"/>
          <p:cNvSpPr/>
          <p:nvPr/>
        </p:nvSpPr>
        <p:spPr>
          <a:xfrm>
            <a:off x="2499423" y="3232156"/>
            <a:ext cx="4572000" cy="923330"/>
          </a:xfrm>
          <a:prstGeom prst="rect">
            <a:avLst/>
          </a:prstGeom>
        </p:spPr>
        <p:txBody>
          <a:bodyPr>
            <a:spAutoFit/>
          </a:bodyPr>
          <a:lstStyle/>
          <a:p>
            <a:pPr algn="ctr"/>
            <a:r>
              <a:rPr lang="ar-JO"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الهدف الأول و الرئيس من الخطط التشغيلية </a:t>
            </a:r>
            <a:r>
              <a:rPr lang="ar-J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هو</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endParaRPr>
          </a:p>
          <a:p>
            <a:pPr algn="ctr"/>
            <a:r>
              <a:rPr lang="ar-J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 </a:t>
            </a:r>
            <a:r>
              <a:rPr lang="ar-JO"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تحديد ماذا يجب أن يتم تنفيذه لتحقيق الأهداف </a:t>
            </a:r>
            <a:r>
              <a:rPr lang="ar-J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الاستراتيجية </a:t>
            </a:r>
            <a:r>
              <a:rPr lang="ar-JO"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والتفصيلية</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endParaRPr>
          </a:p>
        </p:txBody>
      </p:sp>
      <p:sp>
        <p:nvSpPr>
          <p:cNvPr id="6" name="مستطيل 5"/>
          <p:cNvSpPr/>
          <p:nvPr/>
        </p:nvSpPr>
        <p:spPr>
          <a:xfrm>
            <a:off x="2499423" y="1384496"/>
            <a:ext cx="4572000" cy="646331"/>
          </a:xfrm>
          <a:prstGeom prst="rect">
            <a:avLst/>
          </a:prstGeom>
        </p:spPr>
        <p:txBody>
          <a:bodyPr>
            <a:spAutoFit/>
          </a:bodyPr>
          <a:lstStyle/>
          <a:p>
            <a:r>
              <a:rPr lang="ar-SA"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ومن ال</a:t>
            </a:r>
            <a:r>
              <a:rPr lang="ar-SY"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أ</a:t>
            </a:r>
            <a:r>
              <a:rPr lang="ar-SA"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هداف الأخرى للقيام بخطة تشغيلية هو اختبار مدى صلاحية خطتك </a:t>
            </a: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الاستراتيجية </a:t>
            </a:r>
            <a:r>
              <a:rPr lang="ar-SA"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acen Liner Screen" pitchFamily="2" charset="-78"/>
                <a:cs typeface="Hacen Liner Screen" pitchFamily="2" charset="-78"/>
              </a:rPr>
              <a:t>للتنفيذ</a:t>
            </a:r>
          </a:p>
        </p:txBody>
      </p:sp>
    </p:spTree>
    <p:extLst>
      <p:ext uri="{BB962C8B-B14F-4D97-AF65-F5344CB8AC3E}">
        <p14:creationId xmlns:p14="http://schemas.microsoft.com/office/powerpoint/2010/main" val="7574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20" name="your text goes here"/>
          <p:cNvSpPr txBox="1"/>
          <p:nvPr/>
        </p:nvSpPr>
        <p:spPr>
          <a:xfrm>
            <a:off x="2915816" y="3623616"/>
            <a:ext cx="5400000" cy="923330"/>
          </a:xfrm>
          <a:prstGeom prst="rect">
            <a:avLst/>
          </a:prstGeom>
          <a:noFill/>
        </p:spPr>
        <p:txBody>
          <a:bodyPr wrap="square" rtlCol="0">
            <a:spAutoFit/>
          </a:bodyPr>
          <a:lstStyle/>
          <a:p>
            <a:r>
              <a:rPr lang="ar-SA" dirty="0">
                <a:latin typeface="Hacen Liner Screen" pitchFamily="2" charset="-78"/>
                <a:cs typeface="Hacen Liner Screen" pitchFamily="2" charset="-78"/>
              </a:rPr>
              <a:t>التخطيط التشغيلي هو عملية ربط الغايات والأهداف الاستراتيجية بالغايات والأهداف التكتيكية. وهو يصف مراحل وشروط النجاح ويشرح كيفية إدخال خطة استراتيجية ما، أو أي جزء من </a:t>
            </a:r>
            <a:r>
              <a:rPr lang="ar-SA" dirty="0" smtClean="0">
                <a:latin typeface="Hacen Liner Screen" pitchFamily="2" charset="-78"/>
                <a:cs typeface="Hacen Liner Screen" pitchFamily="2" charset="-78"/>
              </a:rPr>
              <a:t>أجزائها</a:t>
            </a:r>
            <a:endParaRPr lang="en-US" b="1" dirty="0">
              <a:solidFill>
                <a:schemeClr val="tx1">
                  <a:lumMod val="85000"/>
                  <a:lumOff val="15000"/>
                </a:schemeClr>
              </a:solidFill>
              <a:latin typeface="+mj-lt"/>
            </a:endParaRPr>
          </a:p>
        </p:txBody>
      </p:sp>
      <p:sp>
        <p:nvSpPr>
          <p:cNvPr id="21" name="your text goes here"/>
          <p:cNvSpPr txBox="1"/>
          <p:nvPr/>
        </p:nvSpPr>
        <p:spPr>
          <a:xfrm>
            <a:off x="2915816" y="2210044"/>
            <a:ext cx="5400000" cy="923330"/>
          </a:xfrm>
          <a:prstGeom prst="rect">
            <a:avLst/>
          </a:prstGeom>
          <a:noFill/>
        </p:spPr>
        <p:txBody>
          <a:bodyPr wrap="square" rtlCol="0">
            <a:spAutoFit/>
          </a:bodyPr>
          <a:lstStyle/>
          <a:p>
            <a:r>
              <a:rPr lang="ar-SA" dirty="0">
                <a:latin typeface="Hacen Liner Screen" pitchFamily="2" charset="-78"/>
                <a:cs typeface="Hacen Liner Screen" pitchFamily="2" charset="-78"/>
              </a:rPr>
              <a:t>الخطة التشغيلية هي أساس طلب ميزانية التشغيل السنوية. وبالتالي، فإن الخطة الاستراتيجية الخمسية تتطلب عادة وجود خمس خطط تشغيلية تمولها خمس ميزانيات تشغيل.</a:t>
            </a:r>
          </a:p>
        </p:txBody>
      </p:sp>
      <p:sp>
        <p:nvSpPr>
          <p:cNvPr id="22" name="your text goes here"/>
          <p:cNvSpPr txBox="1"/>
          <p:nvPr/>
        </p:nvSpPr>
        <p:spPr>
          <a:xfrm>
            <a:off x="2915816" y="865747"/>
            <a:ext cx="5400000" cy="1200329"/>
          </a:xfrm>
          <a:prstGeom prst="rect">
            <a:avLst/>
          </a:prstGeom>
          <a:noFill/>
        </p:spPr>
        <p:txBody>
          <a:bodyPr wrap="square" rtlCol="0">
            <a:spAutoFit/>
          </a:bodyPr>
          <a:lstStyle/>
          <a:p>
            <a:r>
              <a:rPr lang="ar-SA" dirty="0">
                <a:latin typeface="Hacen Liner Screen" pitchFamily="2" charset="-78"/>
                <a:cs typeface="Hacen Liner Screen" pitchFamily="2" charset="-78"/>
              </a:rPr>
              <a:t>يجب أن تضع الخطط التشغيلية الأنشطة والميزانيات لكل قسم من أقسام المنظمة لمدة سنة إلى السنوات الثلاث التالية. فهي تربط الخطة </a:t>
            </a:r>
            <a:r>
              <a:rPr lang="ar-SA" dirty="0" smtClean="0">
                <a:latin typeface="Hacen Liner Screen" pitchFamily="2" charset="-78"/>
                <a:cs typeface="Hacen Liner Screen" pitchFamily="2" charset="-78"/>
              </a:rPr>
              <a:t>الاستراتيجية </a:t>
            </a:r>
            <a:r>
              <a:rPr lang="ar-SA" dirty="0">
                <a:latin typeface="Hacen Liner Screen" pitchFamily="2" charset="-78"/>
                <a:cs typeface="Hacen Liner Screen" pitchFamily="2" charset="-78"/>
              </a:rPr>
              <a:t>بالأنشطة التي تقدمها المنظمة والموارد المطلوبة لتقديمها.</a:t>
            </a:r>
          </a:p>
        </p:txBody>
      </p:sp>
      <p:grpSp>
        <p:nvGrpSpPr>
          <p:cNvPr id="23" name="bottom puzzle section"/>
          <p:cNvGrpSpPr/>
          <p:nvPr/>
        </p:nvGrpSpPr>
        <p:grpSpPr>
          <a:xfrm>
            <a:off x="899792" y="2925144"/>
            <a:ext cx="1800000" cy="1800000"/>
            <a:chOff x="412062" y="3792845"/>
            <a:chExt cx="5219932" cy="2235657"/>
          </a:xfrm>
        </p:grpSpPr>
        <p:sp>
          <p:nvSpPr>
            <p:cNvPr id="24" name="yellow puzzle piece"/>
            <p:cNvSpPr>
              <a:spLocks/>
            </p:cNvSpPr>
            <p:nvPr/>
          </p:nvSpPr>
          <p:spPr bwMode="auto">
            <a:xfrm>
              <a:off x="2142028" y="3792845"/>
              <a:ext cx="1759261" cy="2235657"/>
            </a:xfrm>
            <a:custGeom>
              <a:avLst/>
              <a:gdLst>
                <a:gd name="T0" fmla="*/ 217 w 218"/>
                <a:gd name="T1" fmla="*/ 200 h 277"/>
                <a:gd name="T2" fmla="*/ 208 w 218"/>
                <a:gd name="T3" fmla="*/ 181 h 277"/>
                <a:gd name="T4" fmla="*/ 182 w 218"/>
                <a:gd name="T5" fmla="*/ 196 h 277"/>
                <a:gd name="T6" fmla="*/ 155 w 218"/>
                <a:gd name="T7" fmla="*/ 169 h 277"/>
                <a:gd name="T8" fmla="*/ 182 w 218"/>
                <a:gd name="T9" fmla="*/ 143 h 277"/>
                <a:gd name="T10" fmla="*/ 208 w 218"/>
                <a:gd name="T11" fmla="*/ 158 h 277"/>
                <a:gd name="T12" fmla="*/ 217 w 218"/>
                <a:gd name="T13" fmla="*/ 139 h 277"/>
                <a:gd name="T14" fmla="*/ 217 w 218"/>
                <a:gd name="T15" fmla="*/ 61 h 277"/>
                <a:gd name="T16" fmla="*/ 139 w 218"/>
                <a:gd name="T17" fmla="*/ 61 h 277"/>
                <a:gd name="T18" fmla="*/ 120 w 218"/>
                <a:gd name="T19" fmla="*/ 53 h 277"/>
                <a:gd name="T20" fmla="*/ 136 w 218"/>
                <a:gd name="T21" fmla="*/ 27 h 277"/>
                <a:gd name="T22" fmla="*/ 109 w 218"/>
                <a:gd name="T23" fmla="*/ 0 h 277"/>
                <a:gd name="T24" fmla="*/ 82 w 218"/>
                <a:gd name="T25" fmla="*/ 27 h 277"/>
                <a:gd name="T26" fmla="*/ 97 w 218"/>
                <a:gd name="T27" fmla="*/ 53 h 277"/>
                <a:gd name="T28" fmla="*/ 78 w 218"/>
                <a:gd name="T29" fmla="*/ 61 h 277"/>
                <a:gd name="T30" fmla="*/ 1 w 218"/>
                <a:gd name="T31" fmla="*/ 61 h 277"/>
                <a:gd name="T32" fmla="*/ 1 w 218"/>
                <a:gd name="T33" fmla="*/ 139 h 277"/>
                <a:gd name="T34" fmla="*/ 9 w 218"/>
                <a:gd name="T35" fmla="*/ 158 h 277"/>
                <a:gd name="T36" fmla="*/ 36 w 218"/>
                <a:gd name="T37" fmla="*/ 143 h 277"/>
                <a:gd name="T38" fmla="*/ 62 w 218"/>
                <a:gd name="T39" fmla="*/ 169 h 277"/>
                <a:gd name="T40" fmla="*/ 36 w 218"/>
                <a:gd name="T41" fmla="*/ 196 h 277"/>
                <a:gd name="T42" fmla="*/ 9 w 218"/>
                <a:gd name="T43" fmla="*/ 181 h 277"/>
                <a:gd name="T44" fmla="*/ 1 w 218"/>
                <a:gd name="T45" fmla="*/ 200 h 277"/>
                <a:gd name="T46" fmla="*/ 1 w 218"/>
                <a:gd name="T47" fmla="*/ 277 h 277"/>
                <a:gd name="T48" fmla="*/ 217 w 218"/>
                <a:gd name="T49" fmla="*/ 277 h 277"/>
                <a:gd name="T50" fmla="*/ 217 w 218"/>
                <a:gd name="T51" fmla="*/ 20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277">
                  <a:moveTo>
                    <a:pt x="217" y="200"/>
                  </a:moveTo>
                  <a:cubicBezTo>
                    <a:pt x="217" y="200"/>
                    <a:pt x="218" y="181"/>
                    <a:pt x="208" y="181"/>
                  </a:cubicBezTo>
                  <a:cubicBezTo>
                    <a:pt x="200" y="181"/>
                    <a:pt x="201" y="196"/>
                    <a:pt x="182" y="196"/>
                  </a:cubicBezTo>
                  <a:cubicBezTo>
                    <a:pt x="167" y="196"/>
                    <a:pt x="155" y="184"/>
                    <a:pt x="155" y="169"/>
                  </a:cubicBezTo>
                  <a:cubicBezTo>
                    <a:pt x="155" y="155"/>
                    <a:pt x="167" y="143"/>
                    <a:pt x="182" y="143"/>
                  </a:cubicBezTo>
                  <a:cubicBezTo>
                    <a:pt x="201" y="143"/>
                    <a:pt x="200" y="158"/>
                    <a:pt x="208" y="158"/>
                  </a:cubicBezTo>
                  <a:cubicBezTo>
                    <a:pt x="218" y="158"/>
                    <a:pt x="217" y="139"/>
                    <a:pt x="217" y="139"/>
                  </a:cubicBezTo>
                  <a:cubicBezTo>
                    <a:pt x="217" y="61"/>
                    <a:pt x="217" y="61"/>
                    <a:pt x="217" y="61"/>
                  </a:cubicBezTo>
                  <a:cubicBezTo>
                    <a:pt x="139" y="61"/>
                    <a:pt x="139" y="61"/>
                    <a:pt x="139" y="61"/>
                  </a:cubicBezTo>
                  <a:cubicBezTo>
                    <a:pt x="139" y="61"/>
                    <a:pt x="120" y="62"/>
                    <a:pt x="120" y="53"/>
                  </a:cubicBezTo>
                  <a:cubicBezTo>
                    <a:pt x="120" y="44"/>
                    <a:pt x="136" y="45"/>
                    <a:pt x="136" y="27"/>
                  </a:cubicBezTo>
                  <a:cubicBezTo>
                    <a:pt x="136" y="12"/>
                    <a:pt x="124" y="0"/>
                    <a:pt x="109" y="0"/>
                  </a:cubicBezTo>
                  <a:cubicBezTo>
                    <a:pt x="94" y="0"/>
                    <a:pt x="82" y="12"/>
                    <a:pt x="82" y="27"/>
                  </a:cubicBezTo>
                  <a:cubicBezTo>
                    <a:pt x="82" y="45"/>
                    <a:pt x="97" y="44"/>
                    <a:pt x="97" y="53"/>
                  </a:cubicBezTo>
                  <a:cubicBezTo>
                    <a:pt x="97" y="62"/>
                    <a:pt x="78" y="61"/>
                    <a:pt x="78" y="61"/>
                  </a:cubicBezTo>
                  <a:cubicBezTo>
                    <a:pt x="1" y="61"/>
                    <a:pt x="1" y="61"/>
                    <a:pt x="1" y="61"/>
                  </a:cubicBezTo>
                  <a:cubicBezTo>
                    <a:pt x="1" y="139"/>
                    <a:pt x="1" y="139"/>
                    <a:pt x="1" y="139"/>
                  </a:cubicBezTo>
                  <a:cubicBezTo>
                    <a:pt x="1" y="139"/>
                    <a:pt x="0" y="158"/>
                    <a:pt x="9" y="158"/>
                  </a:cubicBezTo>
                  <a:cubicBezTo>
                    <a:pt x="18" y="158"/>
                    <a:pt x="17" y="143"/>
                    <a:pt x="36" y="143"/>
                  </a:cubicBezTo>
                  <a:cubicBezTo>
                    <a:pt x="50" y="143"/>
                    <a:pt x="62" y="155"/>
                    <a:pt x="62" y="169"/>
                  </a:cubicBezTo>
                  <a:cubicBezTo>
                    <a:pt x="62" y="184"/>
                    <a:pt x="50" y="196"/>
                    <a:pt x="36" y="196"/>
                  </a:cubicBezTo>
                  <a:cubicBezTo>
                    <a:pt x="17" y="196"/>
                    <a:pt x="18" y="181"/>
                    <a:pt x="9" y="181"/>
                  </a:cubicBezTo>
                  <a:cubicBezTo>
                    <a:pt x="0" y="181"/>
                    <a:pt x="1" y="200"/>
                    <a:pt x="1" y="200"/>
                  </a:cubicBezTo>
                  <a:cubicBezTo>
                    <a:pt x="1" y="277"/>
                    <a:pt x="1" y="277"/>
                    <a:pt x="1" y="277"/>
                  </a:cubicBezTo>
                  <a:cubicBezTo>
                    <a:pt x="217" y="277"/>
                    <a:pt x="217" y="277"/>
                    <a:pt x="217" y="277"/>
                  </a:cubicBezTo>
                  <a:lnTo>
                    <a:pt x="217" y="200"/>
                  </a:lnTo>
                  <a:close/>
                </a:path>
              </a:pathLst>
            </a:custGeom>
            <a:solidFill>
              <a:srgbClr val="0070C0"/>
            </a:solidFill>
            <a:ln w="12700">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5" name="yellow puzzle piece"/>
            <p:cNvSpPr>
              <a:spLocks/>
            </p:cNvSpPr>
            <p:nvPr/>
          </p:nvSpPr>
          <p:spPr bwMode="auto">
            <a:xfrm>
              <a:off x="412062" y="4286256"/>
              <a:ext cx="2239058" cy="1742246"/>
            </a:xfrm>
            <a:custGeom>
              <a:avLst/>
              <a:gdLst>
                <a:gd name="T0" fmla="*/ 216 w 277"/>
                <a:gd name="T1" fmla="*/ 216 h 216"/>
                <a:gd name="T2" fmla="*/ 0 w 277"/>
                <a:gd name="T3" fmla="*/ 216 h 216"/>
                <a:gd name="T4" fmla="*/ 0 w 277"/>
                <a:gd name="T5" fmla="*/ 0 h 216"/>
                <a:gd name="T6" fmla="*/ 77 w 277"/>
                <a:gd name="T7" fmla="*/ 0 h 216"/>
                <a:gd name="T8" fmla="*/ 96 w 277"/>
                <a:gd name="T9" fmla="*/ 9 h 216"/>
                <a:gd name="T10" fmla="*/ 81 w 277"/>
                <a:gd name="T11" fmla="*/ 35 h 216"/>
                <a:gd name="T12" fmla="*/ 108 w 277"/>
                <a:gd name="T13" fmla="*/ 62 h 216"/>
                <a:gd name="T14" fmla="*/ 135 w 277"/>
                <a:gd name="T15" fmla="*/ 35 h 216"/>
                <a:gd name="T16" fmla="*/ 119 w 277"/>
                <a:gd name="T17" fmla="*/ 9 h 216"/>
                <a:gd name="T18" fmla="*/ 138 w 277"/>
                <a:gd name="T19" fmla="*/ 0 h 216"/>
                <a:gd name="T20" fmla="*/ 216 w 277"/>
                <a:gd name="T21" fmla="*/ 0 h 216"/>
                <a:gd name="T22" fmla="*/ 216 w 277"/>
                <a:gd name="T23" fmla="*/ 78 h 216"/>
                <a:gd name="T24" fmla="*/ 224 w 277"/>
                <a:gd name="T25" fmla="*/ 97 h 216"/>
                <a:gd name="T26" fmla="*/ 251 w 277"/>
                <a:gd name="T27" fmla="*/ 82 h 216"/>
                <a:gd name="T28" fmla="*/ 277 w 277"/>
                <a:gd name="T29" fmla="*/ 108 h 216"/>
                <a:gd name="T30" fmla="*/ 251 w 277"/>
                <a:gd name="T31" fmla="*/ 135 h 216"/>
                <a:gd name="T32" fmla="*/ 224 w 277"/>
                <a:gd name="T33" fmla="*/ 120 h 216"/>
                <a:gd name="T34" fmla="*/ 216 w 277"/>
                <a:gd name="T35" fmla="*/ 139 h 216"/>
                <a:gd name="T36" fmla="*/ 216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216" y="216"/>
                  </a:moveTo>
                  <a:cubicBezTo>
                    <a:pt x="0" y="216"/>
                    <a:pt x="0" y="216"/>
                    <a:pt x="0" y="216"/>
                  </a:cubicBezTo>
                  <a:cubicBezTo>
                    <a:pt x="0" y="0"/>
                    <a:pt x="0" y="0"/>
                    <a:pt x="0" y="0"/>
                  </a:cubicBezTo>
                  <a:cubicBezTo>
                    <a:pt x="77" y="0"/>
                    <a:pt x="77" y="0"/>
                    <a:pt x="77" y="0"/>
                  </a:cubicBezTo>
                  <a:cubicBezTo>
                    <a:pt x="77" y="0"/>
                    <a:pt x="96" y="0"/>
                    <a:pt x="96" y="9"/>
                  </a:cubicBezTo>
                  <a:cubicBezTo>
                    <a:pt x="96" y="17"/>
                    <a:pt x="81" y="16"/>
                    <a:pt x="81" y="35"/>
                  </a:cubicBezTo>
                  <a:cubicBezTo>
                    <a:pt x="81" y="50"/>
                    <a:pt x="93" y="62"/>
                    <a:pt x="108" y="62"/>
                  </a:cubicBezTo>
                  <a:cubicBezTo>
                    <a:pt x="123" y="62"/>
                    <a:pt x="135" y="50"/>
                    <a:pt x="135" y="35"/>
                  </a:cubicBezTo>
                  <a:cubicBezTo>
                    <a:pt x="135" y="16"/>
                    <a:pt x="119" y="17"/>
                    <a:pt x="119" y="9"/>
                  </a:cubicBezTo>
                  <a:cubicBezTo>
                    <a:pt x="119" y="0"/>
                    <a:pt x="138" y="0"/>
                    <a:pt x="138" y="0"/>
                  </a:cubicBezTo>
                  <a:cubicBezTo>
                    <a:pt x="216" y="0"/>
                    <a:pt x="216" y="0"/>
                    <a:pt x="216" y="0"/>
                  </a:cubicBezTo>
                  <a:cubicBezTo>
                    <a:pt x="216" y="78"/>
                    <a:pt x="216" y="78"/>
                    <a:pt x="216" y="78"/>
                  </a:cubicBezTo>
                  <a:cubicBezTo>
                    <a:pt x="216" y="78"/>
                    <a:pt x="215" y="97"/>
                    <a:pt x="224" y="97"/>
                  </a:cubicBezTo>
                  <a:cubicBezTo>
                    <a:pt x="233" y="97"/>
                    <a:pt x="232" y="82"/>
                    <a:pt x="251" y="82"/>
                  </a:cubicBezTo>
                  <a:cubicBezTo>
                    <a:pt x="265" y="82"/>
                    <a:pt x="277" y="94"/>
                    <a:pt x="277" y="108"/>
                  </a:cubicBezTo>
                  <a:cubicBezTo>
                    <a:pt x="277" y="123"/>
                    <a:pt x="265" y="135"/>
                    <a:pt x="251" y="135"/>
                  </a:cubicBezTo>
                  <a:cubicBezTo>
                    <a:pt x="232" y="135"/>
                    <a:pt x="233" y="120"/>
                    <a:pt x="224" y="120"/>
                  </a:cubicBezTo>
                  <a:cubicBezTo>
                    <a:pt x="215" y="120"/>
                    <a:pt x="216" y="139"/>
                    <a:pt x="216" y="139"/>
                  </a:cubicBezTo>
                  <a:lnTo>
                    <a:pt x="216" y="216"/>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6" name="yellow puzzle piece"/>
            <p:cNvSpPr>
              <a:spLocks/>
            </p:cNvSpPr>
            <p:nvPr/>
          </p:nvSpPr>
          <p:spPr bwMode="auto">
            <a:xfrm>
              <a:off x="3392936" y="4286256"/>
              <a:ext cx="2239058" cy="1742246"/>
            </a:xfrm>
            <a:custGeom>
              <a:avLst/>
              <a:gdLst>
                <a:gd name="T0" fmla="*/ 61 w 277"/>
                <a:gd name="T1" fmla="*/ 216 h 216"/>
                <a:gd name="T2" fmla="*/ 277 w 277"/>
                <a:gd name="T3" fmla="*/ 216 h 216"/>
                <a:gd name="T4" fmla="*/ 277 w 277"/>
                <a:gd name="T5" fmla="*/ 0 h 216"/>
                <a:gd name="T6" fmla="*/ 200 w 277"/>
                <a:gd name="T7" fmla="*/ 0 h 216"/>
                <a:gd name="T8" fmla="*/ 181 w 277"/>
                <a:gd name="T9" fmla="*/ 9 h 216"/>
                <a:gd name="T10" fmla="*/ 196 w 277"/>
                <a:gd name="T11" fmla="*/ 35 h 216"/>
                <a:gd name="T12" fmla="*/ 169 w 277"/>
                <a:gd name="T13" fmla="*/ 62 h 216"/>
                <a:gd name="T14" fmla="*/ 143 w 277"/>
                <a:gd name="T15" fmla="*/ 35 h 216"/>
                <a:gd name="T16" fmla="*/ 158 w 277"/>
                <a:gd name="T17" fmla="*/ 9 h 216"/>
                <a:gd name="T18" fmla="*/ 139 w 277"/>
                <a:gd name="T19" fmla="*/ 0 h 216"/>
                <a:gd name="T20" fmla="*/ 61 w 277"/>
                <a:gd name="T21" fmla="*/ 0 h 216"/>
                <a:gd name="T22" fmla="*/ 61 w 277"/>
                <a:gd name="T23" fmla="*/ 78 h 216"/>
                <a:gd name="T24" fmla="*/ 53 w 277"/>
                <a:gd name="T25" fmla="*/ 97 h 216"/>
                <a:gd name="T26" fmla="*/ 27 w 277"/>
                <a:gd name="T27" fmla="*/ 82 h 216"/>
                <a:gd name="T28" fmla="*/ 0 w 277"/>
                <a:gd name="T29" fmla="*/ 108 h 216"/>
                <a:gd name="T30" fmla="*/ 27 w 277"/>
                <a:gd name="T31" fmla="*/ 135 h 216"/>
                <a:gd name="T32" fmla="*/ 53 w 277"/>
                <a:gd name="T33" fmla="*/ 120 h 216"/>
                <a:gd name="T34" fmla="*/ 61 w 277"/>
                <a:gd name="T35" fmla="*/ 139 h 216"/>
                <a:gd name="T36" fmla="*/ 61 w 277"/>
                <a:gd name="T3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16">
                  <a:moveTo>
                    <a:pt x="61" y="216"/>
                  </a:moveTo>
                  <a:cubicBezTo>
                    <a:pt x="277" y="216"/>
                    <a:pt x="277" y="216"/>
                    <a:pt x="277" y="216"/>
                  </a:cubicBezTo>
                  <a:cubicBezTo>
                    <a:pt x="277" y="0"/>
                    <a:pt x="277" y="0"/>
                    <a:pt x="277" y="0"/>
                  </a:cubicBezTo>
                  <a:cubicBezTo>
                    <a:pt x="200" y="0"/>
                    <a:pt x="200" y="0"/>
                    <a:pt x="200" y="0"/>
                  </a:cubicBezTo>
                  <a:cubicBezTo>
                    <a:pt x="200" y="0"/>
                    <a:pt x="181" y="0"/>
                    <a:pt x="181" y="9"/>
                  </a:cubicBezTo>
                  <a:cubicBezTo>
                    <a:pt x="181" y="17"/>
                    <a:pt x="196" y="16"/>
                    <a:pt x="196" y="35"/>
                  </a:cubicBezTo>
                  <a:cubicBezTo>
                    <a:pt x="196" y="50"/>
                    <a:pt x="184" y="62"/>
                    <a:pt x="169" y="62"/>
                  </a:cubicBezTo>
                  <a:cubicBezTo>
                    <a:pt x="155" y="62"/>
                    <a:pt x="143" y="50"/>
                    <a:pt x="143" y="35"/>
                  </a:cubicBezTo>
                  <a:cubicBezTo>
                    <a:pt x="143" y="16"/>
                    <a:pt x="158" y="17"/>
                    <a:pt x="158" y="9"/>
                  </a:cubicBezTo>
                  <a:cubicBezTo>
                    <a:pt x="158" y="0"/>
                    <a:pt x="139" y="0"/>
                    <a:pt x="139" y="0"/>
                  </a:cubicBezTo>
                  <a:cubicBezTo>
                    <a:pt x="61" y="0"/>
                    <a:pt x="61" y="0"/>
                    <a:pt x="61" y="0"/>
                  </a:cubicBezTo>
                  <a:cubicBezTo>
                    <a:pt x="61" y="78"/>
                    <a:pt x="61" y="78"/>
                    <a:pt x="61" y="78"/>
                  </a:cubicBezTo>
                  <a:cubicBezTo>
                    <a:pt x="61" y="78"/>
                    <a:pt x="62" y="97"/>
                    <a:pt x="53" y="97"/>
                  </a:cubicBezTo>
                  <a:cubicBezTo>
                    <a:pt x="44" y="97"/>
                    <a:pt x="45" y="82"/>
                    <a:pt x="27" y="82"/>
                  </a:cubicBezTo>
                  <a:cubicBezTo>
                    <a:pt x="12" y="82"/>
                    <a:pt x="0" y="94"/>
                    <a:pt x="0" y="108"/>
                  </a:cubicBezTo>
                  <a:cubicBezTo>
                    <a:pt x="0" y="123"/>
                    <a:pt x="12" y="135"/>
                    <a:pt x="27" y="135"/>
                  </a:cubicBezTo>
                  <a:cubicBezTo>
                    <a:pt x="45" y="135"/>
                    <a:pt x="44" y="120"/>
                    <a:pt x="53" y="120"/>
                  </a:cubicBezTo>
                  <a:cubicBezTo>
                    <a:pt x="62" y="120"/>
                    <a:pt x="61" y="139"/>
                    <a:pt x="61" y="139"/>
                  </a:cubicBezTo>
                  <a:lnTo>
                    <a:pt x="61" y="216"/>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27" name="middle puzzle section"/>
          <p:cNvGrpSpPr/>
          <p:nvPr/>
        </p:nvGrpSpPr>
        <p:grpSpPr>
          <a:xfrm>
            <a:off x="899792" y="1917032"/>
            <a:ext cx="1800000" cy="1800000"/>
            <a:chOff x="412062" y="2034754"/>
            <a:chExt cx="5219932" cy="2741507"/>
          </a:xfrm>
        </p:grpSpPr>
        <p:sp>
          <p:nvSpPr>
            <p:cNvPr id="28" name="teal puzzle piece"/>
            <p:cNvSpPr>
              <a:spLocks/>
            </p:cNvSpPr>
            <p:nvPr/>
          </p:nvSpPr>
          <p:spPr bwMode="auto">
            <a:xfrm>
              <a:off x="412062" y="2523591"/>
              <a:ext cx="2239058" cy="2252670"/>
            </a:xfrm>
            <a:custGeom>
              <a:avLst/>
              <a:gdLst>
                <a:gd name="T0" fmla="*/ 0 w 277"/>
                <a:gd name="T1" fmla="*/ 217 h 279"/>
                <a:gd name="T2" fmla="*/ 0 w 277"/>
                <a:gd name="T3" fmla="*/ 1 h 279"/>
                <a:gd name="T4" fmla="*/ 77 w 277"/>
                <a:gd name="T5" fmla="*/ 1 h 279"/>
                <a:gd name="T6" fmla="*/ 96 w 277"/>
                <a:gd name="T7" fmla="*/ 10 h 279"/>
                <a:gd name="T8" fmla="*/ 81 w 277"/>
                <a:gd name="T9" fmla="*/ 36 h 279"/>
                <a:gd name="T10" fmla="*/ 108 w 277"/>
                <a:gd name="T11" fmla="*/ 63 h 279"/>
                <a:gd name="T12" fmla="*/ 135 w 277"/>
                <a:gd name="T13" fmla="*/ 36 h 279"/>
                <a:gd name="T14" fmla="*/ 119 w 277"/>
                <a:gd name="T15" fmla="*/ 10 h 279"/>
                <a:gd name="T16" fmla="*/ 138 w 277"/>
                <a:gd name="T17" fmla="*/ 1 h 279"/>
                <a:gd name="T18" fmla="*/ 216 w 277"/>
                <a:gd name="T19" fmla="*/ 1 h 279"/>
                <a:gd name="T20" fmla="*/ 216 w 277"/>
                <a:gd name="T21" fmla="*/ 79 h 279"/>
                <a:gd name="T22" fmla="*/ 224 w 277"/>
                <a:gd name="T23" fmla="*/ 98 h 279"/>
                <a:gd name="T24" fmla="*/ 251 w 277"/>
                <a:gd name="T25" fmla="*/ 82 h 279"/>
                <a:gd name="T26" fmla="*/ 277 w 277"/>
                <a:gd name="T27" fmla="*/ 109 h 279"/>
                <a:gd name="T28" fmla="*/ 251 w 277"/>
                <a:gd name="T29" fmla="*/ 136 h 279"/>
                <a:gd name="T30" fmla="*/ 224 w 277"/>
                <a:gd name="T31" fmla="*/ 121 h 279"/>
                <a:gd name="T32" fmla="*/ 216 w 277"/>
                <a:gd name="T33" fmla="*/ 140 h 279"/>
                <a:gd name="T34" fmla="*/ 216 w 277"/>
                <a:gd name="T35" fmla="*/ 217 h 279"/>
                <a:gd name="T36" fmla="*/ 138 w 277"/>
                <a:gd name="T37" fmla="*/ 217 h 279"/>
                <a:gd name="T38" fmla="*/ 119 w 277"/>
                <a:gd name="T39" fmla="*/ 226 h 279"/>
                <a:gd name="T40" fmla="*/ 135 w 277"/>
                <a:gd name="T41" fmla="*/ 252 h 279"/>
                <a:gd name="T42" fmla="*/ 108 w 277"/>
                <a:gd name="T43" fmla="*/ 279 h 279"/>
                <a:gd name="T44" fmla="*/ 81 w 277"/>
                <a:gd name="T45" fmla="*/ 252 h 279"/>
                <a:gd name="T46" fmla="*/ 96 w 277"/>
                <a:gd name="T47" fmla="*/ 226 h 279"/>
                <a:gd name="T48" fmla="*/ 77 w 277"/>
                <a:gd name="T49" fmla="*/ 217 h 279"/>
                <a:gd name="T50" fmla="*/ 0 w 277"/>
                <a:gd name="T51" fmla="*/ 21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7" h="279">
                  <a:moveTo>
                    <a:pt x="0" y="217"/>
                  </a:moveTo>
                  <a:cubicBezTo>
                    <a:pt x="0" y="1"/>
                    <a:pt x="0" y="1"/>
                    <a:pt x="0" y="1"/>
                  </a:cubicBezTo>
                  <a:cubicBezTo>
                    <a:pt x="77" y="1"/>
                    <a:pt x="77" y="1"/>
                    <a:pt x="77" y="1"/>
                  </a:cubicBezTo>
                  <a:cubicBezTo>
                    <a:pt x="77" y="1"/>
                    <a:pt x="96" y="0"/>
                    <a:pt x="96" y="10"/>
                  </a:cubicBezTo>
                  <a:cubicBezTo>
                    <a:pt x="96" y="18"/>
                    <a:pt x="81" y="17"/>
                    <a:pt x="81" y="36"/>
                  </a:cubicBezTo>
                  <a:cubicBezTo>
                    <a:pt x="81" y="51"/>
                    <a:pt x="93" y="63"/>
                    <a:pt x="108" y="63"/>
                  </a:cubicBezTo>
                  <a:cubicBezTo>
                    <a:pt x="123" y="63"/>
                    <a:pt x="135" y="51"/>
                    <a:pt x="135" y="36"/>
                  </a:cubicBezTo>
                  <a:cubicBezTo>
                    <a:pt x="135" y="17"/>
                    <a:pt x="119" y="18"/>
                    <a:pt x="119" y="10"/>
                  </a:cubicBezTo>
                  <a:cubicBezTo>
                    <a:pt x="119" y="0"/>
                    <a:pt x="138" y="1"/>
                    <a:pt x="138" y="1"/>
                  </a:cubicBezTo>
                  <a:cubicBezTo>
                    <a:pt x="216" y="1"/>
                    <a:pt x="216" y="1"/>
                    <a:pt x="216" y="1"/>
                  </a:cubicBezTo>
                  <a:cubicBezTo>
                    <a:pt x="216" y="79"/>
                    <a:pt x="216" y="79"/>
                    <a:pt x="216" y="79"/>
                  </a:cubicBezTo>
                  <a:cubicBezTo>
                    <a:pt x="216" y="79"/>
                    <a:pt x="215" y="98"/>
                    <a:pt x="224" y="98"/>
                  </a:cubicBezTo>
                  <a:cubicBezTo>
                    <a:pt x="233" y="98"/>
                    <a:pt x="232" y="82"/>
                    <a:pt x="251" y="82"/>
                  </a:cubicBezTo>
                  <a:cubicBezTo>
                    <a:pt x="265" y="82"/>
                    <a:pt x="277" y="94"/>
                    <a:pt x="277" y="109"/>
                  </a:cubicBezTo>
                  <a:cubicBezTo>
                    <a:pt x="277" y="124"/>
                    <a:pt x="265" y="136"/>
                    <a:pt x="251" y="136"/>
                  </a:cubicBezTo>
                  <a:cubicBezTo>
                    <a:pt x="232" y="136"/>
                    <a:pt x="233" y="121"/>
                    <a:pt x="224" y="121"/>
                  </a:cubicBezTo>
                  <a:cubicBezTo>
                    <a:pt x="215" y="121"/>
                    <a:pt x="216" y="140"/>
                    <a:pt x="216" y="140"/>
                  </a:cubicBezTo>
                  <a:cubicBezTo>
                    <a:pt x="216" y="217"/>
                    <a:pt x="216" y="217"/>
                    <a:pt x="216" y="217"/>
                  </a:cubicBezTo>
                  <a:cubicBezTo>
                    <a:pt x="138" y="217"/>
                    <a:pt x="138" y="217"/>
                    <a:pt x="138" y="217"/>
                  </a:cubicBezTo>
                  <a:cubicBezTo>
                    <a:pt x="138" y="217"/>
                    <a:pt x="119" y="216"/>
                    <a:pt x="119" y="226"/>
                  </a:cubicBezTo>
                  <a:cubicBezTo>
                    <a:pt x="119" y="234"/>
                    <a:pt x="135" y="233"/>
                    <a:pt x="135" y="252"/>
                  </a:cubicBezTo>
                  <a:cubicBezTo>
                    <a:pt x="135" y="267"/>
                    <a:pt x="123" y="279"/>
                    <a:pt x="108" y="279"/>
                  </a:cubicBezTo>
                  <a:cubicBezTo>
                    <a:pt x="93" y="279"/>
                    <a:pt x="81" y="267"/>
                    <a:pt x="81" y="252"/>
                  </a:cubicBezTo>
                  <a:cubicBezTo>
                    <a:pt x="81" y="233"/>
                    <a:pt x="96" y="234"/>
                    <a:pt x="96" y="226"/>
                  </a:cubicBezTo>
                  <a:cubicBezTo>
                    <a:pt x="96" y="216"/>
                    <a:pt x="77" y="217"/>
                    <a:pt x="77" y="217"/>
                  </a:cubicBezTo>
                  <a:lnTo>
                    <a:pt x="0" y="217"/>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9" name="teal puzzle piece"/>
            <p:cNvSpPr>
              <a:spLocks/>
            </p:cNvSpPr>
            <p:nvPr/>
          </p:nvSpPr>
          <p:spPr bwMode="auto">
            <a:xfrm>
              <a:off x="2150906" y="2034754"/>
              <a:ext cx="1759261" cy="2252670"/>
            </a:xfrm>
            <a:custGeom>
              <a:avLst/>
              <a:gdLst>
                <a:gd name="T0" fmla="*/ 1 w 218"/>
                <a:gd name="T1" fmla="*/ 62 h 279"/>
                <a:gd name="T2" fmla="*/ 78 w 218"/>
                <a:gd name="T3" fmla="*/ 62 h 279"/>
                <a:gd name="T4" fmla="*/ 97 w 218"/>
                <a:gd name="T5" fmla="*/ 54 h 279"/>
                <a:gd name="T6" fmla="*/ 82 w 218"/>
                <a:gd name="T7" fmla="*/ 27 h 279"/>
                <a:gd name="T8" fmla="*/ 109 w 218"/>
                <a:gd name="T9" fmla="*/ 0 h 279"/>
                <a:gd name="T10" fmla="*/ 136 w 218"/>
                <a:gd name="T11" fmla="*/ 27 h 279"/>
                <a:gd name="T12" fmla="*/ 120 w 218"/>
                <a:gd name="T13" fmla="*/ 54 h 279"/>
                <a:gd name="T14" fmla="*/ 139 w 218"/>
                <a:gd name="T15" fmla="*/ 62 h 279"/>
                <a:gd name="T16" fmla="*/ 217 w 218"/>
                <a:gd name="T17" fmla="*/ 62 h 279"/>
                <a:gd name="T18" fmla="*/ 217 w 218"/>
                <a:gd name="T19" fmla="*/ 139 h 279"/>
                <a:gd name="T20" fmla="*/ 208 w 218"/>
                <a:gd name="T21" fmla="*/ 158 h 279"/>
                <a:gd name="T22" fmla="*/ 182 w 218"/>
                <a:gd name="T23" fmla="*/ 143 h 279"/>
                <a:gd name="T24" fmla="*/ 155 w 218"/>
                <a:gd name="T25" fmla="*/ 170 h 279"/>
                <a:gd name="T26" fmla="*/ 182 w 218"/>
                <a:gd name="T27" fmla="*/ 197 h 279"/>
                <a:gd name="T28" fmla="*/ 208 w 218"/>
                <a:gd name="T29" fmla="*/ 181 h 279"/>
                <a:gd name="T30" fmla="*/ 217 w 218"/>
                <a:gd name="T31" fmla="*/ 200 h 279"/>
                <a:gd name="T32" fmla="*/ 217 w 218"/>
                <a:gd name="T33" fmla="*/ 278 h 279"/>
                <a:gd name="T34" fmla="*/ 139 w 218"/>
                <a:gd name="T35" fmla="*/ 278 h 279"/>
                <a:gd name="T36" fmla="*/ 120 w 218"/>
                <a:gd name="T37" fmla="*/ 270 h 279"/>
                <a:gd name="T38" fmla="*/ 136 w 218"/>
                <a:gd name="T39" fmla="*/ 243 h 279"/>
                <a:gd name="T40" fmla="*/ 109 w 218"/>
                <a:gd name="T41" fmla="*/ 216 h 279"/>
                <a:gd name="T42" fmla="*/ 82 w 218"/>
                <a:gd name="T43" fmla="*/ 243 h 279"/>
                <a:gd name="T44" fmla="*/ 97 w 218"/>
                <a:gd name="T45" fmla="*/ 270 h 279"/>
                <a:gd name="T46" fmla="*/ 78 w 218"/>
                <a:gd name="T47" fmla="*/ 278 h 279"/>
                <a:gd name="T48" fmla="*/ 1 w 218"/>
                <a:gd name="T49" fmla="*/ 278 h 279"/>
                <a:gd name="T50" fmla="*/ 1 w 218"/>
                <a:gd name="T51" fmla="*/ 200 h 279"/>
                <a:gd name="T52" fmla="*/ 9 w 218"/>
                <a:gd name="T53" fmla="*/ 181 h 279"/>
                <a:gd name="T54" fmla="*/ 36 w 218"/>
                <a:gd name="T55" fmla="*/ 197 h 279"/>
                <a:gd name="T56" fmla="*/ 62 w 218"/>
                <a:gd name="T57" fmla="*/ 170 h 279"/>
                <a:gd name="T58" fmla="*/ 36 w 218"/>
                <a:gd name="T59" fmla="*/ 143 h 279"/>
                <a:gd name="T60" fmla="*/ 9 w 218"/>
                <a:gd name="T61" fmla="*/ 158 h 279"/>
                <a:gd name="T62" fmla="*/ 1 w 218"/>
                <a:gd name="T63" fmla="*/ 139 h 279"/>
                <a:gd name="T64" fmla="*/ 1 w 218"/>
                <a:gd name="T65" fmla="*/ 6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79">
                  <a:moveTo>
                    <a:pt x="1" y="62"/>
                  </a:moveTo>
                  <a:cubicBezTo>
                    <a:pt x="78" y="62"/>
                    <a:pt x="78" y="62"/>
                    <a:pt x="78" y="62"/>
                  </a:cubicBezTo>
                  <a:cubicBezTo>
                    <a:pt x="78" y="62"/>
                    <a:pt x="97" y="63"/>
                    <a:pt x="97" y="54"/>
                  </a:cubicBezTo>
                  <a:cubicBezTo>
                    <a:pt x="97" y="45"/>
                    <a:pt x="82" y="46"/>
                    <a:pt x="82" y="27"/>
                  </a:cubicBezTo>
                  <a:cubicBezTo>
                    <a:pt x="82" y="12"/>
                    <a:pt x="94" y="0"/>
                    <a:pt x="109" y="0"/>
                  </a:cubicBezTo>
                  <a:cubicBezTo>
                    <a:pt x="124" y="0"/>
                    <a:pt x="136" y="12"/>
                    <a:pt x="136" y="27"/>
                  </a:cubicBezTo>
                  <a:cubicBezTo>
                    <a:pt x="136" y="46"/>
                    <a:pt x="120" y="45"/>
                    <a:pt x="120" y="54"/>
                  </a:cubicBezTo>
                  <a:cubicBezTo>
                    <a:pt x="120" y="63"/>
                    <a:pt x="139" y="62"/>
                    <a:pt x="139" y="62"/>
                  </a:cubicBezTo>
                  <a:cubicBezTo>
                    <a:pt x="217" y="62"/>
                    <a:pt x="217" y="62"/>
                    <a:pt x="217" y="62"/>
                  </a:cubicBezTo>
                  <a:cubicBezTo>
                    <a:pt x="217" y="139"/>
                    <a:pt x="217" y="139"/>
                    <a:pt x="217" y="139"/>
                  </a:cubicBezTo>
                  <a:cubicBezTo>
                    <a:pt x="217" y="139"/>
                    <a:pt x="218" y="158"/>
                    <a:pt x="208" y="158"/>
                  </a:cubicBezTo>
                  <a:cubicBezTo>
                    <a:pt x="200" y="158"/>
                    <a:pt x="201" y="143"/>
                    <a:pt x="182" y="143"/>
                  </a:cubicBezTo>
                  <a:cubicBezTo>
                    <a:pt x="167" y="143"/>
                    <a:pt x="155" y="155"/>
                    <a:pt x="155" y="170"/>
                  </a:cubicBezTo>
                  <a:cubicBezTo>
                    <a:pt x="155" y="185"/>
                    <a:pt x="167" y="197"/>
                    <a:pt x="182" y="197"/>
                  </a:cubicBezTo>
                  <a:cubicBezTo>
                    <a:pt x="201" y="197"/>
                    <a:pt x="200" y="181"/>
                    <a:pt x="208" y="181"/>
                  </a:cubicBezTo>
                  <a:cubicBezTo>
                    <a:pt x="218" y="181"/>
                    <a:pt x="217" y="200"/>
                    <a:pt x="217" y="200"/>
                  </a:cubicBezTo>
                  <a:cubicBezTo>
                    <a:pt x="217" y="278"/>
                    <a:pt x="217" y="278"/>
                    <a:pt x="217" y="278"/>
                  </a:cubicBezTo>
                  <a:cubicBezTo>
                    <a:pt x="139" y="278"/>
                    <a:pt x="139" y="278"/>
                    <a:pt x="139" y="278"/>
                  </a:cubicBezTo>
                  <a:cubicBezTo>
                    <a:pt x="139" y="278"/>
                    <a:pt x="120" y="279"/>
                    <a:pt x="120" y="270"/>
                  </a:cubicBezTo>
                  <a:cubicBezTo>
                    <a:pt x="120" y="261"/>
                    <a:pt x="136" y="262"/>
                    <a:pt x="136" y="243"/>
                  </a:cubicBezTo>
                  <a:cubicBezTo>
                    <a:pt x="136" y="228"/>
                    <a:pt x="124" y="216"/>
                    <a:pt x="109" y="216"/>
                  </a:cubicBezTo>
                  <a:cubicBezTo>
                    <a:pt x="94" y="216"/>
                    <a:pt x="82" y="228"/>
                    <a:pt x="82" y="243"/>
                  </a:cubicBezTo>
                  <a:cubicBezTo>
                    <a:pt x="82" y="262"/>
                    <a:pt x="97" y="261"/>
                    <a:pt x="97" y="270"/>
                  </a:cubicBezTo>
                  <a:cubicBezTo>
                    <a:pt x="97" y="279"/>
                    <a:pt x="78" y="278"/>
                    <a:pt x="78" y="278"/>
                  </a:cubicBezTo>
                  <a:cubicBezTo>
                    <a:pt x="1" y="278"/>
                    <a:pt x="1" y="278"/>
                    <a:pt x="1" y="278"/>
                  </a:cubicBezTo>
                  <a:cubicBezTo>
                    <a:pt x="1" y="200"/>
                    <a:pt x="1" y="200"/>
                    <a:pt x="1" y="200"/>
                  </a:cubicBezTo>
                  <a:cubicBezTo>
                    <a:pt x="1" y="200"/>
                    <a:pt x="0" y="181"/>
                    <a:pt x="9" y="181"/>
                  </a:cubicBezTo>
                  <a:cubicBezTo>
                    <a:pt x="18" y="181"/>
                    <a:pt x="17" y="197"/>
                    <a:pt x="36" y="197"/>
                  </a:cubicBezTo>
                  <a:cubicBezTo>
                    <a:pt x="50" y="197"/>
                    <a:pt x="62" y="185"/>
                    <a:pt x="62" y="170"/>
                  </a:cubicBezTo>
                  <a:cubicBezTo>
                    <a:pt x="62" y="155"/>
                    <a:pt x="50" y="143"/>
                    <a:pt x="36" y="143"/>
                  </a:cubicBezTo>
                  <a:cubicBezTo>
                    <a:pt x="17" y="143"/>
                    <a:pt x="18" y="158"/>
                    <a:pt x="9" y="158"/>
                  </a:cubicBezTo>
                  <a:cubicBezTo>
                    <a:pt x="0" y="158"/>
                    <a:pt x="1" y="139"/>
                    <a:pt x="1" y="139"/>
                  </a:cubicBezTo>
                  <a:lnTo>
                    <a:pt x="1" y="62"/>
                  </a:lnTo>
                  <a:close/>
                </a:path>
              </a:pathLst>
            </a:custGeom>
            <a:solidFill>
              <a:schemeClr val="accent1"/>
            </a:solidFill>
            <a:ln w="158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30" name="teal puzzle piece"/>
            <p:cNvSpPr>
              <a:spLocks/>
            </p:cNvSpPr>
            <p:nvPr/>
          </p:nvSpPr>
          <p:spPr bwMode="auto">
            <a:xfrm>
              <a:off x="3392936" y="2523591"/>
              <a:ext cx="2239058" cy="2252670"/>
            </a:xfrm>
            <a:custGeom>
              <a:avLst/>
              <a:gdLst>
                <a:gd name="T0" fmla="*/ 277 w 277"/>
                <a:gd name="T1" fmla="*/ 217 h 279"/>
                <a:gd name="T2" fmla="*/ 277 w 277"/>
                <a:gd name="T3" fmla="*/ 1 h 279"/>
                <a:gd name="T4" fmla="*/ 200 w 277"/>
                <a:gd name="T5" fmla="*/ 1 h 279"/>
                <a:gd name="T6" fmla="*/ 181 w 277"/>
                <a:gd name="T7" fmla="*/ 10 h 279"/>
                <a:gd name="T8" fmla="*/ 196 w 277"/>
                <a:gd name="T9" fmla="*/ 36 h 279"/>
                <a:gd name="T10" fmla="*/ 169 w 277"/>
                <a:gd name="T11" fmla="*/ 63 h 279"/>
                <a:gd name="T12" fmla="*/ 143 w 277"/>
                <a:gd name="T13" fmla="*/ 36 h 279"/>
                <a:gd name="T14" fmla="*/ 158 w 277"/>
                <a:gd name="T15" fmla="*/ 10 h 279"/>
                <a:gd name="T16" fmla="*/ 139 w 277"/>
                <a:gd name="T17" fmla="*/ 1 h 279"/>
                <a:gd name="T18" fmla="*/ 61 w 277"/>
                <a:gd name="T19" fmla="*/ 1 h 279"/>
                <a:gd name="T20" fmla="*/ 61 w 277"/>
                <a:gd name="T21" fmla="*/ 79 h 279"/>
                <a:gd name="T22" fmla="*/ 53 w 277"/>
                <a:gd name="T23" fmla="*/ 98 h 279"/>
                <a:gd name="T24" fmla="*/ 27 w 277"/>
                <a:gd name="T25" fmla="*/ 82 h 279"/>
                <a:gd name="T26" fmla="*/ 0 w 277"/>
                <a:gd name="T27" fmla="*/ 109 h 279"/>
                <a:gd name="T28" fmla="*/ 27 w 277"/>
                <a:gd name="T29" fmla="*/ 136 h 279"/>
                <a:gd name="T30" fmla="*/ 53 w 277"/>
                <a:gd name="T31" fmla="*/ 121 h 279"/>
                <a:gd name="T32" fmla="*/ 61 w 277"/>
                <a:gd name="T33" fmla="*/ 140 h 279"/>
                <a:gd name="T34" fmla="*/ 61 w 277"/>
                <a:gd name="T35" fmla="*/ 217 h 279"/>
                <a:gd name="T36" fmla="*/ 139 w 277"/>
                <a:gd name="T37" fmla="*/ 217 h 279"/>
                <a:gd name="T38" fmla="*/ 158 w 277"/>
                <a:gd name="T39" fmla="*/ 226 h 279"/>
                <a:gd name="T40" fmla="*/ 143 w 277"/>
                <a:gd name="T41" fmla="*/ 252 h 279"/>
                <a:gd name="T42" fmla="*/ 169 w 277"/>
                <a:gd name="T43" fmla="*/ 279 h 279"/>
                <a:gd name="T44" fmla="*/ 196 w 277"/>
                <a:gd name="T45" fmla="*/ 252 h 279"/>
                <a:gd name="T46" fmla="*/ 181 w 277"/>
                <a:gd name="T47" fmla="*/ 226 h 279"/>
                <a:gd name="T48" fmla="*/ 200 w 277"/>
                <a:gd name="T49" fmla="*/ 217 h 279"/>
                <a:gd name="T50" fmla="*/ 277 w 277"/>
                <a:gd name="T51" fmla="*/ 21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7" h="279">
                  <a:moveTo>
                    <a:pt x="277" y="217"/>
                  </a:moveTo>
                  <a:cubicBezTo>
                    <a:pt x="277" y="1"/>
                    <a:pt x="277" y="1"/>
                    <a:pt x="277" y="1"/>
                  </a:cubicBezTo>
                  <a:cubicBezTo>
                    <a:pt x="200" y="1"/>
                    <a:pt x="200" y="1"/>
                    <a:pt x="200" y="1"/>
                  </a:cubicBezTo>
                  <a:cubicBezTo>
                    <a:pt x="200" y="1"/>
                    <a:pt x="181" y="0"/>
                    <a:pt x="181" y="10"/>
                  </a:cubicBezTo>
                  <a:cubicBezTo>
                    <a:pt x="181" y="18"/>
                    <a:pt x="196" y="17"/>
                    <a:pt x="196" y="36"/>
                  </a:cubicBezTo>
                  <a:cubicBezTo>
                    <a:pt x="196" y="51"/>
                    <a:pt x="184" y="63"/>
                    <a:pt x="169" y="63"/>
                  </a:cubicBezTo>
                  <a:cubicBezTo>
                    <a:pt x="155" y="63"/>
                    <a:pt x="143" y="51"/>
                    <a:pt x="143" y="36"/>
                  </a:cubicBezTo>
                  <a:cubicBezTo>
                    <a:pt x="143" y="17"/>
                    <a:pt x="158" y="18"/>
                    <a:pt x="158" y="10"/>
                  </a:cubicBezTo>
                  <a:cubicBezTo>
                    <a:pt x="158" y="0"/>
                    <a:pt x="139" y="1"/>
                    <a:pt x="139" y="1"/>
                  </a:cubicBezTo>
                  <a:cubicBezTo>
                    <a:pt x="61" y="1"/>
                    <a:pt x="61" y="1"/>
                    <a:pt x="61" y="1"/>
                  </a:cubicBezTo>
                  <a:cubicBezTo>
                    <a:pt x="61" y="79"/>
                    <a:pt x="61" y="79"/>
                    <a:pt x="61" y="79"/>
                  </a:cubicBezTo>
                  <a:cubicBezTo>
                    <a:pt x="61" y="79"/>
                    <a:pt x="62" y="98"/>
                    <a:pt x="53" y="98"/>
                  </a:cubicBezTo>
                  <a:cubicBezTo>
                    <a:pt x="44" y="98"/>
                    <a:pt x="45" y="82"/>
                    <a:pt x="27" y="82"/>
                  </a:cubicBezTo>
                  <a:cubicBezTo>
                    <a:pt x="12" y="82"/>
                    <a:pt x="0" y="94"/>
                    <a:pt x="0" y="109"/>
                  </a:cubicBezTo>
                  <a:cubicBezTo>
                    <a:pt x="0" y="124"/>
                    <a:pt x="12" y="136"/>
                    <a:pt x="27" y="136"/>
                  </a:cubicBezTo>
                  <a:cubicBezTo>
                    <a:pt x="45" y="136"/>
                    <a:pt x="44" y="121"/>
                    <a:pt x="53" y="121"/>
                  </a:cubicBezTo>
                  <a:cubicBezTo>
                    <a:pt x="62" y="121"/>
                    <a:pt x="61" y="140"/>
                    <a:pt x="61" y="140"/>
                  </a:cubicBezTo>
                  <a:cubicBezTo>
                    <a:pt x="61" y="217"/>
                    <a:pt x="61" y="217"/>
                    <a:pt x="61" y="217"/>
                  </a:cubicBezTo>
                  <a:cubicBezTo>
                    <a:pt x="139" y="217"/>
                    <a:pt x="139" y="217"/>
                    <a:pt x="139" y="217"/>
                  </a:cubicBezTo>
                  <a:cubicBezTo>
                    <a:pt x="139" y="217"/>
                    <a:pt x="158" y="216"/>
                    <a:pt x="158" y="226"/>
                  </a:cubicBezTo>
                  <a:cubicBezTo>
                    <a:pt x="158" y="234"/>
                    <a:pt x="143" y="233"/>
                    <a:pt x="143" y="252"/>
                  </a:cubicBezTo>
                  <a:cubicBezTo>
                    <a:pt x="143" y="267"/>
                    <a:pt x="155" y="279"/>
                    <a:pt x="169" y="279"/>
                  </a:cubicBezTo>
                  <a:cubicBezTo>
                    <a:pt x="184" y="279"/>
                    <a:pt x="196" y="267"/>
                    <a:pt x="196" y="252"/>
                  </a:cubicBezTo>
                  <a:cubicBezTo>
                    <a:pt x="196" y="233"/>
                    <a:pt x="181" y="234"/>
                    <a:pt x="181" y="226"/>
                  </a:cubicBezTo>
                  <a:cubicBezTo>
                    <a:pt x="181" y="216"/>
                    <a:pt x="200" y="217"/>
                    <a:pt x="200" y="217"/>
                  </a:cubicBezTo>
                  <a:lnTo>
                    <a:pt x="277" y="217"/>
                  </a:lnTo>
                  <a:close/>
                </a:path>
              </a:pathLst>
            </a:custGeom>
            <a:solidFill>
              <a:srgbClr val="0070C0"/>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31" name="top puzzle section"/>
          <p:cNvGrpSpPr/>
          <p:nvPr/>
        </p:nvGrpSpPr>
        <p:grpSpPr>
          <a:xfrm>
            <a:off x="899792" y="873994"/>
            <a:ext cx="1800000" cy="1800000"/>
            <a:chOff x="412062" y="777941"/>
            <a:chExt cx="5219934" cy="2245864"/>
          </a:xfrm>
        </p:grpSpPr>
        <p:sp>
          <p:nvSpPr>
            <p:cNvPr id="32" name="green puzzle piece"/>
            <p:cNvSpPr>
              <a:spLocks/>
            </p:cNvSpPr>
            <p:nvPr/>
          </p:nvSpPr>
          <p:spPr bwMode="auto">
            <a:xfrm>
              <a:off x="1648617" y="777941"/>
              <a:ext cx="2739275" cy="1752456"/>
            </a:xfrm>
            <a:custGeom>
              <a:avLst/>
              <a:gdLst>
                <a:gd name="T0" fmla="*/ 62 w 339"/>
                <a:gd name="T1" fmla="*/ 0 h 217"/>
                <a:gd name="T2" fmla="*/ 278 w 339"/>
                <a:gd name="T3" fmla="*/ 0 h 217"/>
                <a:gd name="T4" fmla="*/ 278 w 339"/>
                <a:gd name="T5" fmla="*/ 78 h 217"/>
                <a:gd name="T6" fmla="*/ 286 w 339"/>
                <a:gd name="T7" fmla="*/ 97 h 217"/>
                <a:gd name="T8" fmla="*/ 313 w 339"/>
                <a:gd name="T9" fmla="*/ 81 h 217"/>
                <a:gd name="T10" fmla="*/ 339 w 339"/>
                <a:gd name="T11" fmla="*/ 108 h 217"/>
                <a:gd name="T12" fmla="*/ 313 w 339"/>
                <a:gd name="T13" fmla="*/ 135 h 217"/>
                <a:gd name="T14" fmla="*/ 286 w 339"/>
                <a:gd name="T15" fmla="*/ 120 h 217"/>
                <a:gd name="T16" fmla="*/ 278 w 339"/>
                <a:gd name="T17" fmla="*/ 139 h 217"/>
                <a:gd name="T18" fmla="*/ 278 w 339"/>
                <a:gd name="T19" fmla="*/ 216 h 217"/>
                <a:gd name="T20" fmla="*/ 200 w 339"/>
                <a:gd name="T21" fmla="*/ 216 h 217"/>
                <a:gd name="T22" fmla="*/ 181 w 339"/>
                <a:gd name="T23" fmla="*/ 208 h 217"/>
                <a:gd name="T24" fmla="*/ 197 w 339"/>
                <a:gd name="T25" fmla="*/ 181 h 217"/>
                <a:gd name="T26" fmla="*/ 170 w 339"/>
                <a:gd name="T27" fmla="*/ 155 h 217"/>
                <a:gd name="T28" fmla="*/ 143 w 339"/>
                <a:gd name="T29" fmla="*/ 181 h 217"/>
                <a:gd name="T30" fmla="*/ 158 w 339"/>
                <a:gd name="T31" fmla="*/ 208 h 217"/>
                <a:gd name="T32" fmla="*/ 139 w 339"/>
                <a:gd name="T33" fmla="*/ 216 h 217"/>
                <a:gd name="T34" fmla="*/ 62 w 339"/>
                <a:gd name="T35" fmla="*/ 216 h 217"/>
                <a:gd name="T36" fmla="*/ 62 w 339"/>
                <a:gd name="T37" fmla="*/ 139 h 217"/>
                <a:gd name="T38" fmla="*/ 53 w 339"/>
                <a:gd name="T39" fmla="*/ 120 h 217"/>
                <a:gd name="T40" fmla="*/ 27 w 339"/>
                <a:gd name="T41" fmla="*/ 135 h 217"/>
                <a:gd name="T42" fmla="*/ 0 w 339"/>
                <a:gd name="T43" fmla="*/ 108 h 217"/>
                <a:gd name="T44" fmla="*/ 27 w 339"/>
                <a:gd name="T45" fmla="*/ 81 h 217"/>
                <a:gd name="T46" fmla="*/ 53 w 339"/>
                <a:gd name="T47" fmla="*/ 97 h 217"/>
                <a:gd name="T48" fmla="*/ 62 w 339"/>
                <a:gd name="T49" fmla="*/ 78 h 217"/>
                <a:gd name="T50" fmla="*/ 62 w 339"/>
                <a:gd name="T5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9" h="217">
                  <a:moveTo>
                    <a:pt x="62" y="0"/>
                  </a:moveTo>
                  <a:cubicBezTo>
                    <a:pt x="278" y="0"/>
                    <a:pt x="278" y="0"/>
                    <a:pt x="278" y="0"/>
                  </a:cubicBezTo>
                  <a:cubicBezTo>
                    <a:pt x="278" y="78"/>
                    <a:pt x="278" y="78"/>
                    <a:pt x="278" y="78"/>
                  </a:cubicBezTo>
                  <a:cubicBezTo>
                    <a:pt x="278" y="78"/>
                    <a:pt x="277" y="97"/>
                    <a:pt x="286" y="97"/>
                  </a:cubicBezTo>
                  <a:cubicBezTo>
                    <a:pt x="295" y="97"/>
                    <a:pt x="294" y="81"/>
                    <a:pt x="313" y="81"/>
                  </a:cubicBezTo>
                  <a:cubicBezTo>
                    <a:pt x="327" y="81"/>
                    <a:pt x="339" y="93"/>
                    <a:pt x="339" y="108"/>
                  </a:cubicBezTo>
                  <a:cubicBezTo>
                    <a:pt x="339" y="123"/>
                    <a:pt x="327" y="135"/>
                    <a:pt x="313" y="135"/>
                  </a:cubicBezTo>
                  <a:cubicBezTo>
                    <a:pt x="294" y="135"/>
                    <a:pt x="295" y="120"/>
                    <a:pt x="286" y="120"/>
                  </a:cubicBezTo>
                  <a:cubicBezTo>
                    <a:pt x="277" y="120"/>
                    <a:pt x="278" y="139"/>
                    <a:pt x="278" y="139"/>
                  </a:cubicBezTo>
                  <a:cubicBezTo>
                    <a:pt x="278" y="216"/>
                    <a:pt x="278" y="216"/>
                    <a:pt x="278" y="216"/>
                  </a:cubicBezTo>
                  <a:cubicBezTo>
                    <a:pt x="200" y="216"/>
                    <a:pt x="200" y="216"/>
                    <a:pt x="200" y="216"/>
                  </a:cubicBezTo>
                  <a:cubicBezTo>
                    <a:pt x="200" y="216"/>
                    <a:pt x="181" y="217"/>
                    <a:pt x="181" y="208"/>
                  </a:cubicBezTo>
                  <a:cubicBezTo>
                    <a:pt x="181" y="199"/>
                    <a:pt x="197" y="200"/>
                    <a:pt x="197" y="181"/>
                  </a:cubicBezTo>
                  <a:cubicBezTo>
                    <a:pt x="197" y="167"/>
                    <a:pt x="185" y="155"/>
                    <a:pt x="170" y="155"/>
                  </a:cubicBezTo>
                  <a:cubicBezTo>
                    <a:pt x="155" y="155"/>
                    <a:pt x="143" y="167"/>
                    <a:pt x="143" y="181"/>
                  </a:cubicBezTo>
                  <a:cubicBezTo>
                    <a:pt x="143" y="200"/>
                    <a:pt x="158" y="199"/>
                    <a:pt x="158" y="208"/>
                  </a:cubicBezTo>
                  <a:cubicBezTo>
                    <a:pt x="158" y="217"/>
                    <a:pt x="139" y="216"/>
                    <a:pt x="139" y="216"/>
                  </a:cubicBezTo>
                  <a:cubicBezTo>
                    <a:pt x="62" y="216"/>
                    <a:pt x="62" y="216"/>
                    <a:pt x="62" y="216"/>
                  </a:cubicBezTo>
                  <a:cubicBezTo>
                    <a:pt x="62" y="139"/>
                    <a:pt x="62" y="139"/>
                    <a:pt x="62" y="139"/>
                  </a:cubicBezTo>
                  <a:cubicBezTo>
                    <a:pt x="62" y="139"/>
                    <a:pt x="63" y="120"/>
                    <a:pt x="53" y="120"/>
                  </a:cubicBezTo>
                  <a:cubicBezTo>
                    <a:pt x="45" y="120"/>
                    <a:pt x="46" y="135"/>
                    <a:pt x="27" y="135"/>
                  </a:cubicBezTo>
                  <a:cubicBezTo>
                    <a:pt x="12" y="135"/>
                    <a:pt x="0" y="123"/>
                    <a:pt x="0" y="108"/>
                  </a:cubicBezTo>
                  <a:cubicBezTo>
                    <a:pt x="0" y="93"/>
                    <a:pt x="12" y="81"/>
                    <a:pt x="27" y="81"/>
                  </a:cubicBezTo>
                  <a:cubicBezTo>
                    <a:pt x="46" y="81"/>
                    <a:pt x="45" y="97"/>
                    <a:pt x="53" y="97"/>
                  </a:cubicBezTo>
                  <a:cubicBezTo>
                    <a:pt x="63" y="97"/>
                    <a:pt x="62" y="78"/>
                    <a:pt x="62" y="78"/>
                  </a:cubicBezTo>
                  <a:lnTo>
                    <a:pt x="62" y="0"/>
                  </a:lnTo>
                  <a:close/>
                </a:path>
              </a:pathLst>
            </a:custGeom>
            <a:solidFill>
              <a:srgbClr val="0070C0"/>
            </a:solidFill>
            <a:ln w="12700">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33" name="green puzzle piece"/>
            <p:cNvSpPr>
              <a:spLocks/>
            </p:cNvSpPr>
            <p:nvPr/>
          </p:nvSpPr>
          <p:spPr bwMode="auto">
            <a:xfrm>
              <a:off x="412062" y="777941"/>
              <a:ext cx="1752456" cy="2245864"/>
            </a:xfrm>
            <a:custGeom>
              <a:avLst/>
              <a:gdLst>
                <a:gd name="T0" fmla="*/ 0 w 217"/>
                <a:gd name="T1" fmla="*/ 216 h 278"/>
                <a:gd name="T2" fmla="*/ 0 w 217"/>
                <a:gd name="T3" fmla="*/ 0 h 278"/>
                <a:gd name="T4" fmla="*/ 216 w 217"/>
                <a:gd name="T5" fmla="*/ 0 h 278"/>
                <a:gd name="T6" fmla="*/ 216 w 217"/>
                <a:gd name="T7" fmla="*/ 78 h 278"/>
                <a:gd name="T8" fmla="*/ 207 w 217"/>
                <a:gd name="T9" fmla="*/ 97 h 278"/>
                <a:gd name="T10" fmla="*/ 181 w 217"/>
                <a:gd name="T11" fmla="*/ 81 h 278"/>
                <a:gd name="T12" fmla="*/ 154 w 217"/>
                <a:gd name="T13" fmla="*/ 108 h 278"/>
                <a:gd name="T14" fmla="*/ 181 w 217"/>
                <a:gd name="T15" fmla="*/ 135 h 278"/>
                <a:gd name="T16" fmla="*/ 207 w 217"/>
                <a:gd name="T17" fmla="*/ 120 h 278"/>
                <a:gd name="T18" fmla="*/ 216 w 217"/>
                <a:gd name="T19" fmla="*/ 139 h 278"/>
                <a:gd name="T20" fmla="*/ 216 w 217"/>
                <a:gd name="T21" fmla="*/ 216 h 278"/>
                <a:gd name="T22" fmla="*/ 138 w 217"/>
                <a:gd name="T23" fmla="*/ 216 h 278"/>
                <a:gd name="T24" fmla="*/ 119 w 217"/>
                <a:gd name="T25" fmla="*/ 225 h 278"/>
                <a:gd name="T26" fmla="*/ 135 w 217"/>
                <a:gd name="T27" fmla="*/ 251 h 278"/>
                <a:gd name="T28" fmla="*/ 108 w 217"/>
                <a:gd name="T29" fmla="*/ 278 h 278"/>
                <a:gd name="T30" fmla="*/ 81 w 217"/>
                <a:gd name="T31" fmla="*/ 251 h 278"/>
                <a:gd name="T32" fmla="*/ 96 w 217"/>
                <a:gd name="T33" fmla="*/ 225 h 278"/>
                <a:gd name="T34" fmla="*/ 77 w 217"/>
                <a:gd name="T35" fmla="*/ 216 h 278"/>
                <a:gd name="T36" fmla="*/ 0 w 217"/>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8">
                  <a:moveTo>
                    <a:pt x="0" y="216"/>
                  </a:moveTo>
                  <a:cubicBezTo>
                    <a:pt x="0" y="0"/>
                    <a:pt x="0" y="0"/>
                    <a:pt x="0" y="0"/>
                  </a:cubicBezTo>
                  <a:cubicBezTo>
                    <a:pt x="216" y="0"/>
                    <a:pt x="216" y="0"/>
                    <a:pt x="216" y="0"/>
                  </a:cubicBezTo>
                  <a:cubicBezTo>
                    <a:pt x="216" y="78"/>
                    <a:pt x="216" y="78"/>
                    <a:pt x="216" y="78"/>
                  </a:cubicBezTo>
                  <a:cubicBezTo>
                    <a:pt x="216" y="78"/>
                    <a:pt x="217" y="97"/>
                    <a:pt x="207" y="97"/>
                  </a:cubicBezTo>
                  <a:cubicBezTo>
                    <a:pt x="199" y="97"/>
                    <a:pt x="200" y="81"/>
                    <a:pt x="181" y="81"/>
                  </a:cubicBezTo>
                  <a:cubicBezTo>
                    <a:pt x="166" y="81"/>
                    <a:pt x="154" y="93"/>
                    <a:pt x="154" y="108"/>
                  </a:cubicBezTo>
                  <a:cubicBezTo>
                    <a:pt x="154" y="123"/>
                    <a:pt x="166" y="135"/>
                    <a:pt x="181" y="135"/>
                  </a:cubicBezTo>
                  <a:cubicBezTo>
                    <a:pt x="200" y="135"/>
                    <a:pt x="199" y="120"/>
                    <a:pt x="207" y="120"/>
                  </a:cubicBezTo>
                  <a:cubicBezTo>
                    <a:pt x="217" y="120"/>
                    <a:pt x="216" y="139"/>
                    <a:pt x="216" y="139"/>
                  </a:cubicBezTo>
                  <a:cubicBezTo>
                    <a:pt x="216" y="216"/>
                    <a:pt x="216" y="216"/>
                    <a:pt x="216" y="216"/>
                  </a:cubicBezTo>
                  <a:cubicBezTo>
                    <a:pt x="138" y="216"/>
                    <a:pt x="138" y="216"/>
                    <a:pt x="138" y="216"/>
                  </a:cubicBezTo>
                  <a:cubicBezTo>
                    <a:pt x="138" y="216"/>
                    <a:pt x="119" y="215"/>
                    <a:pt x="119" y="225"/>
                  </a:cubicBezTo>
                  <a:cubicBezTo>
                    <a:pt x="119" y="233"/>
                    <a:pt x="135" y="232"/>
                    <a:pt x="135" y="251"/>
                  </a:cubicBezTo>
                  <a:cubicBezTo>
                    <a:pt x="135" y="266"/>
                    <a:pt x="123" y="278"/>
                    <a:pt x="108" y="278"/>
                  </a:cubicBezTo>
                  <a:cubicBezTo>
                    <a:pt x="93" y="278"/>
                    <a:pt x="81" y="266"/>
                    <a:pt x="81" y="251"/>
                  </a:cubicBezTo>
                  <a:cubicBezTo>
                    <a:pt x="81" y="232"/>
                    <a:pt x="96" y="233"/>
                    <a:pt x="96" y="225"/>
                  </a:cubicBezTo>
                  <a:cubicBezTo>
                    <a:pt x="96" y="215"/>
                    <a:pt x="77" y="216"/>
                    <a:pt x="77" y="216"/>
                  </a:cubicBezTo>
                  <a:lnTo>
                    <a:pt x="0" y="216"/>
                  </a:lnTo>
                  <a:close/>
                </a:path>
              </a:pathLst>
            </a:custGeom>
            <a:solidFill>
              <a:schemeClr val="accent1"/>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34" name="green puzzle piece"/>
            <p:cNvSpPr>
              <a:spLocks/>
            </p:cNvSpPr>
            <p:nvPr/>
          </p:nvSpPr>
          <p:spPr bwMode="auto">
            <a:xfrm>
              <a:off x="3886346" y="777941"/>
              <a:ext cx="1745650" cy="2245864"/>
            </a:xfrm>
            <a:custGeom>
              <a:avLst/>
              <a:gdLst>
                <a:gd name="T0" fmla="*/ 216 w 216"/>
                <a:gd name="T1" fmla="*/ 216 h 278"/>
                <a:gd name="T2" fmla="*/ 216 w 216"/>
                <a:gd name="T3" fmla="*/ 0 h 278"/>
                <a:gd name="T4" fmla="*/ 0 w 216"/>
                <a:gd name="T5" fmla="*/ 0 h 278"/>
                <a:gd name="T6" fmla="*/ 0 w 216"/>
                <a:gd name="T7" fmla="*/ 78 h 278"/>
                <a:gd name="T8" fmla="*/ 9 w 216"/>
                <a:gd name="T9" fmla="*/ 97 h 278"/>
                <a:gd name="T10" fmla="*/ 35 w 216"/>
                <a:gd name="T11" fmla="*/ 81 h 278"/>
                <a:gd name="T12" fmla="*/ 62 w 216"/>
                <a:gd name="T13" fmla="*/ 108 h 278"/>
                <a:gd name="T14" fmla="*/ 35 w 216"/>
                <a:gd name="T15" fmla="*/ 135 h 278"/>
                <a:gd name="T16" fmla="*/ 9 w 216"/>
                <a:gd name="T17" fmla="*/ 120 h 278"/>
                <a:gd name="T18" fmla="*/ 0 w 216"/>
                <a:gd name="T19" fmla="*/ 139 h 278"/>
                <a:gd name="T20" fmla="*/ 0 w 216"/>
                <a:gd name="T21" fmla="*/ 216 h 278"/>
                <a:gd name="T22" fmla="*/ 78 w 216"/>
                <a:gd name="T23" fmla="*/ 216 h 278"/>
                <a:gd name="T24" fmla="*/ 97 w 216"/>
                <a:gd name="T25" fmla="*/ 225 h 278"/>
                <a:gd name="T26" fmla="*/ 82 w 216"/>
                <a:gd name="T27" fmla="*/ 251 h 278"/>
                <a:gd name="T28" fmla="*/ 108 w 216"/>
                <a:gd name="T29" fmla="*/ 278 h 278"/>
                <a:gd name="T30" fmla="*/ 135 w 216"/>
                <a:gd name="T31" fmla="*/ 251 h 278"/>
                <a:gd name="T32" fmla="*/ 120 w 216"/>
                <a:gd name="T33" fmla="*/ 225 h 278"/>
                <a:gd name="T34" fmla="*/ 139 w 216"/>
                <a:gd name="T35" fmla="*/ 216 h 278"/>
                <a:gd name="T36" fmla="*/ 216 w 216"/>
                <a:gd name="T37"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 h="278">
                  <a:moveTo>
                    <a:pt x="216" y="216"/>
                  </a:moveTo>
                  <a:cubicBezTo>
                    <a:pt x="216" y="0"/>
                    <a:pt x="216" y="0"/>
                    <a:pt x="216" y="0"/>
                  </a:cubicBezTo>
                  <a:cubicBezTo>
                    <a:pt x="0" y="0"/>
                    <a:pt x="0" y="0"/>
                    <a:pt x="0" y="0"/>
                  </a:cubicBezTo>
                  <a:cubicBezTo>
                    <a:pt x="0" y="78"/>
                    <a:pt x="0" y="78"/>
                    <a:pt x="0" y="78"/>
                  </a:cubicBezTo>
                  <a:cubicBezTo>
                    <a:pt x="0" y="78"/>
                    <a:pt x="0" y="97"/>
                    <a:pt x="9" y="97"/>
                  </a:cubicBezTo>
                  <a:cubicBezTo>
                    <a:pt x="17" y="97"/>
                    <a:pt x="16" y="81"/>
                    <a:pt x="35" y="81"/>
                  </a:cubicBezTo>
                  <a:cubicBezTo>
                    <a:pt x="50" y="81"/>
                    <a:pt x="62" y="93"/>
                    <a:pt x="62" y="108"/>
                  </a:cubicBezTo>
                  <a:cubicBezTo>
                    <a:pt x="62" y="123"/>
                    <a:pt x="50" y="135"/>
                    <a:pt x="35" y="135"/>
                  </a:cubicBezTo>
                  <a:cubicBezTo>
                    <a:pt x="16" y="135"/>
                    <a:pt x="17" y="120"/>
                    <a:pt x="9" y="120"/>
                  </a:cubicBezTo>
                  <a:cubicBezTo>
                    <a:pt x="0" y="120"/>
                    <a:pt x="0" y="139"/>
                    <a:pt x="0" y="139"/>
                  </a:cubicBezTo>
                  <a:cubicBezTo>
                    <a:pt x="0" y="216"/>
                    <a:pt x="0" y="216"/>
                    <a:pt x="0" y="216"/>
                  </a:cubicBezTo>
                  <a:cubicBezTo>
                    <a:pt x="78" y="216"/>
                    <a:pt x="78" y="216"/>
                    <a:pt x="78" y="216"/>
                  </a:cubicBezTo>
                  <a:cubicBezTo>
                    <a:pt x="78" y="216"/>
                    <a:pt x="97" y="215"/>
                    <a:pt x="97" y="225"/>
                  </a:cubicBezTo>
                  <a:cubicBezTo>
                    <a:pt x="97" y="233"/>
                    <a:pt x="82" y="232"/>
                    <a:pt x="82" y="251"/>
                  </a:cubicBezTo>
                  <a:cubicBezTo>
                    <a:pt x="82" y="266"/>
                    <a:pt x="94" y="278"/>
                    <a:pt x="108" y="278"/>
                  </a:cubicBezTo>
                  <a:cubicBezTo>
                    <a:pt x="123" y="278"/>
                    <a:pt x="135" y="266"/>
                    <a:pt x="135" y="251"/>
                  </a:cubicBezTo>
                  <a:cubicBezTo>
                    <a:pt x="135" y="232"/>
                    <a:pt x="120" y="233"/>
                    <a:pt x="120" y="225"/>
                  </a:cubicBezTo>
                  <a:cubicBezTo>
                    <a:pt x="120" y="215"/>
                    <a:pt x="139" y="216"/>
                    <a:pt x="139" y="216"/>
                  </a:cubicBezTo>
                  <a:lnTo>
                    <a:pt x="216" y="216"/>
                  </a:lnTo>
                  <a:close/>
                </a:path>
              </a:pathLst>
            </a:custGeom>
            <a:solidFill>
              <a:schemeClr val="accent1"/>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grpSp>
      <p:sp>
        <p:nvSpPr>
          <p:cNvPr id="5" name="مستطيل 4"/>
          <p:cNvSpPr/>
          <p:nvPr/>
        </p:nvSpPr>
        <p:spPr>
          <a:xfrm>
            <a:off x="3922783" y="57637"/>
            <a:ext cx="1481496" cy="646331"/>
          </a:xfrm>
          <a:prstGeom prst="rect">
            <a:avLst/>
          </a:prstGeom>
        </p:spPr>
        <p:txBody>
          <a:bodyPr wrap="none">
            <a:spAutoFit/>
          </a:bodyPr>
          <a:lstStyle/>
          <a:p>
            <a:r>
              <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المفهوم</a:t>
            </a:r>
            <a:endPar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24896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250"/>
                            </p:stCondLst>
                            <p:childTnLst>
                              <p:par>
                                <p:cTn id="13" presetID="2" presetClass="entr" presetSubtype="1" fill="hold" nodeType="after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500"/>
                            </p:stCondLst>
                            <p:childTnLst>
                              <p:par>
                                <p:cTn id="21" presetID="2" presetClass="entr" presetSubtype="1" fill="hold" nodeType="after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75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6723" y="216200"/>
            <a:ext cx="7886700" cy="736848"/>
          </a:xfrm>
        </p:spPr>
        <p:txBody>
          <a:bodyPr>
            <a:noAutofit/>
          </a:bodyPr>
          <a:lstStyle/>
          <a:p>
            <a:pPr algn="ctr"/>
            <a:r>
              <a:rPr lang="ar-SA" sz="6000" b="1" dirty="0" smtClean="0">
                <a:solidFill>
                  <a:schemeClr val="accent1"/>
                </a:solidFill>
                <a:effectLst>
                  <a:outerShdw blurRad="38100" dist="38100" dir="2700000" algn="tl">
                    <a:srgbClr val="000000">
                      <a:alpha val="43137"/>
                    </a:srgbClr>
                  </a:outerShdw>
                </a:effectLst>
                <a:latin typeface="Hacen Liner Screen" pitchFamily="2" charset="-78"/>
                <a:cs typeface="Hacen Liner Screen" pitchFamily="2" charset="-78"/>
              </a:rPr>
              <a:t>استراحة</a:t>
            </a:r>
            <a:endParaRPr lang="ar-SA" sz="6000" b="1" dirty="0">
              <a:solidFill>
                <a:schemeClr val="accent1">
                  <a:lumMod val="60000"/>
                  <a:lumOff val="40000"/>
                </a:schemeClr>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47</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047750"/>
            <a:ext cx="3962400" cy="4762500"/>
          </a:xfrm>
          <a:prstGeom prst="rect">
            <a:avLst/>
          </a:prstGeom>
        </p:spPr>
      </p:pic>
    </p:spTree>
    <p:extLst>
      <p:ext uri="{BB962C8B-B14F-4D97-AF65-F5344CB8AC3E}">
        <p14:creationId xmlns:p14="http://schemas.microsoft.com/office/powerpoint/2010/main" val="1408560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905000" y="2667000"/>
            <a:ext cx="5334000" cy="13208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20:00</a:t>
            </a:r>
          </a:p>
        </p:txBody>
      </p:sp>
      <p:sp>
        <p:nvSpPr>
          <p:cNvPr id="43011"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3012"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087851459"/>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19:00</a:t>
            </a:r>
          </a:p>
        </p:txBody>
      </p:sp>
      <p:sp>
        <p:nvSpPr>
          <p:cNvPr id="44035"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4036"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179780633"/>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5496" y="3396887"/>
            <a:ext cx="3960440" cy="646331"/>
          </a:xfrm>
          <a:prstGeom prst="rect">
            <a:avLst/>
          </a:prstGeom>
          <a:noFill/>
        </p:spPr>
        <p:txBody>
          <a:bodyPr wrap="square" rtlCol="0">
            <a:spAutoFit/>
          </a:bodyPr>
          <a:lstStyle/>
          <a:p>
            <a:r>
              <a:rPr lang="ar-SA" sz="3600" b="1" dirty="0" smtClean="0">
                <a:solidFill>
                  <a:schemeClr val="bg1"/>
                </a:solidFill>
                <a:effectLst>
                  <a:outerShdw blurRad="38100" dist="38100" dir="2700000" algn="tl">
                    <a:srgbClr val="000000">
                      <a:alpha val="43137"/>
                    </a:srgbClr>
                  </a:outerShdw>
                </a:effectLst>
                <a:latin typeface="Hacen Liner Print-out" pitchFamily="2" charset="-78"/>
                <a:cs typeface="Hacen Liner Print-out" pitchFamily="2" charset="-78"/>
              </a:rPr>
              <a:t>قانون المصلحة العامة</a:t>
            </a:r>
            <a:endParaRPr lang="en-US" sz="3600" b="1" dirty="0">
              <a:solidFill>
                <a:schemeClr val="bg1"/>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32" name="Rectangle 31"/>
          <p:cNvSpPr/>
          <p:nvPr/>
        </p:nvSpPr>
        <p:spPr>
          <a:xfrm>
            <a:off x="0" y="5373376"/>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5445224"/>
            <a:ext cx="9144000" cy="1569660"/>
          </a:xfrm>
          <a:prstGeom prst="rect">
            <a:avLst/>
          </a:prstGeom>
        </p:spPr>
        <p:txBody>
          <a:bodyPr wrap="square">
            <a:spAutoFit/>
          </a:bodyPr>
          <a:lstStyle/>
          <a:p>
            <a:r>
              <a:rPr lang="ar-SA" sz="2000" dirty="0">
                <a:solidFill>
                  <a:schemeClr val="bg1"/>
                </a:solidFill>
                <a:latin typeface="Hacen Liner Print-out" pitchFamily="2" charset="-78"/>
                <a:cs typeface="Hacen Liner Print-out" pitchFamily="2" charset="-78"/>
              </a:rPr>
              <a:t>حيث إن النملة عممت خطابها للجميع وأخذت في الاعتبار مصلحة الجماعة ولم يقتصر على من حولها أو عشيرتها الأقربين ولا يستبعد أن يكون ثمة خلافات بينها وبين </a:t>
            </a:r>
            <a:r>
              <a:rPr lang="ar-SA" sz="2000" dirty="0" err="1">
                <a:solidFill>
                  <a:schemeClr val="bg1"/>
                </a:solidFill>
                <a:latin typeface="Hacen Liner Print-out" pitchFamily="2" charset="-78"/>
                <a:cs typeface="Hacen Liner Print-out" pitchFamily="2" charset="-78"/>
              </a:rPr>
              <a:t>الآخرين،ومع</a:t>
            </a:r>
            <a:r>
              <a:rPr lang="ar-SA" sz="2000" dirty="0">
                <a:solidFill>
                  <a:schemeClr val="bg1"/>
                </a:solidFill>
                <a:latin typeface="Hacen Liner Print-out" pitchFamily="2" charset="-78"/>
                <a:cs typeface="Hacen Liner Print-out" pitchFamily="2" charset="-78"/>
              </a:rPr>
              <a:t> هذا فلم تخص بالتحذير المقربين منها ولم تشمل بخطابها من حولها من النمل، ولكنها تجاوزت ما هو أكثر من ذلك بنداء عام لجميع النمل</a:t>
            </a:r>
            <a:r>
              <a:rPr lang="en-US" sz="2000" dirty="0">
                <a:solidFill>
                  <a:schemeClr val="bg1"/>
                </a:solidFill>
                <a:latin typeface="Hacen Liner Print-out" pitchFamily="2" charset="-78"/>
                <a:cs typeface="Hacen Liner Print-out" pitchFamily="2" charset="-78"/>
              </a:rPr>
              <a:t>..</a:t>
            </a:r>
            <a:r>
              <a:rPr lang="en-US" sz="2000" dirty="0" smtClean="0">
                <a:latin typeface="Hacen Liner Print-out" pitchFamily="2" charset="-78"/>
                <a:cs typeface="Hacen Liner Print-out" pitchFamily="2" charset="-78"/>
              </a:rPr>
              <a:t>.. </a:t>
            </a:r>
            <a:r>
              <a:rPr lang="ar-SA" sz="2000" dirty="0" smtClean="0">
                <a:solidFill>
                  <a:srgbClr val="FF0000"/>
                </a:solidFill>
                <a:latin typeface="Hacen Liner Print-out" pitchFamily="2" charset="-78"/>
                <a:cs typeface="Hacen Liner Print-out" pitchFamily="2" charset="-78"/>
              </a:rPr>
              <a:t>(يَا أَيُّهَا النَّمْلُ</a:t>
            </a:r>
            <a:r>
              <a:rPr lang="en-US" sz="2000" dirty="0" smtClean="0">
                <a:solidFill>
                  <a:srgbClr val="FF0000"/>
                </a:solidFill>
                <a:latin typeface="Hacen Liner Print-out" pitchFamily="2" charset="-78"/>
                <a:cs typeface="Hacen Liner Print-out" pitchFamily="2" charset="-78"/>
              </a:rPr>
              <a:t>(</a:t>
            </a:r>
            <a:r>
              <a:rPr lang="en-US" sz="1600" dirty="0" smtClean="0">
                <a:latin typeface="Hacen Liner Print-out" pitchFamily="2" charset="-78"/>
                <a:cs typeface="Hacen Liner Print-out" pitchFamily="2" charset="-78"/>
              </a:rPr>
              <a:t/>
            </a:r>
            <a:br>
              <a:rPr lang="en-US" sz="1600" dirty="0" smtClean="0">
                <a:latin typeface="Hacen Liner Print-out" pitchFamily="2" charset="-78"/>
                <a:cs typeface="Hacen Liner Print-out" pitchFamily="2" charset="-78"/>
              </a:rPr>
            </a:br>
            <a:endParaRPr lang="ar-SA" sz="1600" dirty="0" smtClean="0">
              <a:latin typeface="Hacen Liner Print-out" pitchFamily="2" charset="-78"/>
              <a:cs typeface="Hacen Liner Print-out" pitchFamily="2" charset="-78"/>
            </a:endParaRP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19" y="2093281"/>
            <a:ext cx="763419" cy="720000"/>
          </a:xfrm>
          <a:prstGeom prst="rect">
            <a:avLst/>
          </a:prstGeom>
        </p:spPr>
      </p:pic>
    </p:spTree>
    <p:extLst>
      <p:ext uri="{BB962C8B-B14F-4D97-AF65-F5344CB8AC3E}">
        <p14:creationId xmlns:p14="http://schemas.microsoft.com/office/powerpoint/2010/main" val="241533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18:00</a:t>
            </a:r>
          </a:p>
        </p:txBody>
      </p:sp>
      <p:sp>
        <p:nvSpPr>
          <p:cNvPr id="45059"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5060"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800930284"/>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17:00</a:t>
            </a:r>
          </a:p>
        </p:txBody>
      </p:sp>
      <p:sp>
        <p:nvSpPr>
          <p:cNvPr id="46083"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6084"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705546349"/>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16:00</a:t>
            </a:r>
          </a:p>
        </p:txBody>
      </p:sp>
      <p:sp>
        <p:nvSpPr>
          <p:cNvPr id="47107"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7108"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008700085"/>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15:00</a:t>
            </a:r>
          </a:p>
        </p:txBody>
      </p:sp>
      <p:sp>
        <p:nvSpPr>
          <p:cNvPr id="48131"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48132"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241311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14:00</a:t>
            </a:r>
          </a:p>
        </p:txBody>
      </p:sp>
      <p:sp>
        <p:nvSpPr>
          <p:cNvPr id="49155"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Time Remaining...</a:t>
            </a:r>
          </a:p>
        </p:txBody>
      </p:sp>
      <p:sp>
        <p:nvSpPr>
          <p:cNvPr id="49156"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560790966"/>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13:00</a:t>
            </a:r>
          </a:p>
        </p:txBody>
      </p:sp>
      <p:sp>
        <p:nvSpPr>
          <p:cNvPr id="50179"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0180"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443396813"/>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12:00</a:t>
            </a:r>
          </a:p>
        </p:txBody>
      </p:sp>
      <p:sp>
        <p:nvSpPr>
          <p:cNvPr id="51203"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1204"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750832873"/>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11:00</a:t>
            </a:r>
          </a:p>
        </p:txBody>
      </p:sp>
      <p:sp>
        <p:nvSpPr>
          <p:cNvPr id="52227" name="Text Box 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2228" name="Text Box 4"/>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515736890"/>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2"/>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10:00</a:t>
            </a:r>
          </a:p>
        </p:txBody>
      </p:sp>
      <p:sp>
        <p:nvSpPr>
          <p:cNvPr id="53251" name="Text Box 63"/>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3252" name="Text Box 66"/>
          <p:cNvSpPr txBox="1">
            <a:spLocks noChangeArrowheads="1"/>
          </p:cNvSpPr>
          <p:nvPr/>
        </p:nvSpPr>
        <p:spPr bwMode="auto">
          <a:xfrm>
            <a:off x="5410200" y="4267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a:t>
            </a:r>
          </a:p>
        </p:txBody>
      </p:sp>
      <p:sp>
        <p:nvSpPr>
          <p:cNvPr id="6"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7"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9" name="صورة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0" name="صورة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496293471"/>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10:00</a:t>
            </a:r>
          </a:p>
        </p:txBody>
      </p:sp>
      <p:sp>
        <p:nvSpPr>
          <p:cNvPr id="18435"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9:59</a:t>
            </a:r>
          </a:p>
        </p:txBody>
      </p:sp>
      <p:sp>
        <p:nvSpPr>
          <p:cNvPr id="18436"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9:58</a:t>
            </a:r>
          </a:p>
        </p:txBody>
      </p:sp>
      <p:sp>
        <p:nvSpPr>
          <p:cNvPr id="18437"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9:57</a:t>
            </a:r>
          </a:p>
        </p:txBody>
      </p:sp>
      <p:sp>
        <p:nvSpPr>
          <p:cNvPr id="18438"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9:56</a:t>
            </a:r>
          </a:p>
        </p:txBody>
      </p:sp>
      <p:sp>
        <p:nvSpPr>
          <p:cNvPr id="18439"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9:55</a:t>
            </a:r>
          </a:p>
        </p:txBody>
      </p:sp>
      <p:sp>
        <p:nvSpPr>
          <p:cNvPr id="18440"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9:54</a:t>
            </a:r>
          </a:p>
        </p:txBody>
      </p:sp>
      <p:sp>
        <p:nvSpPr>
          <p:cNvPr id="18441"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9:53</a:t>
            </a:r>
          </a:p>
        </p:txBody>
      </p:sp>
      <p:sp>
        <p:nvSpPr>
          <p:cNvPr id="18442"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9:52</a:t>
            </a:r>
          </a:p>
        </p:txBody>
      </p:sp>
      <p:sp>
        <p:nvSpPr>
          <p:cNvPr id="18443"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9:51</a:t>
            </a:r>
          </a:p>
        </p:txBody>
      </p:sp>
      <p:sp>
        <p:nvSpPr>
          <p:cNvPr id="18444"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9:50</a:t>
            </a:r>
          </a:p>
        </p:txBody>
      </p:sp>
      <p:sp>
        <p:nvSpPr>
          <p:cNvPr id="18445"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9:49</a:t>
            </a:r>
          </a:p>
        </p:txBody>
      </p:sp>
      <p:sp>
        <p:nvSpPr>
          <p:cNvPr id="18446"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9:48</a:t>
            </a:r>
          </a:p>
        </p:txBody>
      </p:sp>
      <p:sp>
        <p:nvSpPr>
          <p:cNvPr id="18447"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9:47</a:t>
            </a:r>
          </a:p>
        </p:txBody>
      </p:sp>
      <p:sp>
        <p:nvSpPr>
          <p:cNvPr id="18448"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9:46</a:t>
            </a:r>
          </a:p>
        </p:txBody>
      </p:sp>
      <p:sp>
        <p:nvSpPr>
          <p:cNvPr id="18449"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9:45</a:t>
            </a:r>
          </a:p>
        </p:txBody>
      </p:sp>
      <p:sp>
        <p:nvSpPr>
          <p:cNvPr id="18450"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9:44</a:t>
            </a:r>
          </a:p>
        </p:txBody>
      </p:sp>
      <p:sp>
        <p:nvSpPr>
          <p:cNvPr id="18451"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9:43</a:t>
            </a:r>
          </a:p>
        </p:txBody>
      </p:sp>
      <p:sp>
        <p:nvSpPr>
          <p:cNvPr id="18452"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9:42</a:t>
            </a:r>
          </a:p>
        </p:txBody>
      </p:sp>
      <p:sp>
        <p:nvSpPr>
          <p:cNvPr id="18453"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9:41</a:t>
            </a:r>
          </a:p>
        </p:txBody>
      </p:sp>
      <p:sp>
        <p:nvSpPr>
          <p:cNvPr id="18454"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9:40</a:t>
            </a:r>
          </a:p>
        </p:txBody>
      </p:sp>
      <p:sp>
        <p:nvSpPr>
          <p:cNvPr id="18455"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9:39</a:t>
            </a:r>
          </a:p>
        </p:txBody>
      </p:sp>
      <p:sp>
        <p:nvSpPr>
          <p:cNvPr id="18456"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9:38</a:t>
            </a:r>
          </a:p>
        </p:txBody>
      </p:sp>
      <p:sp>
        <p:nvSpPr>
          <p:cNvPr id="18457"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9:37</a:t>
            </a:r>
          </a:p>
        </p:txBody>
      </p:sp>
      <p:sp>
        <p:nvSpPr>
          <p:cNvPr id="18458"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9:36</a:t>
            </a:r>
          </a:p>
        </p:txBody>
      </p:sp>
      <p:sp>
        <p:nvSpPr>
          <p:cNvPr id="18459"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9:35</a:t>
            </a:r>
          </a:p>
        </p:txBody>
      </p:sp>
      <p:sp>
        <p:nvSpPr>
          <p:cNvPr id="18460"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9:34</a:t>
            </a:r>
          </a:p>
        </p:txBody>
      </p:sp>
      <p:sp>
        <p:nvSpPr>
          <p:cNvPr id="18461"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9:33</a:t>
            </a:r>
          </a:p>
        </p:txBody>
      </p:sp>
      <p:sp>
        <p:nvSpPr>
          <p:cNvPr id="18462"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9:32</a:t>
            </a:r>
          </a:p>
        </p:txBody>
      </p:sp>
      <p:sp>
        <p:nvSpPr>
          <p:cNvPr id="18463"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9:31</a:t>
            </a:r>
          </a:p>
        </p:txBody>
      </p:sp>
      <p:sp>
        <p:nvSpPr>
          <p:cNvPr id="18464"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9:30</a:t>
            </a:r>
          </a:p>
        </p:txBody>
      </p:sp>
      <p:sp>
        <p:nvSpPr>
          <p:cNvPr id="18465"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9:29</a:t>
            </a:r>
          </a:p>
        </p:txBody>
      </p:sp>
      <p:sp>
        <p:nvSpPr>
          <p:cNvPr id="18466"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9:28</a:t>
            </a:r>
          </a:p>
        </p:txBody>
      </p:sp>
      <p:sp>
        <p:nvSpPr>
          <p:cNvPr id="18467"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9:27</a:t>
            </a:r>
          </a:p>
        </p:txBody>
      </p:sp>
      <p:sp>
        <p:nvSpPr>
          <p:cNvPr id="18468"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9:26</a:t>
            </a:r>
          </a:p>
        </p:txBody>
      </p:sp>
      <p:sp>
        <p:nvSpPr>
          <p:cNvPr id="18469"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9:25</a:t>
            </a:r>
          </a:p>
        </p:txBody>
      </p:sp>
      <p:sp>
        <p:nvSpPr>
          <p:cNvPr id="18470"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9:24</a:t>
            </a:r>
          </a:p>
        </p:txBody>
      </p:sp>
      <p:sp>
        <p:nvSpPr>
          <p:cNvPr id="18471"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9:23</a:t>
            </a:r>
          </a:p>
        </p:txBody>
      </p:sp>
      <p:sp>
        <p:nvSpPr>
          <p:cNvPr id="18472"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9:22</a:t>
            </a:r>
          </a:p>
        </p:txBody>
      </p:sp>
      <p:sp>
        <p:nvSpPr>
          <p:cNvPr id="18473"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9:21</a:t>
            </a:r>
          </a:p>
        </p:txBody>
      </p:sp>
      <p:sp>
        <p:nvSpPr>
          <p:cNvPr id="18474"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9:20</a:t>
            </a:r>
          </a:p>
        </p:txBody>
      </p:sp>
      <p:sp>
        <p:nvSpPr>
          <p:cNvPr id="18475"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9:19</a:t>
            </a:r>
          </a:p>
        </p:txBody>
      </p:sp>
      <p:sp>
        <p:nvSpPr>
          <p:cNvPr id="18476"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9:18</a:t>
            </a:r>
          </a:p>
        </p:txBody>
      </p:sp>
      <p:sp>
        <p:nvSpPr>
          <p:cNvPr id="18477"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9:17</a:t>
            </a:r>
          </a:p>
        </p:txBody>
      </p:sp>
      <p:sp>
        <p:nvSpPr>
          <p:cNvPr id="18478"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9:16</a:t>
            </a:r>
          </a:p>
        </p:txBody>
      </p:sp>
      <p:sp>
        <p:nvSpPr>
          <p:cNvPr id="18479"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9:15</a:t>
            </a:r>
          </a:p>
        </p:txBody>
      </p:sp>
      <p:sp>
        <p:nvSpPr>
          <p:cNvPr id="18480"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9:14</a:t>
            </a:r>
          </a:p>
        </p:txBody>
      </p:sp>
      <p:sp>
        <p:nvSpPr>
          <p:cNvPr id="18481"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9:13</a:t>
            </a:r>
          </a:p>
        </p:txBody>
      </p:sp>
      <p:sp>
        <p:nvSpPr>
          <p:cNvPr id="18482"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9:12</a:t>
            </a:r>
          </a:p>
        </p:txBody>
      </p:sp>
      <p:sp>
        <p:nvSpPr>
          <p:cNvPr id="18483"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9:11</a:t>
            </a:r>
          </a:p>
        </p:txBody>
      </p:sp>
      <p:sp>
        <p:nvSpPr>
          <p:cNvPr id="18484"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9:10</a:t>
            </a:r>
          </a:p>
        </p:txBody>
      </p:sp>
      <p:sp>
        <p:nvSpPr>
          <p:cNvPr id="18485"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9:09</a:t>
            </a:r>
          </a:p>
        </p:txBody>
      </p:sp>
      <p:sp>
        <p:nvSpPr>
          <p:cNvPr id="18486"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9:08</a:t>
            </a:r>
          </a:p>
        </p:txBody>
      </p:sp>
      <p:sp>
        <p:nvSpPr>
          <p:cNvPr id="18487"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9:07</a:t>
            </a:r>
          </a:p>
        </p:txBody>
      </p:sp>
      <p:sp>
        <p:nvSpPr>
          <p:cNvPr id="18488"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9:06</a:t>
            </a:r>
          </a:p>
        </p:txBody>
      </p:sp>
      <p:sp>
        <p:nvSpPr>
          <p:cNvPr id="18489"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9:05</a:t>
            </a:r>
          </a:p>
        </p:txBody>
      </p:sp>
      <p:sp>
        <p:nvSpPr>
          <p:cNvPr id="18490"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9:04</a:t>
            </a:r>
          </a:p>
        </p:txBody>
      </p:sp>
      <p:sp>
        <p:nvSpPr>
          <p:cNvPr id="18491"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9:03</a:t>
            </a:r>
          </a:p>
        </p:txBody>
      </p:sp>
      <p:sp>
        <p:nvSpPr>
          <p:cNvPr id="18492"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9:02</a:t>
            </a:r>
          </a:p>
        </p:txBody>
      </p:sp>
      <p:sp>
        <p:nvSpPr>
          <p:cNvPr id="18493"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9:01</a:t>
            </a:r>
          </a:p>
        </p:txBody>
      </p:sp>
      <p:sp>
        <p:nvSpPr>
          <p:cNvPr id="54334"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4335"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5042492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43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843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8437"/>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8438"/>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8439"/>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8440"/>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8441"/>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8442"/>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8443"/>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8444"/>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8445"/>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8446"/>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8447"/>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8448"/>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8449"/>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8450"/>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8451"/>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8452"/>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8453"/>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8454"/>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8455"/>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8456"/>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8457"/>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8458"/>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8459"/>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8460"/>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8461"/>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8462"/>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8463"/>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8464"/>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8465"/>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8466"/>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8467"/>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8468"/>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8469"/>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8470"/>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8471"/>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8472"/>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8473"/>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8474"/>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8475"/>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8476"/>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8477"/>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8478"/>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8479"/>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8480"/>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8481"/>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8482"/>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8483"/>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8484"/>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8485"/>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8486"/>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8487"/>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8488"/>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8489"/>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8490"/>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8491"/>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8492"/>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8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autoUpdateAnimBg="0"/>
      <p:bldP spid="18436" grpId="0" animBg="1" autoUpdateAnimBg="0"/>
      <p:bldP spid="18437" grpId="0" animBg="1" autoUpdateAnimBg="0"/>
      <p:bldP spid="18438" grpId="0" animBg="1" autoUpdateAnimBg="0"/>
      <p:bldP spid="18439" grpId="0" animBg="1" autoUpdateAnimBg="0"/>
      <p:bldP spid="18440" grpId="0" animBg="1" autoUpdateAnimBg="0"/>
      <p:bldP spid="18441" grpId="0" animBg="1" autoUpdateAnimBg="0"/>
      <p:bldP spid="18442" grpId="0" animBg="1" autoUpdateAnimBg="0"/>
      <p:bldP spid="18443" grpId="0" animBg="1" autoUpdateAnimBg="0"/>
      <p:bldP spid="18444" grpId="0" animBg="1" autoUpdateAnimBg="0"/>
      <p:bldP spid="18445" grpId="0" animBg="1" autoUpdateAnimBg="0"/>
      <p:bldP spid="18446" grpId="0" animBg="1" autoUpdateAnimBg="0"/>
      <p:bldP spid="18447" grpId="0" animBg="1" autoUpdateAnimBg="0"/>
      <p:bldP spid="18448" grpId="0" animBg="1" autoUpdateAnimBg="0"/>
      <p:bldP spid="18449" grpId="0" animBg="1" autoUpdateAnimBg="0"/>
      <p:bldP spid="18450" grpId="0" animBg="1" autoUpdateAnimBg="0"/>
      <p:bldP spid="18451" grpId="0" animBg="1" autoUpdateAnimBg="0"/>
      <p:bldP spid="18452" grpId="0" animBg="1" autoUpdateAnimBg="0"/>
      <p:bldP spid="18453" grpId="0" animBg="1" autoUpdateAnimBg="0"/>
      <p:bldP spid="18454" grpId="0" animBg="1" autoUpdateAnimBg="0"/>
      <p:bldP spid="18455" grpId="0" animBg="1" autoUpdateAnimBg="0"/>
      <p:bldP spid="18456" grpId="0" animBg="1" autoUpdateAnimBg="0"/>
      <p:bldP spid="18457" grpId="0" animBg="1" autoUpdateAnimBg="0"/>
      <p:bldP spid="18458" grpId="0" animBg="1" autoUpdateAnimBg="0"/>
      <p:bldP spid="18459" grpId="0" animBg="1" autoUpdateAnimBg="0"/>
      <p:bldP spid="18460" grpId="0" animBg="1" autoUpdateAnimBg="0"/>
      <p:bldP spid="18461" grpId="0" animBg="1" autoUpdateAnimBg="0"/>
      <p:bldP spid="18462" grpId="0" animBg="1" autoUpdateAnimBg="0"/>
      <p:bldP spid="18463" grpId="0" animBg="1" autoUpdateAnimBg="0"/>
      <p:bldP spid="18464" grpId="0" animBg="1" autoUpdateAnimBg="0"/>
      <p:bldP spid="18465" grpId="0" animBg="1" autoUpdateAnimBg="0"/>
      <p:bldP spid="18466" grpId="0" animBg="1" autoUpdateAnimBg="0"/>
      <p:bldP spid="18467" grpId="0" animBg="1" autoUpdateAnimBg="0"/>
      <p:bldP spid="18468" grpId="0" animBg="1" autoUpdateAnimBg="0"/>
      <p:bldP spid="18469" grpId="0" animBg="1" autoUpdateAnimBg="0"/>
      <p:bldP spid="18470" grpId="0" animBg="1" autoUpdateAnimBg="0"/>
      <p:bldP spid="18471" grpId="0" animBg="1" autoUpdateAnimBg="0"/>
      <p:bldP spid="18472" grpId="0" animBg="1" autoUpdateAnimBg="0"/>
      <p:bldP spid="18473" grpId="0" animBg="1" autoUpdateAnimBg="0"/>
      <p:bldP spid="18474" grpId="0" animBg="1" autoUpdateAnimBg="0"/>
      <p:bldP spid="18475" grpId="0" animBg="1" autoUpdateAnimBg="0"/>
      <p:bldP spid="18476" grpId="0" animBg="1" autoUpdateAnimBg="0"/>
      <p:bldP spid="18477" grpId="0" animBg="1" autoUpdateAnimBg="0"/>
      <p:bldP spid="18478" grpId="0" animBg="1" autoUpdateAnimBg="0"/>
      <p:bldP spid="18479" grpId="0" animBg="1" autoUpdateAnimBg="0"/>
      <p:bldP spid="18480" grpId="0" animBg="1" autoUpdateAnimBg="0"/>
      <p:bldP spid="18481" grpId="0" animBg="1" autoUpdateAnimBg="0"/>
      <p:bldP spid="18482" grpId="0" animBg="1" autoUpdateAnimBg="0"/>
      <p:bldP spid="18483" grpId="0" animBg="1" autoUpdateAnimBg="0"/>
      <p:bldP spid="18484" grpId="0" animBg="1" autoUpdateAnimBg="0"/>
      <p:bldP spid="18485" grpId="0" animBg="1" autoUpdateAnimBg="0"/>
      <p:bldP spid="18486" grpId="0" animBg="1" autoUpdateAnimBg="0"/>
      <p:bldP spid="18487" grpId="0" animBg="1" autoUpdateAnimBg="0"/>
      <p:bldP spid="18488" grpId="0" animBg="1" autoUpdateAnimBg="0"/>
      <p:bldP spid="18489" grpId="0" animBg="1" autoUpdateAnimBg="0"/>
      <p:bldP spid="18490" grpId="0" animBg="1" autoUpdateAnimBg="0"/>
      <p:bldP spid="18491" grpId="0" animBg="1" autoUpdateAnimBg="0"/>
      <p:bldP spid="18492" grpId="0" animBg="1" autoUpdateAnimBg="0"/>
      <p:bldP spid="18493"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284984"/>
            <a:ext cx="4154440" cy="646331"/>
          </a:xfrm>
          <a:prstGeom prst="rect">
            <a:avLst/>
          </a:prstGeom>
          <a:noFill/>
        </p:spPr>
        <p:txBody>
          <a:bodyPr wrap="square" rtlCol="0">
            <a:spAutoFit/>
          </a:bodyPr>
          <a:lstStyle/>
          <a:p>
            <a:r>
              <a:rPr lang="ar-SA" sz="3600" b="1" dirty="0">
                <a:solidFill>
                  <a:schemeClr val="bg1"/>
                </a:solidFill>
                <a:effectLst>
                  <a:outerShdw blurRad="38100" dist="38100" dir="2700000" algn="tl">
                    <a:srgbClr val="000000">
                      <a:alpha val="43137"/>
                    </a:srgbClr>
                  </a:outerShdw>
                </a:effectLst>
                <a:latin typeface="Hacen Liner Print-out" pitchFamily="2" charset="-78"/>
                <a:cs typeface="Hacen Liner Print-out" pitchFamily="2" charset="-78"/>
              </a:rPr>
              <a:t>2. قانون الثقة بالنفس</a:t>
            </a:r>
            <a:endParaRPr lang="en-US" sz="3600" b="1" dirty="0">
              <a:solidFill>
                <a:schemeClr val="bg1"/>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17" name="TextBox 16"/>
          <p:cNvSpPr txBox="1"/>
          <p:nvPr/>
        </p:nvSpPr>
        <p:spPr>
          <a:xfrm>
            <a:off x="7039625" y="6113074"/>
            <a:ext cx="1728776" cy="830997"/>
          </a:xfrm>
          <a:prstGeom prst="rect">
            <a:avLst/>
          </a:prstGeom>
          <a:noFill/>
        </p:spPr>
        <p:txBody>
          <a:bodyPr wrap="square" rtlCol="0">
            <a:spAutoFit/>
          </a:bodyPr>
          <a:lstStyle/>
          <a:p>
            <a:pPr algn="r"/>
            <a:r>
              <a:rPr lang="en-US" sz="1200" dirty="0">
                <a:solidFill>
                  <a:schemeClr val="tx1">
                    <a:lumMod val="50000"/>
                    <a:lumOff val="50000"/>
                  </a:schemeClr>
                </a:solidFill>
              </a:rPr>
              <a:t>This slide transitions to the </a:t>
            </a:r>
          </a:p>
          <a:p>
            <a:pPr algn="r"/>
            <a:r>
              <a:rPr lang="en-US" sz="1200" dirty="0">
                <a:solidFill>
                  <a:schemeClr val="tx1">
                    <a:lumMod val="50000"/>
                    <a:lumOff val="50000"/>
                  </a:schemeClr>
                </a:solidFill>
              </a:rPr>
              <a:t>next slide when you click.</a:t>
            </a:r>
          </a:p>
        </p:txBody>
      </p:sp>
      <p:sp>
        <p:nvSpPr>
          <p:cNvPr id="32" name="Rectangle 31"/>
          <p:cNvSpPr/>
          <p:nvPr/>
        </p:nvSpPr>
        <p:spPr>
          <a:xfrm>
            <a:off x="-36512" y="5445384"/>
            <a:ext cx="9180512"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0540" y="5693293"/>
            <a:ext cx="7039852" cy="1015663"/>
          </a:xfrm>
          <a:prstGeom prst="rect">
            <a:avLst/>
          </a:prstGeom>
        </p:spPr>
        <p:txBody>
          <a:bodyPr wrap="square">
            <a:spAutoFit/>
          </a:bodyPr>
          <a:lstStyle/>
          <a:p>
            <a:r>
              <a:rPr lang="ar-SA" sz="2000" dirty="0" smtClean="0">
                <a:solidFill>
                  <a:schemeClr val="bg1"/>
                </a:solidFill>
                <a:cs typeface="AL-Mohanad Bold" pitchFamily="2" charset="-78"/>
              </a:rPr>
              <a:t>فلم تقلل من شانها ولم تحتقر ذاتها ولم تحدث نفسها أنها أقل من أن تنادي في النمل، بل انبرت للمهمة وقامت بتوجيه الخطاب للجميع ورأت أن عليها واجباً يجب أن تقوم به، فقامت به دون هيبة أو وجل.</a:t>
            </a: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32856"/>
            <a:ext cx="763420" cy="720000"/>
          </a:xfrm>
          <a:prstGeom prst="rect">
            <a:avLst/>
          </a:prstGeom>
        </p:spPr>
      </p:pic>
    </p:spTree>
    <p:extLst>
      <p:ext uri="{BB962C8B-B14F-4D97-AF65-F5344CB8AC3E}">
        <p14:creationId xmlns:p14="http://schemas.microsoft.com/office/powerpoint/2010/main" val="651123975"/>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9:00</a:t>
            </a:r>
          </a:p>
        </p:txBody>
      </p:sp>
      <p:sp>
        <p:nvSpPr>
          <p:cNvPr id="17411"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8:59</a:t>
            </a:r>
          </a:p>
        </p:txBody>
      </p:sp>
      <p:sp>
        <p:nvSpPr>
          <p:cNvPr id="17412"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8:58</a:t>
            </a:r>
          </a:p>
        </p:txBody>
      </p:sp>
      <p:sp>
        <p:nvSpPr>
          <p:cNvPr id="17413"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8:57</a:t>
            </a:r>
          </a:p>
        </p:txBody>
      </p:sp>
      <p:sp>
        <p:nvSpPr>
          <p:cNvPr id="17414"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8:56</a:t>
            </a:r>
          </a:p>
        </p:txBody>
      </p:sp>
      <p:sp>
        <p:nvSpPr>
          <p:cNvPr id="17415"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8:55</a:t>
            </a:r>
          </a:p>
        </p:txBody>
      </p:sp>
      <p:sp>
        <p:nvSpPr>
          <p:cNvPr id="17416"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8:54</a:t>
            </a:r>
          </a:p>
        </p:txBody>
      </p:sp>
      <p:sp>
        <p:nvSpPr>
          <p:cNvPr id="17417"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8:53</a:t>
            </a:r>
          </a:p>
        </p:txBody>
      </p:sp>
      <p:sp>
        <p:nvSpPr>
          <p:cNvPr id="17418"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8:52</a:t>
            </a:r>
          </a:p>
        </p:txBody>
      </p:sp>
      <p:sp>
        <p:nvSpPr>
          <p:cNvPr id="17419"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8:51</a:t>
            </a:r>
          </a:p>
        </p:txBody>
      </p:sp>
      <p:sp>
        <p:nvSpPr>
          <p:cNvPr id="17420"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8:50</a:t>
            </a:r>
          </a:p>
        </p:txBody>
      </p:sp>
      <p:sp>
        <p:nvSpPr>
          <p:cNvPr id="17421"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8:49</a:t>
            </a:r>
          </a:p>
        </p:txBody>
      </p:sp>
      <p:sp>
        <p:nvSpPr>
          <p:cNvPr id="17422"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8:48</a:t>
            </a:r>
          </a:p>
        </p:txBody>
      </p:sp>
      <p:sp>
        <p:nvSpPr>
          <p:cNvPr id="17423"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8:47</a:t>
            </a:r>
          </a:p>
        </p:txBody>
      </p:sp>
      <p:sp>
        <p:nvSpPr>
          <p:cNvPr id="17424"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8:46</a:t>
            </a:r>
          </a:p>
        </p:txBody>
      </p:sp>
      <p:sp>
        <p:nvSpPr>
          <p:cNvPr id="17425"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8:45</a:t>
            </a:r>
          </a:p>
        </p:txBody>
      </p:sp>
      <p:sp>
        <p:nvSpPr>
          <p:cNvPr id="17426"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8:44</a:t>
            </a:r>
          </a:p>
        </p:txBody>
      </p:sp>
      <p:sp>
        <p:nvSpPr>
          <p:cNvPr id="17427"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8:43</a:t>
            </a:r>
          </a:p>
        </p:txBody>
      </p:sp>
      <p:sp>
        <p:nvSpPr>
          <p:cNvPr id="17428"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8:42</a:t>
            </a:r>
          </a:p>
        </p:txBody>
      </p:sp>
      <p:sp>
        <p:nvSpPr>
          <p:cNvPr id="17429"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8:41</a:t>
            </a:r>
          </a:p>
        </p:txBody>
      </p:sp>
      <p:sp>
        <p:nvSpPr>
          <p:cNvPr id="17430"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8:40</a:t>
            </a:r>
          </a:p>
        </p:txBody>
      </p:sp>
      <p:sp>
        <p:nvSpPr>
          <p:cNvPr id="17431"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8:39</a:t>
            </a:r>
          </a:p>
        </p:txBody>
      </p:sp>
      <p:sp>
        <p:nvSpPr>
          <p:cNvPr id="17432"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8:38</a:t>
            </a:r>
          </a:p>
        </p:txBody>
      </p:sp>
      <p:sp>
        <p:nvSpPr>
          <p:cNvPr id="17433"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8:37</a:t>
            </a:r>
          </a:p>
        </p:txBody>
      </p:sp>
      <p:sp>
        <p:nvSpPr>
          <p:cNvPr id="17434"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8:36</a:t>
            </a:r>
          </a:p>
        </p:txBody>
      </p:sp>
      <p:sp>
        <p:nvSpPr>
          <p:cNvPr id="17435"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8:35</a:t>
            </a:r>
          </a:p>
        </p:txBody>
      </p:sp>
      <p:sp>
        <p:nvSpPr>
          <p:cNvPr id="17436"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8:34</a:t>
            </a:r>
          </a:p>
        </p:txBody>
      </p:sp>
      <p:sp>
        <p:nvSpPr>
          <p:cNvPr id="17437"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8:33</a:t>
            </a:r>
          </a:p>
        </p:txBody>
      </p:sp>
      <p:sp>
        <p:nvSpPr>
          <p:cNvPr id="17438"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8:32</a:t>
            </a:r>
          </a:p>
        </p:txBody>
      </p:sp>
      <p:sp>
        <p:nvSpPr>
          <p:cNvPr id="17439"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8:31</a:t>
            </a:r>
          </a:p>
        </p:txBody>
      </p:sp>
      <p:sp>
        <p:nvSpPr>
          <p:cNvPr id="17440"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8:30</a:t>
            </a:r>
          </a:p>
        </p:txBody>
      </p:sp>
      <p:sp>
        <p:nvSpPr>
          <p:cNvPr id="17441"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8:29</a:t>
            </a:r>
          </a:p>
        </p:txBody>
      </p:sp>
      <p:sp>
        <p:nvSpPr>
          <p:cNvPr id="17442"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8:28</a:t>
            </a:r>
          </a:p>
        </p:txBody>
      </p:sp>
      <p:sp>
        <p:nvSpPr>
          <p:cNvPr id="17443"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8:27</a:t>
            </a:r>
          </a:p>
        </p:txBody>
      </p:sp>
      <p:sp>
        <p:nvSpPr>
          <p:cNvPr id="17444"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8:26</a:t>
            </a:r>
          </a:p>
        </p:txBody>
      </p:sp>
      <p:sp>
        <p:nvSpPr>
          <p:cNvPr id="17445"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8:25</a:t>
            </a:r>
          </a:p>
        </p:txBody>
      </p:sp>
      <p:sp>
        <p:nvSpPr>
          <p:cNvPr id="17446"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8:24</a:t>
            </a:r>
          </a:p>
        </p:txBody>
      </p:sp>
      <p:sp>
        <p:nvSpPr>
          <p:cNvPr id="17447"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8:23</a:t>
            </a:r>
          </a:p>
        </p:txBody>
      </p:sp>
      <p:sp>
        <p:nvSpPr>
          <p:cNvPr id="17448"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8:22</a:t>
            </a:r>
          </a:p>
        </p:txBody>
      </p:sp>
      <p:sp>
        <p:nvSpPr>
          <p:cNvPr id="17449"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8:21</a:t>
            </a:r>
          </a:p>
        </p:txBody>
      </p:sp>
      <p:sp>
        <p:nvSpPr>
          <p:cNvPr id="17450"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8:20</a:t>
            </a:r>
          </a:p>
        </p:txBody>
      </p:sp>
      <p:sp>
        <p:nvSpPr>
          <p:cNvPr id="17451"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8:19</a:t>
            </a:r>
          </a:p>
        </p:txBody>
      </p:sp>
      <p:sp>
        <p:nvSpPr>
          <p:cNvPr id="17452"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8:18</a:t>
            </a:r>
          </a:p>
        </p:txBody>
      </p:sp>
      <p:sp>
        <p:nvSpPr>
          <p:cNvPr id="17453"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8:17</a:t>
            </a:r>
          </a:p>
        </p:txBody>
      </p:sp>
      <p:sp>
        <p:nvSpPr>
          <p:cNvPr id="17454"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8:16</a:t>
            </a:r>
          </a:p>
        </p:txBody>
      </p:sp>
      <p:sp>
        <p:nvSpPr>
          <p:cNvPr id="17455"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8:15</a:t>
            </a:r>
          </a:p>
        </p:txBody>
      </p:sp>
      <p:sp>
        <p:nvSpPr>
          <p:cNvPr id="17456"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8:14</a:t>
            </a:r>
          </a:p>
        </p:txBody>
      </p:sp>
      <p:sp>
        <p:nvSpPr>
          <p:cNvPr id="17457"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8:13</a:t>
            </a:r>
          </a:p>
        </p:txBody>
      </p:sp>
      <p:sp>
        <p:nvSpPr>
          <p:cNvPr id="17458"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8:12</a:t>
            </a:r>
          </a:p>
        </p:txBody>
      </p:sp>
      <p:sp>
        <p:nvSpPr>
          <p:cNvPr id="17459"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8:11</a:t>
            </a:r>
          </a:p>
        </p:txBody>
      </p:sp>
      <p:sp>
        <p:nvSpPr>
          <p:cNvPr id="17460"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8:10</a:t>
            </a:r>
          </a:p>
        </p:txBody>
      </p:sp>
      <p:sp>
        <p:nvSpPr>
          <p:cNvPr id="17461"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8:09</a:t>
            </a:r>
          </a:p>
        </p:txBody>
      </p:sp>
      <p:sp>
        <p:nvSpPr>
          <p:cNvPr id="17462"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8:08</a:t>
            </a:r>
          </a:p>
        </p:txBody>
      </p:sp>
      <p:sp>
        <p:nvSpPr>
          <p:cNvPr id="17463"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8:07</a:t>
            </a:r>
          </a:p>
        </p:txBody>
      </p:sp>
      <p:sp>
        <p:nvSpPr>
          <p:cNvPr id="17464"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8:06</a:t>
            </a:r>
          </a:p>
        </p:txBody>
      </p:sp>
      <p:sp>
        <p:nvSpPr>
          <p:cNvPr id="17465"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8:05</a:t>
            </a:r>
          </a:p>
        </p:txBody>
      </p:sp>
      <p:sp>
        <p:nvSpPr>
          <p:cNvPr id="17466"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8:04</a:t>
            </a:r>
          </a:p>
        </p:txBody>
      </p:sp>
      <p:sp>
        <p:nvSpPr>
          <p:cNvPr id="17467"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8:03</a:t>
            </a:r>
          </a:p>
        </p:txBody>
      </p:sp>
      <p:sp>
        <p:nvSpPr>
          <p:cNvPr id="17468"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8:02</a:t>
            </a:r>
          </a:p>
        </p:txBody>
      </p:sp>
      <p:sp>
        <p:nvSpPr>
          <p:cNvPr id="17469"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8:01</a:t>
            </a:r>
          </a:p>
        </p:txBody>
      </p:sp>
      <p:sp>
        <p:nvSpPr>
          <p:cNvPr id="55358"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5359"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5384903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7412"/>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7413"/>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7414"/>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7415"/>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7416"/>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7417"/>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7418"/>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7419"/>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7420"/>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7421"/>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7422"/>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7423"/>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7424"/>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7425"/>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7426"/>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7427"/>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7428"/>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7429"/>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7430"/>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7431"/>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7432"/>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7433"/>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7434"/>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7435"/>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7436"/>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7437"/>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7438"/>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7439"/>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7440"/>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7441"/>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7442"/>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7443"/>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7444"/>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7445"/>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7446"/>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7447"/>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7448"/>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7449"/>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7450"/>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7451"/>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7452"/>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7453"/>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7454"/>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7455"/>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7456"/>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7457"/>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7458"/>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7459"/>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7460"/>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7461"/>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7462"/>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7463"/>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7464"/>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7465"/>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7466"/>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7467"/>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7468"/>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7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autoUpdateAnimBg="0"/>
      <p:bldP spid="17412" grpId="0" animBg="1" autoUpdateAnimBg="0"/>
      <p:bldP spid="17413" grpId="0" animBg="1" autoUpdateAnimBg="0"/>
      <p:bldP spid="17414" grpId="0" animBg="1" autoUpdateAnimBg="0"/>
      <p:bldP spid="17415" grpId="0" animBg="1" autoUpdateAnimBg="0"/>
      <p:bldP spid="17416" grpId="0" animBg="1" autoUpdateAnimBg="0"/>
      <p:bldP spid="17417" grpId="0" animBg="1" autoUpdateAnimBg="0"/>
      <p:bldP spid="17418" grpId="0" animBg="1" autoUpdateAnimBg="0"/>
      <p:bldP spid="17419" grpId="0" animBg="1" autoUpdateAnimBg="0"/>
      <p:bldP spid="17420" grpId="0" animBg="1" autoUpdateAnimBg="0"/>
      <p:bldP spid="17421" grpId="0" animBg="1" autoUpdateAnimBg="0"/>
      <p:bldP spid="17422" grpId="0" animBg="1" autoUpdateAnimBg="0"/>
      <p:bldP spid="17423" grpId="0" animBg="1" autoUpdateAnimBg="0"/>
      <p:bldP spid="17424" grpId="0" animBg="1" autoUpdateAnimBg="0"/>
      <p:bldP spid="17425" grpId="0" animBg="1" autoUpdateAnimBg="0"/>
      <p:bldP spid="17426" grpId="0" animBg="1" autoUpdateAnimBg="0"/>
      <p:bldP spid="17427" grpId="0" animBg="1" autoUpdateAnimBg="0"/>
      <p:bldP spid="17428" grpId="0" animBg="1" autoUpdateAnimBg="0"/>
      <p:bldP spid="17429" grpId="0" animBg="1" autoUpdateAnimBg="0"/>
      <p:bldP spid="17430" grpId="0" animBg="1" autoUpdateAnimBg="0"/>
      <p:bldP spid="17431" grpId="0" animBg="1" autoUpdateAnimBg="0"/>
      <p:bldP spid="17432" grpId="0" animBg="1" autoUpdateAnimBg="0"/>
      <p:bldP spid="17433" grpId="0" animBg="1" autoUpdateAnimBg="0"/>
      <p:bldP spid="17434" grpId="0" animBg="1" autoUpdateAnimBg="0"/>
      <p:bldP spid="17435" grpId="0" animBg="1" autoUpdateAnimBg="0"/>
      <p:bldP spid="17436" grpId="0" animBg="1" autoUpdateAnimBg="0"/>
      <p:bldP spid="17437" grpId="0" animBg="1" autoUpdateAnimBg="0"/>
      <p:bldP spid="17438" grpId="0" animBg="1" autoUpdateAnimBg="0"/>
      <p:bldP spid="17439" grpId="0" animBg="1" autoUpdateAnimBg="0"/>
      <p:bldP spid="17440" grpId="0" animBg="1" autoUpdateAnimBg="0"/>
      <p:bldP spid="17441" grpId="0" animBg="1" autoUpdateAnimBg="0"/>
      <p:bldP spid="17442" grpId="0" animBg="1" autoUpdateAnimBg="0"/>
      <p:bldP spid="17443" grpId="0" animBg="1" autoUpdateAnimBg="0"/>
      <p:bldP spid="17444" grpId="0" animBg="1" autoUpdateAnimBg="0"/>
      <p:bldP spid="17445" grpId="0" animBg="1" autoUpdateAnimBg="0"/>
      <p:bldP spid="17446" grpId="0" animBg="1" autoUpdateAnimBg="0"/>
      <p:bldP spid="17447" grpId="0" animBg="1" autoUpdateAnimBg="0"/>
      <p:bldP spid="17448" grpId="0" animBg="1" autoUpdateAnimBg="0"/>
      <p:bldP spid="17449" grpId="0" animBg="1" autoUpdateAnimBg="0"/>
      <p:bldP spid="17450" grpId="0" animBg="1" autoUpdateAnimBg="0"/>
      <p:bldP spid="17451" grpId="0" animBg="1" autoUpdateAnimBg="0"/>
      <p:bldP spid="17452" grpId="0" animBg="1" autoUpdateAnimBg="0"/>
      <p:bldP spid="17453" grpId="0" animBg="1" autoUpdateAnimBg="0"/>
      <p:bldP spid="17454" grpId="0" animBg="1" autoUpdateAnimBg="0"/>
      <p:bldP spid="17455" grpId="0" animBg="1" autoUpdateAnimBg="0"/>
      <p:bldP spid="17456" grpId="0" animBg="1" autoUpdateAnimBg="0"/>
      <p:bldP spid="17457" grpId="0" animBg="1" autoUpdateAnimBg="0"/>
      <p:bldP spid="17458" grpId="0" animBg="1" autoUpdateAnimBg="0"/>
      <p:bldP spid="17459" grpId="0" animBg="1" autoUpdateAnimBg="0"/>
      <p:bldP spid="17460" grpId="0" animBg="1" autoUpdateAnimBg="0"/>
      <p:bldP spid="17461" grpId="0" animBg="1" autoUpdateAnimBg="0"/>
      <p:bldP spid="17462" grpId="0" animBg="1" autoUpdateAnimBg="0"/>
      <p:bldP spid="17463" grpId="0" animBg="1" autoUpdateAnimBg="0"/>
      <p:bldP spid="17464" grpId="0" animBg="1" autoUpdateAnimBg="0"/>
      <p:bldP spid="17465" grpId="0" animBg="1" autoUpdateAnimBg="0"/>
      <p:bldP spid="17466" grpId="0" animBg="1" autoUpdateAnimBg="0"/>
      <p:bldP spid="17467" grpId="0" animBg="1" autoUpdateAnimBg="0"/>
      <p:bldP spid="17468" grpId="0" animBg="1" autoUpdateAnimBg="0"/>
      <p:bldP spid="1746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8:00</a:t>
            </a:r>
          </a:p>
        </p:txBody>
      </p:sp>
      <p:sp>
        <p:nvSpPr>
          <p:cNvPr id="15363"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7:59</a:t>
            </a:r>
          </a:p>
        </p:txBody>
      </p:sp>
      <p:sp>
        <p:nvSpPr>
          <p:cNvPr id="15364"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7:58</a:t>
            </a:r>
          </a:p>
        </p:txBody>
      </p:sp>
      <p:sp>
        <p:nvSpPr>
          <p:cNvPr id="15365"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7:57</a:t>
            </a:r>
          </a:p>
        </p:txBody>
      </p:sp>
      <p:sp>
        <p:nvSpPr>
          <p:cNvPr id="15366"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7:56</a:t>
            </a:r>
          </a:p>
        </p:txBody>
      </p:sp>
      <p:sp>
        <p:nvSpPr>
          <p:cNvPr id="15367"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7:55</a:t>
            </a:r>
          </a:p>
        </p:txBody>
      </p:sp>
      <p:sp>
        <p:nvSpPr>
          <p:cNvPr id="15368"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7:54</a:t>
            </a:r>
          </a:p>
        </p:txBody>
      </p:sp>
      <p:sp>
        <p:nvSpPr>
          <p:cNvPr id="15369"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7:53</a:t>
            </a:r>
          </a:p>
        </p:txBody>
      </p:sp>
      <p:sp>
        <p:nvSpPr>
          <p:cNvPr id="15370"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7:52</a:t>
            </a:r>
          </a:p>
        </p:txBody>
      </p:sp>
      <p:sp>
        <p:nvSpPr>
          <p:cNvPr id="15371"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7:51</a:t>
            </a:r>
          </a:p>
        </p:txBody>
      </p:sp>
      <p:sp>
        <p:nvSpPr>
          <p:cNvPr id="15372"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7:50</a:t>
            </a:r>
          </a:p>
        </p:txBody>
      </p:sp>
      <p:sp>
        <p:nvSpPr>
          <p:cNvPr id="15373"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7:49</a:t>
            </a:r>
          </a:p>
        </p:txBody>
      </p:sp>
      <p:sp>
        <p:nvSpPr>
          <p:cNvPr id="15374"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7:48</a:t>
            </a:r>
          </a:p>
        </p:txBody>
      </p:sp>
      <p:sp>
        <p:nvSpPr>
          <p:cNvPr id="15375"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7:47</a:t>
            </a:r>
          </a:p>
        </p:txBody>
      </p:sp>
      <p:sp>
        <p:nvSpPr>
          <p:cNvPr id="15376"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7:46</a:t>
            </a:r>
          </a:p>
        </p:txBody>
      </p:sp>
      <p:sp>
        <p:nvSpPr>
          <p:cNvPr id="15377"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7:45</a:t>
            </a:r>
          </a:p>
        </p:txBody>
      </p:sp>
      <p:sp>
        <p:nvSpPr>
          <p:cNvPr id="15378"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7:44</a:t>
            </a:r>
          </a:p>
        </p:txBody>
      </p:sp>
      <p:sp>
        <p:nvSpPr>
          <p:cNvPr id="15379"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7:43</a:t>
            </a:r>
          </a:p>
        </p:txBody>
      </p:sp>
      <p:sp>
        <p:nvSpPr>
          <p:cNvPr id="15380"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7:42</a:t>
            </a:r>
          </a:p>
        </p:txBody>
      </p:sp>
      <p:sp>
        <p:nvSpPr>
          <p:cNvPr id="15381"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7:41</a:t>
            </a:r>
          </a:p>
        </p:txBody>
      </p:sp>
      <p:sp>
        <p:nvSpPr>
          <p:cNvPr id="15382"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7:40</a:t>
            </a:r>
          </a:p>
        </p:txBody>
      </p:sp>
      <p:sp>
        <p:nvSpPr>
          <p:cNvPr id="15383"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7:39</a:t>
            </a:r>
          </a:p>
        </p:txBody>
      </p:sp>
      <p:sp>
        <p:nvSpPr>
          <p:cNvPr id="15384"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7:38</a:t>
            </a:r>
          </a:p>
        </p:txBody>
      </p:sp>
      <p:sp>
        <p:nvSpPr>
          <p:cNvPr id="15385"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7:37</a:t>
            </a:r>
          </a:p>
        </p:txBody>
      </p:sp>
      <p:sp>
        <p:nvSpPr>
          <p:cNvPr id="15386"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7:36</a:t>
            </a:r>
          </a:p>
        </p:txBody>
      </p:sp>
      <p:sp>
        <p:nvSpPr>
          <p:cNvPr id="15387"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7:35</a:t>
            </a:r>
          </a:p>
        </p:txBody>
      </p:sp>
      <p:sp>
        <p:nvSpPr>
          <p:cNvPr id="15388"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7:34</a:t>
            </a:r>
          </a:p>
        </p:txBody>
      </p:sp>
      <p:sp>
        <p:nvSpPr>
          <p:cNvPr id="15389"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7:33</a:t>
            </a:r>
          </a:p>
        </p:txBody>
      </p:sp>
      <p:sp>
        <p:nvSpPr>
          <p:cNvPr id="15390"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7:32</a:t>
            </a:r>
          </a:p>
        </p:txBody>
      </p:sp>
      <p:sp>
        <p:nvSpPr>
          <p:cNvPr id="15391"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7:31</a:t>
            </a:r>
          </a:p>
        </p:txBody>
      </p:sp>
      <p:sp>
        <p:nvSpPr>
          <p:cNvPr id="15392"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7:30</a:t>
            </a:r>
          </a:p>
        </p:txBody>
      </p:sp>
      <p:sp>
        <p:nvSpPr>
          <p:cNvPr id="15393"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7:29</a:t>
            </a:r>
          </a:p>
        </p:txBody>
      </p:sp>
      <p:sp>
        <p:nvSpPr>
          <p:cNvPr id="15394"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7:28</a:t>
            </a:r>
          </a:p>
        </p:txBody>
      </p:sp>
      <p:sp>
        <p:nvSpPr>
          <p:cNvPr id="15395"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7:27</a:t>
            </a:r>
          </a:p>
        </p:txBody>
      </p:sp>
      <p:sp>
        <p:nvSpPr>
          <p:cNvPr id="15396"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7:26</a:t>
            </a:r>
          </a:p>
        </p:txBody>
      </p:sp>
      <p:sp>
        <p:nvSpPr>
          <p:cNvPr id="15397"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7:25</a:t>
            </a:r>
          </a:p>
        </p:txBody>
      </p:sp>
      <p:sp>
        <p:nvSpPr>
          <p:cNvPr id="15398"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7:24</a:t>
            </a:r>
          </a:p>
        </p:txBody>
      </p:sp>
      <p:sp>
        <p:nvSpPr>
          <p:cNvPr id="15399"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7:23</a:t>
            </a:r>
          </a:p>
        </p:txBody>
      </p:sp>
      <p:sp>
        <p:nvSpPr>
          <p:cNvPr id="15400"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7:22</a:t>
            </a:r>
          </a:p>
        </p:txBody>
      </p:sp>
      <p:sp>
        <p:nvSpPr>
          <p:cNvPr id="15401"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7:21</a:t>
            </a:r>
          </a:p>
        </p:txBody>
      </p:sp>
      <p:sp>
        <p:nvSpPr>
          <p:cNvPr id="15402"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7:20</a:t>
            </a:r>
          </a:p>
        </p:txBody>
      </p:sp>
      <p:sp>
        <p:nvSpPr>
          <p:cNvPr id="15403"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7:19</a:t>
            </a:r>
          </a:p>
        </p:txBody>
      </p:sp>
      <p:sp>
        <p:nvSpPr>
          <p:cNvPr id="15404"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7:18</a:t>
            </a:r>
          </a:p>
        </p:txBody>
      </p:sp>
      <p:sp>
        <p:nvSpPr>
          <p:cNvPr id="15405"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7:17</a:t>
            </a:r>
          </a:p>
        </p:txBody>
      </p:sp>
      <p:sp>
        <p:nvSpPr>
          <p:cNvPr id="15406"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7:16</a:t>
            </a:r>
          </a:p>
        </p:txBody>
      </p:sp>
      <p:sp>
        <p:nvSpPr>
          <p:cNvPr id="15407"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7:15</a:t>
            </a:r>
          </a:p>
        </p:txBody>
      </p:sp>
      <p:sp>
        <p:nvSpPr>
          <p:cNvPr id="15408"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7:14</a:t>
            </a:r>
          </a:p>
        </p:txBody>
      </p:sp>
      <p:sp>
        <p:nvSpPr>
          <p:cNvPr id="15409"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7:13</a:t>
            </a:r>
          </a:p>
        </p:txBody>
      </p:sp>
      <p:sp>
        <p:nvSpPr>
          <p:cNvPr id="15410"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7:12</a:t>
            </a:r>
          </a:p>
        </p:txBody>
      </p:sp>
      <p:sp>
        <p:nvSpPr>
          <p:cNvPr id="15411"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7:11</a:t>
            </a:r>
          </a:p>
        </p:txBody>
      </p:sp>
      <p:sp>
        <p:nvSpPr>
          <p:cNvPr id="15412"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7:10</a:t>
            </a:r>
          </a:p>
        </p:txBody>
      </p:sp>
      <p:sp>
        <p:nvSpPr>
          <p:cNvPr id="15413"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7:09</a:t>
            </a:r>
          </a:p>
        </p:txBody>
      </p:sp>
      <p:sp>
        <p:nvSpPr>
          <p:cNvPr id="15414"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7:08</a:t>
            </a:r>
          </a:p>
        </p:txBody>
      </p:sp>
      <p:sp>
        <p:nvSpPr>
          <p:cNvPr id="15415"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7:07</a:t>
            </a:r>
          </a:p>
        </p:txBody>
      </p:sp>
      <p:sp>
        <p:nvSpPr>
          <p:cNvPr id="15416"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7:06</a:t>
            </a:r>
          </a:p>
        </p:txBody>
      </p:sp>
      <p:sp>
        <p:nvSpPr>
          <p:cNvPr id="15417"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7:05</a:t>
            </a:r>
          </a:p>
        </p:txBody>
      </p:sp>
      <p:sp>
        <p:nvSpPr>
          <p:cNvPr id="15418"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7:04</a:t>
            </a:r>
          </a:p>
        </p:txBody>
      </p:sp>
      <p:sp>
        <p:nvSpPr>
          <p:cNvPr id="15419"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7:03</a:t>
            </a:r>
          </a:p>
        </p:txBody>
      </p:sp>
      <p:sp>
        <p:nvSpPr>
          <p:cNvPr id="15420"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7:02</a:t>
            </a:r>
          </a:p>
        </p:txBody>
      </p:sp>
      <p:sp>
        <p:nvSpPr>
          <p:cNvPr id="15421"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7:01</a:t>
            </a:r>
          </a:p>
        </p:txBody>
      </p:sp>
      <p:sp>
        <p:nvSpPr>
          <p:cNvPr id="56382"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latin typeface="Arial" pitchFamily="34" charset="0"/>
              </a:rPr>
              <a:t>Time Remaining...</a:t>
            </a:r>
          </a:p>
        </p:txBody>
      </p:sp>
      <p:sp>
        <p:nvSpPr>
          <p:cNvPr id="56383"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633524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364"/>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365"/>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366"/>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367"/>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368"/>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369"/>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370"/>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371"/>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372"/>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373"/>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374"/>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375"/>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376"/>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377"/>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378"/>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379"/>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380"/>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381"/>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382"/>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383"/>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384"/>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385"/>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386"/>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387"/>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388"/>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389"/>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390"/>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391"/>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392"/>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393"/>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394"/>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395"/>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396"/>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397"/>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398"/>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399"/>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400"/>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401"/>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402"/>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403"/>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404"/>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405"/>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406"/>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407"/>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408"/>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409"/>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410"/>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411"/>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412"/>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413"/>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414"/>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415"/>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416"/>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417"/>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418"/>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419"/>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420"/>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4" grpId="0" animBg="1" autoUpdateAnimBg="0"/>
      <p:bldP spid="15365" grpId="0" animBg="1" autoUpdateAnimBg="0"/>
      <p:bldP spid="15366" grpId="0" animBg="1" autoUpdateAnimBg="0"/>
      <p:bldP spid="15367" grpId="0" animBg="1" autoUpdateAnimBg="0"/>
      <p:bldP spid="15368" grpId="0" animBg="1" autoUpdateAnimBg="0"/>
      <p:bldP spid="15369" grpId="0" animBg="1" autoUpdateAnimBg="0"/>
      <p:bldP spid="15370" grpId="0" animBg="1" autoUpdateAnimBg="0"/>
      <p:bldP spid="15371" grpId="0" animBg="1" autoUpdateAnimBg="0"/>
      <p:bldP spid="15372" grpId="0" animBg="1" autoUpdateAnimBg="0"/>
      <p:bldP spid="15373" grpId="0" animBg="1" autoUpdateAnimBg="0"/>
      <p:bldP spid="15374" grpId="0" animBg="1" autoUpdateAnimBg="0"/>
      <p:bldP spid="15375" grpId="0" animBg="1" autoUpdateAnimBg="0"/>
      <p:bldP spid="15376" grpId="0" animBg="1" autoUpdateAnimBg="0"/>
      <p:bldP spid="15377" grpId="0" animBg="1" autoUpdateAnimBg="0"/>
      <p:bldP spid="15378" grpId="0" animBg="1" autoUpdateAnimBg="0"/>
      <p:bldP spid="15379" grpId="0" animBg="1" autoUpdateAnimBg="0"/>
      <p:bldP spid="15380" grpId="0" animBg="1" autoUpdateAnimBg="0"/>
      <p:bldP spid="15381" grpId="0" animBg="1" autoUpdateAnimBg="0"/>
      <p:bldP spid="15382" grpId="0" animBg="1" autoUpdateAnimBg="0"/>
      <p:bldP spid="15383" grpId="0" animBg="1" autoUpdateAnimBg="0"/>
      <p:bldP spid="15384" grpId="0" animBg="1" autoUpdateAnimBg="0"/>
      <p:bldP spid="15385" grpId="0" animBg="1" autoUpdateAnimBg="0"/>
      <p:bldP spid="15386" grpId="0" animBg="1" autoUpdateAnimBg="0"/>
      <p:bldP spid="15387" grpId="0" animBg="1" autoUpdateAnimBg="0"/>
      <p:bldP spid="15388" grpId="0" animBg="1" autoUpdateAnimBg="0"/>
      <p:bldP spid="15389" grpId="0" animBg="1" autoUpdateAnimBg="0"/>
      <p:bldP spid="15390" grpId="0" animBg="1" autoUpdateAnimBg="0"/>
      <p:bldP spid="15391" grpId="0" animBg="1" autoUpdateAnimBg="0"/>
      <p:bldP spid="15392" grpId="0" animBg="1" autoUpdateAnimBg="0"/>
      <p:bldP spid="15393" grpId="0" animBg="1" autoUpdateAnimBg="0"/>
      <p:bldP spid="15394" grpId="0" animBg="1" autoUpdateAnimBg="0"/>
      <p:bldP spid="15395" grpId="0" animBg="1" autoUpdateAnimBg="0"/>
      <p:bldP spid="15396" grpId="0" animBg="1" autoUpdateAnimBg="0"/>
      <p:bldP spid="15397" grpId="0" animBg="1" autoUpdateAnimBg="0"/>
      <p:bldP spid="15398" grpId="0" animBg="1" autoUpdateAnimBg="0"/>
      <p:bldP spid="15399" grpId="0" animBg="1" autoUpdateAnimBg="0"/>
      <p:bldP spid="15400" grpId="0" animBg="1" autoUpdateAnimBg="0"/>
      <p:bldP spid="15401" grpId="0" animBg="1" autoUpdateAnimBg="0"/>
      <p:bldP spid="15402" grpId="0" animBg="1" autoUpdateAnimBg="0"/>
      <p:bldP spid="15403" grpId="0" animBg="1" autoUpdateAnimBg="0"/>
      <p:bldP spid="15404" grpId="0" animBg="1" autoUpdateAnimBg="0"/>
      <p:bldP spid="15405" grpId="0" animBg="1" autoUpdateAnimBg="0"/>
      <p:bldP spid="15406" grpId="0" animBg="1" autoUpdateAnimBg="0"/>
      <p:bldP spid="15407" grpId="0" animBg="1" autoUpdateAnimBg="0"/>
      <p:bldP spid="15408" grpId="0" animBg="1" autoUpdateAnimBg="0"/>
      <p:bldP spid="15409" grpId="0" animBg="1" autoUpdateAnimBg="0"/>
      <p:bldP spid="15410" grpId="0" animBg="1" autoUpdateAnimBg="0"/>
      <p:bldP spid="15411" grpId="0" animBg="1" autoUpdateAnimBg="0"/>
      <p:bldP spid="15412" grpId="0" animBg="1" autoUpdateAnimBg="0"/>
      <p:bldP spid="15413" grpId="0" animBg="1" autoUpdateAnimBg="0"/>
      <p:bldP spid="15414" grpId="0" animBg="1" autoUpdateAnimBg="0"/>
      <p:bldP spid="15415" grpId="0" animBg="1" autoUpdateAnimBg="0"/>
      <p:bldP spid="15416" grpId="0" animBg="1" autoUpdateAnimBg="0"/>
      <p:bldP spid="15417" grpId="0" animBg="1" autoUpdateAnimBg="0"/>
      <p:bldP spid="15418" grpId="0" animBg="1" autoUpdateAnimBg="0"/>
      <p:bldP spid="15419" grpId="0" animBg="1" autoUpdateAnimBg="0"/>
      <p:bldP spid="15420" grpId="0" animBg="1" autoUpdateAnimBg="0"/>
      <p:bldP spid="15421"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7:00</a:t>
            </a:r>
          </a:p>
        </p:txBody>
      </p:sp>
      <p:sp>
        <p:nvSpPr>
          <p:cNvPr id="14339"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6:59</a:t>
            </a:r>
          </a:p>
        </p:txBody>
      </p:sp>
      <p:sp>
        <p:nvSpPr>
          <p:cNvPr id="14340"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6:58</a:t>
            </a:r>
          </a:p>
        </p:txBody>
      </p:sp>
      <p:sp>
        <p:nvSpPr>
          <p:cNvPr id="14341"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6:57</a:t>
            </a:r>
          </a:p>
        </p:txBody>
      </p:sp>
      <p:sp>
        <p:nvSpPr>
          <p:cNvPr id="14342"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6:56</a:t>
            </a:r>
          </a:p>
        </p:txBody>
      </p:sp>
      <p:sp>
        <p:nvSpPr>
          <p:cNvPr id="14343"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6:55</a:t>
            </a:r>
          </a:p>
        </p:txBody>
      </p:sp>
      <p:sp>
        <p:nvSpPr>
          <p:cNvPr id="14344"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6:54</a:t>
            </a:r>
          </a:p>
        </p:txBody>
      </p:sp>
      <p:sp>
        <p:nvSpPr>
          <p:cNvPr id="14345"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6:53</a:t>
            </a:r>
          </a:p>
        </p:txBody>
      </p:sp>
      <p:sp>
        <p:nvSpPr>
          <p:cNvPr id="14346"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6:52</a:t>
            </a:r>
          </a:p>
        </p:txBody>
      </p:sp>
      <p:sp>
        <p:nvSpPr>
          <p:cNvPr id="14347"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6:51</a:t>
            </a:r>
          </a:p>
        </p:txBody>
      </p:sp>
      <p:sp>
        <p:nvSpPr>
          <p:cNvPr id="14348"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6:50</a:t>
            </a:r>
          </a:p>
        </p:txBody>
      </p:sp>
      <p:sp>
        <p:nvSpPr>
          <p:cNvPr id="14349"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6:49</a:t>
            </a:r>
          </a:p>
        </p:txBody>
      </p:sp>
      <p:sp>
        <p:nvSpPr>
          <p:cNvPr id="14350"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6:48</a:t>
            </a:r>
          </a:p>
        </p:txBody>
      </p:sp>
      <p:sp>
        <p:nvSpPr>
          <p:cNvPr id="14351"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6:47</a:t>
            </a:r>
          </a:p>
        </p:txBody>
      </p:sp>
      <p:sp>
        <p:nvSpPr>
          <p:cNvPr id="14352"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6:46</a:t>
            </a:r>
          </a:p>
        </p:txBody>
      </p:sp>
      <p:sp>
        <p:nvSpPr>
          <p:cNvPr id="14353"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6:45</a:t>
            </a:r>
          </a:p>
        </p:txBody>
      </p:sp>
      <p:sp>
        <p:nvSpPr>
          <p:cNvPr id="14354"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6:44</a:t>
            </a:r>
          </a:p>
        </p:txBody>
      </p:sp>
      <p:sp>
        <p:nvSpPr>
          <p:cNvPr id="14355"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6:43</a:t>
            </a:r>
          </a:p>
        </p:txBody>
      </p:sp>
      <p:sp>
        <p:nvSpPr>
          <p:cNvPr id="14356"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6:42</a:t>
            </a:r>
          </a:p>
        </p:txBody>
      </p:sp>
      <p:sp>
        <p:nvSpPr>
          <p:cNvPr id="14357"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6:41</a:t>
            </a:r>
          </a:p>
        </p:txBody>
      </p:sp>
      <p:sp>
        <p:nvSpPr>
          <p:cNvPr id="14358"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6:40</a:t>
            </a:r>
          </a:p>
        </p:txBody>
      </p:sp>
      <p:sp>
        <p:nvSpPr>
          <p:cNvPr id="14359"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6:39</a:t>
            </a:r>
          </a:p>
        </p:txBody>
      </p:sp>
      <p:sp>
        <p:nvSpPr>
          <p:cNvPr id="14360"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6:38</a:t>
            </a:r>
          </a:p>
        </p:txBody>
      </p:sp>
      <p:sp>
        <p:nvSpPr>
          <p:cNvPr id="14361"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6:37</a:t>
            </a:r>
          </a:p>
        </p:txBody>
      </p:sp>
      <p:sp>
        <p:nvSpPr>
          <p:cNvPr id="14362"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6:36</a:t>
            </a:r>
          </a:p>
        </p:txBody>
      </p:sp>
      <p:sp>
        <p:nvSpPr>
          <p:cNvPr id="14363"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6:35</a:t>
            </a:r>
          </a:p>
        </p:txBody>
      </p:sp>
      <p:sp>
        <p:nvSpPr>
          <p:cNvPr id="14364"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6:34</a:t>
            </a:r>
          </a:p>
        </p:txBody>
      </p:sp>
      <p:sp>
        <p:nvSpPr>
          <p:cNvPr id="14365"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6:33</a:t>
            </a:r>
          </a:p>
        </p:txBody>
      </p:sp>
      <p:sp>
        <p:nvSpPr>
          <p:cNvPr id="14366"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6:32</a:t>
            </a:r>
          </a:p>
        </p:txBody>
      </p:sp>
      <p:sp>
        <p:nvSpPr>
          <p:cNvPr id="14367"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6:31</a:t>
            </a:r>
          </a:p>
        </p:txBody>
      </p:sp>
      <p:sp>
        <p:nvSpPr>
          <p:cNvPr id="14368"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6:30</a:t>
            </a:r>
          </a:p>
        </p:txBody>
      </p:sp>
      <p:sp>
        <p:nvSpPr>
          <p:cNvPr id="14369"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6:29</a:t>
            </a:r>
          </a:p>
        </p:txBody>
      </p:sp>
      <p:sp>
        <p:nvSpPr>
          <p:cNvPr id="14370"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6:28</a:t>
            </a:r>
          </a:p>
        </p:txBody>
      </p:sp>
      <p:sp>
        <p:nvSpPr>
          <p:cNvPr id="14371"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6:27</a:t>
            </a:r>
          </a:p>
        </p:txBody>
      </p:sp>
      <p:sp>
        <p:nvSpPr>
          <p:cNvPr id="14372"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6:26</a:t>
            </a:r>
          </a:p>
        </p:txBody>
      </p:sp>
      <p:sp>
        <p:nvSpPr>
          <p:cNvPr id="14373"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6:25</a:t>
            </a:r>
          </a:p>
        </p:txBody>
      </p:sp>
      <p:sp>
        <p:nvSpPr>
          <p:cNvPr id="14374"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6:24</a:t>
            </a:r>
          </a:p>
        </p:txBody>
      </p:sp>
      <p:sp>
        <p:nvSpPr>
          <p:cNvPr id="14375"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6:23</a:t>
            </a:r>
          </a:p>
        </p:txBody>
      </p:sp>
      <p:sp>
        <p:nvSpPr>
          <p:cNvPr id="14376"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6:22</a:t>
            </a:r>
          </a:p>
        </p:txBody>
      </p:sp>
      <p:sp>
        <p:nvSpPr>
          <p:cNvPr id="14377"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6:21</a:t>
            </a:r>
          </a:p>
        </p:txBody>
      </p:sp>
      <p:sp>
        <p:nvSpPr>
          <p:cNvPr id="14378"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6:20</a:t>
            </a:r>
          </a:p>
        </p:txBody>
      </p:sp>
      <p:sp>
        <p:nvSpPr>
          <p:cNvPr id="14379"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6:19</a:t>
            </a:r>
          </a:p>
        </p:txBody>
      </p:sp>
      <p:sp>
        <p:nvSpPr>
          <p:cNvPr id="14380"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6:18</a:t>
            </a:r>
          </a:p>
        </p:txBody>
      </p:sp>
      <p:sp>
        <p:nvSpPr>
          <p:cNvPr id="14381"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6:17</a:t>
            </a:r>
          </a:p>
        </p:txBody>
      </p:sp>
      <p:sp>
        <p:nvSpPr>
          <p:cNvPr id="14382"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6:16</a:t>
            </a:r>
          </a:p>
        </p:txBody>
      </p:sp>
      <p:sp>
        <p:nvSpPr>
          <p:cNvPr id="14383"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6:15</a:t>
            </a:r>
          </a:p>
        </p:txBody>
      </p:sp>
      <p:sp>
        <p:nvSpPr>
          <p:cNvPr id="14384"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6:14</a:t>
            </a:r>
          </a:p>
        </p:txBody>
      </p:sp>
      <p:sp>
        <p:nvSpPr>
          <p:cNvPr id="14385"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6:13</a:t>
            </a:r>
          </a:p>
        </p:txBody>
      </p:sp>
      <p:sp>
        <p:nvSpPr>
          <p:cNvPr id="14386"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6:12</a:t>
            </a:r>
          </a:p>
        </p:txBody>
      </p:sp>
      <p:sp>
        <p:nvSpPr>
          <p:cNvPr id="14387"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6:11</a:t>
            </a:r>
          </a:p>
        </p:txBody>
      </p:sp>
      <p:sp>
        <p:nvSpPr>
          <p:cNvPr id="14388"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6:10</a:t>
            </a:r>
          </a:p>
        </p:txBody>
      </p:sp>
      <p:sp>
        <p:nvSpPr>
          <p:cNvPr id="14389"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6:09</a:t>
            </a:r>
          </a:p>
        </p:txBody>
      </p:sp>
      <p:sp>
        <p:nvSpPr>
          <p:cNvPr id="14390"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6:08</a:t>
            </a:r>
          </a:p>
        </p:txBody>
      </p:sp>
      <p:sp>
        <p:nvSpPr>
          <p:cNvPr id="14391"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6:07</a:t>
            </a:r>
          </a:p>
        </p:txBody>
      </p:sp>
      <p:sp>
        <p:nvSpPr>
          <p:cNvPr id="14392"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6:06</a:t>
            </a:r>
          </a:p>
        </p:txBody>
      </p:sp>
      <p:sp>
        <p:nvSpPr>
          <p:cNvPr id="14393"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6:05</a:t>
            </a:r>
          </a:p>
        </p:txBody>
      </p:sp>
      <p:sp>
        <p:nvSpPr>
          <p:cNvPr id="14394"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6:04</a:t>
            </a:r>
          </a:p>
        </p:txBody>
      </p:sp>
      <p:sp>
        <p:nvSpPr>
          <p:cNvPr id="14395"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6:03</a:t>
            </a:r>
          </a:p>
        </p:txBody>
      </p:sp>
      <p:sp>
        <p:nvSpPr>
          <p:cNvPr id="14396"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6:02</a:t>
            </a:r>
          </a:p>
        </p:txBody>
      </p:sp>
      <p:sp>
        <p:nvSpPr>
          <p:cNvPr id="14397"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dirty="0">
                <a:solidFill>
                  <a:schemeClr val="bg1"/>
                </a:solidFill>
                <a:latin typeface="Arial" pitchFamily="34" charset="0"/>
              </a:rPr>
              <a:t>6:01</a:t>
            </a:r>
          </a:p>
        </p:txBody>
      </p:sp>
      <p:sp>
        <p:nvSpPr>
          <p:cNvPr id="57406"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latin typeface="Arial" pitchFamily="34" charset="0"/>
              </a:rPr>
              <a:t>Time Remaining...</a:t>
            </a:r>
          </a:p>
        </p:txBody>
      </p:sp>
      <p:sp>
        <p:nvSpPr>
          <p:cNvPr id="57407"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4074483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4340"/>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4341"/>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4342"/>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4343"/>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4344"/>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4345"/>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4346"/>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4347"/>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4348"/>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4349"/>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4350"/>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4351"/>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4352"/>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4353"/>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4354"/>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4355"/>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4356"/>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4357"/>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4358"/>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4359"/>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4360"/>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4361"/>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4362"/>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4363"/>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4364"/>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4365"/>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4366"/>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4367"/>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4368"/>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4369"/>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4370"/>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4371"/>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4372"/>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4373"/>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4374"/>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4375"/>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4376"/>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4377"/>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4378"/>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4379"/>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4380"/>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4381"/>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4382"/>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4383"/>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4384"/>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4385"/>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4386"/>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4387"/>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4388"/>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4389"/>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4390"/>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4391"/>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4392"/>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4393"/>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4394"/>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4395"/>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4396"/>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4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0" grpId="0" animBg="1" autoUpdateAnimBg="0"/>
      <p:bldP spid="14341" grpId="0" animBg="1" autoUpdateAnimBg="0"/>
      <p:bldP spid="14342" grpId="0" animBg="1" autoUpdateAnimBg="0"/>
      <p:bldP spid="14343" grpId="0" animBg="1" autoUpdateAnimBg="0"/>
      <p:bldP spid="14344" grpId="0" animBg="1" autoUpdateAnimBg="0"/>
      <p:bldP spid="14345" grpId="0" animBg="1" autoUpdateAnimBg="0"/>
      <p:bldP spid="14346" grpId="0" animBg="1" autoUpdateAnimBg="0"/>
      <p:bldP spid="14347" grpId="0" animBg="1" autoUpdateAnimBg="0"/>
      <p:bldP spid="14348" grpId="0" animBg="1" autoUpdateAnimBg="0"/>
      <p:bldP spid="14349" grpId="0" animBg="1" autoUpdateAnimBg="0"/>
      <p:bldP spid="14350" grpId="0" animBg="1" autoUpdateAnimBg="0"/>
      <p:bldP spid="14351" grpId="0" animBg="1" autoUpdateAnimBg="0"/>
      <p:bldP spid="14352" grpId="0" animBg="1" autoUpdateAnimBg="0"/>
      <p:bldP spid="14353" grpId="0" animBg="1" autoUpdateAnimBg="0"/>
      <p:bldP spid="14354" grpId="0" animBg="1" autoUpdateAnimBg="0"/>
      <p:bldP spid="14355" grpId="0" animBg="1" autoUpdateAnimBg="0"/>
      <p:bldP spid="14356" grpId="0" animBg="1" autoUpdateAnimBg="0"/>
      <p:bldP spid="14357" grpId="0" animBg="1" autoUpdateAnimBg="0"/>
      <p:bldP spid="14358" grpId="0" animBg="1" autoUpdateAnimBg="0"/>
      <p:bldP spid="14359" grpId="0" animBg="1" autoUpdateAnimBg="0"/>
      <p:bldP spid="14360" grpId="0" animBg="1" autoUpdateAnimBg="0"/>
      <p:bldP spid="14361" grpId="0" animBg="1" autoUpdateAnimBg="0"/>
      <p:bldP spid="14362" grpId="0" animBg="1" autoUpdateAnimBg="0"/>
      <p:bldP spid="14363" grpId="0" animBg="1" autoUpdateAnimBg="0"/>
      <p:bldP spid="14364" grpId="0" animBg="1" autoUpdateAnimBg="0"/>
      <p:bldP spid="14365" grpId="0" animBg="1" autoUpdateAnimBg="0"/>
      <p:bldP spid="14366" grpId="0" animBg="1" autoUpdateAnimBg="0"/>
      <p:bldP spid="14367" grpId="0" animBg="1" autoUpdateAnimBg="0"/>
      <p:bldP spid="14368" grpId="0" animBg="1" autoUpdateAnimBg="0"/>
      <p:bldP spid="14369" grpId="0" animBg="1" autoUpdateAnimBg="0"/>
      <p:bldP spid="14370" grpId="0" animBg="1" autoUpdateAnimBg="0"/>
      <p:bldP spid="14371" grpId="0" animBg="1" autoUpdateAnimBg="0"/>
      <p:bldP spid="14372" grpId="0" animBg="1" autoUpdateAnimBg="0"/>
      <p:bldP spid="14373" grpId="0" animBg="1" autoUpdateAnimBg="0"/>
      <p:bldP spid="14374" grpId="0" animBg="1" autoUpdateAnimBg="0"/>
      <p:bldP spid="14375" grpId="0" animBg="1" autoUpdateAnimBg="0"/>
      <p:bldP spid="14376" grpId="0" animBg="1" autoUpdateAnimBg="0"/>
      <p:bldP spid="14377" grpId="0" animBg="1" autoUpdateAnimBg="0"/>
      <p:bldP spid="14378" grpId="0" animBg="1" autoUpdateAnimBg="0"/>
      <p:bldP spid="14379" grpId="0" animBg="1" autoUpdateAnimBg="0"/>
      <p:bldP spid="14380" grpId="0" animBg="1" autoUpdateAnimBg="0"/>
      <p:bldP spid="14381" grpId="0" animBg="1" autoUpdateAnimBg="0"/>
      <p:bldP spid="14382" grpId="0" animBg="1" autoUpdateAnimBg="0"/>
      <p:bldP spid="14383" grpId="0" animBg="1" autoUpdateAnimBg="0"/>
      <p:bldP spid="14384" grpId="0" animBg="1" autoUpdateAnimBg="0"/>
      <p:bldP spid="14385" grpId="0" animBg="1" autoUpdateAnimBg="0"/>
      <p:bldP spid="14386" grpId="0" animBg="1" autoUpdateAnimBg="0"/>
      <p:bldP spid="14387" grpId="0" animBg="1" autoUpdateAnimBg="0"/>
      <p:bldP spid="14388" grpId="0" animBg="1" autoUpdateAnimBg="0"/>
      <p:bldP spid="14389" grpId="0" animBg="1" autoUpdateAnimBg="0"/>
      <p:bldP spid="14390" grpId="0" animBg="1" autoUpdateAnimBg="0"/>
      <p:bldP spid="14391" grpId="0" animBg="1" autoUpdateAnimBg="0"/>
      <p:bldP spid="14392" grpId="0" animBg="1" autoUpdateAnimBg="0"/>
      <p:bldP spid="14393" grpId="0" animBg="1" autoUpdateAnimBg="0"/>
      <p:bldP spid="14394" grpId="0" animBg="1" autoUpdateAnimBg="0"/>
      <p:bldP spid="14395" grpId="0" animBg="1" autoUpdateAnimBg="0"/>
      <p:bldP spid="14396" grpId="0" animBg="1" autoUpdateAnimBg="0"/>
      <p:bldP spid="1439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6:00</a:t>
            </a:r>
          </a:p>
        </p:txBody>
      </p:sp>
      <p:sp>
        <p:nvSpPr>
          <p:cNvPr id="13315"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5:59</a:t>
            </a:r>
          </a:p>
        </p:txBody>
      </p:sp>
      <p:sp>
        <p:nvSpPr>
          <p:cNvPr id="13316"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5:58</a:t>
            </a:r>
          </a:p>
        </p:txBody>
      </p:sp>
      <p:sp>
        <p:nvSpPr>
          <p:cNvPr id="13317"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5:57</a:t>
            </a:r>
          </a:p>
        </p:txBody>
      </p:sp>
      <p:sp>
        <p:nvSpPr>
          <p:cNvPr id="13318"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5:56</a:t>
            </a:r>
          </a:p>
        </p:txBody>
      </p:sp>
      <p:sp>
        <p:nvSpPr>
          <p:cNvPr id="13319"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5:55</a:t>
            </a:r>
          </a:p>
        </p:txBody>
      </p:sp>
      <p:sp>
        <p:nvSpPr>
          <p:cNvPr id="13320"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5:54</a:t>
            </a:r>
          </a:p>
        </p:txBody>
      </p:sp>
      <p:sp>
        <p:nvSpPr>
          <p:cNvPr id="13321"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5:53</a:t>
            </a:r>
          </a:p>
        </p:txBody>
      </p:sp>
      <p:sp>
        <p:nvSpPr>
          <p:cNvPr id="13322"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5:52</a:t>
            </a:r>
          </a:p>
        </p:txBody>
      </p:sp>
      <p:sp>
        <p:nvSpPr>
          <p:cNvPr id="13323"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5:51</a:t>
            </a:r>
          </a:p>
        </p:txBody>
      </p:sp>
      <p:sp>
        <p:nvSpPr>
          <p:cNvPr id="13324"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5:50</a:t>
            </a:r>
          </a:p>
        </p:txBody>
      </p:sp>
      <p:sp>
        <p:nvSpPr>
          <p:cNvPr id="13325"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5:49</a:t>
            </a:r>
          </a:p>
        </p:txBody>
      </p:sp>
      <p:sp>
        <p:nvSpPr>
          <p:cNvPr id="13326"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5:48</a:t>
            </a:r>
          </a:p>
        </p:txBody>
      </p:sp>
      <p:sp>
        <p:nvSpPr>
          <p:cNvPr id="13327"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5:47</a:t>
            </a:r>
          </a:p>
        </p:txBody>
      </p:sp>
      <p:sp>
        <p:nvSpPr>
          <p:cNvPr id="13328"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5:46</a:t>
            </a:r>
          </a:p>
        </p:txBody>
      </p:sp>
      <p:sp>
        <p:nvSpPr>
          <p:cNvPr id="13329"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5:45</a:t>
            </a:r>
          </a:p>
        </p:txBody>
      </p:sp>
      <p:sp>
        <p:nvSpPr>
          <p:cNvPr id="13330"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5:44</a:t>
            </a:r>
          </a:p>
        </p:txBody>
      </p:sp>
      <p:sp>
        <p:nvSpPr>
          <p:cNvPr id="13331"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5:43</a:t>
            </a:r>
          </a:p>
        </p:txBody>
      </p:sp>
      <p:sp>
        <p:nvSpPr>
          <p:cNvPr id="13332"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5:42</a:t>
            </a:r>
          </a:p>
        </p:txBody>
      </p:sp>
      <p:sp>
        <p:nvSpPr>
          <p:cNvPr id="13333"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5:41</a:t>
            </a:r>
          </a:p>
        </p:txBody>
      </p:sp>
      <p:sp>
        <p:nvSpPr>
          <p:cNvPr id="13334"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5:40</a:t>
            </a:r>
          </a:p>
        </p:txBody>
      </p:sp>
      <p:sp>
        <p:nvSpPr>
          <p:cNvPr id="13335"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5:39</a:t>
            </a:r>
          </a:p>
        </p:txBody>
      </p:sp>
      <p:sp>
        <p:nvSpPr>
          <p:cNvPr id="13336"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5:38</a:t>
            </a:r>
          </a:p>
        </p:txBody>
      </p:sp>
      <p:sp>
        <p:nvSpPr>
          <p:cNvPr id="13337"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5:37</a:t>
            </a:r>
          </a:p>
        </p:txBody>
      </p:sp>
      <p:sp>
        <p:nvSpPr>
          <p:cNvPr id="13338"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5:36</a:t>
            </a:r>
          </a:p>
        </p:txBody>
      </p:sp>
      <p:sp>
        <p:nvSpPr>
          <p:cNvPr id="13339"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5:35</a:t>
            </a:r>
          </a:p>
        </p:txBody>
      </p:sp>
      <p:sp>
        <p:nvSpPr>
          <p:cNvPr id="13340"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5:34</a:t>
            </a:r>
          </a:p>
        </p:txBody>
      </p:sp>
      <p:sp>
        <p:nvSpPr>
          <p:cNvPr id="13341"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5:33</a:t>
            </a:r>
          </a:p>
        </p:txBody>
      </p:sp>
      <p:sp>
        <p:nvSpPr>
          <p:cNvPr id="13342"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5:32</a:t>
            </a:r>
          </a:p>
        </p:txBody>
      </p:sp>
      <p:sp>
        <p:nvSpPr>
          <p:cNvPr id="13343"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5:31</a:t>
            </a:r>
          </a:p>
        </p:txBody>
      </p:sp>
      <p:sp>
        <p:nvSpPr>
          <p:cNvPr id="13344"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5:30</a:t>
            </a:r>
          </a:p>
        </p:txBody>
      </p:sp>
      <p:sp>
        <p:nvSpPr>
          <p:cNvPr id="13345"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5:29</a:t>
            </a:r>
          </a:p>
        </p:txBody>
      </p:sp>
      <p:sp>
        <p:nvSpPr>
          <p:cNvPr id="13346"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5:28</a:t>
            </a:r>
          </a:p>
        </p:txBody>
      </p:sp>
      <p:sp>
        <p:nvSpPr>
          <p:cNvPr id="13347"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5:27</a:t>
            </a:r>
          </a:p>
        </p:txBody>
      </p:sp>
      <p:sp>
        <p:nvSpPr>
          <p:cNvPr id="13348"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5:26</a:t>
            </a:r>
          </a:p>
        </p:txBody>
      </p:sp>
      <p:sp>
        <p:nvSpPr>
          <p:cNvPr id="13349"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5:25</a:t>
            </a:r>
          </a:p>
        </p:txBody>
      </p:sp>
      <p:sp>
        <p:nvSpPr>
          <p:cNvPr id="13350"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5:24</a:t>
            </a:r>
          </a:p>
        </p:txBody>
      </p:sp>
      <p:sp>
        <p:nvSpPr>
          <p:cNvPr id="13351"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5:23</a:t>
            </a:r>
          </a:p>
        </p:txBody>
      </p:sp>
      <p:sp>
        <p:nvSpPr>
          <p:cNvPr id="13352"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5:22</a:t>
            </a:r>
          </a:p>
        </p:txBody>
      </p:sp>
      <p:sp>
        <p:nvSpPr>
          <p:cNvPr id="13353"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5:21</a:t>
            </a:r>
          </a:p>
        </p:txBody>
      </p:sp>
      <p:sp>
        <p:nvSpPr>
          <p:cNvPr id="13354"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5:20</a:t>
            </a:r>
          </a:p>
        </p:txBody>
      </p:sp>
      <p:sp>
        <p:nvSpPr>
          <p:cNvPr id="13355"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5:19</a:t>
            </a:r>
          </a:p>
        </p:txBody>
      </p:sp>
      <p:sp>
        <p:nvSpPr>
          <p:cNvPr id="13356"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5:18</a:t>
            </a:r>
          </a:p>
        </p:txBody>
      </p:sp>
      <p:sp>
        <p:nvSpPr>
          <p:cNvPr id="13357"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5:17</a:t>
            </a:r>
          </a:p>
        </p:txBody>
      </p:sp>
      <p:sp>
        <p:nvSpPr>
          <p:cNvPr id="13358"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5:16</a:t>
            </a:r>
          </a:p>
        </p:txBody>
      </p:sp>
      <p:sp>
        <p:nvSpPr>
          <p:cNvPr id="13359"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5:15</a:t>
            </a:r>
          </a:p>
        </p:txBody>
      </p:sp>
      <p:sp>
        <p:nvSpPr>
          <p:cNvPr id="13360"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5:14</a:t>
            </a:r>
          </a:p>
        </p:txBody>
      </p:sp>
      <p:sp>
        <p:nvSpPr>
          <p:cNvPr id="13361"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5:13</a:t>
            </a:r>
          </a:p>
        </p:txBody>
      </p:sp>
      <p:sp>
        <p:nvSpPr>
          <p:cNvPr id="13362"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5:12</a:t>
            </a:r>
          </a:p>
        </p:txBody>
      </p:sp>
      <p:sp>
        <p:nvSpPr>
          <p:cNvPr id="13363"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5:11</a:t>
            </a:r>
          </a:p>
        </p:txBody>
      </p:sp>
      <p:sp>
        <p:nvSpPr>
          <p:cNvPr id="13364"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5:10</a:t>
            </a:r>
          </a:p>
        </p:txBody>
      </p:sp>
      <p:sp>
        <p:nvSpPr>
          <p:cNvPr id="13365"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5:09</a:t>
            </a:r>
          </a:p>
        </p:txBody>
      </p:sp>
      <p:sp>
        <p:nvSpPr>
          <p:cNvPr id="13366"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5:08</a:t>
            </a:r>
          </a:p>
        </p:txBody>
      </p:sp>
      <p:sp>
        <p:nvSpPr>
          <p:cNvPr id="13367"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5:07</a:t>
            </a:r>
          </a:p>
        </p:txBody>
      </p:sp>
      <p:sp>
        <p:nvSpPr>
          <p:cNvPr id="13368"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5:06</a:t>
            </a:r>
          </a:p>
        </p:txBody>
      </p:sp>
      <p:sp>
        <p:nvSpPr>
          <p:cNvPr id="13369"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5:05</a:t>
            </a:r>
          </a:p>
        </p:txBody>
      </p:sp>
      <p:sp>
        <p:nvSpPr>
          <p:cNvPr id="13370"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5:04</a:t>
            </a:r>
          </a:p>
        </p:txBody>
      </p:sp>
      <p:sp>
        <p:nvSpPr>
          <p:cNvPr id="13371"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5:03</a:t>
            </a:r>
          </a:p>
        </p:txBody>
      </p:sp>
      <p:sp>
        <p:nvSpPr>
          <p:cNvPr id="13372"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5:02</a:t>
            </a:r>
          </a:p>
        </p:txBody>
      </p:sp>
      <p:sp>
        <p:nvSpPr>
          <p:cNvPr id="13373"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5:01</a:t>
            </a:r>
          </a:p>
        </p:txBody>
      </p:sp>
      <p:sp>
        <p:nvSpPr>
          <p:cNvPr id="58430"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latin typeface="Arial" pitchFamily="34" charset="0"/>
              </a:rPr>
              <a:t>Time Remaining...</a:t>
            </a:r>
          </a:p>
        </p:txBody>
      </p:sp>
      <p:sp>
        <p:nvSpPr>
          <p:cNvPr id="58431"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5168607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331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3317"/>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3318"/>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3319"/>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3320"/>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3321"/>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3322"/>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3323"/>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3324"/>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3325"/>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3326"/>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3327"/>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3328"/>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3329"/>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3330"/>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3331"/>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3332"/>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3333"/>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3334"/>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3335"/>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3336"/>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3337"/>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3338"/>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3339"/>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3340"/>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3341"/>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3342"/>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3343"/>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3344"/>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3345"/>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3346"/>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3347"/>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3348"/>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3349"/>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3350"/>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3351"/>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3352"/>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3353"/>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3354"/>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3355"/>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3356"/>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3357"/>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3358"/>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3359"/>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3360"/>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3361"/>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3362"/>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3363"/>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3364"/>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3365"/>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3366"/>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3367"/>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3368"/>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3369"/>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3370"/>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3371"/>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3372"/>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3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autoUpdateAnimBg="0"/>
      <p:bldP spid="13316" grpId="0" animBg="1" autoUpdateAnimBg="0"/>
      <p:bldP spid="13317" grpId="0" animBg="1" autoUpdateAnimBg="0"/>
      <p:bldP spid="13318" grpId="0" animBg="1" autoUpdateAnimBg="0"/>
      <p:bldP spid="13319" grpId="0" animBg="1" autoUpdateAnimBg="0"/>
      <p:bldP spid="13320" grpId="0" animBg="1" autoUpdateAnimBg="0"/>
      <p:bldP spid="13321" grpId="0" animBg="1" autoUpdateAnimBg="0"/>
      <p:bldP spid="13322" grpId="0" animBg="1" autoUpdateAnimBg="0"/>
      <p:bldP spid="13323" grpId="0" animBg="1" autoUpdateAnimBg="0"/>
      <p:bldP spid="13324" grpId="0" animBg="1" autoUpdateAnimBg="0"/>
      <p:bldP spid="13325" grpId="0" animBg="1" autoUpdateAnimBg="0"/>
      <p:bldP spid="13326" grpId="0" animBg="1" autoUpdateAnimBg="0"/>
      <p:bldP spid="13327" grpId="0" animBg="1" autoUpdateAnimBg="0"/>
      <p:bldP spid="13328" grpId="0" animBg="1" autoUpdateAnimBg="0"/>
      <p:bldP spid="13329" grpId="0" animBg="1" autoUpdateAnimBg="0"/>
      <p:bldP spid="13330" grpId="0" animBg="1" autoUpdateAnimBg="0"/>
      <p:bldP spid="13331" grpId="0" animBg="1" autoUpdateAnimBg="0"/>
      <p:bldP spid="13332" grpId="0" animBg="1" autoUpdateAnimBg="0"/>
      <p:bldP spid="13333" grpId="0" animBg="1" autoUpdateAnimBg="0"/>
      <p:bldP spid="13334" grpId="0" animBg="1" autoUpdateAnimBg="0"/>
      <p:bldP spid="13335" grpId="0" animBg="1" autoUpdateAnimBg="0"/>
      <p:bldP spid="13336" grpId="0" animBg="1" autoUpdateAnimBg="0"/>
      <p:bldP spid="13337" grpId="0" animBg="1" autoUpdateAnimBg="0"/>
      <p:bldP spid="13338" grpId="0" animBg="1" autoUpdateAnimBg="0"/>
      <p:bldP spid="13339" grpId="0" animBg="1" autoUpdateAnimBg="0"/>
      <p:bldP spid="13340" grpId="0" animBg="1" autoUpdateAnimBg="0"/>
      <p:bldP spid="13341" grpId="0" animBg="1" autoUpdateAnimBg="0"/>
      <p:bldP spid="13342" grpId="0" animBg="1" autoUpdateAnimBg="0"/>
      <p:bldP spid="13343" grpId="0" animBg="1" autoUpdateAnimBg="0"/>
      <p:bldP spid="13344" grpId="0" animBg="1" autoUpdateAnimBg="0"/>
      <p:bldP spid="13345" grpId="0" animBg="1" autoUpdateAnimBg="0"/>
      <p:bldP spid="13346" grpId="0" animBg="1" autoUpdateAnimBg="0"/>
      <p:bldP spid="13347" grpId="0" animBg="1" autoUpdateAnimBg="0"/>
      <p:bldP spid="13348" grpId="0" animBg="1" autoUpdateAnimBg="0"/>
      <p:bldP spid="13349" grpId="0" animBg="1" autoUpdateAnimBg="0"/>
      <p:bldP spid="13350" grpId="0" animBg="1" autoUpdateAnimBg="0"/>
      <p:bldP spid="13351" grpId="0" animBg="1" autoUpdateAnimBg="0"/>
      <p:bldP spid="13352" grpId="0" animBg="1" autoUpdateAnimBg="0"/>
      <p:bldP spid="13353" grpId="0" animBg="1" autoUpdateAnimBg="0"/>
      <p:bldP spid="13354" grpId="0" animBg="1" autoUpdateAnimBg="0"/>
      <p:bldP spid="13355" grpId="0" animBg="1" autoUpdateAnimBg="0"/>
      <p:bldP spid="13356" grpId="0" animBg="1" autoUpdateAnimBg="0"/>
      <p:bldP spid="13357" grpId="0" animBg="1" autoUpdateAnimBg="0"/>
      <p:bldP spid="13358" grpId="0" animBg="1" autoUpdateAnimBg="0"/>
      <p:bldP spid="13359" grpId="0" animBg="1" autoUpdateAnimBg="0"/>
      <p:bldP spid="13360" grpId="0" animBg="1" autoUpdateAnimBg="0"/>
      <p:bldP spid="13361" grpId="0" animBg="1" autoUpdateAnimBg="0"/>
      <p:bldP spid="13362" grpId="0" animBg="1" autoUpdateAnimBg="0"/>
      <p:bldP spid="13363" grpId="0" animBg="1" autoUpdateAnimBg="0"/>
      <p:bldP spid="13364" grpId="0" animBg="1" autoUpdateAnimBg="0"/>
      <p:bldP spid="13365" grpId="0" animBg="1" autoUpdateAnimBg="0"/>
      <p:bldP spid="13366" grpId="0" animBg="1" autoUpdateAnimBg="0"/>
      <p:bldP spid="13367" grpId="0" animBg="1" autoUpdateAnimBg="0"/>
      <p:bldP spid="13368" grpId="0" animBg="1" autoUpdateAnimBg="0"/>
      <p:bldP spid="13369" grpId="0" animBg="1" autoUpdateAnimBg="0"/>
      <p:bldP spid="13370" grpId="0" animBg="1" autoUpdateAnimBg="0"/>
      <p:bldP spid="13371" grpId="0" animBg="1" autoUpdateAnimBg="0"/>
      <p:bldP spid="13372" grpId="0" animBg="1" autoUpdateAnimBg="0"/>
      <p:bldP spid="13373"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5:00</a:t>
            </a:r>
          </a:p>
        </p:txBody>
      </p:sp>
      <p:sp>
        <p:nvSpPr>
          <p:cNvPr id="12291"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4:59</a:t>
            </a:r>
          </a:p>
        </p:txBody>
      </p:sp>
      <p:sp>
        <p:nvSpPr>
          <p:cNvPr id="12292"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4:58</a:t>
            </a:r>
          </a:p>
        </p:txBody>
      </p:sp>
      <p:sp>
        <p:nvSpPr>
          <p:cNvPr id="12293"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4:57</a:t>
            </a:r>
          </a:p>
        </p:txBody>
      </p:sp>
      <p:sp>
        <p:nvSpPr>
          <p:cNvPr id="12294"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4:56</a:t>
            </a:r>
          </a:p>
        </p:txBody>
      </p:sp>
      <p:sp>
        <p:nvSpPr>
          <p:cNvPr id="12295"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4:55</a:t>
            </a:r>
          </a:p>
        </p:txBody>
      </p:sp>
      <p:sp>
        <p:nvSpPr>
          <p:cNvPr id="12296"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4:54</a:t>
            </a:r>
          </a:p>
        </p:txBody>
      </p:sp>
      <p:sp>
        <p:nvSpPr>
          <p:cNvPr id="12297"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4:53</a:t>
            </a:r>
          </a:p>
        </p:txBody>
      </p:sp>
      <p:sp>
        <p:nvSpPr>
          <p:cNvPr id="12298"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4:52</a:t>
            </a:r>
          </a:p>
        </p:txBody>
      </p:sp>
      <p:sp>
        <p:nvSpPr>
          <p:cNvPr id="12299"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4:51</a:t>
            </a:r>
          </a:p>
        </p:txBody>
      </p:sp>
      <p:sp>
        <p:nvSpPr>
          <p:cNvPr id="12300"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4:50</a:t>
            </a:r>
          </a:p>
        </p:txBody>
      </p:sp>
      <p:sp>
        <p:nvSpPr>
          <p:cNvPr id="12301"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4:49</a:t>
            </a:r>
          </a:p>
        </p:txBody>
      </p:sp>
      <p:sp>
        <p:nvSpPr>
          <p:cNvPr id="12302"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4:48</a:t>
            </a:r>
          </a:p>
        </p:txBody>
      </p:sp>
      <p:sp>
        <p:nvSpPr>
          <p:cNvPr id="12303"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4:47</a:t>
            </a:r>
          </a:p>
        </p:txBody>
      </p:sp>
      <p:sp>
        <p:nvSpPr>
          <p:cNvPr id="12304"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4:46</a:t>
            </a:r>
          </a:p>
        </p:txBody>
      </p:sp>
      <p:sp>
        <p:nvSpPr>
          <p:cNvPr id="12305"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4:45</a:t>
            </a:r>
          </a:p>
        </p:txBody>
      </p:sp>
      <p:sp>
        <p:nvSpPr>
          <p:cNvPr id="12306"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4:44</a:t>
            </a:r>
          </a:p>
        </p:txBody>
      </p:sp>
      <p:sp>
        <p:nvSpPr>
          <p:cNvPr id="12307"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4:43</a:t>
            </a:r>
          </a:p>
        </p:txBody>
      </p:sp>
      <p:sp>
        <p:nvSpPr>
          <p:cNvPr id="12308"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4:42</a:t>
            </a:r>
          </a:p>
        </p:txBody>
      </p:sp>
      <p:sp>
        <p:nvSpPr>
          <p:cNvPr id="12309"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4:41</a:t>
            </a:r>
          </a:p>
        </p:txBody>
      </p:sp>
      <p:sp>
        <p:nvSpPr>
          <p:cNvPr id="12310"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4:40</a:t>
            </a:r>
          </a:p>
        </p:txBody>
      </p:sp>
      <p:sp>
        <p:nvSpPr>
          <p:cNvPr id="12311"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4:39</a:t>
            </a:r>
          </a:p>
        </p:txBody>
      </p:sp>
      <p:sp>
        <p:nvSpPr>
          <p:cNvPr id="12312"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4:38</a:t>
            </a:r>
          </a:p>
        </p:txBody>
      </p:sp>
      <p:sp>
        <p:nvSpPr>
          <p:cNvPr id="12313"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4:37</a:t>
            </a:r>
          </a:p>
        </p:txBody>
      </p:sp>
      <p:sp>
        <p:nvSpPr>
          <p:cNvPr id="12314"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4:36</a:t>
            </a:r>
          </a:p>
        </p:txBody>
      </p:sp>
      <p:sp>
        <p:nvSpPr>
          <p:cNvPr id="12315"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4:35</a:t>
            </a:r>
          </a:p>
        </p:txBody>
      </p:sp>
      <p:sp>
        <p:nvSpPr>
          <p:cNvPr id="12316"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4:34</a:t>
            </a:r>
          </a:p>
        </p:txBody>
      </p:sp>
      <p:sp>
        <p:nvSpPr>
          <p:cNvPr id="12317"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4:33</a:t>
            </a:r>
          </a:p>
        </p:txBody>
      </p:sp>
      <p:sp>
        <p:nvSpPr>
          <p:cNvPr id="12318"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4:32</a:t>
            </a:r>
          </a:p>
        </p:txBody>
      </p:sp>
      <p:sp>
        <p:nvSpPr>
          <p:cNvPr id="12319"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4:31</a:t>
            </a:r>
          </a:p>
        </p:txBody>
      </p:sp>
      <p:sp>
        <p:nvSpPr>
          <p:cNvPr id="12320"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4:30</a:t>
            </a:r>
          </a:p>
        </p:txBody>
      </p:sp>
      <p:sp>
        <p:nvSpPr>
          <p:cNvPr id="12321"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4:29</a:t>
            </a:r>
          </a:p>
        </p:txBody>
      </p:sp>
      <p:sp>
        <p:nvSpPr>
          <p:cNvPr id="12322"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4:28</a:t>
            </a:r>
          </a:p>
        </p:txBody>
      </p:sp>
      <p:sp>
        <p:nvSpPr>
          <p:cNvPr id="12323"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4:27</a:t>
            </a:r>
          </a:p>
        </p:txBody>
      </p:sp>
      <p:sp>
        <p:nvSpPr>
          <p:cNvPr id="12324"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4:26</a:t>
            </a:r>
          </a:p>
        </p:txBody>
      </p:sp>
      <p:sp>
        <p:nvSpPr>
          <p:cNvPr id="12325"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4:25</a:t>
            </a:r>
          </a:p>
        </p:txBody>
      </p:sp>
      <p:sp>
        <p:nvSpPr>
          <p:cNvPr id="12326"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4:24</a:t>
            </a:r>
          </a:p>
        </p:txBody>
      </p:sp>
      <p:sp>
        <p:nvSpPr>
          <p:cNvPr id="12327"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4:23</a:t>
            </a:r>
          </a:p>
        </p:txBody>
      </p:sp>
      <p:sp>
        <p:nvSpPr>
          <p:cNvPr id="12328"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4:22</a:t>
            </a:r>
          </a:p>
        </p:txBody>
      </p:sp>
      <p:sp>
        <p:nvSpPr>
          <p:cNvPr id="12329"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4:21</a:t>
            </a:r>
          </a:p>
        </p:txBody>
      </p:sp>
      <p:sp>
        <p:nvSpPr>
          <p:cNvPr id="12330"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4:20</a:t>
            </a:r>
          </a:p>
        </p:txBody>
      </p:sp>
      <p:sp>
        <p:nvSpPr>
          <p:cNvPr id="12331"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4:19</a:t>
            </a:r>
          </a:p>
        </p:txBody>
      </p:sp>
      <p:sp>
        <p:nvSpPr>
          <p:cNvPr id="12332"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4:18</a:t>
            </a:r>
          </a:p>
        </p:txBody>
      </p:sp>
      <p:sp>
        <p:nvSpPr>
          <p:cNvPr id="12333"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4:17</a:t>
            </a:r>
          </a:p>
        </p:txBody>
      </p:sp>
      <p:sp>
        <p:nvSpPr>
          <p:cNvPr id="12334"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4:16</a:t>
            </a:r>
          </a:p>
        </p:txBody>
      </p:sp>
      <p:sp>
        <p:nvSpPr>
          <p:cNvPr id="12335"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4:15</a:t>
            </a:r>
          </a:p>
        </p:txBody>
      </p:sp>
      <p:sp>
        <p:nvSpPr>
          <p:cNvPr id="12336"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4:14</a:t>
            </a:r>
          </a:p>
        </p:txBody>
      </p:sp>
      <p:sp>
        <p:nvSpPr>
          <p:cNvPr id="12337"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4:13</a:t>
            </a:r>
          </a:p>
        </p:txBody>
      </p:sp>
      <p:sp>
        <p:nvSpPr>
          <p:cNvPr id="12338"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4:12</a:t>
            </a:r>
          </a:p>
        </p:txBody>
      </p:sp>
      <p:sp>
        <p:nvSpPr>
          <p:cNvPr id="12339"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4:11</a:t>
            </a:r>
          </a:p>
        </p:txBody>
      </p:sp>
      <p:sp>
        <p:nvSpPr>
          <p:cNvPr id="12340"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4:10</a:t>
            </a:r>
          </a:p>
        </p:txBody>
      </p:sp>
      <p:sp>
        <p:nvSpPr>
          <p:cNvPr id="12341"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4:09</a:t>
            </a:r>
          </a:p>
        </p:txBody>
      </p:sp>
      <p:sp>
        <p:nvSpPr>
          <p:cNvPr id="12342"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4:08</a:t>
            </a:r>
          </a:p>
        </p:txBody>
      </p:sp>
      <p:sp>
        <p:nvSpPr>
          <p:cNvPr id="12343"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4:07</a:t>
            </a:r>
          </a:p>
        </p:txBody>
      </p:sp>
      <p:sp>
        <p:nvSpPr>
          <p:cNvPr id="12344"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4:06</a:t>
            </a:r>
          </a:p>
        </p:txBody>
      </p:sp>
      <p:sp>
        <p:nvSpPr>
          <p:cNvPr id="12345"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4:05</a:t>
            </a:r>
          </a:p>
        </p:txBody>
      </p:sp>
      <p:sp>
        <p:nvSpPr>
          <p:cNvPr id="12346"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4:04</a:t>
            </a:r>
          </a:p>
        </p:txBody>
      </p:sp>
      <p:sp>
        <p:nvSpPr>
          <p:cNvPr id="12347"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4:03</a:t>
            </a:r>
          </a:p>
        </p:txBody>
      </p:sp>
      <p:sp>
        <p:nvSpPr>
          <p:cNvPr id="12348"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4:02</a:t>
            </a:r>
          </a:p>
        </p:txBody>
      </p:sp>
      <p:sp>
        <p:nvSpPr>
          <p:cNvPr id="12349"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4:01</a:t>
            </a:r>
          </a:p>
        </p:txBody>
      </p:sp>
      <p:sp>
        <p:nvSpPr>
          <p:cNvPr id="59454"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59455"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7693485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2292"/>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2293"/>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2294"/>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2295"/>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2296"/>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2297"/>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2298"/>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2299"/>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2300"/>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2301"/>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2302"/>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2303"/>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2304"/>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2305"/>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2306"/>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2307"/>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2308"/>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2309"/>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2310"/>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2311"/>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2312"/>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2313"/>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2314"/>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2315"/>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2316"/>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2317"/>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2318"/>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2319"/>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2320"/>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2321"/>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2322"/>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2323"/>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2324"/>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2325"/>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2326"/>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2327"/>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2328"/>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2329"/>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2330"/>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2331"/>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2332"/>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2333"/>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2334"/>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2335"/>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2336"/>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2337"/>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2338"/>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2339"/>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2340"/>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2341"/>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2342"/>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2343"/>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2344"/>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2345"/>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2346"/>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2347"/>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2348"/>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2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autoUpdateAnimBg="0"/>
      <p:bldP spid="12295" grpId="0" animBg="1" autoUpdateAnimBg="0"/>
      <p:bldP spid="12296" grpId="0" animBg="1" autoUpdateAnimBg="0"/>
      <p:bldP spid="12297" grpId="0" animBg="1" autoUpdateAnimBg="0"/>
      <p:bldP spid="12298" grpId="0" animBg="1" autoUpdateAnimBg="0"/>
      <p:bldP spid="12299" grpId="0" animBg="1" autoUpdateAnimBg="0"/>
      <p:bldP spid="12300" grpId="0" animBg="1" autoUpdateAnimBg="0"/>
      <p:bldP spid="12301" grpId="0" animBg="1" autoUpdateAnimBg="0"/>
      <p:bldP spid="12302" grpId="0" animBg="1" autoUpdateAnimBg="0"/>
      <p:bldP spid="12303" grpId="0" animBg="1" autoUpdateAnimBg="0"/>
      <p:bldP spid="12304" grpId="0" animBg="1" autoUpdateAnimBg="0"/>
      <p:bldP spid="12305" grpId="0" animBg="1" autoUpdateAnimBg="0"/>
      <p:bldP spid="12306" grpId="0" animBg="1" autoUpdateAnimBg="0"/>
      <p:bldP spid="12307" grpId="0" animBg="1" autoUpdateAnimBg="0"/>
      <p:bldP spid="12308" grpId="0" animBg="1" autoUpdateAnimBg="0"/>
      <p:bldP spid="12309" grpId="0" animBg="1" autoUpdateAnimBg="0"/>
      <p:bldP spid="12310" grpId="0" animBg="1" autoUpdateAnimBg="0"/>
      <p:bldP spid="12311" grpId="0" animBg="1" autoUpdateAnimBg="0"/>
      <p:bldP spid="12312" grpId="0" animBg="1" autoUpdateAnimBg="0"/>
      <p:bldP spid="12313" grpId="0" animBg="1" autoUpdateAnimBg="0"/>
      <p:bldP spid="12314" grpId="0" animBg="1" autoUpdateAnimBg="0"/>
      <p:bldP spid="12315" grpId="0" animBg="1" autoUpdateAnimBg="0"/>
      <p:bldP spid="12316" grpId="0" animBg="1" autoUpdateAnimBg="0"/>
      <p:bldP spid="12317" grpId="0" animBg="1" autoUpdateAnimBg="0"/>
      <p:bldP spid="12318" grpId="0" animBg="1" autoUpdateAnimBg="0"/>
      <p:bldP spid="12319" grpId="0" animBg="1" autoUpdateAnimBg="0"/>
      <p:bldP spid="12320" grpId="0" animBg="1" autoUpdateAnimBg="0"/>
      <p:bldP spid="12321" grpId="0" animBg="1" autoUpdateAnimBg="0"/>
      <p:bldP spid="12322" grpId="0" animBg="1" autoUpdateAnimBg="0"/>
      <p:bldP spid="12323" grpId="0" animBg="1" autoUpdateAnimBg="0"/>
      <p:bldP spid="12324" grpId="0" animBg="1" autoUpdateAnimBg="0"/>
      <p:bldP spid="12325" grpId="0" animBg="1" autoUpdateAnimBg="0"/>
      <p:bldP spid="12326" grpId="0" animBg="1" autoUpdateAnimBg="0"/>
      <p:bldP spid="12327" grpId="0" animBg="1" autoUpdateAnimBg="0"/>
      <p:bldP spid="12328" grpId="0" animBg="1" autoUpdateAnimBg="0"/>
      <p:bldP spid="12329" grpId="0" animBg="1" autoUpdateAnimBg="0"/>
      <p:bldP spid="12330" grpId="0" animBg="1" autoUpdateAnimBg="0"/>
      <p:bldP spid="12331" grpId="0" animBg="1" autoUpdateAnimBg="0"/>
      <p:bldP spid="12332" grpId="0" animBg="1" autoUpdateAnimBg="0"/>
      <p:bldP spid="12333" grpId="0" animBg="1" autoUpdateAnimBg="0"/>
      <p:bldP spid="12334" grpId="0" animBg="1" autoUpdateAnimBg="0"/>
      <p:bldP spid="12335" grpId="0" animBg="1" autoUpdateAnimBg="0"/>
      <p:bldP spid="12336" grpId="0" animBg="1" autoUpdateAnimBg="0"/>
      <p:bldP spid="12337" grpId="0" animBg="1" autoUpdateAnimBg="0"/>
      <p:bldP spid="12338" grpId="0" animBg="1" autoUpdateAnimBg="0"/>
      <p:bldP spid="12339" grpId="0" animBg="1" autoUpdateAnimBg="0"/>
      <p:bldP spid="12340" grpId="0" animBg="1" autoUpdateAnimBg="0"/>
      <p:bldP spid="12341" grpId="0" animBg="1" autoUpdateAnimBg="0"/>
      <p:bldP spid="12342" grpId="0" animBg="1" autoUpdateAnimBg="0"/>
      <p:bldP spid="12343" grpId="0" animBg="1" autoUpdateAnimBg="0"/>
      <p:bldP spid="12344" grpId="0" animBg="1" autoUpdateAnimBg="0"/>
      <p:bldP spid="12345" grpId="0" animBg="1" autoUpdateAnimBg="0"/>
      <p:bldP spid="12346" grpId="0" animBg="1" autoUpdateAnimBg="0"/>
      <p:bldP spid="12347" grpId="0" animBg="1" autoUpdateAnimBg="0"/>
      <p:bldP spid="12348" grpId="0" animBg="1" autoUpdateAnimBg="0"/>
      <p:bldP spid="12349"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4:00</a:t>
            </a:r>
          </a:p>
        </p:txBody>
      </p:sp>
      <p:sp>
        <p:nvSpPr>
          <p:cNvPr id="11267"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3:59</a:t>
            </a:r>
          </a:p>
        </p:txBody>
      </p:sp>
      <p:sp>
        <p:nvSpPr>
          <p:cNvPr id="11268"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3:58</a:t>
            </a:r>
          </a:p>
        </p:txBody>
      </p:sp>
      <p:sp>
        <p:nvSpPr>
          <p:cNvPr id="11269"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3:57</a:t>
            </a:r>
          </a:p>
        </p:txBody>
      </p:sp>
      <p:sp>
        <p:nvSpPr>
          <p:cNvPr id="11270"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3:56</a:t>
            </a:r>
          </a:p>
        </p:txBody>
      </p:sp>
      <p:sp>
        <p:nvSpPr>
          <p:cNvPr id="11271"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3:55</a:t>
            </a:r>
          </a:p>
        </p:txBody>
      </p:sp>
      <p:sp>
        <p:nvSpPr>
          <p:cNvPr id="11272"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3:54</a:t>
            </a:r>
          </a:p>
        </p:txBody>
      </p:sp>
      <p:sp>
        <p:nvSpPr>
          <p:cNvPr id="11273"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3:53</a:t>
            </a:r>
          </a:p>
        </p:txBody>
      </p:sp>
      <p:sp>
        <p:nvSpPr>
          <p:cNvPr id="11274"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3:52</a:t>
            </a:r>
          </a:p>
        </p:txBody>
      </p:sp>
      <p:sp>
        <p:nvSpPr>
          <p:cNvPr id="11275"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3:51</a:t>
            </a:r>
          </a:p>
        </p:txBody>
      </p:sp>
      <p:sp>
        <p:nvSpPr>
          <p:cNvPr id="11276"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3:50</a:t>
            </a:r>
          </a:p>
        </p:txBody>
      </p:sp>
      <p:sp>
        <p:nvSpPr>
          <p:cNvPr id="11277"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3:49</a:t>
            </a:r>
          </a:p>
        </p:txBody>
      </p:sp>
      <p:sp>
        <p:nvSpPr>
          <p:cNvPr id="11278"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3:48</a:t>
            </a:r>
          </a:p>
        </p:txBody>
      </p:sp>
      <p:sp>
        <p:nvSpPr>
          <p:cNvPr id="11279"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3:47</a:t>
            </a:r>
          </a:p>
        </p:txBody>
      </p:sp>
      <p:sp>
        <p:nvSpPr>
          <p:cNvPr id="11280"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3:46</a:t>
            </a:r>
          </a:p>
        </p:txBody>
      </p:sp>
      <p:sp>
        <p:nvSpPr>
          <p:cNvPr id="11281"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3:45</a:t>
            </a:r>
          </a:p>
        </p:txBody>
      </p:sp>
      <p:sp>
        <p:nvSpPr>
          <p:cNvPr id="11282"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3:44</a:t>
            </a:r>
          </a:p>
        </p:txBody>
      </p:sp>
      <p:sp>
        <p:nvSpPr>
          <p:cNvPr id="11283"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3:43</a:t>
            </a:r>
          </a:p>
        </p:txBody>
      </p:sp>
      <p:sp>
        <p:nvSpPr>
          <p:cNvPr id="11284"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3:42</a:t>
            </a:r>
          </a:p>
        </p:txBody>
      </p:sp>
      <p:sp>
        <p:nvSpPr>
          <p:cNvPr id="11285"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3:41</a:t>
            </a:r>
          </a:p>
        </p:txBody>
      </p:sp>
      <p:sp>
        <p:nvSpPr>
          <p:cNvPr id="11286"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3:40</a:t>
            </a:r>
          </a:p>
        </p:txBody>
      </p:sp>
      <p:sp>
        <p:nvSpPr>
          <p:cNvPr id="11287"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3:39</a:t>
            </a:r>
          </a:p>
        </p:txBody>
      </p:sp>
      <p:sp>
        <p:nvSpPr>
          <p:cNvPr id="11288"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3:38</a:t>
            </a:r>
          </a:p>
        </p:txBody>
      </p:sp>
      <p:sp>
        <p:nvSpPr>
          <p:cNvPr id="11289"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3:37</a:t>
            </a:r>
          </a:p>
        </p:txBody>
      </p:sp>
      <p:sp>
        <p:nvSpPr>
          <p:cNvPr id="11290"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3:36</a:t>
            </a:r>
          </a:p>
        </p:txBody>
      </p:sp>
      <p:sp>
        <p:nvSpPr>
          <p:cNvPr id="11291"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3:35</a:t>
            </a:r>
          </a:p>
        </p:txBody>
      </p:sp>
      <p:sp>
        <p:nvSpPr>
          <p:cNvPr id="11292"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3:34</a:t>
            </a:r>
          </a:p>
        </p:txBody>
      </p:sp>
      <p:sp>
        <p:nvSpPr>
          <p:cNvPr id="11293"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3:33</a:t>
            </a:r>
          </a:p>
        </p:txBody>
      </p:sp>
      <p:sp>
        <p:nvSpPr>
          <p:cNvPr id="11294"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3:32</a:t>
            </a:r>
          </a:p>
        </p:txBody>
      </p:sp>
      <p:sp>
        <p:nvSpPr>
          <p:cNvPr id="11295"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3:31</a:t>
            </a:r>
          </a:p>
        </p:txBody>
      </p:sp>
      <p:sp>
        <p:nvSpPr>
          <p:cNvPr id="11296"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3:30</a:t>
            </a:r>
          </a:p>
        </p:txBody>
      </p:sp>
      <p:sp>
        <p:nvSpPr>
          <p:cNvPr id="11297"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3:29</a:t>
            </a:r>
          </a:p>
        </p:txBody>
      </p:sp>
      <p:sp>
        <p:nvSpPr>
          <p:cNvPr id="11298"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3:28</a:t>
            </a:r>
          </a:p>
        </p:txBody>
      </p:sp>
      <p:sp>
        <p:nvSpPr>
          <p:cNvPr id="11299"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3:27</a:t>
            </a:r>
          </a:p>
        </p:txBody>
      </p:sp>
      <p:sp>
        <p:nvSpPr>
          <p:cNvPr id="11300"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3:26</a:t>
            </a:r>
          </a:p>
        </p:txBody>
      </p:sp>
      <p:sp>
        <p:nvSpPr>
          <p:cNvPr id="11301"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3:25</a:t>
            </a:r>
          </a:p>
        </p:txBody>
      </p:sp>
      <p:sp>
        <p:nvSpPr>
          <p:cNvPr id="11302"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3:24</a:t>
            </a:r>
          </a:p>
        </p:txBody>
      </p:sp>
      <p:sp>
        <p:nvSpPr>
          <p:cNvPr id="11303"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3:23</a:t>
            </a:r>
          </a:p>
        </p:txBody>
      </p:sp>
      <p:sp>
        <p:nvSpPr>
          <p:cNvPr id="11304"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3:22</a:t>
            </a:r>
          </a:p>
        </p:txBody>
      </p:sp>
      <p:sp>
        <p:nvSpPr>
          <p:cNvPr id="11305"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3:21</a:t>
            </a:r>
          </a:p>
        </p:txBody>
      </p:sp>
      <p:sp>
        <p:nvSpPr>
          <p:cNvPr id="11306"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3:20</a:t>
            </a:r>
          </a:p>
        </p:txBody>
      </p:sp>
      <p:sp>
        <p:nvSpPr>
          <p:cNvPr id="11307"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3:19</a:t>
            </a:r>
          </a:p>
        </p:txBody>
      </p:sp>
      <p:sp>
        <p:nvSpPr>
          <p:cNvPr id="11308"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3:18</a:t>
            </a:r>
          </a:p>
        </p:txBody>
      </p:sp>
      <p:sp>
        <p:nvSpPr>
          <p:cNvPr id="11309"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3:17</a:t>
            </a:r>
          </a:p>
        </p:txBody>
      </p:sp>
      <p:sp>
        <p:nvSpPr>
          <p:cNvPr id="11310"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3:16</a:t>
            </a:r>
          </a:p>
        </p:txBody>
      </p:sp>
      <p:sp>
        <p:nvSpPr>
          <p:cNvPr id="11311"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3:15</a:t>
            </a:r>
          </a:p>
        </p:txBody>
      </p:sp>
      <p:sp>
        <p:nvSpPr>
          <p:cNvPr id="11312"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3:14</a:t>
            </a:r>
          </a:p>
        </p:txBody>
      </p:sp>
      <p:sp>
        <p:nvSpPr>
          <p:cNvPr id="11313"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3:13</a:t>
            </a:r>
          </a:p>
        </p:txBody>
      </p:sp>
      <p:sp>
        <p:nvSpPr>
          <p:cNvPr id="11314"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3:12</a:t>
            </a:r>
          </a:p>
        </p:txBody>
      </p:sp>
      <p:sp>
        <p:nvSpPr>
          <p:cNvPr id="11315"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3:11</a:t>
            </a:r>
          </a:p>
        </p:txBody>
      </p:sp>
      <p:sp>
        <p:nvSpPr>
          <p:cNvPr id="11316"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3:10</a:t>
            </a:r>
          </a:p>
        </p:txBody>
      </p:sp>
      <p:sp>
        <p:nvSpPr>
          <p:cNvPr id="11317"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3:09</a:t>
            </a:r>
          </a:p>
        </p:txBody>
      </p:sp>
      <p:sp>
        <p:nvSpPr>
          <p:cNvPr id="11318"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3:08</a:t>
            </a:r>
          </a:p>
        </p:txBody>
      </p:sp>
      <p:sp>
        <p:nvSpPr>
          <p:cNvPr id="11319"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3:07</a:t>
            </a:r>
          </a:p>
        </p:txBody>
      </p:sp>
      <p:sp>
        <p:nvSpPr>
          <p:cNvPr id="11320"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3:06</a:t>
            </a:r>
          </a:p>
        </p:txBody>
      </p:sp>
      <p:sp>
        <p:nvSpPr>
          <p:cNvPr id="11321"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3:05</a:t>
            </a:r>
          </a:p>
        </p:txBody>
      </p:sp>
      <p:sp>
        <p:nvSpPr>
          <p:cNvPr id="11322"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3:04</a:t>
            </a:r>
          </a:p>
        </p:txBody>
      </p:sp>
      <p:sp>
        <p:nvSpPr>
          <p:cNvPr id="11323"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3:03</a:t>
            </a:r>
          </a:p>
        </p:txBody>
      </p:sp>
      <p:sp>
        <p:nvSpPr>
          <p:cNvPr id="11324"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3:02</a:t>
            </a:r>
          </a:p>
        </p:txBody>
      </p:sp>
      <p:sp>
        <p:nvSpPr>
          <p:cNvPr id="11325"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3:01</a:t>
            </a:r>
          </a:p>
        </p:txBody>
      </p:sp>
      <p:sp>
        <p:nvSpPr>
          <p:cNvPr id="60478"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60479"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9309583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126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1269"/>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1270"/>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1271"/>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1272"/>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1273"/>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1274"/>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1275"/>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1276"/>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1277"/>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1278"/>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1279"/>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1280"/>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1281"/>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1282"/>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1283"/>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1284"/>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1285"/>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1286"/>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1287"/>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1288"/>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1289"/>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1290"/>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1291"/>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1292"/>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1293"/>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1294"/>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1295"/>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1296"/>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1297"/>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1298"/>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1299"/>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1300"/>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1301"/>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1302"/>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1303"/>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1304"/>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1305"/>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1306"/>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1307"/>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1308"/>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1309"/>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1310"/>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1311"/>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1312"/>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1313"/>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1314"/>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1315"/>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1316"/>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1317"/>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1318"/>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1319"/>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1320"/>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1321"/>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1322"/>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1323"/>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1324"/>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1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autoUpdateAnimBg="0"/>
      <p:bldP spid="11268" grpId="0" animBg="1" autoUpdateAnimBg="0"/>
      <p:bldP spid="11269" grpId="0" animBg="1" autoUpdateAnimBg="0"/>
      <p:bldP spid="11270" grpId="0" animBg="1" autoUpdateAnimBg="0"/>
      <p:bldP spid="11271" grpId="0" animBg="1" autoUpdateAnimBg="0"/>
      <p:bldP spid="11272" grpId="0" animBg="1" autoUpdateAnimBg="0"/>
      <p:bldP spid="11273" grpId="0" animBg="1" autoUpdateAnimBg="0"/>
      <p:bldP spid="11274" grpId="0" animBg="1" autoUpdateAnimBg="0"/>
      <p:bldP spid="11275" grpId="0" animBg="1" autoUpdateAnimBg="0"/>
      <p:bldP spid="11276" grpId="0" animBg="1" autoUpdateAnimBg="0"/>
      <p:bldP spid="11277" grpId="0" animBg="1" autoUpdateAnimBg="0"/>
      <p:bldP spid="11278" grpId="0" animBg="1" autoUpdateAnimBg="0"/>
      <p:bldP spid="11279" grpId="0" animBg="1" autoUpdateAnimBg="0"/>
      <p:bldP spid="11280" grpId="0" animBg="1" autoUpdateAnimBg="0"/>
      <p:bldP spid="11281" grpId="0" animBg="1" autoUpdateAnimBg="0"/>
      <p:bldP spid="11282" grpId="0" animBg="1" autoUpdateAnimBg="0"/>
      <p:bldP spid="11283" grpId="0" animBg="1" autoUpdateAnimBg="0"/>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1" grpId="0" animBg="1" autoUpdateAnimBg="0"/>
      <p:bldP spid="11292" grpId="0" animBg="1" autoUpdateAnimBg="0"/>
      <p:bldP spid="11293" grpId="0" animBg="1" autoUpdateAnimBg="0"/>
      <p:bldP spid="11294" grpId="0" animBg="1" autoUpdateAnimBg="0"/>
      <p:bldP spid="11295"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P spid="11316" grpId="0" animBg="1" autoUpdateAnimBg="0"/>
      <p:bldP spid="11317" grpId="0" animBg="1" autoUpdateAnimBg="0"/>
      <p:bldP spid="11318" grpId="0" animBg="1" autoUpdateAnimBg="0"/>
      <p:bldP spid="11319" grpId="0" animBg="1" autoUpdateAnimBg="0"/>
      <p:bldP spid="11320" grpId="0" animBg="1" autoUpdateAnimBg="0"/>
      <p:bldP spid="11321" grpId="0" animBg="1" autoUpdateAnimBg="0"/>
      <p:bldP spid="11322" grpId="0" animBg="1" autoUpdateAnimBg="0"/>
      <p:bldP spid="11323" grpId="0" animBg="1" autoUpdateAnimBg="0"/>
      <p:bldP spid="11324" grpId="0" animBg="1" autoUpdateAnimBg="0"/>
      <p:bldP spid="1132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3:00</a:t>
            </a:r>
          </a:p>
        </p:txBody>
      </p:sp>
      <p:sp>
        <p:nvSpPr>
          <p:cNvPr id="10243"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2:59</a:t>
            </a:r>
          </a:p>
        </p:txBody>
      </p:sp>
      <p:sp>
        <p:nvSpPr>
          <p:cNvPr id="10244"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2:58</a:t>
            </a:r>
          </a:p>
        </p:txBody>
      </p:sp>
      <p:sp>
        <p:nvSpPr>
          <p:cNvPr id="10245"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2:57</a:t>
            </a:r>
          </a:p>
        </p:txBody>
      </p:sp>
      <p:sp>
        <p:nvSpPr>
          <p:cNvPr id="10246"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2:56</a:t>
            </a:r>
          </a:p>
        </p:txBody>
      </p:sp>
      <p:sp>
        <p:nvSpPr>
          <p:cNvPr id="10247"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2:55</a:t>
            </a:r>
          </a:p>
        </p:txBody>
      </p:sp>
      <p:sp>
        <p:nvSpPr>
          <p:cNvPr id="10248"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2:54</a:t>
            </a:r>
          </a:p>
        </p:txBody>
      </p:sp>
      <p:sp>
        <p:nvSpPr>
          <p:cNvPr id="10249"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2:53</a:t>
            </a:r>
          </a:p>
        </p:txBody>
      </p:sp>
      <p:sp>
        <p:nvSpPr>
          <p:cNvPr id="10250"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2:52</a:t>
            </a:r>
          </a:p>
        </p:txBody>
      </p:sp>
      <p:sp>
        <p:nvSpPr>
          <p:cNvPr id="10251"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2:51</a:t>
            </a:r>
          </a:p>
        </p:txBody>
      </p:sp>
      <p:sp>
        <p:nvSpPr>
          <p:cNvPr id="10252"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2:50</a:t>
            </a:r>
          </a:p>
        </p:txBody>
      </p:sp>
      <p:sp>
        <p:nvSpPr>
          <p:cNvPr id="10253"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2:49</a:t>
            </a:r>
          </a:p>
        </p:txBody>
      </p:sp>
      <p:sp>
        <p:nvSpPr>
          <p:cNvPr id="10254"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2:48</a:t>
            </a:r>
          </a:p>
        </p:txBody>
      </p:sp>
      <p:sp>
        <p:nvSpPr>
          <p:cNvPr id="10255"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2:47</a:t>
            </a:r>
          </a:p>
        </p:txBody>
      </p:sp>
      <p:sp>
        <p:nvSpPr>
          <p:cNvPr id="10256"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2:46</a:t>
            </a:r>
          </a:p>
        </p:txBody>
      </p:sp>
      <p:sp>
        <p:nvSpPr>
          <p:cNvPr id="10257"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2:45</a:t>
            </a:r>
          </a:p>
        </p:txBody>
      </p:sp>
      <p:sp>
        <p:nvSpPr>
          <p:cNvPr id="10258"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2:44</a:t>
            </a:r>
          </a:p>
        </p:txBody>
      </p:sp>
      <p:sp>
        <p:nvSpPr>
          <p:cNvPr id="10259"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2:43</a:t>
            </a:r>
          </a:p>
        </p:txBody>
      </p:sp>
      <p:sp>
        <p:nvSpPr>
          <p:cNvPr id="10260"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2:42</a:t>
            </a:r>
          </a:p>
        </p:txBody>
      </p:sp>
      <p:sp>
        <p:nvSpPr>
          <p:cNvPr id="10261"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2:41</a:t>
            </a:r>
          </a:p>
        </p:txBody>
      </p:sp>
      <p:sp>
        <p:nvSpPr>
          <p:cNvPr id="10262"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2:40</a:t>
            </a:r>
          </a:p>
        </p:txBody>
      </p:sp>
      <p:sp>
        <p:nvSpPr>
          <p:cNvPr id="10263"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2:39</a:t>
            </a:r>
          </a:p>
        </p:txBody>
      </p:sp>
      <p:sp>
        <p:nvSpPr>
          <p:cNvPr id="10264"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2:38</a:t>
            </a:r>
          </a:p>
        </p:txBody>
      </p:sp>
      <p:sp>
        <p:nvSpPr>
          <p:cNvPr id="10265"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2:37</a:t>
            </a:r>
          </a:p>
        </p:txBody>
      </p:sp>
      <p:sp>
        <p:nvSpPr>
          <p:cNvPr id="10266"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2:36</a:t>
            </a:r>
          </a:p>
        </p:txBody>
      </p:sp>
      <p:sp>
        <p:nvSpPr>
          <p:cNvPr id="10267"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2:35</a:t>
            </a:r>
          </a:p>
        </p:txBody>
      </p:sp>
      <p:sp>
        <p:nvSpPr>
          <p:cNvPr id="10268"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2:34</a:t>
            </a:r>
          </a:p>
        </p:txBody>
      </p:sp>
      <p:sp>
        <p:nvSpPr>
          <p:cNvPr id="10269"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2:33</a:t>
            </a:r>
          </a:p>
        </p:txBody>
      </p:sp>
      <p:sp>
        <p:nvSpPr>
          <p:cNvPr id="10270"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2:32</a:t>
            </a:r>
          </a:p>
        </p:txBody>
      </p:sp>
      <p:sp>
        <p:nvSpPr>
          <p:cNvPr id="10271"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2:31</a:t>
            </a:r>
          </a:p>
        </p:txBody>
      </p:sp>
      <p:sp>
        <p:nvSpPr>
          <p:cNvPr id="10272"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2:30</a:t>
            </a:r>
          </a:p>
        </p:txBody>
      </p:sp>
      <p:sp>
        <p:nvSpPr>
          <p:cNvPr id="10273"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2:29</a:t>
            </a:r>
          </a:p>
        </p:txBody>
      </p:sp>
      <p:sp>
        <p:nvSpPr>
          <p:cNvPr id="10274"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2:28</a:t>
            </a:r>
          </a:p>
        </p:txBody>
      </p:sp>
      <p:sp>
        <p:nvSpPr>
          <p:cNvPr id="10275"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2:27</a:t>
            </a:r>
          </a:p>
        </p:txBody>
      </p:sp>
      <p:sp>
        <p:nvSpPr>
          <p:cNvPr id="10276"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2:26</a:t>
            </a:r>
          </a:p>
        </p:txBody>
      </p:sp>
      <p:sp>
        <p:nvSpPr>
          <p:cNvPr id="10277"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2:25</a:t>
            </a:r>
          </a:p>
        </p:txBody>
      </p:sp>
      <p:sp>
        <p:nvSpPr>
          <p:cNvPr id="10278"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2:24</a:t>
            </a:r>
          </a:p>
        </p:txBody>
      </p:sp>
      <p:sp>
        <p:nvSpPr>
          <p:cNvPr id="10279"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2:23</a:t>
            </a:r>
          </a:p>
        </p:txBody>
      </p:sp>
      <p:sp>
        <p:nvSpPr>
          <p:cNvPr id="10280"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2:22</a:t>
            </a:r>
          </a:p>
        </p:txBody>
      </p:sp>
      <p:sp>
        <p:nvSpPr>
          <p:cNvPr id="10281"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2:21</a:t>
            </a:r>
          </a:p>
        </p:txBody>
      </p:sp>
      <p:sp>
        <p:nvSpPr>
          <p:cNvPr id="10282"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2:20</a:t>
            </a:r>
          </a:p>
        </p:txBody>
      </p:sp>
      <p:sp>
        <p:nvSpPr>
          <p:cNvPr id="10283"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2:19</a:t>
            </a:r>
          </a:p>
        </p:txBody>
      </p:sp>
      <p:sp>
        <p:nvSpPr>
          <p:cNvPr id="10284"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2:18</a:t>
            </a:r>
          </a:p>
        </p:txBody>
      </p:sp>
      <p:sp>
        <p:nvSpPr>
          <p:cNvPr id="10285"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2:17</a:t>
            </a:r>
          </a:p>
        </p:txBody>
      </p:sp>
      <p:sp>
        <p:nvSpPr>
          <p:cNvPr id="10286"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2:16</a:t>
            </a:r>
          </a:p>
        </p:txBody>
      </p:sp>
      <p:sp>
        <p:nvSpPr>
          <p:cNvPr id="10287"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2:15</a:t>
            </a:r>
          </a:p>
        </p:txBody>
      </p:sp>
      <p:sp>
        <p:nvSpPr>
          <p:cNvPr id="10288"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2:14</a:t>
            </a:r>
          </a:p>
        </p:txBody>
      </p:sp>
      <p:sp>
        <p:nvSpPr>
          <p:cNvPr id="10289"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2:13</a:t>
            </a:r>
          </a:p>
        </p:txBody>
      </p:sp>
      <p:sp>
        <p:nvSpPr>
          <p:cNvPr id="10290"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2:12</a:t>
            </a:r>
          </a:p>
        </p:txBody>
      </p:sp>
      <p:sp>
        <p:nvSpPr>
          <p:cNvPr id="10291"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2:11</a:t>
            </a:r>
          </a:p>
        </p:txBody>
      </p:sp>
      <p:sp>
        <p:nvSpPr>
          <p:cNvPr id="10292"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2:10</a:t>
            </a:r>
          </a:p>
        </p:txBody>
      </p:sp>
      <p:sp>
        <p:nvSpPr>
          <p:cNvPr id="10293"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2:09</a:t>
            </a:r>
          </a:p>
        </p:txBody>
      </p:sp>
      <p:sp>
        <p:nvSpPr>
          <p:cNvPr id="10294"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2:08</a:t>
            </a:r>
          </a:p>
        </p:txBody>
      </p:sp>
      <p:sp>
        <p:nvSpPr>
          <p:cNvPr id="10295"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2:07</a:t>
            </a:r>
          </a:p>
        </p:txBody>
      </p:sp>
      <p:sp>
        <p:nvSpPr>
          <p:cNvPr id="10296"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2:06</a:t>
            </a:r>
          </a:p>
        </p:txBody>
      </p:sp>
      <p:sp>
        <p:nvSpPr>
          <p:cNvPr id="10297"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2:05</a:t>
            </a:r>
          </a:p>
        </p:txBody>
      </p:sp>
      <p:sp>
        <p:nvSpPr>
          <p:cNvPr id="10298"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2:04</a:t>
            </a:r>
          </a:p>
        </p:txBody>
      </p:sp>
      <p:sp>
        <p:nvSpPr>
          <p:cNvPr id="10299"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2:03</a:t>
            </a:r>
          </a:p>
        </p:txBody>
      </p:sp>
      <p:sp>
        <p:nvSpPr>
          <p:cNvPr id="10300"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2:02</a:t>
            </a:r>
          </a:p>
        </p:txBody>
      </p:sp>
      <p:sp>
        <p:nvSpPr>
          <p:cNvPr id="10301"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2:01</a:t>
            </a:r>
          </a:p>
        </p:txBody>
      </p:sp>
      <p:sp>
        <p:nvSpPr>
          <p:cNvPr id="61502"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61503"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8172538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0244"/>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0245"/>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0246"/>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0247"/>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0248"/>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0249"/>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0250"/>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0251"/>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0252"/>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0253"/>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0254"/>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0255"/>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0256"/>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0257"/>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0258"/>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0259"/>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0260"/>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0261"/>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0262"/>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0263"/>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0264"/>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0265"/>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0266"/>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0267"/>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0268"/>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0269"/>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0270"/>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0271"/>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0272"/>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0273"/>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0274"/>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0275"/>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0276"/>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0277"/>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0278"/>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0279"/>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0280"/>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0281"/>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0282"/>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0283"/>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0284"/>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0285"/>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0286"/>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0287"/>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0288"/>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0289"/>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0290"/>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0291"/>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0292"/>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0293"/>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0294"/>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0295"/>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0296"/>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0297"/>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0298"/>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0299"/>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0300"/>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0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autoUpdateAnimBg="0"/>
      <p:bldP spid="10244" grpId="0" animBg="1" autoUpdateAnimBg="0"/>
      <p:bldP spid="10245" grpId="0" animBg="1" autoUpdateAnimBg="0"/>
      <p:bldP spid="10246" grpId="0" animBg="1" autoUpdateAnimBg="0"/>
      <p:bldP spid="10247" grpId="0" animBg="1" autoUpdateAnimBg="0"/>
      <p:bldP spid="10248" grpId="0" animBg="1" autoUpdateAnimBg="0"/>
      <p:bldP spid="10249" grpId="0" animBg="1" autoUpdateAnimBg="0"/>
      <p:bldP spid="10250" grpId="0" animBg="1" autoUpdateAnimBg="0"/>
      <p:bldP spid="10251" grpId="0" animBg="1" autoUpdateAnimBg="0"/>
      <p:bldP spid="10252" grpId="0" animBg="1" autoUpdateAnimBg="0"/>
      <p:bldP spid="10253" grpId="0" animBg="1" autoUpdateAnimBg="0"/>
      <p:bldP spid="10254" grpId="0" animBg="1" autoUpdateAnimBg="0"/>
      <p:bldP spid="10255" grpId="0" animBg="1" autoUpdateAnimBg="0"/>
      <p:bldP spid="10256" grpId="0" animBg="1" autoUpdateAnimBg="0"/>
      <p:bldP spid="10257" grpId="0" animBg="1" autoUpdateAnimBg="0"/>
      <p:bldP spid="10258" grpId="0" animBg="1" autoUpdateAnimBg="0"/>
      <p:bldP spid="10259" grpId="0" animBg="1" autoUpdateAnimBg="0"/>
      <p:bldP spid="10260" grpId="0" animBg="1" autoUpdateAnimBg="0"/>
      <p:bldP spid="10261" grpId="0" animBg="1" autoUpdateAnimBg="0"/>
      <p:bldP spid="10262" grpId="0" animBg="1" autoUpdateAnimBg="0"/>
      <p:bldP spid="10263" grpId="0" animBg="1" autoUpdateAnimBg="0"/>
      <p:bldP spid="10264" grpId="0" animBg="1" autoUpdateAnimBg="0"/>
      <p:bldP spid="10265" grpId="0" animBg="1" autoUpdateAnimBg="0"/>
      <p:bldP spid="10266" grpId="0" animBg="1" autoUpdateAnimBg="0"/>
      <p:bldP spid="10267" grpId="0" animBg="1" autoUpdateAnimBg="0"/>
      <p:bldP spid="10268" grpId="0" animBg="1" autoUpdateAnimBg="0"/>
      <p:bldP spid="10269" grpId="0" animBg="1" autoUpdateAnimBg="0"/>
      <p:bldP spid="10270" grpId="0" animBg="1" autoUpdateAnimBg="0"/>
      <p:bldP spid="10271" grpId="0" animBg="1" autoUpdateAnimBg="0"/>
      <p:bldP spid="10272" grpId="0" animBg="1" autoUpdateAnimBg="0"/>
      <p:bldP spid="10273" grpId="0" animBg="1" autoUpdateAnimBg="0"/>
      <p:bldP spid="10274" grpId="0" animBg="1" autoUpdateAnimBg="0"/>
      <p:bldP spid="10275" grpId="0" animBg="1" autoUpdateAnimBg="0"/>
      <p:bldP spid="10276" grpId="0" animBg="1" autoUpdateAnimBg="0"/>
      <p:bldP spid="10277" grpId="0" animBg="1" autoUpdateAnimBg="0"/>
      <p:bldP spid="10278" grpId="0" animBg="1" autoUpdateAnimBg="0"/>
      <p:bldP spid="10279" grpId="0" animBg="1" autoUpdateAnimBg="0"/>
      <p:bldP spid="10280" grpId="0" animBg="1" autoUpdateAnimBg="0"/>
      <p:bldP spid="10281" grpId="0" animBg="1" autoUpdateAnimBg="0"/>
      <p:bldP spid="10282" grpId="0" animBg="1" autoUpdateAnimBg="0"/>
      <p:bldP spid="10283" grpId="0" animBg="1" autoUpdateAnimBg="0"/>
      <p:bldP spid="10284" grpId="0" animBg="1" autoUpdateAnimBg="0"/>
      <p:bldP spid="10285" grpId="0" animBg="1" autoUpdateAnimBg="0"/>
      <p:bldP spid="10286" grpId="0" animBg="1" autoUpdateAnimBg="0"/>
      <p:bldP spid="10287" grpId="0" animBg="1" autoUpdateAnimBg="0"/>
      <p:bldP spid="10288" grpId="0" animBg="1" autoUpdateAnimBg="0"/>
      <p:bldP spid="10289" grpId="0" animBg="1" autoUpdateAnimBg="0"/>
      <p:bldP spid="10290" grpId="0" animBg="1" autoUpdateAnimBg="0"/>
      <p:bldP spid="10291" grpId="0" animBg="1" autoUpdateAnimBg="0"/>
      <p:bldP spid="10292" grpId="0" animBg="1" autoUpdateAnimBg="0"/>
      <p:bldP spid="10293" grpId="0" animBg="1" autoUpdateAnimBg="0"/>
      <p:bldP spid="10294" grpId="0" animBg="1" autoUpdateAnimBg="0"/>
      <p:bldP spid="10295" grpId="0" animBg="1" autoUpdateAnimBg="0"/>
      <p:bldP spid="10296" grpId="0" animBg="1" autoUpdateAnimBg="0"/>
      <p:bldP spid="10297" grpId="0" animBg="1" autoUpdateAnimBg="0"/>
      <p:bldP spid="10298" grpId="0" animBg="1" autoUpdateAnimBg="0"/>
      <p:bldP spid="10299" grpId="0" animBg="1" autoUpdateAnimBg="0"/>
      <p:bldP spid="10300" grpId="0" animBg="1" autoUpdateAnimBg="0"/>
      <p:bldP spid="1030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2:00</a:t>
            </a:r>
          </a:p>
        </p:txBody>
      </p:sp>
      <p:sp>
        <p:nvSpPr>
          <p:cNvPr id="9219"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1:59</a:t>
            </a:r>
          </a:p>
        </p:txBody>
      </p:sp>
      <p:sp>
        <p:nvSpPr>
          <p:cNvPr id="9220"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1:58</a:t>
            </a:r>
          </a:p>
        </p:txBody>
      </p:sp>
      <p:sp>
        <p:nvSpPr>
          <p:cNvPr id="9221"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1:57</a:t>
            </a:r>
          </a:p>
        </p:txBody>
      </p:sp>
      <p:sp>
        <p:nvSpPr>
          <p:cNvPr id="9222"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1:56</a:t>
            </a:r>
          </a:p>
        </p:txBody>
      </p:sp>
      <p:sp>
        <p:nvSpPr>
          <p:cNvPr id="9223"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1:55</a:t>
            </a:r>
          </a:p>
        </p:txBody>
      </p:sp>
      <p:sp>
        <p:nvSpPr>
          <p:cNvPr id="9224"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1:54</a:t>
            </a:r>
          </a:p>
        </p:txBody>
      </p:sp>
      <p:sp>
        <p:nvSpPr>
          <p:cNvPr id="9225"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1:53</a:t>
            </a:r>
          </a:p>
        </p:txBody>
      </p:sp>
      <p:sp>
        <p:nvSpPr>
          <p:cNvPr id="9226"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1:52</a:t>
            </a:r>
          </a:p>
        </p:txBody>
      </p:sp>
      <p:sp>
        <p:nvSpPr>
          <p:cNvPr id="9227"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1:51</a:t>
            </a:r>
          </a:p>
        </p:txBody>
      </p:sp>
      <p:sp>
        <p:nvSpPr>
          <p:cNvPr id="9228"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1:50</a:t>
            </a:r>
          </a:p>
        </p:txBody>
      </p:sp>
      <p:sp>
        <p:nvSpPr>
          <p:cNvPr id="9229"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1:49</a:t>
            </a:r>
          </a:p>
        </p:txBody>
      </p:sp>
      <p:sp>
        <p:nvSpPr>
          <p:cNvPr id="9230"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1:48</a:t>
            </a:r>
          </a:p>
        </p:txBody>
      </p:sp>
      <p:sp>
        <p:nvSpPr>
          <p:cNvPr id="9231"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1:47</a:t>
            </a:r>
          </a:p>
        </p:txBody>
      </p:sp>
      <p:sp>
        <p:nvSpPr>
          <p:cNvPr id="9232"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1:46</a:t>
            </a:r>
          </a:p>
        </p:txBody>
      </p:sp>
      <p:sp>
        <p:nvSpPr>
          <p:cNvPr id="9233"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1:45</a:t>
            </a:r>
          </a:p>
        </p:txBody>
      </p:sp>
      <p:sp>
        <p:nvSpPr>
          <p:cNvPr id="9234"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1:44</a:t>
            </a:r>
          </a:p>
        </p:txBody>
      </p:sp>
      <p:sp>
        <p:nvSpPr>
          <p:cNvPr id="9235"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1:43</a:t>
            </a:r>
          </a:p>
        </p:txBody>
      </p:sp>
      <p:sp>
        <p:nvSpPr>
          <p:cNvPr id="9236"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1:42</a:t>
            </a:r>
          </a:p>
        </p:txBody>
      </p:sp>
      <p:sp>
        <p:nvSpPr>
          <p:cNvPr id="9237"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1:41</a:t>
            </a:r>
          </a:p>
        </p:txBody>
      </p:sp>
      <p:sp>
        <p:nvSpPr>
          <p:cNvPr id="9238"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1:40</a:t>
            </a:r>
          </a:p>
        </p:txBody>
      </p:sp>
      <p:sp>
        <p:nvSpPr>
          <p:cNvPr id="9239"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1:39</a:t>
            </a:r>
          </a:p>
        </p:txBody>
      </p:sp>
      <p:sp>
        <p:nvSpPr>
          <p:cNvPr id="9240"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1:38</a:t>
            </a:r>
          </a:p>
        </p:txBody>
      </p:sp>
      <p:sp>
        <p:nvSpPr>
          <p:cNvPr id="9241"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1:37</a:t>
            </a:r>
          </a:p>
        </p:txBody>
      </p:sp>
      <p:sp>
        <p:nvSpPr>
          <p:cNvPr id="9242"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1:36</a:t>
            </a:r>
          </a:p>
        </p:txBody>
      </p:sp>
      <p:sp>
        <p:nvSpPr>
          <p:cNvPr id="9243"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1:35</a:t>
            </a:r>
          </a:p>
        </p:txBody>
      </p:sp>
      <p:sp>
        <p:nvSpPr>
          <p:cNvPr id="9244"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1:34</a:t>
            </a:r>
          </a:p>
        </p:txBody>
      </p:sp>
      <p:sp>
        <p:nvSpPr>
          <p:cNvPr id="9245"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1:33</a:t>
            </a:r>
          </a:p>
        </p:txBody>
      </p:sp>
      <p:sp>
        <p:nvSpPr>
          <p:cNvPr id="9246"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1:32</a:t>
            </a:r>
          </a:p>
        </p:txBody>
      </p:sp>
      <p:sp>
        <p:nvSpPr>
          <p:cNvPr id="9247"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1:31</a:t>
            </a:r>
          </a:p>
        </p:txBody>
      </p:sp>
      <p:sp>
        <p:nvSpPr>
          <p:cNvPr id="9248"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1:30</a:t>
            </a:r>
          </a:p>
        </p:txBody>
      </p:sp>
      <p:sp>
        <p:nvSpPr>
          <p:cNvPr id="9249"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1:29</a:t>
            </a:r>
          </a:p>
        </p:txBody>
      </p:sp>
      <p:sp>
        <p:nvSpPr>
          <p:cNvPr id="9250"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1:28</a:t>
            </a:r>
          </a:p>
        </p:txBody>
      </p:sp>
      <p:sp>
        <p:nvSpPr>
          <p:cNvPr id="9251"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1:27</a:t>
            </a:r>
          </a:p>
        </p:txBody>
      </p:sp>
      <p:sp>
        <p:nvSpPr>
          <p:cNvPr id="9252"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1:26</a:t>
            </a:r>
          </a:p>
        </p:txBody>
      </p:sp>
      <p:sp>
        <p:nvSpPr>
          <p:cNvPr id="9253"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1:25</a:t>
            </a:r>
          </a:p>
        </p:txBody>
      </p:sp>
      <p:sp>
        <p:nvSpPr>
          <p:cNvPr id="9254"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1:24</a:t>
            </a:r>
          </a:p>
        </p:txBody>
      </p:sp>
      <p:sp>
        <p:nvSpPr>
          <p:cNvPr id="9255"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1:23</a:t>
            </a:r>
          </a:p>
        </p:txBody>
      </p:sp>
      <p:sp>
        <p:nvSpPr>
          <p:cNvPr id="9256"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1:22</a:t>
            </a:r>
          </a:p>
        </p:txBody>
      </p:sp>
      <p:sp>
        <p:nvSpPr>
          <p:cNvPr id="9257"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1:21</a:t>
            </a:r>
          </a:p>
        </p:txBody>
      </p:sp>
      <p:sp>
        <p:nvSpPr>
          <p:cNvPr id="9258"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1:20</a:t>
            </a:r>
          </a:p>
        </p:txBody>
      </p:sp>
      <p:sp>
        <p:nvSpPr>
          <p:cNvPr id="9259"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1:19</a:t>
            </a:r>
          </a:p>
        </p:txBody>
      </p:sp>
      <p:sp>
        <p:nvSpPr>
          <p:cNvPr id="9260"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1:18</a:t>
            </a:r>
          </a:p>
        </p:txBody>
      </p:sp>
      <p:sp>
        <p:nvSpPr>
          <p:cNvPr id="9261"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1:17</a:t>
            </a:r>
          </a:p>
        </p:txBody>
      </p:sp>
      <p:sp>
        <p:nvSpPr>
          <p:cNvPr id="9262"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1:16</a:t>
            </a:r>
          </a:p>
        </p:txBody>
      </p:sp>
      <p:sp>
        <p:nvSpPr>
          <p:cNvPr id="9263"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1:15</a:t>
            </a:r>
          </a:p>
        </p:txBody>
      </p:sp>
      <p:sp>
        <p:nvSpPr>
          <p:cNvPr id="9264"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1:14</a:t>
            </a:r>
          </a:p>
        </p:txBody>
      </p:sp>
      <p:sp>
        <p:nvSpPr>
          <p:cNvPr id="9265"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1:13</a:t>
            </a:r>
          </a:p>
        </p:txBody>
      </p:sp>
      <p:sp>
        <p:nvSpPr>
          <p:cNvPr id="9266"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1:12</a:t>
            </a:r>
          </a:p>
        </p:txBody>
      </p:sp>
      <p:sp>
        <p:nvSpPr>
          <p:cNvPr id="9267"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1:11</a:t>
            </a:r>
          </a:p>
        </p:txBody>
      </p:sp>
      <p:sp>
        <p:nvSpPr>
          <p:cNvPr id="9268"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1:10</a:t>
            </a:r>
          </a:p>
        </p:txBody>
      </p:sp>
      <p:sp>
        <p:nvSpPr>
          <p:cNvPr id="9269"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1:09</a:t>
            </a:r>
          </a:p>
        </p:txBody>
      </p:sp>
      <p:sp>
        <p:nvSpPr>
          <p:cNvPr id="9270"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1:08</a:t>
            </a:r>
          </a:p>
        </p:txBody>
      </p:sp>
      <p:sp>
        <p:nvSpPr>
          <p:cNvPr id="9271"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1:07</a:t>
            </a:r>
          </a:p>
        </p:txBody>
      </p:sp>
      <p:sp>
        <p:nvSpPr>
          <p:cNvPr id="9272"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1:06</a:t>
            </a:r>
          </a:p>
        </p:txBody>
      </p:sp>
      <p:sp>
        <p:nvSpPr>
          <p:cNvPr id="9273"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1:05</a:t>
            </a:r>
          </a:p>
        </p:txBody>
      </p:sp>
      <p:sp>
        <p:nvSpPr>
          <p:cNvPr id="9274"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1:04</a:t>
            </a:r>
          </a:p>
        </p:txBody>
      </p:sp>
      <p:sp>
        <p:nvSpPr>
          <p:cNvPr id="9275"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1:03</a:t>
            </a:r>
          </a:p>
        </p:txBody>
      </p:sp>
      <p:sp>
        <p:nvSpPr>
          <p:cNvPr id="9276"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1:02</a:t>
            </a:r>
          </a:p>
        </p:txBody>
      </p:sp>
      <p:sp>
        <p:nvSpPr>
          <p:cNvPr id="9277" name="Text Box 61"/>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b="1" dirty="0">
                <a:solidFill>
                  <a:schemeClr val="bg1"/>
                </a:solidFill>
                <a:effectLst>
                  <a:outerShdw blurRad="38100" dist="38100" dir="2700000" algn="tl">
                    <a:srgbClr val="000000">
                      <a:alpha val="43137"/>
                    </a:srgbClr>
                  </a:outerShdw>
                </a:effectLst>
                <a:latin typeface="Arial" pitchFamily="34" charset="0"/>
              </a:rPr>
              <a:t>1:01</a:t>
            </a:r>
          </a:p>
        </p:txBody>
      </p:sp>
      <p:sp>
        <p:nvSpPr>
          <p:cNvPr id="62526" name="Text Box 62"/>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62527" name="Text Box 64"/>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659811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9220"/>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9221"/>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9222"/>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9223"/>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9224"/>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9225"/>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9226"/>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9227"/>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9228"/>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9229"/>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9230"/>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9231"/>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9232"/>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9233"/>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9234"/>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9235"/>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9236"/>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9237"/>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9238"/>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9239"/>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9240"/>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9241"/>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9242"/>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9243"/>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9244"/>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9245"/>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9246"/>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9247"/>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9248"/>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9249"/>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9250"/>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9251"/>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9252"/>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9253"/>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9254"/>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9255"/>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9256"/>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9257"/>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9258"/>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9259"/>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9260"/>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9261"/>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9262"/>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9263"/>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9264"/>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9265"/>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9266"/>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9267"/>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9268"/>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9269"/>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9270"/>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9271"/>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9272"/>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9273"/>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9274"/>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9275"/>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9276"/>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9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9220" grpId="0" animBg="1" autoUpdateAnimBg="0"/>
      <p:bldP spid="9221" grpId="0" animBg="1" autoUpdateAnimBg="0"/>
      <p:bldP spid="9222" grpId="0" animBg="1" autoUpdateAnimBg="0"/>
      <p:bldP spid="9223" grpId="0" animBg="1" autoUpdateAnimBg="0"/>
      <p:bldP spid="9224" grpId="0" animBg="1" autoUpdateAnimBg="0"/>
      <p:bldP spid="9225" grpId="0" animBg="1" autoUpdateAnimBg="0"/>
      <p:bldP spid="9226" grpId="0" animBg="1" autoUpdateAnimBg="0"/>
      <p:bldP spid="9227" grpId="0" animBg="1" autoUpdateAnimBg="0"/>
      <p:bldP spid="9228" grpId="0" animBg="1" autoUpdateAnimBg="0"/>
      <p:bldP spid="9229" grpId="0" animBg="1" autoUpdateAnimBg="0"/>
      <p:bldP spid="9230" grpId="0" animBg="1" autoUpdateAnimBg="0"/>
      <p:bldP spid="9231" grpId="0" animBg="1" autoUpdateAnimBg="0"/>
      <p:bldP spid="9232" grpId="0" animBg="1" autoUpdateAnimBg="0"/>
      <p:bldP spid="9233" grpId="0" animBg="1" autoUpdateAnimBg="0"/>
      <p:bldP spid="9234" grpId="0" animBg="1" autoUpdateAnimBg="0"/>
      <p:bldP spid="9235" grpId="0" animBg="1" autoUpdateAnimBg="0"/>
      <p:bldP spid="9236" grpId="0" animBg="1" autoUpdateAnimBg="0"/>
      <p:bldP spid="9237" grpId="0" animBg="1" autoUpdateAnimBg="0"/>
      <p:bldP spid="9238" grpId="0" animBg="1" autoUpdateAnimBg="0"/>
      <p:bldP spid="9239" grpId="0" animBg="1" autoUpdateAnimBg="0"/>
      <p:bldP spid="9240" grpId="0" animBg="1" autoUpdateAnimBg="0"/>
      <p:bldP spid="9241" grpId="0" animBg="1" autoUpdateAnimBg="0"/>
      <p:bldP spid="9242" grpId="0" animBg="1" autoUpdateAnimBg="0"/>
      <p:bldP spid="9243" grpId="0" animBg="1" autoUpdateAnimBg="0"/>
      <p:bldP spid="9244" grpId="0" animBg="1" autoUpdateAnimBg="0"/>
      <p:bldP spid="9245" grpId="0" animBg="1" autoUpdateAnimBg="0"/>
      <p:bldP spid="9246" grpId="0" animBg="1" autoUpdateAnimBg="0"/>
      <p:bldP spid="9247" grpId="0" animBg="1" autoUpdateAnimBg="0"/>
      <p:bldP spid="9248" grpId="0" animBg="1" autoUpdateAnimBg="0"/>
      <p:bldP spid="9249" grpId="0" animBg="1" autoUpdateAnimBg="0"/>
      <p:bldP spid="9250" grpId="0" animBg="1" autoUpdateAnimBg="0"/>
      <p:bldP spid="9251" grpId="0" animBg="1" autoUpdateAnimBg="0"/>
      <p:bldP spid="9252" grpId="0" animBg="1" autoUpdateAnimBg="0"/>
      <p:bldP spid="9253" grpId="0" animBg="1" autoUpdateAnimBg="0"/>
      <p:bldP spid="9254" grpId="0" animBg="1" autoUpdateAnimBg="0"/>
      <p:bldP spid="9255" grpId="0" animBg="1" autoUpdateAnimBg="0"/>
      <p:bldP spid="9256" grpId="0" animBg="1" autoUpdateAnimBg="0"/>
      <p:bldP spid="9257" grpId="0" animBg="1" autoUpdateAnimBg="0"/>
      <p:bldP spid="9258" grpId="0" animBg="1" autoUpdateAnimBg="0"/>
      <p:bldP spid="9259" grpId="0" animBg="1" autoUpdateAnimBg="0"/>
      <p:bldP spid="9260" grpId="0" animBg="1" autoUpdateAnimBg="0"/>
      <p:bldP spid="9261" grpId="0" animBg="1" autoUpdateAnimBg="0"/>
      <p:bldP spid="9262" grpId="0" animBg="1" autoUpdateAnimBg="0"/>
      <p:bldP spid="9263" grpId="0" animBg="1" autoUpdateAnimBg="0"/>
      <p:bldP spid="9264" grpId="0" animBg="1" autoUpdateAnimBg="0"/>
      <p:bldP spid="9265" grpId="0" animBg="1" autoUpdateAnimBg="0"/>
      <p:bldP spid="9266" grpId="0" animBg="1" autoUpdateAnimBg="0"/>
      <p:bldP spid="9267" grpId="0" animBg="1" autoUpdateAnimBg="0"/>
      <p:bldP spid="9268" grpId="0" animBg="1" autoUpdateAnimBg="0"/>
      <p:bldP spid="9269" grpId="0" animBg="1" autoUpdateAnimBg="0"/>
      <p:bldP spid="9270" grpId="0" animBg="1" autoUpdateAnimBg="0"/>
      <p:bldP spid="9271" grpId="0" animBg="1" autoUpdateAnimBg="0"/>
      <p:bldP spid="9272" grpId="0" animBg="1" autoUpdateAnimBg="0"/>
      <p:bldP spid="9273" grpId="0" animBg="1" autoUpdateAnimBg="0"/>
      <p:bldP spid="9274" grpId="0" animBg="1" autoUpdateAnimBg="0"/>
      <p:bldP spid="9275" grpId="0" animBg="1" autoUpdateAnimBg="0"/>
      <p:bldP spid="9276" grpId="0" animBg="1" autoUpdateAnimBg="0"/>
      <p:bldP spid="9277"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1:00</a:t>
            </a:r>
          </a:p>
        </p:txBody>
      </p:sp>
      <p:sp>
        <p:nvSpPr>
          <p:cNvPr id="4112"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0:59</a:t>
            </a:r>
          </a:p>
        </p:txBody>
      </p:sp>
      <p:sp>
        <p:nvSpPr>
          <p:cNvPr id="4113"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0:58</a:t>
            </a:r>
          </a:p>
        </p:txBody>
      </p:sp>
      <p:sp>
        <p:nvSpPr>
          <p:cNvPr id="4114"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0:57</a:t>
            </a:r>
          </a:p>
        </p:txBody>
      </p:sp>
      <p:sp>
        <p:nvSpPr>
          <p:cNvPr id="4115"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0:56</a:t>
            </a:r>
          </a:p>
        </p:txBody>
      </p:sp>
      <p:sp>
        <p:nvSpPr>
          <p:cNvPr id="4116"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0:55</a:t>
            </a:r>
          </a:p>
        </p:txBody>
      </p:sp>
      <p:sp>
        <p:nvSpPr>
          <p:cNvPr id="4117"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0:54</a:t>
            </a:r>
          </a:p>
        </p:txBody>
      </p:sp>
      <p:sp>
        <p:nvSpPr>
          <p:cNvPr id="4118"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0:53</a:t>
            </a:r>
          </a:p>
        </p:txBody>
      </p:sp>
      <p:sp>
        <p:nvSpPr>
          <p:cNvPr id="4119"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0:52</a:t>
            </a:r>
          </a:p>
        </p:txBody>
      </p:sp>
      <p:sp>
        <p:nvSpPr>
          <p:cNvPr id="4120"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0:51</a:t>
            </a:r>
          </a:p>
        </p:txBody>
      </p:sp>
      <p:sp>
        <p:nvSpPr>
          <p:cNvPr id="4121"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0:50</a:t>
            </a:r>
          </a:p>
        </p:txBody>
      </p:sp>
      <p:sp>
        <p:nvSpPr>
          <p:cNvPr id="4122"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0:49</a:t>
            </a:r>
          </a:p>
        </p:txBody>
      </p:sp>
      <p:sp>
        <p:nvSpPr>
          <p:cNvPr id="4123"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0:48</a:t>
            </a:r>
          </a:p>
        </p:txBody>
      </p:sp>
      <p:sp>
        <p:nvSpPr>
          <p:cNvPr id="4124"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0:47</a:t>
            </a:r>
          </a:p>
        </p:txBody>
      </p:sp>
      <p:sp>
        <p:nvSpPr>
          <p:cNvPr id="4125"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0:46</a:t>
            </a:r>
          </a:p>
        </p:txBody>
      </p:sp>
      <p:sp>
        <p:nvSpPr>
          <p:cNvPr id="4126"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0:45</a:t>
            </a:r>
          </a:p>
        </p:txBody>
      </p:sp>
      <p:sp>
        <p:nvSpPr>
          <p:cNvPr id="4127"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0:44</a:t>
            </a:r>
          </a:p>
        </p:txBody>
      </p:sp>
      <p:sp>
        <p:nvSpPr>
          <p:cNvPr id="4128"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0:43</a:t>
            </a:r>
          </a:p>
        </p:txBody>
      </p:sp>
      <p:sp>
        <p:nvSpPr>
          <p:cNvPr id="4129"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0:42</a:t>
            </a:r>
          </a:p>
        </p:txBody>
      </p:sp>
      <p:sp>
        <p:nvSpPr>
          <p:cNvPr id="4130"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0:41</a:t>
            </a:r>
          </a:p>
        </p:txBody>
      </p:sp>
      <p:sp>
        <p:nvSpPr>
          <p:cNvPr id="4131"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0:40</a:t>
            </a:r>
          </a:p>
        </p:txBody>
      </p:sp>
      <p:sp>
        <p:nvSpPr>
          <p:cNvPr id="4132"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0:39</a:t>
            </a:r>
          </a:p>
        </p:txBody>
      </p:sp>
      <p:sp>
        <p:nvSpPr>
          <p:cNvPr id="4133"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0:38</a:t>
            </a:r>
          </a:p>
        </p:txBody>
      </p:sp>
      <p:sp>
        <p:nvSpPr>
          <p:cNvPr id="4134"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0:37</a:t>
            </a:r>
          </a:p>
        </p:txBody>
      </p:sp>
      <p:sp>
        <p:nvSpPr>
          <p:cNvPr id="4135"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0:36</a:t>
            </a:r>
          </a:p>
        </p:txBody>
      </p:sp>
      <p:sp>
        <p:nvSpPr>
          <p:cNvPr id="4136"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0:35</a:t>
            </a:r>
          </a:p>
        </p:txBody>
      </p:sp>
      <p:sp>
        <p:nvSpPr>
          <p:cNvPr id="4137"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0:34</a:t>
            </a:r>
          </a:p>
        </p:txBody>
      </p:sp>
      <p:sp>
        <p:nvSpPr>
          <p:cNvPr id="4138"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0:33</a:t>
            </a:r>
          </a:p>
        </p:txBody>
      </p:sp>
      <p:sp>
        <p:nvSpPr>
          <p:cNvPr id="4139"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0:32</a:t>
            </a:r>
          </a:p>
        </p:txBody>
      </p:sp>
      <p:sp>
        <p:nvSpPr>
          <p:cNvPr id="4140"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0:31</a:t>
            </a:r>
          </a:p>
        </p:txBody>
      </p:sp>
      <p:sp>
        <p:nvSpPr>
          <p:cNvPr id="4141"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0:30</a:t>
            </a:r>
          </a:p>
        </p:txBody>
      </p:sp>
      <p:sp>
        <p:nvSpPr>
          <p:cNvPr id="4142"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0:29</a:t>
            </a:r>
          </a:p>
        </p:txBody>
      </p:sp>
      <p:sp>
        <p:nvSpPr>
          <p:cNvPr id="4143"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0:28</a:t>
            </a:r>
          </a:p>
        </p:txBody>
      </p:sp>
      <p:sp>
        <p:nvSpPr>
          <p:cNvPr id="4144"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0:27</a:t>
            </a:r>
          </a:p>
        </p:txBody>
      </p:sp>
      <p:sp>
        <p:nvSpPr>
          <p:cNvPr id="4145"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0:26</a:t>
            </a:r>
          </a:p>
        </p:txBody>
      </p:sp>
      <p:sp>
        <p:nvSpPr>
          <p:cNvPr id="4146"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0:25</a:t>
            </a:r>
          </a:p>
        </p:txBody>
      </p:sp>
      <p:sp>
        <p:nvSpPr>
          <p:cNvPr id="4147"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0:24</a:t>
            </a:r>
          </a:p>
        </p:txBody>
      </p:sp>
      <p:sp>
        <p:nvSpPr>
          <p:cNvPr id="4148"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0:23</a:t>
            </a:r>
          </a:p>
        </p:txBody>
      </p:sp>
      <p:sp>
        <p:nvSpPr>
          <p:cNvPr id="4149"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0:22</a:t>
            </a:r>
          </a:p>
        </p:txBody>
      </p:sp>
      <p:sp>
        <p:nvSpPr>
          <p:cNvPr id="4150"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0:21</a:t>
            </a:r>
          </a:p>
        </p:txBody>
      </p:sp>
      <p:sp>
        <p:nvSpPr>
          <p:cNvPr id="4151"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0:20</a:t>
            </a:r>
          </a:p>
        </p:txBody>
      </p:sp>
      <p:sp>
        <p:nvSpPr>
          <p:cNvPr id="4152"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0:19</a:t>
            </a:r>
          </a:p>
        </p:txBody>
      </p:sp>
      <p:sp>
        <p:nvSpPr>
          <p:cNvPr id="4153"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0:18</a:t>
            </a:r>
          </a:p>
        </p:txBody>
      </p:sp>
      <p:sp>
        <p:nvSpPr>
          <p:cNvPr id="4154"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0:17</a:t>
            </a:r>
          </a:p>
        </p:txBody>
      </p:sp>
      <p:sp>
        <p:nvSpPr>
          <p:cNvPr id="4155"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0:16</a:t>
            </a:r>
          </a:p>
        </p:txBody>
      </p:sp>
      <p:sp>
        <p:nvSpPr>
          <p:cNvPr id="4156"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0:15</a:t>
            </a:r>
          </a:p>
        </p:txBody>
      </p:sp>
      <p:sp>
        <p:nvSpPr>
          <p:cNvPr id="4157" name="Text Box 6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0:14</a:t>
            </a:r>
          </a:p>
        </p:txBody>
      </p:sp>
      <p:sp>
        <p:nvSpPr>
          <p:cNvPr id="4158" name="Text Box 6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0:13</a:t>
            </a:r>
          </a:p>
        </p:txBody>
      </p:sp>
      <p:sp>
        <p:nvSpPr>
          <p:cNvPr id="4159" name="Text Box 6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0:12</a:t>
            </a:r>
          </a:p>
        </p:txBody>
      </p:sp>
      <p:sp>
        <p:nvSpPr>
          <p:cNvPr id="4160" name="Text Box 6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0:11</a:t>
            </a:r>
          </a:p>
        </p:txBody>
      </p:sp>
      <p:sp>
        <p:nvSpPr>
          <p:cNvPr id="4161" name="Text Box 6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0:10</a:t>
            </a:r>
          </a:p>
        </p:txBody>
      </p:sp>
      <p:sp>
        <p:nvSpPr>
          <p:cNvPr id="4162" name="Text Box 6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0:09</a:t>
            </a:r>
          </a:p>
        </p:txBody>
      </p:sp>
      <p:sp>
        <p:nvSpPr>
          <p:cNvPr id="4163" name="Text Box 6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0:08</a:t>
            </a:r>
          </a:p>
        </p:txBody>
      </p:sp>
      <p:sp>
        <p:nvSpPr>
          <p:cNvPr id="4164" name="Text Box 6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0:07</a:t>
            </a:r>
          </a:p>
        </p:txBody>
      </p:sp>
      <p:sp>
        <p:nvSpPr>
          <p:cNvPr id="4165" name="Text Box 6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0:06</a:t>
            </a:r>
          </a:p>
        </p:txBody>
      </p:sp>
      <p:sp>
        <p:nvSpPr>
          <p:cNvPr id="4166" name="Text Box 7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0:05</a:t>
            </a:r>
          </a:p>
        </p:txBody>
      </p:sp>
      <p:sp>
        <p:nvSpPr>
          <p:cNvPr id="4167" name="Text Box 7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0:04</a:t>
            </a:r>
          </a:p>
        </p:txBody>
      </p:sp>
      <p:sp>
        <p:nvSpPr>
          <p:cNvPr id="4168" name="Text Box 7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0:03</a:t>
            </a:r>
          </a:p>
        </p:txBody>
      </p:sp>
      <p:sp>
        <p:nvSpPr>
          <p:cNvPr id="4169" name="Text Box 7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latin typeface="Arial" pitchFamily="34" charset="0"/>
              </a:rPr>
              <a:t>0:02</a:t>
            </a:r>
          </a:p>
        </p:txBody>
      </p:sp>
      <p:sp>
        <p:nvSpPr>
          <p:cNvPr id="4170" name="Text Box 74"/>
          <p:cNvSpPr txBox="1">
            <a:spLocks noChangeArrowheads="1"/>
          </p:cNvSpPr>
          <p:nvPr/>
        </p:nvSpPr>
        <p:spPr bwMode="auto">
          <a:xfrm>
            <a:off x="1905000" y="2667000"/>
            <a:ext cx="5334000" cy="1320800"/>
          </a:xfrm>
          <a:prstGeom prst="rect">
            <a:avLst/>
          </a:prstGeom>
          <a:ln>
            <a:headEnd/>
            <a:tailEnd/>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dirty="0">
                <a:solidFill>
                  <a:schemeClr val="bg1"/>
                </a:solidFill>
                <a:latin typeface="Arial" pitchFamily="34" charset="0"/>
              </a:rPr>
              <a:t>0:01</a:t>
            </a:r>
          </a:p>
        </p:txBody>
      </p:sp>
      <p:sp>
        <p:nvSpPr>
          <p:cNvPr id="63550" name="Text Box 75"/>
          <p:cNvSpPr txBox="1">
            <a:spLocks noChangeArrowheads="1"/>
          </p:cNvSpPr>
          <p:nvPr/>
        </p:nvSpPr>
        <p:spPr bwMode="auto">
          <a:xfrm>
            <a:off x="609600" y="15240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solidFill>
                  <a:srgbClr val="0070C0"/>
                </a:solidFill>
                <a:effectLst>
                  <a:outerShdw blurRad="38100" dist="38100" dir="2700000" algn="tl">
                    <a:srgbClr val="000000">
                      <a:alpha val="43137"/>
                    </a:srgbClr>
                  </a:outerShdw>
                </a:effectLst>
                <a:latin typeface="Arial" pitchFamily="34" charset="0"/>
              </a:rPr>
              <a:t>Time Remaining...</a:t>
            </a:r>
          </a:p>
        </p:txBody>
      </p:sp>
      <p:sp>
        <p:nvSpPr>
          <p:cNvPr id="63551" name="Text Box 77"/>
          <p:cNvSpPr txBox="1">
            <a:spLocks noChangeArrowheads="1"/>
          </p:cNvSpPr>
          <p:nvPr/>
        </p:nvSpPr>
        <p:spPr bwMode="auto">
          <a:xfrm>
            <a:off x="3581400" y="42672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000" b="1" dirty="0">
                <a:effectLst>
                  <a:outerShdw blurRad="38100" dist="38100" dir="2700000" algn="tl">
                    <a:srgbClr val="000000">
                      <a:alpha val="43137"/>
                    </a:srgbClr>
                  </a:outerShdw>
                </a:effectLst>
                <a:latin typeface="Arial" pitchFamily="34"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681608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1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4113"/>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4114"/>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4115"/>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4116"/>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4117"/>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4118"/>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4119"/>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4120"/>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4121"/>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4122"/>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4123"/>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4124"/>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4125"/>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4126"/>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4127"/>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4128"/>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4129"/>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4130"/>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4131"/>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4132"/>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4133"/>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4134"/>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4135"/>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4136"/>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4137"/>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4138"/>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4139"/>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4140"/>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4141"/>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4142"/>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4143"/>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4144"/>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4145"/>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4146"/>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4147"/>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4148"/>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4149"/>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4150"/>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4151"/>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4152"/>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4153"/>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4154"/>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4155"/>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4156"/>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4157"/>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4158"/>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4159"/>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4160"/>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4161"/>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4162"/>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4163"/>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4164"/>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4165"/>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4166"/>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4167"/>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4168"/>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4169"/>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4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2" grpId="0" animBg="1" autoUpdateAnimBg="0"/>
      <p:bldP spid="4113" grpId="0" animBg="1" autoUpdateAnimBg="0"/>
      <p:bldP spid="4114" grpId="0" animBg="1" autoUpdateAnimBg="0"/>
      <p:bldP spid="4115" grpId="0" animBg="1" autoUpdateAnimBg="0"/>
      <p:bldP spid="4116" grpId="0" animBg="1" autoUpdateAnimBg="0"/>
      <p:bldP spid="4117" grpId="0" animBg="1" autoUpdateAnimBg="0"/>
      <p:bldP spid="4118" grpId="0" animBg="1" autoUpdateAnimBg="0"/>
      <p:bldP spid="4119" grpId="0" animBg="1" autoUpdateAnimBg="0"/>
      <p:bldP spid="4120" grpId="0" animBg="1" autoUpdateAnimBg="0"/>
      <p:bldP spid="4121" grpId="0" animBg="1" autoUpdateAnimBg="0"/>
      <p:bldP spid="4122" grpId="0" animBg="1" autoUpdateAnimBg="0"/>
      <p:bldP spid="4123" grpId="0" animBg="1" autoUpdateAnimBg="0"/>
      <p:bldP spid="4124" grpId="0" animBg="1" autoUpdateAnimBg="0"/>
      <p:bldP spid="4125" grpId="0" animBg="1" autoUpdateAnimBg="0"/>
      <p:bldP spid="4126" grpId="0" animBg="1" autoUpdateAnimBg="0"/>
      <p:bldP spid="4127" grpId="0" animBg="1" autoUpdateAnimBg="0"/>
      <p:bldP spid="4128" grpId="0" animBg="1" autoUpdateAnimBg="0"/>
      <p:bldP spid="4129" grpId="0" animBg="1" autoUpdateAnimBg="0"/>
      <p:bldP spid="4130" grpId="0" animBg="1" autoUpdateAnimBg="0"/>
      <p:bldP spid="4131" grpId="0" animBg="1" autoUpdateAnimBg="0"/>
      <p:bldP spid="4132" grpId="0" animBg="1" autoUpdateAnimBg="0"/>
      <p:bldP spid="4133" grpId="0" animBg="1" autoUpdateAnimBg="0"/>
      <p:bldP spid="4134" grpId="0" animBg="1" autoUpdateAnimBg="0"/>
      <p:bldP spid="4135" grpId="0" animBg="1" autoUpdateAnimBg="0"/>
      <p:bldP spid="4136" grpId="0" animBg="1" autoUpdateAnimBg="0"/>
      <p:bldP spid="4137" grpId="0" animBg="1" autoUpdateAnimBg="0"/>
      <p:bldP spid="4138" grpId="0" animBg="1" autoUpdateAnimBg="0"/>
      <p:bldP spid="4139" grpId="0" animBg="1" autoUpdateAnimBg="0"/>
      <p:bldP spid="4140" grpId="0" animBg="1" autoUpdateAnimBg="0"/>
      <p:bldP spid="4141" grpId="0" animBg="1" autoUpdateAnimBg="0"/>
      <p:bldP spid="4142" grpId="0" animBg="1" autoUpdateAnimBg="0"/>
      <p:bldP spid="4143" grpId="0" animBg="1" autoUpdateAnimBg="0"/>
      <p:bldP spid="4144" grpId="0" animBg="1" autoUpdateAnimBg="0"/>
      <p:bldP spid="4145" grpId="0" animBg="1" autoUpdateAnimBg="0"/>
      <p:bldP spid="4146" grpId="0" animBg="1" autoUpdateAnimBg="0"/>
      <p:bldP spid="4147" grpId="0" animBg="1" autoUpdateAnimBg="0"/>
      <p:bldP spid="4148" grpId="0" animBg="1" autoUpdateAnimBg="0"/>
      <p:bldP spid="4149" grpId="0" animBg="1" autoUpdateAnimBg="0"/>
      <p:bldP spid="4150" grpId="0" animBg="1" autoUpdateAnimBg="0"/>
      <p:bldP spid="4151" grpId="0" animBg="1" autoUpdateAnimBg="0"/>
      <p:bldP spid="4152" grpId="0" animBg="1" autoUpdateAnimBg="0"/>
      <p:bldP spid="4153" grpId="0" animBg="1" autoUpdateAnimBg="0"/>
      <p:bldP spid="4154" grpId="0" animBg="1" autoUpdateAnimBg="0"/>
      <p:bldP spid="4155" grpId="0" animBg="1" autoUpdateAnimBg="0"/>
      <p:bldP spid="4156" grpId="0" animBg="1" autoUpdateAnimBg="0"/>
      <p:bldP spid="4157" grpId="0" animBg="1" autoUpdateAnimBg="0"/>
      <p:bldP spid="4158" grpId="0" animBg="1" autoUpdateAnimBg="0"/>
      <p:bldP spid="4159" grpId="0" animBg="1" autoUpdateAnimBg="0"/>
      <p:bldP spid="4160" grpId="0" animBg="1" autoUpdateAnimBg="0"/>
      <p:bldP spid="4161" grpId="0" animBg="1" autoUpdateAnimBg="0"/>
      <p:bldP spid="4162" grpId="0" animBg="1" autoUpdateAnimBg="0"/>
      <p:bldP spid="4163" grpId="0" animBg="1" autoUpdateAnimBg="0"/>
      <p:bldP spid="4164" grpId="0" animBg="1" autoUpdateAnimBg="0"/>
      <p:bldP spid="4165" grpId="0" animBg="1" autoUpdateAnimBg="0"/>
      <p:bldP spid="4166" grpId="0" animBg="1" autoUpdateAnimBg="0"/>
      <p:bldP spid="4167" grpId="0" animBg="1" autoUpdateAnimBg="0"/>
      <p:bldP spid="4168" grpId="0" animBg="1" autoUpdateAnimBg="0"/>
      <p:bldP spid="4169" grpId="0" animBg="1" autoUpdateAnimBg="0"/>
      <p:bldP spid="4170"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0:01</a:t>
            </a:r>
          </a:p>
        </p:txBody>
      </p:sp>
      <p:sp>
        <p:nvSpPr>
          <p:cNvPr id="150531"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0:02</a:t>
            </a:r>
          </a:p>
        </p:txBody>
      </p:sp>
      <p:sp>
        <p:nvSpPr>
          <p:cNvPr id="150532"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0:03</a:t>
            </a:r>
          </a:p>
        </p:txBody>
      </p:sp>
      <p:sp>
        <p:nvSpPr>
          <p:cNvPr id="150533"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0:04</a:t>
            </a:r>
          </a:p>
        </p:txBody>
      </p:sp>
      <p:sp>
        <p:nvSpPr>
          <p:cNvPr id="150534"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0:05</a:t>
            </a:r>
          </a:p>
        </p:txBody>
      </p:sp>
      <p:sp>
        <p:nvSpPr>
          <p:cNvPr id="150535"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0:06</a:t>
            </a:r>
          </a:p>
        </p:txBody>
      </p:sp>
      <p:sp>
        <p:nvSpPr>
          <p:cNvPr id="150536"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0:07</a:t>
            </a:r>
          </a:p>
        </p:txBody>
      </p:sp>
      <p:sp>
        <p:nvSpPr>
          <p:cNvPr id="150537"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0:08</a:t>
            </a:r>
          </a:p>
        </p:txBody>
      </p:sp>
      <p:sp>
        <p:nvSpPr>
          <p:cNvPr id="150538"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0:09</a:t>
            </a:r>
          </a:p>
        </p:txBody>
      </p:sp>
      <p:sp>
        <p:nvSpPr>
          <p:cNvPr id="150539"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0:10</a:t>
            </a:r>
          </a:p>
        </p:txBody>
      </p:sp>
      <p:sp>
        <p:nvSpPr>
          <p:cNvPr id="150540"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0:11</a:t>
            </a:r>
          </a:p>
        </p:txBody>
      </p:sp>
      <p:sp>
        <p:nvSpPr>
          <p:cNvPr id="150541"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0:12</a:t>
            </a:r>
          </a:p>
        </p:txBody>
      </p:sp>
      <p:sp>
        <p:nvSpPr>
          <p:cNvPr id="150542"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0:13</a:t>
            </a:r>
          </a:p>
        </p:txBody>
      </p:sp>
      <p:sp>
        <p:nvSpPr>
          <p:cNvPr id="150543"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0:14</a:t>
            </a:r>
          </a:p>
        </p:txBody>
      </p:sp>
      <p:sp>
        <p:nvSpPr>
          <p:cNvPr id="150544"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0:15</a:t>
            </a:r>
          </a:p>
        </p:txBody>
      </p:sp>
      <p:sp>
        <p:nvSpPr>
          <p:cNvPr id="150545"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0:16</a:t>
            </a:r>
          </a:p>
        </p:txBody>
      </p:sp>
      <p:sp>
        <p:nvSpPr>
          <p:cNvPr id="150546"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0:17</a:t>
            </a:r>
          </a:p>
        </p:txBody>
      </p:sp>
      <p:sp>
        <p:nvSpPr>
          <p:cNvPr id="150547"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0:18</a:t>
            </a:r>
          </a:p>
        </p:txBody>
      </p:sp>
      <p:sp>
        <p:nvSpPr>
          <p:cNvPr id="150548"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0:19</a:t>
            </a:r>
          </a:p>
        </p:txBody>
      </p:sp>
      <p:sp>
        <p:nvSpPr>
          <p:cNvPr id="150549"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0:20</a:t>
            </a:r>
          </a:p>
        </p:txBody>
      </p:sp>
      <p:sp>
        <p:nvSpPr>
          <p:cNvPr id="150550"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0:21</a:t>
            </a:r>
          </a:p>
        </p:txBody>
      </p:sp>
      <p:sp>
        <p:nvSpPr>
          <p:cNvPr id="150551"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0:22</a:t>
            </a:r>
          </a:p>
        </p:txBody>
      </p:sp>
      <p:sp>
        <p:nvSpPr>
          <p:cNvPr id="150552"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0:23</a:t>
            </a:r>
          </a:p>
        </p:txBody>
      </p:sp>
      <p:sp>
        <p:nvSpPr>
          <p:cNvPr id="150553"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0:24</a:t>
            </a:r>
          </a:p>
        </p:txBody>
      </p:sp>
      <p:sp>
        <p:nvSpPr>
          <p:cNvPr id="150554"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0:25</a:t>
            </a:r>
          </a:p>
        </p:txBody>
      </p:sp>
      <p:sp>
        <p:nvSpPr>
          <p:cNvPr id="150555"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0:26</a:t>
            </a:r>
          </a:p>
        </p:txBody>
      </p:sp>
      <p:sp>
        <p:nvSpPr>
          <p:cNvPr id="150556"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0:27</a:t>
            </a:r>
          </a:p>
        </p:txBody>
      </p:sp>
      <p:sp>
        <p:nvSpPr>
          <p:cNvPr id="150557"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0:28</a:t>
            </a:r>
          </a:p>
        </p:txBody>
      </p:sp>
      <p:sp>
        <p:nvSpPr>
          <p:cNvPr id="150558"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0:29</a:t>
            </a:r>
          </a:p>
        </p:txBody>
      </p:sp>
      <p:sp>
        <p:nvSpPr>
          <p:cNvPr id="150559"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0:30</a:t>
            </a:r>
          </a:p>
        </p:txBody>
      </p:sp>
      <p:sp>
        <p:nvSpPr>
          <p:cNvPr id="150560"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0:31</a:t>
            </a:r>
          </a:p>
        </p:txBody>
      </p:sp>
      <p:sp>
        <p:nvSpPr>
          <p:cNvPr id="150561"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0:32</a:t>
            </a:r>
          </a:p>
        </p:txBody>
      </p:sp>
      <p:sp>
        <p:nvSpPr>
          <p:cNvPr id="150562"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0:33</a:t>
            </a:r>
          </a:p>
        </p:txBody>
      </p:sp>
      <p:sp>
        <p:nvSpPr>
          <p:cNvPr id="150563"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0:34</a:t>
            </a:r>
          </a:p>
        </p:txBody>
      </p:sp>
      <p:sp>
        <p:nvSpPr>
          <p:cNvPr id="150564"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0:35</a:t>
            </a:r>
          </a:p>
        </p:txBody>
      </p:sp>
      <p:sp>
        <p:nvSpPr>
          <p:cNvPr id="150565"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0:36</a:t>
            </a:r>
          </a:p>
        </p:txBody>
      </p:sp>
      <p:sp>
        <p:nvSpPr>
          <p:cNvPr id="150566"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0:37</a:t>
            </a:r>
          </a:p>
        </p:txBody>
      </p:sp>
      <p:sp>
        <p:nvSpPr>
          <p:cNvPr id="150567"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0:38</a:t>
            </a:r>
          </a:p>
        </p:txBody>
      </p:sp>
      <p:sp>
        <p:nvSpPr>
          <p:cNvPr id="150568"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0:39</a:t>
            </a:r>
          </a:p>
        </p:txBody>
      </p:sp>
      <p:sp>
        <p:nvSpPr>
          <p:cNvPr id="150569"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0:40</a:t>
            </a:r>
          </a:p>
        </p:txBody>
      </p:sp>
      <p:sp>
        <p:nvSpPr>
          <p:cNvPr id="150570"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0:41</a:t>
            </a:r>
          </a:p>
        </p:txBody>
      </p:sp>
      <p:sp>
        <p:nvSpPr>
          <p:cNvPr id="150571"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0:42</a:t>
            </a:r>
          </a:p>
        </p:txBody>
      </p:sp>
      <p:sp>
        <p:nvSpPr>
          <p:cNvPr id="150572"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0:43</a:t>
            </a:r>
          </a:p>
        </p:txBody>
      </p:sp>
      <p:sp>
        <p:nvSpPr>
          <p:cNvPr id="150573"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0:44</a:t>
            </a:r>
          </a:p>
        </p:txBody>
      </p:sp>
      <p:sp>
        <p:nvSpPr>
          <p:cNvPr id="150574"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0:45</a:t>
            </a:r>
          </a:p>
        </p:txBody>
      </p:sp>
      <p:sp>
        <p:nvSpPr>
          <p:cNvPr id="150575"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0:46</a:t>
            </a:r>
          </a:p>
        </p:txBody>
      </p:sp>
      <p:sp>
        <p:nvSpPr>
          <p:cNvPr id="150576"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0:47</a:t>
            </a:r>
          </a:p>
        </p:txBody>
      </p:sp>
      <p:sp>
        <p:nvSpPr>
          <p:cNvPr id="150577"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0:48</a:t>
            </a:r>
          </a:p>
        </p:txBody>
      </p:sp>
      <p:sp>
        <p:nvSpPr>
          <p:cNvPr id="150578"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0:49</a:t>
            </a:r>
          </a:p>
        </p:txBody>
      </p:sp>
      <p:sp>
        <p:nvSpPr>
          <p:cNvPr id="150579"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0:50</a:t>
            </a:r>
          </a:p>
        </p:txBody>
      </p:sp>
      <p:sp>
        <p:nvSpPr>
          <p:cNvPr id="150580"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0:51</a:t>
            </a:r>
          </a:p>
        </p:txBody>
      </p:sp>
      <p:sp>
        <p:nvSpPr>
          <p:cNvPr id="150581"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0:52</a:t>
            </a:r>
          </a:p>
        </p:txBody>
      </p:sp>
      <p:sp>
        <p:nvSpPr>
          <p:cNvPr id="150582"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0:53</a:t>
            </a:r>
          </a:p>
        </p:txBody>
      </p:sp>
      <p:sp>
        <p:nvSpPr>
          <p:cNvPr id="150583"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0:54</a:t>
            </a:r>
          </a:p>
        </p:txBody>
      </p:sp>
      <p:sp>
        <p:nvSpPr>
          <p:cNvPr id="150584"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0:55</a:t>
            </a:r>
          </a:p>
        </p:txBody>
      </p:sp>
      <p:sp>
        <p:nvSpPr>
          <p:cNvPr id="150585"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0:56</a:t>
            </a:r>
          </a:p>
        </p:txBody>
      </p:sp>
      <p:sp>
        <p:nvSpPr>
          <p:cNvPr id="150586"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0:57</a:t>
            </a:r>
          </a:p>
        </p:txBody>
      </p:sp>
      <p:sp>
        <p:nvSpPr>
          <p:cNvPr id="150587"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0:58</a:t>
            </a:r>
          </a:p>
        </p:txBody>
      </p:sp>
      <p:sp>
        <p:nvSpPr>
          <p:cNvPr id="150588"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0:59</a:t>
            </a:r>
          </a:p>
        </p:txBody>
      </p:sp>
      <p:sp>
        <p:nvSpPr>
          <p:cNvPr id="150589" name="Text Box 61"/>
          <p:cNvSpPr txBox="1">
            <a:spLocks noChangeArrowheads="1"/>
          </p:cNvSpPr>
          <p:nvPr/>
        </p:nvSpPr>
        <p:spPr bwMode="auto">
          <a:xfrm>
            <a:off x="1905000" y="2667000"/>
            <a:ext cx="5334000" cy="1320800"/>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spcBef>
                <a:spcPct val="50000"/>
              </a:spcBef>
              <a:defRPr/>
            </a:pPr>
            <a:r>
              <a:rPr lang="en-US" sz="8000" dirty="0">
                <a:solidFill>
                  <a:schemeClr val="bg1"/>
                </a:solidFill>
                <a:effectLst>
                  <a:outerShdw blurRad="38100" dist="38100" dir="2700000" algn="tl">
                    <a:srgbClr val="C0C0C0"/>
                  </a:outerShdw>
                </a:effectLst>
                <a:latin typeface="Arial" charset="0"/>
              </a:rPr>
              <a:t>1:00</a:t>
            </a:r>
          </a:p>
        </p:txBody>
      </p:sp>
      <p:sp>
        <p:nvSpPr>
          <p:cNvPr id="150590" name="Text Box 62"/>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0000"/>
                </a:solidFill>
                <a:effectLst>
                  <a:outerShdw blurRad="38100" dist="38100" dir="2700000" algn="tl">
                    <a:srgbClr val="C0C0C0"/>
                  </a:outerShdw>
                </a:effectLst>
                <a:latin typeface="Arial" charset="0"/>
              </a:rPr>
              <a:t>Time Past...</a:t>
            </a:r>
          </a:p>
        </p:txBody>
      </p:sp>
      <p:sp>
        <p:nvSpPr>
          <p:cNvPr id="150591" name="Text Box 63"/>
          <p:cNvSpPr txBox="1">
            <a:spLocks noChangeArrowheads="1"/>
          </p:cNvSpPr>
          <p:nvPr/>
        </p:nvSpPr>
        <p:spPr bwMode="auto">
          <a:xfrm>
            <a:off x="3581400" y="4267200"/>
            <a:ext cx="4800600" cy="701675"/>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0000"/>
                </a:solidFill>
                <a:effectLst>
                  <a:outerShdw blurRad="38100" dist="38100" dir="2700000" algn="tl">
                    <a:srgbClr val="C0C0C0"/>
                  </a:outerShdw>
                </a:effectLst>
                <a:latin typeface="Arial" charset="0"/>
              </a:rPr>
              <a:t>Minutes : Seconds</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7995381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053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0532"/>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0533"/>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0534"/>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0535"/>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0536"/>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0537"/>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0538"/>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0539"/>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0540"/>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0541"/>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0542"/>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0543"/>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0544"/>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0545"/>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0546"/>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0547"/>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0548"/>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0549"/>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0550"/>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0551"/>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0552"/>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0553"/>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0554"/>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0555"/>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0556"/>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0557"/>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0558"/>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0559"/>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0560"/>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0561"/>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0562"/>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0563"/>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0564"/>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0565"/>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0566"/>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0567"/>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0568"/>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0569"/>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0570"/>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0571"/>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0572"/>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0573"/>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0574"/>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0575"/>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0576"/>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0577"/>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0578"/>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0579"/>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0580"/>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0581"/>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0582"/>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0583"/>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0584"/>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0585"/>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0586"/>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0587"/>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0588"/>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0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nimBg="1" autoUpdateAnimBg="0"/>
      <p:bldP spid="150532" grpId="0" animBg="1" autoUpdateAnimBg="0"/>
      <p:bldP spid="150533" grpId="0" animBg="1" autoUpdateAnimBg="0"/>
      <p:bldP spid="150534" grpId="0" animBg="1" autoUpdateAnimBg="0"/>
      <p:bldP spid="150535" grpId="0" animBg="1" autoUpdateAnimBg="0"/>
      <p:bldP spid="150536" grpId="0" animBg="1" autoUpdateAnimBg="0"/>
      <p:bldP spid="150537" grpId="0" animBg="1" autoUpdateAnimBg="0"/>
      <p:bldP spid="150538" grpId="0" animBg="1" autoUpdateAnimBg="0"/>
      <p:bldP spid="150539" grpId="0" animBg="1" autoUpdateAnimBg="0"/>
      <p:bldP spid="150540" grpId="0" animBg="1" autoUpdateAnimBg="0"/>
      <p:bldP spid="150541" grpId="0" animBg="1" autoUpdateAnimBg="0"/>
      <p:bldP spid="150542" grpId="0" animBg="1" autoUpdateAnimBg="0"/>
      <p:bldP spid="150543" grpId="0" animBg="1" autoUpdateAnimBg="0"/>
      <p:bldP spid="150544" grpId="0" animBg="1" autoUpdateAnimBg="0"/>
      <p:bldP spid="150545" grpId="0" animBg="1" autoUpdateAnimBg="0"/>
      <p:bldP spid="150546" grpId="0" animBg="1" autoUpdateAnimBg="0"/>
      <p:bldP spid="150547" grpId="0" animBg="1" autoUpdateAnimBg="0"/>
      <p:bldP spid="150548" grpId="0" animBg="1" autoUpdateAnimBg="0"/>
      <p:bldP spid="150549" grpId="0" animBg="1" autoUpdateAnimBg="0"/>
      <p:bldP spid="150550" grpId="0" animBg="1" autoUpdateAnimBg="0"/>
      <p:bldP spid="150551" grpId="0" animBg="1" autoUpdateAnimBg="0"/>
      <p:bldP spid="150552" grpId="0" animBg="1" autoUpdateAnimBg="0"/>
      <p:bldP spid="150553" grpId="0" animBg="1" autoUpdateAnimBg="0"/>
      <p:bldP spid="150554" grpId="0" animBg="1" autoUpdateAnimBg="0"/>
      <p:bldP spid="150555" grpId="0" animBg="1" autoUpdateAnimBg="0"/>
      <p:bldP spid="150556" grpId="0" animBg="1" autoUpdateAnimBg="0"/>
      <p:bldP spid="150557" grpId="0" animBg="1" autoUpdateAnimBg="0"/>
      <p:bldP spid="150558" grpId="0" animBg="1" autoUpdateAnimBg="0"/>
      <p:bldP spid="150559" grpId="0" animBg="1" autoUpdateAnimBg="0"/>
      <p:bldP spid="150560" grpId="0" animBg="1" autoUpdateAnimBg="0"/>
      <p:bldP spid="150561" grpId="0" animBg="1" autoUpdateAnimBg="0"/>
      <p:bldP spid="150562" grpId="0" animBg="1" autoUpdateAnimBg="0"/>
      <p:bldP spid="150563" grpId="0" animBg="1" autoUpdateAnimBg="0"/>
      <p:bldP spid="150564" grpId="0" animBg="1" autoUpdateAnimBg="0"/>
      <p:bldP spid="150565" grpId="0" animBg="1" autoUpdateAnimBg="0"/>
      <p:bldP spid="150566" grpId="0" animBg="1" autoUpdateAnimBg="0"/>
      <p:bldP spid="150567" grpId="0" animBg="1" autoUpdateAnimBg="0"/>
      <p:bldP spid="150568" grpId="0" animBg="1" autoUpdateAnimBg="0"/>
      <p:bldP spid="150569" grpId="0" animBg="1" autoUpdateAnimBg="0"/>
      <p:bldP spid="150570" grpId="0" animBg="1" autoUpdateAnimBg="0"/>
      <p:bldP spid="150571" grpId="0" animBg="1" autoUpdateAnimBg="0"/>
      <p:bldP spid="150572" grpId="0" animBg="1" autoUpdateAnimBg="0"/>
      <p:bldP spid="150573" grpId="0" animBg="1" autoUpdateAnimBg="0"/>
      <p:bldP spid="150574" grpId="0" animBg="1" autoUpdateAnimBg="0"/>
      <p:bldP spid="150575" grpId="0" animBg="1" autoUpdateAnimBg="0"/>
      <p:bldP spid="150576" grpId="0" animBg="1" autoUpdateAnimBg="0"/>
      <p:bldP spid="150577" grpId="0" animBg="1" autoUpdateAnimBg="0"/>
      <p:bldP spid="150578" grpId="0" animBg="1" autoUpdateAnimBg="0"/>
      <p:bldP spid="150579" grpId="0" animBg="1" autoUpdateAnimBg="0"/>
      <p:bldP spid="150580" grpId="0" animBg="1" autoUpdateAnimBg="0"/>
      <p:bldP spid="150581" grpId="0" animBg="1" autoUpdateAnimBg="0"/>
      <p:bldP spid="150582" grpId="0" animBg="1" autoUpdateAnimBg="0"/>
      <p:bldP spid="150583" grpId="0" animBg="1" autoUpdateAnimBg="0"/>
      <p:bldP spid="150584" grpId="0" animBg="1" autoUpdateAnimBg="0"/>
      <p:bldP spid="150585" grpId="0" animBg="1" autoUpdateAnimBg="0"/>
      <p:bldP spid="150586" grpId="0" animBg="1" autoUpdateAnimBg="0"/>
      <p:bldP spid="150587" grpId="0" animBg="1" autoUpdateAnimBg="0"/>
      <p:bldP spid="150588" grpId="0" animBg="1" autoUpdateAnimBg="0"/>
      <p:bldP spid="15058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396888"/>
            <a:ext cx="3524623" cy="646331"/>
          </a:xfrm>
          <a:prstGeom prst="rect">
            <a:avLst/>
          </a:prstGeom>
          <a:noFill/>
        </p:spPr>
        <p:txBody>
          <a:bodyPr wrap="square" rtlCol="0">
            <a:spAutoFit/>
          </a:bodyPr>
          <a:lstStyle/>
          <a:p>
            <a:r>
              <a:rPr lang="ar-SA" sz="3600" dirty="0" smtClean="0">
                <a:solidFill>
                  <a:schemeClr val="bg1"/>
                </a:solidFill>
                <a:latin typeface="Hacen Liner Print-out" pitchFamily="2" charset="-78"/>
                <a:cs typeface="Hacen Liner Print-out" pitchFamily="2" charset="-78"/>
              </a:rPr>
              <a:t>3. </a:t>
            </a:r>
            <a:r>
              <a:rPr lang="ar-SA" sz="3600" b="1" dirty="0" smtClean="0">
                <a:solidFill>
                  <a:schemeClr val="bg1"/>
                </a:solidFill>
                <a:latin typeface="Hacen Liner Print-out" pitchFamily="2" charset="-78"/>
                <a:cs typeface="Hacen Liner Print-out" pitchFamily="2" charset="-78"/>
              </a:rPr>
              <a:t>قانون المسؤولية</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32" name="Rectangle 31"/>
          <p:cNvSpPr/>
          <p:nvPr/>
        </p:nvSpPr>
        <p:spPr>
          <a:xfrm>
            <a:off x="0" y="5445224"/>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ectangle 33"/>
          <p:cNvSpPr/>
          <p:nvPr/>
        </p:nvSpPr>
        <p:spPr>
          <a:xfrm>
            <a:off x="683569" y="5483133"/>
            <a:ext cx="8280920" cy="1015663"/>
          </a:xfrm>
          <a:prstGeom prst="rect">
            <a:avLst/>
          </a:prstGeom>
        </p:spPr>
        <p:txBody>
          <a:bodyPr wrap="square">
            <a:spAutoFit/>
          </a:bodyPr>
          <a:lstStyle/>
          <a:p>
            <a:r>
              <a:rPr lang="ar-SA" sz="2000" dirty="0" smtClean="0">
                <a:solidFill>
                  <a:schemeClr val="bg1"/>
                </a:solidFill>
                <a:cs typeface="AL-Mohanad Bold" pitchFamily="2" charset="-78"/>
              </a:rPr>
              <a:t>ما كان هذا التصرف الرائع لولا وجود درجة عالية من الإحساس بالمسؤولية التي </a:t>
            </a:r>
            <a:r>
              <a:rPr lang="ar-SA" sz="2000" dirty="0" err="1" smtClean="0">
                <a:solidFill>
                  <a:schemeClr val="bg1"/>
                </a:solidFill>
                <a:cs typeface="AL-Mohanad Bold" pitchFamily="2" charset="-78"/>
              </a:rPr>
              <a:t>استشعرتها</a:t>
            </a:r>
            <a:r>
              <a:rPr lang="ar-SA" sz="2000" dirty="0" smtClean="0">
                <a:solidFill>
                  <a:schemeClr val="bg1"/>
                </a:solidFill>
                <a:cs typeface="AL-Mohanad Bold" pitchFamily="2" charset="-78"/>
              </a:rPr>
              <a:t> تلك النملة ويظهر أن تلك النملة ليست ذات منصب وربما كانت في أدنى الهرم التنظيمي في مملكة النمل، ومع هذا تصرفت وكأنها المسؤول الأول عن قومها</a:t>
            </a: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280" y="2093281"/>
            <a:ext cx="763420" cy="720000"/>
          </a:xfrm>
          <a:prstGeom prst="rect">
            <a:avLst/>
          </a:prstGeom>
        </p:spPr>
      </p:pic>
    </p:spTree>
    <p:extLst>
      <p:ext uri="{BB962C8B-B14F-4D97-AF65-F5344CB8AC3E}">
        <p14:creationId xmlns:p14="http://schemas.microsoft.com/office/powerpoint/2010/main" val="70078557"/>
      </p:ext>
    </p:extLst>
  </p:cSld>
  <p:clrMapOvr>
    <a:masterClrMapping/>
  </p:clrMapOvr>
  <p:transition spd="slow">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1:01</a:t>
            </a:r>
          </a:p>
        </p:txBody>
      </p:sp>
      <p:sp>
        <p:nvSpPr>
          <p:cNvPr id="151555"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1:02</a:t>
            </a:r>
          </a:p>
        </p:txBody>
      </p:sp>
      <p:sp>
        <p:nvSpPr>
          <p:cNvPr id="151556"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1:03</a:t>
            </a:r>
          </a:p>
        </p:txBody>
      </p:sp>
      <p:sp>
        <p:nvSpPr>
          <p:cNvPr id="151557"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1:04</a:t>
            </a:r>
          </a:p>
        </p:txBody>
      </p:sp>
      <p:sp>
        <p:nvSpPr>
          <p:cNvPr id="151558"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1:05</a:t>
            </a:r>
          </a:p>
        </p:txBody>
      </p:sp>
      <p:sp>
        <p:nvSpPr>
          <p:cNvPr id="151559"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1:06</a:t>
            </a:r>
          </a:p>
        </p:txBody>
      </p:sp>
      <p:sp>
        <p:nvSpPr>
          <p:cNvPr id="151560"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1:07</a:t>
            </a:r>
          </a:p>
        </p:txBody>
      </p:sp>
      <p:sp>
        <p:nvSpPr>
          <p:cNvPr id="151561"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1:08</a:t>
            </a:r>
          </a:p>
        </p:txBody>
      </p:sp>
      <p:sp>
        <p:nvSpPr>
          <p:cNvPr id="151562"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1:09</a:t>
            </a:r>
          </a:p>
        </p:txBody>
      </p:sp>
      <p:sp>
        <p:nvSpPr>
          <p:cNvPr id="151563"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1:10</a:t>
            </a:r>
          </a:p>
        </p:txBody>
      </p:sp>
      <p:sp>
        <p:nvSpPr>
          <p:cNvPr id="151564"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1:11</a:t>
            </a:r>
          </a:p>
        </p:txBody>
      </p:sp>
      <p:sp>
        <p:nvSpPr>
          <p:cNvPr id="151565"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1:12</a:t>
            </a:r>
          </a:p>
        </p:txBody>
      </p:sp>
      <p:sp>
        <p:nvSpPr>
          <p:cNvPr id="151566"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1:13</a:t>
            </a:r>
          </a:p>
        </p:txBody>
      </p:sp>
      <p:sp>
        <p:nvSpPr>
          <p:cNvPr id="151567"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1:14</a:t>
            </a:r>
          </a:p>
        </p:txBody>
      </p:sp>
      <p:sp>
        <p:nvSpPr>
          <p:cNvPr id="151568"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1:15</a:t>
            </a:r>
          </a:p>
        </p:txBody>
      </p:sp>
      <p:sp>
        <p:nvSpPr>
          <p:cNvPr id="151569"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1:16</a:t>
            </a:r>
          </a:p>
        </p:txBody>
      </p:sp>
      <p:sp>
        <p:nvSpPr>
          <p:cNvPr id="151570"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1:17</a:t>
            </a:r>
          </a:p>
        </p:txBody>
      </p:sp>
      <p:sp>
        <p:nvSpPr>
          <p:cNvPr id="151571"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1:18</a:t>
            </a:r>
          </a:p>
        </p:txBody>
      </p:sp>
      <p:sp>
        <p:nvSpPr>
          <p:cNvPr id="151572"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1:19</a:t>
            </a:r>
          </a:p>
        </p:txBody>
      </p:sp>
      <p:sp>
        <p:nvSpPr>
          <p:cNvPr id="151573"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1:20</a:t>
            </a:r>
          </a:p>
        </p:txBody>
      </p:sp>
      <p:sp>
        <p:nvSpPr>
          <p:cNvPr id="151574"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1:21</a:t>
            </a:r>
          </a:p>
        </p:txBody>
      </p:sp>
      <p:sp>
        <p:nvSpPr>
          <p:cNvPr id="151575"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1:22</a:t>
            </a:r>
          </a:p>
        </p:txBody>
      </p:sp>
      <p:sp>
        <p:nvSpPr>
          <p:cNvPr id="151576"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lvl="1" algn="r">
              <a:spcBef>
                <a:spcPct val="50000"/>
              </a:spcBef>
              <a:defRPr/>
            </a:pPr>
            <a:r>
              <a:rPr lang="en-US" sz="8000">
                <a:solidFill>
                  <a:srgbClr val="FF0000"/>
                </a:solidFill>
                <a:effectLst>
                  <a:outerShdw blurRad="38100" dist="38100" dir="2700000" algn="tl">
                    <a:srgbClr val="C0C0C0"/>
                  </a:outerShdw>
                </a:effectLst>
                <a:latin typeface="Arial" charset="0"/>
              </a:rPr>
              <a:t>1:23</a:t>
            </a:r>
          </a:p>
        </p:txBody>
      </p:sp>
      <p:sp>
        <p:nvSpPr>
          <p:cNvPr id="151577"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1:24</a:t>
            </a:r>
          </a:p>
        </p:txBody>
      </p:sp>
      <p:sp>
        <p:nvSpPr>
          <p:cNvPr id="151578"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1:25</a:t>
            </a:r>
          </a:p>
        </p:txBody>
      </p:sp>
      <p:sp>
        <p:nvSpPr>
          <p:cNvPr id="151579"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1:26</a:t>
            </a:r>
          </a:p>
        </p:txBody>
      </p:sp>
      <p:sp>
        <p:nvSpPr>
          <p:cNvPr id="151580"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1:27</a:t>
            </a:r>
          </a:p>
        </p:txBody>
      </p:sp>
      <p:sp>
        <p:nvSpPr>
          <p:cNvPr id="151581"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1:28</a:t>
            </a:r>
          </a:p>
        </p:txBody>
      </p:sp>
      <p:sp>
        <p:nvSpPr>
          <p:cNvPr id="151582"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1:29</a:t>
            </a:r>
          </a:p>
        </p:txBody>
      </p:sp>
      <p:sp>
        <p:nvSpPr>
          <p:cNvPr id="151583"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1:30</a:t>
            </a:r>
          </a:p>
        </p:txBody>
      </p:sp>
      <p:sp>
        <p:nvSpPr>
          <p:cNvPr id="151584"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1:31</a:t>
            </a:r>
          </a:p>
        </p:txBody>
      </p:sp>
      <p:sp>
        <p:nvSpPr>
          <p:cNvPr id="151585"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1:32</a:t>
            </a:r>
          </a:p>
        </p:txBody>
      </p:sp>
      <p:sp>
        <p:nvSpPr>
          <p:cNvPr id="151586"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1:33</a:t>
            </a:r>
          </a:p>
        </p:txBody>
      </p:sp>
      <p:sp>
        <p:nvSpPr>
          <p:cNvPr id="151587"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1:34</a:t>
            </a:r>
          </a:p>
        </p:txBody>
      </p:sp>
      <p:sp>
        <p:nvSpPr>
          <p:cNvPr id="151588"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1:35</a:t>
            </a:r>
          </a:p>
        </p:txBody>
      </p:sp>
      <p:sp>
        <p:nvSpPr>
          <p:cNvPr id="151589"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1:36</a:t>
            </a:r>
          </a:p>
        </p:txBody>
      </p:sp>
      <p:sp>
        <p:nvSpPr>
          <p:cNvPr id="151590"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1:37</a:t>
            </a:r>
          </a:p>
        </p:txBody>
      </p:sp>
      <p:sp>
        <p:nvSpPr>
          <p:cNvPr id="151591"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lvl="1" algn="r">
              <a:spcBef>
                <a:spcPct val="50000"/>
              </a:spcBef>
              <a:defRPr/>
            </a:pPr>
            <a:r>
              <a:rPr lang="en-US" sz="8000">
                <a:solidFill>
                  <a:srgbClr val="FF0000"/>
                </a:solidFill>
                <a:effectLst>
                  <a:outerShdw blurRad="38100" dist="38100" dir="2700000" algn="tl">
                    <a:srgbClr val="C0C0C0"/>
                  </a:outerShdw>
                </a:effectLst>
                <a:latin typeface="Arial" charset="0"/>
              </a:rPr>
              <a:t>1:38</a:t>
            </a:r>
          </a:p>
        </p:txBody>
      </p:sp>
      <p:sp>
        <p:nvSpPr>
          <p:cNvPr id="151592"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1:39</a:t>
            </a:r>
          </a:p>
        </p:txBody>
      </p:sp>
      <p:sp>
        <p:nvSpPr>
          <p:cNvPr id="151593"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1:40</a:t>
            </a:r>
          </a:p>
        </p:txBody>
      </p:sp>
      <p:sp>
        <p:nvSpPr>
          <p:cNvPr id="151594"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1:41</a:t>
            </a:r>
          </a:p>
        </p:txBody>
      </p:sp>
      <p:sp>
        <p:nvSpPr>
          <p:cNvPr id="151595"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1:42</a:t>
            </a:r>
          </a:p>
        </p:txBody>
      </p:sp>
      <p:sp>
        <p:nvSpPr>
          <p:cNvPr id="151596"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1:43</a:t>
            </a:r>
          </a:p>
        </p:txBody>
      </p:sp>
      <p:sp>
        <p:nvSpPr>
          <p:cNvPr id="151597"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1:44</a:t>
            </a:r>
          </a:p>
        </p:txBody>
      </p:sp>
      <p:sp>
        <p:nvSpPr>
          <p:cNvPr id="151598"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1:45</a:t>
            </a:r>
          </a:p>
        </p:txBody>
      </p:sp>
      <p:sp>
        <p:nvSpPr>
          <p:cNvPr id="151599"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1:46</a:t>
            </a:r>
          </a:p>
        </p:txBody>
      </p:sp>
      <p:sp>
        <p:nvSpPr>
          <p:cNvPr id="151600"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1:47</a:t>
            </a:r>
          </a:p>
        </p:txBody>
      </p:sp>
      <p:sp>
        <p:nvSpPr>
          <p:cNvPr id="151601"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1:48</a:t>
            </a:r>
          </a:p>
        </p:txBody>
      </p:sp>
      <p:sp>
        <p:nvSpPr>
          <p:cNvPr id="151602"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1:49</a:t>
            </a:r>
          </a:p>
        </p:txBody>
      </p:sp>
      <p:sp>
        <p:nvSpPr>
          <p:cNvPr id="151603"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1:50</a:t>
            </a:r>
          </a:p>
        </p:txBody>
      </p:sp>
      <p:sp>
        <p:nvSpPr>
          <p:cNvPr id="151604"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1:51</a:t>
            </a:r>
          </a:p>
        </p:txBody>
      </p:sp>
      <p:sp>
        <p:nvSpPr>
          <p:cNvPr id="151605"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1:52</a:t>
            </a:r>
          </a:p>
        </p:txBody>
      </p:sp>
      <p:sp>
        <p:nvSpPr>
          <p:cNvPr id="151606"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1:53</a:t>
            </a:r>
          </a:p>
        </p:txBody>
      </p:sp>
      <p:sp>
        <p:nvSpPr>
          <p:cNvPr id="151607"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1:54</a:t>
            </a:r>
          </a:p>
        </p:txBody>
      </p:sp>
      <p:sp>
        <p:nvSpPr>
          <p:cNvPr id="151608"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1:55</a:t>
            </a:r>
          </a:p>
        </p:txBody>
      </p:sp>
      <p:sp>
        <p:nvSpPr>
          <p:cNvPr id="151609"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1:56</a:t>
            </a:r>
          </a:p>
        </p:txBody>
      </p:sp>
      <p:sp>
        <p:nvSpPr>
          <p:cNvPr id="151610"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1:57</a:t>
            </a:r>
          </a:p>
        </p:txBody>
      </p:sp>
      <p:sp>
        <p:nvSpPr>
          <p:cNvPr id="151611"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1:58</a:t>
            </a:r>
          </a:p>
        </p:txBody>
      </p:sp>
      <p:sp>
        <p:nvSpPr>
          <p:cNvPr id="151612"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1:59</a:t>
            </a:r>
          </a:p>
        </p:txBody>
      </p:sp>
      <p:sp>
        <p:nvSpPr>
          <p:cNvPr id="151613" name="Text Box 61"/>
          <p:cNvSpPr txBox="1">
            <a:spLocks noChangeArrowheads="1"/>
          </p:cNvSpPr>
          <p:nvPr/>
        </p:nvSpPr>
        <p:spPr bwMode="auto">
          <a:xfrm>
            <a:off x="1905000" y="2667000"/>
            <a:ext cx="5334000" cy="1320800"/>
          </a:xfrm>
          <a:prstGeom prst="rect">
            <a:avLst/>
          </a:prstGeom>
          <a:solidFill>
            <a:srgbClr val="0070C0"/>
          </a:solidFill>
          <a:ln>
            <a:headEnd/>
            <a:tailEnd/>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spcBef>
                <a:spcPct val="50000"/>
              </a:spcBef>
              <a:defRPr/>
            </a:pPr>
            <a:r>
              <a:rPr lang="en-US" sz="8000" dirty="0">
                <a:solidFill>
                  <a:schemeClr val="bg1"/>
                </a:solidFill>
                <a:effectLst>
                  <a:outerShdw blurRad="38100" dist="38100" dir="2700000" algn="tl">
                    <a:srgbClr val="C0C0C0"/>
                  </a:outerShdw>
                </a:effectLst>
                <a:latin typeface="Arial" charset="0"/>
              </a:rPr>
              <a:t>2:00</a:t>
            </a:r>
          </a:p>
        </p:txBody>
      </p:sp>
      <p:sp>
        <p:nvSpPr>
          <p:cNvPr id="151614" name="Text Box 62"/>
          <p:cNvSpPr txBox="1">
            <a:spLocks noChangeArrowheads="1"/>
          </p:cNvSpPr>
          <p:nvPr/>
        </p:nvSpPr>
        <p:spPr bwMode="auto">
          <a:xfrm>
            <a:off x="3581400" y="4267200"/>
            <a:ext cx="4800600" cy="701675"/>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0000"/>
                </a:solidFill>
                <a:effectLst>
                  <a:outerShdw blurRad="38100" dist="38100" dir="2700000" algn="tl">
                    <a:srgbClr val="C0C0C0"/>
                  </a:outerShdw>
                </a:effectLst>
                <a:latin typeface="Arial" charset="0"/>
              </a:rPr>
              <a:t>Minutes : Seconds</a:t>
            </a:r>
          </a:p>
        </p:txBody>
      </p:sp>
      <p:sp>
        <p:nvSpPr>
          <p:cNvPr id="151639" name="Text Box 87"/>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Time Past...</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2822161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155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155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1557"/>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1558"/>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1559"/>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1560"/>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1561"/>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1562"/>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1563"/>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1564"/>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1565"/>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1566"/>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1567"/>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1568"/>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1569"/>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1570"/>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1571"/>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1572"/>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1573"/>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1574"/>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1575"/>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1576"/>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1577"/>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1578"/>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1579"/>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1580"/>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1581"/>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1582"/>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1583"/>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1584"/>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1585"/>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1586"/>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1587"/>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1588"/>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1589"/>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1590"/>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1591"/>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1592"/>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1593"/>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1594"/>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1595"/>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1596"/>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1597"/>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1598"/>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1599"/>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1600"/>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1601"/>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1602"/>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1603"/>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1604"/>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1605"/>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1606"/>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1607"/>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1608"/>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1609"/>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1610"/>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1611"/>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1612"/>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1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autoUpdateAnimBg="0"/>
      <p:bldP spid="151556" grpId="0" animBg="1" autoUpdateAnimBg="0"/>
      <p:bldP spid="151557" grpId="0" animBg="1" autoUpdateAnimBg="0"/>
      <p:bldP spid="151558" grpId="0" animBg="1" autoUpdateAnimBg="0"/>
      <p:bldP spid="151559" grpId="0" animBg="1" autoUpdateAnimBg="0"/>
      <p:bldP spid="151560" grpId="0" animBg="1" autoUpdateAnimBg="0"/>
      <p:bldP spid="151561" grpId="0" animBg="1" autoUpdateAnimBg="0"/>
      <p:bldP spid="151562" grpId="0" animBg="1" autoUpdateAnimBg="0"/>
      <p:bldP spid="151563" grpId="0" animBg="1" autoUpdateAnimBg="0"/>
      <p:bldP spid="151564" grpId="0" animBg="1" autoUpdateAnimBg="0"/>
      <p:bldP spid="151565" grpId="0" animBg="1" autoUpdateAnimBg="0"/>
      <p:bldP spid="151566" grpId="0" animBg="1" autoUpdateAnimBg="0"/>
      <p:bldP spid="151567" grpId="0" animBg="1" autoUpdateAnimBg="0"/>
      <p:bldP spid="151568" grpId="0" animBg="1" autoUpdateAnimBg="0"/>
      <p:bldP spid="151569" grpId="0" animBg="1" autoUpdateAnimBg="0"/>
      <p:bldP spid="151570" grpId="0" animBg="1" autoUpdateAnimBg="0"/>
      <p:bldP spid="151571" grpId="0" animBg="1" autoUpdateAnimBg="0"/>
      <p:bldP spid="151572" grpId="0" animBg="1" autoUpdateAnimBg="0"/>
      <p:bldP spid="151573" grpId="0" animBg="1" autoUpdateAnimBg="0"/>
      <p:bldP spid="151574" grpId="0" animBg="1" autoUpdateAnimBg="0"/>
      <p:bldP spid="151575" grpId="0" animBg="1" autoUpdateAnimBg="0"/>
      <p:bldP spid="151576" grpId="0" animBg="1" autoUpdateAnimBg="0"/>
      <p:bldP spid="151577" grpId="0" animBg="1" autoUpdateAnimBg="0"/>
      <p:bldP spid="151578" grpId="0" animBg="1" autoUpdateAnimBg="0"/>
      <p:bldP spid="151579" grpId="0" animBg="1" autoUpdateAnimBg="0"/>
      <p:bldP spid="151580" grpId="0" animBg="1" autoUpdateAnimBg="0"/>
      <p:bldP spid="151581" grpId="0" animBg="1" autoUpdateAnimBg="0"/>
      <p:bldP spid="151582" grpId="0" animBg="1" autoUpdateAnimBg="0"/>
      <p:bldP spid="151583" grpId="0" animBg="1" autoUpdateAnimBg="0"/>
      <p:bldP spid="151584" grpId="0" animBg="1" autoUpdateAnimBg="0"/>
      <p:bldP spid="151585" grpId="0" animBg="1" autoUpdateAnimBg="0"/>
      <p:bldP spid="151586" grpId="0" animBg="1" autoUpdateAnimBg="0"/>
      <p:bldP spid="151587" grpId="0" animBg="1" autoUpdateAnimBg="0"/>
      <p:bldP spid="151588" grpId="0" animBg="1" autoUpdateAnimBg="0"/>
      <p:bldP spid="151589" grpId="0" animBg="1" autoUpdateAnimBg="0"/>
      <p:bldP spid="151590" grpId="0" animBg="1" autoUpdateAnimBg="0"/>
      <p:bldP spid="151591" grpId="0" animBg="1" autoUpdateAnimBg="0"/>
      <p:bldP spid="151592" grpId="0" animBg="1" autoUpdateAnimBg="0"/>
      <p:bldP spid="151593" grpId="0" animBg="1" autoUpdateAnimBg="0"/>
      <p:bldP spid="151594" grpId="0" animBg="1" autoUpdateAnimBg="0"/>
      <p:bldP spid="151595" grpId="0" animBg="1" autoUpdateAnimBg="0"/>
      <p:bldP spid="151596" grpId="0" animBg="1" autoUpdateAnimBg="0"/>
      <p:bldP spid="151597" grpId="0" animBg="1" autoUpdateAnimBg="0"/>
      <p:bldP spid="151598" grpId="0" animBg="1" autoUpdateAnimBg="0"/>
      <p:bldP spid="151599" grpId="0" animBg="1" autoUpdateAnimBg="0"/>
      <p:bldP spid="151600" grpId="0" animBg="1" autoUpdateAnimBg="0"/>
      <p:bldP spid="151601" grpId="0" animBg="1" autoUpdateAnimBg="0"/>
      <p:bldP spid="151602" grpId="0" animBg="1" autoUpdateAnimBg="0"/>
      <p:bldP spid="151603" grpId="0" animBg="1" autoUpdateAnimBg="0"/>
      <p:bldP spid="151604" grpId="0" animBg="1" autoUpdateAnimBg="0"/>
      <p:bldP spid="151605" grpId="0" animBg="1" autoUpdateAnimBg="0"/>
      <p:bldP spid="151606" grpId="0" animBg="1" autoUpdateAnimBg="0"/>
      <p:bldP spid="151607" grpId="0" animBg="1" autoUpdateAnimBg="0"/>
      <p:bldP spid="151608" grpId="0" animBg="1" autoUpdateAnimBg="0"/>
      <p:bldP spid="151609" grpId="0" animBg="1" autoUpdateAnimBg="0"/>
      <p:bldP spid="151610" grpId="0" animBg="1" autoUpdateAnimBg="0"/>
      <p:bldP spid="151611" grpId="0" animBg="1" autoUpdateAnimBg="0"/>
      <p:bldP spid="151612" grpId="0" animBg="1" autoUpdateAnimBg="0"/>
      <p:bldP spid="151613"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2:01</a:t>
            </a:r>
          </a:p>
        </p:txBody>
      </p:sp>
      <p:sp>
        <p:nvSpPr>
          <p:cNvPr id="152579"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2:02</a:t>
            </a:r>
          </a:p>
        </p:txBody>
      </p:sp>
      <p:sp>
        <p:nvSpPr>
          <p:cNvPr id="152580"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2:03</a:t>
            </a:r>
          </a:p>
        </p:txBody>
      </p:sp>
      <p:sp>
        <p:nvSpPr>
          <p:cNvPr id="152581"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2:04</a:t>
            </a:r>
          </a:p>
        </p:txBody>
      </p:sp>
      <p:sp>
        <p:nvSpPr>
          <p:cNvPr id="152582"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2:05</a:t>
            </a:r>
          </a:p>
        </p:txBody>
      </p:sp>
      <p:sp>
        <p:nvSpPr>
          <p:cNvPr id="152583"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2:06</a:t>
            </a:r>
          </a:p>
        </p:txBody>
      </p:sp>
      <p:sp>
        <p:nvSpPr>
          <p:cNvPr id="152584"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2:07</a:t>
            </a:r>
          </a:p>
        </p:txBody>
      </p:sp>
      <p:sp>
        <p:nvSpPr>
          <p:cNvPr id="152585"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2:08</a:t>
            </a:r>
          </a:p>
        </p:txBody>
      </p:sp>
      <p:sp>
        <p:nvSpPr>
          <p:cNvPr id="152586"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2:09</a:t>
            </a:r>
          </a:p>
        </p:txBody>
      </p:sp>
      <p:sp>
        <p:nvSpPr>
          <p:cNvPr id="152587"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2:10</a:t>
            </a:r>
          </a:p>
        </p:txBody>
      </p:sp>
      <p:sp>
        <p:nvSpPr>
          <p:cNvPr id="152588"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2:11</a:t>
            </a:r>
          </a:p>
        </p:txBody>
      </p:sp>
      <p:sp>
        <p:nvSpPr>
          <p:cNvPr id="152589"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2:12</a:t>
            </a:r>
          </a:p>
        </p:txBody>
      </p:sp>
      <p:sp>
        <p:nvSpPr>
          <p:cNvPr id="152590"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2:13</a:t>
            </a:r>
          </a:p>
        </p:txBody>
      </p:sp>
      <p:sp>
        <p:nvSpPr>
          <p:cNvPr id="152591"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2:14</a:t>
            </a:r>
          </a:p>
        </p:txBody>
      </p:sp>
      <p:sp>
        <p:nvSpPr>
          <p:cNvPr id="152592"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2:15</a:t>
            </a:r>
          </a:p>
        </p:txBody>
      </p:sp>
      <p:sp>
        <p:nvSpPr>
          <p:cNvPr id="152593"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2:16</a:t>
            </a:r>
          </a:p>
        </p:txBody>
      </p:sp>
      <p:sp>
        <p:nvSpPr>
          <p:cNvPr id="152594"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2:17</a:t>
            </a:r>
          </a:p>
        </p:txBody>
      </p:sp>
      <p:sp>
        <p:nvSpPr>
          <p:cNvPr id="152595"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2:18</a:t>
            </a:r>
          </a:p>
        </p:txBody>
      </p:sp>
      <p:sp>
        <p:nvSpPr>
          <p:cNvPr id="152596"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2:19</a:t>
            </a:r>
          </a:p>
        </p:txBody>
      </p:sp>
      <p:sp>
        <p:nvSpPr>
          <p:cNvPr id="152597"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2:20</a:t>
            </a:r>
          </a:p>
        </p:txBody>
      </p:sp>
      <p:sp>
        <p:nvSpPr>
          <p:cNvPr id="152598"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2:21</a:t>
            </a:r>
          </a:p>
        </p:txBody>
      </p:sp>
      <p:sp>
        <p:nvSpPr>
          <p:cNvPr id="152599"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2:22</a:t>
            </a:r>
          </a:p>
        </p:txBody>
      </p:sp>
      <p:sp>
        <p:nvSpPr>
          <p:cNvPr id="152600"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2:23</a:t>
            </a:r>
          </a:p>
        </p:txBody>
      </p:sp>
      <p:sp>
        <p:nvSpPr>
          <p:cNvPr id="152601"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2:24</a:t>
            </a:r>
          </a:p>
        </p:txBody>
      </p:sp>
      <p:sp>
        <p:nvSpPr>
          <p:cNvPr id="152602"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2:25</a:t>
            </a:r>
          </a:p>
        </p:txBody>
      </p:sp>
      <p:sp>
        <p:nvSpPr>
          <p:cNvPr id="152603"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2:26</a:t>
            </a:r>
          </a:p>
        </p:txBody>
      </p:sp>
      <p:sp>
        <p:nvSpPr>
          <p:cNvPr id="152604"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2:27</a:t>
            </a:r>
          </a:p>
        </p:txBody>
      </p:sp>
      <p:sp>
        <p:nvSpPr>
          <p:cNvPr id="152605"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2:28</a:t>
            </a:r>
          </a:p>
        </p:txBody>
      </p:sp>
      <p:sp>
        <p:nvSpPr>
          <p:cNvPr id="152606"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2:29</a:t>
            </a:r>
          </a:p>
        </p:txBody>
      </p:sp>
      <p:sp>
        <p:nvSpPr>
          <p:cNvPr id="152607"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2:30</a:t>
            </a:r>
          </a:p>
        </p:txBody>
      </p:sp>
      <p:sp>
        <p:nvSpPr>
          <p:cNvPr id="152608"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2:31</a:t>
            </a:r>
          </a:p>
        </p:txBody>
      </p:sp>
      <p:sp>
        <p:nvSpPr>
          <p:cNvPr id="152609"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2:32</a:t>
            </a:r>
          </a:p>
        </p:txBody>
      </p:sp>
      <p:sp>
        <p:nvSpPr>
          <p:cNvPr id="152610"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2:33</a:t>
            </a:r>
          </a:p>
        </p:txBody>
      </p:sp>
      <p:sp>
        <p:nvSpPr>
          <p:cNvPr id="152611"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2:34</a:t>
            </a:r>
          </a:p>
        </p:txBody>
      </p:sp>
      <p:sp>
        <p:nvSpPr>
          <p:cNvPr id="152612"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2:35</a:t>
            </a:r>
          </a:p>
        </p:txBody>
      </p:sp>
      <p:sp>
        <p:nvSpPr>
          <p:cNvPr id="152613"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2:36</a:t>
            </a:r>
          </a:p>
        </p:txBody>
      </p:sp>
      <p:sp>
        <p:nvSpPr>
          <p:cNvPr id="152614"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2:37</a:t>
            </a:r>
          </a:p>
        </p:txBody>
      </p:sp>
      <p:sp>
        <p:nvSpPr>
          <p:cNvPr id="152615"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2:38</a:t>
            </a:r>
          </a:p>
        </p:txBody>
      </p:sp>
      <p:sp>
        <p:nvSpPr>
          <p:cNvPr id="152616"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2:39</a:t>
            </a:r>
          </a:p>
        </p:txBody>
      </p:sp>
      <p:sp>
        <p:nvSpPr>
          <p:cNvPr id="152617"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2:40</a:t>
            </a:r>
          </a:p>
        </p:txBody>
      </p:sp>
      <p:sp>
        <p:nvSpPr>
          <p:cNvPr id="152618"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2:41</a:t>
            </a:r>
          </a:p>
        </p:txBody>
      </p:sp>
      <p:sp>
        <p:nvSpPr>
          <p:cNvPr id="152619"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2:42</a:t>
            </a:r>
          </a:p>
        </p:txBody>
      </p:sp>
      <p:sp>
        <p:nvSpPr>
          <p:cNvPr id="152620"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2:43</a:t>
            </a:r>
          </a:p>
        </p:txBody>
      </p:sp>
      <p:sp>
        <p:nvSpPr>
          <p:cNvPr id="152621"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2:44</a:t>
            </a:r>
          </a:p>
        </p:txBody>
      </p:sp>
      <p:sp>
        <p:nvSpPr>
          <p:cNvPr id="152622"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2:45</a:t>
            </a:r>
          </a:p>
        </p:txBody>
      </p:sp>
      <p:sp>
        <p:nvSpPr>
          <p:cNvPr id="152623"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2:46</a:t>
            </a:r>
          </a:p>
        </p:txBody>
      </p:sp>
      <p:sp>
        <p:nvSpPr>
          <p:cNvPr id="152624"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2:47</a:t>
            </a:r>
          </a:p>
        </p:txBody>
      </p:sp>
      <p:sp>
        <p:nvSpPr>
          <p:cNvPr id="152625"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2:48</a:t>
            </a:r>
          </a:p>
        </p:txBody>
      </p:sp>
      <p:sp>
        <p:nvSpPr>
          <p:cNvPr id="152626"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2:49</a:t>
            </a:r>
          </a:p>
        </p:txBody>
      </p:sp>
      <p:sp>
        <p:nvSpPr>
          <p:cNvPr id="152627"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2:50</a:t>
            </a:r>
          </a:p>
        </p:txBody>
      </p:sp>
      <p:sp>
        <p:nvSpPr>
          <p:cNvPr id="152628"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2:51</a:t>
            </a:r>
          </a:p>
        </p:txBody>
      </p:sp>
      <p:sp>
        <p:nvSpPr>
          <p:cNvPr id="152629"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2:52</a:t>
            </a:r>
          </a:p>
        </p:txBody>
      </p:sp>
      <p:sp>
        <p:nvSpPr>
          <p:cNvPr id="152630"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2:53</a:t>
            </a:r>
          </a:p>
        </p:txBody>
      </p:sp>
      <p:sp>
        <p:nvSpPr>
          <p:cNvPr id="152631"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2:54</a:t>
            </a:r>
          </a:p>
        </p:txBody>
      </p:sp>
      <p:sp>
        <p:nvSpPr>
          <p:cNvPr id="152632"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2:55</a:t>
            </a:r>
          </a:p>
        </p:txBody>
      </p:sp>
      <p:sp>
        <p:nvSpPr>
          <p:cNvPr id="152633"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2:56</a:t>
            </a:r>
          </a:p>
        </p:txBody>
      </p:sp>
      <p:sp>
        <p:nvSpPr>
          <p:cNvPr id="152634"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2:57</a:t>
            </a:r>
          </a:p>
        </p:txBody>
      </p:sp>
      <p:sp>
        <p:nvSpPr>
          <p:cNvPr id="152635"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2:58</a:t>
            </a:r>
          </a:p>
        </p:txBody>
      </p:sp>
      <p:sp>
        <p:nvSpPr>
          <p:cNvPr id="152636"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2:59</a:t>
            </a:r>
          </a:p>
        </p:txBody>
      </p:sp>
      <p:sp>
        <p:nvSpPr>
          <p:cNvPr id="152637" name="Text Box 61"/>
          <p:cNvSpPr txBox="1">
            <a:spLocks noChangeArrowheads="1"/>
          </p:cNvSpPr>
          <p:nvPr/>
        </p:nvSpPr>
        <p:spPr bwMode="auto">
          <a:xfrm>
            <a:off x="1905000" y="2667000"/>
            <a:ext cx="5334000" cy="1320800"/>
          </a:xfrm>
          <a:prstGeom prst="rect">
            <a:avLst/>
          </a:prstGeom>
          <a:solidFill>
            <a:srgbClr val="0070C0"/>
          </a:solidFill>
          <a:ln>
            <a:headEnd/>
            <a:tailEnd/>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spcBef>
                <a:spcPct val="50000"/>
              </a:spcBef>
              <a:defRPr/>
            </a:pPr>
            <a:r>
              <a:rPr lang="en-US" sz="8000" dirty="0">
                <a:solidFill>
                  <a:schemeClr val="bg1"/>
                </a:solidFill>
                <a:effectLst>
                  <a:outerShdw blurRad="38100" dist="38100" dir="2700000" algn="tl">
                    <a:srgbClr val="C0C0C0"/>
                  </a:outerShdw>
                </a:effectLst>
                <a:latin typeface="Arial" charset="0"/>
              </a:rPr>
              <a:t>3:00</a:t>
            </a:r>
          </a:p>
        </p:txBody>
      </p:sp>
      <p:sp>
        <p:nvSpPr>
          <p:cNvPr id="152638" name="Text Box 62"/>
          <p:cNvSpPr txBox="1">
            <a:spLocks noChangeArrowheads="1"/>
          </p:cNvSpPr>
          <p:nvPr/>
        </p:nvSpPr>
        <p:spPr bwMode="auto">
          <a:xfrm>
            <a:off x="3581400" y="4267200"/>
            <a:ext cx="4800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Minutes : Seconds</a:t>
            </a:r>
          </a:p>
        </p:txBody>
      </p:sp>
      <p:sp>
        <p:nvSpPr>
          <p:cNvPr id="152663" name="Text Box 87"/>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Time Past...</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2221519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5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2580"/>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2581"/>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2582"/>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2583"/>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2584"/>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2585"/>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2586"/>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2587"/>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2588"/>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2589"/>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2590"/>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2591"/>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2592"/>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2593"/>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2594"/>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2595"/>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2596"/>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2597"/>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2598"/>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2599"/>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2600"/>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2601"/>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2602"/>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2603"/>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2604"/>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2605"/>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2606"/>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2607"/>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2608"/>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2609"/>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2610"/>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2611"/>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2612"/>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2613"/>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2614"/>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2615"/>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2616"/>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2617"/>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2618"/>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2619"/>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2620"/>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2621"/>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2622"/>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2623"/>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2624"/>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2625"/>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2626"/>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2627"/>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2628"/>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2629"/>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2630"/>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2631"/>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2632"/>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2633"/>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2634"/>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2635"/>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2636"/>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2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autoUpdateAnimBg="0"/>
      <p:bldP spid="152580" grpId="0" animBg="1" autoUpdateAnimBg="0"/>
      <p:bldP spid="152581" grpId="0" animBg="1" autoUpdateAnimBg="0"/>
      <p:bldP spid="152582" grpId="0" animBg="1" autoUpdateAnimBg="0"/>
      <p:bldP spid="152583" grpId="0" animBg="1" autoUpdateAnimBg="0"/>
      <p:bldP spid="152584" grpId="0" animBg="1" autoUpdateAnimBg="0"/>
      <p:bldP spid="152585" grpId="0" animBg="1" autoUpdateAnimBg="0"/>
      <p:bldP spid="152586" grpId="0" animBg="1" autoUpdateAnimBg="0"/>
      <p:bldP spid="152587" grpId="0" animBg="1" autoUpdateAnimBg="0"/>
      <p:bldP spid="152588" grpId="0" animBg="1" autoUpdateAnimBg="0"/>
      <p:bldP spid="152589" grpId="0" animBg="1" autoUpdateAnimBg="0"/>
      <p:bldP spid="152590" grpId="0" animBg="1" autoUpdateAnimBg="0"/>
      <p:bldP spid="152591" grpId="0" animBg="1" autoUpdateAnimBg="0"/>
      <p:bldP spid="152592" grpId="0" animBg="1" autoUpdateAnimBg="0"/>
      <p:bldP spid="152593" grpId="0" animBg="1" autoUpdateAnimBg="0"/>
      <p:bldP spid="152594" grpId="0" animBg="1" autoUpdateAnimBg="0"/>
      <p:bldP spid="152595" grpId="0" animBg="1" autoUpdateAnimBg="0"/>
      <p:bldP spid="152596" grpId="0" animBg="1" autoUpdateAnimBg="0"/>
      <p:bldP spid="152597" grpId="0" animBg="1" autoUpdateAnimBg="0"/>
      <p:bldP spid="152598" grpId="0" animBg="1" autoUpdateAnimBg="0"/>
      <p:bldP spid="152599" grpId="0" animBg="1" autoUpdateAnimBg="0"/>
      <p:bldP spid="152600" grpId="0" animBg="1" autoUpdateAnimBg="0"/>
      <p:bldP spid="152601" grpId="0" animBg="1" autoUpdateAnimBg="0"/>
      <p:bldP spid="152602" grpId="0" animBg="1" autoUpdateAnimBg="0"/>
      <p:bldP spid="152603" grpId="0" animBg="1" autoUpdateAnimBg="0"/>
      <p:bldP spid="152604" grpId="0" animBg="1" autoUpdateAnimBg="0"/>
      <p:bldP spid="152605" grpId="0" animBg="1" autoUpdateAnimBg="0"/>
      <p:bldP spid="152606" grpId="0" animBg="1" autoUpdateAnimBg="0"/>
      <p:bldP spid="152607" grpId="0" animBg="1" autoUpdateAnimBg="0"/>
      <p:bldP spid="152608" grpId="0" animBg="1" autoUpdateAnimBg="0"/>
      <p:bldP spid="152609" grpId="0" animBg="1" autoUpdateAnimBg="0"/>
      <p:bldP spid="152610" grpId="0" animBg="1" autoUpdateAnimBg="0"/>
      <p:bldP spid="152611" grpId="0" animBg="1" autoUpdateAnimBg="0"/>
      <p:bldP spid="152612" grpId="0" animBg="1" autoUpdateAnimBg="0"/>
      <p:bldP spid="152613" grpId="0" animBg="1" autoUpdateAnimBg="0"/>
      <p:bldP spid="152614" grpId="0" animBg="1" autoUpdateAnimBg="0"/>
      <p:bldP spid="152615" grpId="0" animBg="1" autoUpdateAnimBg="0"/>
      <p:bldP spid="152616" grpId="0" animBg="1" autoUpdateAnimBg="0"/>
      <p:bldP spid="152617" grpId="0" animBg="1" autoUpdateAnimBg="0"/>
      <p:bldP spid="152618" grpId="0" animBg="1" autoUpdateAnimBg="0"/>
      <p:bldP spid="152619" grpId="0" animBg="1" autoUpdateAnimBg="0"/>
      <p:bldP spid="152620" grpId="0" animBg="1" autoUpdateAnimBg="0"/>
      <p:bldP spid="152621" grpId="0" animBg="1" autoUpdateAnimBg="0"/>
      <p:bldP spid="152622" grpId="0" animBg="1" autoUpdateAnimBg="0"/>
      <p:bldP spid="152623" grpId="0" animBg="1" autoUpdateAnimBg="0"/>
      <p:bldP spid="152624" grpId="0" animBg="1" autoUpdateAnimBg="0"/>
      <p:bldP spid="152625" grpId="0" animBg="1" autoUpdateAnimBg="0"/>
      <p:bldP spid="152626" grpId="0" animBg="1" autoUpdateAnimBg="0"/>
      <p:bldP spid="152627" grpId="0" animBg="1" autoUpdateAnimBg="0"/>
      <p:bldP spid="152628" grpId="0" animBg="1" autoUpdateAnimBg="0"/>
      <p:bldP spid="152629" grpId="0" animBg="1" autoUpdateAnimBg="0"/>
      <p:bldP spid="152630" grpId="0" animBg="1" autoUpdateAnimBg="0"/>
      <p:bldP spid="152631" grpId="0" animBg="1" autoUpdateAnimBg="0"/>
      <p:bldP spid="152632" grpId="0" animBg="1" autoUpdateAnimBg="0"/>
      <p:bldP spid="152633" grpId="0" animBg="1" autoUpdateAnimBg="0"/>
      <p:bldP spid="152634" grpId="0" animBg="1" autoUpdateAnimBg="0"/>
      <p:bldP spid="152635" grpId="0" animBg="1" autoUpdateAnimBg="0"/>
      <p:bldP spid="152636" grpId="0" animBg="1" autoUpdateAnimBg="0"/>
      <p:bldP spid="15263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3:01</a:t>
            </a:r>
          </a:p>
        </p:txBody>
      </p:sp>
      <p:sp>
        <p:nvSpPr>
          <p:cNvPr id="153603"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3:02</a:t>
            </a:r>
          </a:p>
        </p:txBody>
      </p:sp>
      <p:sp>
        <p:nvSpPr>
          <p:cNvPr id="153604"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3:03</a:t>
            </a:r>
          </a:p>
        </p:txBody>
      </p:sp>
      <p:sp>
        <p:nvSpPr>
          <p:cNvPr id="153605"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3:04</a:t>
            </a:r>
          </a:p>
        </p:txBody>
      </p:sp>
      <p:sp>
        <p:nvSpPr>
          <p:cNvPr id="153606"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3:05</a:t>
            </a:r>
          </a:p>
        </p:txBody>
      </p:sp>
      <p:sp>
        <p:nvSpPr>
          <p:cNvPr id="153607"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3:06</a:t>
            </a:r>
          </a:p>
        </p:txBody>
      </p:sp>
      <p:sp>
        <p:nvSpPr>
          <p:cNvPr id="153608"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3:07</a:t>
            </a:r>
          </a:p>
        </p:txBody>
      </p:sp>
      <p:sp>
        <p:nvSpPr>
          <p:cNvPr id="153609"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3:08</a:t>
            </a:r>
          </a:p>
        </p:txBody>
      </p:sp>
      <p:sp>
        <p:nvSpPr>
          <p:cNvPr id="153610"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3:09</a:t>
            </a:r>
          </a:p>
        </p:txBody>
      </p:sp>
      <p:sp>
        <p:nvSpPr>
          <p:cNvPr id="153611"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3:10</a:t>
            </a:r>
          </a:p>
        </p:txBody>
      </p:sp>
      <p:sp>
        <p:nvSpPr>
          <p:cNvPr id="153612"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3:11</a:t>
            </a:r>
          </a:p>
        </p:txBody>
      </p:sp>
      <p:sp>
        <p:nvSpPr>
          <p:cNvPr id="153613"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3:12</a:t>
            </a:r>
          </a:p>
        </p:txBody>
      </p:sp>
      <p:sp>
        <p:nvSpPr>
          <p:cNvPr id="153614"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3:13</a:t>
            </a:r>
          </a:p>
        </p:txBody>
      </p:sp>
      <p:sp>
        <p:nvSpPr>
          <p:cNvPr id="153615"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3:14</a:t>
            </a:r>
          </a:p>
        </p:txBody>
      </p:sp>
      <p:sp>
        <p:nvSpPr>
          <p:cNvPr id="153616"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3:15</a:t>
            </a:r>
          </a:p>
        </p:txBody>
      </p:sp>
      <p:sp>
        <p:nvSpPr>
          <p:cNvPr id="153617"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3:16</a:t>
            </a:r>
          </a:p>
        </p:txBody>
      </p:sp>
      <p:sp>
        <p:nvSpPr>
          <p:cNvPr id="153618"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3:17</a:t>
            </a:r>
          </a:p>
        </p:txBody>
      </p:sp>
      <p:sp>
        <p:nvSpPr>
          <p:cNvPr id="153619"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3:18</a:t>
            </a:r>
          </a:p>
        </p:txBody>
      </p:sp>
      <p:sp>
        <p:nvSpPr>
          <p:cNvPr id="153620"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3:19</a:t>
            </a:r>
          </a:p>
        </p:txBody>
      </p:sp>
      <p:sp>
        <p:nvSpPr>
          <p:cNvPr id="153621"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3:20</a:t>
            </a:r>
          </a:p>
        </p:txBody>
      </p:sp>
      <p:sp>
        <p:nvSpPr>
          <p:cNvPr id="153622"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3:21</a:t>
            </a:r>
          </a:p>
        </p:txBody>
      </p:sp>
      <p:sp>
        <p:nvSpPr>
          <p:cNvPr id="153623"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3:22</a:t>
            </a:r>
          </a:p>
        </p:txBody>
      </p:sp>
      <p:sp>
        <p:nvSpPr>
          <p:cNvPr id="153624"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3:23</a:t>
            </a:r>
          </a:p>
        </p:txBody>
      </p:sp>
      <p:sp>
        <p:nvSpPr>
          <p:cNvPr id="153625"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3:24</a:t>
            </a:r>
          </a:p>
        </p:txBody>
      </p:sp>
      <p:sp>
        <p:nvSpPr>
          <p:cNvPr id="153626"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3:25</a:t>
            </a:r>
          </a:p>
        </p:txBody>
      </p:sp>
      <p:sp>
        <p:nvSpPr>
          <p:cNvPr id="153627"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3:26</a:t>
            </a:r>
          </a:p>
        </p:txBody>
      </p:sp>
      <p:sp>
        <p:nvSpPr>
          <p:cNvPr id="153628"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3:27</a:t>
            </a:r>
          </a:p>
        </p:txBody>
      </p:sp>
      <p:sp>
        <p:nvSpPr>
          <p:cNvPr id="153629"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3:28</a:t>
            </a:r>
          </a:p>
        </p:txBody>
      </p:sp>
      <p:sp>
        <p:nvSpPr>
          <p:cNvPr id="153630"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3:29</a:t>
            </a:r>
          </a:p>
        </p:txBody>
      </p:sp>
      <p:sp>
        <p:nvSpPr>
          <p:cNvPr id="153631"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3:30</a:t>
            </a:r>
          </a:p>
        </p:txBody>
      </p:sp>
      <p:sp>
        <p:nvSpPr>
          <p:cNvPr id="153632"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3:31</a:t>
            </a:r>
          </a:p>
        </p:txBody>
      </p:sp>
      <p:sp>
        <p:nvSpPr>
          <p:cNvPr id="153633"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3:32</a:t>
            </a:r>
          </a:p>
        </p:txBody>
      </p:sp>
      <p:sp>
        <p:nvSpPr>
          <p:cNvPr id="153634"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3:33</a:t>
            </a:r>
          </a:p>
        </p:txBody>
      </p:sp>
      <p:sp>
        <p:nvSpPr>
          <p:cNvPr id="153635"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3:34</a:t>
            </a:r>
          </a:p>
        </p:txBody>
      </p:sp>
      <p:sp>
        <p:nvSpPr>
          <p:cNvPr id="153636"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3:35</a:t>
            </a:r>
          </a:p>
        </p:txBody>
      </p:sp>
      <p:sp>
        <p:nvSpPr>
          <p:cNvPr id="153637"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3:36</a:t>
            </a:r>
          </a:p>
        </p:txBody>
      </p:sp>
      <p:sp>
        <p:nvSpPr>
          <p:cNvPr id="153638"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3:37</a:t>
            </a:r>
          </a:p>
        </p:txBody>
      </p:sp>
      <p:sp>
        <p:nvSpPr>
          <p:cNvPr id="153639"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3:38</a:t>
            </a:r>
          </a:p>
        </p:txBody>
      </p:sp>
      <p:sp>
        <p:nvSpPr>
          <p:cNvPr id="153640"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3:39</a:t>
            </a:r>
          </a:p>
        </p:txBody>
      </p:sp>
      <p:sp>
        <p:nvSpPr>
          <p:cNvPr id="153641"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3:40</a:t>
            </a:r>
          </a:p>
        </p:txBody>
      </p:sp>
      <p:sp>
        <p:nvSpPr>
          <p:cNvPr id="153642"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3:41</a:t>
            </a:r>
          </a:p>
        </p:txBody>
      </p:sp>
      <p:sp>
        <p:nvSpPr>
          <p:cNvPr id="153643"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3:42</a:t>
            </a:r>
          </a:p>
        </p:txBody>
      </p:sp>
      <p:sp>
        <p:nvSpPr>
          <p:cNvPr id="153644"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3:43</a:t>
            </a:r>
          </a:p>
        </p:txBody>
      </p:sp>
      <p:sp>
        <p:nvSpPr>
          <p:cNvPr id="153645"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3:44</a:t>
            </a:r>
          </a:p>
        </p:txBody>
      </p:sp>
      <p:sp>
        <p:nvSpPr>
          <p:cNvPr id="153646"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3:45</a:t>
            </a:r>
          </a:p>
        </p:txBody>
      </p:sp>
      <p:sp>
        <p:nvSpPr>
          <p:cNvPr id="153647"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3:46</a:t>
            </a:r>
          </a:p>
        </p:txBody>
      </p:sp>
      <p:sp>
        <p:nvSpPr>
          <p:cNvPr id="153648"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3:47</a:t>
            </a:r>
          </a:p>
        </p:txBody>
      </p:sp>
      <p:sp>
        <p:nvSpPr>
          <p:cNvPr id="153649"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3:48</a:t>
            </a:r>
          </a:p>
        </p:txBody>
      </p:sp>
      <p:sp>
        <p:nvSpPr>
          <p:cNvPr id="153650"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3:49</a:t>
            </a:r>
          </a:p>
        </p:txBody>
      </p:sp>
      <p:sp>
        <p:nvSpPr>
          <p:cNvPr id="153651"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3:50</a:t>
            </a:r>
          </a:p>
        </p:txBody>
      </p:sp>
      <p:sp>
        <p:nvSpPr>
          <p:cNvPr id="153652"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3:51</a:t>
            </a:r>
          </a:p>
        </p:txBody>
      </p:sp>
      <p:sp>
        <p:nvSpPr>
          <p:cNvPr id="153653"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3:52</a:t>
            </a:r>
          </a:p>
        </p:txBody>
      </p:sp>
      <p:sp>
        <p:nvSpPr>
          <p:cNvPr id="153654"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3:53</a:t>
            </a:r>
          </a:p>
        </p:txBody>
      </p:sp>
      <p:sp>
        <p:nvSpPr>
          <p:cNvPr id="153655"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3:54</a:t>
            </a:r>
          </a:p>
        </p:txBody>
      </p:sp>
      <p:sp>
        <p:nvSpPr>
          <p:cNvPr id="153656"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3:55</a:t>
            </a:r>
          </a:p>
        </p:txBody>
      </p:sp>
      <p:sp>
        <p:nvSpPr>
          <p:cNvPr id="153657"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3:56</a:t>
            </a:r>
          </a:p>
        </p:txBody>
      </p:sp>
      <p:sp>
        <p:nvSpPr>
          <p:cNvPr id="153658"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3:57</a:t>
            </a:r>
          </a:p>
        </p:txBody>
      </p:sp>
      <p:sp>
        <p:nvSpPr>
          <p:cNvPr id="153659"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3:58</a:t>
            </a:r>
          </a:p>
        </p:txBody>
      </p:sp>
      <p:sp>
        <p:nvSpPr>
          <p:cNvPr id="153660"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3:59</a:t>
            </a:r>
          </a:p>
        </p:txBody>
      </p:sp>
      <p:sp>
        <p:nvSpPr>
          <p:cNvPr id="153661" name="Text Box 61"/>
          <p:cNvSpPr txBox="1">
            <a:spLocks noChangeArrowheads="1"/>
          </p:cNvSpPr>
          <p:nvPr/>
        </p:nvSpPr>
        <p:spPr bwMode="auto">
          <a:xfrm>
            <a:off x="1905000" y="2667000"/>
            <a:ext cx="5334000" cy="1320800"/>
          </a:xfrm>
          <a:prstGeom prst="rect">
            <a:avLst/>
          </a:prstGeom>
          <a:solidFill>
            <a:srgbClr val="0070C0"/>
          </a:solidFill>
          <a:ln>
            <a:headEnd/>
            <a:tailEnd/>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spcBef>
                <a:spcPct val="50000"/>
              </a:spcBef>
              <a:defRPr/>
            </a:pPr>
            <a:r>
              <a:rPr lang="en-US" sz="8000" dirty="0">
                <a:solidFill>
                  <a:schemeClr val="bg1"/>
                </a:solidFill>
                <a:effectLst>
                  <a:outerShdw blurRad="38100" dist="38100" dir="2700000" algn="tl">
                    <a:srgbClr val="C0C0C0"/>
                  </a:outerShdw>
                </a:effectLst>
                <a:latin typeface="Arial" charset="0"/>
              </a:rPr>
              <a:t>4:00</a:t>
            </a:r>
          </a:p>
        </p:txBody>
      </p:sp>
      <p:sp>
        <p:nvSpPr>
          <p:cNvPr id="153662" name="Text Box 62"/>
          <p:cNvSpPr txBox="1">
            <a:spLocks noChangeArrowheads="1"/>
          </p:cNvSpPr>
          <p:nvPr/>
        </p:nvSpPr>
        <p:spPr bwMode="auto">
          <a:xfrm>
            <a:off x="3581400" y="4267200"/>
            <a:ext cx="4800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Minutes : Seconds</a:t>
            </a:r>
          </a:p>
        </p:txBody>
      </p:sp>
      <p:sp>
        <p:nvSpPr>
          <p:cNvPr id="153687" name="Text Box 87"/>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Time Past...</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725209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3604"/>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3605"/>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3606"/>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3607"/>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3608"/>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3609"/>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3610"/>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3611"/>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3612"/>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3613"/>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3614"/>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3615"/>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3616"/>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3617"/>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3618"/>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3619"/>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3620"/>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3621"/>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3622"/>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3623"/>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3624"/>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3625"/>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3626"/>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3627"/>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3628"/>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3629"/>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3630"/>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3631"/>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3632"/>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3633"/>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3634"/>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3635"/>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3636"/>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3637"/>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3638"/>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3639"/>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3640"/>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3641"/>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3642"/>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3643"/>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3644"/>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3645"/>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3646"/>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3647"/>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3648"/>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3649"/>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3650"/>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3651"/>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3652"/>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3653"/>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3654"/>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3655"/>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3656"/>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3657"/>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3658"/>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3659"/>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3660"/>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3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nimBg="1" autoUpdateAnimBg="0"/>
      <p:bldP spid="153604" grpId="0" animBg="1" autoUpdateAnimBg="0"/>
      <p:bldP spid="153605" grpId="0" animBg="1" autoUpdateAnimBg="0"/>
      <p:bldP spid="153606" grpId="0" animBg="1" autoUpdateAnimBg="0"/>
      <p:bldP spid="153607" grpId="0" animBg="1" autoUpdateAnimBg="0"/>
      <p:bldP spid="153608" grpId="0" animBg="1" autoUpdateAnimBg="0"/>
      <p:bldP spid="153609" grpId="0" animBg="1" autoUpdateAnimBg="0"/>
      <p:bldP spid="153610" grpId="0" animBg="1" autoUpdateAnimBg="0"/>
      <p:bldP spid="153611" grpId="0" animBg="1" autoUpdateAnimBg="0"/>
      <p:bldP spid="153612" grpId="0" animBg="1" autoUpdateAnimBg="0"/>
      <p:bldP spid="153613" grpId="0" animBg="1" autoUpdateAnimBg="0"/>
      <p:bldP spid="153614" grpId="0" animBg="1" autoUpdateAnimBg="0"/>
      <p:bldP spid="153615" grpId="0" animBg="1" autoUpdateAnimBg="0"/>
      <p:bldP spid="153616" grpId="0" animBg="1" autoUpdateAnimBg="0"/>
      <p:bldP spid="153617" grpId="0" animBg="1" autoUpdateAnimBg="0"/>
      <p:bldP spid="153618" grpId="0" animBg="1" autoUpdateAnimBg="0"/>
      <p:bldP spid="153619" grpId="0" animBg="1" autoUpdateAnimBg="0"/>
      <p:bldP spid="153620" grpId="0" animBg="1" autoUpdateAnimBg="0"/>
      <p:bldP spid="153621" grpId="0" animBg="1" autoUpdateAnimBg="0"/>
      <p:bldP spid="153622" grpId="0" animBg="1" autoUpdateAnimBg="0"/>
      <p:bldP spid="153623" grpId="0" animBg="1" autoUpdateAnimBg="0"/>
      <p:bldP spid="153624" grpId="0" animBg="1" autoUpdateAnimBg="0"/>
      <p:bldP spid="153625" grpId="0" animBg="1" autoUpdateAnimBg="0"/>
      <p:bldP spid="153626" grpId="0" animBg="1" autoUpdateAnimBg="0"/>
      <p:bldP spid="153627" grpId="0" animBg="1" autoUpdateAnimBg="0"/>
      <p:bldP spid="153628" grpId="0" animBg="1" autoUpdateAnimBg="0"/>
      <p:bldP spid="153629" grpId="0" animBg="1" autoUpdateAnimBg="0"/>
      <p:bldP spid="153630" grpId="0" animBg="1" autoUpdateAnimBg="0"/>
      <p:bldP spid="153631" grpId="0" animBg="1" autoUpdateAnimBg="0"/>
      <p:bldP spid="153632" grpId="0" animBg="1" autoUpdateAnimBg="0"/>
      <p:bldP spid="153633" grpId="0" animBg="1" autoUpdateAnimBg="0"/>
      <p:bldP spid="153634" grpId="0" animBg="1" autoUpdateAnimBg="0"/>
      <p:bldP spid="153635" grpId="0" animBg="1" autoUpdateAnimBg="0"/>
      <p:bldP spid="153636" grpId="0" animBg="1" autoUpdateAnimBg="0"/>
      <p:bldP spid="153637" grpId="0" animBg="1" autoUpdateAnimBg="0"/>
      <p:bldP spid="153638" grpId="0" animBg="1" autoUpdateAnimBg="0"/>
      <p:bldP spid="153639" grpId="0" animBg="1" autoUpdateAnimBg="0"/>
      <p:bldP spid="153640" grpId="0" animBg="1" autoUpdateAnimBg="0"/>
      <p:bldP spid="153641" grpId="0" animBg="1" autoUpdateAnimBg="0"/>
      <p:bldP spid="153642" grpId="0" animBg="1" autoUpdateAnimBg="0"/>
      <p:bldP spid="153643" grpId="0" animBg="1" autoUpdateAnimBg="0"/>
      <p:bldP spid="153644" grpId="0" animBg="1" autoUpdateAnimBg="0"/>
      <p:bldP spid="153645" grpId="0" animBg="1" autoUpdateAnimBg="0"/>
      <p:bldP spid="153646" grpId="0" animBg="1" autoUpdateAnimBg="0"/>
      <p:bldP spid="153647" grpId="0" animBg="1" autoUpdateAnimBg="0"/>
      <p:bldP spid="153648" grpId="0" animBg="1" autoUpdateAnimBg="0"/>
      <p:bldP spid="153649" grpId="0" animBg="1" autoUpdateAnimBg="0"/>
      <p:bldP spid="153650" grpId="0" animBg="1" autoUpdateAnimBg="0"/>
      <p:bldP spid="153651" grpId="0" animBg="1" autoUpdateAnimBg="0"/>
      <p:bldP spid="153652" grpId="0" animBg="1" autoUpdateAnimBg="0"/>
      <p:bldP spid="153653" grpId="0" animBg="1" autoUpdateAnimBg="0"/>
      <p:bldP spid="153654" grpId="0" animBg="1" autoUpdateAnimBg="0"/>
      <p:bldP spid="153655" grpId="0" animBg="1" autoUpdateAnimBg="0"/>
      <p:bldP spid="153656" grpId="0" animBg="1" autoUpdateAnimBg="0"/>
      <p:bldP spid="153657" grpId="0" animBg="1" autoUpdateAnimBg="0"/>
      <p:bldP spid="153658" grpId="0" animBg="1" autoUpdateAnimBg="0"/>
      <p:bldP spid="153659" grpId="0" animBg="1" autoUpdateAnimBg="0"/>
      <p:bldP spid="153660" grpId="0" animBg="1" autoUpdateAnimBg="0"/>
      <p:bldP spid="153661"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4:01</a:t>
            </a:r>
          </a:p>
        </p:txBody>
      </p:sp>
      <p:sp>
        <p:nvSpPr>
          <p:cNvPr id="154627" name="Text Box 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4:02</a:t>
            </a:r>
          </a:p>
        </p:txBody>
      </p:sp>
      <p:sp>
        <p:nvSpPr>
          <p:cNvPr id="154628" name="Text Box 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4:03</a:t>
            </a:r>
          </a:p>
        </p:txBody>
      </p:sp>
      <p:sp>
        <p:nvSpPr>
          <p:cNvPr id="154629" name="Text Box 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4:04</a:t>
            </a:r>
          </a:p>
        </p:txBody>
      </p:sp>
      <p:sp>
        <p:nvSpPr>
          <p:cNvPr id="154630" name="Text Box 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4:05</a:t>
            </a:r>
          </a:p>
        </p:txBody>
      </p:sp>
      <p:sp>
        <p:nvSpPr>
          <p:cNvPr id="154631" name="Text Box 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4:06</a:t>
            </a:r>
          </a:p>
        </p:txBody>
      </p:sp>
      <p:sp>
        <p:nvSpPr>
          <p:cNvPr id="154632" name="Text Box 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4:07</a:t>
            </a:r>
          </a:p>
        </p:txBody>
      </p:sp>
      <p:sp>
        <p:nvSpPr>
          <p:cNvPr id="154633" name="Text Box 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4:08</a:t>
            </a:r>
          </a:p>
        </p:txBody>
      </p:sp>
      <p:sp>
        <p:nvSpPr>
          <p:cNvPr id="154634" name="Text Box 1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4:09</a:t>
            </a:r>
          </a:p>
        </p:txBody>
      </p:sp>
      <p:sp>
        <p:nvSpPr>
          <p:cNvPr id="154635" name="Text Box 1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4:10</a:t>
            </a:r>
          </a:p>
        </p:txBody>
      </p:sp>
      <p:sp>
        <p:nvSpPr>
          <p:cNvPr id="154636" name="Text Box 1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4:11</a:t>
            </a:r>
          </a:p>
        </p:txBody>
      </p:sp>
      <p:sp>
        <p:nvSpPr>
          <p:cNvPr id="154637" name="Text Box 1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4:12</a:t>
            </a:r>
          </a:p>
        </p:txBody>
      </p:sp>
      <p:sp>
        <p:nvSpPr>
          <p:cNvPr id="154638" name="Text Box 1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4:13</a:t>
            </a:r>
          </a:p>
        </p:txBody>
      </p:sp>
      <p:sp>
        <p:nvSpPr>
          <p:cNvPr id="154639" name="Text Box 1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4:14</a:t>
            </a:r>
          </a:p>
        </p:txBody>
      </p:sp>
      <p:sp>
        <p:nvSpPr>
          <p:cNvPr id="154640" name="Text Box 1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4:15</a:t>
            </a:r>
          </a:p>
        </p:txBody>
      </p:sp>
      <p:sp>
        <p:nvSpPr>
          <p:cNvPr id="154641" name="Text Box 1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4:16</a:t>
            </a:r>
          </a:p>
        </p:txBody>
      </p:sp>
      <p:sp>
        <p:nvSpPr>
          <p:cNvPr id="154642" name="Text Box 1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4:17</a:t>
            </a:r>
          </a:p>
        </p:txBody>
      </p:sp>
      <p:sp>
        <p:nvSpPr>
          <p:cNvPr id="154643" name="Text Box 1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4:18</a:t>
            </a:r>
          </a:p>
        </p:txBody>
      </p:sp>
      <p:sp>
        <p:nvSpPr>
          <p:cNvPr id="154644" name="Text Box 2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4:19</a:t>
            </a:r>
          </a:p>
        </p:txBody>
      </p:sp>
      <p:sp>
        <p:nvSpPr>
          <p:cNvPr id="154645" name="Text Box 2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4:20</a:t>
            </a:r>
          </a:p>
        </p:txBody>
      </p:sp>
      <p:sp>
        <p:nvSpPr>
          <p:cNvPr id="154646" name="Text Box 2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4:21</a:t>
            </a:r>
          </a:p>
        </p:txBody>
      </p:sp>
      <p:sp>
        <p:nvSpPr>
          <p:cNvPr id="154647" name="Text Box 2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4:22</a:t>
            </a:r>
          </a:p>
        </p:txBody>
      </p:sp>
      <p:sp>
        <p:nvSpPr>
          <p:cNvPr id="154648" name="Text Box 2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4:23</a:t>
            </a:r>
          </a:p>
        </p:txBody>
      </p:sp>
      <p:sp>
        <p:nvSpPr>
          <p:cNvPr id="154649" name="Text Box 2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4:24</a:t>
            </a:r>
          </a:p>
        </p:txBody>
      </p:sp>
      <p:sp>
        <p:nvSpPr>
          <p:cNvPr id="154650" name="Text Box 2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4:25</a:t>
            </a:r>
          </a:p>
        </p:txBody>
      </p:sp>
      <p:sp>
        <p:nvSpPr>
          <p:cNvPr id="154651" name="Text Box 2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4:26</a:t>
            </a:r>
          </a:p>
        </p:txBody>
      </p:sp>
      <p:sp>
        <p:nvSpPr>
          <p:cNvPr id="154652" name="Text Box 2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4:27</a:t>
            </a:r>
          </a:p>
        </p:txBody>
      </p:sp>
      <p:sp>
        <p:nvSpPr>
          <p:cNvPr id="154653" name="Text Box 2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4:28</a:t>
            </a:r>
          </a:p>
        </p:txBody>
      </p:sp>
      <p:sp>
        <p:nvSpPr>
          <p:cNvPr id="154654" name="Text Box 3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4:29</a:t>
            </a:r>
          </a:p>
        </p:txBody>
      </p:sp>
      <p:sp>
        <p:nvSpPr>
          <p:cNvPr id="154655" name="Text Box 3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4:30</a:t>
            </a:r>
          </a:p>
        </p:txBody>
      </p:sp>
      <p:sp>
        <p:nvSpPr>
          <p:cNvPr id="154656" name="Text Box 3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4:31</a:t>
            </a:r>
          </a:p>
        </p:txBody>
      </p:sp>
      <p:sp>
        <p:nvSpPr>
          <p:cNvPr id="154657" name="Text Box 3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4:32</a:t>
            </a:r>
          </a:p>
        </p:txBody>
      </p:sp>
      <p:sp>
        <p:nvSpPr>
          <p:cNvPr id="154658" name="Text Box 3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4:33</a:t>
            </a:r>
          </a:p>
        </p:txBody>
      </p:sp>
      <p:sp>
        <p:nvSpPr>
          <p:cNvPr id="154659" name="Text Box 3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4:34</a:t>
            </a:r>
          </a:p>
        </p:txBody>
      </p:sp>
      <p:sp>
        <p:nvSpPr>
          <p:cNvPr id="154660" name="Text Box 3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4:35</a:t>
            </a:r>
          </a:p>
        </p:txBody>
      </p:sp>
      <p:sp>
        <p:nvSpPr>
          <p:cNvPr id="154661" name="Text Box 3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4:36</a:t>
            </a:r>
          </a:p>
        </p:txBody>
      </p:sp>
      <p:sp>
        <p:nvSpPr>
          <p:cNvPr id="154662" name="Text Box 3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4:37</a:t>
            </a:r>
          </a:p>
        </p:txBody>
      </p:sp>
      <p:sp>
        <p:nvSpPr>
          <p:cNvPr id="154663" name="Text Box 3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4:38</a:t>
            </a:r>
          </a:p>
        </p:txBody>
      </p:sp>
      <p:sp>
        <p:nvSpPr>
          <p:cNvPr id="154664" name="Text Box 4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4:39</a:t>
            </a:r>
          </a:p>
        </p:txBody>
      </p:sp>
      <p:sp>
        <p:nvSpPr>
          <p:cNvPr id="154665" name="Text Box 4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4:40</a:t>
            </a:r>
          </a:p>
        </p:txBody>
      </p:sp>
      <p:sp>
        <p:nvSpPr>
          <p:cNvPr id="154666" name="Text Box 4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4:41</a:t>
            </a:r>
          </a:p>
        </p:txBody>
      </p:sp>
      <p:sp>
        <p:nvSpPr>
          <p:cNvPr id="154667" name="Text Box 4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4:42</a:t>
            </a:r>
          </a:p>
        </p:txBody>
      </p:sp>
      <p:sp>
        <p:nvSpPr>
          <p:cNvPr id="154668" name="Text Box 4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4:43</a:t>
            </a:r>
          </a:p>
        </p:txBody>
      </p:sp>
      <p:sp>
        <p:nvSpPr>
          <p:cNvPr id="154669" name="Text Box 4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4:44</a:t>
            </a:r>
          </a:p>
        </p:txBody>
      </p:sp>
      <p:sp>
        <p:nvSpPr>
          <p:cNvPr id="154670" name="Text Box 4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4:45</a:t>
            </a:r>
          </a:p>
        </p:txBody>
      </p:sp>
      <p:sp>
        <p:nvSpPr>
          <p:cNvPr id="154671" name="Text Box 4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4:46</a:t>
            </a:r>
          </a:p>
        </p:txBody>
      </p:sp>
      <p:sp>
        <p:nvSpPr>
          <p:cNvPr id="154672" name="Text Box 4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4:47</a:t>
            </a:r>
          </a:p>
        </p:txBody>
      </p:sp>
      <p:sp>
        <p:nvSpPr>
          <p:cNvPr id="154673" name="Text Box 4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4:48</a:t>
            </a:r>
          </a:p>
        </p:txBody>
      </p:sp>
      <p:sp>
        <p:nvSpPr>
          <p:cNvPr id="154674" name="Text Box 5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4:49</a:t>
            </a:r>
          </a:p>
        </p:txBody>
      </p:sp>
      <p:sp>
        <p:nvSpPr>
          <p:cNvPr id="154675" name="Text Box 51"/>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4:50</a:t>
            </a:r>
          </a:p>
        </p:txBody>
      </p:sp>
      <p:sp>
        <p:nvSpPr>
          <p:cNvPr id="154676" name="Text Box 52"/>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4:51</a:t>
            </a:r>
          </a:p>
        </p:txBody>
      </p:sp>
      <p:sp>
        <p:nvSpPr>
          <p:cNvPr id="154677" name="Text Box 53"/>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4:52</a:t>
            </a:r>
          </a:p>
        </p:txBody>
      </p:sp>
      <p:sp>
        <p:nvSpPr>
          <p:cNvPr id="154678" name="Text Box 54"/>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4:53</a:t>
            </a:r>
          </a:p>
        </p:txBody>
      </p:sp>
      <p:sp>
        <p:nvSpPr>
          <p:cNvPr id="154679" name="Text Box 55"/>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4:54</a:t>
            </a:r>
          </a:p>
        </p:txBody>
      </p:sp>
      <p:sp>
        <p:nvSpPr>
          <p:cNvPr id="154680" name="Text Box 56"/>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4:55</a:t>
            </a:r>
          </a:p>
        </p:txBody>
      </p:sp>
      <p:sp>
        <p:nvSpPr>
          <p:cNvPr id="154681" name="Text Box 57"/>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4:56</a:t>
            </a:r>
          </a:p>
        </p:txBody>
      </p:sp>
      <p:sp>
        <p:nvSpPr>
          <p:cNvPr id="154682" name="Text Box 58"/>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4:57</a:t>
            </a:r>
          </a:p>
        </p:txBody>
      </p:sp>
      <p:sp>
        <p:nvSpPr>
          <p:cNvPr id="154683" name="Text Box 59"/>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4:58</a:t>
            </a:r>
          </a:p>
        </p:txBody>
      </p:sp>
      <p:sp>
        <p:nvSpPr>
          <p:cNvPr id="154684" name="Text Box 60"/>
          <p:cNvSpPr txBox="1">
            <a:spLocks noChangeArrowheads="1"/>
          </p:cNvSpPr>
          <p:nvPr/>
        </p:nvSpPr>
        <p:spPr bwMode="auto">
          <a:xfrm>
            <a:off x="1905000" y="2667000"/>
            <a:ext cx="5334000" cy="1320800"/>
          </a:xfrm>
          <a:prstGeom prst="rect">
            <a:avLst/>
          </a:prstGeom>
          <a:solidFill>
            <a:schemeClr val="bg1"/>
          </a:solidFill>
          <a:ln w="9525">
            <a:solidFill>
              <a:schemeClr val="tx1"/>
            </a:solidFill>
            <a:miter lim="800000"/>
            <a:headEnd/>
            <a:tailEnd/>
          </a:ln>
          <a:effectLst/>
        </p:spPr>
        <p:txBody>
          <a:bodyPr>
            <a:spAutoFit/>
          </a:bodyPr>
          <a:lstStyle/>
          <a:p>
            <a:pPr algn="r">
              <a:spcBef>
                <a:spcPct val="50000"/>
              </a:spcBef>
              <a:defRPr/>
            </a:pPr>
            <a:r>
              <a:rPr lang="en-US" sz="8000">
                <a:solidFill>
                  <a:srgbClr val="FF0000"/>
                </a:solidFill>
                <a:effectLst>
                  <a:outerShdw blurRad="38100" dist="38100" dir="2700000" algn="tl">
                    <a:srgbClr val="C0C0C0"/>
                  </a:outerShdw>
                </a:effectLst>
                <a:latin typeface="Arial" charset="0"/>
              </a:rPr>
              <a:t>4:59</a:t>
            </a:r>
          </a:p>
        </p:txBody>
      </p:sp>
      <p:sp>
        <p:nvSpPr>
          <p:cNvPr id="154685" name="Text Box 61"/>
          <p:cNvSpPr txBox="1">
            <a:spLocks noChangeArrowheads="1"/>
          </p:cNvSpPr>
          <p:nvPr/>
        </p:nvSpPr>
        <p:spPr bwMode="auto">
          <a:xfrm>
            <a:off x="1932203" y="2667000"/>
            <a:ext cx="5334000" cy="1320800"/>
          </a:xfrm>
          <a:prstGeom prst="rect">
            <a:avLst/>
          </a:prstGeom>
          <a:solidFill>
            <a:srgbClr val="0070C0"/>
          </a:solidFill>
          <a:ln>
            <a:headEnd/>
            <a:tailEnd/>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spcBef>
                <a:spcPct val="50000"/>
              </a:spcBef>
              <a:defRPr/>
            </a:pPr>
            <a:r>
              <a:rPr lang="en-US" sz="8000" dirty="0">
                <a:solidFill>
                  <a:schemeClr val="bg1"/>
                </a:solidFill>
                <a:effectLst>
                  <a:outerShdw blurRad="38100" dist="38100" dir="2700000" algn="tl">
                    <a:srgbClr val="C0C0C0"/>
                  </a:outerShdw>
                </a:effectLst>
                <a:latin typeface="Arial" charset="0"/>
              </a:rPr>
              <a:t>5:00</a:t>
            </a:r>
          </a:p>
        </p:txBody>
      </p:sp>
      <p:sp>
        <p:nvSpPr>
          <p:cNvPr id="154686" name="Text Box 62"/>
          <p:cNvSpPr txBox="1">
            <a:spLocks noChangeArrowheads="1"/>
          </p:cNvSpPr>
          <p:nvPr/>
        </p:nvSpPr>
        <p:spPr bwMode="auto">
          <a:xfrm>
            <a:off x="3581400" y="4267200"/>
            <a:ext cx="4800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Minutes : Seconds</a:t>
            </a:r>
          </a:p>
        </p:txBody>
      </p:sp>
      <p:sp>
        <p:nvSpPr>
          <p:cNvPr id="154711" name="Text Box 87"/>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a:solidFill>
                  <a:srgbClr val="FF0000"/>
                </a:solidFill>
                <a:effectLst>
                  <a:outerShdw blurRad="38100" dist="38100" dir="2700000" algn="tl">
                    <a:srgbClr val="C0C0C0"/>
                  </a:outerShdw>
                </a:effectLst>
                <a:latin typeface="Arial" charset="0"/>
              </a:rPr>
              <a:t>Time Past...</a:t>
            </a:r>
          </a:p>
        </p:txBody>
      </p:sp>
      <p:sp>
        <p:nvSpPr>
          <p:cNvPr id="65"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66"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67" name="صورة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68" name="صورة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69" name="صورة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20232925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462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5462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54629"/>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154630"/>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154631"/>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154632"/>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1000"/>
                                  </p:stCondLst>
                                  <p:childTnLst>
                                    <p:set>
                                      <p:cBhvr>
                                        <p:cTn id="24" dur="1" fill="hold">
                                          <p:stCondLst>
                                            <p:cond delay="499"/>
                                          </p:stCondLst>
                                        </p:cTn>
                                        <p:tgtEl>
                                          <p:spTgt spid="154633"/>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presetSubtype="0" fill="hold" grpId="0" nodeType="afterEffect">
                                  <p:stCondLst>
                                    <p:cond delay="1000"/>
                                  </p:stCondLst>
                                  <p:childTnLst>
                                    <p:set>
                                      <p:cBhvr>
                                        <p:cTn id="27" dur="1" fill="hold">
                                          <p:stCondLst>
                                            <p:cond delay="499"/>
                                          </p:stCondLst>
                                        </p:cTn>
                                        <p:tgtEl>
                                          <p:spTgt spid="154634"/>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presetSubtype="0" fill="hold" grpId="0" nodeType="afterEffect">
                                  <p:stCondLst>
                                    <p:cond delay="1000"/>
                                  </p:stCondLst>
                                  <p:childTnLst>
                                    <p:set>
                                      <p:cBhvr>
                                        <p:cTn id="30" dur="1" fill="hold">
                                          <p:stCondLst>
                                            <p:cond delay="499"/>
                                          </p:stCondLst>
                                        </p:cTn>
                                        <p:tgtEl>
                                          <p:spTgt spid="154635"/>
                                        </p:tgtEl>
                                        <p:attrNameLst>
                                          <p:attrName>style.visibility</p:attrName>
                                        </p:attrNameLst>
                                      </p:cBhvr>
                                      <p:to>
                                        <p:strVal val="visible"/>
                                      </p:to>
                                    </p:set>
                                  </p:childTnLst>
                                </p:cTn>
                              </p:par>
                            </p:childTnLst>
                          </p:cTn>
                        </p:par>
                        <p:par>
                          <p:cTn id="31" fill="hold" nodeType="afterGroup">
                            <p:stCondLst>
                              <p:cond delay="12500"/>
                            </p:stCondLst>
                            <p:childTnLst>
                              <p:par>
                                <p:cTn id="32" presetID="1" presetClass="entr" presetSubtype="0" fill="hold" grpId="0" nodeType="afterEffect">
                                  <p:stCondLst>
                                    <p:cond delay="0"/>
                                  </p:stCondLst>
                                  <p:childTnLst>
                                    <p:set>
                                      <p:cBhvr>
                                        <p:cTn id="33" dur="1" fill="hold">
                                          <p:stCondLst>
                                            <p:cond delay="499"/>
                                          </p:stCondLst>
                                        </p:cTn>
                                        <p:tgtEl>
                                          <p:spTgt spid="154636"/>
                                        </p:tgtEl>
                                        <p:attrNameLst>
                                          <p:attrName>style.visibility</p:attrName>
                                        </p:attrNameLst>
                                      </p:cBhvr>
                                      <p:to>
                                        <p:strVal val="visible"/>
                                      </p:to>
                                    </p:set>
                                  </p:childTnLst>
                                </p:cTn>
                              </p:par>
                            </p:childTnLst>
                          </p:cTn>
                        </p:par>
                        <p:par>
                          <p:cTn id="34" fill="hold" nodeType="afterGroup">
                            <p:stCondLst>
                              <p:cond delay="13000"/>
                            </p:stCondLst>
                            <p:childTnLst>
                              <p:par>
                                <p:cTn id="35" presetID="1" presetClass="entr" presetSubtype="0" fill="hold" grpId="0" nodeType="afterEffect">
                                  <p:stCondLst>
                                    <p:cond delay="1000"/>
                                  </p:stCondLst>
                                  <p:childTnLst>
                                    <p:set>
                                      <p:cBhvr>
                                        <p:cTn id="36" dur="1" fill="hold">
                                          <p:stCondLst>
                                            <p:cond delay="499"/>
                                          </p:stCondLst>
                                        </p:cTn>
                                        <p:tgtEl>
                                          <p:spTgt spid="154637"/>
                                        </p:tgtEl>
                                        <p:attrNameLst>
                                          <p:attrName>style.visibility</p:attrName>
                                        </p:attrNameLst>
                                      </p:cBhvr>
                                      <p:to>
                                        <p:strVal val="visible"/>
                                      </p:to>
                                    </p:set>
                                  </p:childTnLst>
                                </p:cTn>
                              </p:par>
                            </p:childTnLst>
                          </p:cTn>
                        </p:par>
                        <p:par>
                          <p:cTn id="37" fill="hold" nodeType="afterGroup">
                            <p:stCondLst>
                              <p:cond delay="14500"/>
                            </p:stCondLst>
                            <p:childTnLst>
                              <p:par>
                                <p:cTn id="38" presetID="1" presetClass="entr" presetSubtype="0" fill="hold" grpId="0" nodeType="afterEffect">
                                  <p:stCondLst>
                                    <p:cond delay="1000"/>
                                  </p:stCondLst>
                                  <p:childTnLst>
                                    <p:set>
                                      <p:cBhvr>
                                        <p:cTn id="39" dur="1" fill="hold">
                                          <p:stCondLst>
                                            <p:cond delay="499"/>
                                          </p:stCondLst>
                                        </p:cTn>
                                        <p:tgtEl>
                                          <p:spTgt spid="154638"/>
                                        </p:tgtEl>
                                        <p:attrNameLst>
                                          <p:attrName>style.visibility</p:attrName>
                                        </p:attrNameLst>
                                      </p:cBhvr>
                                      <p:to>
                                        <p:strVal val="visible"/>
                                      </p:to>
                                    </p:set>
                                  </p:childTnLst>
                                </p:cTn>
                              </p:par>
                            </p:childTnLst>
                          </p:cTn>
                        </p:par>
                        <p:par>
                          <p:cTn id="40" fill="hold" nodeType="afterGroup">
                            <p:stCondLst>
                              <p:cond delay="16000"/>
                            </p:stCondLst>
                            <p:childTnLst>
                              <p:par>
                                <p:cTn id="41" presetID="1" presetClass="entr" presetSubtype="0" fill="hold" grpId="0" nodeType="afterEffect">
                                  <p:stCondLst>
                                    <p:cond delay="1000"/>
                                  </p:stCondLst>
                                  <p:childTnLst>
                                    <p:set>
                                      <p:cBhvr>
                                        <p:cTn id="42" dur="1" fill="hold">
                                          <p:stCondLst>
                                            <p:cond delay="499"/>
                                          </p:stCondLst>
                                        </p:cTn>
                                        <p:tgtEl>
                                          <p:spTgt spid="154639"/>
                                        </p:tgtEl>
                                        <p:attrNameLst>
                                          <p:attrName>style.visibility</p:attrName>
                                        </p:attrNameLst>
                                      </p:cBhvr>
                                      <p:to>
                                        <p:strVal val="visible"/>
                                      </p:to>
                                    </p:set>
                                  </p:childTnLst>
                                </p:cTn>
                              </p:par>
                            </p:childTnLst>
                          </p:cTn>
                        </p:par>
                        <p:par>
                          <p:cTn id="43" fill="hold" nodeType="afterGroup">
                            <p:stCondLst>
                              <p:cond delay="17500"/>
                            </p:stCondLst>
                            <p:childTnLst>
                              <p:par>
                                <p:cTn id="44" presetID="1" presetClass="entr" presetSubtype="0" fill="hold" grpId="0" nodeType="afterEffect">
                                  <p:stCondLst>
                                    <p:cond delay="1000"/>
                                  </p:stCondLst>
                                  <p:childTnLst>
                                    <p:set>
                                      <p:cBhvr>
                                        <p:cTn id="45" dur="1" fill="hold">
                                          <p:stCondLst>
                                            <p:cond delay="499"/>
                                          </p:stCondLst>
                                        </p:cTn>
                                        <p:tgtEl>
                                          <p:spTgt spid="154640"/>
                                        </p:tgtEl>
                                        <p:attrNameLst>
                                          <p:attrName>style.visibility</p:attrName>
                                        </p:attrNameLst>
                                      </p:cBhvr>
                                      <p:to>
                                        <p:strVal val="visible"/>
                                      </p:to>
                                    </p:set>
                                  </p:childTnLst>
                                </p:cTn>
                              </p:par>
                            </p:childTnLst>
                          </p:cTn>
                        </p:par>
                        <p:par>
                          <p:cTn id="46" fill="hold" nodeType="afterGroup">
                            <p:stCondLst>
                              <p:cond delay="19000"/>
                            </p:stCondLst>
                            <p:childTnLst>
                              <p:par>
                                <p:cTn id="47" presetID="1" presetClass="entr" presetSubtype="0" fill="hold" grpId="0" nodeType="afterEffect">
                                  <p:stCondLst>
                                    <p:cond delay="1000"/>
                                  </p:stCondLst>
                                  <p:childTnLst>
                                    <p:set>
                                      <p:cBhvr>
                                        <p:cTn id="48" dur="1" fill="hold">
                                          <p:stCondLst>
                                            <p:cond delay="499"/>
                                          </p:stCondLst>
                                        </p:cTn>
                                        <p:tgtEl>
                                          <p:spTgt spid="154641"/>
                                        </p:tgtEl>
                                        <p:attrNameLst>
                                          <p:attrName>style.visibility</p:attrName>
                                        </p:attrNameLst>
                                      </p:cBhvr>
                                      <p:to>
                                        <p:strVal val="visible"/>
                                      </p:to>
                                    </p:set>
                                  </p:childTnLst>
                                </p:cTn>
                              </p:par>
                            </p:childTnLst>
                          </p:cTn>
                        </p:par>
                        <p:par>
                          <p:cTn id="49" fill="hold" nodeType="afterGroup">
                            <p:stCondLst>
                              <p:cond delay="20500"/>
                            </p:stCondLst>
                            <p:childTnLst>
                              <p:par>
                                <p:cTn id="50" presetID="1" presetClass="entr" presetSubtype="0" fill="hold" grpId="0" nodeType="afterEffect">
                                  <p:stCondLst>
                                    <p:cond delay="1000"/>
                                  </p:stCondLst>
                                  <p:childTnLst>
                                    <p:set>
                                      <p:cBhvr>
                                        <p:cTn id="51" dur="1" fill="hold">
                                          <p:stCondLst>
                                            <p:cond delay="499"/>
                                          </p:stCondLst>
                                        </p:cTn>
                                        <p:tgtEl>
                                          <p:spTgt spid="154642"/>
                                        </p:tgtEl>
                                        <p:attrNameLst>
                                          <p:attrName>style.visibility</p:attrName>
                                        </p:attrNameLst>
                                      </p:cBhvr>
                                      <p:to>
                                        <p:strVal val="visible"/>
                                      </p:to>
                                    </p:set>
                                  </p:childTnLst>
                                </p:cTn>
                              </p:par>
                            </p:childTnLst>
                          </p:cTn>
                        </p:par>
                        <p:par>
                          <p:cTn id="52" fill="hold" nodeType="afterGroup">
                            <p:stCondLst>
                              <p:cond delay="22000"/>
                            </p:stCondLst>
                            <p:childTnLst>
                              <p:par>
                                <p:cTn id="53" presetID="1" presetClass="entr" presetSubtype="0" fill="hold" grpId="0" nodeType="afterEffect">
                                  <p:stCondLst>
                                    <p:cond delay="1000"/>
                                  </p:stCondLst>
                                  <p:childTnLst>
                                    <p:set>
                                      <p:cBhvr>
                                        <p:cTn id="54" dur="1" fill="hold">
                                          <p:stCondLst>
                                            <p:cond delay="499"/>
                                          </p:stCondLst>
                                        </p:cTn>
                                        <p:tgtEl>
                                          <p:spTgt spid="154643"/>
                                        </p:tgtEl>
                                        <p:attrNameLst>
                                          <p:attrName>style.visibility</p:attrName>
                                        </p:attrNameLst>
                                      </p:cBhvr>
                                      <p:to>
                                        <p:strVal val="visible"/>
                                      </p:to>
                                    </p:set>
                                  </p:childTnLst>
                                </p:cTn>
                              </p:par>
                            </p:childTnLst>
                          </p:cTn>
                        </p:par>
                        <p:par>
                          <p:cTn id="55" fill="hold" nodeType="afterGroup">
                            <p:stCondLst>
                              <p:cond delay="23500"/>
                            </p:stCondLst>
                            <p:childTnLst>
                              <p:par>
                                <p:cTn id="56" presetID="1" presetClass="entr" presetSubtype="0" fill="hold" grpId="0" nodeType="afterEffect">
                                  <p:stCondLst>
                                    <p:cond delay="1000"/>
                                  </p:stCondLst>
                                  <p:childTnLst>
                                    <p:set>
                                      <p:cBhvr>
                                        <p:cTn id="57" dur="1" fill="hold">
                                          <p:stCondLst>
                                            <p:cond delay="499"/>
                                          </p:stCondLst>
                                        </p:cTn>
                                        <p:tgtEl>
                                          <p:spTgt spid="154644"/>
                                        </p:tgtEl>
                                        <p:attrNameLst>
                                          <p:attrName>style.visibility</p:attrName>
                                        </p:attrNameLst>
                                      </p:cBhvr>
                                      <p:to>
                                        <p:strVal val="visible"/>
                                      </p:to>
                                    </p:set>
                                  </p:childTnLst>
                                </p:cTn>
                              </p:par>
                            </p:childTnLst>
                          </p:cTn>
                        </p:par>
                        <p:par>
                          <p:cTn id="58" fill="hold" nodeType="afterGroup">
                            <p:stCondLst>
                              <p:cond delay="25000"/>
                            </p:stCondLst>
                            <p:childTnLst>
                              <p:par>
                                <p:cTn id="59" presetID="1" presetClass="entr" presetSubtype="0" fill="hold" grpId="0" nodeType="afterEffect">
                                  <p:stCondLst>
                                    <p:cond delay="1000"/>
                                  </p:stCondLst>
                                  <p:childTnLst>
                                    <p:set>
                                      <p:cBhvr>
                                        <p:cTn id="60" dur="1" fill="hold">
                                          <p:stCondLst>
                                            <p:cond delay="499"/>
                                          </p:stCondLst>
                                        </p:cTn>
                                        <p:tgtEl>
                                          <p:spTgt spid="154645"/>
                                        </p:tgtEl>
                                        <p:attrNameLst>
                                          <p:attrName>style.visibility</p:attrName>
                                        </p:attrNameLst>
                                      </p:cBhvr>
                                      <p:to>
                                        <p:strVal val="visible"/>
                                      </p:to>
                                    </p:set>
                                  </p:childTnLst>
                                </p:cTn>
                              </p:par>
                            </p:childTnLst>
                          </p:cTn>
                        </p:par>
                        <p:par>
                          <p:cTn id="61" fill="hold" nodeType="afterGroup">
                            <p:stCondLst>
                              <p:cond delay="26500"/>
                            </p:stCondLst>
                            <p:childTnLst>
                              <p:par>
                                <p:cTn id="62" presetID="1" presetClass="entr" presetSubtype="0" fill="hold" grpId="0" nodeType="afterEffect">
                                  <p:stCondLst>
                                    <p:cond delay="0"/>
                                  </p:stCondLst>
                                  <p:childTnLst>
                                    <p:set>
                                      <p:cBhvr>
                                        <p:cTn id="63" dur="1" fill="hold">
                                          <p:stCondLst>
                                            <p:cond delay="499"/>
                                          </p:stCondLst>
                                        </p:cTn>
                                        <p:tgtEl>
                                          <p:spTgt spid="154646"/>
                                        </p:tgtEl>
                                        <p:attrNameLst>
                                          <p:attrName>style.visibility</p:attrName>
                                        </p:attrNameLst>
                                      </p:cBhvr>
                                      <p:to>
                                        <p:strVal val="visible"/>
                                      </p:to>
                                    </p:set>
                                  </p:childTnLst>
                                </p:cTn>
                              </p:par>
                            </p:childTnLst>
                          </p:cTn>
                        </p:par>
                        <p:par>
                          <p:cTn id="64" fill="hold" nodeType="afterGroup">
                            <p:stCondLst>
                              <p:cond delay="27000"/>
                            </p:stCondLst>
                            <p:childTnLst>
                              <p:par>
                                <p:cTn id="65" presetID="1" presetClass="entr" presetSubtype="0" fill="hold" grpId="0" nodeType="afterEffect">
                                  <p:stCondLst>
                                    <p:cond delay="1000"/>
                                  </p:stCondLst>
                                  <p:childTnLst>
                                    <p:set>
                                      <p:cBhvr>
                                        <p:cTn id="66" dur="1" fill="hold">
                                          <p:stCondLst>
                                            <p:cond delay="499"/>
                                          </p:stCondLst>
                                        </p:cTn>
                                        <p:tgtEl>
                                          <p:spTgt spid="154647"/>
                                        </p:tgtEl>
                                        <p:attrNameLst>
                                          <p:attrName>style.visibility</p:attrName>
                                        </p:attrNameLst>
                                      </p:cBhvr>
                                      <p:to>
                                        <p:strVal val="visible"/>
                                      </p:to>
                                    </p:set>
                                  </p:childTnLst>
                                </p:cTn>
                              </p:par>
                            </p:childTnLst>
                          </p:cTn>
                        </p:par>
                        <p:par>
                          <p:cTn id="67" fill="hold" nodeType="afterGroup">
                            <p:stCondLst>
                              <p:cond delay="28500"/>
                            </p:stCondLst>
                            <p:childTnLst>
                              <p:par>
                                <p:cTn id="68" presetID="1" presetClass="entr" presetSubtype="0" fill="hold" grpId="0" nodeType="afterEffect">
                                  <p:stCondLst>
                                    <p:cond delay="1000"/>
                                  </p:stCondLst>
                                  <p:childTnLst>
                                    <p:set>
                                      <p:cBhvr>
                                        <p:cTn id="69" dur="1" fill="hold">
                                          <p:stCondLst>
                                            <p:cond delay="499"/>
                                          </p:stCondLst>
                                        </p:cTn>
                                        <p:tgtEl>
                                          <p:spTgt spid="154648"/>
                                        </p:tgtEl>
                                        <p:attrNameLst>
                                          <p:attrName>style.visibility</p:attrName>
                                        </p:attrNameLst>
                                      </p:cBhvr>
                                      <p:to>
                                        <p:strVal val="visible"/>
                                      </p:to>
                                    </p:set>
                                  </p:childTnLst>
                                </p:cTn>
                              </p:par>
                            </p:childTnLst>
                          </p:cTn>
                        </p:par>
                        <p:par>
                          <p:cTn id="70" fill="hold" nodeType="afterGroup">
                            <p:stCondLst>
                              <p:cond delay="30000"/>
                            </p:stCondLst>
                            <p:childTnLst>
                              <p:par>
                                <p:cTn id="71" presetID="1" presetClass="entr" presetSubtype="0" fill="hold" grpId="0" nodeType="afterEffect">
                                  <p:stCondLst>
                                    <p:cond delay="1000"/>
                                  </p:stCondLst>
                                  <p:childTnLst>
                                    <p:set>
                                      <p:cBhvr>
                                        <p:cTn id="72" dur="1" fill="hold">
                                          <p:stCondLst>
                                            <p:cond delay="499"/>
                                          </p:stCondLst>
                                        </p:cTn>
                                        <p:tgtEl>
                                          <p:spTgt spid="154649"/>
                                        </p:tgtEl>
                                        <p:attrNameLst>
                                          <p:attrName>style.visibility</p:attrName>
                                        </p:attrNameLst>
                                      </p:cBhvr>
                                      <p:to>
                                        <p:strVal val="visible"/>
                                      </p:to>
                                    </p:set>
                                  </p:childTnLst>
                                </p:cTn>
                              </p:par>
                            </p:childTnLst>
                          </p:cTn>
                        </p:par>
                        <p:par>
                          <p:cTn id="73" fill="hold" nodeType="afterGroup">
                            <p:stCondLst>
                              <p:cond delay="31500"/>
                            </p:stCondLst>
                            <p:childTnLst>
                              <p:par>
                                <p:cTn id="74" presetID="1" presetClass="entr" presetSubtype="0" fill="hold" grpId="0" nodeType="afterEffect">
                                  <p:stCondLst>
                                    <p:cond delay="1000"/>
                                  </p:stCondLst>
                                  <p:childTnLst>
                                    <p:set>
                                      <p:cBhvr>
                                        <p:cTn id="75" dur="1" fill="hold">
                                          <p:stCondLst>
                                            <p:cond delay="499"/>
                                          </p:stCondLst>
                                        </p:cTn>
                                        <p:tgtEl>
                                          <p:spTgt spid="154650"/>
                                        </p:tgtEl>
                                        <p:attrNameLst>
                                          <p:attrName>style.visibility</p:attrName>
                                        </p:attrNameLst>
                                      </p:cBhvr>
                                      <p:to>
                                        <p:strVal val="visible"/>
                                      </p:to>
                                    </p:set>
                                  </p:childTnLst>
                                </p:cTn>
                              </p:par>
                            </p:childTnLst>
                          </p:cTn>
                        </p:par>
                        <p:par>
                          <p:cTn id="76" fill="hold" nodeType="afterGroup">
                            <p:stCondLst>
                              <p:cond delay="33000"/>
                            </p:stCondLst>
                            <p:childTnLst>
                              <p:par>
                                <p:cTn id="77" presetID="1" presetClass="entr" presetSubtype="0" fill="hold" grpId="0" nodeType="afterEffect">
                                  <p:stCondLst>
                                    <p:cond delay="1000"/>
                                  </p:stCondLst>
                                  <p:childTnLst>
                                    <p:set>
                                      <p:cBhvr>
                                        <p:cTn id="78" dur="1" fill="hold">
                                          <p:stCondLst>
                                            <p:cond delay="499"/>
                                          </p:stCondLst>
                                        </p:cTn>
                                        <p:tgtEl>
                                          <p:spTgt spid="154651"/>
                                        </p:tgtEl>
                                        <p:attrNameLst>
                                          <p:attrName>style.visibility</p:attrName>
                                        </p:attrNameLst>
                                      </p:cBhvr>
                                      <p:to>
                                        <p:strVal val="visible"/>
                                      </p:to>
                                    </p:set>
                                  </p:childTnLst>
                                </p:cTn>
                              </p:par>
                            </p:childTnLst>
                          </p:cTn>
                        </p:par>
                        <p:par>
                          <p:cTn id="79" fill="hold" nodeType="afterGroup">
                            <p:stCondLst>
                              <p:cond delay="34500"/>
                            </p:stCondLst>
                            <p:childTnLst>
                              <p:par>
                                <p:cTn id="80" presetID="1" presetClass="entr" presetSubtype="0" fill="hold" grpId="0" nodeType="afterEffect">
                                  <p:stCondLst>
                                    <p:cond delay="1000"/>
                                  </p:stCondLst>
                                  <p:childTnLst>
                                    <p:set>
                                      <p:cBhvr>
                                        <p:cTn id="81" dur="1" fill="hold">
                                          <p:stCondLst>
                                            <p:cond delay="499"/>
                                          </p:stCondLst>
                                        </p:cTn>
                                        <p:tgtEl>
                                          <p:spTgt spid="154652"/>
                                        </p:tgtEl>
                                        <p:attrNameLst>
                                          <p:attrName>style.visibility</p:attrName>
                                        </p:attrNameLst>
                                      </p:cBhvr>
                                      <p:to>
                                        <p:strVal val="visible"/>
                                      </p:to>
                                    </p:set>
                                  </p:childTnLst>
                                </p:cTn>
                              </p:par>
                            </p:childTnLst>
                          </p:cTn>
                        </p:par>
                        <p:par>
                          <p:cTn id="82" fill="hold" nodeType="afterGroup">
                            <p:stCondLst>
                              <p:cond delay="36000"/>
                            </p:stCondLst>
                            <p:childTnLst>
                              <p:par>
                                <p:cTn id="83" presetID="1" presetClass="entr" presetSubtype="0" fill="hold" grpId="0" nodeType="afterEffect">
                                  <p:stCondLst>
                                    <p:cond delay="1000"/>
                                  </p:stCondLst>
                                  <p:childTnLst>
                                    <p:set>
                                      <p:cBhvr>
                                        <p:cTn id="84" dur="1" fill="hold">
                                          <p:stCondLst>
                                            <p:cond delay="499"/>
                                          </p:stCondLst>
                                        </p:cTn>
                                        <p:tgtEl>
                                          <p:spTgt spid="154653"/>
                                        </p:tgtEl>
                                        <p:attrNameLst>
                                          <p:attrName>style.visibility</p:attrName>
                                        </p:attrNameLst>
                                      </p:cBhvr>
                                      <p:to>
                                        <p:strVal val="visible"/>
                                      </p:to>
                                    </p:set>
                                  </p:childTnLst>
                                </p:cTn>
                              </p:par>
                            </p:childTnLst>
                          </p:cTn>
                        </p:par>
                        <p:par>
                          <p:cTn id="85" fill="hold" nodeType="afterGroup">
                            <p:stCondLst>
                              <p:cond delay="37500"/>
                            </p:stCondLst>
                            <p:childTnLst>
                              <p:par>
                                <p:cTn id="86" presetID="1" presetClass="entr" presetSubtype="0" fill="hold" grpId="0" nodeType="afterEffect">
                                  <p:stCondLst>
                                    <p:cond delay="1000"/>
                                  </p:stCondLst>
                                  <p:childTnLst>
                                    <p:set>
                                      <p:cBhvr>
                                        <p:cTn id="87" dur="1" fill="hold">
                                          <p:stCondLst>
                                            <p:cond delay="499"/>
                                          </p:stCondLst>
                                        </p:cTn>
                                        <p:tgtEl>
                                          <p:spTgt spid="154654"/>
                                        </p:tgtEl>
                                        <p:attrNameLst>
                                          <p:attrName>style.visibility</p:attrName>
                                        </p:attrNameLst>
                                      </p:cBhvr>
                                      <p:to>
                                        <p:strVal val="visible"/>
                                      </p:to>
                                    </p:set>
                                  </p:childTnLst>
                                </p:cTn>
                              </p:par>
                            </p:childTnLst>
                          </p:cTn>
                        </p:par>
                        <p:par>
                          <p:cTn id="88" fill="hold" nodeType="afterGroup">
                            <p:stCondLst>
                              <p:cond delay="39000"/>
                            </p:stCondLst>
                            <p:childTnLst>
                              <p:par>
                                <p:cTn id="89" presetID="1" presetClass="entr" presetSubtype="0" fill="hold" grpId="0" nodeType="afterEffect">
                                  <p:stCondLst>
                                    <p:cond delay="1000"/>
                                  </p:stCondLst>
                                  <p:childTnLst>
                                    <p:set>
                                      <p:cBhvr>
                                        <p:cTn id="90" dur="1" fill="hold">
                                          <p:stCondLst>
                                            <p:cond delay="499"/>
                                          </p:stCondLst>
                                        </p:cTn>
                                        <p:tgtEl>
                                          <p:spTgt spid="154655"/>
                                        </p:tgtEl>
                                        <p:attrNameLst>
                                          <p:attrName>style.visibility</p:attrName>
                                        </p:attrNameLst>
                                      </p:cBhvr>
                                      <p:to>
                                        <p:strVal val="visible"/>
                                      </p:to>
                                    </p:set>
                                  </p:childTnLst>
                                </p:cTn>
                              </p:par>
                            </p:childTnLst>
                          </p:cTn>
                        </p:par>
                        <p:par>
                          <p:cTn id="91" fill="hold" nodeType="afterGroup">
                            <p:stCondLst>
                              <p:cond delay="40500"/>
                            </p:stCondLst>
                            <p:childTnLst>
                              <p:par>
                                <p:cTn id="92" presetID="1" presetClass="entr" presetSubtype="0" fill="hold" grpId="0" nodeType="afterEffect">
                                  <p:stCondLst>
                                    <p:cond delay="0"/>
                                  </p:stCondLst>
                                  <p:childTnLst>
                                    <p:set>
                                      <p:cBhvr>
                                        <p:cTn id="93" dur="1" fill="hold">
                                          <p:stCondLst>
                                            <p:cond delay="499"/>
                                          </p:stCondLst>
                                        </p:cTn>
                                        <p:tgtEl>
                                          <p:spTgt spid="154656"/>
                                        </p:tgtEl>
                                        <p:attrNameLst>
                                          <p:attrName>style.visibility</p:attrName>
                                        </p:attrNameLst>
                                      </p:cBhvr>
                                      <p:to>
                                        <p:strVal val="visible"/>
                                      </p:to>
                                    </p:set>
                                  </p:childTnLst>
                                </p:cTn>
                              </p:par>
                            </p:childTnLst>
                          </p:cTn>
                        </p:par>
                        <p:par>
                          <p:cTn id="94" fill="hold" nodeType="afterGroup">
                            <p:stCondLst>
                              <p:cond delay="41000"/>
                            </p:stCondLst>
                            <p:childTnLst>
                              <p:par>
                                <p:cTn id="95" presetID="1" presetClass="entr" presetSubtype="0" fill="hold" grpId="0" nodeType="afterEffect">
                                  <p:stCondLst>
                                    <p:cond delay="1000"/>
                                  </p:stCondLst>
                                  <p:childTnLst>
                                    <p:set>
                                      <p:cBhvr>
                                        <p:cTn id="96" dur="1" fill="hold">
                                          <p:stCondLst>
                                            <p:cond delay="499"/>
                                          </p:stCondLst>
                                        </p:cTn>
                                        <p:tgtEl>
                                          <p:spTgt spid="154657"/>
                                        </p:tgtEl>
                                        <p:attrNameLst>
                                          <p:attrName>style.visibility</p:attrName>
                                        </p:attrNameLst>
                                      </p:cBhvr>
                                      <p:to>
                                        <p:strVal val="visible"/>
                                      </p:to>
                                    </p:set>
                                  </p:childTnLst>
                                </p:cTn>
                              </p:par>
                            </p:childTnLst>
                          </p:cTn>
                        </p:par>
                        <p:par>
                          <p:cTn id="97" fill="hold" nodeType="afterGroup">
                            <p:stCondLst>
                              <p:cond delay="42500"/>
                            </p:stCondLst>
                            <p:childTnLst>
                              <p:par>
                                <p:cTn id="98" presetID="1" presetClass="entr" presetSubtype="0" fill="hold" grpId="0" nodeType="afterEffect">
                                  <p:stCondLst>
                                    <p:cond delay="1000"/>
                                  </p:stCondLst>
                                  <p:childTnLst>
                                    <p:set>
                                      <p:cBhvr>
                                        <p:cTn id="99" dur="1" fill="hold">
                                          <p:stCondLst>
                                            <p:cond delay="499"/>
                                          </p:stCondLst>
                                        </p:cTn>
                                        <p:tgtEl>
                                          <p:spTgt spid="154658"/>
                                        </p:tgtEl>
                                        <p:attrNameLst>
                                          <p:attrName>style.visibility</p:attrName>
                                        </p:attrNameLst>
                                      </p:cBhvr>
                                      <p:to>
                                        <p:strVal val="visible"/>
                                      </p:to>
                                    </p:set>
                                  </p:childTnLst>
                                </p:cTn>
                              </p:par>
                            </p:childTnLst>
                          </p:cTn>
                        </p:par>
                        <p:par>
                          <p:cTn id="100" fill="hold" nodeType="afterGroup">
                            <p:stCondLst>
                              <p:cond delay="44000"/>
                            </p:stCondLst>
                            <p:childTnLst>
                              <p:par>
                                <p:cTn id="101" presetID="1" presetClass="entr" presetSubtype="0" fill="hold" grpId="0" nodeType="afterEffect">
                                  <p:stCondLst>
                                    <p:cond delay="1000"/>
                                  </p:stCondLst>
                                  <p:childTnLst>
                                    <p:set>
                                      <p:cBhvr>
                                        <p:cTn id="102" dur="1" fill="hold">
                                          <p:stCondLst>
                                            <p:cond delay="499"/>
                                          </p:stCondLst>
                                        </p:cTn>
                                        <p:tgtEl>
                                          <p:spTgt spid="154659"/>
                                        </p:tgtEl>
                                        <p:attrNameLst>
                                          <p:attrName>style.visibility</p:attrName>
                                        </p:attrNameLst>
                                      </p:cBhvr>
                                      <p:to>
                                        <p:strVal val="visible"/>
                                      </p:to>
                                    </p:set>
                                  </p:childTnLst>
                                </p:cTn>
                              </p:par>
                            </p:childTnLst>
                          </p:cTn>
                        </p:par>
                        <p:par>
                          <p:cTn id="103" fill="hold" nodeType="afterGroup">
                            <p:stCondLst>
                              <p:cond delay="45500"/>
                            </p:stCondLst>
                            <p:childTnLst>
                              <p:par>
                                <p:cTn id="104" presetID="1" presetClass="entr" presetSubtype="0" fill="hold" grpId="0" nodeType="afterEffect">
                                  <p:stCondLst>
                                    <p:cond delay="1000"/>
                                  </p:stCondLst>
                                  <p:childTnLst>
                                    <p:set>
                                      <p:cBhvr>
                                        <p:cTn id="105" dur="1" fill="hold">
                                          <p:stCondLst>
                                            <p:cond delay="499"/>
                                          </p:stCondLst>
                                        </p:cTn>
                                        <p:tgtEl>
                                          <p:spTgt spid="154660"/>
                                        </p:tgtEl>
                                        <p:attrNameLst>
                                          <p:attrName>style.visibility</p:attrName>
                                        </p:attrNameLst>
                                      </p:cBhvr>
                                      <p:to>
                                        <p:strVal val="visible"/>
                                      </p:to>
                                    </p:set>
                                  </p:childTnLst>
                                </p:cTn>
                              </p:par>
                            </p:childTnLst>
                          </p:cTn>
                        </p:par>
                        <p:par>
                          <p:cTn id="106" fill="hold" nodeType="afterGroup">
                            <p:stCondLst>
                              <p:cond delay="47000"/>
                            </p:stCondLst>
                            <p:childTnLst>
                              <p:par>
                                <p:cTn id="107" presetID="1" presetClass="entr" presetSubtype="0" fill="hold" grpId="0" nodeType="afterEffect">
                                  <p:stCondLst>
                                    <p:cond delay="1000"/>
                                  </p:stCondLst>
                                  <p:childTnLst>
                                    <p:set>
                                      <p:cBhvr>
                                        <p:cTn id="108" dur="1" fill="hold">
                                          <p:stCondLst>
                                            <p:cond delay="499"/>
                                          </p:stCondLst>
                                        </p:cTn>
                                        <p:tgtEl>
                                          <p:spTgt spid="154661"/>
                                        </p:tgtEl>
                                        <p:attrNameLst>
                                          <p:attrName>style.visibility</p:attrName>
                                        </p:attrNameLst>
                                      </p:cBhvr>
                                      <p:to>
                                        <p:strVal val="visible"/>
                                      </p:to>
                                    </p:set>
                                  </p:childTnLst>
                                </p:cTn>
                              </p:par>
                            </p:childTnLst>
                          </p:cTn>
                        </p:par>
                        <p:par>
                          <p:cTn id="109" fill="hold" nodeType="afterGroup">
                            <p:stCondLst>
                              <p:cond delay="48500"/>
                            </p:stCondLst>
                            <p:childTnLst>
                              <p:par>
                                <p:cTn id="110" presetID="1" presetClass="entr" presetSubtype="0" fill="hold" grpId="0" nodeType="afterEffect">
                                  <p:stCondLst>
                                    <p:cond delay="1000"/>
                                  </p:stCondLst>
                                  <p:childTnLst>
                                    <p:set>
                                      <p:cBhvr>
                                        <p:cTn id="111" dur="1" fill="hold">
                                          <p:stCondLst>
                                            <p:cond delay="499"/>
                                          </p:stCondLst>
                                        </p:cTn>
                                        <p:tgtEl>
                                          <p:spTgt spid="154662"/>
                                        </p:tgtEl>
                                        <p:attrNameLst>
                                          <p:attrName>style.visibility</p:attrName>
                                        </p:attrNameLst>
                                      </p:cBhvr>
                                      <p:to>
                                        <p:strVal val="visible"/>
                                      </p:to>
                                    </p:set>
                                  </p:childTnLst>
                                </p:cTn>
                              </p:par>
                            </p:childTnLst>
                          </p:cTn>
                        </p:par>
                        <p:par>
                          <p:cTn id="112" fill="hold" nodeType="afterGroup">
                            <p:stCondLst>
                              <p:cond delay="50000"/>
                            </p:stCondLst>
                            <p:childTnLst>
                              <p:par>
                                <p:cTn id="113" presetID="1" presetClass="entr" presetSubtype="0" fill="hold" grpId="0" nodeType="afterEffect">
                                  <p:stCondLst>
                                    <p:cond delay="1000"/>
                                  </p:stCondLst>
                                  <p:childTnLst>
                                    <p:set>
                                      <p:cBhvr>
                                        <p:cTn id="114" dur="1" fill="hold">
                                          <p:stCondLst>
                                            <p:cond delay="499"/>
                                          </p:stCondLst>
                                        </p:cTn>
                                        <p:tgtEl>
                                          <p:spTgt spid="154663"/>
                                        </p:tgtEl>
                                        <p:attrNameLst>
                                          <p:attrName>style.visibility</p:attrName>
                                        </p:attrNameLst>
                                      </p:cBhvr>
                                      <p:to>
                                        <p:strVal val="visible"/>
                                      </p:to>
                                    </p:set>
                                  </p:childTnLst>
                                </p:cTn>
                              </p:par>
                            </p:childTnLst>
                          </p:cTn>
                        </p:par>
                        <p:par>
                          <p:cTn id="115" fill="hold" nodeType="afterGroup">
                            <p:stCondLst>
                              <p:cond delay="51500"/>
                            </p:stCondLst>
                            <p:childTnLst>
                              <p:par>
                                <p:cTn id="116" presetID="1" presetClass="entr" presetSubtype="0" fill="hold" grpId="0" nodeType="afterEffect">
                                  <p:stCondLst>
                                    <p:cond delay="1000"/>
                                  </p:stCondLst>
                                  <p:childTnLst>
                                    <p:set>
                                      <p:cBhvr>
                                        <p:cTn id="117" dur="1" fill="hold">
                                          <p:stCondLst>
                                            <p:cond delay="499"/>
                                          </p:stCondLst>
                                        </p:cTn>
                                        <p:tgtEl>
                                          <p:spTgt spid="154664"/>
                                        </p:tgtEl>
                                        <p:attrNameLst>
                                          <p:attrName>style.visibility</p:attrName>
                                        </p:attrNameLst>
                                      </p:cBhvr>
                                      <p:to>
                                        <p:strVal val="visible"/>
                                      </p:to>
                                    </p:set>
                                  </p:childTnLst>
                                </p:cTn>
                              </p:par>
                            </p:childTnLst>
                          </p:cTn>
                        </p:par>
                        <p:par>
                          <p:cTn id="118" fill="hold" nodeType="afterGroup">
                            <p:stCondLst>
                              <p:cond delay="53000"/>
                            </p:stCondLst>
                            <p:childTnLst>
                              <p:par>
                                <p:cTn id="119" presetID="1" presetClass="entr" presetSubtype="0" fill="hold" grpId="0" nodeType="afterEffect">
                                  <p:stCondLst>
                                    <p:cond delay="1000"/>
                                  </p:stCondLst>
                                  <p:childTnLst>
                                    <p:set>
                                      <p:cBhvr>
                                        <p:cTn id="120" dur="1" fill="hold">
                                          <p:stCondLst>
                                            <p:cond delay="499"/>
                                          </p:stCondLst>
                                        </p:cTn>
                                        <p:tgtEl>
                                          <p:spTgt spid="154665"/>
                                        </p:tgtEl>
                                        <p:attrNameLst>
                                          <p:attrName>style.visibility</p:attrName>
                                        </p:attrNameLst>
                                      </p:cBhvr>
                                      <p:to>
                                        <p:strVal val="visible"/>
                                      </p:to>
                                    </p:set>
                                  </p:childTnLst>
                                </p:cTn>
                              </p:par>
                            </p:childTnLst>
                          </p:cTn>
                        </p:par>
                        <p:par>
                          <p:cTn id="121" fill="hold" nodeType="afterGroup">
                            <p:stCondLst>
                              <p:cond delay="54500"/>
                            </p:stCondLst>
                            <p:childTnLst>
                              <p:par>
                                <p:cTn id="122" presetID="1" presetClass="entr" presetSubtype="0" fill="hold" grpId="0" nodeType="afterEffect">
                                  <p:stCondLst>
                                    <p:cond delay="0"/>
                                  </p:stCondLst>
                                  <p:childTnLst>
                                    <p:set>
                                      <p:cBhvr>
                                        <p:cTn id="123" dur="1" fill="hold">
                                          <p:stCondLst>
                                            <p:cond delay="499"/>
                                          </p:stCondLst>
                                        </p:cTn>
                                        <p:tgtEl>
                                          <p:spTgt spid="154666"/>
                                        </p:tgtEl>
                                        <p:attrNameLst>
                                          <p:attrName>style.visibility</p:attrName>
                                        </p:attrNameLst>
                                      </p:cBhvr>
                                      <p:to>
                                        <p:strVal val="visible"/>
                                      </p:to>
                                    </p:set>
                                  </p:childTnLst>
                                </p:cTn>
                              </p:par>
                            </p:childTnLst>
                          </p:cTn>
                        </p:par>
                        <p:par>
                          <p:cTn id="124" fill="hold" nodeType="afterGroup">
                            <p:stCondLst>
                              <p:cond delay="55000"/>
                            </p:stCondLst>
                            <p:childTnLst>
                              <p:par>
                                <p:cTn id="125" presetID="1" presetClass="entr" presetSubtype="0" fill="hold" grpId="0" nodeType="afterEffect">
                                  <p:stCondLst>
                                    <p:cond delay="1000"/>
                                  </p:stCondLst>
                                  <p:childTnLst>
                                    <p:set>
                                      <p:cBhvr>
                                        <p:cTn id="126" dur="1" fill="hold">
                                          <p:stCondLst>
                                            <p:cond delay="499"/>
                                          </p:stCondLst>
                                        </p:cTn>
                                        <p:tgtEl>
                                          <p:spTgt spid="154667"/>
                                        </p:tgtEl>
                                        <p:attrNameLst>
                                          <p:attrName>style.visibility</p:attrName>
                                        </p:attrNameLst>
                                      </p:cBhvr>
                                      <p:to>
                                        <p:strVal val="visible"/>
                                      </p:to>
                                    </p:set>
                                  </p:childTnLst>
                                </p:cTn>
                              </p:par>
                            </p:childTnLst>
                          </p:cTn>
                        </p:par>
                        <p:par>
                          <p:cTn id="127" fill="hold" nodeType="afterGroup">
                            <p:stCondLst>
                              <p:cond delay="56500"/>
                            </p:stCondLst>
                            <p:childTnLst>
                              <p:par>
                                <p:cTn id="128" presetID="1" presetClass="entr" presetSubtype="0" fill="hold" grpId="0" nodeType="afterEffect">
                                  <p:stCondLst>
                                    <p:cond delay="1000"/>
                                  </p:stCondLst>
                                  <p:childTnLst>
                                    <p:set>
                                      <p:cBhvr>
                                        <p:cTn id="129" dur="1" fill="hold">
                                          <p:stCondLst>
                                            <p:cond delay="499"/>
                                          </p:stCondLst>
                                        </p:cTn>
                                        <p:tgtEl>
                                          <p:spTgt spid="154668"/>
                                        </p:tgtEl>
                                        <p:attrNameLst>
                                          <p:attrName>style.visibility</p:attrName>
                                        </p:attrNameLst>
                                      </p:cBhvr>
                                      <p:to>
                                        <p:strVal val="visible"/>
                                      </p:to>
                                    </p:set>
                                  </p:childTnLst>
                                </p:cTn>
                              </p:par>
                            </p:childTnLst>
                          </p:cTn>
                        </p:par>
                        <p:par>
                          <p:cTn id="130" fill="hold" nodeType="afterGroup">
                            <p:stCondLst>
                              <p:cond delay="58000"/>
                            </p:stCondLst>
                            <p:childTnLst>
                              <p:par>
                                <p:cTn id="131" presetID="1" presetClass="entr" presetSubtype="0" fill="hold" grpId="0" nodeType="afterEffect">
                                  <p:stCondLst>
                                    <p:cond delay="1000"/>
                                  </p:stCondLst>
                                  <p:childTnLst>
                                    <p:set>
                                      <p:cBhvr>
                                        <p:cTn id="132" dur="1" fill="hold">
                                          <p:stCondLst>
                                            <p:cond delay="499"/>
                                          </p:stCondLst>
                                        </p:cTn>
                                        <p:tgtEl>
                                          <p:spTgt spid="154669"/>
                                        </p:tgtEl>
                                        <p:attrNameLst>
                                          <p:attrName>style.visibility</p:attrName>
                                        </p:attrNameLst>
                                      </p:cBhvr>
                                      <p:to>
                                        <p:strVal val="visible"/>
                                      </p:to>
                                    </p:set>
                                  </p:childTnLst>
                                </p:cTn>
                              </p:par>
                            </p:childTnLst>
                          </p:cTn>
                        </p:par>
                        <p:par>
                          <p:cTn id="133" fill="hold" nodeType="afterGroup">
                            <p:stCondLst>
                              <p:cond delay="59500"/>
                            </p:stCondLst>
                            <p:childTnLst>
                              <p:par>
                                <p:cTn id="134" presetID="1" presetClass="entr" presetSubtype="0" fill="hold" grpId="0" nodeType="afterEffect">
                                  <p:stCondLst>
                                    <p:cond delay="1000"/>
                                  </p:stCondLst>
                                  <p:childTnLst>
                                    <p:set>
                                      <p:cBhvr>
                                        <p:cTn id="135" dur="1" fill="hold">
                                          <p:stCondLst>
                                            <p:cond delay="499"/>
                                          </p:stCondLst>
                                        </p:cTn>
                                        <p:tgtEl>
                                          <p:spTgt spid="154670"/>
                                        </p:tgtEl>
                                        <p:attrNameLst>
                                          <p:attrName>style.visibility</p:attrName>
                                        </p:attrNameLst>
                                      </p:cBhvr>
                                      <p:to>
                                        <p:strVal val="visible"/>
                                      </p:to>
                                    </p:set>
                                  </p:childTnLst>
                                </p:cTn>
                              </p:par>
                            </p:childTnLst>
                          </p:cTn>
                        </p:par>
                        <p:par>
                          <p:cTn id="136" fill="hold" nodeType="afterGroup">
                            <p:stCondLst>
                              <p:cond delay="61000"/>
                            </p:stCondLst>
                            <p:childTnLst>
                              <p:par>
                                <p:cTn id="137" presetID="1" presetClass="entr" presetSubtype="0" fill="hold" grpId="0" nodeType="afterEffect">
                                  <p:stCondLst>
                                    <p:cond delay="1000"/>
                                  </p:stCondLst>
                                  <p:childTnLst>
                                    <p:set>
                                      <p:cBhvr>
                                        <p:cTn id="138" dur="1" fill="hold">
                                          <p:stCondLst>
                                            <p:cond delay="499"/>
                                          </p:stCondLst>
                                        </p:cTn>
                                        <p:tgtEl>
                                          <p:spTgt spid="154671"/>
                                        </p:tgtEl>
                                        <p:attrNameLst>
                                          <p:attrName>style.visibility</p:attrName>
                                        </p:attrNameLst>
                                      </p:cBhvr>
                                      <p:to>
                                        <p:strVal val="visible"/>
                                      </p:to>
                                    </p:set>
                                  </p:childTnLst>
                                </p:cTn>
                              </p:par>
                            </p:childTnLst>
                          </p:cTn>
                        </p:par>
                        <p:par>
                          <p:cTn id="139" fill="hold" nodeType="afterGroup">
                            <p:stCondLst>
                              <p:cond delay="62500"/>
                            </p:stCondLst>
                            <p:childTnLst>
                              <p:par>
                                <p:cTn id="140" presetID="1" presetClass="entr" presetSubtype="0" fill="hold" grpId="0" nodeType="afterEffect">
                                  <p:stCondLst>
                                    <p:cond delay="1000"/>
                                  </p:stCondLst>
                                  <p:childTnLst>
                                    <p:set>
                                      <p:cBhvr>
                                        <p:cTn id="141" dur="1" fill="hold">
                                          <p:stCondLst>
                                            <p:cond delay="499"/>
                                          </p:stCondLst>
                                        </p:cTn>
                                        <p:tgtEl>
                                          <p:spTgt spid="154672"/>
                                        </p:tgtEl>
                                        <p:attrNameLst>
                                          <p:attrName>style.visibility</p:attrName>
                                        </p:attrNameLst>
                                      </p:cBhvr>
                                      <p:to>
                                        <p:strVal val="visible"/>
                                      </p:to>
                                    </p:set>
                                  </p:childTnLst>
                                </p:cTn>
                              </p:par>
                            </p:childTnLst>
                          </p:cTn>
                        </p:par>
                        <p:par>
                          <p:cTn id="142" fill="hold" nodeType="afterGroup">
                            <p:stCondLst>
                              <p:cond delay="64000"/>
                            </p:stCondLst>
                            <p:childTnLst>
                              <p:par>
                                <p:cTn id="143" presetID="1" presetClass="entr" presetSubtype="0" fill="hold" grpId="0" nodeType="afterEffect">
                                  <p:stCondLst>
                                    <p:cond delay="1000"/>
                                  </p:stCondLst>
                                  <p:childTnLst>
                                    <p:set>
                                      <p:cBhvr>
                                        <p:cTn id="144" dur="1" fill="hold">
                                          <p:stCondLst>
                                            <p:cond delay="499"/>
                                          </p:stCondLst>
                                        </p:cTn>
                                        <p:tgtEl>
                                          <p:spTgt spid="154673"/>
                                        </p:tgtEl>
                                        <p:attrNameLst>
                                          <p:attrName>style.visibility</p:attrName>
                                        </p:attrNameLst>
                                      </p:cBhvr>
                                      <p:to>
                                        <p:strVal val="visible"/>
                                      </p:to>
                                    </p:set>
                                  </p:childTnLst>
                                </p:cTn>
                              </p:par>
                            </p:childTnLst>
                          </p:cTn>
                        </p:par>
                        <p:par>
                          <p:cTn id="145" fill="hold" nodeType="afterGroup">
                            <p:stCondLst>
                              <p:cond delay="65500"/>
                            </p:stCondLst>
                            <p:childTnLst>
                              <p:par>
                                <p:cTn id="146" presetID="1" presetClass="entr" presetSubtype="0" fill="hold" grpId="0" nodeType="afterEffect">
                                  <p:stCondLst>
                                    <p:cond delay="1000"/>
                                  </p:stCondLst>
                                  <p:childTnLst>
                                    <p:set>
                                      <p:cBhvr>
                                        <p:cTn id="147" dur="1" fill="hold">
                                          <p:stCondLst>
                                            <p:cond delay="499"/>
                                          </p:stCondLst>
                                        </p:cTn>
                                        <p:tgtEl>
                                          <p:spTgt spid="154674"/>
                                        </p:tgtEl>
                                        <p:attrNameLst>
                                          <p:attrName>style.visibility</p:attrName>
                                        </p:attrNameLst>
                                      </p:cBhvr>
                                      <p:to>
                                        <p:strVal val="visible"/>
                                      </p:to>
                                    </p:set>
                                  </p:childTnLst>
                                </p:cTn>
                              </p:par>
                            </p:childTnLst>
                          </p:cTn>
                        </p:par>
                        <p:par>
                          <p:cTn id="148" fill="hold" nodeType="afterGroup">
                            <p:stCondLst>
                              <p:cond delay="67000"/>
                            </p:stCondLst>
                            <p:childTnLst>
                              <p:par>
                                <p:cTn id="149" presetID="1" presetClass="entr" presetSubtype="0" fill="hold" grpId="0" nodeType="afterEffect">
                                  <p:stCondLst>
                                    <p:cond delay="1000"/>
                                  </p:stCondLst>
                                  <p:childTnLst>
                                    <p:set>
                                      <p:cBhvr>
                                        <p:cTn id="150" dur="1" fill="hold">
                                          <p:stCondLst>
                                            <p:cond delay="499"/>
                                          </p:stCondLst>
                                        </p:cTn>
                                        <p:tgtEl>
                                          <p:spTgt spid="154675"/>
                                        </p:tgtEl>
                                        <p:attrNameLst>
                                          <p:attrName>style.visibility</p:attrName>
                                        </p:attrNameLst>
                                      </p:cBhvr>
                                      <p:to>
                                        <p:strVal val="visible"/>
                                      </p:to>
                                    </p:set>
                                  </p:childTnLst>
                                </p:cTn>
                              </p:par>
                            </p:childTnLst>
                          </p:cTn>
                        </p:par>
                        <p:par>
                          <p:cTn id="151" fill="hold" nodeType="afterGroup">
                            <p:stCondLst>
                              <p:cond delay="68500"/>
                            </p:stCondLst>
                            <p:childTnLst>
                              <p:par>
                                <p:cTn id="152" presetID="1" presetClass="entr" presetSubtype="0" fill="hold" grpId="0" nodeType="afterEffect">
                                  <p:stCondLst>
                                    <p:cond delay="0"/>
                                  </p:stCondLst>
                                  <p:childTnLst>
                                    <p:set>
                                      <p:cBhvr>
                                        <p:cTn id="153" dur="1" fill="hold">
                                          <p:stCondLst>
                                            <p:cond delay="499"/>
                                          </p:stCondLst>
                                        </p:cTn>
                                        <p:tgtEl>
                                          <p:spTgt spid="154676"/>
                                        </p:tgtEl>
                                        <p:attrNameLst>
                                          <p:attrName>style.visibility</p:attrName>
                                        </p:attrNameLst>
                                      </p:cBhvr>
                                      <p:to>
                                        <p:strVal val="visible"/>
                                      </p:to>
                                    </p:set>
                                  </p:childTnLst>
                                </p:cTn>
                              </p:par>
                            </p:childTnLst>
                          </p:cTn>
                        </p:par>
                        <p:par>
                          <p:cTn id="154" fill="hold" nodeType="afterGroup">
                            <p:stCondLst>
                              <p:cond delay="69000"/>
                            </p:stCondLst>
                            <p:childTnLst>
                              <p:par>
                                <p:cTn id="155" presetID="1" presetClass="entr" presetSubtype="0" fill="hold" grpId="0" nodeType="afterEffect">
                                  <p:stCondLst>
                                    <p:cond delay="1000"/>
                                  </p:stCondLst>
                                  <p:childTnLst>
                                    <p:set>
                                      <p:cBhvr>
                                        <p:cTn id="156" dur="1" fill="hold">
                                          <p:stCondLst>
                                            <p:cond delay="499"/>
                                          </p:stCondLst>
                                        </p:cTn>
                                        <p:tgtEl>
                                          <p:spTgt spid="154677"/>
                                        </p:tgtEl>
                                        <p:attrNameLst>
                                          <p:attrName>style.visibility</p:attrName>
                                        </p:attrNameLst>
                                      </p:cBhvr>
                                      <p:to>
                                        <p:strVal val="visible"/>
                                      </p:to>
                                    </p:set>
                                  </p:childTnLst>
                                </p:cTn>
                              </p:par>
                            </p:childTnLst>
                          </p:cTn>
                        </p:par>
                        <p:par>
                          <p:cTn id="157" fill="hold" nodeType="afterGroup">
                            <p:stCondLst>
                              <p:cond delay="70500"/>
                            </p:stCondLst>
                            <p:childTnLst>
                              <p:par>
                                <p:cTn id="158" presetID="1" presetClass="entr" presetSubtype="0" fill="hold" grpId="0" nodeType="afterEffect">
                                  <p:stCondLst>
                                    <p:cond delay="1000"/>
                                  </p:stCondLst>
                                  <p:childTnLst>
                                    <p:set>
                                      <p:cBhvr>
                                        <p:cTn id="159" dur="1" fill="hold">
                                          <p:stCondLst>
                                            <p:cond delay="499"/>
                                          </p:stCondLst>
                                        </p:cTn>
                                        <p:tgtEl>
                                          <p:spTgt spid="154678"/>
                                        </p:tgtEl>
                                        <p:attrNameLst>
                                          <p:attrName>style.visibility</p:attrName>
                                        </p:attrNameLst>
                                      </p:cBhvr>
                                      <p:to>
                                        <p:strVal val="visible"/>
                                      </p:to>
                                    </p:set>
                                  </p:childTnLst>
                                </p:cTn>
                              </p:par>
                            </p:childTnLst>
                          </p:cTn>
                        </p:par>
                        <p:par>
                          <p:cTn id="160" fill="hold" nodeType="afterGroup">
                            <p:stCondLst>
                              <p:cond delay="72000"/>
                            </p:stCondLst>
                            <p:childTnLst>
                              <p:par>
                                <p:cTn id="161" presetID="1" presetClass="entr" presetSubtype="0" fill="hold" grpId="0" nodeType="afterEffect">
                                  <p:stCondLst>
                                    <p:cond delay="1000"/>
                                  </p:stCondLst>
                                  <p:childTnLst>
                                    <p:set>
                                      <p:cBhvr>
                                        <p:cTn id="162" dur="1" fill="hold">
                                          <p:stCondLst>
                                            <p:cond delay="499"/>
                                          </p:stCondLst>
                                        </p:cTn>
                                        <p:tgtEl>
                                          <p:spTgt spid="154679"/>
                                        </p:tgtEl>
                                        <p:attrNameLst>
                                          <p:attrName>style.visibility</p:attrName>
                                        </p:attrNameLst>
                                      </p:cBhvr>
                                      <p:to>
                                        <p:strVal val="visible"/>
                                      </p:to>
                                    </p:set>
                                  </p:childTnLst>
                                </p:cTn>
                              </p:par>
                            </p:childTnLst>
                          </p:cTn>
                        </p:par>
                        <p:par>
                          <p:cTn id="163" fill="hold" nodeType="afterGroup">
                            <p:stCondLst>
                              <p:cond delay="73500"/>
                            </p:stCondLst>
                            <p:childTnLst>
                              <p:par>
                                <p:cTn id="164" presetID="1" presetClass="entr" presetSubtype="0" fill="hold" grpId="0" nodeType="afterEffect">
                                  <p:stCondLst>
                                    <p:cond delay="1000"/>
                                  </p:stCondLst>
                                  <p:childTnLst>
                                    <p:set>
                                      <p:cBhvr>
                                        <p:cTn id="165" dur="1" fill="hold">
                                          <p:stCondLst>
                                            <p:cond delay="499"/>
                                          </p:stCondLst>
                                        </p:cTn>
                                        <p:tgtEl>
                                          <p:spTgt spid="154680"/>
                                        </p:tgtEl>
                                        <p:attrNameLst>
                                          <p:attrName>style.visibility</p:attrName>
                                        </p:attrNameLst>
                                      </p:cBhvr>
                                      <p:to>
                                        <p:strVal val="visible"/>
                                      </p:to>
                                    </p:set>
                                  </p:childTnLst>
                                </p:cTn>
                              </p:par>
                            </p:childTnLst>
                          </p:cTn>
                        </p:par>
                        <p:par>
                          <p:cTn id="166" fill="hold" nodeType="afterGroup">
                            <p:stCondLst>
                              <p:cond delay="75000"/>
                            </p:stCondLst>
                            <p:childTnLst>
                              <p:par>
                                <p:cTn id="167" presetID="1" presetClass="entr" presetSubtype="0" fill="hold" grpId="0" nodeType="afterEffect">
                                  <p:stCondLst>
                                    <p:cond delay="1000"/>
                                  </p:stCondLst>
                                  <p:childTnLst>
                                    <p:set>
                                      <p:cBhvr>
                                        <p:cTn id="168" dur="1" fill="hold">
                                          <p:stCondLst>
                                            <p:cond delay="499"/>
                                          </p:stCondLst>
                                        </p:cTn>
                                        <p:tgtEl>
                                          <p:spTgt spid="154681"/>
                                        </p:tgtEl>
                                        <p:attrNameLst>
                                          <p:attrName>style.visibility</p:attrName>
                                        </p:attrNameLst>
                                      </p:cBhvr>
                                      <p:to>
                                        <p:strVal val="visible"/>
                                      </p:to>
                                    </p:set>
                                  </p:childTnLst>
                                </p:cTn>
                              </p:par>
                            </p:childTnLst>
                          </p:cTn>
                        </p:par>
                        <p:par>
                          <p:cTn id="169" fill="hold" nodeType="afterGroup">
                            <p:stCondLst>
                              <p:cond delay="76500"/>
                            </p:stCondLst>
                            <p:childTnLst>
                              <p:par>
                                <p:cTn id="170" presetID="1" presetClass="entr" presetSubtype="0" fill="hold" grpId="0" nodeType="afterEffect">
                                  <p:stCondLst>
                                    <p:cond delay="1000"/>
                                  </p:stCondLst>
                                  <p:childTnLst>
                                    <p:set>
                                      <p:cBhvr>
                                        <p:cTn id="171" dur="1" fill="hold">
                                          <p:stCondLst>
                                            <p:cond delay="499"/>
                                          </p:stCondLst>
                                        </p:cTn>
                                        <p:tgtEl>
                                          <p:spTgt spid="154682"/>
                                        </p:tgtEl>
                                        <p:attrNameLst>
                                          <p:attrName>style.visibility</p:attrName>
                                        </p:attrNameLst>
                                      </p:cBhvr>
                                      <p:to>
                                        <p:strVal val="visible"/>
                                      </p:to>
                                    </p:set>
                                  </p:childTnLst>
                                </p:cTn>
                              </p:par>
                            </p:childTnLst>
                          </p:cTn>
                        </p:par>
                        <p:par>
                          <p:cTn id="172" fill="hold" nodeType="afterGroup">
                            <p:stCondLst>
                              <p:cond delay="78000"/>
                            </p:stCondLst>
                            <p:childTnLst>
                              <p:par>
                                <p:cTn id="173" presetID="1" presetClass="entr" presetSubtype="0" fill="hold" grpId="0" nodeType="afterEffect">
                                  <p:stCondLst>
                                    <p:cond delay="1000"/>
                                  </p:stCondLst>
                                  <p:childTnLst>
                                    <p:set>
                                      <p:cBhvr>
                                        <p:cTn id="174" dur="1" fill="hold">
                                          <p:stCondLst>
                                            <p:cond delay="499"/>
                                          </p:stCondLst>
                                        </p:cTn>
                                        <p:tgtEl>
                                          <p:spTgt spid="154683"/>
                                        </p:tgtEl>
                                        <p:attrNameLst>
                                          <p:attrName>style.visibility</p:attrName>
                                        </p:attrNameLst>
                                      </p:cBhvr>
                                      <p:to>
                                        <p:strVal val="visible"/>
                                      </p:to>
                                    </p:set>
                                  </p:childTnLst>
                                </p:cTn>
                              </p:par>
                            </p:childTnLst>
                          </p:cTn>
                        </p:par>
                        <p:par>
                          <p:cTn id="175" fill="hold" nodeType="afterGroup">
                            <p:stCondLst>
                              <p:cond delay="79500"/>
                            </p:stCondLst>
                            <p:childTnLst>
                              <p:par>
                                <p:cTn id="176" presetID="1" presetClass="entr" presetSubtype="0" fill="hold" grpId="0" nodeType="afterEffect">
                                  <p:stCondLst>
                                    <p:cond delay="1000"/>
                                  </p:stCondLst>
                                  <p:childTnLst>
                                    <p:set>
                                      <p:cBhvr>
                                        <p:cTn id="177" dur="1" fill="hold">
                                          <p:stCondLst>
                                            <p:cond delay="499"/>
                                          </p:stCondLst>
                                        </p:cTn>
                                        <p:tgtEl>
                                          <p:spTgt spid="154684"/>
                                        </p:tgtEl>
                                        <p:attrNameLst>
                                          <p:attrName>style.visibility</p:attrName>
                                        </p:attrNameLst>
                                      </p:cBhvr>
                                      <p:to>
                                        <p:strVal val="visible"/>
                                      </p:to>
                                    </p:set>
                                  </p:childTnLst>
                                </p:cTn>
                              </p:par>
                            </p:childTnLst>
                          </p:cTn>
                        </p:par>
                        <p:par>
                          <p:cTn id="178" fill="hold" nodeType="afterGroup">
                            <p:stCondLst>
                              <p:cond delay="81000"/>
                            </p:stCondLst>
                            <p:childTnLst>
                              <p:par>
                                <p:cTn id="179" presetID="1" presetClass="entr" presetSubtype="0" fill="hold" grpId="0" nodeType="afterEffect">
                                  <p:stCondLst>
                                    <p:cond delay="0"/>
                                  </p:stCondLst>
                                  <p:childTnLst>
                                    <p:set>
                                      <p:cBhvr>
                                        <p:cTn id="180" dur="1" fill="hold">
                                          <p:stCondLst>
                                            <p:cond delay="499"/>
                                          </p:stCondLst>
                                        </p:cTn>
                                        <p:tgtEl>
                                          <p:spTgt spid="154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autoUpdateAnimBg="0"/>
      <p:bldP spid="154628" grpId="0" animBg="1" autoUpdateAnimBg="0"/>
      <p:bldP spid="154629" grpId="0" animBg="1" autoUpdateAnimBg="0"/>
      <p:bldP spid="154630" grpId="0" animBg="1" autoUpdateAnimBg="0"/>
      <p:bldP spid="154631" grpId="0" animBg="1" autoUpdateAnimBg="0"/>
      <p:bldP spid="154632" grpId="0" animBg="1" autoUpdateAnimBg="0"/>
      <p:bldP spid="154633" grpId="0" animBg="1" autoUpdateAnimBg="0"/>
      <p:bldP spid="154634" grpId="0" animBg="1" autoUpdateAnimBg="0"/>
      <p:bldP spid="154635" grpId="0" animBg="1" autoUpdateAnimBg="0"/>
      <p:bldP spid="154636" grpId="0" animBg="1" autoUpdateAnimBg="0"/>
      <p:bldP spid="154637" grpId="0" animBg="1" autoUpdateAnimBg="0"/>
      <p:bldP spid="154638" grpId="0" animBg="1" autoUpdateAnimBg="0"/>
      <p:bldP spid="154639" grpId="0" animBg="1" autoUpdateAnimBg="0"/>
      <p:bldP spid="154640" grpId="0" animBg="1" autoUpdateAnimBg="0"/>
      <p:bldP spid="154641" grpId="0" animBg="1" autoUpdateAnimBg="0"/>
      <p:bldP spid="154642" grpId="0" animBg="1" autoUpdateAnimBg="0"/>
      <p:bldP spid="154643" grpId="0" animBg="1" autoUpdateAnimBg="0"/>
      <p:bldP spid="154644" grpId="0" animBg="1" autoUpdateAnimBg="0"/>
      <p:bldP spid="154645" grpId="0" animBg="1" autoUpdateAnimBg="0"/>
      <p:bldP spid="154646" grpId="0" animBg="1" autoUpdateAnimBg="0"/>
      <p:bldP spid="154647" grpId="0" animBg="1" autoUpdateAnimBg="0"/>
      <p:bldP spid="154648" grpId="0" animBg="1" autoUpdateAnimBg="0"/>
      <p:bldP spid="154649" grpId="0" animBg="1" autoUpdateAnimBg="0"/>
      <p:bldP spid="154650" grpId="0" animBg="1" autoUpdateAnimBg="0"/>
      <p:bldP spid="154651" grpId="0" animBg="1" autoUpdateAnimBg="0"/>
      <p:bldP spid="154652" grpId="0" animBg="1" autoUpdateAnimBg="0"/>
      <p:bldP spid="154653" grpId="0" animBg="1" autoUpdateAnimBg="0"/>
      <p:bldP spid="154654" grpId="0" animBg="1" autoUpdateAnimBg="0"/>
      <p:bldP spid="154655" grpId="0" animBg="1" autoUpdateAnimBg="0"/>
      <p:bldP spid="154656" grpId="0" animBg="1" autoUpdateAnimBg="0"/>
      <p:bldP spid="154657" grpId="0" animBg="1" autoUpdateAnimBg="0"/>
      <p:bldP spid="154658" grpId="0" animBg="1" autoUpdateAnimBg="0"/>
      <p:bldP spid="154659" grpId="0" animBg="1" autoUpdateAnimBg="0"/>
      <p:bldP spid="154660" grpId="0" animBg="1" autoUpdateAnimBg="0"/>
      <p:bldP spid="154661" grpId="0" animBg="1" autoUpdateAnimBg="0"/>
      <p:bldP spid="154662" grpId="0" animBg="1" autoUpdateAnimBg="0"/>
      <p:bldP spid="154663" grpId="0" animBg="1" autoUpdateAnimBg="0"/>
      <p:bldP spid="154664" grpId="0" animBg="1" autoUpdateAnimBg="0"/>
      <p:bldP spid="154665" grpId="0" animBg="1" autoUpdateAnimBg="0"/>
      <p:bldP spid="154666" grpId="0" animBg="1" autoUpdateAnimBg="0"/>
      <p:bldP spid="154667" grpId="0" animBg="1" autoUpdateAnimBg="0"/>
      <p:bldP spid="154668" grpId="0" animBg="1" autoUpdateAnimBg="0"/>
      <p:bldP spid="154669" grpId="0" animBg="1" autoUpdateAnimBg="0"/>
      <p:bldP spid="154670" grpId="0" animBg="1" autoUpdateAnimBg="0"/>
      <p:bldP spid="154671" grpId="0" animBg="1" autoUpdateAnimBg="0"/>
      <p:bldP spid="154672" grpId="0" animBg="1" autoUpdateAnimBg="0"/>
      <p:bldP spid="154673" grpId="0" animBg="1" autoUpdateAnimBg="0"/>
      <p:bldP spid="154674" grpId="0" animBg="1" autoUpdateAnimBg="0"/>
      <p:bldP spid="154675" grpId="0" animBg="1" autoUpdateAnimBg="0"/>
      <p:bldP spid="154676" grpId="0" animBg="1" autoUpdateAnimBg="0"/>
      <p:bldP spid="154677" grpId="0" animBg="1" autoUpdateAnimBg="0"/>
      <p:bldP spid="154678" grpId="0" animBg="1" autoUpdateAnimBg="0"/>
      <p:bldP spid="154679" grpId="0" animBg="1" autoUpdateAnimBg="0"/>
      <p:bldP spid="154680" grpId="0" animBg="1" autoUpdateAnimBg="0"/>
      <p:bldP spid="154681" grpId="0" animBg="1" autoUpdateAnimBg="0"/>
      <p:bldP spid="154682" grpId="0" animBg="1" autoUpdateAnimBg="0"/>
      <p:bldP spid="154683" grpId="0" animBg="1" autoUpdateAnimBg="0"/>
      <p:bldP spid="154684" grpId="0" animBg="1" autoUpdateAnimBg="0"/>
      <p:bldP spid="154685"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9"/>
          <p:cNvSpPr txBox="1">
            <a:spLocks noChangeArrowheads="1"/>
          </p:cNvSpPr>
          <p:nvPr/>
        </p:nvSpPr>
        <p:spPr bwMode="auto">
          <a:xfrm>
            <a:off x="1905000" y="2667000"/>
            <a:ext cx="5334000" cy="1320800"/>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solidFill>
                  <a:srgbClr val="FF0000"/>
                </a:solidFill>
                <a:latin typeface="Arial" pitchFamily="34" charset="0"/>
              </a:rPr>
              <a:t>6:00</a:t>
            </a:r>
          </a:p>
        </p:txBody>
      </p:sp>
      <p:sp>
        <p:nvSpPr>
          <p:cNvPr id="6164" name="Text Box 20"/>
          <p:cNvSpPr txBox="1">
            <a:spLocks noChangeArrowheads="1"/>
          </p:cNvSpPr>
          <p:nvPr/>
        </p:nvSpPr>
        <p:spPr bwMode="auto">
          <a:xfrm>
            <a:off x="1905000" y="2667000"/>
            <a:ext cx="5334000" cy="1320800"/>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solidFill>
                  <a:srgbClr val="FF0000"/>
                </a:solidFill>
                <a:latin typeface="Arial" pitchFamily="34" charset="0"/>
              </a:rPr>
              <a:t>7:00</a:t>
            </a:r>
          </a:p>
        </p:txBody>
      </p:sp>
      <p:sp>
        <p:nvSpPr>
          <p:cNvPr id="6165" name="Text Box 21"/>
          <p:cNvSpPr txBox="1">
            <a:spLocks noChangeArrowheads="1"/>
          </p:cNvSpPr>
          <p:nvPr/>
        </p:nvSpPr>
        <p:spPr bwMode="auto">
          <a:xfrm>
            <a:off x="1905000" y="2667000"/>
            <a:ext cx="5334000" cy="1320800"/>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solidFill>
                  <a:srgbClr val="FF0000"/>
                </a:solidFill>
                <a:latin typeface="Arial" pitchFamily="34" charset="0"/>
              </a:rPr>
              <a:t>8:00</a:t>
            </a:r>
          </a:p>
        </p:txBody>
      </p:sp>
      <p:sp>
        <p:nvSpPr>
          <p:cNvPr id="6166" name="Text Box 22"/>
          <p:cNvSpPr txBox="1">
            <a:spLocks noChangeArrowheads="1"/>
          </p:cNvSpPr>
          <p:nvPr/>
        </p:nvSpPr>
        <p:spPr bwMode="auto">
          <a:xfrm>
            <a:off x="1905000" y="2667000"/>
            <a:ext cx="5334000" cy="1320800"/>
          </a:xfrm>
          <a:prstGeom prst="rect">
            <a:avLst/>
          </a:prstGeom>
          <a:solidFill>
            <a:schemeClr val="bg1"/>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8000">
                <a:solidFill>
                  <a:srgbClr val="FF0000"/>
                </a:solidFill>
                <a:latin typeface="Arial" pitchFamily="34" charset="0"/>
              </a:rPr>
              <a:t>9:00</a:t>
            </a:r>
          </a:p>
        </p:txBody>
      </p:sp>
      <p:sp>
        <p:nvSpPr>
          <p:cNvPr id="6167" name="Text Box 23"/>
          <p:cNvSpPr txBox="1">
            <a:spLocks noChangeArrowheads="1"/>
          </p:cNvSpPr>
          <p:nvPr/>
        </p:nvSpPr>
        <p:spPr bwMode="auto">
          <a:xfrm>
            <a:off x="1905000" y="2667000"/>
            <a:ext cx="5334000" cy="1320800"/>
          </a:xfrm>
          <a:prstGeom prst="rect">
            <a:avLst/>
          </a:prstGeom>
          <a:solidFill>
            <a:srgbClr val="0070C0"/>
          </a:solidFill>
          <a:ln>
            <a:headEnd/>
            <a:tailEnd/>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0" dirty="0">
                <a:solidFill>
                  <a:schemeClr val="bg1"/>
                </a:solidFill>
                <a:latin typeface="Arial" pitchFamily="34" charset="0"/>
              </a:rPr>
              <a:t>10:00</a:t>
            </a:r>
          </a:p>
        </p:txBody>
      </p:sp>
      <p:sp>
        <p:nvSpPr>
          <p:cNvPr id="6168" name="Text Box 24"/>
          <p:cNvSpPr txBox="1">
            <a:spLocks noChangeArrowheads="1"/>
          </p:cNvSpPr>
          <p:nvPr/>
        </p:nvSpPr>
        <p:spPr bwMode="auto">
          <a:xfrm>
            <a:off x="609600" y="1524000"/>
            <a:ext cx="5562600" cy="701675"/>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0000"/>
                </a:solidFill>
                <a:effectLst>
                  <a:outerShdw blurRad="38100" dist="38100" dir="2700000" algn="tl">
                    <a:srgbClr val="C0C0C0"/>
                  </a:outerShdw>
                </a:effectLst>
                <a:latin typeface="Arial" charset="0"/>
              </a:rPr>
              <a:t>Time Past...</a:t>
            </a:r>
          </a:p>
        </p:txBody>
      </p:sp>
      <p:sp>
        <p:nvSpPr>
          <p:cNvPr id="9"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0"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11835855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7000"/>
                                  </p:stCondLst>
                                  <p:childTnLst>
                                    <p:set>
                                      <p:cBhvr>
                                        <p:cTn id="6" dur="1" fill="hold">
                                          <p:stCondLst>
                                            <p:cond delay="499"/>
                                          </p:stCondLst>
                                        </p:cTn>
                                        <p:tgtEl>
                                          <p:spTgt spid="6164"/>
                                        </p:tgtEl>
                                        <p:attrNameLst>
                                          <p:attrName>style.visibility</p:attrName>
                                        </p:attrNameLst>
                                      </p:cBhvr>
                                      <p:to>
                                        <p:strVal val="visible"/>
                                      </p:to>
                                    </p:set>
                                  </p:childTnLst>
                                </p:cTn>
                              </p:par>
                            </p:childTnLst>
                          </p:cTn>
                        </p:par>
                        <p:par>
                          <p:cTn id="7" fill="hold" nodeType="afterGroup">
                            <p:stCondLst>
                              <p:cond delay="57500"/>
                            </p:stCondLst>
                            <p:childTnLst>
                              <p:par>
                                <p:cTn id="8" presetID="1" presetClass="entr" presetSubtype="0" fill="hold" grpId="0" nodeType="afterEffect">
                                  <p:stCondLst>
                                    <p:cond delay="57000"/>
                                  </p:stCondLst>
                                  <p:childTnLst>
                                    <p:set>
                                      <p:cBhvr>
                                        <p:cTn id="9" dur="1" fill="hold">
                                          <p:stCondLst>
                                            <p:cond delay="499"/>
                                          </p:stCondLst>
                                        </p:cTn>
                                        <p:tgtEl>
                                          <p:spTgt spid="6165"/>
                                        </p:tgtEl>
                                        <p:attrNameLst>
                                          <p:attrName>style.visibility</p:attrName>
                                        </p:attrNameLst>
                                      </p:cBhvr>
                                      <p:to>
                                        <p:strVal val="visible"/>
                                      </p:to>
                                    </p:set>
                                  </p:childTnLst>
                                </p:cTn>
                              </p:par>
                            </p:childTnLst>
                          </p:cTn>
                        </p:par>
                        <p:par>
                          <p:cTn id="10" fill="hold" nodeType="afterGroup">
                            <p:stCondLst>
                              <p:cond delay="115000"/>
                            </p:stCondLst>
                            <p:childTnLst>
                              <p:par>
                                <p:cTn id="11" presetID="1" presetClass="entr" presetSubtype="0" fill="hold" grpId="0" nodeType="afterEffect">
                                  <p:stCondLst>
                                    <p:cond delay="57000"/>
                                  </p:stCondLst>
                                  <p:childTnLst>
                                    <p:set>
                                      <p:cBhvr>
                                        <p:cTn id="12" dur="1" fill="hold">
                                          <p:stCondLst>
                                            <p:cond delay="499"/>
                                          </p:stCondLst>
                                        </p:cTn>
                                        <p:tgtEl>
                                          <p:spTgt spid="6166"/>
                                        </p:tgtEl>
                                        <p:attrNameLst>
                                          <p:attrName>style.visibility</p:attrName>
                                        </p:attrNameLst>
                                      </p:cBhvr>
                                      <p:to>
                                        <p:strVal val="visible"/>
                                      </p:to>
                                    </p:set>
                                  </p:childTnLst>
                                </p:cTn>
                              </p:par>
                            </p:childTnLst>
                          </p:cTn>
                        </p:par>
                        <p:par>
                          <p:cTn id="13" fill="hold" nodeType="afterGroup">
                            <p:stCondLst>
                              <p:cond delay="172500"/>
                            </p:stCondLst>
                            <p:childTnLst>
                              <p:par>
                                <p:cTn id="14" presetID="1" presetClass="entr" presetSubtype="0" fill="hold" grpId="0" nodeType="afterEffect">
                                  <p:stCondLst>
                                    <p:cond delay="57000"/>
                                  </p:stCondLst>
                                  <p:childTnLst>
                                    <p:set>
                                      <p:cBhvr>
                                        <p:cTn id="15" dur="1" fill="hold">
                                          <p:stCondLst>
                                            <p:cond delay="499"/>
                                          </p:stCondLst>
                                        </p:cTn>
                                        <p:tgtEl>
                                          <p:spTgt spid="6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 grpId="0" animBg="1" autoUpdateAnimBg="0"/>
      <p:bldP spid="6165" grpId="0" animBg="1" autoUpdateAnimBg="0"/>
      <p:bldP spid="6166" grpId="0" animBg="1" autoUpdateAnimBg="0"/>
      <p:bldP spid="6167"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536" y="5085183"/>
            <a:ext cx="8496944" cy="1512165"/>
            <a:chOff x="1811148" y="4118909"/>
            <a:chExt cx="5219423" cy="855336"/>
          </a:xfrm>
        </p:grpSpPr>
        <p:sp>
          <p:nvSpPr>
            <p:cNvPr id="5" name="Rectangle 16"/>
            <p:cNvSpPr/>
            <p:nvPr/>
          </p:nvSpPr>
          <p:spPr>
            <a:xfrm>
              <a:off x="1811148" y="4534090"/>
              <a:ext cx="5219423" cy="383965"/>
            </a:xfrm>
            <a:custGeom>
              <a:avLst/>
              <a:gdLst>
                <a:gd name="connsiteX0" fmla="*/ 0 w 4949952"/>
                <a:gd name="connsiteY0" fmla="*/ 0 h 362712"/>
                <a:gd name="connsiteX1" fmla="*/ 4949952 w 4949952"/>
                <a:gd name="connsiteY1" fmla="*/ 0 h 362712"/>
                <a:gd name="connsiteX2" fmla="*/ 4949952 w 4949952"/>
                <a:gd name="connsiteY2" fmla="*/ 362712 h 362712"/>
                <a:gd name="connsiteX3" fmla="*/ 0 w 4949952"/>
                <a:gd name="connsiteY3" fmla="*/ 362712 h 362712"/>
                <a:gd name="connsiteX4" fmla="*/ 0 w 4949952"/>
                <a:gd name="connsiteY4" fmla="*/ 0 h 362712"/>
                <a:gd name="connsiteX0" fmla="*/ 0 w 5114544"/>
                <a:gd name="connsiteY0" fmla="*/ 0 h 368808"/>
                <a:gd name="connsiteX1" fmla="*/ 5114544 w 5114544"/>
                <a:gd name="connsiteY1" fmla="*/ 6096 h 368808"/>
                <a:gd name="connsiteX2" fmla="*/ 5114544 w 5114544"/>
                <a:gd name="connsiteY2" fmla="*/ 368808 h 368808"/>
                <a:gd name="connsiteX3" fmla="*/ 164592 w 5114544"/>
                <a:gd name="connsiteY3" fmla="*/ 368808 h 368808"/>
                <a:gd name="connsiteX4" fmla="*/ 0 w 5114544"/>
                <a:gd name="connsiteY4" fmla="*/ 0 h 368808"/>
                <a:gd name="connsiteX0" fmla="*/ 0 w 5212080"/>
                <a:gd name="connsiteY0" fmla="*/ 0 h 368808"/>
                <a:gd name="connsiteX1" fmla="*/ 5212080 w 5212080"/>
                <a:gd name="connsiteY1" fmla="*/ 0 h 368808"/>
                <a:gd name="connsiteX2" fmla="*/ 5114544 w 5212080"/>
                <a:gd name="connsiteY2" fmla="*/ 368808 h 368808"/>
                <a:gd name="connsiteX3" fmla="*/ 164592 w 5212080"/>
                <a:gd name="connsiteY3" fmla="*/ 368808 h 368808"/>
                <a:gd name="connsiteX4" fmla="*/ 0 w 5212080"/>
                <a:gd name="connsiteY4" fmla="*/ 0 h 368808"/>
                <a:gd name="connsiteX0" fmla="*/ 0 w 5157216"/>
                <a:gd name="connsiteY0" fmla="*/ 0 h 374904"/>
                <a:gd name="connsiteX1" fmla="*/ 5157216 w 5157216"/>
                <a:gd name="connsiteY1" fmla="*/ 6096 h 374904"/>
                <a:gd name="connsiteX2" fmla="*/ 5059680 w 5157216"/>
                <a:gd name="connsiteY2" fmla="*/ 374904 h 374904"/>
                <a:gd name="connsiteX3" fmla="*/ 109728 w 5157216"/>
                <a:gd name="connsiteY3" fmla="*/ 374904 h 374904"/>
                <a:gd name="connsiteX4" fmla="*/ 0 w 5157216"/>
                <a:gd name="connsiteY4" fmla="*/ 0 h 374904"/>
                <a:gd name="connsiteX0" fmla="*/ 0 w 5120640"/>
                <a:gd name="connsiteY0" fmla="*/ 0 h 374904"/>
                <a:gd name="connsiteX1" fmla="*/ 5120640 w 5120640"/>
                <a:gd name="connsiteY1" fmla="*/ 6096 h 374904"/>
                <a:gd name="connsiteX2" fmla="*/ 5023104 w 5120640"/>
                <a:gd name="connsiteY2" fmla="*/ 374904 h 374904"/>
                <a:gd name="connsiteX3" fmla="*/ 73152 w 5120640"/>
                <a:gd name="connsiteY3" fmla="*/ 374904 h 374904"/>
                <a:gd name="connsiteX4" fmla="*/ 0 w 5120640"/>
                <a:gd name="connsiteY4" fmla="*/ 0 h 374904"/>
                <a:gd name="connsiteX0" fmla="*/ 0 w 5096256"/>
                <a:gd name="connsiteY0" fmla="*/ 0 h 374904"/>
                <a:gd name="connsiteX1" fmla="*/ 5096256 w 5096256"/>
                <a:gd name="connsiteY1" fmla="*/ 0 h 374904"/>
                <a:gd name="connsiteX2" fmla="*/ 5023104 w 5096256"/>
                <a:gd name="connsiteY2" fmla="*/ 374904 h 374904"/>
                <a:gd name="connsiteX3" fmla="*/ 73152 w 5096256"/>
                <a:gd name="connsiteY3" fmla="*/ 374904 h 374904"/>
                <a:gd name="connsiteX4" fmla="*/ 0 w 5096256"/>
                <a:gd name="connsiteY4" fmla="*/ 0 h 37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256" h="374904">
                  <a:moveTo>
                    <a:pt x="0" y="0"/>
                  </a:moveTo>
                  <a:lnTo>
                    <a:pt x="5096256" y="0"/>
                  </a:lnTo>
                  <a:lnTo>
                    <a:pt x="5023104" y="374904"/>
                  </a:lnTo>
                  <a:lnTo>
                    <a:pt x="73152" y="374904"/>
                  </a:lnTo>
                  <a:lnTo>
                    <a:pt x="0" y="0"/>
                  </a:lnTo>
                  <a:close/>
                </a:path>
              </a:pathLst>
            </a:custGeom>
            <a:gradFill>
              <a:gsLst>
                <a:gs pos="0">
                  <a:schemeClr val="tx1">
                    <a:lumMod val="95000"/>
                    <a:lumOff val="5000"/>
                  </a:schemeClr>
                </a:gs>
                <a:gs pos="51000">
                  <a:schemeClr val="dk1">
                    <a:shade val="93000"/>
                    <a:satMod val="130000"/>
                  </a:schemeClr>
                </a:gs>
                <a:gs pos="100000">
                  <a:schemeClr val="tx1">
                    <a:lumMod val="50000"/>
                    <a:lumOff val="50000"/>
                  </a:schemeClr>
                </a:gs>
              </a:gsLst>
            </a:gradFill>
            <a:effectLst>
              <a:outerShdw blurRad="50800" sx="101000" sy="101000" algn="t" rotWithShape="0">
                <a:prstClr val="black">
                  <a:alpha val="40000"/>
                </a:prstClr>
              </a:outerShdw>
            </a:effectLst>
            <a:scene3d>
              <a:camera prst="orthographicFront">
                <a:rot lat="0" lon="0" rev="0"/>
              </a:camera>
              <a:lightRig rig="threePt" dir="t">
                <a:rot lat="0" lon="0" rev="1200000"/>
              </a:lightRig>
            </a:scene3d>
            <a:sp3d>
              <a:bevelT w="31750" h="2540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ounded Rectangle 5"/>
            <p:cNvSpPr/>
            <p:nvPr/>
          </p:nvSpPr>
          <p:spPr>
            <a:xfrm>
              <a:off x="1886068" y="4118909"/>
              <a:ext cx="5069583" cy="855336"/>
            </a:xfrm>
            <a:custGeom>
              <a:avLst/>
              <a:gdLst>
                <a:gd name="connsiteX0" fmla="*/ 0 w 5069583"/>
                <a:gd name="connsiteY0" fmla="*/ 61396 h 855336"/>
                <a:gd name="connsiteX1" fmla="*/ 61396 w 5069583"/>
                <a:gd name="connsiteY1" fmla="*/ 0 h 855336"/>
                <a:gd name="connsiteX2" fmla="*/ 5008187 w 5069583"/>
                <a:gd name="connsiteY2" fmla="*/ 0 h 855336"/>
                <a:gd name="connsiteX3" fmla="*/ 5069583 w 5069583"/>
                <a:gd name="connsiteY3" fmla="*/ 61396 h 855336"/>
                <a:gd name="connsiteX4" fmla="*/ 5069583 w 5069583"/>
                <a:gd name="connsiteY4" fmla="*/ 793940 h 855336"/>
                <a:gd name="connsiteX5" fmla="*/ 5008187 w 5069583"/>
                <a:gd name="connsiteY5" fmla="*/ 855336 h 855336"/>
                <a:gd name="connsiteX6" fmla="*/ 61396 w 5069583"/>
                <a:gd name="connsiteY6" fmla="*/ 855336 h 855336"/>
                <a:gd name="connsiteX7" fmla="*/ 0 w 5069583"/>
                <a:gd name="connsiteY7" fmla="*/ 793940 h 855336"/>
                <a:gd name="connsiteX8" fmla="*/ 0 w 5069583"/>
                <a:gd name="connsiteY8" fmla="*/ 61396 h 855336"/>
                <a:gd name="connsiteX0" fmla="*/ 0 w 5069583"/>
                <a:gd name="connsiteY0" fmla="*/ 61396 h 855336"/>
                <a:gd name="connsiteX1" fmla="*/ 61396 w 5069583"/>
                <a:gd name="connsiteY1" fmla="*/ 0 h 855336"/>
                <a:gd name="connsiteX2" fmla="*/ 4961122 w 5069583"/>
                <a:gd name="connsiteY2" fmla="*/ 0 h 855336"/>
                <a:gd name="connsiteX3" fmla="*/ 5069583 w 5069583"/>
                <a:gd name="connsiteY3" fmla="*/ 61396 h 855336"/>
                <a:gd name="connsiteX4" fmla="*/ 5069583 w 5069583"/>
                <a:gd name="connsiteY4" fmla="*/ 793940 h 855336"/>
                <a:gd name="connsiteX5" fmla="*/ 5008187 w 5069583"/>
                <a:gd name="connsiteY5" fmla="*/ 855336 h 855336"/>
                <a:gd name="connsiteX6" fmla="*/ 61396 w 5069583"/>
                <a:gd name="connsiteY6" fmla="*/ 855336 h 855336"/>
                <a:gd name="connsiteX7" fmla="*/ 0 w 5069583"/>
                <a:gd name="connsiteY7" fmla="*/ 793940 h 855336"/>
                <a:gd name="connsiteX8" fmla="*/ 0 w 5069583"/>
                <a:gd name="connsiteY8" fmla="*/ 61396 h 855336"/>
                <a:gd name="connsiteX0" fmla="*/ 0 w 5069583"/>
                <a:gd name="connsiteY0" fmla="*/ 61396 h 855336"/>
                <a:gd name="connsiteX1" fmla="*/ 61396 w 5069583"/>
                <a:gd name="connsiteY1" fmla="*/ 0 h 855336"/>
                <a:gd name="connsiteX2" fmla="*/ 4961122 w 5069583"/>
                <a:gd name="connsiteY2" fmla="*/ 0 h 855336"/>
                <a:gd name="connsiteX3" fmla="*/ 5035966 w 5069583"/>
                <a:gd name="connsiteY3" fmla="*/ 61396 h 855336"/>
                <a:gd name="connsiteX4" fmla="*/ 5069583 w 5069583"/>
                <a:gd name="connsiteY4" fmla="*/ 793940 h 855336"/>
                <a:gd name="connsiteX5" fmla="*/ 5008187 w 5069583"/>
                <a:gd name="connsiteY5" fmla="*/ 855336 h 855336"/>
                <a:gd name="connsiteX6" fmla="*/ 61396 w 5069583"/>
                <a:gd name="connsiteY6" fmla="*/ 855336 h 855336"/>
                <a:gd name="connsiteX7" fmla="*/ 0 w 5069583"/>
                <a:gd name="connsiteY7" fmla="*/ 793940 h 855336"/>
                <a:gd name="connsiteX8" fmla="*/ 0 w 5069583"/>
                <a:gd name="connsiteY8" fmla="*/ 61396 h 8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9583" h="855336">
                  <a:moveTo>
                    <a:pt x="0" y="61396"/>
                  </a:moveTo>
                  <a:cubicBezTo>
                    <a:pt x="0" y="27488"/>
                    <a:pt x="27488" y="0"/>
                    <a:pt x="61396" y="0"/>
                  </a:cubicBezTo>
                  <a:lnTo>
                    <a:pt x="4961122" y="0"/>
                  </a:lnTo>
                  <a:cubicBezTo>
                    <a:pt x="4995030" y="0"/>
                    <a:pt x="5035966" y="27488"/>
                    <a:pt x="5035966" y="61396"/>
                  </a:cubicBezTo>
                  <a:lnTo>
                    <a:pt x="5069583" y="793940"/>
                  </a:lnTo>
                  <a:cubicBezTo>
                    <a:pt x="5069583" y="827848"/>
                    <a:pt x="5042095" y="855336"/>
                    <a:pt x="5008187" y="855336"/>
                  </a:cubicBezTo>
                  <a:lnTo>
                    <a:pt x="61396" y="855336"/>
                  </a:lnTo>
                  <a:cubicBezTo>
                    <a:pt x="27488" y="855336"/>
                    <a:pt x="0" y="827848"/>
                    <a:pt x="0" y="793940"/>
                  </a:cubicBezTo>
                  <a:lnTo>
                    <a:pt x="0" y="61396"/>
                  </a:lnTo>
                  <a:close/>
                </a:path>
              </a:pathLst>
            </a:cu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7" name="Title 1"/>
          <p:cNvSpPr txBox="1">
            <a:spLocks/>
          </p:cNvSpPr>
          <p:nvPr/>
        </p:nvSpPr>
        <p:spPr>
          <a:xfrm>
            <a:off x="611560" y="5085184"/>
            <a:ext cx="8113884" cy="1455976"/>
          </a:xfrm>
          <a:prstGeom prst="rect">
            <a:avLst/>
          </a:prstGeom>
        </p:spPr>
        <p:txBody>
          <a:bodyPr vert="horz" lIns="91438" tIns="45719" rIns="91438" bIns="45719" rtlCol="0" anchor="ctr">
            <a:noAutofit/>
          </a:bodyPr>
          <a:lstStyle/>
          <a:p>
            <a:pPr algn="ctr" defTabSz="914377">
              <a:spcBef>
                <a:spcPct val="0"/>
              </a:spcBef>
              <a:defRPr/>
            </a:pPr>
            <a:r>
              <a:rPr lang="ar-SA" sz="4800" dirty="0" smtClean="0">
                <a:solidFill>
                  <a:schemeClr val="bg1"/>
                </a:solidFill>
                <a:latin typeface="Hacen Liner Screen" pitchFamily="2" charset="-78"/>
                <a:cs typeface="Hacen Liner Screen" pitchFamily="2" charset="-78"/>
              </a:rPr>
              <a:t>الطرق </a:t>
            </a:r>
            <a:r>
              <a:rPr lang="ar-SA" sz="4800" dirty="0">
                <a:solidFill>
                  <a:schemeClr val="bg1"/>
                </a:solidFill>
                <a:latin typeface="Hacen Liner Screen" pitchFamily="2" charset="-78"/>
                <a:cs typeface="Hacen Liner Screen" pitchFamily="2" charset="-78"/>
              </a:rPr>
              <a:t>الفعالة </a:t>
            </a:r>
            <a:r>
              <a:rPr lang="ar-SA" sz="4800" dirty="0" smtClean="0">
                <a:solidFill>
                  <a:schemeClr val="bg1"/>
                </a:solidFill>
                <a:latin typeface="Hacen Liner Screen" pitchFamily="2" charset="-78"/>
                <a:cs typeface="Hacen Liner Screen" pitchFamily="2" charset="-78"/>
              </a:rPr>
              <a:t>لوضع </a:t>
            </a:r>
            <a:r>
              <a:rPr lang="ar-SY" sz="4800" dirty="0" smtClean="0">
                <a:solidFill>
                  <a:schemeClr val="bg1"/>
                </a:solidFill>
                <a:latin typeface="Hacen Liner Screen" pitchFamily="2" charset="-78"/>
                <a:cs typeface="Hacen Liner Screen" pitchFamily="2" charset="-78"/>
              </a:rPr>
              <a:t>الخطط الت</a:t>
            </a:r>
            <a:r>
              <a:rPr lang="ar-SA" sz="4800" dirty="0" smtClean="0">
                <a:solidFill>
                  <a:schemeClr val="bg1"/>
                </a:solidFill>
                <a:latin typeface="Hacen Liner Screen" pitchFamily="2" charset="-78"/>
                <a:cs typeface="Hacen Liner Screen" pitchFamily="2" charset="-78"/>
              </a:rPr>
              <a:t>شغيليه</a:t>
            </a:r>
            <a:endParaRPr lang="en-US" sz="4800" b="1" spc="51"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acen Liner Screen" pitchFamily="2" charset="-78"/>
              <a:ea typeface="+mj-ea"/>
              <a:cs typeface="Hacen Liner Screen" pitchFamily="2" charset="-78"/>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371" y="-71152"/>
            <a:ext cx="2247072" cy="299609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10406">
            <a:off x="-142515" y="1190290"/>
            <a:ext cx="3973601" cy="2607675"/>
          </a:xfrm>
          <a:prstGeom prst="rect">
            <a:avLst/>
          </a:prstGeom>
        </p:spPr>
      </p:pic>
      <p:grpSp>
        <p:nvGrpSpPr>
          <p:cNvPr id="8" name="Group 15"/>
          <p:cNvGrpSpPr/>
          <p:nvPr/>
        </p:nvGrpSpPr>
        <p:grpSpPr>
          <a:xfrm rot="20244080">
            <a:off x="4424180" y="2496854"/>
            <a:ext cx="1922509" cy="2016000"/>
            <a:chOff x="6426708" y="-102216"/>
            <a:chExt cx="2992120" cy="2992120"/>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6708" y="-102216"/>
              <a:ext cx="2992120" cy="2992120"/>
            </a:xfrm>
            <a:prstGeom prst="rect">
              <a:avLst/>
            </a:prstGeom>
          </p:spPr>
          <p:style>
            <a:lnRef idx="0">
              <a:schemeClr val="accent5"/>
            </a:lnRef>
            <a:fillRef idx="3">
              <a:schemeClr val="accent5"/>
            </a:fillRef>
            <a:effectRef idx="3">
              <a:schemeClr val="accent5"/>
            </a:effectRef>
            <a:fontRef idx="minor">
              <a:schemeClr val="lt1"/>
            </a:fontRef>
          </p:style>
        </p:pic>
        <p:sp>
          <p:nvSpPr>
            <p:cNvPr id="10" name="TextBox 9"/>
            <p:cNvSpPr txBox="1"/>
            <p:nvPr/>
          </p:nvSpPr>
          <p:spPr>
            <a:xfrm rot="21278990">
              <a:off x="6767980" y="406654"/>
              <a:ext cx="2049936" cy="169468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ormAutofit/>
            </a:bodyPr>
            <a:lstStyle/>
            <a:p>
              <a:pPr algn="ctr"/>
              <a:r>
                <a:rPr lang="en-US" sz="1300" dirty="0" smtClean="0">
                  <a:latin typeface="Comic Sans MS" pitchFamily="66" charset="0"/>
                </a:rPr>
                <a:t>  </a:t>
              </a:r>
              <a:endParaRPr lang="en-US" sz="1300" dirty="0">
                <a:latin typeface="Comic Sans MS" pitchFamily="66" charset="0"/>
              </a:endParaRPr>
            </a:p>
            <a:p>
              <a:pPr algn="ctr"/>
              <a:r>
                <a:rPr lang="en-US" sz="1300" dirty="0">
                  <a:latin typeface="Comic Sans MS" pitchFamily="66" charset="0"/>
                </a:rPr>
                <a:t> </a:t>
              </a:r>
            </a:p>
          </p:txBody>
        </p:sp>
      </p:grpSp>
      <p:sp>
        <p:nvSpPr>
          <p:cNvPr id="14" name="TextBox 13"/>
          <p:cNvSpPr txBox="1"/>
          <p:nvPr/>
        </p:nvSpPr>
        <p:spPr>
          <a:xfrm rot="20113267">
            <a:off x="1754217" y="698062"/>
            <a:ext cx="937483" cy="772569"/>
          </a:xfrm>
          <a:prstGeom prst="rect">
            <a:avLst/>
          </a:prstGeom>
          <a:noFill/>
        </p:spPr>
        <p:txBody>
          <a:bodyPr wrap="square" lIns="121917" tIns="60958" rIns="121917" bIns="60958" rtlCol="0">
            <a:normAutofit fontScale="92500" lnSpcReduction="20000"/>
          </a:bodyPr>
          <a:lstStyle/>
          <a:p>
            <a:pPr algn="ctr"/>
            <a:r>
              <a:rPr lang="en-US" sz="1300" dirty="0">
                <a:solidFill>
                  <a:schemeClr val="bg1">
                    <a:lumMod val="95000"/>
                  </a:schemeClr>
                </a:solidFill>
                <a:latin typeface="Comic Sans MS" pitchFamily="66" charset="0"/>
              </a:rPr>
              <a:t>Callers Name Here</a:t>
            </a:r>
          </a:p>
          <a:p>
            <a:pPr algn="ctr"/>
            <a:r>
              <a:rPr lang="en-US" sz="1300" dirty="0">
                <a:solidFill>
                  <a:schemeClr val="bg1">
                    <a:lumMod val="95000"/>
                  </a:schemeClr>
                </a:solidFill>
                <a:latin typeface="Comic Sans MS" pitchFamily="66" charset="0"/>
              </a:rPr>
              <a:t> </a:t>
            </a:r>
          </a:p>
        </p:txBody>
      </p:sp>
    </p:spTree>
    <p:extLst>
      <p:ext uri="{BB962C8B-B14F-4D97-AF65-F5344CB8AC3E}">
        <p14:creationId xmlns:p14="http://schemas.microsoft.com/office/powerpoint/2010/main" val="34257540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2017">
            <a:off x="106932" y="105376"/>
            <a:ext cx="8000362" cy="6253029"/>
          </a:xfrm>
          <a:prstGeom prst="rect">
            <a:avLst/>
          </a:prstGeom>
          <a:effectLst>
            <a:outerShdw blurRad="63500" sx="101000" sy="101000" algn="ctr" rotWithShape="0">
              <a:prstClr val="black">
                <a:alpha val="40000"/>
              </a:prstClr>
            </a:outerShdw>
          </a:effec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2283" y="4250590"/>
            <a:ext cx="3111652" cy="1956449"/>
          </a:xfrm>
          <a:prstGeom prst="rect">
            <a:avLst/>
          </a:prstGeom>
        </p:spPr>
      </p:pic>
      <p:grpSp>
        <p:nvGrpSpPr>
          <p:cNvPr id="23" name="Group 22"/>
          <p:cNvGrpSpPr/>
          <p:nvPr/>
        </p:nvGrpSpPr>
        <p:grpSpPr>
          <a:xfrm>
            <a:off x="5440288" y="2552658"/>
            <a:ext cx="4427029" cy="3635228"/>
            <a:chOff x="4667491" y="2023482"/>
            <a:chExt cx="4039642" cy="3317128"/>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68946">
              <a:off x="4667491" y="2023482"/>
              <a:ext cx="4039642" cy="3317128"/>
            </a:xfrm>
            <a:prstGeom prst="rect">
              <a:avLst/>
            </a:prstGeom>
            <a:effectLst>
              <a:outerShdw blurRad="63500" sx="102000" sy="102000" algn="ctr" rotWithShape="0">
                <a:prstClr val="black">
                  <a:alpha val="40000"/>
                </a:prstClr>
              </a:outerShdw>
            </a:effectLst>
          </p:spPr>
        </p:pic>
        <p:sp>
          <p:nvSpPr>
            <p:cNvPr id="21" name="TextBox 20"/>
            <p:cNvSpPr txBox="1"/>
            <p:nvPr/>
          </p:nvSpPr>
          <p:spPr>
            <a:xfrm rot="1444765">
              <a:off x="5639474" y="2525844"/>
              <a:ext cx="1707034" cy="2242384"/>
            </a:xfrm>
            <a:prstGeom prst="rect">
              <a:avLst/>
            </a:prstGeom>
            <a:noFill/>
          </p:spPr>
          <p:txBody>
            <a:bodyPr wrap="square" rtlCol="0">
              <a:normAutofit/>
            </a:bodyPr>
            <a:lstStyle/>
            <a:p>
              <a:pPr algn="ctr"/>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اولا:</a:t>
              </a:r>
            </a:p>
            <a:p>
              <a:r>
                <a:rPr lang="ar-SA" sz="2400" dirty="0" smtClean="0">
                  <a:effectLst>
                    <a:outerShdw blurRad="38100" dist="38100" dir="2700000" algn="tl">
                      <a:srgbClr val="000000">
                        <a:alpha val="43137"/>
                      </a:srgbClr>
                    </a:outerShdw>
                  </a:effectLst>
                  <a:latin typeface="Hacen Liner Screen" pitchFamily="2" charset="-78"/>
                  <a:cs typeface="Hacen Liner Screen" pitchFamily="2" charset="-78"/>
                </a:rPr>
                <a:t>حدد ماذا ستفعل حيال الاسئلة التالية</a:t>
              </a:r>
            </a:p>
            <a:p>
              <a:endParaRPr lang="ar-SA" sz="1300" dirty="0" smtClean="0">
                <a:latin typeface="Comic Sans MS" pitchFamily="66" charset="0"/>
              </a:endParaRPr>
            </a:p>
            <a:p>
              <a:r>
                <a:rPr lang="en-US" sz="1300" dirty="0" smtClean="0">
                  <a:latin typeface="Comic Sans MS" pitchFamily="66" charset="0"/>
                </a:rPr>
                <a:t> </a:t>
              </a:r>
              <a:endParaRPr lang="en-US" sz="1300" dirty="0">
                <a:latin typeface="Comic Sans MS" pitchFamily="66" charset="0"/>
              </a:endParaRPr>
            </a:p>
          </p:txBody>
        </p:sp>
      </p:grpSp>
      <p:sp>
        <p:nvSpPr>
          <p:cNvPr id="4" name="مستطيل 3"/>
          <p:cNvSpPr/>
          <p:nvPr/>
        </p:nvSpPr>
        <p:spPr>
          <a:xfrm rot="21384198">
            <a:off x="2005754" y="660785"/>
            <a:ext cx="4813105" cy="2585323"/>
          </a:xfrm>
          <a:prstGeom prst="rect">
            <a:avLst/>
          </a:prstGeom>
        </p:spPr>
        <p:txBody>
          <a:bodyPr wrap="square">
            <a:spAutoFit/>
          </a:bodyPr>
          <a:lstStyle/>
          <a:p>
            <a:pPr lvl="0"/>
            <a:r>
              <a:rPr lang="ar-SA" dirty="0">
                <a:solidFill>
                  <a:srgbClr val="0070C0"/>
                </a:solidFill>
                <a:latin typeface="Hacen Liner Screen" pitchFamily="2" charset="-78"/>
                <a:cs typeface="Hacen Liner Screen" pitchFamily="2" charset="-78"/>
              </a:rPr>
              <a:t>ما هي النشاطات </a:t>
            </a:r>
            <a:r>
              <a:rPr lang="ar-SY" dirty="0">
                <a:solidFill>
                  <a:srgbClr val="0070C0"/>
                </a:solidFill>
                <a:latin typeface="Hacen Liner Screen" pitchFamily="2" charset="-78"/>
                <a:cs typeface="Hacen Liner Screen" pitchFamily="2" charset="-78"/>
              </a:rPr>
              <a:t>أو</a:t>
            </a:r>
            <a:r>
              <a:rPr lang="ar-SA" dirty="0">
                <a:solidFill>
                  <a:srgbClr val="0070C0"/>
                </a:solidFill>
                <a:latin typeface="Hacen Liner Screen" pitchFamily="2" charset="-78"/>
                <a:cs typeface="Hacen Liner Screen" pitchFamily="2" charset="-78"/>
              </a:rPr>
              <a:t> النتائج التي يمكن </a:t>
            </a:r>
            <a:r>
              <a:rPr lang="ar-SY" dirty="0">
                <a:solidFill>
                  <a:srgbClr val="0070C0"/>
                </a:solidFill>
                <a:latin typeface="Hacen Liner Screen" pitchFamily="2" charset="-78"/>
                <a:cs typeface="Hacen Liner Screen" pitchFamily="2" charset="-78"/>
              </a:rPr>
              <a:t>أ</a:t>
            </a:r>
            <a:r>
              <a:rPr lang="ar-SA" dirty="0">
                <a:solidFill>
                  <a:srgbClr val="0070C0"/>
                </a:solidFill>
                <a:latin typeface="Hacen Liner Screen" pitchFamily="2" charset="-78"/>
                <a:cs typeface="Hacen Liner Screen" pitchFamily="2" charset="-78"/>
              </a:rPr>
              <a:t>ن تساهم في تحقيق هدفك؟</a:t>
            </a:r>
            <a:endParaRPr lang="en-US" dirty="0">
              <a:solidFill>
                <a:srgbClr val="0070C0"/>
              </a:solidFill>
              <a:latin typeface="Hacen Liner Screen" pitchFamily="2" charset="-78"/>
              <a:cs typeface="Hacen Liner Screen" pitchFamily="2" charset="-78"/>
            </a:endParaRPr>
          </a:p>
          <a:p>
            <a:pPr lvl="0"/>
            <a:r>
              <a:rPr lang="ar-SA" dirty="0">
                <a:solidFill>
                  <a:srgbClr val="0070C0"/>
                </a:solidFill>
                <a:latin typeface="Hacen Liner Screen" pitchFamily="2" charset="-78"/>
                <a:cs typeface="Hacen Liner Screen" pitchFamily="2" charset="-78"/>
              </a:rPr>
              <a:t>ما هي المشاكل </a:t>
            </a:r>
            <a:r>
              <a:rPr lang="ar-SY" dirty="0">
                <a:solidFill>
                  <a:srgbClr val="0070C0"/>
                </a:solidFill>
                <a:latin typeface="Hacen Liner Screen" pitchFamily="2" charset="-78"/>
                <a:cs typeface="Hacen Liner Screen" pitchFamily="2" charset="-78"/>
              </a:rPr>
              <a:t>أو</a:t>
            </a:r>
            <a:r>
              <a:rPr lang="ar-SA" dirty="0">
                <a:solidFill>
                  <a:srgbClr val="0070C0"/>
                </a:solidFill>
                <a:latin typeface="Hacen Liner Screen" pitchFamily="2" charset="-78"/>
                <a:cs typeface="Hacen Liner Screen" pitchFamily="2" charset="-78"/>
              </a:rPr>
              <a:t> العقبات المعينة التي يجب حلها كي تستطيع تحقيق  هدفك؟</a:t>
            </a:r>
            <a:endParaRPr lang="en-US" dirty="0">
              <a:solidFill>
                <a:srgbClr val="0070C0"/>
              </a:solidFill>
              <a:latin typeface="Hacen Liner Screen" pitchFamily="2" charset="-78"/>
              <a:cs typeface="Hacen Liner Screen" pitchFamily="2" charset="-78"/>
            </a:endParaRPr>
          </a:p>
          <a:p>
            <a:pPr lvl="0"/>
            <a:r>
              <a:rPr lang="ar-SA" dirty="0">
                <a:solidFill>
                  <a:srgbClr val="0070C0"/>
                </a:solidFill>
                <a:latin typeface="Hacen Liner Screen" pitchFamily="2" charset="-78"/>
                <a:cs typeface="Hacen Liner Screen" pitchFamily="2" charset="-78"/>
              </a:rPr>
              <a:t>ما هو ترتيب الإجراءات التي يجب </a:t>
            </a:r>
            <a:r>
              <a:rPr lang="ar-SY" dirty="0">
                <a:solidFill>
                  <a:srgbClr val="0070C0"/>
                </a:solidFill>
                <a:latin typeface="Hacen Liner Screen" pitchFamily="2" charset="-78"/>
                <a:cs typeface="Hacen Liner Screen" pitchFamily="2" charset="-78"/>
              </a:rPr>
              <a:t>إ</a:t>
            </a:r>
            <a:r>
              <a:rPr lang="ar-SA" dirty="0">
                <a:solidFill>
                  <a:srgbClr val="0070C0"/>
                </a:solidFill>
                <a:latin typeface="Hacen Liner Screen" pitchFamily="2" charset="-78"/>
                <a:cs typeface="Hacen Liner Screen" pitchFamily="2" charset="-78"/>
              </a:rPr>
              <a:t>تباعها للتغلب على هذه المشاكل </a:t>
            </a:r>
            <a:r>
              <a:rPr lang="ar-SY" dirty="0">
                <a:solidFill>
                  <a:srgbClr val="0070C0"/>
                </a:solidFill>
                <a:latin typeface="Hacen Liner Screen" pitchFamily="2" charset="-78"/>
                <a:cs typeface="Hacen Liner Screen" pitchFamily="2" charset="-78"/>
              </a:rPr>
              <a:t>أو</a:t>
            </a:r>
            <a:r>
              <a:rPr lang="ar-SA" dirty="0">
                <a:solidFill>
                  <a:srgbClr val="0070C0"/>
                </a:solidFill>
                <a:latin typeface="Hacen Liner Screen" pitchFamily="2" charset="-78"/>
                <a:cs typeface="Hacen Liner Screen" pitchFamily="2" charset="-78"/>
              </a:rPr>
              <a:t> العوائق؟</a:t>
            </a:r>
            <a:endParaRPr lang="en-US" dirty="0">
              <a:solidFill>
                <a:srgbClr val="0070C0"/>
              </a:solidFill>
              <a:latin typeface="Hacen Liner Screen" pitchFamily="2" charset="-78"/>
              <a:cs typeface="Hacen Liner Screen" pitchFamily="2" charset="-78"/>
            </a:endParaRPr>
          </a:p>
          <a:p>
            <a:pPr lvl="0"/>
            <a:r>
              <a:rPr lang="ar-SA" dirty="0">
                <a:solidFill>
                  <a:srgbClr val="0070C0"/>
                </a:solidFill>
                <a:latin typeface="Hacen Liner Screen" pitchFamily="2" charset="-78"/>
                <a:cs typeface="Hacen Liner Screen" pitchFamily="2" charset="-78"/>
              </a:rPr>
              <a:t>كيف يمكن تقسيم هذه الأهداف، على </a:t>
            </a:r>
            <a:r>
              <a:rPr lang="ar-SY" dirty="0">
                <a:solidFill>
                  <a:srgbClr val="0070C0"/>
                </a:solidFill>
                <a:latin typeface="Hacen Liner Screen" pitchFamily="2" charset="-78"/>
                <a:cs typeface="Hacen Liner Screen" pitchFamily="2" charset="-78"/>
              </a:rPr>
              <a:t>أ</a:t>
            </a:r>
            <a:r>
              <a:rPr lang="ar-SA" dirty="0">
                <a:solidFill>
                  <a:srgbClr val="0070C0"/>
                </a:solidFill>
                <a:latin typeface="Hacen Liner Screen" pitchFamily="2" charset="-78"/>
                <a:cs typeface="Hacen Liner Screen" pitchFamily="2" charset="-78"/>
              </a:rPr>
              <a:t>ساس المدة الزمنية، ال</a:t>
            </a:r>
            <a:r>
              <a:rPr lang="ar-SY" dirty="0">
                <a:solidFill>
                  <a:srgbClr val="0070C0"/>
                </a:solidFill>
                <a:latin typeface="Hacen Liner Screen" pitchFamily="2" charset="-78"/>
                <a:cs typeface="Hacen Liner Screen" pitchFamily="2" charset="-78"/>
              </a:rPr>
              <a:t>إدارة</a:t>
            </a:r>
            <a:r>
              <a:rPr lang="ar-SA" dirty="0">
                <a:solidFill>
                  <a:srgbClr val="0070C0"/>
                </a:solidFill>
                <a:latin typeface="Hacen Liner Screen" pitchFamily="2" charset="-78"/>
                <a:cs typeface="Hacen Liner Screen" pitchFamily="2" charset="-78"/>
              </a:rPr>
              <a:t> و الأقسام المعنية، درجة </a:t>
            </a:r>
            <a:r>
              <a:rPr lang="ar-SA" dirty="0" smtClean="0">
                <a:solidFill>
                  <a:srgbClr val="0070C0"/>
                </a:solidFill>
                <a:latin typeface="Hacen Liner Screen" pitchFamily="2" charset="-78"/>
                <a:cs typeface="Hacen Liner Screen" pitchFamily="2" charset="-78"/>
              </a:rPr>
              <a:t>المسؤولية  </a:t>
            </a:r>
            <a:r>
              <a:rPr lang="ar-SY" dirty="0" smtClean="0">
                <a:solidFill>
                  <a:srgbClr val="0070C0"/>
                </a:solidFill>
                <a:latin typeface="Hacen Liner Screen" pitchFamily="2" charset="-78"/>
                <a:cs typeface="Hacen Liner Screen" pitchFamily="2" charset="-78"/>
              </a:rPr>
              <a:t>أو</a:t>
            </a:r>
            <a:r>
              <a:rPr lang="ar-SA" dirty="0" smtClean="0">
                <a:solidFill>
                  <a:srgbClr val="0070C0"/>
                </a:solidFill>
                <a:latin typeface="Hacen Liner Screen" pitchFamily="2" charset="-78"/>
                <a:cs typeface="Hacen Liner Screen" pitchFamily="2" charset="-78"/>
              </a:rPr>
              <a:t> </a:t>
            </a:r>
            <a:r>
              <a:rPr lang="ar-SA" dirty="0">
                <a:solidFill>
                  <a:srgbClr val="0070C0"/>
                </a:solidFill>
                <a:latin typeface="Hacen Liner Screen" pitchFamily="2" charset="-78"/>
                <a:cs typeface="Hacen Liner Screen" pitchFamily="2" charset="-78"/>
              </a:rPr>
              <a:t>المناطق الجغرافية؟</a:t>
            </a:r>
            <a:endParaRPr lang="en-US" dirty="0">
              <a:solidFill>
                <a:srgbClr val="0070C0"/>
              </a:solidFill>
              <a:latin typeface="Hacen Liner Screen" pitchFamily="2" charset="-78"/>
              <a:cs typeface="Hacen Liner Screen" pitchFamily="2" charset="-78"/>
            </a:endParaRPr>
          </a:p>
        </p:txBody>
      </p:sp>
    </p:spTree>
    <p:extLst>
      <p:ext uri="{BB962C8B-B14F-4D97-AF65-F5344CB8AC3E}">
        <p14:creationId xmlns:p14="http://schemas.microsoft.com/office/powerpoint/2010/main" val="2415788131"/>
      </p:ext>
    </p:extLst>
  </p:cSld>
  <p:clrMapOvr>
    <a:masterClrMapping/>
  </p:clrMapOvr>
  <p:transition spd="slow">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28173" y="1379799"/>
            <a:ext cx="4670232" cy="4670232"/>
            <a:chOff x="-475485" y="-84693"/>
            <a:chExt cx="4670232" cy="4670232"/>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20225">
              <a:off x="-475485" y="-84693"/>
              <a:ext cx="4670232" cy="4670232"/>
            </a:xfrm>
            <a:prstGeom prst="rect">
              <a:avLst/>
            </a:prstGeom>
          </p:spPr>
        </p:pic>
        <p:sp>
          <p:nvSpPr>
            <p:cNvPr id="22" name="TextBox 21"/>
            <p:cNvSpPr txBox="1"/>
            <p:nvPr/>
          </p:nvSpPr>
          <p:spPr>
            <a:xfrm rot="20726045">
              <a:off x="742767" y="2581739"/>
              <a:ext cx="2069793" cy="1027545"/>
            </a:xfrm>
            <a:prstGeom prst="rect">
              <a:avLst/>
            </a:prstGeom>
            <a:noFill/>
          </p:spPr>
          <p:txBody>
            <a:bodyPr wrap="square" rtlCol="0">
              <a:noAutofit/>
            </a:bodyPr>
            <a:lstStyle/>
            <a:p>
              <a:pPr algn="ctr"/>
              <a:r>
                <a:rPr lang="en-US" sz="6000" dirty="0">
                  <a:solidFill>
                    <a:schemeClr val="bg1">
                      <a:lumMod val="95000"/>
                    </a:schemeClr>
                  </a:solidFill>
                  <a:latin typeface="+mj-lt"/>
                </a:rPr>
                <a:t>APRIL</a:t>
              </a:r>
            </a:p>
            <a:p>
              <a:pPr algn="ctr"/>
              <a:endParaRPr lang="en-US" sz="6000" dirty="0">
                <a:solidFill>
                  <a:schemeClr val="bg1">
                    <a:lumMod val="95000"/>
                  </a:schemeClr>
                </a:solidFill>
                <a:latin typeface="+mj-lt"/>
              </a:endParaRPr>
            </a:p>
            <a:p>
              <a:pPr algn="ctr"/>
              <a:r>
                <a:rPr lang="en-US" sz="6000" dirty="0">
                  <a:solidFill>
                    <a:schemeClr val="bg1">
                      <a:lumMod val="95000"/>
                    </a:schemeClr>
                  </a:solidFill>
                  <a:latin typeface="+mj-lt"/>
                </a:rPr>
                <a:t>  </a:t>
              </a:r>
            </a:p>
            <a:p>
              <a:pPr algn="ctr"/>
              <a:r>
                <a:rPr lang="en-US" sz="6000" dirty="0">
                  <a:solidFill>
                    <a:schemeClr val="bg1">
                      <a:lumMod val="95000"/>
                    </a:schemeClr>
                  </a:solidFill>
                  <a:latin typeface="+mj-lt"/>
                </a:rPr>
                <a:t> </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6865">
              <a:off x="124489" y="1010806"/>
              <a:ext cx="763419" cy="720000"/>
            </a:xfrm>
            <a:prstGeom prst="rect">
              <a:avLst/>
            </a:prstGeom>
          </p:spPr>
        </p:pic>
        <p:sp>
          <p:nvSpPr>
            <p:cNvPr id="24" name="TextBox 23"/>
            <p:cNvSpPr txBox="1"/>
            <p:nvPr/>
          </p:nvSpPr>
          <p:spPr>
            <a:xfrm>
              <a:off x="1469136" y="994382"/>
              <a:ext cx="1631049" cy="1304291"/>
            </a:xfrm>
            <a:prstGeom prst="rect">
              <a:avLst/>
            </a:prstGeom>
            <a:noFill/>
          </p:spPr>
          <p:txBody>
            <a:bodyPr wrap="square" rtlCol="0">
              <a:noAutofit/>
            </a:bodyP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ثانيا</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r>
                <a:rPr lang="en-US" dirty="0">
                  <a:latin typeface="Comic Sans MS" pitchFamily="66" charset="0"/>
                </a:rPr>
                <a:t>  </a:t>
              </a:r>
            </a:p>
            <a:p>
              <a:pPr algn="ctr"/>
              <a:r>
                <a:rPr lang="en-US" dirty="0">
                  <a:latin typeface="Comic Sans MS" pitchFamily="66" charset="0"/>
                </a:rPr>
                <a:t> </a:t>
              </a:r>
            </a:p>
          </p:txBody>
        </p:sp>
      </p:gr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576" y="1340768"/>
            <a:ext cx="5394593" cy="4382221"/>
          </a:xfrm>
          <a:prstGeom prst="rect">
            <a:avLst/>
          </a:prstGeom>
        </p:spPr>
      </p:pic>
      <p:grpSp>
        <p:nvGrpSpPr>
          <p:cNvPr id="170" name="Group 169"/>
          <p:cNvGrpSpPr/>
          <p:nvPr/>
        </p:nvGrpSpPr>
        <p:grpSpPr>
          <a:xfrm>
            <a:off x="6254396" y="2635358"/>
            <a:ext cx="2501611" cy="3493653"/>
            <a:chOff x="6317123" y="966589"/>
            <a:chExt cx="2613063" cy="3649302"/>
          </a:xfrm>
        </p:grpSpPr>
        <p:grpSp>
          <p:nvGrpSpPr>
            <p:cNvPr id="91" name="Group 90"/>
            <p:cNvGrpSpPr/>
            <p:nvPr/>
          </p:nvGrpSpPr>
          <p:grpSpPr>
            <a:xfrm>
              <a:off x="6317123" y="966589"/>
              <a:ext cx="2613063" cy="3649302"/>
              <a:chOff x="5083033" y="969571"/>
              <a:chExt cx="2716097" cy="3793196"/>
            </a:xfrm>
          </p:grpSpPr>
          <p:sp>
            <p:nvSpPr>
              <p:cNvPr id="92" name="AutoShape 3"/>
              <p:cNvSpPr>
                <a:spLocks noChangeAspect="1" noChangeArrowheads="1" noTextEdit="1"/>
              </p:cNvSpPr>
              <p:nvPr/>
            </p:nvSpPr>
            <p:spPr bwMode="auto">
              <a:xfrm rot="717489">
                <a:off x="5083033" y="975340"/>
                <a:ext cx="2715718" cy="378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3" name="Freeform 10"/>
              <p:cNvSpPr>
                <a:spLocks/>
              </p:cNvSpPr>
              <p:nvPr/>
            </p:nvSpPr>
            <p:spPr bwMode="auto">
              <a:xfrm rot="717489">
                <a:off x="5084892" y="969571"/>
                <a:ext cx="2714238" cy="3743432"/>
              </a:xfrm>
              <a:custGeom>
                <a:avLst/>
                <a:gdLst/>
                <a:ahLst/>
                <a:cxnLst/>
                <a:rect l="l" t="t" r="r" b="b"/>
                <a:pathLst>
                  <a:path w="2714238" h="3743432">
                    <a:moveTo>
                      <a:pt x="281714" y="6969"/>
                    </a:moveTo>
                    <a:cubicBezTo>
                      <a:pt x="303762" y="2402"/>
                      <a:pt x="326551" y="0"/>
                      <a:pt x="349841" y="0"/>
                    </a:cubicBezTo>
                    <a:cubicBezTo>
                      <a:pt x="349841" y="0"/>
                      <a:pt x="349841" y="0"/>
                      <a:pt x="2373713" y="0"/>
                    </a:cubicBezTo>
                    <a:cubicBezTo>
                      <a:pt x="2560038" y="0"/>
                      <a:pt x="2714237" y="153758"/>
                      <a:pt x="2714238" y="339550"/>
                    </a:cubicBezTo>
                    <a:lnTo>
                      <a:pt x="2714238" y="435649"/>
                    </a:lnTo>
                    <a:cubicBezTo>
                      <a:pt x="2714238" y="435649"/>
                      <a:pt x="2714238" y="435649"/>
                      <a:pt x="2712684" y="435921"/>
                    </a:cubicBezTo>
                    <a:lnTo>
                      <a:pt x="2712685" y="1202052"/>
                    </a:lnTo>
                    <a:lnTo>
                      <a:pt x="2711131" y="1202322"/>
                    </a:lnTo>
                    <a:lnTo>
                      <a:pt x="2711132" y="1394484"/>
                    </a:lnTo>
                    <a:lnTo>
                      <a:pt x="2709577" y="1394757"/>
                    </a:lnTo>
                    <a:lnTo>
                      <a:pt x="2709577" y="2277993"/>
                    </a:lnTo>
                    <a:lnTo>
                      <a:pt x="2708025" y="2278266"/>
                    </a:lnTo>
                    <a:lnTo>
                      <a:pt x="2708025" y="2635097"/>
                    </a:lnTo>
                    <a:lnTo>
                      <a:pt x="2706473" y="2635369"/>
                    </a:lnTo>
                    <a:cubicBezTo>
                      <a:pt x="2706473" y="2654573"/>
                      <a:pt x="2706473" y="2722265"/>
                      <a:pt x="2706473" y="2960876"/>
                    </a:cubicBezTo>
                    <a:cubicBezTo>
                      <a:pt x="2706464" y="2960878"/>
                      <a:pt x="2706351" y="2960898"/>
                      <a:pt x="2704919" y="2961149"/>
                    </a:cubicBezTo>
                    <a:cubicBezTo>
                      <a:pt x="2704919" y="2980503"/>
                      <a:pt x="2704919" y="3062531"/>
                      <a:pt x="2704920" y="3410184"/>
                    </a:cubicBezTo>
                    <a:cubicBezTo>
                      <a:pt x="2704920" y="3596034"/>
                      <a:pt x="2550720" y="3743432"/>
                      <a:pt x="2364395" y="3743432"/>
                    </a:cubicBezTo>
                    <a:cubicBezTo>
                      <a:pt x="2364359" y="3743432"/>
                      <a:pt x="2355967" y="3743432"/>
                      <a:pt x="340524" y="3743432"/>
                    </a:cubicBezTo>
                    <a:cubicBezTo>
                      <a:pt x="160624" y="3743432"/>
                      <a:pt x="12849" y="3608851"/>
                      <a:pt x="0" y="3429410"/>
                    </a:cubicBezTo>
                    <a:cubicBezTo>
                      <a:pt x="9" y="3429408"/>
                      <a:pt x="119" y="3429389"/>
                      <a:pt x="1553" y="3429137"/>
                    </a:cubicBezTo>
                    <a:lnTo>
                      <a:pt x="1553" y="3415703"/>
                    </a:lnTo>
                    <a:lnTo>
                      <a:pt x="1553" y="3101808"/>
                    </a:lnTo>
                    <a:cubicBezTo>
                      <a:pt x="1562" y="3101807"/>
                      <a:pt x="1670" y="3101788"/>
                      <a:pt x="3105" y="3101537"/>
                    </a:cubicBezTo>
                    <a:lnTo>
                      <a:pt x="3105" y="2745777"/>
                    </a:lnTo>
                    <a:lnTo>
                      <a:pt x="4657" y="2745504"/>
                    </a:lnTo>
                    <a:lnTo>
                      <a:pt x="4658" y="1862267"/>
                    </a:lnTo>
                    <a:lnTo>
                      <a:pt x="6212" y="1861994"/>
                    </a:lnTo>
                    <a:lnTo>
                      <a:pt x="6211" y="1664436"/>
                    </a:lnTo>
                    <a:lnTo>
                      <a:pt x="7765" y="1664166"/>
                    </a:lnTo>
                    <a:lnTo>
                      <a:pt x="7765" y="902406"/>
                    </a:lnTo>
                    <a:lnTo>
                      <a:pt x="9317" y="902133"/>
                    </a:lnTo>
                    <a:cubicBezTo>
                      <a:pt x="9317" y="877670"/>
                      <a:pt x="9317" y="774518"/>
                      <a:pt x="9317" y="339550"/>
                    </a:cubicBezTo>
                    <a:cubicBezTo>
                      <a:pt x="9317" y="176982"/>
                      <a:pt x="127376" y="38940"/>
                      <a:pt x="281714" y="6969"/>
                    </a:cubicBezTo>
                    <a:close/>
                  </a:path>
                </a:pathLst>
              </a:custGeom>
              <a:gradFill>
                <a:gsLst>
                  <a:gs pos="0">
                    <a:schemeClr val="tx1">
                      <a:lumMod val="65000"/>
                      <a:lumOff val="35000"/>
                    </a:schemeClr>
                  </a:gs>
                  <a:gs pos="50000">
                    <a:schemeClr val="tx1">
                      <a:lumMod val="75000"/>
                      <a:lumOff val="25000"/>
                    </a:schemeClr>
                  </a:gs>
                  <a:gs pos="100000">
                    <a:schemeClr val="tx1">
                      <a:lumMod val="50000"/>
                      <a:lumOff val="50000"/>
                    </a:schemeClr>
                  </a:gs>
                </a:gsLst>
                <a:lin ang="16200000" scaled="0"/>
              </a:gradFill>
              <a:ln w="25400">
                <a:solidFill>
                  <a:schemeClr val="bg1">
                    <a:lumMod val="95000"/>
                  </a:schemeClr>
                </a:solidFill>
                <a:prstDash val="dash"/>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a:p>
            </p:txBody>
          </p:sp>
          <p:sp>
            <p:nvSpPr>
              <p:cNvPr id="96" name="Freeform 14"/>
              <p:cNvSpPr>
                <a:spLocks/>
              </p:cNvSpPr>
              <p:nvPr/>
            </p:nvSpPr>
            <p:spPr bwMode="auto">
              <a:xfrm rot="717489">
                <a:off x="5192418" y="2474213"/>
                <a:ext cx="2251400" cy="1949054"/>
              </a:xfrm>
              <a:custGeom>
                <a:avLst/>
                <a:gdLst>
                  <a:gd name="T0" fmla="*/ 351 w 351"/>
                  <a:gd name="T1" fmla="*/ 0 h 304"/>
                  <a:gd name="T2" fmla="*/ 174 w 351"/>
                  <a:gd name="T3" fmla="*/ 154 h 304"/>
                  <a:gd name="T4" fmla="*/ 0 w 351"/>
                  <a:gd name="T5" fmla="*/ 8 h 304"/>
                  <a:gd name="T6" fmla="*/ 0 w 351"/>
                  <a:gd name="T7" fmla="*/ 51 h 304"/>
                  <a:gd name="T8" fmla="*/ 0 w 351"/>
                  <a:gd name="T9" fmla="*/ 273 h 304"/>
                  <a:gd name="T10" fmla="*/ 1 w 351"/>
                  <a:gd name="T11" fmla="*/ 273 h 304"/>
                  <a:gd name="T12" fmla="*/ 1 w 351"/>
                  <a:gd name="T13" fmla="*/ 287 h 304"/>
                  <a:gd name="T14" fmla="*/ 6 w 351"/>
                  <a:gd name="T15" fmla="*/ 299 h 304"/>
                  <a:gd name="T16" fmla="*/ 18 w 351"/>
                  <a:gd name="T17" fmla="*/ 304 h 304"/>
                  <a:gd name="T18" fmla="*/ 334 w 351"/>
                  <a:gd name="T19" fmla="*/ 303 h 304"/>
                  <a:gd name="T20" fmla="*/ 343 w 351"/>
                  <a:gd name="T21" fmla="*/ 301 h 304"/>
                  <a:gd name="T22" fmla="*/ 351 w 351"/>
                  <a:gd name="T23" fmla="*/ 286 h 304"/>
                  <a:gd name="T24" fmla="*/ 351 w 351"/>
                  <a:gd name="T25" fmla="*/ 51 h 304"/>
                  <a:gd name="T26" fmla="*/ 351 w 351"/>
                  <a:gd name="T2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04">
                    <a:moveTo>
                      <a:pt x="351" y="0"/>
                    </a:moveTo>
                    <a:cubicBezTo>
                      <a:pt x="312" y="93"/>
                      <a:pt x="247" y="154"/>
                      <a:pt x="174" y="154"/>
                    </a:cubicBezTo>
                    <a:cubicBezTo>
                      <a:pt x="103" y="154"/>
                      <a:pt x="39" y="96"/>
                      <a:pt x="0" y="8"/>
                    </a:cubicBezTo>
                    <a:cubicBezTo>
                      <a:pt x="0" y="51"/>
                      <a:pt x="0" y="51"/>
                      <a:pt x="0" y="51"/>
                    </a:cubicBezTo>
                    <a:cubicBezTo>
                      <a:pt x="0" y="273"/>
                      <a:pt x="0" y="273"/>
                      <a:pt x="0" y="273"/>
                    </a:cubicBezTo>
                    <a:cubicBezTo>
                      <a:pt x="1" y="273"/>
                      <a:pt x="1" y="273"/>
                      <a:pt x="1" y="273"/>
                    </a:cubicBezTo>
                    <a:cubicBezTo>
                      <a:pt x="1" y="287"/>
                      <a:pt x="1" y="287"/>
                      <a:pt x="1" y="287"/>
                    </a:cubicBezTo>
                    <a:cubicBezTo>
                      <a:pt x="1" y="291"/>
                      <a:pt x="3" y="296"/>
                      <a:pt x="6" y="299"/>
                    </a:cubicBezTo>
                    <a:cubicBezTo>
                      <a:pt x="9" y="302"/>
                      <a:pt x="14" y="304"/>
                      <a:pt x="18" y="304"/>
                    </a:cubicBezTo>
                    <a:cubicBezTo>
                      <a:pt x="334" y="303"/>
                      <a:pt x="334" y="303"/>
                      <a:pt x="334" y="303"/>
                    </a:cubicBezTo>
                    <a:cubicBezTo>
                      <a:pt x="337" y="303"/>
                      <a:pt x="340" y="303"/>
                      <a:pt x="343" y="301"/>
                    </a:cubicBezTo>
                    <a:cubicBezTo>
                      <a:pt x="348" y="298"/>
                      <a:pt x="351" y="292"/>
                      <a:pt x="351" y="286"/>
                    </a:cubicBezTo>
                    <a:cubicBezTo>
                      <a:pt x="351" y="51"/>
                      <a:pt x="351" y="51"/>
                      <a:pt x="351" y="51"/>
                    </a:cubicBezTo>
                    <a:lnTo>
                      <a:pt x="351"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7" name="Freeform 15"/>
              <p:cNvSpPr>
                <a:spLocks/>
              </p:cNvSpPr>
              <p:nvPr/>
            </p:nvSpPr>
            <p:spPr bwMode="auto">
              <a:xfrm rot="717489">
                <a:off x="5425939" y="1205601"/>
                <a:ext cx="2251400" cy="2281095"/>
              </a:xfrm>
              <a:custGeom>
                <a:avLst/>
                <a:gdLst>
                  <a:gd name="T0" fmla="*/ 174 w 351"/>
                  <a:gd name="T1" fmla="*/ 356 h 356"/>
                  <a:gd name="T2" fmla="*/ 351 w 351"/>
                  <a:gd name="T3" fmla="*/ 202 h 356"/>
                  <a:gd name="T4" fmla="*/ 351 w 351"/>
                  <a:gd name="T5" fmla="*/ 18 h 356"/>
                  <a:gd name="T6" fmla="*/ 342 w 351"/>
                  <a:gd name="T7" fmla="*/ 3 h 356"/>
                  <a:gd name="T8" fmla="*/ 333 w 351"/>
                  <a:gd name="T9" fmla="*/ 1 h 356"/>
                  <a:gd name="T10" fmla="*/ 18 w 351"/>
                  <a:gd name="T11" fmla="*/ 0 h 356"/>
                  <a:gd name="T12" fmla="*/ 5 w 351"/>
                  <a:gd name="T13" fmla="*/ 6 h 356"/>
                  <a:gd name="T14" fmla="*/ 0 w 351"/>
                  <a:gd name="T15" fmla="*/ 18 h 356"/>
                  <a:gd name="T16" fmla="*/ 0 w 351"/>
                  <a:gd name="T17" fmla="*/ 32 h 356"/>
                  <a:gd name="T18" fmla="*/ 0 w 351"/>
                  <a:gd name="T19" fmla="*/ 32 h 356"/>
                  <a:gd name="T20" fmla="*/ 0 w 351"/>
                  <a:gd name="T21" fmla="*/ 210 h 356"/>
                  <a:gd name="T22" fmla="*/ 174 w 351"/>
                  <a:gd name="T23"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56">
                    <a:moveTo>
                      <a:pt x="174" y="356"/>
                    </a:moveTo>
                    <a:cubicBezTo>
                      <a:pt x="247" y="356"/>
                      <a:pt x="312" y="295"/>
                      <a:pt x="351" y="202"/>
                    </a:cubicBezTo>
                    <a:cubicBezTo>
                      <a:pt x="351" y="18"/>
                      <a:pt x="351" y="18"/>
                      <a:pt x="351" y="18"/>
                    </a:cubicBezTo>
                    <a:cubicBezTo>
                      <a:pt x="351" y="12"/>
                      <a:pt x="348" y="6"/>
                      <a:pt x="342" y="3"/>
                    </a:cubicBezTo>
                    <a:cubicBezTo>
                      <a:pt x="339" y="1"/>
                      <a:pt x="336" y="1"/>
                      <a:pt x="333" y="1"/>
                    </a:cubicBezTo>
                    <a:cubicBezTo>
                      <a:pt x="18" y="0"/>
                      <a:pt x="18" y="0"/>
                      <a:pt x="18" y="0"/>
                    </a:cubicBezTo>
                    <a:cubicBezTo>
                      <a:pt x="13" y="0"/>
                      <a:pt x="9" y="2"/>
                      <a:pt x="5" y="6"/>
                    </a:cubicBezTo>
                    <a:cubicBezTo>
                      <a:pt x="2" y="9"/>
                      <a:pt x="0" y="13"/>
                      <a:pt x="0" y="18"/>
                    </a:cubicBezTo>
                    <a:cubicBezTo>
                      <a:pt x="0" y="32"/>
                      <a:pt x="0" y="32"/>
                      <a:pt x="0" y="32"/>
                    </a:cubicBezTo>
                    <a:cubicBezTo>
                      <a:pt x="0" y="32"/>
                      <a:pt x="0" y="32"/>
                      <a:pt x="0" y="32"/>
                    </a:cubicBezTo>
                    <a:cubicBezTo>
                      <a:pt x="0" y="210"/>
                      <a:pt x="0" y="210"/>
                      <a:pt x="0" y="210"/>
                    </a:cubicBezTo>
                    <a:cubicBezTo>
                      <a:pt x="39" y="298"/>
                      <a:pt x="103" y="356"/>
                      <a:pt x="174" y="3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8" name="Freeform 16"/>
              <p:cNvSpPr>
                <a:spLocks/>
              </p:cNvSpPr>
              <p:nvPr/>
            </p:nvSpPr>
            <p:spPr bwMode="auto">
              <a:xfrm rot="717489">
                <a:off x="5326378" y="1195173"/>
                <a:ext cx="2251400" cy="3242124"/>
              </a:xfrm>
              <a:custGeom>
                <a:avLst/>
                <a:gdLst>
                  <a:gd name="T0" fmla="*/ 351 w 351"/>
                  <a:gd name="T1" fmla="*/ 253 h 506"/>
                  <a:gd name="T2" fmla="*/ 351 w 351"/>
                  <a:gd name="T3" fmla="*/ 202 h 506"/>
                  <a:gd name="T4" fmla="*/ 351 w 351"/>
                  <a:gd name="T5" fmla="*/ 18 h 506"/>
                  <a:gd name="T6" fmla="*/ 342 w 351"/>
                  <a:gd name="T7" fmla="*/ 3 h 506"/>
                  <a:gd name="T8" fmla="*/ 333 w 351"/>
                  <a:gd name="T9" fmla="*/ 1 h 506"/>
                  <a:gd name="T10" fmla="*/ 18 w 351"/>
                  <a:gd name="T11" fmla="*/ 0 h 506"/>
                  <a:gd name="T12" fmla="*/ 5 w 351"/>
                  <a:gd name="T13" fmla="*/ 6 h 506"/>
                  <a:gd name="T14" fmla="*/ 0 w 351"/>
                  <a:gd name="T15" fmla="*/ 18 h 506"/>
                  <a:gd name="T16" fmla="*/ 0 w 351"/>
                  <a:gd name="T17" fmla="*/ 32 h 506"/>
                  <a:gd name="T18" fmla="*/ 0 w 351"/>
                  <a:gd name="T19" fmla="*/ 32 h 506"/>
                  <a:gd name="T20" fmla="*/ 0 w 351"/>
                  <a:gd name="T21" fmla="*/ 210 h 506"/>
                  <a:gd name="T22" fmla="*/ 0 w 351"/>
                  <a:gd name="T23" fmla="*/ 253 h 506"/>
                  <a:gd name="T24" fmla="*/ 0 w 351"/>
                  <a:gd name="T25" fmla="*/ 475 h 506"/>
                  <a:gd name="T26" fmla="*/ 1 w 351"/>
                  <a:gd name="T27" fmla="*/ 475 h 506"/>
                  <a:gd name="T28" fmla="*/ 1 w 351"/>
                  <a:gd name="T29" fmla="*/ 489 h 506"/>
                  <a:gd name="T30" fmla="*/ 6 w 351"/>
                  <a:gd name="T31" fmla="*/ 501 h 506"/>
                  <a:gd name="T32" fmla="*/ 18 w 351"/>
                  <a:gd name="T33" fmla="*/ 506 h 506"/>
                  <a:gd name="T34" fmla="*/ 334 w 351"/>
                  <a:gd name="T35" fmla="*/ 505 h 506"/>
                  <a:gd name="T36" fmla="*/ 343 w 351"/>
                  <a:gd name="T37" fmla="*/ 503 h 506"/>
                  <a:gd name="T38" fmla="*/ 351 w 351"/>
                  <a:gd name="T39" fmla="*/ 488 h 506"/>
                  <a:gd name="T40" fmla="*/ 351 w 351"/>
                  <a:gd name="T41" fmla="*/ 25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1" h="506">
                    <a:moveTo>
                      <a:pt x="351" y="253"/>
                    </a:moveTo>
                    <a:cubicBezTo>
                      <a:pt x="351" y="202"/>
                      <a:pt x="351" y="202"/>
                      <a:pt x="351" y="202"/>
                    </a:cubicBezTo>
                    <a:cubicBezTo>
                      <a:pt x="351" y="18"/>
                      <a:pt x="351" y="18"/>
                      <a:pt x="351" y="18"/>
                    </a:cubicBezTo>
                    <a:cubicBezTo>
                      <a:pt x="351" y="12"/>
                      <a:pt x="348" y="6"/>
                      <a:pt x="342" y="3"/>
                    </a:cubicBezTo>
                    <a:cubicBezTo>
                      <a:pt x="339" y="1"/>
                      <a:pt x="336" y="1"/>
                      <a:pt x="333" y="1"/>
                    </a:cubicBezTo>
                    <a:cubicBezTo>
                      <a:pt x="18" y="0"/>
                      <a:pt x="18" y="0"/>
                      <a:pt x="18" y="0"/>
                    </a:cubicBezTo>
                    <a:cubicBezTo>
                      <a:pt x="13" y="0"/>
                      <a:pt x="9" y="2"/>
                      <a:pt x="5" y="6"/>
                    </a:cubicBezTo>
                    <a:cubicBezTo>
                      <a:pt x="2" y="9"/>
                      <a:pt x="0" y="13"/>
                      <a:pt x="0" y="18"/>
                    </a:cubicBezTo>
                    <a:cubicBezTo>
                      <a:pt x="0" y="32"/>
                      <a:pt x="0" y="32"/>
                      <a:pt x="0" y="32"/>
                    </a:cubicBezTo>
                    <a:cubicBezTo>
                      <a:pt x="0" y="32"/>
                      <a:pt x="0" y="32"/>
                      <a:pt x="0" y="32"/>
                    </a:cubicBezTo>
                    <a:cubicBezTo>
                      <a:pt x="0" y="210"/>
                      <a:pt x="0" y="210"/>
                      <a:pt x="0" y="210"/>
                    </a:cubicBezTo>
                    <a:cubicBezTo>
                      <a:pt x="0" y="253"/>
                      <a:pt x="0" y="253"/>
                      <a:pt x="0" y="253"/>
                    </a:cubicBezTo>
                    <a:cubicBezTo>
                      <a:pt x="0" y="475"/>
                      <a:pt x="0" y="475"/>
                      <a:pt x="0" y="475"/>
                    </a:cubicBezTo>
                    <a:cubicBezTo>
                      <a:pt x="1" y="475"/>
                      <a:pt x="1" y="475"/>
                      <a:pt x="1" y="475"/>
                    </a:cubicBezTo>
                    <a:cubicBezTo>
                      <a:pt x="1" y="489"/>
                      <a:pt x="1" y="489"/>
                      <a:pt x="1" y="489"/>
                    </a:cubicBezTo>
                    <a:cubicBezTo>
                      <a:pt x="1" y="493"/>
                      <a:pt x="3" y="498"/>
                      <a:pt x="6" y="501"/>
                    </a:cubicBezTo>
                    <a:cubicBezTo>
                      <a:pt x="9" y="504"/>
                      <a:pt x="14" y="506"/>
                      <a:pt x="18" y="506"/>
                    </a:cubicBezTo>
                    <a:cubicBezTo>
                      <a:pt x="334" y="505"/>
                      <a:pt x="334" y="505"/>
                      <a:pt x="334" y="505"/>
                    </a:cubicBezTo>
                    <a:cubicBezTo>
                      <a:pt x="337" y="505"/>
                      <a:pt x="340" y="505"/>
                      <a:pt x="343" y="503"/>
                    </a:cubicBezTo>
                    <a:cubicBezTo>
                      <a:pt x="348" y="500"/>
                      <a:pt x="351" y="494"/>
                      <a:pt x="351" y="488"/>
                    </a:cubicBezTo>
                    <a:lnTo>
                      <a:pt x="351" y="253"/>
                    </a:lnTo>
                    <a:close/>
                  </a:path>
                </a:pathLst>
              </a:custGeom>
              <a:noFill/>
              <a:ln w="19"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9" name="Freeform 17"/>
              <p:cNvSpPr>
                <a:spLocks/>
              </p:cNvSpPr>
              <p:nvPr/>
            </p:nvSpPr>
            <p:spPr bwMode="auto">
              <a:xfrm rot="717489">
                <a:off x="5760746" y="1134974"/>
                <a:ext cx="226760" cy="143075"/>
              </a:xfrm>
              <a:custGeom>
                <a:avLst/>
                <a:gdLst>
                  <a:gd name="T0" fmla="*/ 35 w 35"/>
                  <a:gd name="T1" fmla="*/ 21 h 22"/>
                  <a:gd name="T2" fmla="*/ 22 w 35"/>
                  <a:gd name="T3" fmla="*/ 22 h 22"/>
                  <a:gd name="T4" fmla="*/ 0 w 35"/>
                  <a:gd name="T5" fmla="*/ 11 h 22"/>
                  <a:gd name="T6" fmla="*/ 24 w 35"/>
                  <a:gd name="T7" fmla="*/ 0 h 22"/>
                  <a:gd name="T8" fmla="*/ 35 w 35"/>
                  <a:gd name="T9" fmla="*/ 1 h 22"/>
                  <a:gd name="T10" fmla="*/ 33 w 35"/>
                  <a:gd name="T11" fmla="*/ 3 h 22"/>
                  <a:gd name="T12" fmla="*/ 24 w 35"/>
                  <a:gd name="T13" fmla="*/ 3 h 22"/>
                  <a:gd name="T14" fmla="*/ 6 w 35"/>
                  <a:gd name="T15" fmla="*/ 11 h 22"/>
                  <a:gd name="T16" fmla="*/ 24 w 35"/>
                  <a:gd name="T17" fmla="*/ 20 h 22"/>
                  <a:gd name="T18" fmla="*/ 33 w 35"/>
                  <a:gd name="T19" fmla="*/ 19 h 22"/>
                  <a:gd name="T20" fmla="*/ 35 w 35"/>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2">
                    <a:moveTo>
                      <a:pt x="35" y="21"/>
                    </a:moveTo>
                    <a:cubicBezTo>
                      <a:pt x="33" y="21"/>
                      <a:pt x="28" y="22"/>
                      <a:pt x="22" y="22"/>
                    </a:cubicBezTo>
                    <a:cubicBezTo>
                      <a:pt x="9" y="22"/>
                      <a:pt x="0" y="18"/>
                      <a:pt x="0" y="11"/>
                    </a:cubicBezTo>
                    <a:cubicBezTo>
                      <a:pt x="0" y="5"/>
                      <a:pt x="9" y="0"/>
                      <a:pt x="24" y="0"/>
                    </a:cubicBezTo>
                    <a:cubicBezTo>
                      <a:pt x="29" y="0"/>
                      <a:pt x="33" y="1"/>
                      <a:pt x="35" y="1"/>
                    </a:cubicBezTo>
                    <a:cubicBezTo>
                      <a:pt x="33" y="3"/>
                      <a:pt x="33" y="3"/>
                      <a:pt x="33" y="3"/>
                    </a:cubicBezTo>
                    <a:cubicBezTo>
                      <a:pt x="31" y="3"/>
                      <a:pt x="28" y="3"/>
                      <a:pt x="24" y="3"/>
                    </a:cubicBezTo>
                    <a:cubicBezTo>
                      <a:pt x="13" y="3"/>
                      <a:pt x="6" y="6"/>
                      <a:pt x="6" y="11"/>
                    </a:cubicBezTo>
                    <a:cubicBezTo>
                      <a:pt x="6" y="16"/>
                      <a:pt x="12" y="20"/>
                      <a:pt x="24" y="20"/>
                    </a:cubicBezTo>
                    <a:cubicBezTo>
                      <a:pt x="27" y="20"/>
                      <a:pt x="31" y="19"/>
                      <a:pt x="33" y="19"/>
                    </a:cubicBezTo>
                    <a:lnTo>
                      <a:pt x="35" y="21"/>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0" name="Freeform 18"/>
              <p:cNvSpPr>
                <a:spLocks noEditPoints="1"/>
              </p:cNvSpPr>
              <p:nvPr/>
            </p:nvSpPr>
            <p:spPr bwMode="auto">
              <a:xfrm rot="717489">
                <a:off x="6005251" y="1197520"/>
                <a:ext cx="251055" cy="134976"/>
              </a:xfrm>
              <a:custGeom>
                <a:avLst/>
                <a:gdLst>
                  <a:gd name="T0" fmla="*/ 11 w 39"/>
                  <a:gd name="T1" fmla="*/ 14 h 21"/>
                  <a:gd name="T2" fmla="*/ 6 w 39"/>
                  <a:gd name="T3" fmla="*/ 21 h 21"/>
                  <a:gd name="T4" fmla="*/ 0 w 39"/>
                  <a:gd name="T5" fmla="*/ 21 h 21"/>
                  <a:gd name="T6" fmla="*/ 16 w 39"/>
                  <a:gd name="T7" fmla="*/ 0 h 21"/>
                  <a:gd name="T8" fmla="*/ 23 w 39"/>
                  <a:gd name="T9" fmla="*/ 0 h 21"/>
                  <a:gd name="T10" fmla="*/ 39 w 39"/>
                  <a:gd name="T11" fmla="*/ 21 h 21"/>
                  <a:gd name="T12" fmla="*/ 32 w 39"/>
                  <a:gd name="T13" fmla="*/ 21 h 21"/>
                  <a:gd name="T14" fmla="*/ 27 w 39"/>
                  <a:gd name="T15" fmla="*/ 14 h 21"/>
                  <a:gd name="T16" fmla="*/ 11 w 39"/>
                  <a:gd name="T17" fmla="*/ 14 h 21"/>
                  <a:gd name="T18" fmla="*/ 26 w 39"/>
                  <a:gd name="T19" fmla="*/ 12 h 21"/>
                  <a:gd name="T20" fmla="*/ 22 w 39"/>
                  <a:gd name="T21" fmla="*/ 6 h 21"/>
                  <a:gd name="T22" fmla="*/ 19 w 39"/>
                  <a:gd name="T23" fmla="*/ 2 h 21"/>
                  <a:gd name="T24" fmla="*/ 19 w 39"/>
                  <a:gd name="T25" fmla="*/ 2 h 21"/>
                  <a:gd name="T26" fmla="*/ 17 w 39"/>
                  <a:gd name="T27" fmla="*/ 6 h 21"/>
                  <a:gd name="T28" fmla="*/ 12 w 39"/>
                  <a:gd name="T29" fmla="*/ 12 h 21"/>
                  <a:gd name="T30" fmla="*/ 26 w 39"/>
                  <a:gd name="T3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1">
                    <a:moveTo>
                      <a:pt x="11" y="14"/>
                    </a:moveTo>
                    <a:cubicBezTo>
                      <a:pt x="6" y="21"/>
                      <a:pt x="6" y="21"/>
                      <a:pt x="6" y="21"/>
                    </a:cubicBezTo>
                    <a:cubicBezTo>
                      <a:pt x="0" y="21"/>
                      <a:pt x="0" y="21"/>
                      <a:pt x="0" y="21"/>
                    </a:cubicBezTo>
                    <a:cubicBezTo>
                      <a:pt x="16" y="0"/>
                      <a:pt x="16" y="0"/>
                      <a:pt x="16" y="0"/>
                    </a:cubicBezTo>
                    <a:cubicBezTo>
                      <a:pt x="23" y="0"/>
                      <a:pt x="23" y="0"/>
                      <a:pt x="23" y="0"/>
                    </a:cubicBezTo>
                    <a:cubicBezTo>
                      <a:pt x="39" y="21"/>
                      <a:pt x="39" y="21"/>
                      <a:pt x="39" y="21"/>
                    </a:cubicBezTo>
                    <a:cubicBezTo>
                      <a:pt x="32" y="21"/>
                      <a:pt x="32" y="21"/>
                      <a:pt x="32" y="21"/>
                    </a:cubicBezTo>
                    <a:cubicBezTo>
                      <a:pt x="27" y="14"/>
                      <a:pt x="27" y="14"/>
                      <a:pt x="27" y="14"/>
                    </a:cubicBezTo>
                    <a:lnTo>
                      <a:pt x="11" y="14"/>
                    </a:lnTo>
                    <a:close/>
                    <a:moveTo>
                      <a:pt x="26" y="12"/>
                    </a:moveTo>
                    <a:cubicBezTo>
                      <a:pt x="22" y="6"/>
                      <a:pt x="22" y="6"/>
                      <a:pt x="22" y="6"/>
                    </a:cubicBezTo>
                    <a:cubicBezTo>
                      <a:pt x="21" y="4"/>
                      <a:pt x="20" y="3"/>
                      <a:pt x="19" y="2"/>
                    </a:cubicBezTo>
                    <a:cubicBezTo>
                      <a:pt x="19" y="2"/>
                      <a:pt x="19" y="2"/>
                      <a:pt x="19" y="2"/>
                    </a:cubicBezTo>
                    <a:cubicBezTo>
                      <a:pt x="18" y="3"/>
                      <a:pt x="18" y="5"/>
                      <a:pt x="17" y="6"/>
                    </a:cubicBezTo>
                    <a:cubicBezTo>
                      <a:pt x="12" y="12"/>
                      <a:pt x="12" y="12"/>
                      <a:pt x="12" y="12"/>
                    </a:cubicBezTo>
                    <a:lnTo>
                      <a:pt x="26" y="1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1" name="Freeform 19"/>
              <p:cNvSpPr>
                <a:spLocks/>
              </p:cNvSpPr>
              <p:nvPr/>
            </p:nvSpPr>
            <p:spPr bwMode="auto">
              <a:xfrm rot="717489">
                <a:off x="6296750" y="1249538"/>
                <a:ext cx="159272" cy="134976"/>
              </a:xfrm>
              <a:custGeom>
                <a:avLst/>
                <a:gdLst>
                  <a:gd name="T0" fmla="*/ 0 w 59"/>
                  <a:gd name="T1" fmla="*/ 0 h 50"/>
                  <a:gd name="T2" fmla="*/ 14 w 59"/>
                  <a:gd name="T3" fmla="*/ 0 h 50"/>
                  <a:gd name="T4" fmla="*/ 14 w 59"/>
                  <a:gd name="T5" fmla="*/ 42 h 50"/>
                  <a:gd name="T6" fmla="*/ 59 w 59"/>
                  <a:gd name="T7" fmla="*/ 42 h 50"/>
                  <a:gd name="T8" fmla="*/ 59 w 59"/>
                  <a:gd name="T9" fmla="*/ 50 h 50"/>
                  <a:gd name="T10" fmla="*/ 0 w 59"/>
                  <a:gd name="T11" fmla="*/ 50 h 50"/>
                  <a:gd name="T12" fmla="*/ 0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0" y="0"/>
                    </a:moveTo>
                    <a:lnTo>
                      <a:pt x="14" y="0"/>
                    </a:lnTo>
                    <a:lnTo>
                      <a:pt x="14" y="42"/>
                    </a:lnTo>
                    <a:lnTo>
                      <a:pt x="59" y="42"/>
                    </a:lnTo>
                    <a:lnTo>
                      <a:pt x="59" y="50"/>
                    </a:lnTo>
                    <a:lnTo>
                      <a:pt x="0" y="50"/>
                    </a:lnTo>
                    <a:lnTo>
                      <a:pt x="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2" name="Freeform 20"/>
              <p:cNvSpPr>
                <a:spLocks/>
              </p:cNvSpPr>
              <p:nvPr/>
            </p:nvSpPr>
            <p:spPr bwMode="auto">
              <a:xfrm rot="717489">
                <a:off x="6497374" y="1292886"/>
                <a:ext cx="167370" cy="134976"/>
              </a:xfrm>
              <a:custGeom>
                <a:avLst/>
                <a:gdLst>
                  <a:gd name="T0" fmla="*/ 57 w 62"/>
                  <a:gd name="T1" fmla="*/ 26 h 50"/>
                  <a:gd name="T2" fmla="*/ 14 w 62"/>
                  <a:gd name="T3" fmla="*/ 26 h 50"/>
                  <a:gd name="T4" fmla="*/ 14 w 62"/>
                  <a:gd name="T5" fmla="*/ 42 h 50"/>
                  <a:gd name="T6" fmla="*/ 62 w 62"/>
                  <a:gd name="T7" fmla="*/ 42 h 50"/>
                  <a:gd name="T8" fmla="*/ 62 w 62"/>
                  <a:gd name="T9" fmla="*/ 50 h 50"/>
                  <a:gd name="T10" fmla="*/ 0 w 62"/>
                  <a:gd name="T11" fmla="*/ 50 h 50"/>
                  <a:gd name="T12" fmla="*/ 0 w 62"/>
                  <a:gd name="T13" fmla="*/ 0 h 50"/>
                  <a:gd name="T14" fmla="*/ 59 w 62"/>
                  <a:gd name="T15" fmla="*/ 0 h 50"/>
                  <a:gd name="T16" fmla="*/ 59 w 62"/>
                  <a:gd name="T17" fmla="*/ 4 h 50"/>
                  <a:gd name="T18" fmla="*/ 14 w 62"/>
                  <a:gd name="T19" fmla="*/ 4 h 50"/>
                  <a:gd name="T20" fmla="*/ 14 w 62"/>
                  <a:gd name="T21" fmla="*/ 21 h 50"/>
                  <a:gd name="T22" fmla="*/ 57 w 62"/>
                  <a:gd name="T23" fmla="*/ 21 h 50"/>
                  <a:gd name="T24" fmla="*/ 57 w 62"/>
                  <a:gd name="T2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0">
                    <a:moveTo>
                      <a:pt x="57" y="26"/>
                    </a:moveTo>
                    <a:lnTo>
                      <a:pt x="14" y="26"/>
                    </a:lnTo>
                    <a:lnTo>
                      <a:pt x="14" y="42"/>
                    </a:lnTo>
                    <a:lnTo>
                      <a:pt x="62" y="42"/>
                    </a:lnTo>
                    <a:lnTo>
                      <a:pt x="62" y="50"/>
                    </a:lnTo>
                    <a:lnTo>
                      <a:pt x="0" y="50"/>
                    </a:lnTo>
                    <a:lnTo>
                      <a:pt x="0" y="0"/>
                    </a:lnTo>
                    <a:lnTo>
                      <a:pt x="59" y="0"/>
                    </a:lnTo>
                    <a:lnTo>
                      <a:pt x="59" y="4"/>
                    </a:lnTo>
                    <a:lnTo>
                      <a:pt x="14" y="4"/>
                    </a:lnTo>
                    <a:lnTo>
                      <a:pt x="14" y="21"/>
                    </a:lnTo>
                    <a:lnTo>
                      <a:pt x="57" y="21"/>
                    </a:lnTo>
                    <a:lnTo>
                      <a:pt x="57" y="26"/>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3" name="Freeform 21"/>
              <p:cNvSpPr>
                <a:spLocks/>
              </p:cNvSpPr>
              <p:nvPr/>
            </p:nvSpPr>
            <p:spPr bwMode="auto">
              <a:xfrm rot="717489">
                <a:off x="6710675" y="1344065"/>
                <a:ext cx="224060" cy="134976"/>
              </a:xfrm>
              <a:custGeom>
                <a:avLst/>
                <a:gdLst>
                  <a:gd name="T0" fmla="*/ 0 w 35"/>
                  <a:gd name="T1" fmla="*/ 21 h 21"/>
                  <a:gd name="T2" fmla="*/ 0 w 35"/>
                  <a:gd name="T3" fmla="*/ 0 h 21"/>
                  <a:gd name="T4" fmla="*/ 7 w 35"/>
                  <a:gd name="T5" fmla="*/ 0 h 21"/>
                  <a:gd name="T6" fmla="*/ 21 w 35"/>
                  <a:gd name="T7" fmla="*/ 10 h 21"/>
                  <a:gd name="T8" fmla="*/ 30 w 35"/>
                  <a:gd name="T9" fmla="*/ 17 h 21"/>
                  <a:gd name="T10" fmla="*/ 30 w 35"/>
                  <a:gd name="T11" fmla="*/ 17 h 21"/>
                  <a:gd name="T12" fmla="*/ 29 w 35"/>
                  <a:gd name="T13" fmla="*/ 8 h 21"/>
                  <a:gd name="T14" fmla="*/ 29 w 35"/>
                  <a:gd name="T15" fmla="*/ 0 h 21"/>
                  <a:gd name="T16" fmla="*/ 35 w 35"/>
                  <a:gd name="T17" fmla="*/ 0 h 21"/>
                  <a:gd name="T18" fmla="*/ 35 w 35"/>
                  <a:gd name="T19" fmla="*/ 21 h 21"/>
                  <a:gd name="T20" fmla="*/ 29 w 35"/>
                  <a:gd name="T21" fmla="*/ 21 h 21"/>
                  <a:gd name="T22" fmla="*/ 14 w 35"/>
                  <a:gd name="T23" fmla="*/ 10 h 21"/>
                  <a:gd name="T24" fmla="*/ 5 w 35"/>
                  <a:gd name="T25" fmla="*/ 3 h 21"/>
                  <a:gd name="T26" fmla="*/ 5 w 35"/>
                  <a:gd name="T27" fmla="*/ 3 h 21"/>
                  <a:gd name="T28" fmla="*/ 6 w 35"/>
                  <a:gd name="T29" fmla="*/ 12 h 21"/>
                  <a:gd name="T30" fmla="*/ 6 w 35"/>
                  <a:gd name="T31" fmla="*/ 21 h 21"/>
                  <a:gd name="T32" fmla="*/ 0 w 35"/>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1">
                    <a:moveTo>
                      <a:pt x="0" y="21"/>
                    </a:moveTo>
                    <a:cubicBezTo>
                      <a:pt x="0" y="0"/>
                      <a:pt x="0" y="0"/>
                      <a:pt x="0" y="0"/>
                    </a:cubicBezTo>
                    <a:cubicBezTo>
                      <a:pt x="7" y="0"/>
                      <a:pt x="7" y="0"/>
                      <a:pt x="7" y="0"/>
                    </a:cubicBezTo>
                    <a:cubicBezTo>
                      <a:pt x="21" y="10"/>
                      <a:pt x="21" y="10"/>
                      <a:pt x="21" y="10"/>
                    </a:cubicBezTo>
                    <a:cubicBezTo>
                      <a:pt x="25" y="13"/>
                      <a:pt x="27" y="15"/>
                      <a:pt x="30" y="17"/>
                    </a:cubicBezTo>
                    <a:cubicBezTo>
                      <a:pt x="30" y="17"/>
                      <a:pt x="30" y="17"/>
                      <a:pt x="30" y="17"/>
                    </a:cubicBezTo>
                    <a:cubicBezTo>
                      <a:pt x="29" y="14"/>
                      <a:pt x="29" y="12"/>
                      <a:pt x="29" y="8"/>
                    </a:cubicBezTo>
                    <a:cubicBezTo>
                      <a:pt x="29" y="0"/>
                      <a:pt x="29" y="0"/>
                      <a:pt x="29" y="0"/>
                    </a:cubicBezTo>
                    <a:cubicBezTo>
                      <a:pt x="35" y="0"/>
                      <a:pt x="35" y="0"/>
                      <a:pt x="35" y="0"/>
                    </a:cubicBezTo>
                    <a:cubicBezTo>
                      <a:pt x="35" y="21"/>
                      <a:pt x="35" y="21"/>
                      <a:pt x="35" y="21"/>
                    </a:cubicBezTo>
                    <a:cubicBezTo>
                      <a:pt x="29" y="21"/>
                      <a:pt x="29" y="21"/>
                      <a:pt x="29" y="21"/>
                    </a:cubicBezTo>
                    <a:cubicBezTo>
                      <a:pt x="14" y="10"/>
                      <a:pt x="14" y="10"/>
                      <a:pt x="14" y="10"/>
                    </a:cubicBezTo>
                    <a:cubicBezTo>
                      <a:pt x="11" y="8"/>
                      <a:pt x="8" y="5"/>
                      <a:pt x="5" y="3"/>
                    </a:cubicBezTo>
                    <a:cubicBezTo>
                      <a:pt x="5" y="3"/>
                      <a:pt x="5" y="3"/>
                      <a:pt x="5" y="3"/>
                    </a:cubicBezTo>
                    <a:cubicBezTo>
                      <a:pt x="6" y="6"/>
                      <a:pt x="6" y="8"/>
                      <a:pt x="6" y="12"/>
                    </a:cubicBezTo>
                    <a:cubicBezTo>
                      <a:pt x="6" y="21"/>
                      <a:pt x="6" y="21"/>
                      <a:pt x="6" y="21"/>
                    </a:cubicBezTo>
                    <a:lnTo>
                      <a:pt x="0" y="21"/>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4" name="Freeform 22"/>
              <p:cNvSpPr>
                <a:spLocks noEditPoints="1"/>
              </p:cNvSpPr>
              <p:nvPr/>
            </p:nvSpPr>
            <p:spPr bwMode="auto">
              <a:xfrm rot="717489">
                <a:off x="6993889" y="1397861"/>
                <a:ext cx="242957" cy="143075"/>
              </a:xfrm>
              <a:custGeom>
                <a:avLst/>
                <a:gdLst>
                  <a:gd name="T0" fmla="*/ 0 w 38"/>
                  <a:gd name="T1" fmla="*/ 1 h 22"/>
                  <a:gd name="T2" fmla="*/ 13 w 38"/>
                  <a:gd name="T3" fmla="*/ 0 h 22"/>
                  <a:gd name="T4" fmla="*/ 32 w 38"/>
                  <a:gd name="T5" fmla="*/ 3 h 22"/>
                  <a:gd name="T6" fmla="*/ 38 w 38"/>
                  <a:gd name="T7" fmla="*/ 11 h 22"/>
                  <a:gd name="T8" fmla="*/ 32 w 38"/>
                  <a:gd name="T9" fmla="*/ 19 h 22"/>
                  <a:gd name="T10" fmla="*/ 11 w 38"/>
                  <a:gd name="T11" fmla="*/ 22 h 22"/>
                  <a:gd name="T12" fmla="*/ 0 w 38"/>
                  <a:gd name="T13" fmla="*/ 22 h 22"/>
                  <a:gd name="T14" fmla="*/ 0 w 38"/>
                  <a:gd name="T15" fmla="*/ 1 h 22"/>
                  <a:gd name="T16" fmla="*/ 6 w 38"/>
                  <a:gd name="T17" fmla="*/ 19 h 22"/>
                  <a:gd name="T18" fmla="*/ 12 w 38"/>
                  <a:gd name="T19" fmla="*/ 20 h 22"/>
                  <a:gd name="T20" fmla="*/ 32 w 38"/>
                  <a:gd name="T21" fmla="*/ 11 h 22"/>
                  <a:gd name="T22" fmla="*/ 13 w 38"/>
                  <a:gd name="T23" fmla="*/ 3 h 22"/>
                  <a:gd name="T24" fmla="*/ 6 w 38"/>
                  <a:gd name="T25" fmla="*/ 3 h 22"/>
                  <a:gd name="T26" fmla="*/ 6 w 38"/>
                  <a:gd name="T2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2">
                    <a:moveTo>
                      <a:pt x="0" y="1"/>
                    </a:moveTo>
                    <a:cubicBezTo>
                      <a:pt x="4" y="1"/>
                      <a:pt x="8" y="0"/>
                      <a:pt x="13" y="0"/>
                    </a:cubicBezTo>
                    <a:cubicBezTo>
                      <a:pt x="22" y="0"/>
                      <a:pt x="28" y="1"/>
                      <a:pt x="32" y="3"/>
                    </a:cubicBezTo>
                    <a:cubicBezTo>
                      <a:pt x="36" y="5"/>
                      <a:pt x="38" y="7"/>
                      <a:pt x="38" y="11"/>
                    </a:cubicBezTo>
                    <a:cubicBezTo>
                      <a:pt x="38" y="14"/>
                      <a:pt x="36" y="17"/>
                      <a:pt x="32" y="19"/>
                    </a:cubicBezTo>
                    <a:cubicBezTo>
                      <a:pt x="27" y="21"/>
                      <a:pt x="20" y="22"/>
                      <a:pt x="11" y="22"/>
                    </a:cubicBezTo>
                    <a:cubicBezTo>
                      <a:pt x="7" y="22"/>
                      <a:pt x="3" y="22"/>
                      <a:pt x="0" y="22"/>
                    </a:cubicBezTo>
                    <a:lnTo>
                      <a:pt x="0" y="1"/>
                    </a:lnTo>
                    <a:close/>
                    <a:moveTo>
                      <a:pt x="6" y="19"/>
                    </a:moveTo>
                    <a:cubicBezTo>
                      <a:pt x="8" y="20"/>
                      <a:pt x="10" y="20"/>
                      <a:pt x="12" y="20"/>
                    </a:cubicBezTo>
                    <a:cubicBezTo>
                      <a:pt x="25" y="20"/>
                      <a:pt x="32" y="16"/>
                      <a:pt x="32" y="11"/>
                    </a:cubicBezTo>
                    <a:cubicBezTo>
                      <a:pt x="32" y="6"/>
                      <a:pt x="26" y="3"/>
                      <a:pt x="13" y="3"/>
                    </a:cubicBezTo>
                    <a:cubicBezTo>
                      <a:pt x="10" y="3"/>
                      <a:pt x="8" y="3"/>
                      <a:pt x="6" y="3"/>
                    </a:cubicBezTo>
                    <a:lnTo>
                      <a:pt x="6" y="19"/>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5" name="Freeform 23"/>
              <p:cNvSpPr>
                <a:spLocks noEditPoints="1"/>
              </p:cNvSpPr>
              <p:nvPr/>
            </p:nvSpPr>
            <p:spPr bwMode="auto">
              <a:xfrm rot="717489">
                <a:off x="7254474" y="1461525"/>
                <a:ext cx="245656" cy="134976"/>
              </a:xfrm>
              <a:custGeom>
                <a:avLst/>
                <a:gdLst>
                  <a:gd name="T0" fmla="*/ 11 w 38"/>
                  <a:gd name="T1" fmla="*/ 14 h 21"/>
                  <a:gd name="T2" fmla="*/ 6 w 38"/>
                  <a:gd name="T3" fmla="*/ 21 h 21"/>
                  <a:gd name="T4" fmla="*/ 0 w 38"/>
                  <a:gd name="T5" fmla="*/ 21 h 21"/>
                  <a:gd name="T6" fmla="*/ 15 w 38"/>
                  <a:gd name="T7" fmla="*/ 0 h 21"/>
                  <a:gd name="T8" fmla="*/ 23 w 38"/>
                  <a:gd name="T9" fmla="*/ 0 h 21"/>
                  <a:gd name="T10" fmla="*/ 38 w 38"/>
                  <a:gd name="T11" fmla="*/ 21 h 21"/>
                  <a:gd name="T12" fmla="*/ 32 w 38"/>
                  <a:gd name="T13" fmla="*/ 21 h 21"/>
                  <a:gd name="T14" fmla="*/ 27 w 38"/>
                  <a:gd name="T15" fmla="*/ 14 h 21"/>
                  <a:gd name="T16" fmla="*/ 11 w 38"/>
                  <a:gd name="T17" fmla="*/ 14 h 21"/>
                  <a:gd name="T18" fmla="*/ 26 w 38"/>
                  <a:gd name="T19" fmla="*/ 12 h 21"/>
                  <a:gd name="T20" fmla="*/ 21 w 38"/>
                  <a:gd name="T21" fmla="*/ 6 h 21"/>
                  <a:gd name="T22" fmla="*/ 19 w 38"/>
                  <a:gd name="T23" fmla="*/ 2 h 21"/>
                  <a:gd name="T24" fmla="*/ 19 w 38"/>
                  <a:gd name="T25" fmla="*/ 2 h 21"/>
                  <a:gd name="T26" fmla="*/ 16 w 38"/>
                  <a:gd name="T27" fmla="*/ 6 h 21"/>
                  <a:gd name="T28" fmla="*/ 12 w 38"/>
                  <a:gd name="T29" fmla="*/ 12 h 21"/>
                  <a:gd name="T30" fmla="*/ 26 w 38"/>
                  <a:gd name="T3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21">
                    <a:moveTo>
                      <a:pt x="11" y="14"/>
                    </a:moveTo>
                    <a:cubicBezTo>
                      <a:pt x="6" y="21"/>
                      <a:pt x="6" y="21"/>
                      <a:pt x="6" y="21"/>
                    </a:cubicBezTo>
                    <a:cubicBezTo>
                      <a:pt x="0" y="21"/>
                      <a:pt x="0" y="21"/>
                      <a:pt x="0" y="21"/>
                    </a:cubicBezTo>
                    <a:cubicBezTo>
                      <a:pt x="15" y="0"/>
                      <a:pt x="15" y="0"/>
                      <a:pt x="15" y="0"/>
                    </a:cubicBezTo>
                    <a:cubicBezTo>
                      <a:pt x="23" y="0"/>
                      <a:pt x="23" y="0"/>
                      <a:pt x="23" y="0"/>
                    </a:cubicBezTo>
                    <a:cubicBezTo>
                      <a:pt x="38" y="21"/>
                      <a:pt x="38" y="21"/>
                      <a:pt x="38" y="21"/>
                    </a:cubicBezTo>
                    <a:cubicBezTo>
                      <a:pt x="32" y="21"/>
                      <a:pt x="32" y="21"/>
                      <a:pt x="32" y="21"/>
                    </a:cubicBezTo>
                    <a:cubicBezTo>
                      <a:pt x="27" y="14"/>
                      <a:pt x="27" y="14"/>
                      <a:pt x="27" y="14"/>
                    </a:cubicBezTo>
                    <a:lnTo>
                      <a:pt x="11" y="14"/>
                    </a:lnTo>
                    <a:close/>
                    <a:moveTo>
                      <a:pt x="26" y="12"/>
                    </a:moveTo>
                    <a:cubicBezTo>
                      <a:pt x="21" y="6"/>
                      <a:pt x="21" y="6"/>
                      <a:pt x="21" y="6"/>
                    </a:cubicBezTo>
                    <a:cubicBezTo>
                      <a:pt x="20" y="4"/>
                      <a:pt x="20" y="3"/>
                      <a:pt x="19" y="2"/>
                    </a:cubicBezTo>
                    <a:cubicBezTo>
                      <a:pt x="19" y="2"/>
                      <a:pt x="19" y="2"/>
                      <a:pt x="19" y="2"/>
                    </a:cubicBezTo>
                    <a:cubicBezTo>
                      <a:pt x="18" y="3"/>
                      <a:pt x="17" y="5"/>
                      <a:pt x="16" y="6"/>
                    </a:cubicBezTo>
                    <a:cubicBezTo>
                      <a:pt x="12" y="12"/>
                      <a:pt x="12" y="12"/>
                      <a:pt x="12" y="12"/>
                    </a:cubicBezTo>
                    <a:lnTo>
                      <a:pt x="26" y="1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6" name="Freeform 24"/>
              <p:cNvSpPr>
                <a:spLocks noEditPoints="1"/>
              </p:cNvSpPr>
              <p:nvPr/>
            </p:nvSpPr>
            <p:spPr bwMode="auto">
              <a:xfrm rot="717489">
                <a:off x="7541120" y="1508329"/>
                <a:ext cx="191666" cy="143075"/>
              </a:xfrm>
              <a:custGeom>
                <a:avLst/>
                <a:gdLst>
                  <a:gd name="T0" fmla="*/ 0 w 30"/>
                  <a:gd name="T1" fmla="*/ 1 h 22"/>
                  <a:gd name="T2" fmla="*/ 12 w 30"/>
                  <a:gd name="T3" fmla="*/ 0 h 22"/>
                  <a:gd name="T4" fmla="*/ 25 w 30"/>
                  <a:gd name="T5" fmla="*/ 2 h 22"/>
                  <a:gd name="T6" fmla="*/ 29 w 30"/>
                  <a:gd name="T7" fmla="*/ 6 h 22"/>
                  <a:gd name="T8" fmla="*/ 20 w 30"/>
                  <a:gd name="T9" fmla="*/ 11 h 22"/>
                  <a:gd name="T10" fmla="*/ 20 w 30"/>
                  <a:gd name="T11" fmla="*/ 12 h 22"/>
                  <a:gd name="T12" fmla="*/ 27 w 30"/>
                  <a:gd name="T13" fmla="*/ 16 h 22"/>
                  <a:gd name="T14" fmla="*/ 30 w 30"/>
                  <a:gd name="T15" fmla="*/ 22 h 22"/>
                  <a:gd name="T16" fmla="*/ 24 w 30"/>
                  <a:gd name="T17" fmla="*/ 22 h 22"/>
                  <a:gd name="T18" fmla="*/ 21 w 30"/>
                  <a:gd name="T19" fmla="*/ 17 h 22"/>
                  <a:gd name="T20" fmla="*/ 12 w 30"/>
                  <a:gd name="T21" fmla="*/ 12 h 22"/>
                  <a:gd name="T22" fmla="*/ 6 w 30"/>
                  <a:gd name="T23" fmla="*/ 12 h 22"/>
                  <a:gd name="T24" fmla="*/ 6 w 30"/>
                  <a:gd name="T25" fmla="*/ 22 h 22"/>
                  <a:gd name="T26" fmla="*/ 0 w 30"/>
                  <a:gd name="T27" fmla="*/ 22 h 22"/>
                  <a:gd name="T28" fmla="*/ 0 w 30"/>
                  <a:gd name="T29" fmla="*/ 1 h 22"/>
                  <a:gd name="T30" fmla="*/ 6 w 30"/>
                  <a:gd name="T31" fmla="*/ 10 h 22"/>
                  <a:gd name="T32" fmla="*/ 12 w 30"/>
                  <a:gd name="T33" fmla="*/ 10 h 22"/>
                  <a:gd name="T34" fmla="*/ 23 w 30"/>
                  <a:gd name="T35" fmla="*/ 6 h 22"/>
                  <a:gd name="T36" fmla="*/ 12 w 30"/>
                  <a:gd name="T37" fmla="*/ 3 h 22"/>
                  <a:gd name="T38" fmla="*/ 6 w 30"/>
                  <a:gd name="T39" fmla="*/ 3 h 22"/>
                  <a:gd name="T40" fmla="*/ 6 w 30"/>
                  <a:gd name="T4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2">
                    <a:moveTo>
                      <a:pt x="0" y="1"/>
                    </a:moveTo>
                    <a:cubicBezTo>
                      <a:pt x="3" y="1"/>
                      <a:pt x="8" y="0"/>
                      <a:pt x="12" y="0"/>
                    </a:cubicBezTo>
                    <a:cubicBezTo>
                      <a:pt x="18" y="0"/>
                      <a:pt x="22" y="1"/>
                      <a:pt x="25" y="2"/>
                    </a:cubicBezTo>
                    <a:cubicBezTo>
                      <a:pt x="27" y="3"/>
                      <a:pt x="29" y="5"/>
                      <a:pt x="29" y="6"/>
                    </a:cubicBezTo>
                    <a:cubicBezTo>
                      <a:pt x="29" y="9"/>
                      <a:pt x="25" y="11"/>
                      <a:pt x="20" y="11"/>
                    </a:cubicBezTo>
                    <a:cubicBezTo>
                      <a:pt x="20" y="12"/>
                      <a:pt x="20" y="12"/>
                      <a:pt x="20" y="12"/>
                    </a:cubicBezTo>
                    <a:cubicBezTo>
                      <a:pt x="24" y="12"/>
                      <a:pt x="26" y="14"/>
                      <a:pt x="27" y="16"/>
                    </a:cubicBezTo>
                    <a:cubicBezTo>
                      <a:pt x="28" y="19"/>
                      <a:pt x="29" y="21"/>
                      <a:pt x="30" y="22"/>
                    </a:cubicBezTo>
                    <a:cubicBezTo>
                      <a:pt x="24" y="22"/>
                      <a:pt x="24" y="22"/>
                      <a:pt x="24" y="22"/>
                    </a:cubicBezTo>
                    <a:cubicBezTo>
                      <a:pt x="23" y="21"/>
                      <a:pt x="22" y="19"/>
                      <a:pt x="21" y="17"/>
                    </a:cubicBezTo>
                    <a:cubicBezTo>
                      <a:pt x="20" y="14"/>
                      <a:pt x="17" y="13"/>
                      <a:pt x="12" y="12"/>
                    </a:cubicBezTo>
                    <a:cubicBezTo>
                      <a:pt x="6" y="12"/>
                      <a:pt x="6" y="12"/>
                      <a:pt x="6" y="12"/>
                    </a:cubicBezTo>
                    <a:cubicBezTo>
                      <a:pt x="6" y="22"/>
                      <a:pt x="6" y="22"/>
                      <a:pt x="6" y="22"/>
                    </a:cubicBezTo>
                    <a:cubicBezTo>
                      <a:pt x="0" y="22"/>
                      <a:pt x="0" y="22"/>
                      <a:pt x="0" y="22"/>
                    </a:cubicBezTo>
                    <a:lnTo>
                      <a:pt x="0" y="1"/>
                    </a:lnTo>
                    <a:close/>
                    <a:moveTo>
                      <a:pt x="6" y="10"/>
                    </a:moveTo>
                    <a:cubicBezTo>
                      <a:pt x="12" y="10"/>
                      <a:pt x="12" y="10"/>
                      <a:pt x="12" y="10"/>
                    </a:cubicBezTo>
                    <a:cubicBezTo>
                      <a:pt x="19" y="10"/>
                      <a:pt x="23" y="9"/>
                      <a:pt x="23" y="6"/>
                    </a:cubicBezTo>
                    <a:cubicBezTo>
                      <a:pt x="23" y="4"/>
                      <a:pt x="18" y="3"/>
                      <a:pt x="12" y="3"/>
                    </a:cubicBezTo>
                    <a:cubicBezTo>
                      <a:pt x="9" y="3"/>
                      <a:pt x="7" y="3"/>
                      <a:pt x="6" y="3"/>
                    </a:cubicBezTo>
                    <a:lnTo>
                      <a:pt x="6" y="1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7" name="Rectangle 25"/>
              <p:cNvSpPr>
                <a:spLocks noChangeArrowheads="1"/>
              </p:cNvSpPr>
              <p:nvPr/>
            </p:nvSpPr>
            <p:spPr bwMode="auto">
              <a:xfrm rot="717489">
                <a:off x="5673924" y="1431620"/>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8" name="Rectangle 26"/>
              <p:cNvSpPr>
                <a:spLocks noChangeArrowheads="1"/>
              </p:cNvSpPr>
              <p:nvPr/>
            </p:nvSpPr>
            <p:spPr bwMode="auto">
              <a:xfrm rot="717489">
                <a:off x="5961787" y="1492587"/>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9" name="Rectangle 27"/>
              <p:cNvSpPr>
                <a:spLocks noChangeArrowheads="1"/>
              </p:cNvSpPr>
              <p:nvPr/>
            </p:nvSpPr>
            <p:spPr bwMode="auto">
              <a:xfrm rot="717489">
                <a:off x="6249649" y="1553554"/>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0" name="Rectangle 28"/>
              <p:cNvSpPr>
                <a:spLocks noChangeArrowheads="1"/>
              </p:cNvSpPr>
              <p:nvPr/>
            </p:nvSpPr>
            <p:spPr bwMode="auto">
              <a:xfrm rot="717489">
                <a:off x="6540152" y="1615081"/>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1" name="Rectangle 29"/>
              <p:cNvSpPr>
                <a:spLocks noChangeArrowheads="1"/>
              </p:cNvSpPr>
              <p:nvPr/>
            </p:nvSpPr>
            <p:spPr bwMode="auto">
              <a:xfrm rot="717489">
                <a:off x="6828015" y="1676048"/>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2" name="Rectangle 30"/>
              <p:cNvSpPr>
                <a:spLocks noChangeArrowheads="1"/>
              </p:cNvSpPr>
              <p:nvPr/>
            </p:nvSpPr>
            <p:spPr bwMode="auto">
              <a:xfrm rot="717489">
                <a:off x="7118518" y="1737575"/>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3" name="Rectangle 31"/>
              <p:cNvSpPr>
                <a:spLocks noChangeArrowheads="1"/>
              </p:cNvSpPr>
              <p:nvPr/>
            </p:nvSpPr>
            <p:spPr bwMode="auto">
              <a:xfrm rot="717489">
                <a:off x="7406380" y="1798542"/>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4" name="Rectangle 32"/>
              <p:cNvSpPr>
                <a:spLocks noChangeArrowheads="1"/>
              </p:cNvSpPr>
              <p:nvPr/>
            </p:nvSpPr>
            <p:spPr bwMode="auto">
              <a:xfrm rot="717489">
                <a:off x="5610999" y="1732775"/>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5" name="Rectangle 33"/>
              <p:cNvSpPr>
                <a:spLocks noChangeArrowheads="1"/>
              </p:cNvSpPr>
              <p:nvPr/>
            </p:nvSpPr>
            <p:spPr bwMode="auto">
              <a:xfrm rot="717489">
                <a:off x="5898862" y="1793742"/>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6" name="Rectangle 34"/>
              <p:cNvSpPr>
                <a:spLocks noChangeArrowheads="1"/>
              </p:cNvSpPr>
              <p:nvPr/>
            </p:nvSpPr>
            <p:spPr bwMode="auto">
              <a:xfrm rot="717489">
                <a:off x="6186724" y="1854709"/>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7" name="Rectangle 35"/>
              <p:cNvSpPr>
                <a:spLocks noChangeArrowheads="1"/>
              </p:cNvSpPr>
              <p:nvPr/>
            </p:nvSpPr>
            <p:spPr bwMode="auto">
              <a:xfrm rot="717489">
                <a:off x="6477227" y="1916236"/>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8" name="Rectangle 36"/>
              <p:cNvSpPr>
                <a:spLocks noChangeArrowheads="1"/>
              </p:cNvSpPr>
              <p:nvPr/>
            </p:nvSpPr>
            <p:spPr bwMode="auto">
              <a:xfrm rot="717489">
                <a:off x="6765090" y="1977203"/>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9" name="Rectangle 37"/>
              <p:cNvSpPr>
                <a:spLocks noChangeArrowheads="1"/>
              </p:cNvSpPr>
              <p:nvPr/>
            </p:nvSpPr>
            <p:spPr bwMode="auto">
              <a:xfrm rot="717489">
                <a:off x="7055593" y="2038730"/>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0" name="Rectangle 38"/>
              <p:cNvSpPr>
                <a:spLocks noChangeArrowheads="1"/>
              </p:cNvSpPr>
              <p:nvPr/>
            </p:nvSpPr>
            <p:spPr bwMode="auto">
              <a:xfrm rot="717489">
                <a:off x="7343455" y="2099697"/>
                <a:ext cx="269952" cy="261853"/>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1" name="Rectangle 39"/>
              <p:cNvSpPr>
                <a:spLocks noChangeArrowheads="1"/>
              </p:cNvSpPr>
              <p:nvPr/>
            </p:nvSpPr>
            <p:spPr bwMode="auto">
              <a:xfrm rot="717489">
                <a:off x="5548074" y="2025831"/>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2" name="Rectangle 40"/>
              <p:cNvSpPr>
                <a:spLocks noChangeArrowheads="1"/>
              </p:cNvSpPr>
              <p:nvPr/>
            </p:nvSpPr>
            <p:spPr bwMode="auto">
              <a:xfrm rot="717489">
                <a:off x="5835937" y="2086798"/>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3" name="Rectangle 41"/>
              <p:cNvSpPr>
                <a:spLocks noChangeArrowheads="1"/>
              </p:cNvSpPr>
              <p:nvPr/>
            </p:nvSpPr>
            <p:spPr bwMode="auto">
              <a:xfrm rot="717489">
                <a:off x="6123799" y="2147766"/>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4" name="Rectangle 42"/>
              <p:cNvSpPr>
                <a:spLocks noChangeArrowheads="1"/>
              </p:cNvSpPr>
              <p:nvPr/>
            </p:nvSpPr>
            <p:spPr bwMode="auto">
              <a:xfrm rot="717489">
                <a:off x="6414302" y="2209292"/>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5" name="Rectangle 43"/>
              <p:cNvSpPr>
                <a:spLocks noChangeArrowheads="1"/>
              </p:cNvSpPr>
              <p:nvPr/>
            </p:nvSpPr>
            <p:spPr bwMode="auto">
              <a:xfrm rot="717489">
                <a:off x="6702165" y="2270260"/>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6" name="Rectangle 44"/>
              <p:cNvSpPr>
                <a:spLocks noChangeArrowheads="1"/>
              </p:cNvSpPr>
              <p:nvPr/>
            </p:nvSpPr>
            <p:spPr bwMode="auto">
              <a:xfrm rot="717489">
                <a:off x="6992668" y="2331786"/>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7" name="Rectangle 45"/>
              <p:cNvSpPr>
                <a:spLocks noChangeArrowheads="1"/>
              </p:cNvSpPr>
              <p:nvPr/>
            </p:nvSpPr>
            <p:spPr bwMode="auto">
              <a:xfrm rot="717489">
                <a:off x="7280530" y="2392754"/>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8" name="Rectangle 46"/>
              <p:cNvSpPr>
                <a:spLocks noChangeArrowheads="1"/>
              </p:cNvSpPr>
              <p:nvPr/>
            </p:nvSpPr>
            <p:spPr bwMode="auto">
              <a:xfrm rot="717489">
                <a:off x="5484310" y="2326898"/>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9" name="Rectangle 47"/>
              <p:cNvSpPr>
                <a:spLocks noChangeArrowheads="1"/>
              </p:cNvSpPr>
              <p:nvPr/>
            </p:nvSpPr>
            <p:spPr bwMode="auto">
              <a:xfrm rot="717489">
                <a:off x="5772173" y="2387865"/>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0" name="Rectangle 48"/>
              <p:cNvSpPr>
                <a:spLocks noChangeArrowheads="1"/>
              </p:cNvSpPr>
              <p:nvPr/>
            </p:nvSpPr>
            <p:spPr bwMode="auto">
              <a:xfrm rot="717489">
                <a:off x="6060035" y="2448833"/>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1" name="Rectangle 49"/>
              <p:cNvSpPr>
                <a:spLocks noChangeArrowheads="1"/>
              </p:cNvSpPr>
              <p:nvPr/>
            </p:nvSpPr>
            <p:spPr bwMode="auto">
              <a:xfrm rot="717489">
                <a:off x="6350538" y="2510359"/>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2" name="Rectangle 50"/>
              <p:cNvSpPr>
                <a:spLocks noChangeArrowheads="1"/>
              </p:cNvSpPr>
              <p:nvPr/>
            </p:nvSpPr>
            <p:spPr bwMode="auto">
              <a:xfrm rot="717489">
                <a:off x="6638401" y="2571327"/>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3" name="Rectangle 51"/>
              <p:cNvSpPr>
                <a:spLocks noChangeArrowheads="1"/>
              </p:cNvSpPr>
              <p:nvPr/>
            </p:nvSpPr>
            <p:spPr bwMode="auto">
              <a:xfrm rot="717489">
                <a:off x="6928904" y="2632853"/>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4" name="Rectangle 52"/>
              <p:cNvSpPr>
                <a:spLocks noChangeArrowheads="1"/>
              </p:cNvSpPr>
              <p:nvPr/>
            </p:nvSpPr>
            <p:spPr bwMode="auto">
              <a:xfrm rot="717489">
                <a:off x="7216766" y="2693821"/>
                <a:ext cx="269952" cy="269952"/>
              </a:xfrm>
              <a:prstGeom prst="rect">
                <a:avLst/>
              </a:prstGeom>
              <a:noFill/>
              <a:ln w="5" cap="flat">
                <a:solidFill>
                  <a:srgbClr val="93959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5" name="Freeform 53"/>
              <p:cNvSpPr>
                <a:spLocks/>
              </p:cNvSpPr>
              <p:nvPr/>
            </p:nvSpPr>
            <p:spPr bwMode="auto">
              <a:xfrm rot="717489">
                <a:off x="5390704" y="2983083"/>
                <a:ext cx="2040838" cy="26995"/>
              </a:xfrm>
              <a:custGeom>
                <a:avLst/>
                <a:gdLst>
                  <a:gd name="T0" fmla="*/ 756 w 756"/>
                  <a:gd name="T1" fmla="*/ 10 h 10"/>
                  <a:gd name="T2" fmla="*/ 0 w 756"/>
                  <a:gd name="T3" fmla="*/ 10 h 10"/>
                  <a:gd name="T4" fmla="*/ 0 w 756"/>
                  <a:gd name="T5" fmla="*/ 0 h 10"/>
                  <a:gd name="T6" fmla="*/ 756 w 756"/>
                  <a:gd name="T7" fmla="*/ 0 h 10"/>
                  <a:gd name="T8" fmla="*/ 756 w 756"/>
                  <a:gd name="T9" fmla="*/ 10 h 10"/>
                  <a:gd name="T10" fmla="*/ 756 w 756"/>
                  <a:gd name="T11" fmla="*/ 10 h 10"/>
                </a:gdLst>
                <a:ahLst/>
                <a:cxnLst>
                  <a:cxn ang="0">
                    <a:pos x="T0" y="T1"/>
                  </a:cxn>
                  <a:cxn ang="0">
                    <a:pos x="T2" y="T3"/>
                  </a:cxn>
                  <a:cxn ang="0">
                    <a:pos x="T4" y="T5"/>
                  </a:cxn>
                  <a:cxn ang="0">
                    <a:pos x="T6" y="T7"/>
                  </a:cxn>
                  <a:cxn ang="0">
                    <a:pos x="T8" y="T9"/>
                  </a:cxn>
                  <a:cxn ang="0">
                    <a:pos x="T10" y="T11"/>
                  </a:cxn>
                </a:cxnLst>
                <a:rect l="0" t="0" r="r" b="b"/>
                <a:pathLst>
                  <a:path w="756" h="10">
                    <a:moveTo>
                      <a:pt x="756" y="10"/>
                    </a:moveTo>
                    <a:lnTo>
                      <a:pt x="0" y="10"/>
                    </a:lnTo>
                    <a:lnTo>
                      <a:pt x="0" y="0"/>
                    </a:lnTo>
                    <a:lnTo>
                      <a:pt x="756" y="0"/>
                    </a:lnTo>
                    <a:lnTo>
                      <a:pt x="756" y="10"/>
                    </a:lnTo>
                    <a:lnTo>
                      <a:pt x="756" y="1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6" name="Freeform 54"/>
              <p:cNvSpPr>
                <a:spLocks/>
              </p:cNvSpPr>
              <p:nvPr/>
            </p:nvSpPr>
            <p:spPr bwMode="auto">
              <a:xfrm rot="717489">
                <a:off x="5152988" y="4105481"/>
                <a:ext cx="2040838" cy="26995"/>
              </a:xfrm>
              <a:custGeom>
                <a:avLst/>
                <a:gdLst>
                  <a:gd name="T0" fmla="*/ 756 w 756"/>
                  <a:gd name="T1" fmla="*/ 10 h 10"/>
                  <a:gd name="T2" fmla="*/ 0 w 756"/>
                  <a:gd name="T3" fmla="*/ 10 h 10"/>
                  <a:gd name="T4" fmla="*/ 0 w 756"/>
                  <a:gd name="T5" fmla="*/ 0 h 10"/>
                  <a:gd name="T6" fmla="*/ 756 w 756"/>
                  <a:gd name="T7" fmla="*/ 0 h 10"/>
                  <a:gd name="T8" fmla="*/ 756 w 756"/>
                  <a:gd name="T9" fmla="*/ 10 h 10"/>
                  <a:gd name="T10" fmla="*/ 756 w 756"/>
                  <a:gd name="T11" fmla="*/ 10 h 10"/>
                </a:gdLst>
                <a:ahLst/>
                <a:cxnLst>
                  <a:cxn ang="0">
                    <a:pos x="T0" y="T1"/>
                  </a:cxn>
                  <a:cxn ang="0">
                    <a:pos x="T2" y="T3"/>
                  </a:cxn>
                  <a:cxn ang="0">
                    <a:pos x="T4" y="T5"/>
                  </a:cxn>
                  <a:cxn ang="0">
                    <a:pos x="T6" y="T7"/>
                  </a:cxn>
                  <a:cxn ang="0">
                    <a:pos x="T8" y="T9"/>
                  </a:cxn>
                  <a:cxn ang="0">
                    <a:pos x="T10" y="T11"/>
                  </a:cxn>
                </a:cxnLst>
                <a:rect l="0" t="0" r="r" b="b"/>
                <a:pathLst>
                  <a:path w="756" h="10">
                    <a:moveTo>
                      <a:pt x="756" y="10"/>
                    </a:moveTo>
                    <a:lnTo>
                      <a:pt x="0" y="10"/>
                    </a:lnTo>
                    <a:lnTo>
                      <a:pt x="0" y="0"/>
                    </a:lnTo>
                    <a:lnTo>
                      <a:pt x="756" y="0"/>
                    </a:lnTo>
                    <a:lnTo>
                      <a:pt x="756" y="10"/>
                    </a:lnTo>
                    <a:lnTo>
                      <a:pt x="756" y="1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6" name="Freeform 64"/>
              <p:cNvSpPr>
                <a:spLocks/>
              </p:cNvSpPr>
              <p:nvPr/>
            </p:nvSpPr>
            <p:spPr bwMode="auto">
              <a:xfrm rot="717489">
                <a:off x="5816999" y="1347342"/>
                <a:ext cx="70188" cy="56690"/>
              </a:xfrm>
              <a:custGeom>
                <a:avLst/>
                <a:gdLst>
                  <a:gd name="T0" fmla="*/ 0 w 11"/>
                  <a:gd name="T1" fmla="*/ 7 h 9"/>
                  <a:gd name="T2" fmla="*/ 5 w 11"/>
                  <a:gd name="T3" fmla="*/ 8 h 9"/>
                  <a:gd name="T4" fmla="*/ 9 w 11"/>
                  <a:gd name="T5" fmla="*/ 7 h 9"/>
                  <a:gd name="T6" fmla="*/ 5 w 11"/>
                  <a:gd name="T7" fmla="*/ 5 h 9"/>
                  <a:gd name="T8" fmla="*/ 0 w 11"/>
                  <a:gd name="T9" fmla="*/ 2 h 9"/>
                  <a:gd name="T10" fmla="*/ 6 w 11"/>
                  <a:gd name="T11" fmla="*/ 0 h 9"/>
                  <a:gd name="T12" fmla="*/ 11 w 11"/>
                  <a:gd name="T13" fmla="*/ 0 h 9"/>
                  <a:gd name="T14" fmla="*/ 10 w 11"/>
                  <a:gd name="T15" fmla="*/ 1 h 9"/>
                  <a:gd name="T16" fmla="*/ 6 w 11"/>
                  <a:gd name="T17" fmla="*/ 1 h 9"/>
                  <a:gd name="T18" fmla="*/ 3 w 11"/>
                  <a:gd name="T19" fmla="*/ 2 h 9"/>
                  <a:gd name="T20" fmla="*/ 6 w 11"/>
                  <a:gd name="T21" fmla="*/ 4 h 9"/>
                  <a:gd name="T22" fmla="*/ 11 w 11"/>
                  <a:gd name="T23" fmla="*/ 6 h 9"/>
                  <a:gd name="T24" fmla="*/ 5 w 11"/>
                  <a:gd name="T25" fmla="*/ 9 h 9"/>
                  <a:gd name="T26" fmla="*/ 0 w 11"/>
                  <a:gd name="T27" fmla="*/ 8 h 9"/>
                  <a:gd name="T28" fmla="*/ 0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0" y="7"/>
                    </a:moveTo>
                    <a:cubicBezTo>
                      <a:pt x="1" y="8"/>
                      <a:pt x="3" y="8"/>
                      <a:pt x="5" y="8"/>
                    </a:cubicBezTo>
                    <a:cubicBezTo>
                      <a:pt x="7" y="8"/>
                      <a:pt x="9" y="7"/>
                      <a:pt x="9" y="7"/>
                    </a:cubicBezTo>
                    <a:cubicBezTo>
                      <a:pt x="9" y="6"/>
                      <a:pt x="8" y="5"/>
                      <a:pt x="5" y="5"/>
                    </a:cubicBezTo>
                    <a:cubicBezTo>
                      <a:pt x="2" y="4"/>
                      <a:pt x="0" y="4"/>
                      <a:pt x="0" y="2"/>
                    </a:cubicBezTo>
                    <a:cubicBezTo>
                      <a:pt x="0" y="1"/>
                      <a:pt x="3" y="0"/>
                      <a:pt x="6" y="0"/>
                    </a:cubicBezTo>
                    <a:cubicBezTo>
                      <a:pt x="8" y="0"/>
                      <a:pt x="10" y="0"/>
                      <a:pt x="11" y="0"/>
                    </a:cubicBezTo>
                    <a:cubicBezTo>
                      <a:pt x="10" y="1"/>
                      <a:pt x="10" y="1"/>
                      <a:pt x="10" y="1"/>
                    </a:cubicBezTo>
                    <a:cubicBezTo>
                      <a:pt x="9" y="1"/>
                      <a:pt x="8" y="1"/>
                      <a:pt x="6" y="1"/>
                    </a:cubicBezTo>
                    <a:cubicBezTo>
                      <a:pt x="4" y="1"/>
                      <a:pt x="3" y="2"/>
                      <a:pt x="3" y="2"/>
                    </a:cubicBezTo>
                    <a:cubicBezTo>
                      <a:pt x="3" y="3"/>
                      <a:pt x="4" y="3"/>
                      <a:pt x="6" y="4"/>
                    </a:cubicBezTo>
                    <a:cubicBezTo>
                      <a:pt x="10" y="4"/>
                      <a:pt x="11" y="5"/>
                      <a:pt x="11" y="6"/>
                    </a:cubicBezTo>
                    <a:cubicBezTo>
                      <a:pt x="11" y="8"/>
                      <a:pt x="9" y="9"/>
                      <a:pt x="5" y="9"/>
                    </a:cubicBezTo>
                    <a:cubicBezTo>
                      <a:pt x="3" y="9"/>
                      <a:pt x="1" y="9"/>
                      <a:pt x="0" y="8"/>
                    </a:cubicBezTo>
                    <a:lnTo>
                      <a:pt x="0" y="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7" name="Freeform 65"/>
              <p:cNvSpPr>
                <a:spLocks/>
              </p:cNvSpPr>
              <p:nvPr/>
            </p:nvSpPr>
            <p:spPr bwMode="auto">
              <a:xfrm rot="717489">
                <a:off x="7530969" y="1710349"/>
                <a:ext cx="70188" cy="56690"/>
              </a:xfrm>
              <a:custGeom>
                <a:avLst/>
                <a:gdLst>
                  <a:gd name="T0" fmla="*/ 0 w 11"/>
                  <a:gd name="T1" fmla="*/ 7 h 9"/>
                  <a:gd name="T2" fmla="*/ 5 w 11"/>
                  <a:gd name="T3" fmla="*/ 8 h 9"/>
                  <a:gd name="T4" fmla="*/ 9 w 11"/>
                  <a:gd name="T5" fmla="*/ 7 h 9"/>
                  <a:gd name="T6" fmla="*/ 5 w 11"/>
                  <a:gd name="T7" fmla="*/ 5 h 9"/>
                  <a:gd name="T8" fmla="*/ 0 w 11"/>
                  <a:gd name="T9" fmla="*/ 2 h 9"/>
                  <a:gd name="T10" fmla="*/ 6 w 11"/>
                  <a:gd name="T11" fmla="*/ 0 h 9"/>
                  <a:gd name="T12" fmla="*/ 11 w 11"/>
                  <a:gd name="T13" fmla="*/ 0 h 9"/>
                  <a:gd name="T14" fmla="*/ 10 w 11"/>
                  <a:gd name="T15" fmla="*/ 1 h 9"/>
                  <a:gd name="T16" fmla="*/ 6 w 11"/>
                  <a:gd name="T17" fmla="*/ 1 h 9"/>
                  <a:gd name="T18" fmla="*/ 3 w 11"/>
                  <a:gd name="T19" fmla="*/ 2 h 9"/>
                  <a:gd name="T20" fmla="*/ 6 w 11"/>
                  <a:gd name="T21" fmla="*/ 4 h 9"/>
                  <a:gd name="T22" fmla="*/ 11 w 11"/>
                  <a:gd name="T23" fmla="*/ 6 h 9"/>
                  <a:gd name="T24" fmla="*/ 5 w 11"/>
                  <a:gd name="T25" fmla="*/ 9 h 9"/>
                  <a:gd name="T26" fmla="*/ 0 w 11"/>
                  <a:gd name="T27" fmla="*/ 8 h 9"/>
                  <a:gd name="T28" fmla="*/ 0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0" y="7"/>
                    </a:moveTo>
                    <a:cubicBezTo>
                      <a:pt x="1" y="8"/>
                      <a:pt x="3" y="8"/>
                      <a:pt x="5" y="8"/>
                    </a:cubicBezTo>
                    <a:cubicBezTo>
                      <a:pt x="7" y="8"/>
                      <a:pt x="9" y="7"/>
                      <a:pt x="9" y="7"/>
                    </a:cubicBezTo>
                    <a:cubicBezTo>
                      <a:pt x="9" y="6"/>
                      <a:pt x="8" y="5"/>
                      <a:pt x="5" y="5"/>
                    </a:cubicBezTo>
                    <a:cubicBezTo>
                      <a:pt x="2" y="4"/>
                      <a:pt x="0" y="4"/>
                      <a:pt x="0" y="2"/>
                    </a:cubicBezTo>
                    <a:cubicBezTo>
                      <a:pt x="0" y="1"/>
                      <a:pt x="3" y="0"/>
                      <a:pt x="6" y="0"/>
                    </a:cubicBezTo>
                    <a:cubicBezTo>
                      <a:pt x="8" y="0"/>
                      <a:pt x="10" y="0"/>
                      <a:pt x="11" y="0"/>
                    </a:cubicBezTo>
                    <a:cubicBezTo>
                      <a:pt x="10" y="1"/>
                      <a:pt x="10" y="1"/>
                      <a:pt x="10" y="1"/>
                    </a:cubicBezTo>
                    <a:cubicBezTo>
                      <a:pt x="9" y="1"/>
                      <a:pt x="8" y="1"/>
                      <a:pt x="6" y="1"/>
                    </a:cubicBezTo>
                    <a:cubicBezTo>
                      <a:pt x="4" y="1"/>
                      <a:pt x="3" y="2"/>
                      <a:pt x="3" y="2"/>
                    </a:cubicBezTo>
                    <a:cubicBezTo>
                      <a:pt x="3" y="3"/>
                      <a:pt x="4" y="3"/>
                      <a:pt x="6" y="4"/>
                    </a:cubicBezTo>
                    <a:cubicBezTo>
                      <a:pt x="10" y="4"/>
                      <a:pt x="11" y="5"/>
                      <a:pt x="11" y="6"/>
                    </a:cubicBezTo>
                    <a:cubicBezTo>
                      <a:pt x="11" y="8"/>
                      <a:pt x="9" y="9"/>
                      <a:pt x="5" y="9"/>
                    </a:cubicBezTo>
                    <a:cubicBezTo>
                      <a:pt x="3" y="9"/>
                      <a:pt x="1" y="9"/>
                      <a:pt x="0" y="8"/>
                    </a:cubicBezTo>
                    <a:lnTo>
                      <a:pt x="0" y="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8" name="Freeform 66"/>
              <p:cNvSpPr>
                <a:spLocks/>
              </p:cNvSpPr>
              <p:nvPr/>
            </p:nvSpPr>
            <p:spPr bwMode="auto">
              <a:xfrm rot="717489">
                <a:off x="6085730" y="1410547"/>
                <a:ext cx="129577" cy="56690"/>
              </a:xfrm>
              <a:custGeom>
                <a:avLst/>
                <a:gdLst>
                  <a:gd name="T0" fmla="*/ 17 w 20"/>
                  <a:gd name="T1" fmla="*/ 5 h 9"/>
                  <a:gd name="T2" fmla="*/ 17 w 20"/>
                  <a:gd name="T3" fmla="*/ 1 h 9"/>
                  <a:gd name="T4" fmla="*/ 16 w 20"/>
                  <a:gd name="T5" fmla="*/ 1 h 9"/>
                  <a:gd name="T6" fmla="*/ 14 w 20"/>
                  <a:gd name="T7" fmla="*/ 5 h 9"/>
                  <a:gd name="T8" fmla="*/ 11 w 20"/>
                  <a:gd name="T9" fmla="*/ 9 h 9"/>
                  <a:gd name="T10" fmla="*/ 9 w 20"/>
                  <a:gd name="T11" fmla="*/ 9 h 9"/>
                  <a:gd name="T12" fmla="*/ 6 w 20"/>
                  <a:gd name="T13" fmla="*/ 5 h 9"/>
                  <a:gd name="T14" fmla="*/ 3 w 20"/>
                  <a:gd name="T15" fmla="*/ 1 h 9"/>
                  <a:gd name="T16" fmla="*/ 3 w 20"/>
                  <a:gd name="T17" fmla="*/ 1 h 9"/>
                  <a:gd name="T18" fmla="*/ 3 w 20"/>
                  <a:gd name="T19" fmla="*/ 5 h 9"/>
                  <a:gd name="T20" fmla="*/ 2 w 20"/>
                  <a:gd name="T21" fmla="*/ 9 h 9"/>
                  <a:gd name="T22" fmla="*/ 0 w 20"/>
                  <a:gd name="T23" fmla="*/ 9 h 9"/>
                  <a:gd name="T24" fmla="*/ 1 w 20"/>
                  <a:gd name="T25" fmla="*/ 0 h 9"/>
                  <a:gd name="T26" fmla="*/ 5 w 20"/>
                  <a:gd name="T27" fmla="*/ 0 h 9"/>
                  <a:gd name="T28" fmla="*/ 8 w 20"/>
                  <a:gd name="T29" fmla="*/ 4 h 9"/>
                  <a:gd name="T30" fmla="*/ 10 w 20"/>
                  <a:gd name="T31" fmla="*/ 7 h 9"/>
                  <a:gd name="T32" fmla="*/ 10 w 20"/>
                  <a:gd name="T33" fmla="*/ 7 h 9"/>
                  <a:gd name="T34" fmla="*/ 12 w 20"/>
                  <a:gd name="T35" fmla="*/ 4 h 9"/>
                  <a:gd name="T36" fmla="*/ 15 w 20"/>
                  <a:gd name="T37" fmla="*/ 0 h 9"/>
                  <a:gd name="T38" fmla="*/ 19 w 20"/>
                  <a:gd name="T39" fmla="*/ 0 h 9"/>
                  <a:gd name="T40" fmla="*/ 20 w 20"/>
                  <a:gd name="T41" fmla="*/ 9 h 9"/>
                  <a:gd name="T42" fmla="*/ 17 w 20"/>
                  <a:gd name="T43" fmla="*/ 9 h 9"/>
                  <a:gd name="T44" fmla="*/ 17 w 20"/>
                  <a:gd name="T4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9">
                    <a:moveTo>
                      <a:pt x="17" y="5"/>
                    </a:moveTo>
                    <a:cubicBezTo>
                      <a:pt x="17" y="4"/>
                      <a:pt x="17" y="2"/>
                      <a:pt x="17" y="1"/>
                    </a:cubicBezTo>
                    <a:cubicBezTo>
                      <a:pt x="16" y="1"/>
                      <a:pt x="16" y="1"/>
                      <a:pt x="16" y="1"/>
                    </a:cubicBezTo>
                    <a:cubicBezTo>
                      <a:pt x="16" y="2"/>
                      <a:pt x="15" y="3"/>
                      <a:pt x="14" y="5"/>
                    </a:cubicBezTo>
                    <a:cubicBezTo>
                      <a:pt x="11" y="9"/>
                      <a:pt x="11" y="9"/>
                      <a:pt x="11" y="9"/>
                    </a:cubicBezTo>
                    <a:cubicBezTo>
                      <a:pt x="9" y="9"/>
                      <a:pt x="9" y="9"/>
                      <a:pt x="9" y="9"/>
                    </a:cubicBezTo>
                    <a:cubicBezTo>
                      <a:pt x="6" y="5"/>
                      <a:pt x="6" y="5"/>
                      <a:pt x="6" y="5"/>
                    </a:cubicBezTo>
                    <a:cubicBezTo>
                      <a:pt x="5" y="3"/>
                      <a:pt x="4" y="2"/>
                      <a:pt x="3" y="1"/>
                    </a:cubicBezTo>
                    <a:cubicBezTo>
                      <a:pt x="3" y="1"/>
                      <a:pt x="3" y="1"/>
                      <a:pt x="3" y="1"/>
                    </a:cubicBezTo>
                    <a:cubicBezTo>
                      <a:pt x="3" y="2"/>
                      <a:pt x="3" y="4"/>
                      <a:pt x="3" y="5"/>
                    </a:cubicBezTo>
                    <a:cubicBezTo>
                      <a:pt x="2" y="9"/>
                      <a:pt x="2" y="9"/>
                      <a:pt x="2" y="9"/>
                    </a:cubicBezTo>
                    <a:cubicBezTo>
                      <a:pt x="0" y="9"/>
                      <a:pt x="0" y="9"/>
                      <a:pt x="0" y="9"/>
                    </a:cubicBezTo>
                    <a:cubicBezTo>
                      <a:pt x="1" y="0"/>
                      <a:pt x="1" y="0"/>
                      <a:pt x="1" y="0"/>
                    </a:cubicBezTo>
                    <a:cubicBezTo>
                      <a:pt x="5" y="0"/>
                      <a:pt x="5" y="0"/>
                      <a:pt x="5" y="0"/>
                    </a:cubicBezTo>
                    <a:cubicBezTo>
                      <a:pt x="8" y="4"/>
                      <a:pt x="8" y="4"/>
                      <a:pt x="8" y="4"/>
                    </a:cubicBezTo>
                    <a:cubicBezTo>
                      <a:pt x="9" y="5"/>
                      <a:pt x="9" y="6"/>
                      <a:pt x="10" y="7"/>
                    </a:cubicBezTo>
                    <a:cubicBezTo>
                      <a:pt x="10" y="7"/>
                      <a:pt x="10" y="7"/>
                      <a:pt x="10" y="7"/>
                    </a:cubicBezTo>
                    <a:cubicBezTo>
                      <a:pt x="10" y="6"/>
                      <a:pt x="11" y="5"/>
                      <a:pt x="12" y="4"/>
                    </a:cubicBezTo>
                    <a:cubicBezTo>
                      <a:pt x="15" y="0"/>
                      <a:pt x="15" y="0"/>
                      <a:pt x="15" y="0"/>
                    </a:cubicBezTo>
                    <a:cubicBezTo>
                      <a:pt x="19" y="0"/>
                      <a:pt x="19" y="0"/>
                      <a:pt x="19" y="0"/>
                    </a:cubicBezTo>
                    <a:cubicBezTo>
                      <a:pt x="20" y="9"/>
                      <a:pt x="20" y="9"/>
                      <a:pt x="20" y="9"/>
                    </a:cubicBezTo>
                    <a:cubicBezTo>
                      <a:pt x="17" y="9"/>
                      <a:pt x="17" y="9"/>
                      <a:pt x="17" y="9"/>
                    </a:cubicBezTo>
                    <a:lnTo>
                      <a:pt x="17" y="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9" name="Freeform 67"/>
              <p:cNvSpPr>
                <a:spLocks/>
              </p:cNvSpPr>
              <p:nvPr/>
            </p:nvSpPr>
            <p:spPr bwMode="auto">
              <a:xfrm rot="717489">
                <a:off x="6395101" y="1472353"/>
                <a:ext cx="94483" cy="56690"/>
              </a:xfrm>
              <a:custGeom>
                <a:avLst/>
                <a:gdLst>
                  <a:gd name="T0" fmla="*/ 14 w 35"/>
                  <a:gd name="T1" fmla="*/ 2 h 21"/>
                  <a:gd name="T2" fmla="*/ 0 w 35"/>
                  <a:gd name="T3" fmla="*/ 2 h 21"/>
                  <a:gd name="T4" fmla="*/ 0 w 35"/>
                  <a:gd name="T5" fmla="*/ 0 h 21"/>
                  <a:gd name="T6" fmla="*/ 35 w 35"/>
                  <a:gd name="T7" fmla="*/ 0 h 21"/>
                  <a:gd name="T8" fmla="*/ 35 w 35"/>
                  <a:gd name="T9" fmla="*/ 2 h 21"/>
                  <a:gd name="T10" fmla="*/ 21 w 35"/>
                  <a:gd name="T11" fmla="*/ 2 h 21"/>
                  <a:gd name="T12" fmla="*/ 21 w 35"/>
                  <a:gd name="T13" fmla="*/ 21 h 21"/>
                  <a:gd name="T14" fmla="*/ 14 w 35"/>
                  <a:gd name="T15" fmla="*/ 21 h 21"/>
                  <a:gd name="T16" fmla="*/ 14 w 35"/>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1">
                    <a:moveTo>
                      <a:pt x="14" y="2"/>
                    </a:moveTo>
                    <a:lnTo>
                      <a:pt x="0" y="2"/>
                    </a:lnTo>
                    <a:lnTo>
                      <a:pt x="0" y="0"/>
                    </a:lnTo>
                    <a:lnTo>
                      <a:pt x="35" y="0"/>
                    </a:lnTo>
                    <a:lnTo>
                      <a:pt x="35" y="2"/>
                    </a:lnTo>
                    <a:lnTo>
                      <a:pt x="21" y="2"/>
                    </a:lnTo>
                    <a:lnTo>
                      <a:pt x="21" y="21"/>
                    </a:lnTo>
                    <a:lnTo>
                      <a:pt x="14" y="21"/>
                    </a:lnTo>
                    <a:lnTo>
                      <a:pt x="14" y="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0" name="Freeform 68"/>
              <p:cNvSpPr>
                <a:spLocks/>
              </p:cNvSpPr>
              <p:nvPr/>
            </p:nvSpPr>
            <p:spPr bwMode="auto">
              <a:xfrm rot="717489">
                <a:off x="6650628" y="1532761"/>
                <a:ext cx="153873" cy="56690"/>
              </a:xfrm>
              <a:custGeom>
                <a:avLst/>
                <a:gdLst>
                  <a:gd name="T0" fmla="*/ 5 w 24"/>
                  <a:gd name="T1" fmla="*/ 9 h 9"/>
                  <a:gd name="T2" fmla="*/ 0 w 24"/>
                  <a:gd name="T3" fmla="*/ 0 h 9"/>
                  <a:gd name="T4" fmla="*/ 3 w 24"/>
                  <a:gd name="T5" fmla="*/ 0 h 9"/>
                  <a:gd name="T6" fmla="*/ 5 w 24"/>
                  <a:gd name="T7" fmla="*/ 5 h 9"/>
                  <a:gd name="T8" fmla="*/ 7 w 24"/>
                  <a:gd name="T9" fmla="*/ 8 h 9"/>
                  <a:gd name="T10" fmla="*/ 7 w 24"/>
                  <a:gd name="T11" fmla="*/ 8 h 9"/>
                  <a:gd name="T12" fmla="*/ 8 w 24"/>
                  <a:gd name="T13" fmla="*/ 4 h 9"/>
                  <a:gd name="T14" fmla="*/ 11 w 24"/>
                  <a:gd name="T15" fmla="*/ 0 h 9"/>
                  <a:gd name="T16" fmla="*/ 14 w 24"/>
                  <a:gd name="T17" fmla="*/ 0 h 9"/>
                  <a:gd name="T18" fmla="*/ 16 w 24"/>
                  <a:gd name="T19" fmla="*/ 5 h 9"/>
                  <a:gd name="T20" fmla="*/ 17 w 24"/>
                  <a:gd name="T21" fmla="*/ 8 h 9"/>
                  <a:gd name="T22" fmla="*/ 17 w 24"/>
                  <a:gd name="T23" fmla="*/ 8 h 9"/>
                  <a:gd name="T24" fmla="*/ 19 w 24"/>
                  <a:gd name="T25" fmla="*/ 4 h 9"/>
                  <a:gd name="T26" fmla="*/ 21 w 24"/>
                  <a:gd name="T27" fmla="*/ 0 h 9"/>
                  <a:gd name="T28" fmla="*/ 24 w 24"/>
                  <a:gd name="T29" fmla="*/ 0 h 9"/>
                  <a:gd name="T30" fmla="*/ 18 w 24"/>
                  <a:gd name="T31" fmla="*/ 9 h 9"/>
                  <a:gd name="T32" fmla="*/ 16 w 24"/>
                  <a:gd name="T33" fmla="*/ 9 h 9"/>
                  <a:gd name="T34" fmla="*/ 13 w 24"/>
                  <a:gd name="T35" fmla="*/ 4 h 9"/>
                  <a:gd name="T36" fmla="*/ 12 w 24"/>
                  <a:gd name="T37" fmla="*/ 1 h 9"/>
                  <a:gd name="T38" fmla="*/ 12 w 24"/>
                  <a:gd name="T39" fmla="*/ 1 h 9"/>
                  <a:gd name="T40" fmla="*/ 11 w 24"/>
                  <a:gd name="T41" fmla="*/ 4 h 9"/>
                  <a:gd name="T42" fmla="*/ 8 w 24"/>
                  <a:gd name="T43" fmla="*/ 9 h 9"/>
                  <a:gd name="T44" fmla="*/ 5 w 24"/>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9">
                    <a:moveTo>
                      <a:pt x="5" y="9"/>
                    </a:moveTo>
                    <a:cubicBezTo>
                      <a:pt x="0" y="0"/>
                      <a:pt x="0" y="0"/>
                      <a:pt x="0" y="0"/>
                    </a:cubicBezTo>
                    <a:cubicBezTo>
                      <a:pt x="3" y="0"/>
                      <a:pt x="3" y="0"/>
                      <a:pt x="3" y="0"/>
                    </a:cubicBezTo>
                    <a:cubicBezTo>
                      <a:pt x="5" y="5"/>
                      <a:pt x="5" y="5"/>
                      <a:pt x="5" y="5"/>
                    </a:cubicBezTo>
                    <a:cubicBezTo>
                      <a:pt x="6" y="6"/>
                      <a:pt x="6" y="7"/>
                      <a:pt x="7" y="8"/>
                    </a:cubicBezTo>
                    <a:cubicBezTo>
                      <a:pt x="7" y="8"/>
                      <a:pt x="7" y="8"/>
                      <a:pt x="7" y="8"/>
                    </a:cubicBezTo>
                    <a:cubicBezTo>
                      <a:pt x="7" y="7"/>
                      <a:pt x="8" y="6"/>
                      <a:pt x="8" y="4"/>
                    </a:cubicBezTo>
                    <a:cubicBezTo>
                      <a:pt x="11" y="0"/>
                      <a:pt x="11" y="0"/>
                      <a:pt x="11" y="0"/>
                    </a:cubicBezTo>
                    <a:cubicBezTo>
                      <a:pt x="14" y="0"/>
                      <a:pt x="14" y="0"/>
                      <a:pt x="14" y="0"/>
                    </a:cubicBezTo>
                    <a:cubicBezTo>
                      <a:pt x="16" y="5"/>
                      <a:pt x="16" y="5"/>
                      <a:pt x="16" y="5"/>
                    </a:cubicBezTo>
                    <a:cubicBezTo>
                      <a:pt x="16" y="6"/>
                      <a:pt x="17" y="7"/>
                      <a:pt x="17" y="8"/>
                    </a:cubicBezTo>
                    <a:cubicBezTo>
                      <a:pt x="17" y="8"/>
                      <a:pt x="17" y="8"/>
                      <a:pt x="17" y="8"/>
                    </a:cubicBezTo>
                    <a:cubicBezTo>
                      <a:pt x="18" y="7"/>
                      <a:pt x="18" y="6"/>
                      <a:pt x="19" y="4"/>
                    </a:cubicBezTo>
                    <a:cubicBezTo>
                      <a:pt x="21" y="0"/>
                      <a:pt x="21" y="0"/>
                      <a:pt x="21" y="0"/>
                    </a:cubicBezTo>
                    <a:cubicBezTo>
                      <a:pt x="24" y="0"/>
                      <a:pt x="24" y="0"/>
                      <a:pt x="24" y="0"/>
                    </a:cubicBezTo>
                    <a:cubicBezTo>
                      <a:pt x="18" y="9"/>
                      <a:pt x="18" y="9"/>
                      <a:pt x="18" y="9"/>
                    </a:cubicBezTo>
                    <a:cubicBezTo>
                      <a:pt x="16" y="9"/>
                      <a:pt x="16" y="9"/>
                      <a:pt x="16" y="9"/>
                    </a:cubicBezTo>
                    <a:cubicBezTo>
                      <a:pt x="13" y="4"/>
                      <a:pt x="13" y="4"/>
                      <a:pt x="13" y="4"/>
                    </a:cubicBezTo>
                    <a:cubicBezTo>
                      <a:pt x="13" y="3"/>
                      <a:pt x="12" y="2"/>
                      <a:pt x="12" y="1"/>
                    </a:cubicBezTo>
                    <a:cubicBezTo>
                      <a:pt x="12" y="1"/>
                      <a:pt x="12" y="1"/>
                      <a:pt x="12" y="1"/>
                    </a:cubicBezTo>
                    <a:cubicBezTo>
                      <a:pt x="12" y="2"/>
                      <a:pt x="11" y="3"/>
                      <a:pt x="11" y="4"/>
                    </a:cubicBezTo>
                    <a:cubicBezTo>
                      <a:pt x="8" y="9"/>
                      <a:pt x="8" y="9"/>
                      <a:pt x="8" y="9"/>
                    </a:cubicBezTo>
                    <a:lnTo>
                      <a:pt x="5" y="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1" name="Freeform 69"/>
              <p:cNvSpPr>
                <a:spLocks/>
              </p:cNvSpPr>
              <p:nvPr/>
            </p:nvSpPr>
            <p:spPr bwMode="auto">
              <a:xfrm rot="717489">
                <a:off x="6902220" y="1579186"/>
                <a:ext cx="89084" cy="56690"/>
              </a:xfrm>
              <a:custGeom>
                <a:avLst/>
                <a:gdLst>
                  <a:gd name="T0" fmla="*/ 12 w 33"/>
                  <a:gd name="T1" fmla="*/ 2 h 21"/>
                  <a:gd name="T2" fmla="*/ 0 w 33"/>
                  <a:gd name="T3" fmla="*/ 2 h 21"/>
                  <a:gd name="T4" fmla="*/ 0 w 33"/>
                  <a:gd name="T5" fmla="*/ 0 h 21"/>
                  <a:gd name="T6" fmla="*/ 33 w 33"/>
                  <a:gd name="T7" fmla="*/ 0 h 21"/>
                  <a:gd name="T8" fmla="*/ 33 w 33"/>
                  <a:gd name="T9" fmla="*/ 2 h 21"/>
                  <a:gd name="T10" fmla="*/ 19 w 33"/>
                  <a:gd name="T11" fmla="*/ 2 h 21"/>
                  <a:gd name="T12" fmla="*/ 19 w 33"/>
                  <a:gd name="T13" fmla="*/ 21 h 21"/>
                  <a:gd name="T14" fmla="*/ 12 w 33"/>
                  <a:gd name="T15" fmla="*/ 21 h 21"/>
                  <a:gd name="T16" fmla="*/ 12 w 33"/>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1">
                    <a:moveTo>
                      <a:pt x="12" y="2"/>
                    </a:moveTo>
                    <a:lnTo>
                      <a:pt x="0" y="2"/>
                    </a:lnTo>
                    <a:lnTo>
                      <a:pt x="0" y="0"/>
                    </a:lnTo>
                    <a:lnTo>
                      <a:pt x="33" y="0"/>
                    </a:lnTo>
                    <a:lnTo>
                      <a:pt x="33" y="2"/>
                    </a:lnTo>
                    <a:lnTo>
                      <a:pt x="19" y="2"/>
                    </a:lnTo>
                    <a:lnTo>
                      <a:pt x="19" y="21"/>
                    </a:lnTo>
                    <a:lnTo>
                      <a:pt x="12" y="21"/>
                    </a:lnTo>
                    <a:lnTo>
                      <a:pt x="12" y="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2" name="Freeform 70"/>
              <p:cNvSpPr>
                <a:spLocks/>
              </p:cNvSpPr>
              <p:nvPr/>
            </p:nvSpPr>
            <p:spPr bwMode="auto">
              <a:xfrm rot="717489">
                <a:off x="7002693" y="1599322"/>
                <a:ext cx="78286" cy="56690"/>
              </a:xfrm>
              <a:custGeom>
                <a:avLst/>
                <a:gdLst>
                  <a:gd name="T0" fmla="*/ 0 w 12"/>
                  <a:gd name="T1" fmla="*/ 0 h 9"/>
                  <a:gd name="T2" fmla="*/ 2 w 12"/>
                  <a:gd name="T3" fmla="*/ 0 h 9"/>
                  <a:gd name="T4" fmla="*/ 2 w 12"/>
                  <a:gd name="T5" fmla="*/ 4 h 9"/>
                  <a:gd name="T6" fmla="*/ 2 w 12"/>
                  <a:gd name="T7" fmla="*/ 4 h 9"/>
                  <a:gd name="T8" fmla="*/ 4 w 12"/>
                  <a:gd name="T9" fmla="*/ 3 h 9"/>
                  <a:gd name="T10" fmla="*/ 7 w 12"/>
                  <a:gd name="T11" fmla="*/ 2 h 9"/>
                  <a:gd name="T12" fmla="*/ 12 w 12"/>
                  <a:gd name="T13" fmla="*/ 5 h 9"/>
                  <a:gd name="T14" fmla="*/ 12 w 12"/>
                  <a:gd name="T15" fmla="*/ 9 h 9"/>
                  <a:gd name="T16" fmla="*/ 9 w 12"/>
                  <a:gd name="T17" fmla="*/ 9 h 9"/>
                  <a:gd name="T18" fmla="*/ 9 w 12"/>
                  <a:gd name="T19" fmla="*/ 5 h 9"/>
                  <a:gd name="T20" fmla="*/ 6 w 12"/>
                  <a:gd name="T21" fmla="*/ 3 h 9"/>
                  <a:gd name="T22" fmla="*/ 2 w 12"/>
                  <a:gd name="T23" fmla="*/ 4 h 9"/>
                  <a:gd name="T24" fmla="*/ 2 w 12"/>
                  <a:gd name="T25" fmla="*/ 5 h 9"/>
                  <a:gd name="T26" fmla="*/ 2 w 12"/>
                  <a:gd name="T27" fmla="*/ 9 h 9"/>
                  <a:gd name="T28" fmla="*/ 0 w 12"/>
                  <a:gd name="T29" fmla="*/ 9 h 9"/>
                  <a:gd name="T30" fmla="*/ 0 w 12"/>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0" y="0"/>
                    </a:moveTo>
                    <a:cubicBezTo>
                      <a:pt x="2" y="0"/>
                      <a:pt x="2" y="0"/>
                      <a:pt x="2" y="0"/>
                    </a:cubicBezTo>
                    <a:cubicBezTo>
                      <a:pt x="2" y="4"/>
                      <a:pt x="2" y="4"/>
                      <a:pt x="2" y="4"/>
                    </a:cubicBezTo>
                    <a:cubicBezTo>
                      <a:pt x="2" y="4"/>
                      <a:pt x="2" y="4"/>
                      <a:pt x="2" y="4"/>
                    </a:cubicBezTo>
                    <a:cubicBezTo>
                      <a:pt x="3" y="3"/>
                      <a:pt x="3" y="3"/>
                      <a:pt x="4" y="3"/>
                    </a:cubicBezTo>
                    <a:cubicBezTo>
                      <a:pt x="5" y="3"/>
                      <a:pt x="6" y="2"/>
                      <a:pt x="7" y="2"/>
                    </a:cubicBezTo>
                    <a:cubicBezTo>
                      <a:pt x="9" y="2"/>
                      <a:pt x="12" y="3"/>
                      <a:pt x="12" y="5"/>
                    </a:cubicBezTo>
                    <a:cubicBezTo>
                      <a:pt x="12" y="9"/>
                      <a:pt x="12" y="9"/>
                      <a:pt x="12" y="9"/>
                    </a:cubicBezTo>
                    <a:cubicBezTo>
                      <a:pt x="9" y="9"/>
                      <a:pt x="9" y="9"/>
                      <a:pt x="9" y="9"/>
                    </a:cubicBezTo>
                    <a:cubicBezTo>
                      <a:pt x="9" y="5"/>
                      <a:pt x="9" y="5"/>
                      <a:pt x="9" y="5"/>
                    </a:cubicBezTo>
                    <a:cubicBezTo>
                      <a:pt x="9" y="4"/>
                      <a:pt x="8" y="3"/>
                      <a:pt x="6" y="3"/>
                    </a:cubicBezTo>
                    <a:cubicBezTo>
                      <a:pt x="4" y="3"/>
                      <a:pt x="3" y="4"/>
                      <a:pt x="2" y="4"/>
                    </a:cubicBezTo>
                    <a:cubicBezTo>
                      <a:pt x="2" y="5"/>
                      <a:pt x="2" y="5"/>
                      <a:pt x="2" y="5"/>
                    </a:cubicBezTo>
                    <a:cubicBezTo>
                      <a:pt x="2" y="9"/>
                      <a:pt x="2" y="9"/>
                      <a:pt x="2" y="9"/>
                    </a:cubicBezTo>
                    <a:cubicBezTo>
                      <a:pt x="0" y="9"/>
                      <a:pt x="0" y="9"/>
                      <a:pt x="0" y="9"/>
                    </a:cubicBez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3" name="Freeform 71"/>
              <p:cNvSpPr>
                <a:spLocks/>
              </p:cNvSpPr>
              <p:nvPr/>
            </p:nvSpPr>
            <p:spPr bwMode="auto">
              <a:xfrm rot="717489">
                <a:off x="7266875" y="1654416"/>
                <a:ext cx="70188" cy="56690"/>
              </a:xfrm>
              <a:custGeom>
                <a:avLst/>
                <a:gdLst>
                  <a:gd name="T0" fmla="*/ 0 w 26"/>
                  <a:gd name="T1" fmla="*/ 0 h 21"/>
                  <a:gd name="T2" fmla="*/ 26 w 26"/>
                  <a:gd name="T3" fmla="*/ 0 h 21"/>
                  <a:gd name="T4" fmla="*/ 26 w 26"/>
                  <a:gd name="T5" fmla="*/ 2 h 21"/>
                  <a:gd name="T6" fmla="*/ 7 w 26"/>
                  <a:gd name="T7" fmla="*/ 2 h 21"/>
                  <a:gd name="T8" fmla="*/ 7 w 26"/>
                  <a:gd name="T9" fmla="*/ 9 h 21"/>
                  <a:gd name="T10" fmla="*/ 24 w 26"/>
                  <a:gd name="T11" fmla="*/ 9 h 21"/>
                  <a:gd name="T12" fmla="*/ 24 w 26"/>
                  <a:gd name="T13" fmla="*/ 12 h 21"/>
                  <a:gd name="T14" fmla="*/ 7 w 26"/>
                  <a:gd name="T15" fmla="*/ 12 h 21"/>
                  <a:gd name="T16" fmla="*/ 7 w 26"/>
                  <a:gd name="T17" fmla="*/ 21 h 21"/>
                  <a:gd name="T18" fmla="*/ 0 w 26"/>
                  <a:gd name="T19" fmla="*/ 21 h 21"/>
                  <a:gd name="T20" fmla="*/ 0 w 26"/>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1">
                    <a:moveTo>
                      <a:pt x="0" y="0"/>
                    </a:moveTo>
                    <a:lnTo>
                      <a:pt x="26" y="0"/>
                    </a:lnTo>
                    <a:lnTo>
                      <a:pt x="26" y="2"/>
                    </a:lnTo>
                    <a:lnTo>
                      <a:pt x="7" y="2"/>
                    </a:lnTo>
                    <a:lnTo>
                      <a:pt x="7" y="9"/>
                    </a:lnTo>
                    <a:lnTo>
                      <a:pt x="24" y="9"/>
                    </a:lnTo>
                    <a:lnTo>
                      <a:pt x="24" y="12"/>
                    </a:lnTo>
                    <a:lnTo>
                      <a:pt x="7" y="12"/>
                    </a:lnTo>
                    <a:lnTo>
                      <a:pt x="7" y="21"/>
                    </a:lnTo>
                    <a:lnTo>
                      <a:pt x="0" y="21"/>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grpSp>
        <p:sp>
          <p:nvSpPr>
            <p:cNvPr id="156" name="TextBox 155"/>
            <p:cNvSpPr txBox="1"/>
            <p:nvPr/>
          </p:nvSpPr>
          <p:spPr>
            <a:xfrm rot="696409">
              <a:off x="6426261" y="2781555"/>
              <a:ext cx="2048420" cy="1237670"/>
            </a:xfrm>
            <a:prstGeom prst="rect">
              <a:avLst/>
            </a:prstGeom>
            <a:noFill/>
          </p:spPr>
          <p:txBody>
            <a:bodyPr wrap="square" rtlCol="0" anchor="ctr" anchorCtr="0">
              <a:normAutofit fontScale="70000" lnSpcReduction="20000"/>
            </a:bodyPr>
            <a:lstStyle/>
            <a:p>
              <a:pPr algn="ctr"/>
              <a:r>
                <a:rPr lang="en-US" sz="1300" dirty="0">
                  <a:latin typeface="Comic Sans MS" pitchFamily="66" charset="0"/>
                </a:rPr>
                <a:t>Your Text Can Be Added Here</a:t>
              </a:r>
            </a:p>
            <a:p>
              <a:pPr algn="ctr"/>
              <a:endParaRPr lang="en-US" sz="1300" dirty="0">
                <a:latin typeface="Comic Sans MS" pitchFamily="66" charset="0"/>
              </a:endParaRPr>
            </a:p>
            <a:p>
              <a:pPr algn="ctr"/>
              <a:r>
                <a:rPr lang="en-US" sz="1300" dirty="0">
                  <a:latin typeface="Comic Sans MS" pitchFamily="66" charset="0"/>
                </a:rPr>
                <a:t>Your Text Can Be Added Here  </a:t>
              </a:r>
            </a:p>
            <a:p>
              <a:pPr algn="ctr"/>
              <a:endParaRPr lang="en-US" sz="1300" dirty="0">
                <a:latin typeface="Comic Sans MS" pitchFamily="66" charset="0"/>
              </a:endParaRPr>
            </a:p>
            <a:p>
              <a:pPr algn="ctr"/>
              <a:r>
                <a:rPr lang="en-US" sz="1300" dirty="0">
                  <a:latin typeface="Comic Sans MS" pitchFamily="66" charset="0"/>
                </a:rPr>
                <a:t>Your Text Can Be Added Here  </a:t>
              </a:r>
            </a:p>
            <a:p>
              <a:pPr algn="ctr"/>
              <a:r>
                <a:rPr lang="en-US" sz="1300" dirty="0">
                  <a:latin typeface="Comic Sans MS" pitchFamily="66" charset="0"/>
                </a:rPr>
                <a:t>  </a:t>
              </a:r>
            </a:p>
            <a:p>
              <a:pPr algn="ctr"/>
              <a:r>
                <a:rPr lang="en-US" sz="1300" dirty="0">
                  <a:latin typeface="Comic Sans MS" pitchFamily="66" charset="0"/>
                </a:rPr>
                <a:t> </a:t>
              </a:r>
            </a:p>
          </p:txBody>
        </p:sp>
      </p:grpSp>
      <p:pic>
        <p:nvPicPr>
          <p:cNvPr id="154" name="Picture 1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7768" y="3142745"/>
            <a:ext cx="346083" cy="461443"/>
          </a:xfrm>
          <a:prstGeom prst="rect">
            <a:avLst/>
          </a:prstGeom>
        </p:spPr>
      </p:pic>
      <p:pic>
        <p:nvPicPr>
          <p:cNvPr id="166" name="Picture 1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7799" y="3602611"/>
            <a:ext cx="364749" cy="486332"/>
          </a:xfrm>
          <a:prstGeom prst="rect">
            <a:avLst/>
          </a:prstGeom>
        </p:spPr>
      </p:pic>
      <p:sp>
        <p:nvSpPr>
          <p:cNvPr id="5" name="مستطيل 4"/>
          <p:cNvSpPr/>
          <p:nvPr/>
        </p:nvSpPr>
        <p:spPr>
          <a:xfrm>
            <a:off x="147312" y="260648"/>
            <a:ext cx="8938760" cy="1077218"/>
          </a:xfrm>
          <a:prstGeom prst="rect">
            <a:avLst/>
          </a:prstGeom>
        </p:spPr>
        <p:txBody>
          <a:bodyPr wrap="square">
            <a:spAutoFit/>
          </a:bodyPr>
          <a:lstStyle/>
          <a:p>
            <a:pPr lvl="0" algn="ctr"/>
            <a:r>
              <a:rPr lang="ar-SA"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حدد ما هي مجموعة الإجراءات </a:t>
            </a:r>
            <a:r>
              <a:rPr lang="ar-SA"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المناسب</a:t>
            </a:r>
          </a:p>
          <a:p>
            <a:pPr lvl="0" algn="ctr"/>
            <a:r>
              <a:rPr lang="ar-SA"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SY"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a:t>
            </a:r>
            <a:r>
              <a:rPr lang="ar-SA"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تباعها لتحقيق هدفك في هذه المرحلة.</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630838842"/>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3"/>
          <p:cNvSpPr>
            <a:spLocks noChangeAspect="1" noChangeArrowheads="1" noTextEdit="1"/>
          </p:cNvSpPr>
          <p:nvPr/>
        </p:nvSpPr>
        <p:spPr bwMode="auto">
          <a:xfrm>
            <a:off x="-3816349" y="682626"/>
            <a:ext cx="4302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endParaRPr lang="en-US"/>
          </a:p>
        </p:txBody>
      </p:sp>
      <p:pic>
        <p:nvPicPr>
          <p:cNvPr id="23"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84122" y="-948783"/>
            <a:ext cx="6597351" cy="8643305"/>
          </a:xfrm>
          <a:prstGeom prst="rect">
            <a:avLst/>
          </a:prstGeom>
          <a:effectLst>
            <a:outerShdw blurRad="63500" algn="ctr" rotWithShape="0">
              <a:prstClr val="black">
                <a:alpha val="40000"/>
              </a:prstClr>
            </a:outerShdw>
          </a:effectLst>
        </p:spPr>
      </p:pic>
      <p:sp>
        <p:nvSpPr>
          <p:cNvPr id="13" name="مستطيل 12"/>
          <p:cNvSpPr/>
          <p:nvPr/>
        </p:nvSpPr>
        <p:spPr>
          <a:xfrm>
            <a:off x="2123728" y="2708920"/>
            <a:ext cx="5526360" cy="2677656"/>
          </a:xfrm>
          <a:prstGeom prst="rect">
            <a:avLst/>
          </a:prstGeom>
        </p:spPr>
        <p:txBody>
          <a:bodyPr wrap="square">
            <a:spAutoFit/>
          </a:bodyPr>
          <a:lstStyle/>
          <a:p>
            <a:pPr marL="514350" indent="-514350">
              <a:buFont typeface="+mj-lt"/>
              <a:buAutoNum type="arabicPeriod"/>
            </a:pPr>
            <a:r>
              <a:rPr lang="ar-JO" sz="2400" dirty="0">
                <a:solidFill>
                  <a:srgbClr val="0070C0"/>
                </a:solidFill>
                <a:latin typeface="Hacen Liner Screen" pitchFamily="2" charset="-78"/>
                <a:cs typeface="Hacen Liner Screen" pitchFamily="2" charset="-78"/>
              </a:rPr>
              <a:t>الخطوات أو الإجراءات المطلوبة.</a:t>
            </a:r>
            <a:endParaRPr lang="en-US" sz="2400" dirty="0">
              <a:solidFill>
                <a:srgbClr val="0070C0"/>
              </a:solidFill>
              <a:latin typeface="Hacen Liner Screen" pitchFamily="2" charset="-78"/>
              <a:cs typeface="Hacen Liner Screen" pitchFamily="2" charset="-78"/>
            </a:endParaRPr>
          </a:p>
          <a:p>
            <a:pPr marL="514350" indent="-514350">
              <a:buFont typeface="+mj-lt"/>
              <a:buAutoNum type="arabicPeriod"/>
            </a:pPr>
            <a:r>
              <a:rPr lang="ar-JO" sz="2400" dirty="0">
                <a:solidFill>
                  <a:srgbClr val="0070C0"/>
                </a:solidFill>
                <a:latin typeface="Hacen Liner Screen" pitchFamily="2" charset="-78"/>
                <a:cs typeface="Hacen Liner Screen" pitchFamily="2" charset="-78"/>
              </a:rPr>
              <a:t>الأشخاص الذين سيتحملون مسؤولية تنفيذ كل خطوة بشكل صحيح.</a:t>
            </a:r>
            <a:endParaRPr lang="en-US" sz="2400" dirty="0">
              <a:solidFill>
                <a:srgbClr val="0070C0"/>
              </a:solidFill>
              <a:latin typeface="Hacen Liner Screen" pitchFamily="2" charset="-78"/>
              <a:cs typeface="Hacen Liner Screen" pitchFamily="2" charset="-78"/>
            </a:endParaRPr>
          </a:p>
          <a:p>
            <a:pPr marL="514350" indent="-514350">
              <a:buFont typeface="+mj-lt"/>
              <a:buAutoNum type="arabicPeriod"/>
            </a:pPr>
            <a:r>
              <a:rPr lang="ar-JO" sz="2400" dirty="0">
                <a:solidFill>
                  <a:srgbClr val="0070C0"/>
                </a:solidFill>
                <a:latin typeface="Hacen Liner Screen" pitchFamily="2" charset="-78"/>
                <a:cs typeface="Hacen Liner Screen" pitchFamily="2" charset="-78"/>
              </a:rPr>
              <a:t>البرنامج الزمني لتنفيذ الخطوات أو الإجراءات.</a:t>
            </a:r>
            <a:endParaRPr lang="en-US" sz="2400" dirty="0">
              <a:solidFill>
                <a:srgbClr val="0070C0"/>
              </a:solidFill>
              <a:latin typeface="Hacen Liner Screen" pitchFamily="2" charset="-78"/>
              <a:cs typeface="Hacen Liner Screen" pitchFamily="2" charset="-78"/>
            </a:endParaRPr>
          </a:p>
          <a:p>
            <a:pPr marL="514350" indent="-514350">
              <a:buFont typeface="+mj-lt"/>
              <a:buAutoNum type="arabicPeriod"/>
            </a:pPr>
            <a:r>
              <a:rPr lang="ar-JO" sz="2400" dirty="0">
                <a:solidFill>
                  <a:srgbClr val="0070C0"/>
                </a:solidFill>
                <a:latin typeface="Hacen Liner Screen" pitchFamily="2" charset="-78"/>
                <a:cs typeface="Hacen Liner Screen" pitchFamily="2" charset="-78"/>
              </a:rPr>
              <a:t>الموارد التي سيتم تخصيصها للتنفيذ.</a:t>
            </a:r>
            <a:endParaRPr lang="en-US" sz="2400" dirty="0">
              <a:solidFill>
                <a:srgbClr val="0070C0"/>
              </a:solidFill>
              <a:latin typeface="Hacen Liner Screen" pitchFamily="2" charset="-78"/>
              <a:cs typeface="Hacen Liner Screen" pitchFamily="2" charset="-78"/>
            </a:endParaRPr>
          </a:p>
          <a:p>
            <a:pPr marL="514350" indent="-514350">
              <a:buFont typeface="+mj-lt"/>
              <a:buAutoNum type="arabicPeriod"/>
            </a:pPr>
            <a:r>
              <a:rPr lang="ar-JO" sz="2400" dirty="0">
                <a:solidFill>
                  <a:srgbClr val="0070C0"/>
                </a:solidFill>
                <a:latin typeface="Hacen Liner Screen" pitchFamily="2" charset="-78"/>
                <a:cs typeface="Hacen Liner Screen" pitchFamily="2" charset="-78"/>
              </a:rPr>
              <a:t>الآلية التي ستتبع لجمع المعلومات عن التقدم في كل مرحلة</a:t>
            </a:r>
            <a:r>
              <a:rPr lang="ar-JO" sz="2400" dirty="0"/>
              <a:t>.</a:t>
            </a:r>
            <a:endParaRPr lang="en-US" sz="2400" dirty="0"/>
          </a:p>
        </p:txBody>
      </p:sp>
      <p:sp>
        <p:nvSpPr>
          <p:cNvPr id="5" name="مستطيل 4"/>
          <p:cNvSpPr/>
          <p:nvPr/>
        </p:nvSpPr>
        <p:spPr>
          <a:xfrm>
            <a:off x="1835696" y="1052736"/>
            <a:ext cx="5675146" cy="1446550"/>
          </a:xfrm>
          <a:prstGeom prst="rect">
            <a:avLst/>
          </a:prstGeom>
        </p:spPr>
        <p:txBody>
          <a:bodyPr wrap="square">
            <a:spAutoFit/>
          </a:bodyPr>
          <a:lstStyle/>
          <a:p>
            <a:pPr lvl="0"/>
            <a:r>
              <a:rPr lang="ar-SA"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ترجم هذه الإجراءات  الى سلسلة من خمس أو عشر </a:t>
            </a:r>
            <a:r>
              <a:rPr lang="ar-SA" sz="2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خطوات</a:t>
            </a:r>
          </a:p>
          <a:p>
            <a:pPr lvl="0"/>
            <a:r>
              <a:rPr lang="ar-SA" sz="2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 </a:t>
            </a:r>
            <a:r>
              <a:rPr lang="ar-SA"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مع نتيجة محددة لكل خطوة، مما يجعلها مجموعة من الأهداف الصغيرة </a:t>
            </a:r>
            <a:r>
              <a:rPr lang="ar-SA" sz="2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أو </a:t>
            </a:r>
            <a:r>
              <a:rPr lang="ar-SA"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قصيرة المدى لك و لغيرك يسهل </a:t>
            </a:r>
            <a:r>
              <a:rPr lang="ar-SA" sz="2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تحقيقها</a:t>
            </a:r>
            <a:endParaRPr lang="en-US" sz="2200" dirty="0">
              <a:solidFill>
                <a:srgbClr val="0070C0"/>
              </a:solidFill>
              <a:latin typeface="Hacen Liner Screen" pitchFamily="2" charset="-78"/>
              <a:cs typeface="Hacen Liner Screen" pitchFamily="2" charset="-78"/>
            </a:endParaRPr>
          </a:p>
        </p:txBody>
      </p:sp>
    </p:spTree>
    <p:extLst>
      <p:ext uri="{BB962C8B-B14F-4D97-AF65-F5344CB8AC3E}">
        <p14:creationId xmlns:p14="http://schemas.microsoft.com/office/powerpoint/2010/main" val="148159172"/>
      </p:ext>
    </p:extLst>
  </p:cSld>
  <p:clrMapOvr>
    <a:masterClrMapping/>
  </p:clrMapOvr>
  <p:transition spd="slow">
    <p:push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rot="458739">
            <a:off x="674538" y="325800"/>
            <a:ext cx="3380843" cy="2255063"/>
            <a:chOff x="2797797" y="440735"/>
            <a:chExt cx="2626528" cy="1751926"/>
          </a:xfrm>
        </p:grpSpPr>
        <p:sp>
          <p:nvSpPr>
            <p:cNvPr id="16" name="Rounded Rectangle 15"/>
            <p:cNvSpPr/>
            <p:nvPr/>
          </p:nvSpPr>
          <p:spPr>
            <a:xfrm rot="20267962">
              <a:off x="2797797" y="480560"/>
              <a:ext cx="2626528" cy="1712101"/>
            </a:xfrm>
            <a:prstGeom prst="roundRect">
              <a:avLst/>
            </a:prstGeom>
            <a:gradFill>
              <a:gsLst>
                <a:gs pos="0">
                  <a:schemeClr val="bg1">
                    <a:lumMod val="85000"/>
                  </a:schemeClr>
                </a:gs>
                <a:gs pos="80000">
                  <a:schemeClr val="bg1">
                    <a:lumMod val="95000"/>
                  </a:schemeClr>
                </a:gs>
                <a:gs pos="100000">
                  <a:schemeClr val="bg1">
                    <a:lumMod val="85000"/>
                  </a:schemeClr>
                </a:gs>
              </a:gsLst>
              <a:lin ang="16200000" scaled="0"/>
            </a:gradFill>
            <a:ln>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325220">
              <a:off x="3854505" y="440735"/>
              <a:ext cx="1374072" cy="1406389"/>
            </a:xfrm>
            <a:prstGeom prst="rect">
              <a:avLst/>
            </a:prstGeom>
            <a:noFill/>
          </p:spPr>
          <p:txBody>
            <a:bodyPr wrap="square" rtlCol="0">
              <a:normAutofit/>
            </a:bodyPr>
            <a:lstStyle/>
            <a:p>
              <a:pPr algn="ctr"/>
              <a:r>
                <a:rPr lang="en-US" sz="1300" dirty="0" smtClean="0">
                  <a:latin typeface="Comic Sans MS" pitchFamily="66" charset="0"/>
                </a:rPr>
                <a:t>  </a:t>
              </a:r>
              <a:endParaRPr lang="en-US" sz="1300" dirty="0">
                <a:latin typeface="Comic Sans MS" pitchFamily="66" charset="0"/>
              </a:endParaRPr>
            </a:p>
            <a:p>
              <a:pPr algn="ctr"/>
              <a:r>
                <a:rPr lang="en-US" sz="1300" dirty="0">
                  <a:latin typeface="Comic Sans MS" pitchFamily="66" charset="0"/>
                </a:rPr>
                <a:t>  </a:t>
              </a:r>
            </a:p>
            <a:p>
              <a:pPr algn="ctr"/>
              <a:r>
                <a:rPr lang="en-US" sz="1300" dirty="0">
                  <a:latin typeface="Comic Sans MS" pitchFamily="66" charset="0"/>
                </a:rPr>
                <a:t> </a:t>
              </a:r>
            </a:p>
          </p:txBody>
        </p:sp>
        <p:sp>
          <p:nvSpPr>
            <p:cNvPr id="12" name="Rectangle 11"/>
            <p:cNvSpPr/>
            <p:nvPr/>
          </p:nvSpPr>
          <p:spPr>
            <a:xfrm rot="20046520">
              <a:off x="2830984" y="991688"/>
              <a:ext cx="526694" cy="304481"/>
            </a:xfrm>
            <a:prstGeom prst="rect">
              <a:avLst/>
            </a:prstGeom>
            <a:ln cmpd="thinThick"/>
            <a:effectLst>
              <a:outerShdw blurRad="635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148613">
            <a:off x="835925" y="2138590"/>
            <a:ext cx="3652057" cy="20520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67465">
            <a:off x="3023029" y="554875"/>
            <a:ext cx="6721877" cy="547745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42083">
            <a:off x="1318921" y="4057720"/>
            <a:ext cx="2173132" cy="2173132"/>
          </a:xfrm>
          <a:prstGeom prst="rect">
            <a:avLst/>
          </a:prstGeom>
          <a:effectLst>
            <a:outerShdw blurRad="63500" sx="102000" sy="102000" algn="ctr" rotWithShape="0">
              <a:prstClr val="black">
                <a:alpha val="40000"/>
              </a:prstClr>
            </a:outerShdw>
          </a:effectLst>
        </p:spPr>
      </p:pic>
      <p:sp>
        <p:nvSpPr>
          <p:cNvPr id="31" name="TextBox 30"/>
          <p:cNvSpPr txBox="1"/>
          <p:nvPr/>
        </p:nvSpPr>
        <p:spPr>
          <a:xfrm>
            <a:off x="4327074" y="2394366"/>
            <a:ext cx="4113786" cy="1969766"/>
          </a:xfrm>
          <a:prstGeom prst="rect">
            <a:avLst/>
          </a:prstGeom>
          <a:noFill/>
        </p:spPr>
        <p:txBody>
          <a:bodyPr wrap="square" lIns="121917" tIns="60958" rIns="121917" bIns="60958" rtlCol="0">
            <a:spAutoFit/>
          </a:bodyPr>
          <a:lstStyle/>
          <a:p>
            <a:pPr lvl="0"/>
            <a:r>
              <a:rPr lang="ar-SA" sz="2400" dirty="0">
                <a:solidFill>
                  <a:srgbClr val="FF0000"/>
                </a:solidFill>
                <a:latin typeface="Hacen Liner Screen" pitchFamily="2" charset="-78"/>
                <a:cs typeface="Hacen Liner Screen" pitchFamily="2" charset="-78"/>
              </a:rPr>
              <a:t>الفترة الزمنية المحددة للبدء و </a:t>
            </a:r>
            <a:r>
              <a:rPr lang="ar-SA" sz="2400" dirty="0" smtClean="0">
                <a:solidFill>
                  <a:srgbClr val="FF0000"/>
                </a:solidFill>
                <a:latin typeface="Hacen Liner Screen" pitchFamily="2" charset="-78"/>
                <a:cs typeface="Hacen Liner Screen" pitchFamily="2" charset="-78"/>
              </a:rPr>
              <a:t>الانتهاء </a:t>
            </a:r>
            <a:r>
              <a:rPr lang="ar-SA" sz="2400" dirty="0">
                <a:solidFill>
                  <a:srgbClr val="FF0000"/>
                </a:solidFill>
                <a:latin typeface="Hacen Liner Screen" pitchFamily="2" charset="-78"/>
                <a:cs typeface="Hacen Liner Screen" pitchFamily="2" charset="-78"/>
              </a:rPr>
              <a:t>من التنفيذ. </a:t>
            </a:r>
            <a:endParaRPr lang="en-US" sz="2400" dirty="0">
              <a:solidFill>
                <a:srgbClr val="FF0000"/>
              </a:solidFill>
              <a:latin typeface="Hacen Liner Screen" pitchFamily="2" charset="-78"/>
              <a:cs typeface="Hacen Liner Screen" pitchFamily="2" charset="-78"/>
            </a:endParaRPr>
          </a:p>
          <a:p>
            <a:pPr lvl="0"/>
            <a:r>
              <a:rPr lang="ar-SA" sz="2400" dirty="0">
                <a:solidFill>
                  <a:srgbClr val="FF0000"/>
                </a:solidFill>
                <a:latin typeface="Hacen Liner Screen" pitchFamily="2" charset="-78"/>
                <a:cs typeface="Hacen Liner Screen" pitchFamily="2" charset="-78"/>
              </a:rPr>
              <a:t>الوقت و </a:t>
            </a:r>
            <a:r>
              <a:rPr lang="ar-SY" sz="2400" dirty="0">
                <a:solidFill>
                  <a:srgbClr val="FF0000"/>
                </a:solidFill>
                <a:latin typeface="Hacen Liner Screen" pitchFamily="2" charset="-78"/>
                <a:cs typeface="Hacen Liner Screen" pitchFamily="2" charset="-78"/>
              </a:rPr>
              <a:t>الموارد المطلوبة</a:t>
            </a:r>
            <a:r>
              <a:rPr lang="ar-SA" sz="2400" dirty="0">
                <a:solidFill>
                  <a:srgbClr val="FF0000"/>
                </a:solidFill>
                <a:latin typeface="Hacen Liner Screen" pitchFamily="2" charset="-78"/>
                <a:cs typeface="Hacen Liner Screen" pitchFamily="2" charset="-78"/>
              </a:rPr>
              <a:t>.</a:t>
            </a:r>
            <a:endParaRPr lang="en-US" sz="2400" dirty="0">
              <a:solidFill>
                <a:srgbClr val="FF0000"/>
              </a:solidFill>
              <a:latin typeface="Hacen Liner Screen" pitchFamily="2" charset="-78"/>
              <a:cs typeface="Hacen Liner Screen" pitchFamily="2" charset="-78"/>
            </a:endParaRPr>
          </a:p>
          <a:p>
            <a:pPr lvl="0"/>
            <a:r>
              <a:rPr lang="ar-SA" sz="2400" dirty="0">
                <a:solidFill>
                  <a:srgbClr val="FF0000"/>
                </a:solidFill>
                <a:latin typeface="Hacen Liner Screen" pitchFamily="2" charset="-78"/>
                <a:cs typeface="Hacen Liner Screen" pitchFamily="2" charset="-78"/>
              </a:rPr>
              <a:t>كيف و متى ستعلم </a:t>
            </a:r>
            <a:r>
              <a:rPr lang="ar-SY" sz="2400" dirty="0">
                <a:solidFill>
                  <a:srgbClr val="FF0000"/>
                </a:solidFill>
                <a:latin typeface="Hacen Liner Screen" pitchFamily="2" charset="-78"/>
                <a:cs typeface="Hacen Liner Screen" pitchFamily="2" charset="-78"/>
              </a:rPr>
              <a:t>إ</a:t>
            </a:r>
            <a:r>
              <a:rPr lang="ar-SA" sz="2400" dirty="0">
                <a:solidFill>
                  <a:srgbClr val="FF0000"/>
                </a:solidFill>
                <a:latin typeface="Hacen Liner Screen" pitchFamily="2" charset="-78"/>
                <a:cs typeface="Hacen Liner Screen" pitchFamily="2" charset="-78"/>
              </a:rPr>
              <a:t>ذا كنت تسير بال</a:t>
            </a:r>
            <a:r>
              <a:rPr lang="ar-SY" sz="2400" dirty="0">
                <a:solidFill>
                  <a:srgbClr val="FF0000"/>
                </a:solidFill>
                <a:latin typeface="Hacen Liner Screen" pitchFamily="2" charset="-78"/>
                <a:cs typeface="Hacen Liner Screen" pitchFamily="2" charset="-78"/>
              </a:rPr>
              <a:t>إ</a:t>
            </a:r>
            <a:r>
              <a:rPr lang="ar-SA" sz="2400" dirty="0">
                <a:solidFill>
                  <a:srgbClr val="FF0000"/>
                </a:solidFill>
                <a:latin typeface="Hacen Liner Screen" pitchFamily="2" charset="-78"/>
                <a:cs typeface="Hacen Liner Screen" pitchFamily="2" charset="-78"/>
              </a:rPr>
              <a:t>تجاه الصحيح. </a:t>
            </a:r>
            <a:endParaRPr lang="en-US" sz="2400" dirty="0">
              <a:solidFill>
                <a:srgbClr val="FF0000"/>
              </a:solidFill>
              <a:latin typeface="Hacen Liner Screen" pitchFamily="2" charset="-78"/>
              <a:cs typeface="Hacen Liner Screen" pitchFamily="2" charset="-78"/>
            </a:endParaRPr>
          </a:p>
        </p:txBody>
      </p:sp>
      <p:sp>
        <p:nvSpPr>
          <p:cNvPr id="2" name="مستطيل 1"/>
          <p:cNvSpPr/>
          <p:nvPr/>
        </p:nvSpPr>
        <p:spPr>
          <a:xfrm rot="20692946">
            <a:off x="756298" y="1054511"/>
            <a:ext cx="3144050" cy="707886"/>
          </a:xfrm>
          <a:prstGeom prst="rect">
            <a:avLst/>
          </a:prstGeom>
        </p:spPr>
        <p:txBody>
          <a:bodyPr wrap="square">
            <a:spAutoFit/>
          </a:bodyPr>
          <a:lstStyle/>
          <a:p>
            <a:pPr lvl="0"/>
            <a:r>
              <a:rPr lang="ar-SA" sz="2000" dirty="0">
                <a:latin typeface="Hacen Liner Screen" pitchFamily="2" charset="-78"/>
                <a:cs typeface="Hacen Liner Screen" pitchFamily="2" charset="-78"/>
              </a:rPr>
              <a:t>لكل خطوة تنفيذية أو اجراء </a:t>
            </a:r>
            <a:endParaRPr lang="ar-SA" sz="2000" dirty="0" smtClean="0">
              <a:latin typeface="Hacen Liner Screen" pitchFamily="2" charset="-78"/>
              <a:cs typeface="Hacen Liner Screen" pitchFamily="2" charset="-78"/>
            </a:endParaRPr>
          </a:p>
          <a:p>
            <a:pPr lvl="0"/>
            <a:r>
              <a:rPr lang="ar-SA" sz="2000" dirty="0" smtClean="0">
                <a:latin typeface="Hacen Liner Screen" pitchFamily="2" charset="-78"/>
                <a:cs typeface="Hacen Liner Screen" pitchFamily="2" charset="-78"/>
              </a:rPr>
              <a:t>حدد </a:t>
            </a:r>
            <a:r>
              <a:rPr lang="ar-SA" sz="2000" dirty="0">
                <a:latin typeface="Hacen Liner Screen" pitchFamily="2" charset="-78"/>
                <a:cs typeface="Hacen Liner Screen" pitchFamily="2" charset="-78"/>
              </a:rPr>
              <a:t>التالي :</a:t>
            </a:r>
            <a:endParaRPr lang="en-US" sz="2000" dirty="0">
              <a:latin typeface="Hacen Liner Screen" pitchFamily="2" charset="-78"/>
              <a:cs typeface="Hacen Liner Screen" pitchFamily="2" charset="-78"/>
            </a:endParaRPr>
          </a:p>
        </p:txBody>
      </p:sp>
    </p:spTree>
    <p:extLst>
      <p:ext uri="{BB962C8B-B14F-4D97-AF65-F5344CB8AC3E}">
        <p14:creationId xmlns:p14="http://schemas.microsoft.com/office/powerpoint/2010/main" val="125431341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4" y="3396888"/>
            <a:ext cx="3452615" cy="646331"/>
          </a:xfrm>
          <a:prstGeom prst="rect">
            <a:avLst/>
          </a:prstGeom>
          <a:noFill/>
        </p:spPr>
        <p:txBody>
          <a:bodyPr wrap="square" rtlCol="0">
            <a:spAutoFit/>
          </a:bodyPr>
          <a:lstStyle/>
          <a:p>
            <a:r>
              <a:rPr lang="ar-SA" sz="3600" dirty="0" smtClean="0">
                <a:solidFill>
                  <a:schemeClr val="bg1"/>
                </a:solidFill>
                <a:latin typeface="Hacen Liner Print-out" pitchFamily="2" charset="-78"/>
                <a:cs typeface="Hacen Liner Print-out" pitchFamily="2" charset="-78"/>
              </a:rPr>
              <a:t>4. </a:t>
            </a:r>
            <a:r>
              <a:rPr lang="ar-SA" sz="3600" b="1" dirty="0" smtClean="0">
                <a:solidFill>
                  <a:schemeClr val="bg1"/>
                </a:solidFill>
                <a:latin typeface="Hacen Liner Print-out" pitchFamily="2" charset="-78"/>
                <a:cs typeface="Hacen Liner Print-out" pitchFamily="2" charset="-78"/>
              </a:rPr>
              <a:t>قانون المبادرة</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17" name="TextBox 16"/>
          <p:cNvSpPr txBox="1"/>
          <p:nvPr/>
        </p:nvSpPr>
        <p:spPr>
          <a:xfrm>
            <a:off x="7039625" y="6113074"/>
            <a:ext cx="1728776" cy="830997"/>
          </a:xfrm>
          <a:prstGeom prst="rect">
            <a:avLst/>
          </a:prstGeom>
          <a:noFill/>
        </p:spPr>
        <p:txBody>
          <a:bodyPr wrap="square" rtlCol="0">
            <a:spAutoFit/>
          </a:bodyPr>
          <a:lstStyle/>
          <a:p>
            <a:pPr algn="r"/>
            <a:r>
              <a:rPr lang="en-US" sz="1200" dirty="0">
                <a:solidFill>
                  <a:schemeClr val="tx1">
                    <a:lumMod val="50000"/>
                    <a:lumOff val="50000"/>
                  </a:schemeClr>
                </a:solidFill>
              </a:rPr>
              <a:t>This slide transitions to the </a:t>
            </a:r>
          </a:p>
          <a:p>
            <a:pPr algn="r"/>
            <a:r>
              <a:rPr lang="en-US" sz="1200" dirty="0">
                <a:solidFill>
                  <a:schemeClr val="tx1">
                    <a:lumMod val="50000"/>
                    <a:lumOff val="50000"/>
                  </a:schemeClr>
                </a:solidFill>
              </a:rPr>
              <a:t>next slide when you click.</a:t>
            </a:r>
          </a:p>
        </p:txBody>
      </p:sp>
      <p:sp>
        <p:nvSpPr>
          <p:cNvPr id="32" name="Rectangle 31"/>
          <p:cNvSpPr/>
          <p:nvPr/>
        </p:nvSpPr>
        <p:spPr>
          <a:xfrm>
            <a:off x="-156918" y="5445384"/>
            <a:ext cx="933743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0540" y="5693293"/>
            <a:ext cx="7255876" cy="707886"/>
          </a:xfrm>
          <a:prstGeom prst="rect">
            <a:avLst/>
          </a:prstGeom>
        </p:spPr>
        <p:txBody>
          <a:bodyPr wrap="square">
            <a:spAutoFit/>
          </a:bodyPr>
          <a:lstStyle/>
          <a:p>
            <a:r>
              <a:rPr lang="ar-SA" sz="2000" dirty="0" smtClean="0">
                <a:solidFill>
                  <a:schemeClr val="bg1"/>
                </a:solidFill>
                <a:latin typeface="Hacen Liner Print-out" pitchFamily="2" charset="-78"/>
                <a:cs typeface="Hacen Liner Print-out" pitchFamily="2" charset="-78"/>
              </a:rPr>
              <a:t>وتمثل هذا في نهوضها بالأمر والقيام بواجبها دون انتظار الآخرين أو حتى أخذ الإذن, فالوضع غاية في الحرج و لا يحتمل التأخير</a:t>
            </a: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440" y="2093281"/>
            <a:ext cx="763420" cy="720000"/>
          </a:xfrm>
          <a:prstGeom prst="rect">
            <a:avLst/>
          </a:prstGeom>
        </p:spPr>
      </p:pic>
    </p:spTree>
    <p:extLst>
      <p:ext uri="{BB962C8B-B14F-4D97-AF65-F5344CB8AC3E}">
        <p14:creationId xmlns:p14="http://schemas.microsoft.com/office/powerpoint/2010/main" val="241533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rot="716451">
            <a:off x="6372530" y="571684"/>
            <a:ext cx="2295036" cy="2448425"/>
            <a:chOff x="648389" y="1724607"/>
            <a:chExt cx="2962008" cy="3159975"/>
          </a:xfrm>
        </p:grpSpPr>
        <p:sp>
          <p:nvSpPr>
            <p:cNvPr id="47" name="Rectangle 46"/>
            <p:cNvSpPr/>
            <p:nvPr/>
          </p:nvSpPr>
          <p:spPr>
            <a:xfrm>
              <a:off x="789072" y="1847726"/>
              <a:ext cx="2685077" cy="2193628"/>
            </a:xfrm>
            <a:prstGeom prst="rect">
              <a:avLst/>
            </a:prstGeom>
            <a:gradFill>
              <a:gsLst>
                <a:gs pos="46000">
                  <a:schemeClr val="tx1">
                    <a:lumMod val="95000"/>
                    <a:lumOff val="5000"/>
                    <a:alpha val="11000"/>
                  </a:schemeClr>
                </a:gs>
                <a:gs pos="88000">
                  <a:schemeClr val="tx1">
                    <a:lumMod val="95000"/>
                    <a:lumOff val="5000"/>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48389" y="1724607"/>
              <a:ext cx="2962008" cy="3159975"/>
            </a:xfrm>
            <a:custGeom>
              <a:avLst/>
              <a:gdLst/>
              <a:ahLst/>
              <a:cxnLst/>
              <a:rect l="l" t="t" r="r" b="b"/>
              <a:pathLst>
                <a:path w="2962008" h="3159975">
                  <a:moveTo>
                    <a:pt x="193740" y="185849"/>
                  </a:moveTo>
                  <a:lnTo>
                    <a:pt x="193740" y="2250687"/>
                  </a:lnTo>
                  <a:lnTo>
                    <a:pt x="2779759" y="2250687"/>
                  </a:lnTo>
                  <a:lnTo>
                    <a:pt x="2779759" y="185849"/>
                  </a:lnTo>
                  <a:close/>
                  <a:moveTo>
                    <a:pt x="0" y="0"/>
                  </a:moveTo>
                  <a:lnTo>
                    <a:pt x="2962008" y="0"/>
                  </a:lnTo>
                  <a:lnTo>
                    <a:pt x="2962008" y="3159975"/>
                  </a:lnTo>
                  <a:lnTo>
                    <a:pt x="0" y="3159975"/>
                  </a:lnTo>
                  <a:close/>
                </a:path>
              </a:pathLst>
            </a:custGeom>
            <a:gradFill>
              <a:gsLst>
                <a:gs pos="46000">
                  <a:schemeClr val="bg1">
                    <a:lumMod val="85000"/>
                  </a:schemeClr>
                </a:gs>
                <a:gs pos="100000">
                  <a:schemeClr val="bg1">
                    <a:lumMod val="75000"/>
                  </a:schemeClr>
                </a:gs>
              </a:gsLst>
              <a:lin ang="18600000" scaled="0"/>
            </a:gradFill>
            <a:ln>
              <a:noFill/>
            </a:ln>
            <a:effectLst>
              <a:outerShdw blurRad="63500" sx="102000" sy="102000" algn="ctr" rotWithShape="0">
                <a:prstClr val="black">
                  <a:alpha val="40000"/>
                </a:prstClr>
              </a:outerShdw>
            </a:effectLst>
            <a:scene3d>
              <a:camera prst="orthographicFront"/>
              <a:lightRig rig="threePt" dir="t"/>
            </a:scene3d>
            <a:sp3d>
              <a:bevelT w="698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1805" y="1845788"/>
              <a:ext cx="2685077" cy="2193629"/>
            </a:xfrm>
            <a:custGeom>
              <a:avLst/>
              <a:gdLst>
                <a:gd name="connsiteX0" fmla="*/ 0 w 2685077"/>
                <a:gd name="connsiteY0" fmla="*/ 0 h 2193628"/>
                <a:gd name="connsiteX1" fmla="*/ 2685077 w 2685077"/>
                <a:gd name="connsiteY1" fmla="*/ 0 h 2193628"/>
                <a:gd name="connsiteX2" fmla="*/ 2685077 w 2685077"/>
                <a:gd name="connsiteY2" fmla="*/ 2193628 h 2193628"/>
                <a:gd name="connsiteX3" fmla="*/ 0 w 2685077"/>
                <a:gd name="connsiteY3" fmla="*/ 2193628 h 2193628"/>
                <a:gd name="connsiteX4" fmla="*/ 0 w 2685077"/>
                <a:gd name="connsiteY4" fmla="*/ 0 h 2193628"/>
                <a:gd name="connsiteX0" fmla="*/ 0 w 2685077"/>
                <a:gd name="connsiteY0" fmla="*/ 0 h 2193628"/>
                <a:gd name="connsiteX1" fmla="*/ 2685077 w 2685077"/>
                <a:gd name="connsiteY1" fmla="*/ 0 h 2193628"/>
                <a:gd name="connsiteX2" fmla="*/ 2685077 w 2685077"/>
                <a:gd name="connsiteY2" fmla="*/ 2193628 h 2193628"/>
                <a:gd name="connsiteX3" fmla="*/ 1206393 w 2685077"/>
                <a:gd name="connsiteY3" fmla="*/ 994919 h 2193628"/>
                <a:gd name="connsiteX4" fmla="*/ 0 w 2685077"/>
                <a:gd name="connsiteY4" fmla="*/ 0 h 219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077" h="2193628">
                  <a:moveTo>
                    <a:pt x="0" y="0"/>
                  </a:moveTo>
                  <a:lnTo>
                    <a:pt x="2685077" y="0"/>
                  </a:lnTo>
                  <a:lnTo>
                    <a:pt x="2685077" y="2193628"/>
                  </a:lnTo>
                  <a:lnTo>
                    <a:pt x="1206393" y="994919"/>
                  </a:lnTo>
                  <a:lnTo>
                    <a:pt x="0" y="0"/>
                  </a:lnTo>
                  <a:close/>
                </a:path>
              </a:pathLst>
            </a:custGeom>
            <a:solidFill>
              <a:schemeClr val="bg1">
                <a:lumMod val="9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6932937" y="4778163"/>
            <a:ext cx="860940" cy="1046437"/>
          </a:xfrm>
          <a:custGeom>
            <a:avLst/>
            <a:gdLst>
              <a:gd name="connsiteX0" fmla="*/ 0 w 814508"/>
              <a:gd name="connsiteY0" fmla="*/ 426478 h 852955"/>
              <a:gd name="connsiteX1" fmla="*/ 407254 w 814508"/>
              <a:gd name="connsiteY1" fmla="*/ 0 h 852955"/>
              <a:gd name="connsiteX2" fmla="*/ 814508 w 814508"/>
              <a:gd name="connsiteY2" fmla="*/ 426478 h 852955"/>
              <a:gd name="connsiteX3" fmla="*/ 407254 w 814508"/>
              <a:gd name="connsiteY3" fmla="*/ 852956 h 852955"/>
              <a:gd name="connsiteX4" fmla="*/ 0 w 814508"/>
              <a:gd name="connsiteY4" fmla="*/ 426478 h 852955"/>
              <a:gd name="connsiteX0" fmla="*/ 11045 w 825553"/>
              <a:gd name="connsiteY0" fmla="*/ 440005 h 866483"/>
              <a:gd name="connsiteX1" fmla="*/ 141674 w 825553"/>
              <a:gd name="connsiteY1" fmla="*/ 136498 h 866483"/>
              <a:gd name="connsiteX2" fmla="*/ 418299 w 825553"/>
              <a:gd name="connsiteY2" fmla="*/ 13527 h 866483"/>
              <a:gd name="connsiteX3" fmla="*/ 825553 w 825553"/>
              <a:gd name="connsiteY3" fmla="*/ 440005 h 866483"/>
              <a:gd name="connsiteX4" fmla="*/ 418299 w 825553"/>
              <a:gd name="connsiteY4" fmla="*/ 866483 h 866483"/>
              <a:gd name="connsiteX5" fmla="*/ 11045 w 825553"/>
              <a:gd name="connsiteY5" fmla="*/ 440005 h 866483"/>
              <a:gd name="connsiteX0" fmla="*/ 2142 w 816650"/>
              <a:gd name="connsiteY0" fmla="*/ 430580 h 857058"/>
              <a:gd name="connsiteX1" fmla="*/ 255715 w 816650"/>
              <a:gd name="connsiteY1" fmla="*/ 226966 h 857058"/>
              <a:gd name="connsiteX2" fmla="*/ 409396 w 816650"/>
              <a:gd name="connsiteY2" fmla="*/ 4102 h 857058"/>
              <a:gd name="connsiteX3" fmla="*/ 816650 w 816650"/>
              <a:gd name="connsiteY3" fmla="*/ 430580 h 857058"/>
              <a:gd name="connsiteX4" fmla="*/ 409396 w 816650"/>
              <a:gd name="connsiteY4" fmla="*/ 857058 h 857058"/>
              <a:gd name="connsiteX5" fmla="*/ 2142 w 816650"/>
              <a:gd name="connsiteY5" fmla="*/ 430580 h 857058"/>
              <a:gd name="connsiteX0" fmla="*/ 2142 w 816650"/>
              <a:gd name="connsiteY0" fmla="*/ 605447 h 1031925"/>
              <a:gd name="connsiteX1" fmla="*/ 255715 w 816650"/>
              <a:gd name="connsiteY1" fmla="*/ 401833 h 1031925"/>
              <a:gd name="connsiteX2" fmla="*/ 286452 w 816650"/>
              <a:gd name="connsiteY2" fmla="*/ 2236 h 1031925"/>
              <a:gd name="connsiteX3" fmla="*/ 816650 w 816650"/>
              <a:gd name="connsiteY3" fmla="*/ 605447 h 1031925"/>
              <a:gd name="connsiteX4" fmla="*/ 409396 w 816650"/>
              <a:gd name="connsiteY4" fmla="*/ 1031925 h 1031925"/>
              <a:gd name="connsiteX5" fmla="*/ 2142 w 816650"/>
              <a:gd name="connsiteY5" fmla="*/ 605447 h 1031925"/>
              <a:gd name="connsiteX0" fmla="*/ 2142 w 816650"/>
              <a:gd name="connsiteY0" fmla="*/ 604578 h 1031056"/>
              <a:gd name="connsiteX1" fmla="*/ 255715 w 816650"/>
              <a:gd name="connsiteY1" fmla="*/ 400964 h 1031056"/>
              <a:gd name="connsiteX2" fmla="*/ 286452 w 816650"/>
              <a:gd name="connsiteY2" fmla="*/ 1367 h 1031056"/>
              <a:gd name="connsiteX3" fmla="*/ 816650 w 816650"/>
              <a:gd name="connsiteY3" fmla="*/ 604578 h 1031056"/>
              <a:gd name="connsiteX4" fmla="*/ 409396 w 816650"/>
              <a:gd name="connsiteY4" fmla="*/ 1031056 h 1031056"/>
              <a:gd name="connsiteX5" fmla="*/ 2142 w 816650"/>
              <a:gd name="connsiteY5" fmla="*/ 604578 h 1031056"/>
              <a:gd name="connsiteX0" fmla="*/ 2142 w 816650"/>
              <a:gd name="connsiteY0" fmla="*/ 604578 h 1031056"/>
              <a:gd name="connsiteX1" fmla="*/ 255715 w 816650"/>
              <a:gd name="connsiteY1" fmla="*/ 400964 h 1031056"/>
              <a:gd name="connsiteX2" fmla="*/ 286452 w 816650"/>
              <a:gd name="connsiteY2" fmla="*/ 1367 h 1031056"/>
              <a:gd name="connsiteX3" fmla="*/ 816650 w 816650"/>
              <a:gd name="connsiteY3" fmla="*/ 604578 h 1031056"/>
              <a:gd name="connsiteX4" fmla="*/ 409396 w 816650"/>
              <a:gd name="connsiteY4" fmla="*/ 1031056 h 1031056"/>
              <a:gd name="connsiteX5" fmla="*/ 2142 w 816650"/>
              <a:gd name="connsiteY5" fmla="*/ 604578 h 1031056"/>
              <a:gd name="connsiteX0" fmla="*/ 2142 w 816650"/>
              <a:gd name="connsiteY0" fmla="*/ 604578 h 1031056"/>
              <a:gd name="connsiteX1" fmla="*/ 255715 w 816650"/>
              <a:gd name="connsiteY1" fmla="*/ 400964 h 1031056"/>
              <a:gd name="connsiteX2" fmla="*/ 286452 w 816650"/>
              <a:gd name="connsiteY2" fmla="*/ 1367 h 1031056"/>
              <a:gd name="connsiteX3" fmla="*/ 816650 w 816650"/>
              <a:gd name="connsiteY3" fmla="*/ 604578 h 1031056"/>
              <a:gd name="connsiteX4" fmla="*/ 409396 w 816650"/>
              <a:gd name="connsiteY4" fmla="*/ 1031056 h 1031056"/>
              <a:gd name="connsiteX5" fmla="*/ 2142 w 816650"/>
              <a:gd name="connsiteY5" fmla="*/ 604578 h 1031056"/>
              <a:gd name="connsiteX0" fmla="*/ 1920 w 824112"/>
              <a:gd name="connsiteY0" fmla="*/ 788995 h 1034756"/>
              <a:gd name="connsiteX1" fmla="*/ 263177 w 824112"/>
              <a:gd name="connsiteY1" fmla="*/ 400964 h 1034756"/>
              <a:gd name="connsiteX2" fmla="*/ 293914 w 824112"/>
              <a:gd name="connsiteY2" fmla="*/ 1367 h 1034756"/>
              <a:gd name="connsiteX3" fmla="*/ 824112 w 824112"/>
              <a:gd name="connsiteY3" fmla="*/ 604578 h 1034756"/>
              <a:gd name="connsiteX4" fmla="*/ 416858 w 824112"/>
              <a:gd name="connsiteY4" fmla="*/ 1031056 h 1034756"/>
              <a:gd name="connsiteX5" fmla="*/ 1920 w 824112"/>
              <a:gd name="connsiteY5" fmla="*/ 788995 h 1034756"/>
              <a:gd name="connsiteX0" fmla="*/ 3088 w 825280"/>
              <a:gd name="connsiteY0" fmla="*/ 788995 h 1041841"/>
              <a:gd name="connsiteX1" fmla="*/ 264345 w 825280"/>
              <a:gd name="connsiteY1" fmla="*/ 400964 h 1041841"/>
              <a:gd name="connsiteX2" fmla="*/ 295082 w 825280"/>
              <a:gd name="connsiteY2" fmla="*/ 1367 h 1041841"/>
              <a:gd name="connsiteX3" fmla="*/ 825280 w 825280"/>
              <a:gd name="connsiteY3" fmla="*/ 604578 h 1041841"/>
              <a:gd name="connsiteX4" fmla="*/ 418026 w 825280"/>
              <a:gd name="connsiteY4" fmla="*/ 1031056 h 1041841"/>
              <a:gd name="connsiteX5" fmla="*/ 3088 w 825280"/>
              <a:gd name="connsiteY5" fmla="*/ 788995 h 1041841"/>
              <a:gd name="connsiteX0" fmla="*/ 3088 w 825280"/>
              <a:gd name="connsiteY0" fmla="*/ 788995 h 1041841"/>
              <a:gd name="connsiteX1" fmla="*/ 264345 w 825280"/>
              <a:gd name="connsiteY1" fmla="*/ 400964 h 1041841"/>
              <a:gd name="connsiteX2" fmla="*/ 295082 w 825280"/>
              <a:gd name="connsiteY2" fmla="*/ 1367 h 1041841"/>
              <a:gd name="connsiteX3" fmla="*/ 825280 w 825280"/>
              <a:gd name="connsiteY3" fmla="*/ 604578 h 1041841"/>
              <a:gd name="connsiteX4" fmla="*/ 418026 w 825280"/>
              <a:gd name="connsiteY4" fmla="*/ 1031056 h 1041841"/>
              <a:gd name="connsiteX5" fmla="*/ 3088 w 825280"/>
              <a:gd name="connsiteY5" fmla="*/ 788995 h 1041841"/>
              <a:gd name="connsiteX0" fmla="*/ 2164 w 824356"/>
              <a:gd name="connsiteY0" fmla="*/ 790351 h 1036065"/>
              <a:gd name="connsiteX1" fmla="*/ 255737 w 824356"/>
              <a:gd name="connsiteY1" fmla="*/ 417688 h 1036065"/>
              <a:gd name="connsiteX2" fmla="*/ 294158 w 824356"/>
              <a:gd name="connsiteY2" fmla="*/ 2723 h 1036065"/>
              <a:gd name="connsiteX3" fmla="*/ 824356 w 824356"/>
              <a:gd name="connsiteY3" fmla="*/ 605934 h 1036065"/>
              <a:gd name="connsiteX4" fmla="*/ 417102 w 824356"/>
              <a:gd name="connsiteY4" fmla="*/ 1032412 h 1036065"/>
              <a:gd name="connsiteX5" fmla="*/ 2164 w 824356"/>
              <a:gd name="connsiteY5" fmla="*/ 790351 h 1036065"/>
              <a:gd name="connsiteX0" fmla="*/ 2164 w 827008"/>
              <a:gd name="connsiteY0" fmla="*/ 791919 h 1037633"/>
              <a:gd name="connsiteX1" fmla="*/ 255737 w 827008"/>
              <a:gd name="connsiteY1" fmla="*/ 419256 h 1037633"/>
              <a:gd name="connsiteX2" fmla="*/ 294158 w 827008"/>
              <a:gd name="connsiteY2" fmla="*/ 4291 h 1037633"/>
              <a:gd name="connsiteX3" fmla="*/ 578467 w 827008"/>
              <a:gd name="connsiteY3" fmla="*/ 227154 h 1037633"/>
              <a:gd name="connsiteX4" fmla="*/ 824356 w 827008"/>
              <a:gd name="connsiteY4" fmla="*/ 607502 h 1037633"/>
              <a:gd name="connsiteX5" fmla="*/ 417102 w 827008"/>
              <a:gd name="connsiteY5" fmla="*/ 1033980 h 1037633"/>
              <a:gd name="connsiteX6" fmla="*/ 2164 w 827008"/>
              <a:gd name="connsiteY6" fmla="*/ 791919 h 1037633"/>
              <a:gd name="connsiteX0" fmla="*/ 2164 w 826056"/>
              <a:gd name="connsiteY0" fmla="*/ 788004 h 1033718"/>
              <a:gd name="connsiteX1" fmla="*/ 255737 w 826056"/>
              <a:gd name="connsiteY1" fmla="*/ 415341 h 1033718"/>
              <a:gd name="connsiteX2" fmla="*/ 294158 w 826056"/>
              <a:gd name="connsiteY2" fmla="*/ 376 h 1033718"/>
              <a:gd name="connsiteX3" fmla="*/ 463206 w 826056"/>
              <a:gd name="connsiteY3" fmla="*/ 346184 h 1033718"/>
              <a:gd name="connsiteX4" fmla="*/ 824356 w 826056"/>
              <a:gd name="connsiteY4" fmla="*/ 603587 h 1033718"/>
              <a:gd name="connsiteX5" fmla="*/ 417102 w 826056"/>
              <a:gd name="connsiteY5" fmla="*/ 1030065 h 1033718"/>
              <a:gd name="connsiteX6" fmla="*/ 2164 w 826056"/>
              <a:gd name="connsiteY6" fmla="*/ 788004 h 1033718"/>
              <a:gd name="connsiteX0" fmla="*/ 2164 w 826056"/>
              <a:gd name="connsiteY0" fmla="*/ 788004 h 1047072"/>
              <a:gd name="connsiteX1" fmla="*/ 255737 w 826056"/>
              <a:gd name="connsiteY1" fmla="*/ 415341 h 1047072"/>
              <a:gd name="connsiteX2" fmla="*/ 294158 w 826056"/>
              <a:gd name="connsiteY2" fmla="*/ 376 h 1047072"/>
              <a:gd name="connsiteX3" fmla="*/ 463206 w 826056"/>
              <a:gd name="connsiteY3" fmla="*/ 346184 h 1047072"/>
              <a:gd name="connsiteX4" fmla="*/ 824356 w 826056"/>
              <a:gd name="connsiteY4" fmla="*/ 603587 h 1047072"/>
              <a:gd name="connsiteX5" fmla="*/ 417102 w 826056"/>
              <a:gd name="connsiteY5" fmla="*/ 1030065 h 1047072"/>
              <a:gd name="connsiteX6" fmla="*/ 163529 w 826056"/>
              <a:gd name="connsiteY6" fmla="*/ 945537 h 1047072"/>
              <a:gd name="connsiteX7" fmla="*/ 2164 w 826056"/>
              <a:gd name="connsiteY7" fmla="*/ 788004 h 1047072"/>
              <a:gd name="connsiteX0" fmla="*/ 3812 w 827704"/>
              <a:gd name="connsiteY0" fmla="*/ 788004 h 1063039"/>
              <a:gd name="connsiteX1" fmla="*/ 257385 w 827704"/>
              <a:gd name="connsiteY1" fmla="*/ 415341 h 1063039"/>
              <a:gd name="connsiteX2" fmla="*/ 295806 w 827704"/>
              <a:gd name="connsiteY2" fmla="*/ 376 h 1063039"/>
              <a:gd name="connsiteX3" fmla="*/ 464854 w 827704"/>
              <a:gd name="connsiteY3" fmla="*/ 346184 h 1063039"/>
              <a:gd name="connsiteX4" fmla="*/ 826004 w 827704"/>
              <a:gd name="connsiteY4" fmla="*/ 603587 h 1063039"/>
              <a:gd name="connsiteX5" fmla="*/ 418750 w 827704"/>
              <a:gd name="connsiteY5" fmla="*/ 1030065 h 1063039"/>
              <a:gd name="connsiteX6" fmla="*/ 126757 w 827704"/>
              <a:gd name="connsiteY6" fmla="*/ 1007010 h 1063039"/>
              <a:gd name="connsiteX7" fmla="*/ 3812 w 827704"/>
              <a:gd name="connsiteY7" fmla="*/ 788004 h 1063039"/>
              <a:gd name="connsiteX0" fmla="*/ 1483 w 825375"/>
              <a:gd name="connsiteY0" fmla="*/ 788004 h 1043384"/>
              <a:gd name="connsiteX1" fmla="*/ 255056 w 825375"/>
              <a:gd name="connsiteY1" fmla="*/ 415341 h 1043384"/>
              <a:gd name="connsiteX2" fmla="*/ 293477 w 825375"/>
              <a:gd name="connsiteY2" fmla="*/ 376 h 1043384"/>
              <a:gd name="connsiteX3" fmla="*/ 462525 w 825375"/>
              <a:gd name="connsiteY3" fmla="*/ 346184 h 1043384"/>
              <a:gd name="connsiteX4" fmla="*/ 823675 w 825375"/>
              <a:gd name="connsiteY4" fmla="*/ 603587 h 1043384"/>
              <a:gd name="connsiteX5" fmla="*/ 416421 w 825375"/>
              <a:gd name="connsiteY5" fmla="*/ 1030065 h 1043384"/>
              <a:gd name="connsiteX6" fmla="*/ 162848 w 825375"/>
              <a:gd name="connsiteY6" fmla="*/ 922485 h 1043384"/>
              <a:gd name="connsiteX7" fmla="*/ 1483 w 825375"/>
              <a:gd name="connsiteY7" fmla="*/ 788004 h 1043384"/>
              <a:gd name="connsiteX0" fmla="*/ 1483 w 825375"/>
              <a:gd name="connsiteY0" fmla="*/ 788004 h 1062445"/>
              <a:gd name="connsiteX1" fmla="*/ 255056 w 825375"/>
              <a:gd name="connsiteY1" fmla="*/ 415341 h 1062445"/>
              <a:gd name="connsiteX2" fmla="*/ 293477 w 825375"/>
              <a:gd name="connsiteY2" fmla="*/ 376 h 1062445"/>
              <a:gd name="connsiteX3" fmla="*/ 462525 w 825375"/>
              <a:gd name="connsiteY3" fmla="*/ 346184 h 1062445"/>
              <a:gd name="connsiteX4" fmla="*/ 823675 w 825375"/>
              <a:gd name="connsiteY4" fmla="*/ 603587 h 1062445"/>
              <a:gd name="connsiteX5" fmla="*/ 416421 w 825375"/>
              <a:gd name="connsiteY5" fmla="*/ 1030065 h 1062445"/>
              <a:gd name="connsiteX6" fmla="*/ 162848 w 825375"/>
              <a:gd name="connsiteY6" fmla="*/ 922485 h 1062445"/>
              <a:gd name="connsiteX7" fmla="*/ 1483 w 825375"/>
              <a:gd name="connsiteY7" fmla="*/ 788004 h 1062445"/>
              <a:gd name="connsiteX0" fmla="*/ 1483 w 825375"/>
              <a:gd name="connsiteY0" fmla="*/ 788004 h 1062445"/>
              <a:gd name="connsiteX1" fmla="*/ 255056 w 825375"/>
              <a:gd name="connsiteY1" fmla="*/ 415341 h 1062445"/>
              <a:gd name="connsiteX2" fmla="*/ 293477 w 825375"/>
              <a:gd name="connsiteY2" fmla="*/ 376 h 1062445"/>
              <a:gd name="connsiteX3" fmla="*/ 462525 w 825375"/>
              <a:gd name="connsiteY3" fmla="*/ 346184 h 1062445"/>
              <a:gd name="connsiteX4" fmla="*/ 823675 w 825375"/>
              <a:gd name="connsiteY4" fmla="*/ 603587 h 1062445"/>
              <a:gd name="connsiteX5" fmla="*/ 416421 w 825375"/>
              <a:gd name="connsiteY5" fmla="*/ 1030065 h 1062445"/>
              <a:gd name="connsiteX6" fmla="*/ 162848 w 825375"/>
              <a:gd name="connsiteY6" fmla="*/ 922485 h 1062445"/>
              <a:gd name="connsiteX7" fmla="*/ 1483 w 825375"/>
              <a:gd name="connsiteY7" fmla="*/ 788004 h 1062445"/>
              <a:gd name="connsiteX0" fmla="*/ 1483 w 839493"/>
              <a:gd name="connsiteY0" fmla="*/ 788004 h 1050350"/>
              <a:gd name="connsiteX1" fmla="*/ 255056 w 839493"/>
              <a:gd name="connsiteY1" fmla="*/ 415341 h 1050350"/>
              <a:gd name="connsiteX2" fmla="*/ 293477 w 839493"/>
              <a:gd name="connsiteY2" fmla="*/ 376 h 1050350"/>
              <a:gd name="connsiteX3" fmla="*/ 462525 w 839493"/>
              <a:gd name="connsiteY3" fmla="*/ 346184 h 1050350"/>
              <a:gd name="connsiteX4" fmla="*/ 823675 w 839493"/>
              <a:gd name="connsiteY4" fmla="*/ 603587 h 1050350"/>
              <a:gd name="connsiteX5" fmla="*/ 739150 w 839493"/>
              <a:gd name="connsiteY5" fmla="*/ 768804 h 1050350"/>
              <a:gd name="connsiteX6" fmla="*/ 416421 w 839493"/>
              <a:gd name="connsiteY6" fmla="*/ 1030065 h 1050350"/>
              <a:gd name="connsiteX7" fmla="*/ 162848 w 839493"/>
              <a:gd name="connsiteY7" fmla="*/ 922485 h 1050350"/>
              <a:gd name="connsiteX8" fmla="*/ 1483 w 839493"/>
              <a:gd name="connsiteY8" fmla="*/ 788004 h 1050350"/>
              <a:gd name="connsiteX0" fmla="*/ 1483 w 834180"/>
              <a:gd name="connsiteY0" fmla="*/ 788004 h 1046437"/>
              <a:gd name="connsiteX1" fmla="*/ 255056 w 834180"/>
              <a:gd name="connsiteY1" fmla="*/ 415341 h 1046437"/>
              <a:gd name="connsiteX2" fmla="*/ 293477 w 834180"/>
              <a:gd name="connsiteY2" fmla="*/ 376 h 1046437"/>
              <a:gd name="connsiteX3" fmla="*/ 462525 w 834180"/>
              <a:gd name="connsiteY3" fmla="*/ 346184 h 1046437"/>
              <a:gd name="connsiteX4" fmla="*/ 823675 w 834180"/>
              <a:gd name="connsiteY4" fmla="*/ 603587 h 1046437"/>
              <a:gd name="connsiteX5" fmla="*/ 685362 w 834180"/>
              <a:gd name="connsiteY5" fmla="*/ 822593 h 1046437"/>
              <a:gd name="connsiteX6" fmla="*/ 416421 w 834180"/>
              <a:gd name="connsiteY6" fmla="*/ 1030065 h 1046437"/>
              <a:gd name="connsiteX7" fmla="*/ 162848 w 834180"/>
              <a:gd name="connsiteY7" fmla="*/ 922485 h 1046437"/>
              <a:gd name="connsiteX8" fmla="*/ 1483 w 834180"/>
              <a:gd name="connsiteY8" fmla="*/ 788004 h 1046437"/>
              <a:gd name="connsiteX0" fmla="*/ 1483 w 860940"/>
              <a:gd name="connsiteY0" fmla="*/ 788004 h 1046437"/>
              <a:gd name="connsiteX1" fmla="*/ 255056 w 860940"/>
              <a:gd name="connsiteY1" fmla="*/ 415341 h 1046437"/>
              <a:gd name="connsiteX2" fmla="*/ 293477 w 860940"/>
              <a:gd name="connsiteY2" fmla="*/ 376 h 1046437"/>
              <a:gd name="connsiteX3" fmla="*/ 462525 w 860940"/>
              <a:gd name="connsiteY3" fmla="*/ 346184 h 1046437"/>
              <a:gd name="connsiteX4" fmla="*/ 823675 w 860940"/>
              <a:gd name="connsiteY4" fmla="*/ 603587 h 1046437"/>
              <a:gd name="connsiteX5" fmla="*/ 685362 w 860940"/>
              <a:gd name="connsiteY5" fmla="*/ 822593 h 1046437"/>
              <a:gd name="connsiteX6" fmla="*/ 416421 w 860940"/>
              <a:gd name="connsiteY6" fmla="*/ 1030065 h 1046437"/>
              <a:gd name="connsiteX7" fmla="*/ 162848 w 860940"/>
              <a:gd name="connsiteY7" fmla="*/ 922485 h 1046437"/>
              <a:gd name="connsiteX8" fmla="*/ 1483 w 860940"/>
              <a:gd name="connsiteY8" fmla="*/ 788004 h 1046437"/>
              <a:gd name="connsiteX0" fmla="*/ 1483 w 860940"/>
              <a:gd name="connsiteY0" fmla="*/ 788004 h 1046437"/>
              <a:gd name="connsiteX1" fmla="*/ 255056 w 860940"/>
              <a:gd name="connsiteY1" fmla="*/ 415341 h 1046437"/>
              <a:gd name="connsiteX2" fmla="*/ 293477 w 860940"/>
              <a:gd name="connsiteY2" fmla="*/ 376 h 1046437"/>
              <a:gd name="connsiteX3" fmla="*/ 462525 w 860940"/>
              <a:gd name="connsiteY3" fmla="*/ 346184 h 1046437"/>
              <a:gd name="connsiteX4" fmla="*/ 823675 w 860940"/>
              <a:gd name="connsiteY4" fmla="*/ 603587 h 1046437"/>
              <a:gd name="connsiteX5" fmla="*/ 685362 w 860940"/>
              <a:gd name="connsiteY5" fmla="*/ 822593 h 1046437"/>
              <a:gd name="connsiteX6" fmla="*/ 416421 w 860940"/>
              <a:gd name="connsiteY6" fmla="*/ 1030065 h 1046437"/>
              <a:gd name="connsiteX7" fmla="*/ 162848 w 860940"/>
              <a:gd name="connsiteY7" fmla="*/ 922485 h 1046437"/>
              <a:gd name="connsiteX8" fmla="*/ 1483 w 860940"/>
              <a:gd name="connsiteY8" fmla="*/ 788004 h 104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940" h="1046437">
                <a:moveTo>
                  <a:pt x="1483" y="788004"/>
                </a:moveTo>
                <a:cubicBezTo>
                  <a:pt x="16851" y="703480"/>
                  <a:pt x="206390" y="615768"/>
                  <a:pt x="255056" y="415341"/>
                </a:cubicBezTo>
                <a:cubicBezTo>
                  <a:pt x="303722" y="214914"/>
                  <a:pt x="258899" y="11902"/>
                  <a:pt x="293477" y="376"/>
                </a:cubicBezTo>
                <a:cubicBezTo>
                  <a:pt x="328055" y="-11150"/>
                  <a:pt x="374159" y="245649"/>
                  <a:pt x="462525" y="346184"/>
                </a:cubicBezTo>
                <a:cubicBezTo>
                  <a:pt x="550891" y="446719"/>
                  <a:pt x="777571" y="533150"/>
                  <a:pt x="823675" y="603587"/>
                </a:cubicBezTo>
                <a:cubicBezTo>
                  <a:pt x="869779" y="674024"/>
                  <a:pt x="914602" y="843722"/>
                  <a:pt x="685362" y="822593"/>
                </a:cubicBezTo>
                <a:cubicBezTo>
                  <a:pt x="494541" y="870621"/>
                  <a:pt x="503507" y="1013416"/>
                  <a:pt x="416421" y="1030065"/>
                </a:cubicBezTo>
                <a:cubicBezTo>
                  <a:pt x="329335" y="1046714"/>
                  <a:pt x="255056" y="1085773"/>
                  <a:pt x="162848" y="922485"/>
                </a:cubicBezTo>
                <a:cubicBezTo>
                  <a:pt x="93692" y="789934"/>
                  <a:pt x="-13885" y="872528"/>
                  <a:pt x="1483" y="788004"/>
                </a:cubicBezTo>
                <a:close/>
              </a:path>
            </a:pathLst>
          </a:custGeom>
          <a:scene3d>
            <a:camera prst="orthographicFront">
              <a:rot lat="0" lon="0" rev="0"/>
            </a:camera>
            <a:lightRig rig="threePt" dir="t">
              <a:rot lat="0" lon="0" rev="1200000"/>
            </a:lightRig>
          </a:scene3d>
          <a:sp3d prstMaterial="plastic">
            <a:bevelT w="69850" h="82550"/>
          </a:sp3d>
        </p:spPr>
        <p:style>
          <a:lnRef idx="0">
            <a:schemeClr val="dk1"/>
          </a:lnRef>
          <a:fillRef idx="3">
            <a:schemeClr val="dk1"/>
          </a:fillRef>
          <a:effectRef idx="3">
            <a:schemeClr val="dk1"/>
          </a:effectRef>
          <a:fontRef idx="minor">
            <a:schemeClr val="lt1"/>
          </a:fontRef>
        </p:style>
        <p:txBody>
          <a:bodyPr lIns="121917" tIns="60958" rIns="121917" bIns="60958" rtlCol="0" anchor="ctr"/>
          <a:lstStyle/>
          <a:p>
            <a:pPr algn="ctr"/>
            <a:endParaRPr lang="en-US"/>
          </a:p>
        </p:txBody>
      </p:sp>
      <p:grpSp>
        <p:nvGrpSpPr>
          <p:cNvPr id="40" name="Group 39"/>
          <p:cNvGrpSpPr/>
          <p:nvPr/>
        </p:nvGrpSpPr>
        <p:grpSpPr>
          <a:xfrm rot="21428510">
            <a:off x="1846835" y="1153921"/>
            <a:ext cx="5170560" cy="3859223"/>
            <a:chOff x="-3816351" y="-220662"/>
            <a:chExt cx="4335463" cy="5187950"/>
          </a:xfrm>
        </p:grpSpPr>
        <p:sp>
          <p:nvSpPr>
            <p:cNvPr id="41" name="Freeform 5"/>
            <p:cNvSpPr>
              <a:spLocks/>
            </p:cNvSpPr>
            <p:nvPr/>
          </p:nvSpPr>
          <p:spPr bwMode="auto">
            <a:xfrm>
              <a:off x="-3816351" y="-220662"/>
              <a:ext cx="4335463" cy="5187950"/>
            </a:xfrm>
            <a:custGeom>
              <a:avLst/>
              <a:gdLst>
                <a:gd name="T0" fmla="*/ 3112 w 3135"/>
                <a:gd name="T1" fmla="*/ 3752 h 3752"/>
                <a:gd name="T2" fmla="*/ 0 w 3135"/>
                <a:gd name="T3" fmla="*/ 3752 h 3752"/>
                <a:gd name="T4" fmla="*/ 0 w 3135"/>
                <a:gd name="T5" fmla="*/ 33 h 3752"/>
                <a:gd name="T6" fmla="*/ 1822 w 3135"/>
                <a:gd name="T7" fmla="*/ 33 h 3752"/>
                <a:gd name="T8" fmla="*/ 2691 w 3135"/>
                <a:gd name="T9" fmla="*/ 457 h 3752"/>
                <a:gd name="T10" fmla="*/ 3112 w 3135"/>
                <a:gd name="T11" fmla="*/ 1231 h 3752"/>
                <a:gd name="T12" fmla="*/ 3112 w 3135"/>
                <a:gd name="T13" fmla="*/ 3752 h 3752"/>
              </a:gdLst>
              <a:ahLst/>
              <a:cxnLst>
                <a:cxn ang="0">
                  <a:pos x="T0" y="T1"/>
                </a:cxn>
                <a:cxn ang="0">
                  <a:pos x="T2" y="T3"/>
                </a:cxn>
                <a:cxn ang="0">
                  <a:pos x="T4" y="T5"/>
                </a:cxn>
                <a:cxn ang="0">
                  <a:pos x="T6" y="T7"/>
                </a:cxn>
                <a:cxn ang="0">
                  <a:pos x="T8" y="T9"/>
                </a:cxn>
                <a:cxn ang="0">
                  <a:pos x="T10" y="T11"/>
                </a:cxn>
                <a:cxn ang="0">
                  <a:pos x="T12" y="T13"/>
                </a:cxn>
              </a:cxnLst>
              <a:rect l="0" t="0" r="r" b="b"/>
              <a:pathLst>
                <a:path w="3135" h="3752">
                  <a:moveTo>
                    <a:pt x="3112" y="3752"/>
                  </a:moveTo>
                  <a:cubicBezTo>
                    <a:pt x="0" y="3752"/>
                    <a:pt x="0" y="3752"/>
                    <a:pt x="0" y="3752"/>
                  </a:cubicBezTo>
                  <a:cubicBezTo>
                    <a:pt x="0" y="33"/>
                    <a:pt x="0" y="33"/>
                    <a:pt x="0" y="33"/>
                  </a:cubicBezTo>
                  <a:cubicBezTo>
                    <a:pt x="1822" y="33"/>
                    <a:pt x="1822" y="33"/>
                    <a:pt x="1822" y="33"/>
                  </a:cubicBezTo>
                  <a:cubicBezTo>
                    <a:pt x="1822" y="33"/>
                    <a:pt x="2247" y="0"/>
                    <a:pt x="2691" y="457"/>
                  </a:cubicBezTo>
                  <a:cubicBezTo>
                    <a:pt x="3135" y="913"/>
                    <a:pt x="3112" y="1231"/>
                    <a:pt x="3112" y="1231"/>
                  </a:cubicBezTo>
                  <a:lnTo>
                    <a:pt x="3112" y="3752"/>
                  </a:lnTo>
                  <a:close/>
                </a:path>
              </a:pathLst>
            </a:custGeom>
            <a:gradFill>
              <a:gsLst>
                <a:gs pos="35000">
                  <a:schemeClr val="bg1">
                    <a:lumMod val="95000"/>
                  </a:schemeClr>
                </a:gs>
                <a:gs pos="80000">
                  <a:schemeClr val="bg1">
                    <a:lumMod val="85000"/>
                  </a:schemeClr>
                </a:gs>
                <a:gs pos="100000">
                  <a:schemeClr val="bg1">
                    <a:lumMod val="95000"/>
                  </a:schemeClr>
                </a:gs>
              </a:gsLst>
              <a:lin ang="192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a:p>
          </p:txBody>
        </p:sp>
        <p:sp>
          <p:nvSpPr>
            <p:cNvPr id="42" name="Freeform 6"/>
            <p:cNvSpPr>
              <a:spLocks/>
            </p:cNvSpPr>
            <p:nvPr/>
          </p:nvSpPr>
          <p:spPr bwMode="auto">
            <a:xfrm>
              <a:off x="-1182688" y="-169863"/>
              <a:ext cx="1662113" cy="1547813"/>
            </a:xfrm>
            <a:custGeom>
              <a:avLst/>
              <a:gdLst>
                <a:gd name="T0" fmla="*/ 0 w 1202"/>
                <a:gd name="T1" fmla="*/ 0 h 1120"/>
                <a:gd name="T2" fmla="*/ 250 w 1202"/>
                <a:gd name="T3" fmla="*/ 321 h 1120"/>
                <a:gd name="T4" fmla="*/ 250 w 1202"/>
                <a:gd name="T5" fmla="*/ 789 h 1120"/>
                <a:gd name="T6" fmla="*/ 737 w 1202"/>
                <a:gd name="T7" fmla="*/ 777 h 1120"/>
                <a:gd name="T8" fmla="*/ 1202 w 1202"/>
                <a:gd name="T9" fmla="*/ 1120 h 1120"/>
                <a:gd name="T10" fmla="*/ 787 w 1202"/>
                <a:gd name="T11" fmla="*/ 421 h 1120"/>
                <a:gd name="T12" fmla="*/ 0 w 1202"/>
                <a:gd name="T13" fmla="*/ 0 h 1120"/>
              </a:gdLst>
              <a:ahLst/>
              <a:cxnLst>
                <a:cxn ang="0">
                  <a:pos x="T0" y="T1"/>
                </a:cxn>
                <a:cxn ang="0">
                  <a:pos x="T2" y="T3"/>
                </a:cxn>
                <a:cxn ang="0">
                  <a:pos x="T4" y="T5"/>
                </a:cxn>
                <a:cxn ang="0">
                  <a:pos x="T6" y="T7"/>
                </a:cxn>
                <a:cxn ang="0">
                  <a:pos x="T8" y="T9"/>
                </a:cxn>
                <a:cxn ang="0">
                  <a:pos x="T10" y="T11"/>
                </a:cxn>
                <a:cxn ang="0">
                  <a:pos x="T12" y="T13"/>
                </a:cxn>
              </a:cxnLst>
              <a:rect l="0" t="0" r="r" b="b"/>
              <a:pathLst>
                <a:path w="1202" h="1120">
                  <a:moveTo>
                    <a:pt x="0" y="0"/>
                  </a:moveTo>
                  <a:cubicBezTo>
                    <a:pt x="0" y="0"/>
                    <a:pt x="225" y="102"/>
                    <a:pt x="250" y="321"/>
                  </a:cubicBezTo>
                  <a:cubicBezTo>
                    <a:pt x="275" y="539"/>
                    <a:pt x="250" y="789"/>
                    <a:pt x="250" y="789"/>
                  </a:cubicBezTo>
                  <a:cubicBezTo>
                    <a:pt x="250" y="789"/>
                    <a:pt x="462" y="721"/>
                    <a:pt x="737" y="777"/>
                  </a:cubicBezTo>
                  <a:cubicBezTo>
                    <a:pt x="1012" y="833"/>
                    <a:pt x="1202" y="1120"/>
                    <a:pt x="1202" y="1120"/>
                  </a:cubicBezTo>
                  <a:cubicBezTo>
                    <a:pt x="1182" y="1000"/>
                    <a:pt x="1102" y="745"/>
                    <a:pt x="787" y="421"/>
                  </a:cubicBezTo>
                  <a:cubicBezTo>
                    <a:pt x="461" y="85"/>
                    <a:pt x="145" y="14"/>
                    <a:pt x="0" y="0"/>
                  </a:cubicBezTo>
                  <a:close/>
                </a:path>
              </a:pathLst>
            </a:custGeom>
            <a:gradFill>
              <a:gsLst>
                <a:gs pos="54000">
                  <a:schemeClr val="bg1">
                    <a:lumMod val="95000"/>
                  </a:schemeClr>
                </a:gs>
                <a:gs pos="100000">
                  <a:schemeClr val="tx1">
                    <a:lumMod val="95000"/>
                    <a:lumOff val="5000"/>
                  </a:schemeClr>
                </a:gs>
              </a:gsLst>
              <a:lin ang="18600000" scaled="0"/>
            </a:gradFill>
            <a:ln>
              <a:noFill/>
            </a:ln>
            <a:effectLst>
              <a:outerShdw blurRad="139700" dist="25400" dir="8520000" algn="t"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a:p>
          </p:txBody>
        </p:sp>
      </p:grpSp>
      <p:grpSp>
        <p:nvGrpSpPr>
          <p:cNvPr id="37" name="Group 36"/>
          <p:cNvGrpSpPr/>
          <p:nvPr/>
        </p:nvGrpSpPr>
        <p:grpSpPr>
          <a:xfrm rot="1940633">
            <a:off x="6893773" y="3715315"/>
            <a:ext cx="1498387" cy="1494367"/>
            <a:chOff x="7322884" y="1649774"/>
            <a:chExt cx="1498387" cy="1494366"/>
          </a:xfrm>
        </p:grpSpPr>
        <p:sp>
          <p:nvSpPr>
            <p:cNvPr id="33" name="Rectangle 32"/>
            <p:cNvSpPr/>
            <p:nvPr/>
          </p:nvSpPr>
          <p:spPr>
            <a:xfrm>
              <a:off x="7322884" y="1649774"/>
              <a:ext cx="1498387" cy="1494366"/>
            </a:xfrm>
            <a:prstGeom prst="rect">
              <a:avLst/>
            </a:prstGeom>
            <a:gradFill>
              <a:gsLst>
                <a:gs pos="46000">
                  <a:schemeClr val="tx1">
                    <a:lumMod val="75000"/>
                    <a:lumOff val="25000"/>
                  </a:schemeClr>
                </a:gs>
                <a:gs pos="100000">
                  <a:schemeClr val="tx1">
                    <a:lumMod val="95000"/>
                    <a:lumOff val="5000"/>
                  </a:schemeClr>
                </a:gs>
              </a:gsLst>
              <a:lin ang="18600000" scaled="0"/>
            </a:gradFill>
            <a:ln>
              <a:noFill/>
            </a:ln>
            <a:effectLst>
              <a:outerShdw blurRad="63500" sx="102000" sy="102000" algn="ctr" rotWithShape="0">
                <a:prstClr val="black">
                  <a:alpha val="40000"/>
                </a:prstClr>
              </a:outerShdw>
            </a:effectLst>
            <a:scene3d>
              <a:camera prst="orthographicFront"/>
              <a:lightRig rig="threePt" dir="t"/>
            </a:scene3d>
            <a:sp3d extrusionH="254000" prstMaterial="plastic">
              <a:bevelT w="387350" h="3556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679202" y="1986251"/>
              <a:ext cx="785750" cy="785750"/>
            </a:xfrm>
            <a:prstGeom prst="ellipse">
              <a:avLst/>
            </a:prstGeom>
            <a:gradFill>
              <a:gsLst>
                <a:gs pos="46000">
                  <a:schemeClr val="tx1">
                    <a:lumMod val="85000"/>
                    <a:lumOff val="15000"/>
                  </a:schemeClr>
                </a:gs>
                <a:gs pos="100000">
                  <a:schemeClr val="tx1">
                    <a:lumMod val="95000"/>
                    <a:lumOff val="5000"/>
                  </a:schemeClr>
                </a:gs>
              </a:gsLst>
              <a:lin ang="18600000" scaled="0"/>
            </a:gradFill>
            <a:ln>
              <a:noFill/>
            </a:ln>
            <a:effectLst>
              <a:outerShdw blurRad="63500" sx="102000" sy="102000" algn="ctr" rotWithShape="0">
                <a:prstClr val="black">
                  <a:alpha val="40000"/>
                </a:prstClr>
              </a:outerShdw>
            </a:effectLst>
            <a:scene3d>
              <a:camera prst="orthographicFront"/>
              <a:lightRig rig="threePt" dir="t"/>
            </a:scene3d>
            <a:sp3d extrusionH="254000">
              <a:bevelT w="120650" h="3556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716562" y="2023721"/>
              <a:ext cx="711030" cy="711030"/>
            </a:xfrm>
            <a:prstGeom prst="ellipse">
              <a:avLst/>
            </a:prstGeom>
            <a:gradFill>
              <a:gsLst>
                <a:gs pos="46000">
                  <a:schemeClr val="tx1">
                    <a:lumMod val="75000"/>
                    <a:lumOff val="25000"/>
                  </a:schemeClr>
                </a:gs>
                <a:gs pos="100000">
                  <a:schemeClr val="tx1">
                    <a:lumMod val="95000"/>
                    <a:lumOff val="5000"/>
                  </a:schemeClr>
                </a:gs>
              </a:gsLst>
              <a:lin ang="18600000" scaled="0"/>
            </a:gradFill>
            <a:ln>
              <a:noFill/>
            </a:ln>
            <a:scene3d>
              <a:camera prst="orthographicFront"/>
              <a:lightRig rig="threePt" dir="t"/>
            </a:scene3d>
            <a:sp3d extrusionH="254000">
              <a:bevelT w="120650" h="3556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826825" y="2133984"/>
              <a:ext cx="490504" cy="490504"/>
            </a:xfrm>
            <a:prstGeom prst="ellipse">
              <a:avLst/>
            </a:prstGeom>
            <a:scene3d>
              <a:camera prst="orthographicFront">
                <a:rot lat="0" lon="0" rev="0"/>
              </a:camera>
              <a:lightRig rig="threePt" dir="t">
                <a:rot lat="0" lon="0" rev="1200000"/>
              </a:lightRig>
            </a:scene3d>
            <a:sp3d prstMaterial="plastic">
              <a:bevelT w="69850" h="8255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51" name="TextBox 50"/>
          <p:cNvSpPr txBox="1"/>
          <p:nvPr/>
        </p:nvSpPr>
        <p:spPr>
          <a:xfrm>
            <a:off x="6914241" y="1027411"/>
            <a:ext cx="1411833" cy="738660"/>
          </a:xfrm>
          <a:prstGeom prst="rect">
            <a:avLst/>
          </a:prstGeom>
          <a:noFill/>
        </p:spPr>
        <p:txBody>
          <a:bodyPr wrap="square" lIns="121917" tIns="60958" rIns="121917" bIns="60958" rtlCol="0">
            <a:spAutoFit/>
          </a:bodyPr>
          <a:lstStyle/>
          <a:p>
            <a:r>
              <a:rPr lang="ar-SA" sz="4000" dirty="0" smtClean="0">
                <a:solidFill>
                  <a:srgbClr val="FF0000"/>
                </a:solidFill>
                <a:latin typeface="Hacen Liner Screen" pitchFamily="2" charset="-78"/>
                <a:cs typeface="Hacen Liner Screen" pitchFamily="2" charset="-78"/>
              </a:rPr>
              <a:t>خامسا</a:t>
            </a:r>
            <a:endParaRPr lang="en-US" sz="4000" dirty="0">
              <a:solidFill>
                <a:srgbClr val="FF0000"/>
              </a:solidFill>
              <a:latin typeface="Hacen Liner Screen" pitchFamily="2" charset="-78"/>
              <a:cs typeface="Hacen Liner Screen"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8253" y="3560983"/>
            <a:ext cx="4633913" cy="349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2123728" y="2175591"/>
            <a:ext cx="4391996" cy="1815882"/>
          </a:xfrm>
          <a:prstGeom prst="rect">
            <a:avLst/>
          </a:prstGeom>
        </p:spPr>
        <p:txBody>
          <a:bodyPr wrap="square">
            <a:spAutoFit/>
          </a:bodyPr>
          <a:lstStyle/>
          <a:p>
            <a:pPr lvl="0"/>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راجع خطتك </a:t>
            </a:r>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مع </a:t>
            </a:r>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من لهم </a:t>
            </a:r>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دور محوري</a:t>
            </a:r>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a:t>
            </a:r>
            <a:endPar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كي </a:t>
            </a:r>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تختبر صلاحية الخطة </a:t>
            </a:r>
            <a:r>
              <a:rPr lang="ar-SY"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المقدمة</a:t>
            </a:r>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 </a:t>
            </a:r>
            <a:endPar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a:p>
            <a:pPr lvl="0"/>
            <a:r>
              <a:rPr lang="ar-SA" sz="2800" b="1" dirty="0" smtClean="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و </a:t>
            </a:r>
            <a:r>
              <a:rPr lang="ar-SA" sz="28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تكسب من خلال مشاركتهم، دعمهم و تأييدهم</a:t>
            </a:r>
            <a:r>
              <a:rPr lang="ar-SA" sz="20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a:t>
            </a:r>
            <a:endParaRPr lang="en-US" sz="2000" b="1" dirty="0">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endParaRPr>
          </a:p>
        </p:txBody>
      </p:sp>
    </p:spTree>
    <p:extLst>
      <p:ext uri="{BB962C8B-B14F-4D97-AF65-F5344CB8AC3E}">
        <p14:creationId xmlns:p14="http://schemas.microsoft.com/office/powerpoint/2010/main" val="1734927961"/>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769441"/>
          </a:xfrm>
          <a:prstGeom prst="rect">
            <a:avLst/>
          </a:prstGeom>
          <a:noFill/>
        </p:spPr>
        <p:txBody>
          <a:bodyPr wrap="square" rtlCol="0">
            <a:spAutoFit/>
          </a:bodyPr>
          <a:lstStyle/>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اليوم الثاني</a:t>
            </a:r>
            <a:endParaRPr lang="en-US" sz="4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Tree>
    <p:extLst>
      <p:ext uri="{BB962C8B-B14F-4D97-AF65-F5344CB8AC3E}">
        <p14:creationId xmlns:p14="http://schemas.microsoft.com/office/powerpoint/2010/main" val="23955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3" name="مستطيل 2"/>
          <p:cNvSpPr/>
          <p:nvPr/>
        </p:nvSpPr>
        <p:spPr>
          <a:xfrm>
            <a:off x="864625" y="332656"/>
            <a:ext cx="7416824" cy="4462760"/>
          </a:xfrm>
          <a:prstGeom prst="rect">
            <a:avLst/>
          </a:prstGeom>
        </p:spPr>
        <p:txBody>
          <a:bodyPr wrap="square">
            <a:spAutoFit/>
          </a:bodyPr>
          <a:lstStyle/>
          <a:p>
            <a:pPr algn="ctr"/>
            <a:r>
              <a:rPr lang="ar-SA"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rPr>
              <a:t>هل التخطيط ضروري</a:t>
            </a:r>
          </a:p>
          <a:p>
            <a:pPr algn="ctr"/>
            <a:endPar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r>
              <a:rPr lang="ar-SA" sz="2800" dirty="0" smtClean="0">
                <a:latin typeface="Hacen Liner Screen" pitchFamily="2" charset="-78"/>
                <a:cs typeface="Hacen Liner Screen" pitchFamily="2" charset="-78"/>
              </a:rPr>
              <a:t>لماذا </a:t>
            </a:r>
            <a:r>
              <a:rPr lang="ar-SA" sz="2800" dirty="0">
                <a:latin typeface="Hacen Liner Screen" pitchFamily="2" charset="-78"/>
                <a:cs typeface="Hacen Liner Screen" pitchFamily="2" charset="-78"/>
              </a:rPr>
              <a:t>نحتاجه (من وجهة نظر الإدارة العليا)؟</a:t>
            </a:r>
          </a:p>
          <a:p>
            <a:r>
              <a:rPr lang="ar-SA" sz="2800" dirty="0">
                <a:solidFill>
                  <a:srgbClr val="0070C0"/>
                </a:solidFill>
                <a:latin typeface="Hacen Liner Screen" pitchFamily="2" charset="-78"/>
                <a:cs typeface="Hacen Liner Screen" pitchFamily="2" charset="-78"/>
              </a:rPr>
              <a:t>لضمان الأداء الأمثل نحو تحقيق الأهداف الاستراتيجية ضمن المعطيات الواقعية المتاحة</a:t>
            </a:r>
          </a:p>
          <a:p>
            <a:r>
              <a:rPr lang="ar-SA" sz="2800" dirty="0">
                <a:latin typeface="Hacen Liner Screen" pitchFamily="2" charset="-78"/>
                <a:cs typeface="Hacen Liner Screen" pitchFamily="2" charset="-78"/>
              </a:rPr>
              <a:t>لماذا نحتاجه (من وجهة نظر الإدارة التشغيلية)؟</a:t>
            </a:r>
          </a:p>
          <a:p>
            <a:r>
              <a:rPr lang="ar-SA" sz="2800" dirty="0">
                <a:solidFill>
                  <a:srgbClr val="0070C0"/>
                </a:solidFill>
                <a:latin typeface="Hacen Liner Screen" pitchFamily="2" charset="-78"/>
                <a:cs typeface="Hacen Liner Screen" pitchFamily="2" charset="-78"/>
              </a:rPr>
              <a:t>تحقيق البراعة \ التميز: </a:t>
            </a:r>
            <a:r>
              <a:rPr lang="ar-SA" sz="2800" dirty="0" smtClean="0">
                <a:solidFill>
                  <a:srgbClr val="0070C0"/>
                </a:solidFill>
                <a:latin typeface="Hacen Liner Screen" pitchFamily="2" charset="-78"/>
                <a:cs typeface="Hacen Liner Screen" pitchFamily="2" charset="-78"/>
              </a:rPr>
              <a:t>امتلاك </a:t>
            </a:r>
            <a:r>
              <a:rPr lang="ar-SA" sz="2800" dirty="0">
                <a:solidFill>
                  <a:srgbClr val="0070C0"/>
                </a:solidFill>
                <a:latin typeface="Hacen Liner Screen" pitchFamily="2" charset="-78"/>
                <a:cs typeface="Hacen Liner Screen" pitchFamily="2" charset="-78"/>
              </a:rPr>
              <a:t>القدرة على القيام بنشاطات تؤدي إلى درجة عالية من جودة</a:t>
            </a:r>
          </a:p>
          <a:p>
            <a:r>
              <a:rPr lang="ar-SA" sz="2800" dirty="0">
                <a:solidFill>
                  <a:srgbClr val="0070C0"/>
                </a:solidFill>
                <a:latin typeface="Hacen Liner Screen" pitchFamily="2" charset="-78"/>
                <a:cs typeface="Hacen Liner Screen" pitchFamily="2" charset="-78"/>
              </a:rPr>
              <a:t>تحقيق نظم عمل ذات نتائج مستقرة، قابلة للقياس، وممكنة التكرار بنجاح  دائم</a:t>
            </a:r>
          </a:p>
        </p:txBody>
      </p:sp>
    </p:spTree>
    <p:extLst>
      <p:ext uri="{BB962C8B-B14F-4D97-AF65-F5344CB8AC3E}">
        <p14:creationId xmlns:p14="http://schemas.microsoft.com/office/powerpoint/2010/main" val="3062606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6" name="صورة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3717032"/>
            <a:ext cx="1145129" cy="1080000"/>
          </a:xfrm>
          <a:prstGeom prst="rect">
            <a:avLst/>
          </a:prstGeom>
        </p:spPr>
      </p:pic>
      <p:pic>
        <p:nvPicPr>
          <p:cNvPr id="10" name="صورة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2307261"/>
            <a:ext cx="1145129" cy="1080000"/>
          </a:xfrm>
          <a:prstGeom prst="rect">
            <a:avLst/>
          </a:prstGeom>
        </p:spPr>
      </p:pic>
      <p:pic>
        <p:nvPicPr>
          <p:cNvPr id="13" name="صورة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1680" y="584624"/>
            <a:ext cx="1145129" cy="1080000"/>
          </a:xfrm>
          <a:prstGeom prst="rect">
            <a:avLst/>
          </a:prstGeom>
        </p:spPr>
      </p:pic>
      <p:pic>
        <p:nvPicPr>
          <p:cNvPr id="14" name="صورة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2492896"/>
            <a:ext cx="1145129" cy="1080000"/>
          </a:xfrm>
          <a:prstGeom prst="rect">
            <a:avLst/>
          </a:prstGeom>
        </p:spPr>
      </p:pic>
      <p:pic>
        <p:nvPicPr>
          <p:cNvPr id="15" name="صورة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0699" y="1080000"/>
            <a:ext cx="1145129" cy="1080000"/>
          </a:xfrm>
          <a:prstGeom prst="rect">
            <a:avLst/>
          </a:prstGeom>
        </p:spPr>
      </p:pic>
      <p:pic>
        <p:nvPicPr>
          <p:cNvPr id="17" name="صورة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6872" y="2060848"/>
            <a:ext cx="1145129" cy="1080000"/>
          </a:xfrm>
          <a:prstGeom prst="rect">
            <a:avLst/>
          </a:prstGeom>
        </p:spPr>
      </p:pic>
    </p:spTree>
    <p:extLst>
      <p:ext uri="{BB962C8B-B14F-4D97-AF65-F5344CB8AC3E}">
        <p14:creationId xmlns:p14="http://schemas.microsoft.com/office/powerpoint/2010/main" val="21337758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endParaRPr lang="ar-SA" sz="2800" dirty="0">
              <a:solidFill>
                <a:schemeClr val="accent1">
                  <a:lumMod val="60000"/>
                  <a:lumOff val="40000"/>
                </a:schemeClr>
              </a:solidFill>
              <a:latin typeface="Hacen Liner Print-out" pitchFamily="2" charset="-78"/>
              <a:cs typeface="Hacen Liner Print-out" pitchFamily="2" charset="-78"/>
            </a:endParaRPr>
          </a:p>
        </p:txBody>
      </p:sp>
      <p:pic>
        <p:nvPicPr>
          <p:cNvPr id="5" name="عنصر نائب للمحتوى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761" y="3645384"/>
            <a:ext cx="1908548" cy="1800000"/>
          </a:xfrm>
        </p:spPr>
      </p:pic>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pic>
        <p:nvPicPr>
          <p:cNvPr id="6" name="صورة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293" y="3645384"/>
            <a:ext cx="1908549" cy="1800000"/>
          </a:xfrm>
          <a:prstGeom prst="rect">
            <a:avLst/>
          </a:prstGeom>
        </p:spPr>
      </p:pic>
      <p:pic>
        <p:nvPicPr>
          <p:cNvPr id="10" name="صورة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68" y="3573376"/>
            <a:ext cx="1908549" cy="1800000"/>
          </a:xfrm>
          <a:prstGeom prst="rect">
            <a:avLst/>
          </a:prstGeom>
        </p:spPr>
      </p:pic>
      <p:pic>
        <p:nvPicPr>
          <p:cNvPr id="13" name="صورة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9184" y="3645384"/>
            <a:ext cx="1908549" cy="1800000"/>
          </a:xfrm>
          <a:prstGeom prst="rect">
            <a:avLst/>
          </a:prstGeom>
        </p:spPr>
      </p:pic>
      <p:pic>
        <p:nvPicPr>
          <p:cNvPr id="14" name="صورة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8944" y="3613666"/>
            <a:ext cx="1908549" cy="1800000"/>
          </a:xfrm>
          <a:prstGeom prst="rect">
            <a:avLst/>
          </a:prstGeom>
        </p:spPr>
      </p:pic>
      <p:pic>
        <p:nvPicPr>
          <p:cNvPr id="16" name="صورة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8104" y="3573376"/>
            <a:ext cx="1908549" cy="1800000"/>
          </a:xfrm>
          <a:prstGeom prst="rect">
            <a:avLst/>
          </a:prstGeom>
        </p:spPr>
      </p:pic>
      <p:grpSp>
        <p:nvGrpSpPr>
          <p:cNvPr id="18" name="blue flower"/>
          <p:cNvGrpSpPr/>
          <p:nvPr/>
        </p:nvGrpSpPr>
        <p:grpSpPr>
          <a:xfrm>
            <a:off x="2848396" y="433101"/>
            <a:ext cx="3636000" cy="3204000"/>
            <a:chOff x="1438180" y="287607"/>
            <a:chExt cx="6282786" cy="6282786"/>
          </a:xfrm>
        </p:grpSpPr>
        <p:sp>
          <p:nvSpPr>
            <p:cNvPr id="19" name="Freeform 5"/>
            <p:cNvSpPr>
              <a:spLocks/>
            </p:cNvSpPr>
            <p:nvPr/>
          </p:nvSpPr>
          <p:spPr bwMode="auto">
            <a:xfrm>
              <a:off x="1438180" y="287607"/>
              <a:ext cx="6282786" cy="6282786"/>
            </a:xfrm>
            <a:custGeom>
              <a:avLst/>
              <a:gdLst>
                <a:gd name="T0" fmla="*/ 1236 w 1296"/>
                <a:gd name="T1" fmla="*/ 477 h 1296"/>
                <a:gd name="T2" fmla="*/ 1167 w 1296"/>
                <a:gd name="T3" fmla="*/ 436 h 1296"/>
                <a:gd name="T4" fmla="*/ 1160 w 1296"/>
                <a:gd name="T5" fmla="*/ 435 h 1296"/>
                <a:gd name="T6" fmla="*/ 1166 w 1296"/>
                <a:gd name="T7" fmla="*/ 426 h 1296"/>
                <a:gd name="T8" fmla="*/ 1182 w 1296"/>
                <a:gd name="T9" fmla="*/ 348 h 1296"/>
                <a:gd name="T10" fmla="*/ 1104 w 1296"/>
                <a:gd name="T11" fmla="*/ 187 h 1296"/>
                <a:gd name="T12" fmla="*/ 943 w 1296"/>
                <a:gd name="T13" fmla="*/ 111 h 1296"/>
                <a:gd name="T14" fmla="*/ 865 w 1296"/>
                <a:gd name="T15" fmla="*/ 131 h 1296"/>
                <a:gd name="T16" fmla="*/ 860 w 1296"/>
                <a:gd name="T17" fmla="*/ 134 h 1296"/>
                <a:gd name="T18" fmla="*/ 857 w 1296"/>
                <a:gd name="T19" fmla="*/ 125 h 1296"/>
                <a:gd name="T20" fmla="*/ 814 w 1296"/>
                <a:gd name="T21" fmla="*/ 58 h 1296"/>
                <a:gd name="T22" fmla="*/ 645 w 1296"/>
                <a:gd name="T23" fmla="*/ 0 h 1296"/>
                <a:gd name="T24" fmla="*/ 477 w 1296"/>
                <a:gd name="T25" fmla="*/ 59 h 1296"/>
                <a:gd name="T26" fmla="*/ 436 w 1296"/>
                <a:gd name="T27" fmla="*/ 128 h 1296"/>
                <a:gd name="T28" fmla="*/ 435 w 1296"/>
                <a:gd name="T29" fmla="*/ 135 h 1296"/>
                <a:gd name="T30" fmla="*/ 426 w 1296"/>
                <a:gd name="T31" fmla="*/ 130 h 1296"/>
                <a:gd name="T32" fmla="*/ 354 w 1296"/>
                <a:gd name="T33" fmla="*/ 113 h 1296"/>
                <a:gd name="T34" fmla="*/ 187 w 1296"/>
                <a:gd name="T35" fmla="*/ 191 h 1296"/>
                <a:gd name="T36" fmla="*/ 111 w 1296"/>
                <a:gd name="T37" fmla="*/ 353 h 1296"/>
                <a:gd name="T38" fmla="*/ 131 w 1296"/>
                <a:gd name="T39" fmla="*/ 430 h 1296"/>
                <a:gd name="T40" fmla="*/ 134 w 1296"/>
                <a:gd name="T41" fmla="*/ 436 h 1296"/>
                <a:gd name="T42" fmla="*/ 125 w 1296"/>
                <a:gd name="T43" fmla="*/ 438 h 1296"/>
                <a:gd name="T44" fmla="*/ 58 w 1296"/>
                <a:gd name="T45" fmla="*/ 482 h 1296"/>
                <a:gd name="T46" fmla="*/ 0 w 1296"/>
                <a:gd name="T47" fmla="*/ 650 h 1296"/>
                <a:gd name="T48" fmla="*/ 59 w 1296"/>
                <a:gd name="T49" fmla="*/ 819 h 1296"/>
                <a:gd name="T50" fmla="*/ 128 w 1296"/>
                <a:gd name="T51" fmla="*/ 859 h 1296"/>
                <a:gd name="T52" fmla="*/ 135 w 1296"/>
                <a:gd name="T53" fmla="*/ 861 h 1296"/>
                <a:gd name="T54" fmla="*/ 130 w 1296"/>
                <a:gd name="T55" fmla="*/ 869 h 1296"/>
                <a:gd name="T56" fmla="*/ 113 w 1296"/>
                <a:gd name="T57" fmla="*/ 947 h 1296"/>
                <a:gd name="T58" fmla="*/ 191 w 1296"/>
                <a:gd name="T59" fmla="*/ 1108 h 1296"/>
                <a:gd name="T60" fmla="*/ 353 w 1296"/>
                <a:gd name="T61" fmla="*/ 1185 h 1296"/>
                <a:gd name="T62" fmla="*/ 430 w 1296"/>
                <a:gd name="T63" fmla="*/ 1165 h 1296"/>
                <a:gd name="T64" fmla="*/ 436 w 1296"/>
                <a:gd name="T65" fmla="*/ 1161 h 1296"/>
                <a:gd name="T66" fmla="*/ 438 w 1296"/>
                <a:gd name="T67" fmla="*/ 1170 h 1296"/>
                <a:gd name="T68" fmla="*/ 482 w 1296"/>
                <a:gd name="T69" fmla="*/ 1237 h 1296"/>
                <a:gd name="T70" fmla="*/ 650 w 1296"/>
                <a:gd name="T71" fmla="*/ 1296 h 1296"/>
                <a:gd name="T72" fmla="*/ 819 w 1296"/>
                <a:gd name="T73" fmla="*/ 1236 h 1296"/>
                <a:gd name="T74" fmla="*/ 859 w 1296"/>
                <a:gd name="T75" fmla="*/ 1167 h 1296"/>
                <a:gd name="T76" fmla="*/ 861 w 1296"/>
                <a:gd name="T77" fmla="*/ 1160 h 1296"/>
                <a:gd name="T78" fmla="*/ 869 w 1296"/>
                <a:gd name="T79" fmla="*/ 1166 h 1296"/>
                <a:gd name="T80" fmla="*/ 942 w 1296"/>
                <a:gd name="T81" fmla="*/ 1182 h 1296"/>
                <a:gd name="T82" fmla="*/ 1108 w 1296"/>
                <a:gd name="T83" fmla="*/ 1104 h 1296"/>
                <a:gd name="T84" fmla="*/ 1184 w 1296"/>
                <a:gd name="T85" fmla="*/ 943 h 1296"/>
                <a:gd name="T86" fmla="*/ 1165 w 1296"/>
                <a:gd name="T87" fmla="*/ 865 h 1296"/>
                <a:gd name="T88" fmla="*/ 1161 w 1296"/>
                <a:gd name="T89" fmla="*/ 860 h 1296"/>
                <a:gd name="T90" fmla="*/ 1170 w 1296"/>
                <a:gd name="T91" fmla="*/ 857 h 1296"/>
                <a:gd name="T92" fmla="*/ 1237 w 1296"/>
                <a:gd name="T93" fmla="*/ 814 h 1296"/>
                <a:gd name="T94" fmla="*/ 1296 w 1296"/>
                <a:gd name="T95" fmla="*/ 645 h 1296"/>
                <a:gd name="T96" fmla="*/ 1236 w 1296"/>
                <a:gd name="T97" fmla="*/ 47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6" h="1296">
                  <a:moveTo>
                    <a:pt x="1236" y="477"/>
                  </a:moveTo>
                  <a:cubicBezTo>
                    <a:pt x="1205" y="446"/>
                    <a:pt x="1173" y="437"/>
                    <a:pt x="1167" y="436"/>
                  </a:cubicBezTo>
                  <a:cubicBezTo>
                    <a:pt x="1165" y="435"/>
                    <a:pt x="1163" y="435"/>
                    <a:pt x="1160" y="435"/>
                  </a:cubicBezTo>
                  <a:cubicBezTo>
                    <a:pt x="1162" y="432"/>
                    <a:pt x="1164" y="429"/>
                    <a:pt x="1166" y="426"/>
                  </a:cubicBezTo>
                  <a:cubicBezTo>
                    <a:pt x="1169" y="421"/>
                    <a:pt x="1183" y="392"/>
                    <a:pt x="1182" y="348"/>
                  </a:cubicBezTo>
                  <a:cubicBezTo>
                    <a:pt x="1181" y="309"/>
                    <a:pt x="1166" y="250"/>
                    <a:pt x="1104" y="187"/>
                  </a:cubicBezTo>
                  <a:cubicBezTo>
                    <a:pt x="1040" y="124"/>
                    <a:pt x="981" y="111"/>
                    <a:pt x="943" y="111"/>
                  </a:cubicBezTo>
                  <a:cubicBezTo>
                    <a:pt x="900" y="111"/>
                    <a:pt x="873" y="126"/>
                    <a:pt x="865" y="131"/>
                  </a:cubicBezTo>
                  <a:cubicBezTo>
                    <a:pt x="863" y="132"/>
                    <a:pt x="861" y="133"/>
                    <a:pt x="860" y="134"/>
                  </a:cubicBezTo>
                  <a:cubicBezTo>
                    <a:pt x="859" y="131"/>
                    <a:pt x="858" y="128"/>
                    <a:pt x="857" y="125"/>
                  </a:cubicBezTo>
                  <a:cubicBezTo>
                    <a:pt x="856" y="119"/>
                    <a:pt x="845" y="88"/>
                    <a:pt x="814" y="58"/>
                  </a:cubicBezTo>
                  <a:cubicBezTo>
                    <a:pt x="786" y="31"/>
                    <a:pt x="733" y="0"/>
                    <a:pt x="645" y="0"/>
                  </a:cubicBezTo>
                  <a:cubicBezTo>
                    <a:pt x="555" y="0"/>
                    <a:pt x="504" y="32"/>
                    <a:pt x="477" y="59"/>
                  </a:cubicBezTo>
                  <a:cubicBezTo>
                    <a:pt x="446" y="90"/>
                    <a:pt x="437" y="122"/>
                    <a:pt x="436" y="128"/>
                  </a:cubicBezTo>
                  <a:cubicBezTo>
                    <a:pt x="435" y="130"/>
                    <a:pt x="435" y="133"/>
                    <a:pt x="435" y="135"/>
                  </a:cubicBezTo>
                  <a:cubicBezTo>
                    <a:pt x="432" y="133"/>
                    <a:pt x="429" y="131"/>
                    <a:pt x="426" y="130"/>
                  </a:cubicBezTo>
                  <a:cubicBezTo>
                    <a:pt x="419" y="126"/>
                    <a:pt x="393" y="113"/>
                    <a:pt x="354" y="113"/>
                  </a:cubicBezTo>
                  <a:cubicBezTo>
                    <a:pt x="314" y="113"/>
                    <a:pt x="252" y="127"/>
                    <a:pt x="187" y="191"/>
                  </a:cubicBezTo>
                  <a:cubicBezTo>
                    <a:pt x="124" y="255"/>
                    <a:pt x="111" y="314"/>
                    <a:pt x="111" y="353"/>
                  </a:cubicBezTo>
                  <a:cubicBezTo>
                    <a:pt x="111" y="396"/>
                    <a:pt x="127" y="425"/>
                    <a:pt x="131" y="430"/>
                  </a:cubicBezTo>
                  <a:cubicBezTo>
                    <a:pt x="132" y="432"/>
                    <a:pt x="133" y="434"/>
                    <a:pt x="134" y="436"/>
                  </a:cubicBezTo>
                  <a:cubicBezTo>
                    <a:pt x="131" y="436"/>
                    <a:pt x="128" y="437"/>
                    <a:pt x="125" y="438"/>
                  </a:cubicBezTo>
                  <a:cubicBezTo>
                    <a:pt x="119" y="440"/>
                    <a:pt x="88" y="450"/>
                    <a:pt x="58" y="482"/>
                  </a:cubicBezTo>
                  <a:cubicBezTo>
                    <a:pt x="31" y="510"/>
                    <a:pt x="0" y="562"/>
                    <a:pt x="0" y="650"/>
                  </a:cubicBezTo>
                  <a:cubicBezTo>
                    <a:pt x="0" y="740"/>
                    <a:pt x="32" y="792"/>
                    <a:pt x="59" y="819"/>
                  </a:cubicBezTo>
                  <a:cubicBezTo>
                    <a:pt x="90" y="849"/>
                    <a:pt x="122" y="858"/>
                    <a:pt x="128" y="859"/>
                  </a:cubicBezTo>
                  <a:cubicBezTo>
                    <a:pt x="130" y="860"/>
                    <a:pt x="133" y="860"/>
                    <a:pt x="135" y="861"/>
                  </a:cubicBezTo>
                  <a:cubicBezTo>
                    <a:pt x="133" y="863"/>
                    <a:pt x="131" y="866"/>
                    <a:pt x="130" y="869"/>
                  </a:cubicBezTo>
                  <a:cubicBezTo>
                    <a:pt x="127" y="874"/>
                    <a:pt x="112" y="903"/>
                    <a:pt x="113" y="947"/>
                  </a:cubicBezTo>
                  <a:cubicBezTo>
                    <a:pt x="114" y="986"/>
                    <a:pt x="129" y="1045"/>
                    <a:pt x="191" y="1108"/>
                  </a:cubicBezTo>
                  <a:cubicBezTo>
                    <a:pt x="255" y="1171"/>
                    <a:pt x="314" y="1185"/>
                    <a:pt x="353" y="1185"/>
                  </a:cubicBezTo>
                  <a:cubicBezTo>
                    <a:pt x="395" y="1185"/>
                    <a:pt x="422" y="1169"/>
                    <a:pt x="430" y="1165"/>
                  </a:cubicBezTo>
                  <a:cubicBezTo>
                    <a:pt x="432" y="1163"/>
                    <a:pt x="434" y="1162"/>
                    <a:pt x="436" y="1161"/>
                  </a:cubicBezTo>
                  <a:cubicBezTo>
                    <a:pt x="436" y="1164"/>
                    <a:pt x="437" y="1167"/>
                    <a:pt x="438" y="1170"/>
                  </a:cubicBezTo>
                  <a:cubicBezTo>
                    <a:pt x="440" y="1176"/>
                    <a:pt x="450" y="1207"/>
                    <a:pt x="482" y="1237"/>
                  </a:cubicBezTo>
                  <a:cubicBezTo>
                    <a:pt x="510" y="1264"/>
                    <a:pt x="562" y="1296"/>
                    <a:pt x="650" y="1296"/>
                  </a:cubicBezTo>
                  <a:cubicBezTo>
                    <a:pt x="740" y="1296"/>
                    <a:pt x="791" y="1263"/>
                    <a:pt x="819" y="1236"/>
                  </a:cubicBezTo>
                  <a:cubicBezTo>
                    <a:pt x="849" y="1205"/>
                    <a:pt x="858" y="1173"/>
                    <a:pt x="859" y="1167"/>
                  </a:cubicBezTo>
                  <a:cubicBezTo>
                    <a:pt x="860" y="1165"/>
                    <a:pt x="860" y="1163"/>
                    <a:pt x="861" y="1160"/>
                  </a:cubicBezTo>
                  <a:cubicBezTo>
                    <a:pt x="863" y="1162"/>
                    <a:pt x="866" y="1164"/>
                    <a:pt x="869" y="1166"/>
                  </a:cubicBezTo>
                  <a:cubicBezTo>
                    <a:pt x="876" y="1170"/>
                    <a:pt x="902" y="1182"/>
                    <a:pt x="942" y="1182"/>
                  </a:cubicBezTo>
                  <a:cubicBezTo>
                    <a:pt x="982" y="1182"/>
                    <a:pt x="1043" y="1169"/>
                    <a:pt x="1108" y="1104"/>
                  </a:cubicBezTo>
                  <a:cubicBezTo>
                    <a:pt x="1171" y="1040"/>
                    <a:pt x="1185" y="981"/>
                    <a:pt x="1184" y="943"/>
                  </a:cubicBezTo>
                  <a:cubicBezTo>
                    <a:pt x="1184" y="899"/>
                    <a:pt x="1168" y="870"/>
                    <a:pt x="1165" y="865"/>
                  </a:cubicBezTo>
                  <a:cubicBezTo>
                    <a:pt x="1163" y="863"/>
                    <a:pt x="1162" y="862"/>
                    <a:pt x="1161" y="860"/>
                  </a:cubicBezTo>
                  <a:cubicBezTo>
                    <a:pt x="1164" y="859"/>
                    <a:pt x="1167" y="858"/>
                    <a:pt x="1170" y="857"/>
                  </a:cubicBezTo>
                  <a:cubicBezTo>
                    <a:pt x="1176" y="856"/>
                    <a:pt x="1207" y="845"/>
                    <a:pt x="1237" y="814"/>
                  </a:cubicBezTo>
                  <a:cubicBezTo>
                    <a:pt x="1264" y="786"/>
                    <a:pt x="1296" y="733"/>
                    <a:pt x="1296" y="645"/>
                  </a:cubicBezTo>
                  <a:cubicBezTo>
                    <a:pt x="1296" y="555"/>
                    <a:pt x="1263" y="504"/>
                    <a:pt x="1236" y="477"/>
                  </a:cubicBezTo>
                  <a:close/>
                </a:path>
              </a:pathLst>
            </a:custGeom>
            <a:solidFill>
              <a:schemeClr val="tx2">
                <a:lumMod val="20000"/>
                <a:lumOff val="80000"/>
              </a:schemeClr>
            </a:solidFill>
            <a:ln>
              <a:noFill/>
            </a:ln>
            <a:effectLst>
              <a:outerShdw blurRad="127000" dist="635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23"/>
            <p:cNvSpPr>
              <a:spLocks/>
            </p:cNvSpPr>
            <p:nvPr/>
          </p:nvSpPr>
          <p:spPr bwMode="auto">
            <a:xfrm>
              <a:off x="4599540" y="1068518"/>
              <a:ext cx="2486937" cy="2316112"/>
            </a:xfrm>
            <a:custGeom>
              <a:avLst/>
              <a:gdLst>
                <a:gd name="T0" fmla="*/ 66 w 513"/>
                <a:gd name="T1" fmla="*/ 478 h 478"/>
                <a:gd name="T2" fmla="*/ 36 w 513"/>
                <a:gd name="T3" fmla="*/ 466 h 478"/>
                <a:gd name="T4" fmla="*/ 16 w 513"/>
                <a:gd name="T5" fmla="*/ 446 h 478"/>
                <a:gd name="T6" fmla="*/ 9 w 513"/>
                <a:gd name="T7" fmla="*/ 395 h 478"/>
                <a:gd name="T8" fmla="*/ 209 w 513"/>
                <a:gd name="T9" fmla="*/ 44 h 478"/>
                <a:gd name="T10" fmla="*/ 240 w 513"/>
                <a:gd name="T11" fmla="*/ 12 h 478"/>
                <a:gd name="T12" fmla="*/ 291 w 513"/>
                <a:gd name="T13" fmla="*/ 0 h 478"/>
                <a:gd name="T14" fmla="*/ 416 w 513"/>
                <a:gd name="T15" fmla="*/ 62 h 478"/>
                <a:gd name="T16" fmla="*/ 470 w 513"/>
                <a:gd name="T17" fmla="*/ 241 h 478"/>
                <a:gd name="T18" fmla="*/ 438 w 513"/>
                <a:gd name="T19" fmla="*/ 273 h 478"/>
                <a:gd name="T20" fmla="*/ 87 w 513"/>
                <a:gd name="T21" fmla="*/ 473 h 478"/>
                <a:gd name="T22" fmla="*/ 66 w 513"/>
                <a:gd name="T2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 h="478">
                  <a:moveTo>
                    <a:pt x="66" y="478"/>
                  </a:moveTo>
                  <a:cubicBezTo>
                    <a:pt x="55" y="478"/>
                    <a:pt x="44" y="474"/>
                    <a:pt x="36" y="466"/>
                  </a:cubicBezTo>
                  <a:cubicBezTo>
                    <a:pt x="16" y="446"/>
                    <a:pt x="16" y="446"/>
                    <a:pt x="16" y="446"/>
                  </a:cubicBezTo>
                  <a:cubicBezTo>
                    <a:pt x="3" y="433"/>
                    <a:pt x="0" y="411"/>
                    <a:pt x="9" y="395"/>
                  </a:cubicBezTo>
                  <a:cubicBezTo>
                    <a:pt x="209" y="44"/>
                    <a:pt x="209" y="44"/>
                    <a:pt x="209" y="44"/>
                  </a:cubicBezTo>
                  <a:cubicBezTo>
                    <a:pt x="216" y="33"/>
                    <a:pt x="229" y="19"/>
                    <a:pt x="240" y="12"/>
                  </a:cubicBezTo>
                  <a:cubicBezTo>
                    <a:pt x="242" y="11"/>
                    <a:pt x="260" y="0"/>
                    <a:pt x="291" y="0"/>
                  </a:cubicBezTo>
                  <a:cubicBezTo>
                    <a:pt x="320" y="0"/>
                    <a:pt x="365" y="10"/>
                    <a:pt x="416" y="62"/>
                  </a:cubicBezTo>
                  <a:cubicBezTo>
                    <a:pt x="513" y="159"/>
                    <a:pt x="472" y="238"/>
                    <a:pt x="470" y="241"/>
                  </a:cubicBezTo>
                  <a:cubicBezTo>
                    <a:pt x="463" y="253"/>
                    <a:pt x="450" y="266"/>
                    <a:pt x="438" y="273"/>
                  </a:cubicBezTo>
                  <a:cubicBezTo>
                    <a:pt x="87" y="473"/>
                    <a:pt x="87" y="473"/>
                    <a:pt x="87" y="473"/>
                  </a:cubicBezTo>
                  <a:cubicBezTo>
                    <a:pt x="81" y="476"/>
                    <a:pt x="74" y="478"/>
                    <a:pt x="66" y="478"/>
                  </a:cubicBezTo>
                  <a:close/>
                </a:path>
              </a:pathLst>
            </a:custGeom>
            <a:solidFill>
              <a:schemeClr val="accent6">
                <a:lumMod val="40000"/>
                <a:lumOff val="60000"/>
              </a:schemeClr>
            </a:solidFill>
            <a:ln>
              <a:noFill/>
            </a:ln>
            <a:effectLst>
              <a:outerShdw blurRad="266700" dist="50800" algn="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24"/>
            <p:cNvSpPr>
              <a:spLocks noEditPoints="1"/>
            </p:cNvSpPr>
            <p:nvPr/>
          </p:nvSpPr>
          <p:spPr bwMode="auto">
            <a:xfrm>
              <a:off x="4506363" y="979778"/>
              <a:ext cx="2691039" cy="2491374"/>
            </a:xfrm>
            <a:custGeom>
              <a:avLst/>
              <a:gdLst>
                <a:gd name="T0" fmla="*/ 310 w 555"/>
                <a:gd name="T1" fmla="*/ 36 h 514"/>
                <a:gd name="T2" fmla="*/ 423 w 555"/>
                <a:gd name="T3" fmla="*/ 93 h 514"/>
                <a:gd name="T4" fmla="*/ 473 w 555"/>
                <a:gd name="T5" fmla="*/ 250 h 514"/>
                <a:gd name="T6" fmla="*/ 448 w 555"/>
                <a:gd name="T7" fmla="*/ 275 h 514"/>
                <a:gd name="T8" fmla="*/ 97 w 555"/>
                <a:gd name="T9" fmla="*/ 475 h 514"/>
                <a:gd name="T10" fmla="*/ 85 w 555"/>
                <a:gd name="T11" fmla="*/ 478 h 514"/>
                <a:gd name="T12" fmla="*/ 68 w 555"/>
                <a:gd name="T13" fmla="*/ 471 h 514"/>
                <a:gd name="T14" fmla="*/ 48 w 555"/>
                <a:gd name="T15" fmla="*/ 451 h 514"/>
                <a:gd name="T16" fmla="*/ 44 w 555"/>
                <a:gd name="T17" fmla="*/ 422 h 514"/>
                <a:gd name="T18" fmla="*/ 244 w 555"/>
                <a:gd name="T19" fmla="*/ 71 h 514"/>
                <a:gd name="T20" fmla="*/ 268 w 555"/>
                <a:gd name="T21" fmla="*/ 45 h 514"/>
                <a:gd name="T22" fmla="*/ 310 w 555"/>
                <a:gd name="T23" fmla="*/ 36 h 514"/>
                <a:gd name="T24" fmla="*/ 310 w 555"/>
                <a:gd name="T25" fmla="*/ 0 h 514"/>
                <a:gd name="T26" fmla="*/ 310 w 555"/>
                <a:gd name="T27" fmla="*/ 0 h 514"/>
                <a:gd name="T28" fmla="*/ 249 w 555"/>
                <a:gd name="T29" fmla="*/ 15 h 514"/>
                <a:gd name="T30" fmla="*/ 213 w 555"/>
                <a:gd name="T31" fmla="*/ 53 h 514"/>
                <a:gd name="T32" fmla="*/ 13 w 555"/>
                <a:gd name="T33" fmla="*/ 405 h 514"/>
                <a:gd name="T34" fmla="*/ 23 w 555"/>
                <a:gd name="T35" fmla="*/ 476 h 514"/>
                <a:gd name="T36" fmla="*/ 43 w 555"/>
                <a:gd name="T37" fmla="*/ 497 h 514"/>
                <a:gd name="T38" fmla="*/ 85 w 555"/>
                <a:gd name="T39" fmla="*/ 514 h 514"/>
                <a:gd name="T40" fmla="*/ 115 w 555"/>
                <a:gd name="T41" fmla="*/ 506 h 514"/>
                <a:gd name="T42" fmla="*/ 466 w 555"/>
                <a:gd name="T43" fmla="*/ 307 h 514"/>
                <a:gd name="T44" fmla="*/ 505 w 555"/>
                <a:gd name="T45" fmla="*/ 268 h 514"/>
                <a:gd name="T46" fmla="*/ 448 w 555"/>
                <a:gd name="T47" fmla="*/ 67 h 514"/>
                <a:gd name="T48" fmla="*/ 310 w 555"/>
                <a:gd name="T4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5" h="514">
                  <a:moveTo>
                    <a:pt x="310" y="36"/>
                  </a:moveTo>
                  <a:cubicBezTo>
                    <a:pt x="337" y="36"/>
                    <a:pt x="377" y="47"/>
                    <a:pt x="423" y="93"/>
                  </a:cubicBezTo>
                  <a:cubicBezTo>
                    <a:pt x="511" y="181"/>
                    <a:pt x="473" y="250"/>
                    <a:pt x="473" y="250"/>
                  </a:cubicBezTo>
                  <a:cubicBezTo>
                    <a:pt x="468" y="259"/>
                    <a:pt x="457" y="270"/>
                    <a:pt x="448" y="275"/>
                  </a:cubicBezTo>
                  <a:cubicBezTo>
                    <a:pt x="97" y="475"/>
                    <a:pt x="97" y="475"/>
                    <a:pt x="97" y="475"/>
                  </a:cubicBezTo>
                  <a:cubicBezTo>
                    <a:pt x="93" y="477"/>
                    <a:pt x="90" y="478"/>
                    <a:pt x="85" y="478"/>
                  </a:cubicBezTo>
                  <a:cubicBezTo>
                    <a:pt x="79" y="478"/>
                    <a:pt x="73" y="476"/>
                    <a:pt x="68" y="471"/>
                  </a:cubicBezTo>
                  <a:cubicBezTo>
                    <a:pt x="48" y="451"/>
                    <a:pt x="48" y="451"/>
                    <a:pt x="48" y="451"/>
                  </a:cubicBezTo>
                  <a:cubicBezTo>
                    <a:pt x="41" y="444"/>
                    <a:pt x="39" y="431"/>
                    <a:pt x="44" y="422"/>
                  </a:cubicBezTo>
                  <a:cubicBezTo>
                    <a:pt x="244" y="71"/>
                    <a:pt x="244" y="71"/>
                    <a:pt x="244" y="71"/>
                  </a:cubicBezTo>
                  <a:cubicBezTo>
                    <a:pt x="249" y="62"/>
                    <a:pt x="260" y="51"/>
                    <a:pt x="268" y="45"/>
                  </a:cubicBezTo>
                  <a:cubicBezTo>
                    <a:pt x="268" y="45"/>
                    <a:pt x="284" y="36"/>
                    <a:pt x="310" y="36"/>
                  </a:cubicBezTo>
                  <a:moveTo>
                    <a:pt x="310" y="0"/>
                  </a:moveTo>
                  <a:cubicBezTo>
                    <a:pt x="310" y="0"/>
                    <a:pt x="310" y="0"/>
                    <a:pt x="310" y="0"/>
                  </a:cubicBezTo>
                  <a:cubicBezTo>
                    <a:pt x="275" y="0"/>
                    <a:pt x="253" y="12"/>
                    <a:pt x="249" y="15"/>
                  </a:cubicBezTo>
                  <a:cubicBezTo>
                    <a:pt x="236" y="23"/>
                    <a:pt x="221" y="39"/>
                    <a:pt x="213" y="53"/>
                  </a:cubicBezTo>
                  <a:cubicBezTo>
                    <a:pt x="13" y="405"/>
                    <a:pt x="13" y="405"/>
                    <a:pt x="13" y="405"/>
                  </a:cubicBezTo>
                  <a:cubicBezTo>
                    <a:pt x="0" y="427"/>
                    <a:pt x="4" y="458"/>
                    <a:pt x="23" y="476"/>
                  </a:cubicBezTo>
                  <a:cubicBezTo>
                    <a:pt x="43" y="497"/>
                    <a:pt x="43" y="497"/>
                    <a:pt x="43" y="497"/>
                  </a:cubicBezTo>
                  <a:cubicBezTo>
                    <a:pt x="54" y="508"/>
                    <a:pt x="69" y="514"/>
                    <a:pt x="85" y="514"/>
                  </a:cubicBezTo>
                  <a:cubicBezTo>
                    <a:pt x="96" y="514"/>
                    <a:pt x="106" y="511"/>
                    <a:pt x="115" y="506"/>
                  </a:cubicBezTo>
                  <a:cubicBezTo>
                    <a:pt x="466" y="307"/>
                    <a:pt x="466" y="307"/>
                    <a:pt x="466" y="307"/>
                  </a:cubicBezTo>
                  <a:cubicBezTo>
                    <a:pt x="481" y="298"/>
                    <a:pt x="496" y="282"/>
                    <a:pt x="505" y="268"/>
                  </a:cubicBezTo>
                  <a:cubicBezTo>
                    <a:pt x="507" y="264"/>
                    <a:pt x="555" y="174"/>
                    <a:pt x="448" y="67"/>
                  </a:cubicBezTo>
                  <a:cubicBezTo>
                    <a:pt x="393" y="11"/>
                    <a:pt x="342" y="0"/>
                    <a:pt x="310"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25"/>
            <p:cNvSpPr>
              <a:spLocks/>
            </p:cNvSpPr>
            <p:nvPr/>
          </p:nvSpPr>
          <p:spPr bwMode="auto">
            <a:xfrm>
              <a:off x="2068233" y="3466715"/>
              <a:ext cx="2486937" cy="2322768"/>
            </a:xfrm>
            <a:custGeom>
              <a:avLst/>
              <a:gdLst>
                <a:gd name="T0" fmla="*/ 223 w 513"/>
                <a:gd name="T1" fmla="*/ 479 h 479"/>
                <a:gd name="T2" fmla="*/ 97 w 513"/>
                <a:gd name="T3" fmla="*/ 416 h 479"/>
                <a:gd name="T4" fmla="*/ 43 w 513"/>
                <a:gd name="T5" fmla="*/ 237 h 479"/>
                <a:gd name="T6" fmla="*/ 75 w 513"/>
                <a:gd name="T7" fmla="*/ 205 h 479"/>
                <a:gd name="T8" fmla="*/ 426 w 513"/>
                <a:gd name="T9" fmla="*/ 5 h 479"/>
                <a:gd name="T10" fmla="*/ 447 w 513"/>
                <a:gd name="T11" fmla="*/ 0 h 479"/>
                <a:gd name="T12" fmla="*/ 477 w 513"/>
                <a:gd name="T13" fmla="*/ 12 h 479"/>
                <a:gd name="T14" fmla="*/ 497 w 513"/>
                <a:gd name="T15" fmla="*/ 32 h 479"/>
                <a:gd name="T16" fmla="*/ 504 w 513"/>
                <a:gd name="T17" fmla="*/ 83 h 479"/>
                <a:gd name="T18" fmla="*/ 304 w 513"/>
                <a:gd name="T19" fmla="*/ 434 h 479"/>
                <a:gd name="T20" fmla="*/ 273 w 513"/>
                <a:gd name="T21" fmla="*/ 466 h 479"/>
                <a:gd name="T22" fmla="*/ 223 w 513"/>
                <a:gd name="T23"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 h="479">
                  <a:moveTo>
                    <a:pt x="223" y="479"/>
                  </a:moveTo>
                  <a:cubicBezTo>
                    <a:pt x="194" y="479"/>
                    <a:pt x="148" y="468"/>
                    <a:pt x="97" y="416"/>
                  </a:cubicBezTo>
                  <a:cubicBezTo>
                    <a:pt x="0" y="319"/>
                    <a:pt x="42" y="240"/>
                    <a:pt x="43" y="237"/>
                  </a:cubicBezTo>
                  <a:cubicBezTo>
                    <a:pt x="50" y="226"/>
                    <a:pt x="63" y="212"/>
                    <a:pt x="75" y="205"/>
                  </a:cubicBezTo>
                  <a:cubicBezTo>
                    <a:pt x="426" y="5"/>
                    <a:pt x="426" y="5"/>
                    <a:pt x="426" y="5"/>
                  </a:cubicBezTo>
                  <a:cubicBezTo>
                    <a:pt x="432" y="2"/>
                    <a:pt x="439" y="0"/>
                    <a:pt x="447" y="0"/>
                  </a:cubicBezTo>
                  <a:cubicBezTo>
                    <a:pt x="458" y="0"/>
                    <a:pt x="469" y="5"/>
                    <a:pt x="477" y="12"/>
                  </a:cubicBezTo>
                  <a:cubicBezTo>
                    <a:pt x="497" y="32"/>
                    <a:pt x="497" y="32"/>
                    <a:pt x="497" y="32"/>
                  </a:cubicBezTo>
                  <a:cubicBezTo>
                    <a:pt x="510" y="45"/>
                    <a:pt x="513" y="67"/>
                    <a:pt x="504" y="83"/>
                  </a:cubicBezTo>
                  <a:cubicBezTo>
                    <a:pt x="304" y="434"/>
                    <a:pt x="304" y="434"/>
                    <a:pt x="304" y="434"/>
                  </a:cubicBezTo>
                  <a:cubicBezTo>
                    <a:pt x="298" y="446"/>
                    <a:pt x="284" y="459"/>
                    <a:pt x="273" y="466"/>
                  </a:cubicBezTo>
                  <a:cubicBezTo>
                    <a:pt x="271" y="467"/>
                    <a:pt x="253" y="479"/>
                    <a:pt x="223" y="479"/>
                  </a:cubicBezTo>
                  <a:close/>
                </a:path>
              </a:pathLst>
            </a:custGeom>
            <a:solidFill>
              <a:schemeClr val="accent6">
                <a:lumMod val="40000"/>
                <a:lumOff val="60000"/>
              </a:schemeClr>
            </a:solidFill>
            <a:ln>
              <a:noFill/>
            </a:ln>
            <a:effectLst>
              <a:outerShdw blurRad="266700" dist="508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26"/>
            <p:cNvSpPr>
              <a:spLocks noEditPoints="1"/>
            </p:cNvSpPr>
            <p:nvPr/>
          </p:nvSpPr>
          <p:spPr bwMode="auto">
            <a:xfrm>
              <a:off x="1961746" y="3380193"/>
              <a:ext cx="2686602" cy="2495811"/>
            </a:xfrm>
            <a:custGeom>
              <a:avLst/>
              <a:gdLst>
                <a:gd name="T0" fmla="*/ 469 w 554"/>
                <a:gd name="T1" fmla="*/ 36 h 515"/>
                <a:gd name="T2" fmla="*/ 486 w 554"/>
                <a:gd name="T3" fmla="*/ 43 h 515"/>
                <a:gd name="T4" fmla="*/ 506 w 554"/>
                <a:gd name="T5" fmla="*/ 63 h 515"/>
                <a:gd name="T6" fmla="*/ 510 w 554"/>
                <a:gd name="T7" fmla="*/ 92 h 515"/>
                <a:gd name="T8" fmla="*/ 310 w 554"/>
                <a:gd name="T9" fmla="*/ 444 h 515"/>
                <a:gd name="T10" fmla="*/ 286 w 554"/>
                <a:gd name="T11" fmla="*/ 469 h 515"/>
                <a:gd name="T12" fmla="*/ 245 w 554"/>
                <a:gd name="T13" fmla="*/ 479 h 515"/>
                <a:gd name="T14" fmla="*/ 131 w 554"/>
                <a:gd name="T15" fmla="*/ 422 h 515"/>
                <a:gd name="T16" fmla="*/ 81 w 554"/>
                <a:gd name="T17" fmla="*/ 264 h 515"/>
                <a:gd name="T18" fmla="*/ 106 w 554"/>
                <a:gd name="T19" fmla="*/ 239 h 515"/>
                <a:gd name="T20" fmla="*/ 457 w 554"/>
                <a:gd name="T21" fmla="*/ 39 h 515"/>
                <a:gd name="T22" fmla="*/ 469 w 554"/>
                <a:gd name="T23" fmla="*/ 36 h 515"/>
                <a:gd name="T24" fmla="*/ 469 w 554"/>
                <a:gd name="T25" fmla="*/ 0 h 515"/>
                <a:gd name="T26" fmla="*/ 469 w 554"/>
                <a:gd name="T27" fmla="*/ 0 h 515"/>
                <a:gd name="T28" fmla="*/ 440 w 554"/>
                <a:gd name="T29" fmla="*/ 8 h 515"/>
                <a:gd name="T30" fmla="*/ 88 w 554"/>
                <a:gd name="T31" fmla="*/ 208 h 515"/>
                <a:gd name="T32" fmla="*/ 50 w 554"/>
                <a:gd name="T33" fmla="*/ 246 h 515"/>
                <a:gd name="T34" fmla="*/ 106 w 554"/>
                <a:gd name="T35" fmla="*/ 447 h 515"/>
                <a:gd name="T36" fmla="*/ 245 w 554"/>
                <a:gd name="T37" fmla="*/ 515 h 515"/>
                <a:gd name="T38" fmla="*/ 305 w 554"/>
                <a:gd name="T39" fmla="*/ 499 h 515"/>
                <a:gd name="T40" fmla="*/ 342 w 554"/>
                <a:gd name="T41" fmla="*/ 461 h 515"/>
                <a:gd name="T42" fmla="*/ 541 w 554"/>
                <a:gd name="T43" fmla="*/ 110 h 515"/>
                <a:gd name="T44" fmla="*/ 532 w 554"/>
                <a:gd name="T45" fmla="*/ 38 h 515"/>
                <a:gd name="T46" fmla="*/ 511 w 554"/>
                <a:gd name="T47" fmla="*/ 18 h 515"/>
                <a:gd name="T48" fmla="*/ 469 w 554"/>
                <a:gd name="T49"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4" h="515">
                  <a:moveTo>
                    <a:pt x="469" y="36"/>
                  </a:moveTo>
                  <a:cubicBezTo>
                    <a:pt x="475" y="36"/>
                    <a:pt x="482" y="39"/>
                    <a:pt x="486" y="43"/>
                  </a:cubicBezTo>
                  <a:cubicBezTo>
                    <a:pt x="506" y="63"/>
                    <a:pt x="506" y="63"/>
                    <a:pt x="506" y="63"/>
                  </a:cubicBezTo>
                  <a:cubicBezTo>
                    <a:pt x="513" y="70"/>
                    <a:pt x="515" y="83"/>
                    <a:pt x="510" y="92"/>
                  </a:cubicBezTo>
                  <a:cubicBezTo>
                    <a:pt x="310" y="444"/>
                    <a:pt x="310" y="444"/>
                    <a:pt x="310" y="444"/>
                  </a:cubicBezTo>
                  <a:cubicBezTo>
                    <a:pt x="305" y="452"/>
                    <a:pt x="294" y="464"/>
                    <a:pt x="286" y="469"/>
                  </a:cubicBezTo>
                  <a:cubicBezTo>
                    <a:pt x="286" y="469"/>
                    <a:pt x="271" y="479"/>
                    <a:pt x="245" y="479"/>
                  </a:cubicBezTo>
                  <a:cubicBezTo>
                    <a:pt x="217" y="479"/>
                    <a:pt x="177" y="468"/>
                    <a:pt x="131" y="422"/>
                  </a:cubicBezTo>
                  <a:cubicBezTo>
                    <a:pt x="43" y="333"/>
                    <a:pt x="81" y="264"/>
                    <a:pt x="81" y="264"/>
                  </a:cubicBezTo>
                  <a:cubicBezTo>
                    <a:pt x="86" y="255"/>
                    <a:pt x="97" y="244"/>
                    <a:pt x="106" y="239"/>
                  </a:cubicBezTo>
                  <a:cubicBezTo>
                    <a:pt x="457" y="39"/>
                    <a:pt x="457" y="39"/>
                    <a:pt x="457" y="39"/>
                  </a:cubicBezTo>
                  <a:cubicBezTo>
                    <a:pt x="461" y="37"/>
                    <a:pt x="465" y="36"/>
                    <a:pt x="469" y="36"/>
                  </a:cubicBezTo>
                  <a:moveTo>
                    <a:pt x="469" y="0"/>
                  </a:moveTo>
                  <a:cubicBezTo>
                    <a:pt x="469" y="0"/>
                    <a:pt x="469" y="0"/>
                    <a:pt x="469" y="0"/>
                  </a:cubicBezTo>
                  <a:cubicBezTo>
                    <a:pt x="458" y="0"/>
                    <a:pt x="448" y="3"/>
                    <a:pt x="440" y="8"/>
                  </a:cubicBezTo>
                  <a:cubicBezTo>
                    <a:pt x="88" y="208"/>
                    <a:pt x="88" y="208"/>
                    <a:pt x="88" y="208"/>
                  </a:cubicBezTo>
                  <a:cubicBezTo>
                    <a:pt x="73" y="216"/>
                    <a:pt x="58" y="232"/>
                    <a:pt x="50" y="246"/>
                  </a:cubicBezTo>
                  <a:cubicBezTo>
                    <a:pt x="48" y="250"/>
                    <a:pt x="0" y="341"/>
                    <a:pt x="106" y="447"/>
                  </a:cubicBezTo>
                  <a:cubicBezTo>
                    <a:pt x="162" y="503"/>
                    <a:pt x="212" y="515"/>
                    <a:pt x="245" y="515"/>
                  </a:cubicBezTo>
                  <a:cubicBezTo>
                    <a:pt x="279" y="515"/>
                    <a:pt x="301" y="502"/>
                    <a:pt x="305" y="499"/>
                  </a:cubicBezTo>
                  <a:cubicBezTo>
                    <a:pt x="319" y="491"/>
                    <a:pt x="334" y="475"/>
                    <a:pt x="342" y="461"/>
                  </a:cubicBezTo>
                  <a:cubicBezTo>
                    <a:pt x="541" y="110"/>
                    <a:pt x="541" y="110"/>
                    <a:pt x="541" y="110"/>
                  </a:cubicBezTo>
                  <a:cubicBezTo>
                    <a:pt x="554" y="87"/>
                    <a:pt x="550" y="56"/>
                    <a:pt x="532" y="38"/>
                  </a:cubicBezTo>
                  <a:cubicBezTo>
                    <a:pt x="511" y="18"/>
                    <a:pt x="511" y="18"/>
                    <a:pt x="511" y="18"/>
                  </a:cubicBezTo>
                  <a:cubicBezTo>
                    <a:pt x="501" y="7"/>
                    <a:pt x="485" y="0"/>
                    <a:pt x="469"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27"/>
            <p:cNvSpPr>
              <a:spLocks/>
            </p:cNvSpPr>
            <p:nvPr/>
          </p:nvSpPr>
          <p:spPr bwMode="auto">
            <a:xfrm>
              <a:off x="4599540" y="3466715"/>
              <a:ext cx="2511340" cy="2307238"/>
            </a:xfrm>
            <a:custGeom>
              <a:avLst/>
              <a:gdLst>
                <a:gd name="T0" fmla="*/ 290 w 518"/>
                <a:gd name="T1" fmla="*/ 476 h 476"/>
                <a:gd name="T2" fmla="*/ 241 w 518"/>
                <a:gd name="T3" fmla="*/ 466 h 476"/>
                <a:gd name="T4" fmla="*/ 209 w 518"/>
                <a:gd name="T5" fmla="*/ 434 h 476"/>
                <a:gd name="T6" fmla="*/ 9 w 518"/>
                <a:gd name="T7" fmla="*/ 83 h 476"/>
                <a:gd name="T8" fmla="*/ 16 w 518"/>
                <a:gd name="T9" fmla="*/ 32 h 476"/>
                <a:gd name="T10" fmla="*/ 36 w 518"/>
                <a:gd name="T11" fmla="*/ 12 h 476"/>
                <a:gd name="T12" fmla="*/ 66 w 518"/>
                <a:gd name="T13" fmla="*/ 0 h 476"/>
                <a:gd name="T14" fmla="*/ 87 w 518"/>
                <a:gd name="T15" fmla="*/ 5 h 476"/>
                <a:gd name="T16" fmla="*/ 438 w 518"/>
                <a:gd name="T17" fmla="*/ 205 h 476"/>
                <a:gd name="T18" fmla="*/ 470 w 518"/>
                <a:gd name="T19" fmla="*/ 236 h 476"/>
                <a:gd name="T20" fmla="*/ 420 w 518"/>
                <a:gd name="T21" fmla="*/ 413 h 476"/>
                <a:gd name="T22" fmla="*/ 290 w 518"/>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8" h="476">
                  <a:moveTo>
                    <a:pt x="290" y="476"/>
                  </a:moveTo>
                  <a:cubicBezTo>
                    <a:pt x="261" y="476"/>
                    <a:pt x="243" y="467"/>
                    <a:pt x="241" y="466"/>
                  </a:cubicBezTo>
                  <a:cubicBezTo>
                    <a:pt x="230" y="459"/>
                    <a:pt x="216" y="446"/>
                    <a:pt x="209" y="434"/>
                  </a:cubicBezTo>
                  <a:cubicBezTo>
                    <a:pt x="9" y="83"/>
                    <a:pt x="9" y="83"/>
                    <a:pt x="9" y="83"/>
                  </a:cubicBezTo>
                  <a:cubicBezTo>
                    <a:pt x="0" y="67"/>
                    <a:pt x="3" y="45"/>
                    <a:pt x="16" y="32"/>
                  </a:cubicBezTo>
                  <a:cubicBezTo>
                    <a:pt x="36" y="12"/>
                    <a:pt x="36" y="12"/>
                    <a:pt x="36" y="12"/>
                  </a:cubicBezTo>
                  <a:cubicBezTo>
                    <a:pt x="44" y="5"/>
                    <a:pt x="55" y="0"/>
                    <a:pt x="66" y="0"/>
                  </a:cubicBezTo>
                  <a:cubicBezTo>
                    <a:pt x="74" y="0"/>
                    <a:pt x="81" y="2"/>
                    <a:pt x="87" y="5"/>
                  </a:cubicBezTo>
                  <a:cubicBezTo>
                    <a:pt x="438" y="205"/>
                    <a:pt x="438" y="205"/>
                    <a:pt x="438" y="205"/>
                  </a:cubicBezTo>
                  <a:cubicBezTo>
                    <a:pt x="450" y="212"/>
                    <a:pt x="463" y="225"/>
                    <a:pt x="470" y="236"/>
                  </a:cubicBezTo>
                  <a:cubicBezTo>
                    <a:pt x="472" y="239"/>
                    <a:pt x="518" y="315"/>
                    <a:pt x="420" y="413"/>
                  </a:cubicBezTo>
                  <a:cubicBezTo>
                    <a:pt x="368" y="465"/>
                    <a:pt x="320" y="476"/>
                    <a:pt x="290" y="476"/>
                  </a:cubicBezTo>
                  <a:close/>
                </a:path>
              </a:pathLst>
            </a:custGeom>
            <a:solidFill>
              <a:schemeClr val="accent6">
                <a:lumMod val="40000"/>
                <a:lumOff val="60000"/>
              </a:schemeClr>
            </a:solidFill>
            <a:ln>
              <a:noFill/>
            </a:ln>
            <a:effectLst>
              <a:outerShdw blurRad="2667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28"/>
            <p:cNvSpPr>
              <a:spLocks noEditPoints="1"/>
            </p:cNvSpPr>
            <p:nvPr/>
          </p:nvSpPr>
          <p:spPr bwMode="auto">
            <a:xfrm>
              <a:off x="4506363" y="3380193"/>
              <a:ext cx="2715441" cy="2482500"/>
            </a:xfrm>
            <a:custGeom>
              <a:avLst/>
              <a:gdLst>
                <a:gd name="T0" fmla="*/ 85 w 560"/>
                <a:gd name="T1" fmla="*/ 36 h 512"/>
                <a:gd name="T2" fmla="*/ 97 w 560"/>
                <a:gd name="T3" fmla="*/ 39 h 512"/>
                <a:gd name="T4" fmla="*/ 448 w 560"/>
                <a:gd name="T5" fmla="*/ 239 h 512"/>
                <a:gd name="T6" fmla="*/ 474 w 560"/>
                <a:gd name="T7" fmla="*/ 263 h 512"/>
                <a:gd name="T8" fmla="*/ 427 w 560"/>
                <a:gd name="T9" fmla="*/ 418 h 512"/>
                <a:gd name="T10" fmla="*/ 309 w 560"/>
                <a:gd name="T11" fmla="*/ 476 h 512"/>
                <a:gd name="T12" fmla="*/ 269 w 560"/>
                <a:gd name="T13" fmla="*/ 468 h 512"/>
                <a:gd name="T14" fmla="*/ 244 w 560"/>
                <a:gd name="T15" fmla="*/ 443 h 512"/>
                <a:gd name="T16" fmla="*/ 44 w 560"/>
                <a:gd name="T17" fmla="*/ 92 h 512"/>
                <a:gd name="T18" fmla="*/ 48 w 560"/>
                <a:gd name="T19" fmla="*/ 63 h 512"/>
                <a:gd name="T20" fmla="*/ 68 w 560"/>
                <a:gd name="T21" fmla="*/ 43 h 512"/>
                <a:gd name="T22" fmla="*/ 85 w 560"/>
                <a:gd name="T23" fmla="*/ 36 h 512"/>
                <a:gd name="T24" fmla="*/ 85 w 560"/>
                <a:gd name="T25" fmla="*/ 0 h 512"/>
                <a:gd name="T26" fmla="*/ 85 w 560"/>
                <a:gd name="T27" fmla="*/ 0 h 512"/>
                <a:gd name="T28" fmla="*/ 43 w 560"/>
                <a:gd name="T29" fmla="*/ 18 h 512"/>
                <a:gd name="T30" fmla="*/ 23 w 560"/>
                <a:gd name="T31" fmla="*/ 38 h 512"/>
                <a:gd name="T32" fmla="*/ 13 w 560"/>
                <a:gd name="T33" fmla="*/ 110 h 512"/>
                <a:gd name="T34" fmla="*/ 213 w 560"/>
                <a:gd name="T35" fmla="*/ 461 h 512"/>
                <a:gd name="T36" fmla="*/ 251 w 560"/>
                <a:gd name="T37" fmla="*/ 500 h 512"/>
                <a:gd name="T38" fmla="*/ 309 w 560"/>
                <a:gd name="T39" fmla="*/ 512 h 512"/>
                <a:gd name="T40" fmla="*/ 452 w 560"/>
                <a:gd name="T41" fmla="*/ 443 h 512"/>
                <a:gd name="T42" fmla="*/ 504 w 560"/>
                <a:gd name="T43" fmla="*/ 244 h 512"/>
                <a:gd name="T44" fmla="*/ 466 w 560"/>
                <a:gd name="T45" fmla="*/ 208 h 512"/>
                <a:gd name="T46" fmla="*/ 115 w 560"/>
                <a:gd name="T47" fmla="*/ 8 h 512"/>
                <a:gd name="T48" fmla="*/ 85 w 560"/>
                <a:gd name="T4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0" h="512">
                  <a:moveTo>
                    <a:pt x="85" y="36"/>
                  </a:moveTo>
                  <a:cubicBezTo>
                    <a:pt x="90" y="36"/>
                    <a:pt x="93" y="37"/>
                    <a:pt x="97" y="39"/>
                  </a:cubicBezTo>
                  <a:cubicBezTo>
                    <a:pt x="448" y="239"/>
                    <a:pt x="448" y="239"/>
                    <a:pt x="448" y="239"/>
                  </a:cubicBezTo>
                  <a:cubicBezTo>
                    <a:pt x="457" y="244"/>
                    <a:pt x="469" y="255"/>
                    <a:pt x="474" y="263"/>
                  </a:cubicBezTo>
                  <a:cubicBezTo>
                    <a:pt x="474" y="263"/>
                    <a:pt x="515" y="329"/>
                    <a:pt x="427" y="418"/>
                  </a:cubicBezTo>
                  <a:cubicBezTo>
                    <a:pt x="379" y="465"/>
                    <a:pt x="337" y="476"/>
                    <a:pt x="309" y="476"/>
                  </a:cubicBezTo>
                  <a:cubicBezTo>
                    <a:pt x="284" y="476"/>
                    <a:pt x="269" y="468"/>
                    <a:pt x="269" y="468"/>
                  </a:cubicBezTo>
                  <a:cubicBezTo>
                    <a:pt x="260" y="463"/>
                    <a:pt x="249" y="452"/>
                    <a:pt x="244" y="443"/>
                  </a:cubicBezTo>
                  <a:cubicBezTo>
                    <a:pt x="44" y="92"/>
                    <a:pt x="44" y="92"/>
                    <a:pt x="44" y="92"/>
                  </a:cubicBezTo>
                  <a:cubicBezTo>
                    <a:pt x="39" y="83"/>
                    <a:pt x="41" y="70"/>
                    <a:pt x="48" y="63"/>
                  </a:cubicBezTo>
                  <a:cubicBezTo>
                    <a:pt x="68" y="43"/>
                    <a:pt x="68" y="43"/>
                    <a:pt x="68" y="43"/>
                  </a:cubicBezTo>
                  <a:cubicBezTo>
                    <a:pt x="73" y="39"/>
                    <a:pt x="79" y="36"/>
                    <a:pt x="85" y="36"/>
                  </a:cubicBezTo>
                  <a:moveTo>
                    <a:pt x="85" y="0"/>
                  </a:moveTo>
                  <a:cubicBezTo>
                    <a:pt x="85" y="0"/>
                    <a:pt x="85" y="0"/>
                    <a:pt x="85" y="0"/>
                  </a:cubicBezTo>
                  <a:cubicBezTo>
                    <a:pt x="69" y="0"/>
                    <a:pt x="54" y="7"/>
                    <a:pt x="43" y="18"/>
                  </a:cubicBezTo>
                  <a:cubicBezTo>
                    <a:pt x="23" y="38"/>
                    <a:pt x="23" y="38"/>
                    <a:pt x="23" y="38"/>
                  </a:cubicBezTo>
                  <a:cubicBezTo>
                    <a:pt x="4" y="56"/>
                    <a:pt x="0" y="87"/>
                    <a:pt x="13" y="110"/>
                  </a:cubicBezTo>
                  <a:cubicBezTo>
                    <a:pt x="213" y="461"/>
                    <a:pt x="213" y="461"/>
                    <a:pt x="213" y="461"/>
                  </a:cubicBezTo>
                  <a:cubicBezTo>
                    <a:pt x="221" y="476"/>
                    <a:pt x="237" y="492"/>
                    <a:pt x="251" y="500"/>
                  </a:cubicBezTo>
                  <a:cubicBezTo>
                    <a:pt x="255" y="502"/>
                    <a:pt x="276" y="512"/>
                    <a:pt x="309" y="512"/>
                  </a:cubicBezTo>
                  <a:cubicBezTo>
                    <a:pt x="343" y="512"/>
                    <a:pt x="395" y="500"/>
                    <a:pt x="452" y="443"/>
                  </a:cubicBezTo>
                  <a:cubicBezTo>
                    <a:pt x="560" y="336"/>
                    <a:pt x="507" y="248"/>
                    <a:pt x="504" y="244"/>
                  </a:cubicBezTo>
                  <a:cubicBezTo>
                    <a:pt x="496" y="231"/>
                    <a:pt x="480" y="216"/>
                    <a:pt x="466" y="208"/>
                  </a:cubicBezTo>
                  <a:cubicBezTo>
                    <a:pt x="115" y="8"/>
                    <a:pt x="115" y="8"/>
                    <a:pt x="115" y="8"/>
                  </a:cubicBezTo>
                  <a:cubicBezTo>
                    <a:pt x="106" y="3"/>
                    <a:pt x="96" y="0"/>
                    <a:pt x="85"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29"/>
            <p:cNvSpPr>
              <a:spLocks/>
            </p:cNvSpPr>
            <p:nvPr/>
          </p:nvSpPr>
          <p:spPr bwMode="auto">
            <a:xfrm>
              <a:off x="2043831" y="1077392"/>
              <a:ext cx="2511340" cy="2307238"/>
            </a:xfrm>
            <a:custGeom>
              <a:avLst/>
              <a:gdLst>
                <a:gd name="T0" fmla="*/ 452 w 518"/>
                <a:gd name="T1" fmla="*/ 476 h 476"/>
                <a:gd name="T2" fmla="*/ 431 w 518"/>
                <a:gd name="T3" fmla="*/ 471 h 476"/>
                <a:gd name="T4" fmla="*/ 80 w 518"/>
                <a:gd name="T5" fmla="*/ 271 h 476"/>
                <a:gd name="T6" fmla="*/ 48 w 518"/>
                <a:gd name="T7" fmla="*/ 240 h 476"/>
                <a:gd name="T8" fmla="*/ 98 w 518"/>
                <a:gd name="T9" fmla="*/ 64 h 476"/>
                <a:gd name="T10" fmla="*/ 229 w 518"/>
                <a:gd name="T11" fmla="*/ 0 h 476"/>
                <a:gd name="T12" fmla="*/ 277 w 518"/>
                <a:gd name="T13" fmla="*/ 10 h 476"/>
                <a:gd name="T14" fmla="*/ 309 w 518"/>
                <a:gd name="T15" fmla="*/ 42 h 476"/>
                <a:gd name="T16" fmla="*/ 509 w 518"/>
                <a:gd name="T17" fmla="*/ 393 h 476"/>
                <a:gd name="T18" fmla="*/ 502 w 518"/>
                <a:gd name="T19" fmla="*/ 444 h 476"/>
                <a:gd name="T20" fmla="*/ 482 w 518"/>
                <a:gd name="T21" fmla="*/ 464 h 476"/>
                <a:gd name="T22" fmla="*/ 452 w 518"/>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8" h="476">
                  <a:moveTo>
                    <a:pt x="452" y="476"/>
                  </a:moveTo>
                  <a:cubicBezTo>
                    <a:pt x="444" y="476"/>
                    <a:pt x="437" y="474"/>
                    <a:pt x="431" y="471"/>
                  </a:cubicBezTo>
                  <a:cubicBezTo>
                    <a:pt x="80" y="271"/>
                    <a:pt x="80" y="271"/>
                    <a:pt x="80" y="271"/>
                  </a:cubicBezTo>
                  <a:cubicBezTo>
                    <a:pt x="69" y="265"/>
                    <a:pt x="55" y="251"/>
                    <a:pt x="48" y="240"/>
                  </a:cubicBezTo>
                  <a:cubicBezTo>
                    <a:pt x="46" y="237"/>
                    <a:pt x="0" y="161"/>
                    <a:pt x="98" y="64"/>
                  </a:cubicBezTo>
                  <a:cubicBezTo>
                    <a:pt x="150" y="11"/>
                    <a:pt x="198" y="0"/>
                    <a:pt x="229" y="0"/>
                  </a:cubicBezTo>
                  <a:cubicBezTo>
                    <a:pt x="257" y="0"/>
                    <a:pt x="275" y="9"/>
                    <a:pt x="277" y="10"/>
                  </a:cubicBezTo>
                  <a:cubicBezTo>
                    <a:pt x="289" y="17"/>
                    <a:pt x="302" y="30"/>
                    <a:pt x="309" y="42"/>
                  </a:cubicBezTo>
                  <a:cubicBezTo>
                    <a:pt x="509" y="393"/>
                    <a:pt x="509" y="393"/>
                    <a:pt x="509" y="393"/>
                  </a:cubicBezTo>
                  <a:cubicBezTo>
                    <a:pt x="518" y="409"/>
                    <a:pt x="515" y="431"/>
                    <a:pt x="502" y="444"/>
                  </a:cubicBezTo>
                  <a:cubicBezTo>
                    <a:pt x="482" y="464"/>
                    <a:pt x="482" y="464"/>
                    <a:pt x="482" y="464"/>
                  </a:cubicBezTo>
                  <a:cubicBezTo>
                    <a:pt x="474" y="472"/>
                    <a:pt x="463" y="476"/>
                    <a:pt x="452" y="476"/>
                  </a:cubicBezTo>
                  <a:close/>
                </a:path>
              </a:pathLst>
            </a:custGeom>
            <a:solidFill>
              <a:schemeClr val="accent6">
                <a:lumMod val="40000"/>
                <a:lumOff val="60000"/>
              </a:schemeClr>
            </a:solidFill>
            <a:ln>
              <a:noFill/>
            </a:ln>
            <a:effectLst>
              <a:outerShdw blurRad="266700" dist="508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30"/>
            <p:cNvSpPr>
              <a:spLocks noEditPoints="1"/>
            </p:cNvSpPr>
            <p:nvPr/>
          </p:nvSpPr>
          <p:spPr bwMode="auto">
            <a:xfrm>
              <a:off x="1932906" y="990872"/>
              <a:ext cx="2715441" cy="2480281"/>
            </a:xfrm>
            <a:custGeom>
              <a:avLst/>
              <a:gdLst>
                <a:gd name="T0" fmla="*/ 252 w 560"/>
                <a:gd name="T1" fmla="*/ 36 h 512"/>
                <a:gd name="T2" fmla="*/ 291 w 560"/>
                <a:gd name="T3" fmla="*/ 44 h 512"/>
                <a:gd name="T4" fmla="*/ 316 w 560"/>
                <a:gd name="T5" fmla="*/ 69 h 512"/>
                <a:gd name="T6" fmla="*/ 516 w 560"/>
                <a:gd name="T7" fmla="*/ 420 h 512"/>
                <a:gd name="T8" fmla="*/ 512 w 560"/>
                <a:gd name="T9" fmla="*/ 449 h 512"/>
                <a:gd name="T10" fmla="*/ 492 w 560"/>
                <a:gd name="T11" fmla="*/ 469 h 512"/>
                <a:gd name="T12" fmla="*/ 475 w 560"/>
                <a:gd name="T13" fmla="*/ 476 h 512"/>
                <a:gd name="T14" fmla="*/ 463 w 560"/>
                <a:gd name="T15" fmla="*/ 473 h 512"/>
                <a:gd name="T16" fmla="*/ 112 w 560"/>
                <a:gd name="T17" fmla="*/ 273 h 512"/>
                <a:gd name="T18" fmla="*/ 86 w 560"/>
                <a:gd name="T19" fmla="*/ 249 h 512"/>
                <a:gd name="T20" fmla="*/ 133 w 560"/>
                <a:gd name="T21" fmla="*/ 94 h 512"/>
                <a:gd name="T22" fmla="*/ 252 w 560"/>
                <a:gd name="T23" fmla="*/ 36 h 512"/>
                <a:gd name="T24" fmla="*/ 252 w 560"/>
                <a:gd name="T25" fmla="*/ 0 h 512"/>
                <a:gd name="T26" fmla="*/ 252 w 560"/>
                <a:gd name="T27" fmla="*/ 0 h 512"/>
                <a:gd name="T28" fmla="*/ 108 w 560"/>
                <a:gd name="T29" fmla="*/ 69 h 512"/>
                <a:gd name="T30" fmla="*/ 56 w 560"/>
                <a:gd name="T31" fmla="*/ 268 h 512"/>
                <a:gd name="T32" fmla="*/ 94 w 560"/>
                <a:gd name="T33" fmla="*/ 305 h 512"/>
                <a:gd name="T34" fmla="*/ 446 w 560"/>
                <a:gd name="T35" fmla="*/ 504 h 512"/>
                <a:gd name="T36" fmla="*/ 475 w 560"/>
                <a:gd name="T37" fmla="*/ 512 h 512"/>
                <a:gd name="T38" fmla="*/ 517 w 560"/>
                <a:gd name="T39" fmla="*/ 495 h 512"/>
                <a:gd name="T40" fmla="*/ 538 w 560"/>
                <a:gd name="T41" fmla="*/ 474 h 512"/>
                <a:gd name="T42" fmla="*/ 547 w 560"/>
                <a:gd name="T43" fmla="*/ 403 h 512"/>
                <a:gd name="T44" fmla="*/ 348 w 560"/>
                <a:gd name="T45" fmla="*/ 51 h 512"/>
                <a:gd name="T46" fmla="*/ 309 w 560"/>
                <a:gd name="T47" fmla="*/ 13 h 512"/>
                <a:gd name="T48" fmla="*/ 252 w 560"/>
                <a:gd name="T4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0" h="512">
                  <a:moveTo>
                    <a:pt x="252" y="36"/>
                  </a:moveTo>
                  <a:cubicBezTo>
                    <a:pt x="276" y="36"/>
                    <a:pt x="291" y="44"/>
                    <a:pt x="291" y="44"/>
                  </a:cubicBezTo>
                  <a:cubicBezTo>
                    <a:pt x="300" y="49"/>
                    <a:pt x="311" y="60"/>
                    <a:pt x="316" y="69"/>
                  </a:cubicBezTo>
                  <a:cubicBezTo>
                    <a:pt x="516" y="420"/>
                    <a:pt x="516" y="420"/>
                    <a:pt x="516" y="420"/>
                  </a:cubicBezTo>
                  <a:cubicBezTo>
                    <a:pt x="521" y="429"/>
                    <a:pt x="519" y="442"/>
                    <a:pt x="512" y="449"/>
                  </a:cubicBezTo>
                  <a:cubicBezTo>
                    <a:pt x="492" y="469"/>
                    <a:pt x="492" y="469"/>
                    <a:pt x="492" y="469"/>
                  </a:cubicBezTo>
                  <a:cubicBezTo>
                    <a:pt x="488" y="474"/>
                    <a:pt x="481" y="476"/>
                    <a:pt x="475" y="476"/>
                  </a:cubicBezTo>
                  <a:cubicBezTo>
                    <a:pt x="471" y="476"/>
                    <a:pt x="467" y="475"/>
                    <a:pt x="463" y="473"/>
                  </a:cubicBezTo>
                  <a:cubicBezTo>
                    <a:pt x="112" y="273"/>
                    <a:pt x="112" y="273"/>
                    <a:pt x="112" y="273"/>
                  </a:cubicBezTo>
                  <a:cubicBezTo>
                    <a:pt x="103" y="268"/>
                    <a:pt x="92" y="257"/>
                    <a:pt x="86" y="249"/>
                  </a:cubicBezTo>
                  <a:cubicBezTo>
                    <a:pt x="86" y="249"/>
                    <a:pt x="45" y="183"/>
                    <a:pt x="133" y="94"/>
                  </a:cubicBezTo>
                  <a:cubicBezTo>
                    <a:pt x="181" y="47"/>
                    <a:pt x="223" y="36"/>
                    <a:pt x="252" y="36"/>
                  </a:cubicBezTo>
                  <a:moveTo>
                    <a:pt x="252" y="0"/>
                  </a:moveTo>
                  <a:cubicBezTo>
                    <a:pt x="252" y="0"/>
                    <a:pt x="252" y="0"/>
                    <a:pt x="252" y="0"/>
                  </a:cubicBezTo>
                  <a:cubicBezTo>
                    <a:pt x="218" y="0"/>
                    <a:pt x="165" y="12"/>
                    <a:pt x="108" y="69"/>
                  </a:cubicBezTo>
                  <a:cubicBezTo>
                    <a:pt x="0" y="177"/>
                    <a:pt x="53" y="264"/>
                    <a:pt x="56" y="268"/>
                  </a:cubicBezTo>
                  <a:cubicBezTo>
                    <a:pt x="64" y="282"/>
                    <a:pt x="80" y="297"/>
                    <a:pt x="94" y="305"/>
                  </a:cubicBezTo>
                  <a:cubicBezTo>
                    <a:pt x="446" y="504"/>
                    <a:pt x="446" y="504"/>
                    <a:pt x="446" y="504"/>
                  </a:cubicBezTo>
                  <a:cubicBezTo>
                    <a:pt x="454" y="509"/>
                    <a:pt x="464" y="512"/>
                    <a:pt x="475" y="512"/>
                  </a:cubicBezTo>
                  <a:cubicBezTo>
                    <a:pt x="491" y="512"/>
                    <a:pt x="507" y="506"/>
                    <a:pt x="517" y="495"/>
                  </a:cubicBezTo>
                  <a:cubicBezTo>
                    <a:pt x="538" y="474"/>
                    <a:pt x="538" y="474"/>
                    <a:pt x="538" y="474"/>
                  </a:cubicBezTo>
                  <a:cubicBezTo>
                    <a:pt x="556" y="456"/>
                    <a:pt x="560" y="425"/>
                    <a:pt x="547" y="403"/>
                  </a:cubicBezTo>
                  <a:cubicBezTo>
                    <a:pt x="348" y="51"/>
                    <a:pt x="348" y="51"/>
                    <a:pt x="348" y="51"/>
                  </a:cubicBezTo>
                  <a:cubicBezTo>
                    <a:pt x="339" y="36"/>
                    <a:pt x="323" y="21"/>
                    <a:pt x="309" y="13"/>
                  </a:cubicBezTo>
                  <a:cubicBezTo>
                    <a:pt x="305" y="11"/>
                    <a:pt x="284" y="0"/>
                    <a:pt x="252"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15"/>
            <p:cNvSpPr>
              <a:spLocks/>
            </p:cNvSpPr>
            <p:nvPr/>
          </p:nvSpPr>
          <p:spPr bwMode="auto">
            <a:xfrm>
              <a:off x="3774259" y="529424"/>
              <a:ext cx="1606192" cy="2686602"/>
            </a:xfrm>
            <a:custGeom>
              <a:avLst/>
              <a:gdLst>
                <a:gd name="T0" fmla="*/ 151 w 331"/>
                <a:gd name="T1" fmla="*/ 554 h 554"/>
                <a:gd name="T2" fmla="*/ 111 w 331"/>
                <a:gd name="T3" fmla="*/ 523 h 554"/>
                <a:gd name="T4" fmla="*/ 4 w 331"/>
                <a:gd name="T5" fmla="*/ 133 h 554"/>
                <a:gd name="T6" fmla="*/ 3 w 331"/>
                <a:gd name="T7" fmla="*/ 89 h 554"/>
                <a:gd name="T8" fmla="*/ 163 w 331"/>
                <a:gd name="T9" fmla="*/ 0 h 554"/>
                <a:gd name="T10" fmla="*/ 327 w 331"/>
                <a:gd name="T11" fmla="*/ 89 h 554"/>
                <a:gd name="T12" fmla="*/ 328 w 331"/>
                <a:gd name="T13" fmla="*/ 133 h 554"/>
                <a:gd name="T14" fmla="*/ 220 w 331"/>
                <a:gd name="T15" fmla="*/ 523 h 554"/>
                <a:gd name="T16" fmla="*/ 180 w 331"/>
                <a:gd name="T17" fmla="*/ 554 h 554"/>
                <a:gd name="T18" fmla="*/ 151 w 331"/>
                <a:gd name="T19"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554">
                  <a:moveTo>
                    <a:pt x="151" y="554"/>
                  </a:moveTo>
                  <a:cubicBezTo>
                    <a:pt x="133" y="554"/>
                    <a:pt x="116" y="541"/>
                    <a:pt x="111" y="523"/>
                  </a:cubicBezTo>
                  <a:cubicBezTo>
                    <a:pt x="4" y="133"/>
                    <a:pt x="4" y="133"/>
                    <a:pt x="4" y="133"/>
                  </a:cubicBezTo>
                  <a:cubicBezTo>
                    <a:pt x="0" y="121"/>
                    <a:pt x="0" y="102"/>
                    <a:pt x="3" y="89"/>
                  </a:cubicBezTo>
                  <a:cubicBezTo>
                    <a:pt x="3" y="86"/>
                    <a:pt x="25" y="0"/>
                    <a:pt x="163" y="0"/>
                  </a:cubicBezTo>
                  <a:cubicBezTo>
                    <a:pt x="300" y="0"/>
                    <a:pt x="326" y="85"/>
                    <a:pt x="327" y="89"/>
                  </a:cubicBezTo>
                  <a:cubicBezTo>
                    <a:pt x="331" y="101"/>
                    <a:pt x="331" y="121"/>
                    <a:pt x="328" y="133"/>
                  </a:cubicBezTo>
                  <a:cubicBezTo>
                    <a:pt x="220" y="523"/>
                    <a:pt x="220" y="523"/>
                    <a:pt x="220" y="523"/>
                  </a:cubicBezTo>
                  <a:cubicBezTo>
                    <a:pt x="215" y="541"/>
                    <a:pt x="198" y="554"/>
                    <a:pt x="180" y="554"/>
                  </a:cubicBezTo>
                  <a:lnTo>
                    <a:pt x="151" y="554"/>
                  </a:lnTo>
                  <a:close/>
                </a:path>
              </a:pathLst>
            </a:custGeom>
            <a:solidFill>
              <a:schemeClr val="accent6">
                <a:lumMod val="20000"/>
                <a:lumOff val="80000"/>
              </a:schemeClr>
            </a:solidFill>
            <a:ln>
              <a:noFill/>
            </a:ln>
            <a:effectLst>
              <a:outerShdw blurRad="266700" dist="50800" dir="16200000"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16"/>
            <p:cNvSpPr>
              <a:spLocks noEditPoints="1"/>
            </p:cNvSpPr>
            <p:nvPr/>
          </p:nvSpPr>
          <p:spPr bwMode="auto">
            <a:xfrm>
              <a:off x="3687737" y="442902"/>
              <a:ext cx="1779235" cy="2859644"/>
            </a:xfrm>
            <a:custGeom>
              <a:avLst/>
              <a:gdLst>
                <a:gd name="T0" fmla="*/ 181 w 367"/>
                <a:gd name="T1" fmla="*/ 36 h 590"/>
                <a:gd name="T2" fmla="*/ 328 w 367"/>
                <a:gd name="T3" fmla="*/ 112 h 590"/>
                <a:gd name="T4" fmla="*/ 328 w 367"/>
                <a:gd name="T5" fmla="*/ 147 h 590"/>
                <a:gd name="T6" fmla="*/ 221 w 367"/>
                <a:gd name="T7" fmla="*/ 537 h 590"/>
                <a:gd name="T8" fmla="*/ 198 w 367"/>
                <a:gd name="T9" fmla="*/ 554 h 590"/>
                <a:gd name="T10" fmla="*/ 169 w 367"/>
                <a:gd name="T11" fmla="*/ 554 h 590"/>
                <a:gd name="T12" fmla="*/ 146 w 367"/>
                <a:gd name="T13" fmla="*/ 537 h 590"/>
                <a:gd name="T14" fmla="*/ 39 w 367"/>
                <a:gd name="T15" fmla="*/ 147 h 590"/>
                <a:gd name="T16" fmla="*/ 38 w 367"/>
                <a:gd name="T17" fmla="*/ 111 h 590"/>
                <a:gd name="T18" fmla="*/ 181 w 367"/>
                <a:gd name="T19" fmla="*/ 36 h 590"/>
                <a:gd name="T20" fmla="*/ 181 w 367"/>
                <a:gd name="T21" fmla="*/ 0 h 590"/>
                <a:gd name="T22" fmla="*/ 3 w 367"/>
                <a:gd name="T23" fmla="*/ 103 h 590"/>
                <a:gd name="T24" fmla="*/ 4 w 367"/>
                <a:gd name="T25" fmla="*/ 156 h 590"/>
                <a:gd name="T26" fmla="*/ 112 w 367"/>
                <a:gd name="T27" fmla="*/ 546 h 590"/>
                <a:gd name="T28" fmla="*/ 169 w 367"/>
                <a:gd name="T29" fmla="*/ 590 h 590"/>
                <a:gd name="T30" fmla="*/ 198 w 367"/>
                <a:gd name="T31" fmla="*/ 590 h 590"/>
                <a:gd name="T32" fmla="*/ 256 w 367"/>
                <a:gd name="T33" fmla="*/ 546 h 590"/>
                <a:gd name="T34" fmla="*/ 363 w 367"/>
                <a:gd name="T35" fmla="*/ 156 h 590"/>
                <a:gd name="T36" fmla="*/ 363 w 367"/>
                <a:gd name="T37" fmla="*/ 102 h 590"/>
                <a:gd name="T38" fmla="*/ 181 w 367"/>
                <a:gd name="T3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90">
                  <a:moveTo>
                    <a:pt x="181" y="36"/>
                  </a:moveTo>
                  <a:cubicBezTo>
                    <a:pt x="306" y="36"/>
                    <a:pt x="328" y="112"/>
                    <a:pt x="328" y="112"/>
                  </a:cubicBezTo>
                  <a:cubicBezTo>
                    <a:pt x="331" y="121"/>
                    <a:pt x="331" y="137"/>
                    <a:pt x="328" y="147"/>
                  </a:cubicBezTo>
                  <a:cubicBezTo>
                    <a:pt x="221" y="537"/>
                    <a:pt x="221" y="537"/>
                    <a:pt x="221" y="537"/>
                  </a:cubicBezTo>
                  <a:cubicBezTo>
                    <a:pt x="218" y="546"/>
                    <a:pt x="208" y="554"/>
                    <a:pt x="198" y="554"/>
                  </a:cubicBezTo>
                  <a:cubicBezTo>
                    <a:pt x="169" y="554"/>
                    <a:pt x="169" y="554"/>
                    <a:pt x="169" y="554"/>
                  </a:cubicBezTo>
                  <a:cubicBezTo>
                    <a:pt x="159" y="554"/>
                    <a:pt x="149" y="546"/>
                    <a:pt x="146" y="537"/>
                  </a:cubicBezTo>
                  <a:cubicBezTo>
                    <a:pt x="39" y="147"/>
                    <a:pt x="39" y="147"/>
                    <a:pt x="39" y="147"/>
                  </a:cubicBezTo>
                  <a:cubicBezTo>
                    <a:pt x="36" y="137"/>
                    <a:pt x="36" y="121"/>
                    <a:pt x="38" y="111"/>
                  </a:cubicBezTo>
                  <a:cubicBezTo>
                    <a:pt x="38" y="111"/>
                    <a:pt x="56" y="36"/>
                    <a:pt x="181" y="36"/>
                  </a:cubicBezTo>
                  <a:moveTo>
                    <a:pt x="181" y="0"/>
                  </a:moveTo>
                  <a:cubicBezTo>
                    <a:pt x="29" y="0"/>
                    <a:pt x="4" y="99"/>
                    <a:pt x="3" y="103"/>
                  </a:cubicBezTo>
                  <a:cubicBezTo>
                    <a:pt x="0" y="119"/>
                    <a:pt x="0" y="141"/>
                    <a:pt x="4" y="156"/>
                  </a:cubicBezTo>
                  <a:cubicBezTo>
                    <a:pt x="112" y="546"/>
                    <a:pt x="112" y="546"/>
                    <a:pt x="112" y="546"/>
                  </a:cubicBezTo>
                  <a:cubicBezTo>
                    <a:pt x="118" y="571"/>
                    <a:pt x="143" y="590"/>
                    <a:pt x="169" y="590"/>
                  </a:cubicBezTo>
                  <a:cubicBezTo>
                    <a:pt x="198" y="590"/>
                    <a:pt x="198" y="590"/>
                    <a:pt x="198" y="590"/>
                  </a:cubicBezTo>
                  <a:cubicBezTo>
                    <a:pt x="224" y="590"/>
                    <a:pt x="249" y="571"/>
                    <a:pt x="256" y="546"/>
                  </a:cubicBezTo>
                  <a:cubicBezTo>
                    <a:pt x="363" y="156"/>
                    <a:pt x="363" y="156"/>
                    <a:pt x="363" y="156"/>
                  </a:cubicBezTo>
                  <a:cubicBezTo>
                    <a:pt x="367" y="140"/>
                    <a:pt x="367" y="118"/>
                    <a:pt x="363" y="102"/>
                  </a:cubicBezTo>
                  <a:cubicBezTo>
                    <a:pt x="361" y="98"/>
                    <a:pt x="331" y="0"/>
                    <a:pt x="181"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17"/>
            <p:cNvSpPr>
              <a:spLocks/>
            </p:cNvSpPr>
            <p:nvPr/>
          </p:nvSpPr>
          <p:spPr bwMode="auto">
            <a:xfrm>
              <a:off x="3774259" y="3637539"/>
              <a:ext cx="1606192" cy="2688819"/>
            </a:xfrm>
            <a:custGeom>
              <a:avLst/>
              <a:gdLst>
                <a:gd name="T0" fmla="*/ 168 w 331"/>
                <a:gd name="T1" fmla="*/ 555 h 555"/>
                <a:gd name="T2" fmla="*/ 4 w 331"/>
                <a:gd name="T3" fmla="*/ 466 h 555"/>
                <a:gd name="T4" fmla="*/ 4 w 331"/>
                <a:gd name="T5" fmla="*/ 421 h 555"/>
                <a:gd name="T6" fmla="*/ 111 w 331"/>
                <a:gd name="T7" fmla="*/ 31 h 555"/>
                <a:gd name="T8" fmla="*/ 151 w 331"/>
                <a:gd name="T9" fmla="*/ 0 h 555"/>
                <a:gd name="T10" fmla="*/ 180 w 331"/>
                <a:gd name="T11" fmla="*/ 0 h 555"/>
                <a:gd name="T12" fmla="*/ 220 w 331"/>
                <a:gd name="T13" fmla="*/ 31 h 555"/>
                <a:gd name="T14" fmla="*/ 328 w 331"/>
                <a:gd name="T15" fmla="*/ 421 h 555"/>
                <a:gd name="T16" fmla="*/ 329 w 331"/>
                <a:gd name="T17" fmla="*/ 465 h 555"/>
                <a:gd name="T18" fmla="*/ 168 w 331"/>
                <a:gd name="T19"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555">
                  <a:moveTo>
                    <a:pt x="168" y="555"/>
                  </a:moveTo>
                  <a:cubicBezTo>
                    <a:pt x="31" y="555"/>
                    <a:pt x="5" y="469"/>
                    <a:pt x="4" y="466"/>
                  </a:cubicBezTo>
                  <a:cubicBezTo>
                    <a:pt x="0" y="453"/>
                    <a:pt x="0" y="434"/>
                    <a:pt x="4" y="421"/>
                  </a:cubicBezTo>
                  <a:cubicBezTo>
                    <a:pt x="111" y="31"/>
                    <a:pt x="111" y="31"/>
                    <a:pt x="111" y="31"/>
                  </a:cubicBezTo>
                  <a:cubicBezTo>
                    <a:pt x="116" y="13"/>
                    <a:pt x="133" y="0"/>
                    <a:pt x="151" y="0"/>
                  </a:cubicBezTo>
                  <a:cubicBezTo>
                    <a:pt x="180" y="0"/>
                    <a:pt x="180" y="0"/>
                    <a:pt x="180" y="0"/>
                  </a:cubicBezTo>
                  <a:cubicBezTo>
                    <a:pt x="198" y="0"/>
                    <a:pt x="215" y="13"/>
                    <a:pt x="220" y="31"/>
                  </a:cubicBezTo>
                  <a:cubicBezTo>
                    <a:pt x="328" y="421"/>
                    <a:pt x="328" y="421"/>
                    <a:pt x="328" y="421"/>
                  </a:cubicBezTo>
                  <a:cubicBezTo>
                    <a:pt x="331" y="433"/>
                    <a:pt x="331" y="452"/>
                    <a:pt x="329" y="465"/>
                  </a:cubicBezTo>
                  <a:cubicBezTo>
                    <a:pt x="328" y="469"/>
                    <a:pt x="306" y="555"/>
                    <a:pt x="168" y="555"/>
                  </a:cubicBezTo>
                  <a:close/>
                </a:path>
              </a:pathLst>
            </a:custGeom>
            <a:solidFill>
              <a:schemeClr val="accent6">
                <a:lumMod val="20000"/>
                <a:lumOff val="80000"/>
              </a:schemeClr>
            </a:solidFill>
            <a:ln>
              <a:noFill/>
            </a:ln>
            <a:effectLst>
              <a:outerShdw blurRad="266700" dist="508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18"/>
            <p:cNvSpPr>
              <a:spLocks noEditPoints="1"/>
            </p:cNvSpPr>
            <p:nvPr/>
          </p:nvSpPr>
          <p:spPr bwMode="auto">
            <a:xfrm>
              <a:off x="3687737" y="3548799"/>
              <a:ext cx="1783672" cy="2866299"/>
            </a:xfrm>
            <a:custGeom>
              <a:avLst/>
              <a:gdLst>
                <a:gd name="T0" fmla="*/ 198 w 368"/>
                <a:gd name="T1" fmla="*/ 36 h 591"/>
                <a:gd name="T2" fmla="*/ 221 w 368"/>
                <a:gd name="T3" fmla="*/ 54 h 591"/>
                <a:gd name="T4" fmla="*/ 328 w 368"/>
                <a:gd name="T5" fmla="*/ 444 h 591"/>
                <a:gd name="T6" fmla="*/ 329 w 368"/>
                <a:gd name="T7" fmla="*/ 479 h 591"/>
                <a:gd name="T8" fmla="*/ 186 w 368"/>
                <a:gd name="T9" fmla="*/ 555 h 591"/>
                <a:gd name="T10" fmla="*/ 39 w 368"/>
                <a:gd name="T11" fmla="*/ 479 h 591"/>
                <a:gd name="T12" fmla="*/ 39 w 368"/>
                <a:gd name="T13" fmla="*/ 444 h 591"/>
                <a:gd name="T14" fmla="*/ 146 w 368"/>
                <a:gd name="T15" fmla="*/ 54 h 591"/>
                <a:gd name="T16" fmla="*/ 169 w 368"/>
                <a:gd name="T17" fmla="*/ 36 h 591"/>
                <a:gd name="T18" fmla="*/ 198 w 368"/>
                <a:gd name="T19" fmla="*/ 36 h 591"/>
                <a:gd name="T20" fmla="*/ 198 w 368"/>
                <a:gd name="T21" fmla="*/ 0 h 591"/>
                <a:gd name="T22" fmla="*/ 169 w 368"/>
                <a:gd name="T23" fmla="*/ 0 h 591"/>
                <a:gd name="T24" fmla="*/ 112 w 368"/>
                <a:gd name="T25" fmla="*/ 44 h 591"/>
                <a:gd name="T26" fmla="*/ 4 w 368"/>
                <a:gd name="T27" fmla="*/ 434 h 591"/>
                <a:gd name="T28" fmla="*/ 5 w 368"/>
                <a:gd name="T29" fmla="*/ 489 h 591"/>
                <a:gd name="T30" fmla="*/ 186 w 368"/>
                <a:gd name="T31" fmla="*/ 591 h 591"/>
                <a:gd name="T32" fmla="*/ 364 w 368"/>
                <a:gd name="T33" fmla="*/ 487 h 591"/>
                <a:gd name="T34" fmla="*/ 363 w 368"/>
                <a:gd name="T35" fmla="*/ 434 h 591"/>
                <a:gd name="T36" fmla="*/ 256 w 368"/>
                <a:gd name="T37" fmla="*/ 44 h 591"/>
                <a:gd name="T38" fmla="*/ 198 w 368"/>
                <a:gd name="T3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8" h="591">
                  <a:moveTo>
                    <a:pt x="198" y="36"/>
                  </a:moveTo>
                  <a:cubicBezTo>
                    <a:pt x="208" y="36"/>
                    <a:pt x="218" y="44"/>
                    <a:pt x="221" y="54"/>
                  </a:cubicBezTo>
                  <a:cubicBezTo>
                    <a:pt x="328" y="444"/>
                    <a:pt x="328" y="444"/>
                    <a:pt x="328" y="444"/>
                  </a:cubicBezTo>
                  <a:cubicBezTo>
                    <a:pt x="331" y="453"/>
                    <a:pt x="331" y="469"/>
                    <a:pt x="329" y="479"/>
                  </a:cubicBezTo>
                  <a:cubicBezTo>
                    <a:pt x="329" y="479"/>
                    <a:pt x="312" y="555"/>
                    <a:pt x="186" y="555"/>
                  </a:cubicBezTo>
                  <a:cubicBezTo>
                    <a:pt x="61" y="555"/>
                    <a:pt x="39" y="479"/>
                    <a:pt x="39" y="479"/>
                  </a:cubicBezTo>
                  <a:cubicBezTo>
                    <a:pt x="36" y="469"/>
                    <a:pt x="36" y="453"/>
                    <a:pt x="39" y="444"/>
                  </a:cubicBezTo>
                  <a:cubicBezTo>
                    <a:pt x="146" y="54"/>
                    <a:pt x="146" y="54"/>
                    <a:pt x="146" y="54"/>
                  </a:cubicBezTo>
                  <a:cubicBezTo>
                    <a:pt x="149" y="44"/>
                    <a:pt x="159" y="36"/>
                    <a:pt x="169" y="36"/>
                  </a:cubicBezTo>
                  <a:cubicBezTo>
                    <a:pt x="198" y="36"/>
                    <a:pt x="198" y="36"/>
                    <a:pt x="198" y="36"/>
                  </a:cubicBezTo>
                  <a:moveTo>
                    <a:pt x="198" y="0"/>
                  </a:moveTo>
                  <a:cubicBezTo>
                    <a:pt x="169" y="0"/>
                    <a:pt x="169" y="0"/>
                    <a:pt x="169" y="0"/>
                  </a:cubicBezTo>
                  <a:cubicBezTo>
                    <a:pt x="143" y="0"/>
                    <a:pt x="118" y="19"/>
                    <a:pt x="112" y="44"/>
                  </a:cubicBezTo>
                  <a:cubicBezTo>
                    <a:pt x="4" y="434"/>
                    <a:pt x="4" y="434"/>
                    <a:pt x="4" y="434"/>
                  </a:cubicBezTo>
                  <a:cubicBezTo>
                    <a:pt x="0" y="450"/>
                    <a:pt x="0" y="473"/>
                    <a:pt x="5" y="489"/>
                  </a:cubicBezTo>
                  <a:cubicBezTo>
                    <a:pt x="6" y="493"/>
                    <a:pt x="36" y="591"/>
                    <a:pt x="186" y="591"/>
                  </a:cubicBezTo>
                  <a:cubicBezTo>
                    <a:pt x="339" y="591"/>
                    <a:pt x="363" y="491"/>
                    <a:pt x="364" y="487"/>
                  </a:cubicBezTo>
                  <a:cubicBezTo>
                    <a:pt x="368" y="471"/>
                    <a:pt x="367" y="449"/>
                    <a:pt x="363" y="434"/>
                  </a:cubicBezTo>
                  <a:cubicBezTo>
                    <a:pt x="256" y="44"/>
                    <a:pt x="256" y="44"/>
                    <a:pt x="256" y="44"/>
                  </a:cubicBezTo>
                  <a:cubicBezTo>
                    <a:pt x="249" y="19"/>
                    <a:pt x="224" y="0"/>
                    <a:pt x="198"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19"/>
            <p:cNvSpPr>
              <a:spLocks/>
            </p:cNvSpPr>
            <p:nvPr/>
          </p:nvSpPr>
          <p:spPr bwMode="auto">
            <a:xfrm>
              <a:off x="4788112" y="2628123"/>
              <a:ext cx="2691039" cy="1595101"/>
            </a:xfrm>
            <a:custGeom>
              <a:avLst/>
              <a:gdLst>
                <a:gd name="T0" fmla="*/ 442 w 555"/>
                <a:gd name="T1" fmla="*/ 329 h 329"/>
                <a:gd name="T2" fmla="*/ 421 w 555"/>
                <a:gd name="T3" fmla="*/ 327 h 329"/>
                <a:gd name="T4" fmla="*/ 31 w 555"/>
                <a:gd name="T5" fmla="*/ 219 h 329"/>
                <a:gd name="T6" fmla="*/ 0 w 555"/>
                <a:gd name="T7" fmla="*/ 179 h 329"/>
                <a:gd name="T8" fmla="*/ 0 w 555"/>
                <a:gd name="T9" fmla="*/ 150 h 329"/>
                <a:gd name="T10" fmla="*/ 31 w 555"/>
                <a:gd name="T11" fmla="*/ 110 h 329"/>
                <a:gd name="T12" fmla="*/ 421 w 555"/>
                <a:gd name="T13" fmla="*/ 3 h 329"/>
                <a:gd name="T14" fmla="*/ 445 w 555"/>
                <a:gd name="T15" fmla="*/ 0 h 329"/>
                <a:gd name="T16" fmla="*/ 465 w 555"/>
                <a:gd name="T17" fmla="*/ 2 h 329"/>
                <a:gd name="T18" fmla="*/ 555 w 555"/>
                <a:gd name="T19" fmla="*/ 162 h 329"/>
                <a:gd name="T20" fmla="*/ 466 w 555"/>
                <a:gd name="T21" fmla="*/ 326 h 329"/>
                <a:gd name="T22" fmla="*/ 442 w 555"/>
                <a:gd name="T23"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329">
                  <a:moveTo>
                    <a:pt x="442" y="329"/>
                  </a:moveTo>
                  <a:cubicBezTo>
                    <a:pt x="437" y="329"/>
                    <a:pt x="428" y="329"/>
                    <a:pt x="421" y="327"/>
                  </a:cubicBezTo>
                  <a:cubicBezTo>
                    <a:pt x="31" y="219"/>
                    <a:pt x="31" y="219"/>
                    <a:pt x="31" y="219"/>
                  </a:cubicBezTo>
                  <a:cubicBezTo>
                    <a:pt x="13" y="214"/>
                    <a:pt x="0" y="197"/>
                    <a:pt x="0" y="179"/>
                  </a:cubicBezTo>
                  <a:cubicBezTo>
                    <a:pt x="0" y="150"/>
                    <a:pt x="0" y="150"/>
                    <a:pt x="0" y="150"/>
                  </a:cubicBezTo>
                  <a:cubicBezTo>
                    <a:pt x="0" y="132"/>
                    <a:pt x="13" y="115"/>
                    <a:pt x="31" y="110"/>
                  </a:cubicBezTo>
                  <a:cubicBezTo>
                    <a:pt x="421" y="3"/>
                    <a:pt x="421" y="3"/>
                    <a:pt x="421" y="3"/>
                  </a:cubicBezTo>
                  <a:cubicBezTo>
                    <a:pt x="428" y="1"/>
                    <a:pt x="436" y="0"/>
                    <a:pt x="445" y="0"/>
                  </a:cubicBezTo>
                  <a:cubicBezTo>
                    <a:pt x="450" y="0"/>
                    <a:pt x="458" y="0"/>
                    <a:pt x="465" y="2"/>
                  </a:cubicBezTo>
                  <a:cubicBezTo>
                    <a:pt x="468" y="3"/>
                    <a:pt x="555" y="24"/>
                    <a:pt x="555" y="162"/>
                  </a:cubicBezTo>
                  <a:cubicBezTo>
                    <a:pt x="555" y="299"/>
                    <a:pt x="469" y="325"/>
                    <a:pt x="466" y="326"/>
                  </a:cubicBezTo>
                  <a:cubicBezTo>
                    <a:pt x="459" y="328"/>
                    <a:pt x="451" y="329"/>
                    <a:pt x="442" y="329"/>
                  </a:cubicBezTo>
                  <a:close/>
                </a:path>
              </a:pathLst>
            </a:custGeom>
            <a:solidFill>
              <a:schemeClr val="accent6">
                <a:lumMod val="20000"/>
                <a:lumOff val="80000"/>
              </a:schemeClr>
            </a:solidFill>
            <a:ln>
              <a:noFill/>
            </a:ln>
            <a:effectLst>
              <a:outerShdw blurRad="266700" dist="50800" algn="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20"/>
            <p:cNvSpPr>
              <a:spLocks noEditPoints="1"/>
            </p:cNvSpPr>
            <p:nvPr/>
          </p:nvSpPr>
          <p:spPr bwMode="auto">
            <a:xfrm>
              <a:off x="4701591" y="2541601"/>
              <a:ext cx="2864081" cy="1768144"/>
            </a:xfrm>
            <a:custGeom>
              <a:avLst/>
              <a:gdLst>
                <a:gd name="T0" fmla="*/ 463 w 591"/>
                <a:gd name="T1" fmla="*/ 36 h 365"/>
                <a:gd name="T2" fmla="*/ 479 w 591"/>
                <a:gd name="T3" fmla="*/ 37 h 365"/>
                <a:gd name="T4" fmla="*/ 555 w 591"/>
                <a:gd name="T5" fmla="*/ 180 h 365"/>
                <a:gd name="T6" fmla="*/ 479 w 591"/>
                <a:gd name="T7" fmla="*/ 327 h 365"/>
                <a:gd name="T8" fmla="*/ 460 w 591"/>
                <a:gd name="T9" fmla="*/ 329 h 365"/>
                <a:gd name="T10" fmla="*/ 444 w 591"/>
                <a:gd name="T11" fmla="*/ 327 h 365"/>
                <a:gd name="T12" fmla="*/ 54 w 591"/>
                <a:gd name="T13" fmla="*/ 220 h 365"/>
                <a:gd name="T14" fmla="*/ 36 w 591"/>
                <a:gd name="T15" fmla="*/ 197 h 365"/>
                <a:gd name="T16" fmla="*/ 36 w 591"/>
                <a:gd name="T17" fmla="*/ 168 h 365"/>
                <a:gd name="T18" fmla="*/ 54 w 591"/>
                <a:gd name="T19" fmla="*/ 145 h 365"/>
                <a:gd name="T20" fmla="*/ 444 w 591"/>
                <a:gd name="T21" fmla="*/ 38 h 365"/>
                <a:gd name="T22" fmla="*/ 463 w 591"/>
                <a:gd name="T23" fmla="*/ 36 h 365"/>
                <a:gd name="T24" fmla="*/ 463 w 591"/>
                <a:gd name="T25" fmla="*/ 0 h 365"/>
                <a:gd name="T26" fmla="*/ 434 w 591"/>
                <a:gd name="T27" fmla="*/ 3 h 365"/>
                <a:gd name="T28" fmla="*/ 44 w 591"/>
                <a:gd name="T29" fmla="*/ 111 h 365"/>
                <a:gd name="T30" fmla="*/ 0 w 591"/>
                <a:gd name="T31" fmla="*/ 168 h 365"/>
                <a:gd name="T32" fmla="*/ 0 w 591"/>
                <a:gd name="T33" fmla="*/ 197 h 365"/>
                <a:gd name="T34" fmla="*/ 44 w 591"/>
                <a:gd name="T35" fmla="*/ 255 h 365"/>
                <a:gd name="T36" fmla="*/ 434 w 591"/>
                <a:gd name="T37" fmla="*/ 362 h 365"/>
                <a:gd name="T38" fmla="*/ 460 w 591"/>
                <a:gd name="T39" fmla="*/ 365 h 365"/>
                <a:gd name="T40" fmla="*/ 489 w 591"/>
                <a:gd name="T41" fmla="*/ 362 h 365"/>
                <a:gd name="T42" fmla="*/ 591 w 591"/>
                <a:gd name="T43" fmla="*/ 180 h 365"/>
                <a:gd name="T44" fmla="*/ 487 w 591"/>
                <a:gd name="T45" fmla="*/ 2 h 365"/>
                <a:gd name="T46" fmla="*/ 463 w 591"/>
                <a:gd name="T4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65">
                  <a:moveTo>
                    <a:pt x="463" y="36"/>
                  </a:moveTo>
                  <a:cubicBezTo>
                    <a:pt x="469" y="36"/>
                    <a:pt x="474" y="36"/>
                    <a:pt x="479" y="37"/>
                  </a:cubicBezTo>
                  <a:cubicBezTo>
                    <a:pt x="479" y="37"/>
                    <a:pt x="555" y="55"/>
                    <a:pt x="555" y="180"/>
                  </a:cubicBezTo>
                  <a:cubicBezTo>
                    <a:pt x="555" y="305"/>
                    <a:pt x="479" y="327"/>
                    <a:pt x="479" y="327"/>
                  </a:cubicBezTo>
                  <a:cubicBezTo>
                    <a:pt x="474" y="328"/>
                    <a:pt x="467" y="329"/>
                    <a:pt x="460" y="329"/>
                  </a:cubicBezTo>
                  <a:cubicBezTo>
                    <a:pt x="454" y="329"/>
                    <a:pt x="448" y="329"/>
                    <a:pt x="444" y="327"/>
                  </a:cubicBezTo>
                  <a:cubicBezTo>
                    <a:pt x="54" y="220"/>
                    <a:pt x="54" y="220"/>
                    <a:pt x="54" y="220"/>
                  </a:cubicBezTo>
                  <a:cubicBezTo>
                    <a:pt x="44" y="217"/>
                    <a:pt x="36" y="207"/>
                    <a:pt x="36" y="197"/>
                  </a:cubicBezTo>
                  <a:cubicBezTo>
                    <a:pt x="36" y="168"/>
                    <a:pt x="36" y="168"/>
                    <a:pt x="36" y="168"/>
                  </a:cubicBezTo>
                  <a:cubicBezTo>
                    <a:pt x="36" y="158"/>
                    <a:pt x="44" y="148"/>
                    <a:pt x="54" y="145"/>
                  </a:cubicBezTo>
                  <a:cubicBezTo>
                    <a:pt x="444" y="38"/>
                    <a:pt x="444" y="38"/>
                    <a:pt x="444" y="38"/>
                  </a:cubicBezTo>
                  <a:cubicBezTo>
                    <a:pt x="449" y="37"/>
                    <a:pt x="456" y="36"/>
                    <a:pt x="463" y="36"/>
                  </a:cubicBezTo>
                  <a:moveTo>
                    <a:pt x="463" y="0"/>
                  </a:moveTo>
                  <a:cubicBezTo>
                    <a:pt x="457" y="0"/>
                    <a:pt x="445" y="0"/>
                    <a:pt x="434" y="3"/>
                  </a:cubicBezTo>
                  <a:cubicBezTo>
                    <a:pt x="44" y="111"/>
                    <a:pt x="44" y="111"/>
                    <a:pt x="44" y="111"/>
                  </a:cubicBezTo>
                  <a:cubicBezTo>
                    <a:pt x="19" y="118"/>
                    <a:pt x="0" y="142"/>
                    <a:pt x="0" y="168"/>
                  </a:cubicBezTo>
                  <a:cubicBezTo>
                    <a:pt x="0" y="197"/>
                    <a:pt x="0" y="197"/>
                    <a:pt x="0" y="197"/>
                  </a:cubicBezTo>
                  <a:cubicBezTo>
                    <a:pt x="0" y="223"/>
                    <a:pt x="19" y="248"/>
                    <a:pt x="44" y="255"/>
                  </a:cubicBezTo>
                  <a:cubicBezTo>
                    <a:pt x="434" y="362"/>
                    <a:pt x="434" y="362"/>
                    <a:pt x="434" y="362"/>
                  </a:cubicBezTo>
                  <a:cubicBezTo>
                    <a:pt x="444" y="365"/>
                    <a:pt x="454" y="365"/>
                    <a:pt x="460" y="365"/>
                  </a:cubicBezTo>
                  <a:cubicBezTo>
                    <a:pt x="468" y="365"/>
                    <a:pt x="478" y="365"/>
                    <a:pt x="489" y="362"/>
                  </a:cubicBezTo>
                  <a:cubicBezTo>
                    <a:pt x="493" y="360"/>
                    <a:pt x="591" y="330"/>
                    <a:pt x="591" y="180"/>
                  </a:cubicBezTo>
                  <a:cubicBezTo>
                    <a:pt x="591" y="28"/>
                    <a:pt x="491" y="3"/>
                    <a:pt x="487" y="2"/>
                  </a:cubicBezTo>
                  <a:cubicBezTo>
                    <a:pt x="478" y="0"/>
                    <a:pt x="469" y="0"/>
                    <a:pt x="463"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21"/>
            <p:cNvSpPr>
              <a:spLocks/>
            </p:cNvSpPr>
            <p:nvPr/>
          </p:nvSpPr>
          <p:spPr bwMode="auto">
            <a:xfrm>
              <a:off x="1682215" y="2628123"/>
              <a:ext cx="2684382" cy="1595101"/>
            </a:xfrm>
            <a:custGeom>
              <a:avLst/>
              <a:gdLst>
                <a:gd name="T0" fmla="*/ 109 w 554"/>
                <a:gd name="T1" fmla="*/ 329 h 329"/>
                <a:gd name="T2" fmla="*/ 89 w 554"/>
                <a:gd name="T3" fmla="*/ 328 h 329"/>
                <a:gd name="T4" fmla="*/ 0 w 554"/>
                <a:gd name="T5" fmla="*/ 167 h 329"/>
                <a:gd name="T6" fmla="*/ 89 w 554"/>
                <a:gd name="T7" fmla="*/ 3 h 329"/>
                <a:gd name="T8" fmla="*/ 112 w 554"/>
                <a:gd name="T9" fmla="*/ 0 h 329"/>
                <a:gd name="T10" fmla="*/ 133 w 554"/>
                <a:gd name="T11" fmla="*/ 3 h 329"/>
                <a:gd name="T12" fmla="*/ 523 w 554"/>
                <a:gd name="T13" fmla="*/ 110 h 329"/>
                <a:gd name="T14" fmla="*/ 554 w 554"/>
                <a:gd name="T15" fmla="*/ 150 h 329"/>
                <a:gd name="T16" fmla="*/ 554 w 554"/>
                <a:gd name="T17" fmla="*/ 179 h 329"/>
                <a:gd name="T18" fmla="*/ 523 w 554"/>
                <a:gd name="T19" fmla="*/ 219 h 329"/>
                <a:gd name="T20" fmla="*/ 133 w 554"/>
                <a:gd name="T21" fmla="*/ 327 h 329"/>
                <a:gd name="T22" fmla="*/ 109 w 554"/>
                <a:gd name="T23"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4" h="329">
                  <a:moveTo>
                    <a:pt x="109" y="329"/>
                  </a:moveTo>
                  <a:cubicBezTo>
                    <a:pt x="104" y="329"/>
                    <a:pt x="96" y="329"/>
                    <a:pt x="89" y="328"/>
                  </a:cubicBezTo>
                  <a:cubicBezTo>
                    <a:pt x="86" y="327"/>
                    <a:pt x="0" y="305"/>
                    <a:pt x="0" y="167"/>
                  </a:cubicBezTo>
                  <a:cubicBezTo>
                    <a:pt x="0" y="30"/>
                    <a:pt x="85" y="4"/>
                    <a:pt x="89" y="3"/>
                  </a:cubicBezTo>
                  <a:cubicBezTo>
                    <a:pt x="95" y="1"/>
                    <a:pt x="103" y="0"/>
                    <a:pt x="112" y="0"/>
                  </a:cubicBezTo>
                  <a:cubicBezTo>
                    <a:pt x="117" y="0"/>
                    <a:pt x="126" y="1"/>
                    <a:pt x="133" y="3"/>
                  </a:cubicBezTo>
                  <a:cubicBezTo>
                    <a:pt x="523" y="110"/>
                    <a:pt x="523" y="110"/>
                    <a:pt x="523" y="110"/>
                  </a:cubicBezTo>
                  <a:cubicBezTo>
                    <a:pt x="541" y="115"/>
                    <a:pt x="554" y="132"/>
                    <a:pt x="554" y="150"/>
                  </a:cubicBezTo>
                  <a:cubicBezTo>
                    <a:pt x="554" y="179"/>
                    <a:pt x="554" y="179"/>
                    <a:pt x="554" y="179"/>
                  </a:cubicBezTo>
                  <a:cubicBezTo>
                    <a:pt x="554" y="197"/>
                    <a:pt x="541" y="214"/>
                    <a:pt x="523" y="219"/>
                  </a:cubicBezTo>
                  <a:cubicBezTo>
                    <a:pt x="133" y="327"/>
                    <a:pt x="133" y="327"/>
                    <a:pt x="133" y="327"/>
                  </a:cubicBezTo>
                  <a:cubicBezTo>
                    <a:pt x="127" y="328"/>
                    <a:pt x="118" y="329"/>
                    <a:pt x="109" y="329"/>
                  </a:cubicBezTo>
                  <a:close/>
                </a:path>
              </a:pathLst>
            </a:custGeom>
            <a:solidFill>
              <a:schemeClr val="accent6">
                <a:lumMod val="20000"/>
                <a:lumOff val="80000"/>
              </a:schemeClr>
            </a:solidFill>
            <a:ln>
              <a:noFill/>
            </a:ln>
            <a:effectLst>
              <a:outerShdw blurRad="266700" dist="508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Freeform 22"/>
            <p:cNvSpPr>
              <a:spLocks noEditPoints="1"/>
            </p:cNvSpPr>
            <p:nvPr/>
          </p:nvSpPr>
          <p:spPr bwMode="auto">
            <a:xfrm>
              <a:off x="1593475" y="2541601"/>
              <a:ext cx="2859644" cy="1768144"/>
            </a:xfrm>
            <a:custGeom>
              <a:avLst/>
              <a:gdLst>
                <a:gd name="T0" fmla="*/ 130 w 590"/>
                <a:gd name="T1" fmla="*/ 36 h 365"/>
                <a:gd name="T2" fmla="*/ 147 w 590"/>
                <a:gd name="T3" fmla="*/ 38 h 365"/>
                <a:gd name="T4" fmla="*/ 537 w 590"/>
                <a:gd name="T5" fmla="*/ 145 h 365"/>
                <a:gd name="T6" fmla="*/ 554 w 590"/>
                <a:gd name="T7" fmla="*/ 168 h 365"/>
                <a:gd name="T8" fmla="*/ 554 w 590"/>
                <a:gd name="T9" fmla="*/ 197 h 365"/>
                <a:gd name="T10" fmla="*/ 537 w 590"/>
                <a:gd name="T11" fmla="*/ 220 h 365"/>
                <a:gd name="T12" fmla="*/ 147 w 590"/>
                <a:gd name="T13" fmla="*/ 327 h 365"/>
                <a:gd name="T14" fmla="*/ 127 w 590"/>
                <a:gd name="T15" fmla="*/ 329 h 365"/>
                <a:gd name="T16" fmla="*/ 111 w 590"/>
                <a:gd name="T17" fmla="*/ 328 h 365"/>
                <a:gd name="T18" fmla="*/ 36 w 590"/>
                <a:gd name="T19" fmla="*/ 185 h 365"/>
                <a:gd name="T20" fmla="*/ 112 w 590"/>
                <a:gd name="T21" fmla="*/ 38 h 365"/>
                <a:gd name="T22" fmla="*/ 130 w 590"/>
                <a:gd name="T23" fmla="*/ 36 h 365"/>
                <a:gd name="T24" fmla="*/ 130 w 590"/>
                <a:gd name="T25" fmla="*/ 0 h 365"/>
                <a:gd name="T26" fmla="*/ 102 w 590"/>
                <a:gd name="T27" fmla="*/ 4 h 365"/>
                <a:gd name="T28" fmla="*/ 0 w 590"/>
                <a:gd name="T29" fmla="*/ 185 h 365"/>
                <a:gd name="T30" fmla="*/ 103 w 590"/>
                <a:gd name="T31" fmla="*/ 363 h 365"/>
                <a:gd name="T32" fmla="*/ 127 w 590"/>
                <a:gd name="T33" fmla="*/ 365 h 365"/>
                <a:gd name="T34" fmla="*/ 156 w 590"/>
                <a:gd name="T35" fmla="*/ 362 h 365"/>
                <a:gd name="T36" fmla="*/ 546 w 590"/>
                <a:gd name="T37" fmla="*/ 255 h 365"/>
                <a:gd name="T38" fmla="*/ 590 w 590"/>
                <a:gd name="T39" fmla="*/ 197 h 365"/>
                <a:gd name="T40" fmla="*/ 590 w 590"/>
                <a:gd name="T41" fmla="*/ 168 h 365"/>
                <a:gd name="T42" fmla="*/ 546 w 590"/>
                <a:gd name="T43" fmla="*/ 111 h 365"/>
                <a:gd name="T44" fmla="*/ 156 w 590"/>
                <a:gd name="T45" fmla="*/ 3 h 365"/>
                <a:gd name="T46" fmla="*/ 130 w 590"/>
                <a:gd name="T4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0" h="365">
                  <a:moveTo>
                    <a:pt x="130" y="36"/>
                  </a:moveTo>
                  <a:cubicBezTo>
                    <a:pt x="136" y="36"/>
                    <a:pt x="142" y="37"/>
                    <a:pt x="147" y="38"/>
                  </a:cubicBezTo>
                  <a:cubicBezTo>
                    <a:pt x="537" y="145"/>
                    <a:pt x="537" y="145"/>
                    <a:pt x="537" y="145"/>
                  </a:cubicBezTo>
                  <a:cubicBezTo>
                    <a:pt x="546" y="148"/>
                    <a:pt x="554" y="158"/>
                    <a:pt x="554" y="168"/>
                  </a:cubicBezTo>
                  <a:cubicBezTo>
                    <a:pt x="554" y="197"/>
                    <a:pt x="554" y="197"/>
                    <a:pt x="554" y="197"/>
                  </a:cubicBezTo>
                  <a:cubicBezTo>
                    <a:pt x="554" y="207"/>
                    <a:pt x="546" y="217"/>
                    <a:pt x="537" y="220"/>
                  </a:cubicBezTo>
                  <a:cubicBezTo>
                    <a:pt x="147" y="327"/>
                    <a:pt x="147" y="327"/>
                    <a:pt x="147" y="327"/>
                  </a:cubicBezTo>
                  <a:cubicBezTo>
                    <a:pt x="141" y="329"/>
                    <a:pt x="134" y="329"/>
                    <a:pt x="127" y="329"/>
                  </a:cubicBezTo>
                  <a:cubicBezTo>
                    <a:pt x="121" y="329"/>
                    <a:pt x="116" y="329"/>
                    <a:pt x="111" y="328"/>
                  </a:cubicBezTo>
                  <a:cubicBezTo>
                    <a:pt x="111" y="328"/>
                    <a:pt x="36" y="311"/>
                    <a:pt x="36" y="185"/>
                  </a:cubicBezTo>
                  <a:cubicBezTo>
                    <a:pt x="36" y="60"/>
                    <a:pt x="112" y="38"/>
                    <a:pt x="112" y="38"/>
                  </a:cubicBezTo>
                  <a:cubicBezTo>
                    <a:pt x="117" y="37"/>
                    <a:pt x="123" y="36"/>
                    <a:pt x="130" y="36"/>
                  </a:cubicBezTo>
                  <a:moveTo>
                    <a:pt x="130" y="0"/>
                  </a:moveTo>
                  <a:cubicBezTo>
                    <a:pt x="123" y="0"/>
                    <a:pt x="112" y="1"/>
                    <a:pt x="102" y="4"/>
                  </a:cubicBezTo>
                  <a:cubicBezTo>
                    <a:pt x="97" y="5"/>
                    <a:pt x="0" y="35"/>
                    <a:pt x="0" y="185"/>
                  </a:cubicBezTo>
                  <a:cubicBezTo>
                    <a:pt x="0" y="338"/>
                    <a:pt x="99" y="362"/>
                    <a:pt x="103" y="363"/>
                  </a:cubicBezTo>
                  <a:cubicBezTo>
                    <a:pt x="112" y="365"/>
                    <a:pt x="121" y="365"/>
                    <a:pt x="127" y="365"/>
                  </a:cubicBezTo>
                  <a:cubicBezTo>
                    <a:pt x="133" y="365"/>
                    <a:pt x="145" y="365"/>
                    <a:pt x="156" y="362"/>
                  </a:cubicBezTo>
                  <a:cubicBezTo>
                    <a:pt x="546" y="255"/>
                    <a:pt x="546" y="255"/>
                    <a:pt x="546" y="255"/>
                  </a:cubicBezTo>
                  <a:cubicBezTo>
                    <a:pt x="571" y="248"/>
                    <a:pt x="590" y="223"/>
                    <a:pt x="590" y="197"/>
                  </a:cubicBezTo>
                  <a:cubicBezTo>
                    <a:pt x="590" y="168"/>
                    <a:pt x="590" y="168"/>
                    <a:pt x="590" y="168"/>
                  </a:cubicBezTo>
                  <a:cubicBezTo>
                    <a:pt x="590" y="142"/>
                    <a:pt x="571" y="118"/>
                    <a:pt x="546" y="111"/>
                  </a:cubicBezTo>
                  <a:cubicBezTo>
                    <a:pt x="156" y="3"/>
                    <a:pt x="156" y="3"/>
                    <a:pt x="156" y="3"/>
                  </a:cubicBezTo>
                  <a:cubicBezTo>
                    <a:pt x="147" y="1"/>
                    <a:pt x="136" y="0"/>
                    <a:pt x="130" y="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Oval 31"/>
            <p:cNvSpPr>
              <a:spLocks noChangeArrowheads="1"/>
            </p:cNvSpPr>
            <p:nvPr/>
          </p:nvSpPr>
          <p:spPr bwMode="auto">
            <a:xfrm>
              <a:off x="3618964" y="2468391"/>
              <a:ext cx="1916782" cy="1914564"/>
            </a:xfrm>
            <a:prstGeom prst="ellipse">
              <a:avLst/>
            </a:prstGeom>
            <a:gradFill flip="none" rotWithShape="1">
              <a:gsLst>
                <a:gs pos="20000">
                  <a:schemeClr val="accent1">
                    <a:lumMod val="60000"/>
                    <a:lumOff val="40000"/>
                  </a:schemeClr>
                </a:gs>
                <a:gs pos="91000">
                  <a:schemeClr val="accent1"/>
                </a:gs>
              </a:gsLst>
              <a:path path="circle">
                <a:fillToRect l="50000" t="50000" r="50000" b="50000"/>
              </a:path>
              <a:tileRect/>
            </a:gradFill>
            <a:ln>
              <a:noFill/>
            </a:ln>
            <a:effectLst>
              <a:innerShdw blurRad="317500">
                <a:schemeClr val="accent3"/>
              </a:inn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Freeform 32"/>
            <p:cNvSpPr>
              <a:spLocks noEditPoints="1"/>
            </p:cNvSpPr>
            <p:nvPr/>
          </p:nvSpPr>
          <p:spPr bwMode="auto">
            <a:xfrm>
              <a:off x="3532442" y="2381869"/>
              <a:ext cx="2089825" cy="2089825"/>
            </a:xfrm>
            <a:custGeom>
              <a:avLst/>
              <a:gdLst>
                <a:gd name="T0" fmla="*/ 216 w 431"/>
                <a:gd name="T1" fmla="*/ 36 h 431"/>
                <a:gd name="T2" fmla="*/ 395 w 431"/>
                <a:gd name="T3" fmla="*/ 216 h 431"/>
                <a:gd name="T4" fmla="*/ 216 w 431"/>
                <a:gd name="T5" fmla="*/ 395 h 431"/>
                <a:gd name="T6" fmla="*/ 36 w 431"/>
                <a:gd name="T7" fmla="*/ 216 h 431"/>
                <a:gd name="T8" fmla="*/ 216 w 431"/>
                <a:gd name="T9" fmla="*/ 36 h 431"/>
                <a:gd name="T10" fmla="*/ 216 w 431"/>
                <a:gd name="T11" fmla="*/ 0 h 431"/>
                <a:gd name="T12" fmla="*/ 0 w 431"/>
                <a:gd name="T13" fmla="*/ 216 h 431"/>
                <a:gd name="T14" fmla="*/ 216 w 431"/>
                <a:gd name="T15" fmla="*/ 431 h 431"/>
                <a:gd name="T16" fmla="*/ 431 w 431"/>
                <a:gd name="T17" fmla="*/ 216 h 431"/>
                <a:gd name="T18" fmla="*/ 216 w 431"/>
                <a:gd name="T19"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431">
                  <a:moveTo>
                    <a:pt x="216" y="36"/>
                  </a:moveTo>
                  <a:cubicBezTo>
                    <a:pt x="315" y="36"/>
                    <a:pt x="395" y="117"/>
                    <a:pt x="395" y="216"/>
                  </a:cubicBezTo>
                  <a:cubicBezTo>
                    <a:pt x="395" y="315"/>
                    <a:pt x="315" y="395"/>
                    <a:pt x="216" y="395"/>
                  </a:cubicBezTo>
                  <a:cubicBezTo>
                    <a:pt x="117" y="395"/>
                    <a:pt x="36" y="315"/>
                    <a:pt x="36" y="216"/>
                  </a:cubicBezTo>
                  <a:cubicBezTo>
                    <a:pt x="36" y="117"/>
                    <a:pt x="117" y="36"/>
                    <a:pt x="216" y="36"/>
                  </a:cubicBezTo>
                  <a:moveTo>
                    <a:pt x="216" y="0"/>
                  </a:moveTo>
                  <a:cubicBezTo>
                    <a:pt x="97" y="0"/>
                    <a:pt x="0" y="97"/>
                    <a:pt x="0" y="216"/>
                  </a:cubicBezTo>
                  <a:cubicBezTo>
                    <a:pt x="0" y="334"/>
                    <a:pt x="97" y="431"/>
                    <a:pt x="216" y="431"/>
                  </a:cubicBezTo>
                  <a:cubicBezTo>
                    <a:pt x="334" y="431"/>
                    <a:pt x="431" y="334"/>
                    <a:pt x="431" y="216"/>
                  </a:cubicBezTo>
                  <a:cubicBezTo>
                    <a:pt x="431" y="97"/>
                    <a:pt x="334" y="0"/>
                    <a:pt x="216" y="0"/>
                  </a:cubicBezTo>
                  <a:close/>
                </a:path>
              </a:pathLst>
            </a:custGeom>
            <a:solidFill>
              <a:schemeClr val="bg1"/>
            </a:solidFill>
            <a:ln>
              <a:noFill/>
            </a:ln>
            <a:effectLst>
              <a:outerShdw blurRad="101600" sx="102000" sy="102000" algn="ctr" rotWithShape="0">
                <a:schemeClr val="accent3">
                  <a:lumMod val="50000"/>
                  <a:alpha val="52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1051423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00_tal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Title 1"/>
          <p:cNvSpPr>
            <a:spLocks noGrp="1"/>
          </p:cNvSpPr>
          <p:nvPr>
            <p:ph type="title"/>
          </p:nvPr>
        </p:nvSpPr>
        <p:spPr>
          <a:xfrm rot="21391265">
            <a:off x="791608" y="2272457"/>
            <a:ext cx="5504034" cy="1143000"/>
          </a:xfrm>
        </p:spPr>
        <p:txBody>
          <a:bodyPr>
            <a:normAutofit/>
          </a:bodyPr>
          <a:lstStyle/>
          <a:p>
            <a:r>
              <a:rPr lang="ar-SA" sz="6600" dirty="0" smtClean="0">
                <a:solidFill>
                  <a:schemeClr val="bg1"/>
                </a:solidFill>
                <a:latin typeface="Eraser" pitchFamily="2" charset="0"/>
                <a:cs typeface="Motken K Kamran" pitchFamily="2" charset="-78"/>
              </a:rPr>
              <a:t>مراجعة لما سبق</a:t>
            </a:r>
            <a:endParaRPr lang="en-US" sz="6600" dirty="0">
              <a:solidFill>
                <a:schemeClr val="bg1"/>
              </a:solidFill>
              <a:latin typeface="Eraser" pitchFamily="2" charset="0"/>
              <a:cs typeface="Motken K Kamran" pitchFamily="2" charset="-78"/>
            </a:endParaRPr>
          </a:p>
        </p:txBody>
      </p:sp>
    </p:spTree>
    <p:extLst>
      <p:ext uri="{BB962C8B-B14F-4D97-AF65-F5344CB8AC3E}">
        <p14:creationId xmlns:p14="http://schemas.microsoft.com/office/powerpoint/2010/main" val="41453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6"/>
                                        </p:tgtEl>
                                      </p:cBhvr>
                                    </p:cmd>
                                  </p:childTnLst>
                                </p:cTn>
                              </p:par>
                              <p:par>
                                <p:cTn id="7" presetID="1" presetClass="entr" presetSubtype="0" fill="hold" grpId="0" nodeType="withEffect">
                                  <p:stCondLst>
                                    <p:cond delay="5000"/>
                                  </p:stCondLst>
                                  <p:iterate type="lt">
                                    <p:tmAbs val="50"/>
                                  </p:iterate>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main point goes here"/>
          <p:cNvSpPr txBox="1"/>
          <p:nvPr/>
        </p:nvSpPr>
        <p:spPr>
          <a:xfrm>
            <a:off x="5082639" y="946031"/>
            <a:ext cx="4017245" cy="2585323"/>
          </a:xfrm>
          <a:prstGeom prst="rect">
            <a:avLst/>
          </a:prstGeom>
          <a:noFill/>
        </p:spPr>
        <p:txBody>
          <a:bodyPr wrap="square" rtlCol="0">
            <a:spAutoFit/>
          </a:bodyPr>
          <a:lstStyle/>
          <a:p>
            <a:pPr algn="ctr" rtl="1"/>
            <a:r>
              <a:rPr lang="ar-SA" sz="4000"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rPr>
              <a:t>تذكر</a:t>
            </a:r>
            <a:endParaRPr lang="en-US" sz="4000"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endParaRPr>
          </a:p>
          <a:p>
            <a:pPr algn="ctr"/>
            <a:endParaRPr lang="en-US" sz="1400"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rtl="1"/>
            <a:r>
              <a:rPr lang="ar-SA" sz="3600"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5"/>
              </a:rPr>
              <a:t>التخطيط ليس أداه سحريه ولكنها وسيله تنفيذيه تعين الناجح ولا تنجح الفاشل</a:t>
            </a:r>
            <a:r>
              <a:rPr lang="en-US" sz="3600" b="1" dirty="0">
                <a:hlinkClick r:id="rId5"/>
              </a:rPr>
              <a:t>.</a:t>
            </a:r>
            <a:endParaRPr lang="en-US" sz="3600" dirty="0">
              <a:solidFill>
                <a:schemeClr val="tx1">
                  <a:lumMod val="75000"/>
                  <a:lumOff val="25000"/>
                </a:schemeClr>
              </a:solidFill>
            </a:endParaRPr>
          </a:p>
        </p:txBody>
      </p:sp>
      <p:grpSp>
        <p:nvGrpSpPr>
          <p:cNvPr id="13" name="tablet"/>
          <p:cNvGrpSpPr/>
          <p:nvPr/>
        </p:nvGrpSpPr>
        <p:grpSpPr>
          <a:xfrm>
            <a:off x="1714022" y="394773"/>
            <a:ext cx="3129669" cy="5435969"/>
            <a:chOff x="2517775" y="631177"/>
            <a:chExt cx="4133850" cy="5385108"/>
          </a:xfrm>
        </p:grpSpPr>
        <p:sp>
          <p:nvSpPr>
            <p:cNvPr id="14" name="Freeform 5"/>
            <p:cNvSpPr>
              <a:spLocks/>
            </p:cNvSpPr>
            <p:nvPr/>
          </p:nvSpPr>
          <p:spPr bwMode="auto">
            <a:xfrm>
              <a:off x="2517775" y="631177"/>
              <a:ext cx="4133850" cy="5378450"/>
            </a:xfrm>
            <a:custGeom>
              <a:avLst/>
              <a:gdLst>
                <a:gd name="T0" fmla="*/ 1302 w 1302"/>
                <a:gd name="T1" fmla="*/ 1638 h 1693"/>
                <a:gd name="T2" fmla="*/ 1247 w 1302"/>
                <a:gd name="T3" fmla="*/ 1693 h 1693"/>
                <a:gd name="T4" fmla="*/ 56 w 1302"/>
                <a:gd name="T5" fmla="*/ 1693 h 1693"/>
                <a:gd name="T6" fmla="*/ 0 w 1302"/>
                <a:gd name="T7" fmla="*/ 1638 h 1693"/>
                <a:gd name="T8" fmla="*/ 0 w 1302"/>
                <a:gd name="T9" fmla="*/ 55 h 1693"/>
                <a:gd name="T10" fmla="*/ 56 w 1302"/>
                <a:gd name="T11" fmla="*/ 0 h 1693"/>
                <a:gd name="T12" fmla="*/ 1247 w 1302"/>
                <a:gd name="T13" fmla="*/ 0 h 1693"/>
                <a:gd name="T14" fmla="*/ 1302 w 1302"/>
                <a:gd name="T15" fmla="*/ 55 h 1693"/>
                <a:gd name="T16" fmla="*/ 1302 w 1302"/>
                <a:gd name="T17" fmla="*/ 1638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1693">
                  <a:moveTo>
                    <a:pt x="1302" y="1638"/>
                  </a:moveTo>
                  <a:cubicBezTo>
                    <a:pt x="1302" y="1668"/>
                    <a:pt x="1277" y="1693"/>
                    <a:pt x="1247" y="1693"/>
                  </a:cubicBezTo>
                  <a:cubicBezTo>
                    <a:pt x="56" y="1693"/>
                    <a:pt x="56" y="1693"/>
                    <a:pt x="56" y="1693"/>
                  </a:cubicBezTo>
                  <a:cubicBezTo>
                    <a:pt x="25" y="1693"/>
                    <a:pt x="0" y="1668"/>
                    <a:pt x="0" y="1638"/>
                  </a:cubicBezTo>
                  <a:cubicBezTo>
                    <a:pt x="0" y="55"/>
                    <a:pt x="0" y="55"/>
                    <a:pt x="0" y="55"/>
                  </a:cubicBezTo>
                  <a:cubicBezTo>
                    <a:pt x="0" y="25"/>
                    <a:pt x="25" y="0"/>
                    <a:pt x="56" y="0"/>
                  </a:cubicBezTo>
                  <a:cubicBezTo>
                    <a:pt x="1247" y="0"/>
                    <a:pt x="1247" y="0"/>
                    <a:pt x="1247" y="0"/>
                  </a:cubicBezTo>
                  <a:cubicBezTo>
                    <a:pt x="1277" y="0"/>
                    <a:pt x="1302" y="25"/>
                    <a:pt x="1302" y="55"/>
                  </a:cubicBezTo>
                  <a:lnTo>
                    <a:pt x="1302" y="1638"/>
                  </a:lnTo>
                  <a:close/>
                </a:path>
              </a:pathLst>
            </a:custGeom>
            <a:solidFill>
              <a:schemeClr val="accent1"/>
            </a:solidFill>
            <a:ln>
              <a:noFill/>
            </a:ln>
            <a:effectLst>
              <a:outerShdw blurRad="889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5" name="Freeform 5"/>
            <p:cNvSpPr>
              <a:spLocks/>
            </p:cNvSpPr>
            <p:nvPr/>
          </p:nvSpPr>
          <p:spPr bwMode="auto">
            <a:xfrm>
              <a:off x="2517775" y="637835"/>
              <a:ext cx="4133850" cy="5378450"/>
            </a:xfrm>
            <a:custGeom>
              <a:avLst/>
              <a:gdLst>
                <a:gd name="T0" fmla="*/ 1302 w 1302"/>
                <a:gd name="T1" fmla="*/ 1638 h 1693"/>
                <a:gd name="T2" fmla="*/ 1247 w 1302"/>
                <a:gd name="T3" fmla="*/ 1693 h 1693"/>
                <a:gd name="T4" fmla="*/ 56 w 1302"/>
                <a:gd name="T5" fmla="*/ 1693 h 1693"/>
                <a:gd name="T6" fmla="*/ 0 w 1302"/>
                <a:gd name="T7" fmla="*/ 1638 h 1693"/>
                <a:gd name="T8" fmla="*/ 0 w 1302"/>
                <a:gd name="T9" fmla="*/ 55 h 1693"/>
                <a:gd name="T10" fmla="*/ 56 w 1302"/>
                <a:gd name="T11" fmla="*/ 0 h 1693"/>
                <a:gd name="T12" fmla="*/ 1247 w 1302"/>
                <a:gd name="T13" fmla="*/ 0 h 1693"/>
                <a:gd name="T14" fmla="*/ 1302 w 1302"/>
                <a:gd name="T15" fmla="*/ 55 h 1693"/>
                <a:gd name="T16" fmla="*/ 1302 w 1302"/>
                <a:gd name="T17" fmla="*/ 1638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1693">
                  <a:moveTo>
                    <a:pt x="1302" y="1638"/>
                  </a:moveTo>
                  <a:cubicBezTo>
                    <a:pt x="1302" y="1668"/>
                    <a:pt x="1277" y="1693"/>
                    <a:pt x="1247" y="1693"/>
                  </a:cubicBezTo>
                  <a:cubicBezTo>
                    <a:pt x="56" y="1693"/>
                    <a:pt x="56" y="1693"/>
                    <a:pt x="56" y="1693"/>
                  </a:cubicBezTo>
                  <a:cubicBezTo>
                    <a:pt x="25" y="1693"/>
                    <a:pt x="0" y="1668"/>
                    <a:pt x="0" y="1638"/>
                  </a:cubicBezTo>
                  <a:cubicBezTo>
                    <a:pt x="0" y="55"/>
                    <a:pt x="0" y="55"/>
                    <a:pt x="0" y="55"/>
                  </a:cubicBezTo>
                  <a:cubicBezTo>
                    <a:pt x="0" y="25"/>
                    <a:pt x="25" y="0"/>
                    <a:pt x="56" y="0"/>
                  </a:cubicBezTo>
                  <a:cubicBezTo>
                    <a:pt x="1247" y="0"/>
                    <a:pt x="1247" y="0"/>
                    <a:pt x="1247" y="0"/>
                  </a:cubicBezTo>
                  <a:cubicBezTo>
                    <a:pt x="1277" y="0"/>
                    <a:pt x="1302" y="25"/>
                    <a:pt x="1302" y="55"/>
                  </a:cubicBezTo>
                  <a:lnTo>
                    <a:pt x="1302" y="1638"/>
                  </a:lnTo>
                  <a:close/>
                </a:path>
              </a:pathLst>
            </a:custGeom>
            <a:gradFill flip="none" rotWithShape="1">
              <a:gsLst>
                <a:gs pos="95000">
                  <a:schemeClr val="bg1">
                    <a:alpha val="0"/>
                  </a:schemeClr>
                </a:gs>
                <a:gs pos="100000">
                  <a:schemeClr val="bg1">
                    <a:lumMod val="50000"/>
                    <a:alpha val="20000"/>
                  </a:schemeClr>
                </a:gs>
              </a:gsLst>
              <a:path path="rect">
                <a:fillToRect l="50000" t="50000" r="50000" b="50000"/>
              </a:path>
              <a:tileRect/>
            </a:gradFill>
            <a:ln w="34925">
              <a:noFill/>
            </a:ln>
            <a:effectLst/>
          </p:spPr>
          <p:txBody>
            <a:bodyPr vert="horz" wrap="square" lIns="91440" tIns="45720" rIns="91440" bIns="45720" numCol="1" anchor="t" anchorCtr="0" compatLnSpc="1">
              <a:prstTxWarp prst="textNoShape">
                <a:avLst/>
              </a:prstTxWarp>
            </a:bodyPr>
            <a:lstStyle/>
            <a:p>
              <a:endParaRPr lang="en-US" dirty="0"/>
            </a:p>
          </p:txBody>
        </p:sp>
        <p:sp>
          <p:nvSpPr>
            <p:cNvPr id="16" name="Rectangle 6"/>
            <p:cNvSpPr>
              <a:spLocks noChangeArrowheads="1"/>
            </p:cNvSpPr>
            <p:nvPr/>
          </p:nvSpPr>
          <p:spPr bwMode="auto">
            <a:xfrm>
              <a:off x="2965450" y="1101077"/>
              <a:ext cx="3248025" cy="4381500"/>
            </a:xfrm>
            <a:prstGeom prst="rect">
              <a:avLst/>
            </a:prstGeom>
            <a:solidFill>
              <a:schemeClr val="bg1">
                <a:lumMod val="85000"/>
              </a:schemeClr>
            </a:solidFill>
            <a:ln>
              <a:noFill/>
            </a:ln>
            <a:effectLst>
              <a:innerShdw blurRad="114300">
                <a:schemeClr val="bg1">
                  <a:lumMod val="50000"/>
                </a:scheme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7" name="Rectangle 7"/>
            <p:cNvSpPr>
              <a:spLocks noChangeArrowheads="1"/>
            </p:cNvSpPr>
            <p:nvPr/>
          </p:nvSpPr>
          <p:spPr bwMode="auto">
            <a:xfrm>
              <a:off x="2962275" y="1097902"/>
              <a:ext cx="3244850" cy="146050"/>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noEditPoints="1"/>
            </p:cNvSpPr>
            <p:nvPr/>
          </p:nvSpPr>
          <p:spPr bwMode="auto">
            <a:xfrm>
              <a:off x="5880100" y="1142352"/>
              <a:ext cx="47625" cy="66675"/>
            </a:xfrm>
            <a:custGeom>
              <a:avLst/>
              <a:gdLst>
                <a:gd name="T0" fmla="*/ 2 w 15"/>
                <a:gd name="T1" fmla="*/ 17 h 21"/>
                <a:gd name="T2" fmla="*/ 4 w 15"/>
                <a:gd name="T3" fmla="*/ 17 h 21"/>
                <a:gd name="T4" fmla="*/ 8 w 15"/>
                <a:gd name="T5" fmla="*/ 16 h 21"/>
                <a:gd name="T6" fmla="*/ 10 w 15"/>
                <a:gd name="T7" fmla="*/ 12 h 21"/>
                <a:gd name="T8" fmla="*/ 10 w 15"/>
                <a:gd name="T9" fmla="*/ 12 h 21"/>
                <a:gd name="T10" fmla="*/ 6 w 15"/>
                <a:gd name="T11" fmla="*/ 14 h 21"/>
                <a:gd name="T12" fmla="*/ 0 w 15"/>
                <a:gd name="T13" fmla="*/ 7 h 21"/>
                <a:gd name="T14" fmla="*/ 7 w 15"/>
                <a:gd name="T15" fmla="*/ 0 h 21"/>
                <a:gd name="T16" fmla="*/ 15 w 15"/>
                <a:gd name="T17" fmla="*/ 9 h 21"/>
                <a:gd name="T18" fmla="*/ 12 w 15"/>
                <a:gd name="T19" fmla="*/ 18 h 21"/>
                <a:gd name="T20" fmla="*/ 4 w 15"/>
                <a:gd name="T21" fmla="*/ 21 h 21"/>
                <a:gd name="T22" fmla="*/ 2 w 15"/>
                <a:gd name="T23" fmla="*/ 21 h 21"/>
                <a:gd name="T24" fmla="*/ 2 w 15"/>
                <a:gd name="T25" fmla="*/ 17 h 21"/>
                <a:gd name="T26" fmla="*/ 7 w 15"/>
                <a:gd name="T27" fmla="*/ 3 h 21"/>
                <a:gd name="T28" fmla="*/ 5 w 15"/>
                <a:gd name="T29" fmla="*/ 7 h 21"/>
                <a:gd name="T30" fmla="*/ 7 w 15"/>
                <a:gd name="T31" fmla="*/ 10 h 21"/>
                <a:gd name="T32" fmla="*/ 10 w 15"/>
                <a:gd name="T33" fmla="*/ 9 h 21"/>
                <a:gd name="T34" fmla="*/ 10 w 15"/>
                <a:gd name="T35" fmla="*/ 8 h 21"/>
                <a:gd name="T36" fmla="*/ 7 w 15"/>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1">
                  <a:moveTo>
                    <a:pt x="2" y="17"/>
                  </a:moveTo>
                  <a:cubicBezTo>
                    <a:pt x="2" y="17"/>
                    <a:pt x="3" y="17"/>
                    <a:pt x="4" y="17"/>
                  </a:cubicBezTo>
                  <a:cubicBezTo>
                    <a:pt x="5" y="17"/>
                    <a:pt x="7" y="17"/>
                    <a:pt x="8" y="16"/>
                  </a:cubicBezTo>
                  <a:cubicBezTo>
                    <a:pt x="9" y="15"/>
                    <a:pt x="10" y="14"/>
                    <a:pt x="10" y="12"/>
                  </a:cubicBezTo>
                  <a:cubicBezTo>
                    <a:pt x="10" y="12"/>
                    <a:pt x="10" y="12"/>
                    <a:pt x="10" y="12"/>
                  </a:cubicBezTo>
                  <a:cubicBezTo>
                    <a:pt x="9" y="13"/>
                    <a:pt x="8" y="14"/>
                    <a:pt x="6" y="14"/>
                  </a:cubicBezTo>
                  <a:cubicBezTo>
                    <a:pt x="3" y="14"/>
                    <a:pt x="0" y="11"/>
                    <a:pt x="0" y="7"/>
                  </a:cubicBezTo>
                  <a:cubicBezTo>
                    <a:pt x="0" y="3"/>
                    <a:pt x="3" y="0"/>
                    <a:pt x="7" y="0"/>
                  </a:cubicBezTo>
                  <a:cubicBezTo>
                    <a:pt x="13" y="0"/>
                    <a:pt x="15" y="4"/>
                    <a:pt x="15" y="9"/>
                  </a:cubicBezTo>
                  <a:cubicBezTo>
                    <a:pt x="15" y="13"/>
                    <a:pt x="14" y="16"/>
                    <a:pt x="12" y="18"/>
                  </a:cubicBezTo>
                  <a:cubicBezTo>
                    <a:pt x="10" y="20"/>
                    <a:pt x="7" y="21"/>
                    <a:pt x="4" y="21"/>
                  </a:cubicBezTo>
                  <a:cubicBezTo>
                    <a:pt x="3" y="21"/>
                    <a:pt x="2" y="21"/>
                    <a:pt x="2" y="21"/>
                  </a:cubicBezTo>
                  <a:lnTo>
                    <a:pt x="2" y="17"/>
                  </a:lnTo>
                  <a:close/>
                  <a:moveTo>
                    <a:pt x="7" y="3"/>
                  </a:moveTo>
                  <a:cubicBezTo>
                    <a:pt x="6" y="3"/>
                    <a:pt x="5" y="5"/>
                    <a:pt x="5" y="7"/>
                  </a:cubicBezTo>
                  <a:cubicBezTo>
                    <a:pt x="5" y="9"/>
                    <a:pt x="6" y="10"/>
                    <a:pt x="7" y="10"/>
                  </a:cubicBezTo>
                  <a:cubicBezTo>
                    <a:pt x="9" y="10"/>
                    <a:pt x="10" y="10"/>
                    <a:pt x="10" y="9"/>
                  </a:cubicBezTo>
                  <a:cubicBezTo>
                    <a:pt x="10" y="9"/>
                    <a:pt x="10" y="8"/>
                    <a:pt x="10" y="8"/>
                  </a:cubicBezTo>
                  <a:cubicBezTo>
                    <a:pt x="10" y="6"/>
                    <a:pt x="10" y="3"/>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p:nvSpPr>
          <p:spPr bwMode="auto">
            <a:xfrm>
              <a:off x="5934075" y="1142352"/>
              <a:ext cx="50800" cy="66675"/>
            </a:xfrm>
            <a:custGeom>
              <a:avLst/>
              <a:gdLst>
                <a:gd name="T0" fmla="*/ 9 w 16"/>
                <a:gd name="T1" fmla="*/ 21 h 21"/>
                <a:gd name="T2" fmla="*/ 9 w 16"/>
                <a:gd name="T3" fmla="*/ 16 h 21"/>
                <a:gd name="T4" fmla="*/ 0 w 16"/>
                <a:gd name="T5" fmla="*/ 16 h 21"/>
                <a:gd name="T6" fmla="*/ 0 w 16"/>
                <a:gd name="T7" fmla="*/ 13 h 21"/>
                <a:gd name="T8" fmla="*/ 8 w 16"/>
                <a:gd name="T9" fmla="*/ 0 h 21"/>
                <a:gd name="T10" fmla="*/ 13 w 16"/>
                <a:gd name="T11" fmla="*/ 0 h 21"/>
                <a:gd name="T12" fmla="*/ 13 w 16"/>
                <a:gd name="T13" fmla="*/ 12 h 21"/>
                <a:gd name="T14" fmla="*/ 16 w 16"/>
                <a:gd name="T15" fmla="*/ 12 h 21"/>
                <a:gd name="T16" fmla="*/ 16 w 16"/>
                <a:gd name="T17" fmla="*/ 16 h 21"/>
                <a:gd name="T18" fmla="*/ 13 w 16"/>
                <a:gd name="T19" fmla="*/ 16 h 21"/>
                <a:gd name="T20" fmla="*/ 13 w 16"/>
                <a:gd name="T21" fmla="*/ 21 h 21"/>
                <a:gd name="T22" fmla="*/ 9 w 16"/>
                <a:gd name="T23" fmla="*/ 21 h 21"/>
                <a:gd name="T24" fmla="*/ 9 w 16"/>
                <a:gd name="T25" fmla="*/ 12 h 21"/>
                <a:gd name="T26" fmla="*/ 9 w 16"/>
                <a:gd name="T27" fmla="*/ 8 h 21"/>
                <a:gd name="T28" fmla="*/ 9 w 16"/>
                <a:gd name="T29" fmla="*/ 4 h 21"/>
                <a:gd name="T30" fmla="*/ 9 w 16"/>
                <a:gd name="T31" fmla="*/ 4 h 21"/>
                <a:gd name="T32" fmla="*/ 7 w 16"/>
                <a:gd name="T33" fmla="*/ 8 h 21"/>
                <a:gd name="T34" fmla="*/ 4 w 16"/>
                <a:gd name="T35" fmla="*/ 12 h 21"/>
                <a:gd name="T36" fmla="*/ 4 w 16"/>
                <a:gd name="T37" fmla="*/ 12 h 21"/>
                <a:gd name="T38" fmla="*/ 9 w 16"/>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1">
                  <a:moveTo>
                    <a:pt x="9" y="21"/>
                  </a:moveTo>
                  <a:cubicBezTo>
                    <a:pt x="9" y="16"/>
                    <a:pt x="9" y="16"/>
                    <a:pt x="9" y="16"/>
                  </a:cubicBezTo>
                  <a:cubicBezTo>
                    <a:pt x="0" y="16"/>
                    <a:pt x="0" y="16"/>
                    <a:pt x="0" y="16"/>
                  </a:cubicBezTo>
                  <a:cubicBezTo>
                    <a:pt x="0" y="13"/>
                    <a:pt x="0" y="13"/>
                    <a:pt x="0" y="13"/>
                  </a:cubicBezTo>
                  <a:cubicBezTo>
                    <a:pt x="8" y="0"/>
                    <a:pt x="8" y="0"/>
                    <a:pt x="8" y="0"/>
                  </a:cubicBezTo>
                  <a:cubicBezTo>
                    <a:pt x="13" y="0"/>
                    <a:pt x="13" y="0"/>
                    <a:pt x="13" y="0"/>
                  </a:cubicBezTo>
                  <a:cubicBezTo>
                    <a:pt x="13" y="12"/>
                    <a:pt x="13" y="12"/>
                    <a:pt x="13" y="12"/>
                  </a:cubicBezTo>
                  <a:cubicBezTo>
                    <a:pt x="16" y="12"/>
                    <a:pt x="16" y="12"/>
                    <a:pt x="16" y="12"/>
                  </a:cubicBezTo>
                  <a:cubicBezTo>
                    <a:pt x="16" y="16"/>
                    <a:pt x="16" y="16"/>
                    <a:pt x="16" y="16"/>
                  </a:cubicBezTo>
                  <a:cubicBezTo>
                    <a:pt x="13" y="16"/>
                    <a:pt x="13" y="16"/>
                    <a:pt x="13" y="16"/>
                  </a:cubicBezTo>
                  <a:cubicBezTo>
                    <a:pt x="13" y="21"/>
                    <a:pt x="13" y="21"/>
                    <a:pt x="13" y="21"/>
                  </a:cubicBezTo>
                  <a:lnTo>
                    <a:pt x="9" y="21"/>
                  </a:lnTo>
                  <a:close/>
                  <a:moveTo>
                    <a:pt x="9" y="12"/>
                  </a:moveTo>
                  <a:cubicBezTo>
                    <a:pt x="9" y="8"/>
                    <a:pt x="9" y="8"/>
                    <a:pt x="9" y="8"/>
                  </a:cubicBezTo>
                  <a:cubicBezTo>
                    <a:pt x="9" y="6"/>
                    <a:pt x="9" y="5"/>
                    <a:pt x="9" y="4"/>
                  </a:cubicBezTo>
                  <a:cubicBezTo>
                    <a:pt x="9" y="4"/>
                    <a:pt x="9" y="4"/>
                    <a:pt x="9" y="4"/>
                  </a:cubicBezTo>
                  <a:cubicBezTo>
                    <a:pt x="8" y="5"/>
                    <a:pt x="8" y="6"/>
                    <a:pt x="7" y="8"/>
                  </a:cubicBezTo>
                  <a:cubicBezTo>
                    <a:pt x="4" y="12"/>
                    <a:pt x="4" y="12"/>
                    <a:pt x="4" y="12"/>
                  </a:cubicBezTo>
                  <a:cubicBezTo>
                    <a:pt x="4" y="12"/>
                    <a:pt x="4" y="12"/>
                    <a:pt x="4" y="12"/>
                  </a:cubicBezTo>
                  <a:lnTo>
                    <a:pt x="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noEditPoints="1"/>
            </p:cNvSpPr>
            <p:nvPr/>
          </p:nvSpPr>
          <p:spPr bwMode="auto">
            <a:xfrm>
              <a:off x="5988050" y="1142352"/>
              <a:ext cx="82550" cy="66675"/>
            </a:xfrm>
            <a:custGeom>
              <a:avLst/>
              <a:gdLst>
                <a:gd name="T0" fmla="*/ 6 w 26"/>
                <a:gd name="T1" fmla="*/ 0 h 21"/>
                <a:gd name="T2" fmla="*/ 11 w 26"/>
                <a:gd name="T3" fmla="*/ 6 h 21"/>
                <a:gd name="T4" fmla="*/ 6 w 26"/>
                <a:gd name="T5" fmla="*/ 12 h 21"/>
                <a:gd name="T6" fmla="*/ 0 w 26"/>
                <a:gd name="T7" fmla="*/ 6 h 21"/>
                <a:gd name="T8" fmla="*/ 6 w 26"/>
                <a:gd name="T9" fmla="*/ 0 h 21"/>
                <a:gd name="T10" fmla="*/ 6 w 26"/>
                <a:gd name="T11" fmla="*/ 3 h 21"/>
                <a:gd name="T12" fmla="*/ 4 w 26"/>
                <a:gd name="T13" fmla="*/ 6 h 21"/>
                <a:gd name="T14" fmla="*/ 6 w 26"/>
                <a:gd name="T15" fmla="*/ 10 h 21"/>
                <a:gd name="T16" fmla="*/ 8 w 26"/>
                <a:gd name="T17" fmla="*/ 6 h 21"/>
                <a:gd name="T18" fmla="*/ 6 w 26"/>
                <a:gd name="T19" fmla="*/ 3 h 21"/>
                <a:gd name="T20" fmla="*/ 6 w 26"/>
                <a:gd name="T21" fmla="*/ 21 h 21"/>
                <a:gd name="T22" fmla="*/ 18 w 26"/>
                <a:gd name="T23" fmla="*/ 0 h 21"/>
                <a:gd name="T24" fmla="*/ 20 w 26"/>
                <a:gd name="T25" fmla="*/ 0 h 21"/>
                <a:gd name="T26" fmla="*/ 9 w 26"/>
                <a:gd name="T27" fmla="*/ 21 h 21"/>
                <a:gd name="T28" fmla="*/ 6 w 26"/>
                <a:gd name="T29" fmla="*/ 21 h 21"/>
                <a:gd name="T30" fmla="*/ 21 w 26"/>
                <a:gd name="T31" fmla="*/ 8 h 21"/>
                <a:gd name="T32" fmla="*/ 26 w 26"/>
                <a:gd name="T33" fmla="*/ 14 h 21"/>
                <a:gd name="T34" fmla="*/ 20 w 26"/>
                <a:gd name="T35" fmla="*/ 21 h 21"/>
                <a:gd name="T36" fmla="*/ 15 w 26"/>
                <a:gd name="T37" fmla="*/ 15 h 21"/>
                <a:gd name="T38" fmla="*/ 21 w 26"/>
                <a:gd name="T39" fmla="*/ 8 h 21"/>
                <a:gd name="T40" fmla="*/ 21 w 26"/>
                <a:gd name="T41" fmla="*/ 11 h 21"/>
                <a:gd name="T42" fmla="*/ 19 w 26"/>
                <a:gd name="T43" fmla="*/ 15 h 21"/>
                <a:gd name="T44" fmla="*/ 21 w 26"/>
                <a:gd name="T45" fmla="*/ 18 h 21"/>
                <a:gd name="T46" fmla="*/ 23 w 26"/>
                <a:gd name="T47" fmla="*/ 15 h 21"/>
                <a:gd name="T48" fmla="*/ 21 w 26"/>
                <a:gd name="T4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1">
                  <a:moveTo>
                    <a:pt x="6" y="0"/>
                  </a:moveTo>
                  <a:cubicBezTo>
                    <a:pt x="10" y="0"/>
                    <a:pt x="11" y="3"/>
                    <a:pt x="11" y="6"/>
                  </a:cubicBezTo>
                  <a:cubicBezTo>
                    <a:pt x="11" y="10"/>
                    <a:pt x="9" y="12"/>
                    <a:pt x="6" y="12"/>
                  </a:cubicBezTo>
                  <a:cubicBezTo>
                    <a:pt x="3" y="12"/>
                    <a:pt x="0" y="10"/>
                    <a:pt x="0" y="6"/>
                  </a:cubicBezTo>
                  <a:cubicBezTo>
                    <a:pt x="0" y="3"/>
                    <a:pt x="3" y="0"/>
                    <a:pt x="6" y="0"/>
                  </a:cubicBezTo>
                  <a:close/>
                  <a:moveTo>
                    <a:pt x="6" y="3"/>
                  </a:moveTo>
                  <a:cubicBezTo>
                    <a:pt x="5" y="3"/>
                    <a:pt x="4" y="4"/>
                    <a:pt x="4" y="6"/>
                  </a:cubicBezTo>
                  <a:cubicBezTo>
                    <a:pt x="4" y="8"/>
                    <a:pt x="5" y="10"/>
                    <a:pt x="6" y="10"/>
                  </a:cubicBezTo>
                  <a:cubicBezTo>
                    <a:pt x="7" y="10"/>
                    <a:pt x="8" y="9"/>
                    <a:pt x="8" y="6"/>
                  </a:cubicBezTo>
                  <a:cubicBezTo>
                    <a:pt x="8" y="4"/>
                    <a:pt x="7" y="3"/>
                    <a:pt x="6" y="3"/>
                  </a:cubicBezTo>
                  <a:close/>
                  <a:moveTo>
                    <a:pt x="6" y="21"/>
                  </a:moveTo>
                  <a:cubicBezTo>
                    <a:pt x="18" y="0"/>
                    <a:pt x="18" y="0"/>
                    <a:pt x="18" y="0"/>
                  </a:cubicBezTo>
                  <a:cubicBezTo>
                    <a:pt x="20" y="0"/>
                    <a:pt x="20" y="0"/>
                    <a:pt x="20" y="0"/>
                  </a:cubicBezTo>
                  <a:cubicBezTo>
                    <a:pt x="9" y="21"/>
                    <a:pt x="9" y="21"/>
                    <a:pt x="9" y="21"/>
                  </a:cubicBezTo>
                  <a:lnTo>
                    <a:pt x="6" y="21"/>
                  </a:lnTo>
                  <a:close/>
                  <a:moveTo>
                    <a:pt x="21" y="8"/>
                  </a:moveTo>
                  <a:cubicBezTo>
                    <a:pt x="24" y="8"/>
                    <a:pt x="26" y="11"/>
                    <a:pt x="26" y="14"/>
                  </a:cubicBezTo>
                  <a:cubicBezTo>
                    <a:pt x="26" y="19"/>
                    <a:pt x="23" y="21"/>
                    <a:pt x="20" y="21"/>
                  </a:cubicBezTo>
                  <a:cubicBezTo>
                    <a:pt x="17" y="21"/>
                    <a:pt x="15" y="19"/>
                    <a:pt x="15" y="15"/>
                  </a:cubicBezTo>
                  <a:cubicBezTo>
                    <a:pt x="15" y="11"/>
                    <a:pt x="17" y="8"/>
                    <a:pt x="21" y="8"/>
                  </a:cubicBezTo>
                  <a:close/>
                  <a:moveTo>
                    <a:pt x="21" y="11"/>
                  </a:moveTo>
                  <a:cubicBezTo>
                    <a:pt x="19" y="11"/>
                    <a:pt x="19" y="13"/>
                    <a:pt x="19" y="15"/>
                  </a:cubicBezTo>
                  <a:cubicBezTo>
                    <a:pt x="18" y="17"/>
                    <a:pt x="19" y="18"/>
                    <a:pt x="21" y="18"/>
                  </a:cubicBezTo>
                  <a:cubicBezTo>
                    <a:pt x="22" y="18"/>
                    <a:pt x="23" y="17"/>
                    <a:pt x="23" y="15"/>
                  </a:cubicBezTo>
                  <a:cubicBezTo>
                    <a:pt x="23" y="13"/>
                    <a:pt x="22" y="11"/>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p:nvSpPr>
          <p:spPr bwMode="auto">
            <a:xfrm>
              <a:off x="5673725" y="1139177"/>
              <a:ext cx="165100" cy="73025"/>
            </a:xfrm>
            <a:custGeom>
              <a:avLst/>
              <a:gdLst>
                <a:gd name="T0" fmla="*/ 104 w 104"/>
                <a:gd name="T1" fmla="*/ 10 h 46"/>
                <a:gd name="T2" fmla="*/ 92 w 104"/>
                <a:gd name="T3" fmla="*/ 10 h 46"/>
                <a:gd name="T4" fmla="*/ 92 w 104"/>
                <a:gd name="T5" fmla="*/ 0 h 46"/>
                <a:gd name="T6" fmla="*/ 0 w 104"/>
                <a:gd name="T7" fmla="*/ 0 h 46"/>
                <a:gd name="T8" fmla="*/ 0 w 104"/>
                <a:gd name="T9" fmla="*/ 46 h 46"/>
                <a:gd name="T10" fmla="*/ 92 w 104"/>
                <a:gd name="T11" fmla="*/ 46 h 46"/>
                <a:gd name="T12" fmla="*/ 92 w 104"/>
                <a:gd name="T13" fmla="*/ 36 h 46"/>
                <a:gd name="T14" fmla="*/ 104 w 104"/>
                <a:gd name="T15" fmla="*/ 36 h 46"/>
                <a:gd name="T16" fmla="*/ 104 w 104"/>
                <a:gd name="T17"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46">
                  <a:moveTo>
                    <a:pt x="104" y="10"/>
                  </a:moveTo>
                  <a:lnTo>
                    <a:pt x="92" y="10"/>
                  </a:lnTo>
                  <a:lnTo>
                    <a:pt x="92" y="0"/>
                  </a:lnTo>
                  <a:lnTo>
                    <a:pt x="0" y="0"/>
                  </a:lnTo>
                  <a:lnTo>
                    <a:pt x="0" y="46"/>
                  </a:lnTo>
                  <a:lnTo>
                    <a:pt x="92" y="46"/>
                  </a:lnTo>
                  <a:lnTo>
                    <a:pt x="92" y="36"/>
                  </a:lnTo>
                  <a:lnTo>
                    <a:pt x="104" y="36"/>
                  </a:lnTo>
                  <a:lnTo>
                    <a:pt x="10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p:nvSpPr>
          <p:spPr bwMode="auto">
            <a:xfrm>
              <a:off x="3067050" y="1123302"/>
              <a:ext cx="155575" cy="50800"/>
            </a:xfrm>
            <a:custGeom>
              <a:avLst/>
              <a:gdLst>
                <a:gd name="T0" fmla="*/ 3 w 49"/>
                <a:gd name="T1" fmla="*/ 15 h 16"/>
                <a:gd name="T2" fmla="*/ 2 w 49"/>
                <a:gd name="T3" fmla="*/ 15 h 16"/>
                <a:gd name="T4" fmla="*/ 1 w 49"/>
                <a:gd name="T5" fmla="*/ 12 h 16"/>
                <a:gd name="T6" fmla="*/ 25 w 49"/>
                <a:gd name="T7" fmla="*/ 0 h 16"/>
                <a:gd name="T8" fmla="*/ 49 w 49"/>
                <a:gd name="T9" fmla="*/ 12 h 16"/>
                <a:gd name="T10" fmla="*/ 48 w 49"/>
                <a:gd name="T11" fmla="*/ 15 h 16"/>
                <a:gd name="T12" fmla="*/ 45 w 49"/>
                <a:gd name="T13" fmla="*/ 15 h 16"/>
                <a:gd name="T14" fmla="*/ 25 w 49"/>
                <a:gd name="T15" fmla="*/ 5 h 16"/>
                <a:gd name="T16" fmla="*/ 5 w 49"/>
                <a:gd name="T17" fmla="*/ 15 h 16"/>
                <a:gd name="T18" fmla="*/ 3 w 49"/>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6">
                  <a:moveTo>
                    <a:pt x="3" y="15"/>
                  </a:moveTo>
                  <a:cubicBezTo>
                    <a:pt x="2" y="15"/>
                    <a:pt x="2" y="15"/>
                    <a:pt x="2" y="15"/>
                  </a:cubicBezTo>
                  <a:cubicBezTo>
                    <a:pt x="1" y="14"/>
                    <a:pt x="0" y="13"/>
                    <a:pt x="1" y="12"/>
                  </a:cubicBezTo>
                  <a:cubicBezTo>
                    <a:pt x="7" y="5"/>
                    <a:pt x="16" y="0"/>
                    <a:pt x="25" y="0"/>
                  </a:cubicBezTo>
                  <a:cubicBezTo>
                    <a:pt x="34" y="0"/>
                    <a:pt x="43" y="5"/>
                    <a:pt x="49" y="12"/>
                  </a:cubicBezTo>
                  <a:cubicBezTo>
                    <a:pt x="49" y="13"/>
                    <a:pt x="49" y="14"/>
                    <a:pt x="48" y="15"/>
                  </a:cubicBezTo>
                  <a:cubicBezTo>
                    <a:pt x="47" y="16"/>
                    <a:pt x="46" y="16"/>
                    <a:pt x="45" y="15"/>
                  </a:cubicBezTo>
                  <a:cubicBezTo>
                    <a:pt x="40" y="9"/>
                    <a:pt x="33" y="5"/>
                    <a:pt x="25" y="5"/>
                  </a:cubicBezTo>
                  <a:cubicBezTo>
                    <a:pt x="17" y="5"/>
                    <a:pt x="10" y="9"/>
                    <a:pt x="5" y="15"/>
                  </a:cubicBezTo>
                  <a:cubicBezTo>
                    <a:pt x="4" y="15"/>
                    <a:pt x="4" y="15"/>
                    <a:pt x="3"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p:nvSpPr>
          <p:spPr bwMode="auto">
            <a:xfrm>
              <a:off x="3089275" y="1151877"/>
              <a:ext cx="114300" cy="41275"/>
            </a:xfrm>
            <a:custGeom>
              <a:avLst/>
              <a:gdLst>
                <a:gd name="T0" fmla="*/ 33 w 36"/>
                <a:gd name="T1" fmla="*/ 12 h 13"/>
                <a:gd name="T2" fmla="*/ 31 w 36"/>
                <a:gd name="T3" fmla="*/ 11 h 13"/>
                <a:gd name="T4" fmla="*/ 18 w 36"/>
                <a:gd name="T5" fmla="*/ 5 h 13"/>
                <a:gd name="T6" fmla="*/ 4 w 36"/>
                <a:gd name="T7" fmla="*/ 11 h 13"/>
                <a:gd name="T8" fmla="*/ 1 w 36"/>
                <a:gd name="T9" fmla="*/ 12 h 13"/>
                <a:gd name="T10" fmla="*/ 1 w 36"/>
                <a:gd name="T11" fmla="*/ 8 h 13"/>
                <a:gd name="T12" fmla="*/ 18 w 36"/>
                <a:gd name="T13" fmla="*/ 0 h 13"/>
                <a:gd name="T14" fmla="*/ 35 w 36"/>
                <a:gd name="T15" fmla="*/ 8 h 13"/>
                <a:gd name="T16" fmla="*/ 35 w 36"/>
                <a:gd name="T17" fmla="*/ 12 h 13"/>
                <a:gd name="T18" fmla="*/ 33 w 36"/>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3" y="12"/>
                  </a:moveTo>
                  <a:cubicBezTo>
                    <a:pt x="33" y="12"/>
                    <a:pt x="32" y="12"/>
                    <a:pt x="31" y="11"/>
                  </a:cubicBezTo>
                  <a:cubicBezTo>
                    <a:pt x="28" y="7"/>
                    <a:pt x="23" y="5"/>
                    <a:pt x="18" y="5"/>
                  </a:cubicBezTo>
                  <a:cubicBezTo>
                    <a:pt x="13" y="5"/>
                    <a:pt x="8" y="7"/>
                    <a:pt x="4" y="11"/>
                  </a:cubicBezTo>
                  <a:cubicBezTo>
                    <a:pt x="4" y="12"/>
                    <a:pt x="2" y="13"/>
                    <a:pt x="1" y="12"/>
                  </a:cubicBezTo>
                  <a:cubicBezTo>
                    <a:pt x="0" y="11"/>
                    <a:pt x="0" y="9"/>
                    <a:pt x="1" y="8"/>
                  </a:cubicBezTo>
                  <a:cubicBezTo>
                    <a:pt x="5" y="3"/>
                    <a:pt x="11" y="0"/>
                    <a:pt x="18" y="0"/>
                  </a:cubicBezTo>
                  <a:cubicBezTo>
                    <a:pt x="25" y="0"/>
                    <a:pt x="31" y="3"/>
                    <a:pt x="35" y="8"/>
                  </a:cubicBezTo>
                  <a:cubicBezTo>
                    <a:pt x="36" y="9"/>
                    <a:pt x="36" y="11"/>
                    <a:pt x="35" y="12"/>
                  </a:cubicBezTo>
                  <a:cubicBezTo>
                    <a:pt x="34" y="12"/>
                    <a:pt x="34" y="12"/>
                    <a:pt x="3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3114675" y="1177277"/>
              <a:ext cx="63500" cy="31750"/>
            </a:xfrm>
            <a:custGeom>
              <a:avLst/>
              <a:gdLst>
                <a:gd name="T0" fmla="*/ 3 w 20"/>
                <a:gd name="T1" fmla="*/ 10 h 10"/>
                <a:gd name="T2" fmla="*/ 1 w 20"/>
                <a:gd name="T3" fmla="*/ 9 h 10"/>
                <a:gd name="T4" fmla="*/ 1 w 20"/>
                <a:gd name="T5" fmla="*/ 6 h 10"/>
                <a:gd name="T6" fmla="*/ 19 w 20"/>
                <a:gd name="T7" fmla="*/ 6 h 10"/>
                <a:gd name="T8" fmla="*/ 19 w 20"/>
                <a:gd name="T9" fmla="*/ 9 h 10"/>
                <a:gd name="T10" fmla="*/ 15 w 20"/>
                <a:gd name="T11" fmla="*/ 9 h 10"/>
                <a:gd name="T12" fmla="*/ 5 w 20"/>
                <a:gd name="T13" fmla="*/ 9 h 10"/>
                <a:gd name="T14" fmla="*/ 3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3" y="10"/>
                  </a:moveTo>
                  <a:cubicBezTo>
                    <a:pt x="2" y="10"/>
                    <a:pt x="2" y="10"/>
                    <a:pt x="1" y="9"/>
                  </a:cubicBezTo>
                  <a:cubicBezTo>
                    <a:pt x="0" y="8"/>
                    <a:pt x="0" y="7"/>
                    <a:pt x="1" y="6"/>
                  </a:cubicBezTo>
                  <a:cubicBezTo>
                    <a:pt x="5" y="0"/>
                    <a:pt x="15" y="0"/>
                    <a:pt x="19" y="6"/>
                  </a:cubicBezTo>
                  <a:cubicBezTo>
                    <a:pt x="20" y="7"/>
                    <a:pt x="20" y="8"/>
                    <a:pt x="19" y="9"/>
                  </a:cubicBezTo>
                  <a:cubicBezTo>
                    <a:pt x="18" y="10"/>
                    <a:pt x="16" y="10"/>
                    <a:pt x="15" y="9"/>
                  </a:cubicBezTo>
                  <a:cubicBezTo>
                    <a:pt x="13" y="5"/>
                    <a:pt x="7" y="5"/>
                    <a:pt x="5" y="9"/>
                  </a:cubicBezTo>
                  <a:cubicBezTo>
                    <a:pt x="4" y="9"/>
                    <a:pt x="3" y="10"/>
                    <a:pt x="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Oval 15"/>
            <p:cNvSpPr>
              <a:spLocks noChangeArrowheads="1"/>
            </p:cNvSpPr>
            <p:nvPr/>
          </p:nvSpPr>
          <p:spPr bwMode="auto">
            <a:xfrm>
              <a:off x="3136900" y="1209027"/>
              <a:ext cx="1905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p:nvSpPr>
          <p:spPr bwMode="auto">
            <a:xfrm>
              <a:off x="3187700" y="2183752"/>
              <a:ext cx="2794000" cy="1252538"/>
            </a:xfrm>
            <a:custGeom>
              <a:avLst/>
              <a:gdLst>
                <a:gd name="T0" fmla="*/ 880 w 880"/>
                <a:gd name="T1" fmla="*/ 337 h 394"/>
                <a:gd name="T2" fmla="*/ 824 w 880"/>
                <a:gd name="T3" fmla="*/ 394 h 394"/>
                <a:gd name="T4" fmla="*/ 57 w 880"/>
                <a:gd name="T5" fmla="*/ 394 h 394"/>
                <a:gd name="T6" fmla="*/ 0 w 880"/>
                <a:gd name="T7" fmla="*/ 337 h 394"/>
                <a:gd name="T8" fmla="*/ 0 w 880"/>
                <a:gd name="T9" fmla="*/ 56 h 394"/>
                <a:gd name="T10" fmla="*/ 57 w 880"/>
                <a:gd name="T11" fmla="*/ 0 h 394"/>
                <a:gd name="T12" fmla="*/ 824 w 880"/>
                <a:gd name="T13" fmla="*/ 0 h 394"/>
                <a:gd name="T14" fmla="*/ 880 w 880"/>
                <a:gd name="T15" fmla="*/ 56 h 394"/>
                <a:gd name="T16" fmla="*/ 880 w 880"/>
                <a:gd name="T17" fmla="*/ 33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0" h="394">
                  <a:moveTo>
                    <a:pt x="880" y="337"/>
                  </a:moveTo>
                  <a:cubicBezTo>
                    <a:pt x="880" y="368"/>
                    <a:pt x="855" y="394"/>
                    <a:pt x="824" y="394"/>
                  </a:cubicBezTo>
                  <a:cubicBezTo>
                    <a:pt x="57" y="394"/>
                    <a:pt x="57" y="394"/>
                    <a:pt x="57" y="394"/>
                  </a:cubicBezTo>
                  <a:cubicBezTo>
                    <a:pt x="26" y="394"/>
                    <a:pt x="0" y="368"/>
                    <a:pt x="0" y="337"/>
                  </a:cubicBezTo>
                  <a:cubicBezTo>
                    <a:pt x="0" y="56"/>
                    <a:pt x="0" y="56"/>
                    <a:pt x="0" y="56"/>
                  </a:cubicBezTo>
                  <a:cubicBezTo>
                    <a:pt x="0" y="25"/>
                    <a:pt x="26" y="0"/>
                    <a:pt x="57" y="0"/>
                  </a:cubicBezTo>
                  <a:cubicBezTo>
                    <a:pt x="824" y="0"/>
                    <a:pt x="824" y="0"/>
                    <a:pt x="824" y="0"/>
                  </a:cubicBezTo>
                  <a:cubicBezTo>
                    <a:pt x="855" y="0"/>
                    <a:pt x="880" y="25"/>
                    <a:pt x="880" y="56"/>
                  </a:cubicBezTo>
                  <a:lnTo>
                    <a:pt x="880" y="3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noEditPoints="1"/>
            </p:cNvSpPr>
            <p:nvPr/>
          </p:nvSpPr>
          <p:spPr bwMode="auto">
            <a:xfrm>
              <a:off x="3178175" y="2171052"/>
              <a:ext cx="2816225" cy="1274763"/>
            </a:xfrm>
            <a:custGeom>
              <a:avLst/>
              <a:gdLst>
                <a:gd name="T0" fmla="*/ 827 w 887"/>
                <a:gd name="T1" fmla="*/ 401 h 401"/>
                <a:gd name="T2" fmla="*/ 60 w 887"/>
                <a:gd name="T3" fmla="*/ 401 h 401"/>
                <a:gd name="T4" fmla="*/ 0 w 887"/>
                <a:gd name="T5" fmla="*/ 341 h 401"/>
                <a:gd name="T6" fmla="*/ 0 w 887"/>
                <a:gd name="T7" fmla="*/ 60 h 401"/>
                <a:gd name="T8" fmla="*/ 60 w 887"/>
                <a:gd name="T9" fmla="*/ 0 h 401"/>
                <a:gd name="T10" fmla="*/ 827 w 887"/>
                <a:gd name="T11" fmla="*/ 0 h 401"/>
                <a:gd name="T12" fmla="*/ 887 w 887"/>
                <a:gd name="T13" fmla="*/ 60 h 401"/>
                <a:gd name="T14" fmla="*/ 887 w 887"/>
                <a:gd name="T15" fmla="*/ 341 h 401"/>
                <a:gd name="T16" fmla="*/ 827 w 887"/>
                <a:gd name="T17" fmla="*/ 401 h 401"/>
                <a:gd name="T18" fmla="*/ 60 w 887"/>
                <a:gd name="T19" fmla="*/ 8 h 401"/>
                <a:gd name="T20" fmla="*/ 7 w 887"/>
                <a:gd name="T21" fmla="*/ 60 h 401"/>
                <a:gd name="T22" fmla="*/ 7 w 887"/>
                <a:gd name="T23" fmla="*/ 341 h 401"/>
                <a:gd name="T24" fmla="*/ 60 w 887"/>
                <a:gd name="T25" fmla="*/ 394 h 401"/>
                <a:gd name="T26" fmla="*/ 827 w 887"/>
                <a:gd name="T27" fmla="*/ 394 h 401"/>
                <a:gd name="T28" fmla="*/ 879 w 887"/>
                <a:gd name="T29" fmla="*/ 341 h 401"/>
                <a:gd name="T30" fmla="*/ 879 w 887"/>
                <a:gd name="T31" fmla="*/ 60 h 401"/>
                <a:gd name="T32" fmla="*/ 827 w 887"/>
                <a:gd name="T33" fmla="*/ 8 h 401"/>
                <a:gd name="T34" fmla="*/ 60 w 887"/>
                <a:gd name="T35"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7" h="401">
                  <a:moveTo>
                    <a:pt x="827" y="401"/>
                  </a:moveTo>
                  <a:cubicBezTo>
                    <a:pt x="60" y="401"/>
                    <a:pt x="60" y="401"/>
                    <a:pt x="60" y="401"/>
                  </a:cubicBezTo>
                  <a:cubicBezTo>
                    <a:pt x="27" y="401"/>
                    <a:pt x="0" y="375"/>
                    <a:pt x="0" y="341"/>
                  </a:cubicBezTo>
                  <a:cubicBezTo>
                    <a:pt x="0" y="60"/>
                    <a:pt x="0" y="60"/>
                    <a:pt x="0" y="60"/>
                  </a:cubicBezTo>
                  <a:cubicBezTo>
                    <a:pt x="0" y="27"/>
                    <a:pt x="27" y="0"/>
                    <a:pt x="60" y="0"/>
                  </a:cubicBezTo>
                  <a:cubicBezTo>
                    <a:pt x="827" y="0"/>
                    <a:pt x="827" y="0"/>
                    <a:pt x="827" y="0"/>
                  </a:cubicBezTo>
                  <a:cubicBezTo>
                    <a:pt x="860" y="0"/>
                    <a:pt x="887" y="27"/>
                    <a:pt x="887" y="60"/>
                  </a:cubicBezTo>
                  <a:cubicBezTo>
                    <a:pt x="887" y="341"/>
                    <a:pt x="887" y="341"/>
                    <a:pt x="887" y="341"/>
                  </a:cubicBezTo>
                  <a:cubicBezTo>
                    <a:pt x="887" y="375"/>
                    <a:pt x="860" y="401"/>
                    <a:pt x="827" y="401"/>
                  </a:cubicBezTo>
                  <a:close/>
                  <a:moveTo>
                    <a:pt x="60" y="8"/>
                  </a:moveTo>
                  <a:cubicBezTo>
                    <a:pt x="31" y="8"/>
                    <a:pt x="7" y="31"/>
                    <a:pt x="7" y="60"/>
                  </a:cubicBezTo>
                  <a:cubicBezTo>
                    <a:pt x="7" y="341"/>
                    <a:pt x="7" y="341"/>
                    <a:pt x="7" y="341"/>
                  </a:cubicBezTo>
                  <a:cubicBezTo>
                    <a:pt x="7" y="370"/>
                    <a:pt x="31" y="394"/>
                    <a:pt x="60" y="394"/>
                  </a:cubicBezTo>
                  <a:cubicBezTo>
                    <a:pt x="827" y="394"/>
                    <a:pt x="827" y="394"/>
                    <a:pt x="827" y="394"/>
                  </a:cubicBezTo>
                  <a:cubicBezTo>
                    <a:pt x="856" y="394"/>
                    <a:pt x="879" y="370"/>
                    <a:pt x="879" y="341"/>
                  </a:cubicBezTo>
                  <a:cubicBezTo>
                    <a:pt x="879" y="60"/>
                    <a:pt x="879" y="60"/>
                    <a:pt x="879" y="60"/>
                  </a:cubicBezTo>
                  <a:cubicBezTo>
                    <a:pt x="879" y="31"/>
                    <a:pt x="856" y="8"/>
                    <a:pt x="827" y="8"/>
                  </a:cubicBezTo>
                  <a:lnTo>
                    <a:pt x="60" y="8"/>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p:nvSpPr>
          <p:spPr bwMode="auto">
            <a:xfrm>
              <a:off x="3543300" y="3145891"/>
              <a:ext cx="2247900" cy="12700"/>
            </a:xfrm>
            <a:custGeom>
              <a:avLst/>
              <a:gdLst>
                <a:gd name="T0" fmla="*/ 706 w 708"/>
                <a:gd name="T1" fmla="*/ 4 h 4"/>
                <a:gd name="T2" fmla="*/ 2 w 708"/>
                <a:gd name="T3" fmla="*/ 4 h 4"/>
                <a:gd name="T4" fmla="*/ 0 w 708"/>
                <a:gd name="T5" fmla="*/ 2 h 4"/>
                <a:gd name="T6" fmla="*/ 2 w 708"/>
                <a:gd name="T7" fmla="*/ 0 h 4"/>
                <a:gd name="T8" fmla="*/ 706 w 708"/>
                <a:gd name="T9" fmla="*/ 0 h 4"/>
                <a:gd name="T10" fmla="*/ 708 w 708"/>
                <a:gd name="T11" fmla="*/ 2 h 4"/>
                <a:gd name="T12" fmla="*/ 706 w 70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708" h="4">
                  <a:moveTo>
                    <a:pt x="706" y="4"/>
                  </a:moveTo>
                  <a:cubicBezTo>
                    <a:pt x="2" y="4"/>
                    <a:pt x="2" y="4"/>
                    <a:pt x="2" y="4"/>
                  </a:cubicBezTo>
                  <a:cubicBezTo>
                    <a:pt x="1" y="4"/>
                    <a:pt x="0" y="3"/>
                    <a:pt x="0" y="2"/>
                  </a:cubicBezTo>
                  <a:cubicBezTo>
                    <a:pt x="0" y="1"/>
                    <a:pt x="1" y="0"/>
                    <a:pt x="2" y="0"/>
                  </a:cubicBezTo>
                  <a:cubicBezTo>
                    <a:pt x="706" y="0"/>
                    <a:pt x="706" y="0"/>
                    <a:pt x="706" y="0"/>
                  </a:cubicBezTo>
                  <a:cubicBezTo>
                    <a:pt x="707" y="0"/>
                    <a:pt x="708" y="1"/>
                    <a:pt x="708" y="2"/>
                  </a:cubicBezTo>
                  <a:cubicBezTo>
                    <a:pt x="708" y="3"/>
                    <a:pt x="707" y="4"/>
                    <a:pt x="706" y="4"/>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p:nvSpPr>
          <p:spPr bwMode="auto">
            <a:xfrm>
              <a:off x="3333750" y="2996666"/>
              <a:ext cx="146050" cy="155575"/>
            </a:xfrm>
            <a:custGeom>
              <a:avLst/>
              <a:gdLst>
                <a:gd name="T0" fmla="*/ 0 w 46"/>
                <a:gd name="T1" fmla="*/ 49 h 49"/>
                <a:gd name="T2" fmla="*/ 18 w 46"/>
                <a:gd name="T3" fmla="*/ 23 h 49"/>
                <a:gd name="T4" fmla="*/ 2 w 46"/>
                <a:gd name="T5" fmla="*/ 0 h 49"/>
                <a:gd name="T6" fmla="*/ 12 w 46"/>
                <a:gd name="T7" fmla="*/ 0 h 49"/>
                <a:gd name="T8" fmla="*/ 19 w 46"/>
                <a:gd name="T9" fmla="*/ 11 h 49"/>
                <a:gd name="T10" fmla="*/ 23 w 46"/>
                <a:gd name="T11" fmla="*/ 17 h 49"/>
                <a:gd name="T12" fmla="*/ 27 w 46"/>
                <a:gd name="T13" fmla="*/ 11 h 49"/>
                <a:gd name="T14" fmla="*/ 35 w 46"/>
                <a:gd name="T15" fmla="*/ 0 h 49"/>
                <a:gd name="T16" fmla="*/ 45 w 46"/>
                <a:gd name="T17" fmla="*/ 0 h 49"/>
                <a:gd name="T18" fmla="*/ 28 w 46"/>
                <a:gd name="T19" fmla="*/ 23 h 49"/>
                <a:gd name="T20" fmla="*/ 46 w 46"/>
                <a:gd name="T21" fmla="*/ 49 h 49"/>
                <a:gd name="T22" fmla="*/ 36 w 46"/>
                <a:gd name="T23" fmla="*/ 49 h 49"/>
                <a:gd name="T24" fmla="*/ 26 w 46"/>
                <a:gd name="T25" fmla="*/ 33 h 49"/>
                <a:gd name="T26" fmla="*/ 23 w 46"/>
                <a:gd name="T27" fmla="*/ 29 h 49"/>
                <a:gd name="T28" fmla="*/ 10 w 46"/>
                <a:gd name="T29" fmla="*/ 49 h 49"/>
                <a:gd name="T30" fmla="*/ 0 w 46"/>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9">
                  <a:moveTo>
                    <a:pt x="0" y="49"/>
                  </a:moveTo>
                  <a:cubicBezTo>
                    <a:pt x="18" y="23"/>
                    <a:pt x="18" y="23"/>
                    <a:pt x="18" y="23"/>
                  </a:cubicBezTo>
                  <a:cubicBezTo>
                    <a:pt x="2" y="0"/>
                    <a:pt x="2" y="0"/>
                    <a:pt x="2" y="0"/>
                  </a:cubicBezTo>
                  <a:cubicBezTo>
                    <a:pt x="12" y="0"/>
                    <a:pt x="12" y="0"/>
                    <a:pt x="12" y="0"/>
                  </a:cubicBezTo>
                  <a:cubicBezTo>
                    <a:pt x="19" y="11"/>
                    <a:pt x="19" y="11"/>
                    <a:pt x="19" y="11"/>
                  </a:cubicBezTo>
                  <a:cubicBezTo>
                    <a:pt x="21" y="13"/>
                    <a:pt x="22" y="15"/>
                    <a:pt x="23" y="17"/>
                  </a:cubicBezTo>
                  <a:cubicBezTo>
                    <a:pt x="24" y="15"/>
                    <a:pt x="25" y="13"/>
                    <a:pt x="27" y="11"/>
                  </a:cubicBezTo>
                  <a:cubicBezTo>
                    <a:pt x="35" y="0"/>
                    <a:pt x="35" y="0"/>
                    <a:pt x="35" y="0"/>
                  </a:cubicBezTo>
                  <a:cubicBezTo>
                    <a:pt x="45" y="0"/>
                    <a:pt x="45" y="0"/>
                    <a:pt x="45" y="0"/>
                  </a:cubicBezTo>
                  <a:cubicBezTo>
                    <a:pt x="28" y="23"/>
                    <a:pt x="28" y="23"/>
                    <a:pt x="28" y="23"/>
                  </a:cubicBezTo>
                  <a:cubicBezTo>
                    <a:pt x="46" y="49"/>
                    <a:pt x="46" y="49"/>
                    <a:pt x="46" y="49"/>
                  </a:cubicBezTo>
                  <a:cubicBezTo>
                    <a:pt x="36" y="49"/>
                    <a:pt x="36" y="49"/>
                    <a:pt x="36" y="49"/>
                  </a:cubicBezTo>
                  <a:cubicBezTo>
                    <a:pt x="26" y="33"/>
                    <a:pt x="26" y="33"/>
                    <a:pt x="26" y="33"/>
                  </a:cubicBezTo>
                  <a:cubicBezTo>
                    <a:pt x="23" y="29"/>
                    <a:pt x="23" y="29"/>
                    <a:pt x="23" y="29"/>
                  </a:cubicBezTo>
                  <a:cubicBezTo>
                    <a:pt x="10" y="49"/>
                    <a:pt x="10" y="49"/>
                    <a:pt x="10" y="49"/>
                  </a:cubicBezTo>
                  <a:lnTo>
                    <a:pt x="0" y="49"/>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p:nvSpPr>
          <p:spPr bwMode="auto">
            <a:xfrm>
              <a:off x="3187700" y="2183752"/>
              <a:ext cx="2794000" cy="293688"/>
            </a:xfrm>
            <a:custGeom>
              <a:avLst/>
              <a:gdLst>
                <a:gd name="T0" fmla="*/ 824 w 880"/>
                <a:gd name="T1" fmla="*/ 0 h 92"/>
                <a:gd name="T2" fmla="*/ 57 w 880"/>
                <a:gd name="T3" fmla="*/ 0 h 92"/>
                <a:gd name="T4" fmla="*/ 0 w 880"/>
                <a:gd name="T5" fmla="*/ 56 h 92"/>
                <a:gd name="T6" fmla="*/ 0 w 880"/>
                <a:gd name="T7" fmla="*/ 92 h 92"/>
                <a:gd name="T8" fmla="*/ 880 w 880"/>
                <a:gd name="T9" fmla="*/ 92 h 92"/>
                <a:gd name="T10" fmla="*/ 880 w 880"/>
                <a:gd name="T11" fmla="*/ 56 h 92"/>
                <a:gd name="T12" fmla="*/ 824 w 880"/>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880" h="92">
                  <a:moveTo>
                    <a:pt x="824" y="0"/>
                  </a:moveTo>
                  <a:cubicBezTo>
                    <a:pt x="57" y="0"/>
                    <a:pt x="57" y="0"/>
                    <a:pt x="57" y="0"/>
                  </a:cubicBezTo>
                  <a:cubicBezTo>
                    <a:pt x="26" y="0"/>
                    <a:pt x="0" y="25"/>
                    <a:pt x="0" y="56"/>
                  </a:cubicBezTo>
                  <a:cubicBezTo>
                    <a:pt x="0" y="92"/>
                    <a:pt x="0" y="92"/>
                    <a:pt x="0" y="92"/>
                  </a:cubicBezTo>
                  <a:cubicBezTo>
                    <a:pt x="880" y="92"/>
                    <a:pt x="880" y="92"/>
                    <a:pt x="880" y="92"/>
                  </a:cubicBezTo>
                  <a:cubicBezTo>
                    <a:pt x="880" y="56"/>
                    <a:pt x="880" y="56"/>
                    <a:pt x="880" y="56"/>
                  </a:cubicBezTo>
                  <a:cubicBezTo>
                    <a:pt x="880" y="25"/>
                    <a:pt x="855" y="0"/>
                    <a:pt x="824" y="0"/>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1" name="right hand"/>
          <p:cNvGrpSpPr/>
          <p:nvPr/>
        </p:nvGrpSpPr>
        <p:grpSpPr>
          <a:xfrm>
            <a:off x="2561555" y="2466515"/>
            <a:ext cx="3471312" cy="4877715"/>
            <a:chOff x="4951412" y="2805113"/>
            <a:chExt cx="5157788" cy="5435600"/>
          </a:xfrm>
          <a:effectLst>
            <a:outerShdw blurRad="127000" dist="63500" dir="5400000" algn="t" rotWithShape="0">
              <a:schemeClr val="tx1">
                <a:lumMod val="85000"/>
                <a:lumOff val="15000"/>
                <a:alpha val="40000"/>
              </a:schemeClr>
            </a:outerShdw>
          </a:effectLst>
        </p:grpSpPr>
        <p:sp>
          <p:nvSpPr>
            <p:cNvPr id="32" name="Freeform 182"/>
            <p:cNvSpPr>
              <a:spLocks/>
            </p:cNvSpPr>
            <p:nvPr/>
          </p:nvSpPr>
          <p:spPr bwMode="auto">
            <a:xfrm>
              <a:off x="4951412" y="2805113"/>
              <a:ext cx="5157788" cy="5435600"/>
            </a:xfrm>
            <a:custGeom>
              <a:avLst/>
              <a:gdLst>
                <a:gd name="T0" fmla="*/ 1180 w 1626"/>
                <a:gd name="T1" fmla="*/ 980 h 1713"/>
                <a:gd name="T2" fmla="*/ 1093 w 1626"/>
                <a:gd name="T3" fmla="*/ 687 h 1713"/>
                <a:gd name="T4" fmla="*/ 1000 w 1626"/>
                <a:gd name="T5" fmla="*/ 493 h 1713"/>
                <a:gd name="T6" fmla="*/ 904 w 1626"/>
                <a:gd name="T7" fmla="*/ 470 h 1713"/>
                <a:gd name="T8" fmla="*/ 875 w 1626"/>
                <a:gd name="T9" fmla="*/ 479 h 1713"/>
                <a:gd name="T10" fmla="*/ 797 w 1626"/>
                <a:gd name="T11" fmla="*/ 452 h 1713"/>
                <a:gd name="T12" fmla="*/ 726 w 1626"/>
                <a:gd name="T13" fmla="*/ 462 h 1713"/>
                <a:gd name="T14" fmla="*/ 685 w 1626"/>
                <a:gd name="T15" fmla="*/ 467 h 1713"/>
                <a:gd name="T16" fmla="*/ 627 w 1626"/>
                <a:gd name="T17" fmla="*/ 418 h 1713"/>
                <a:gd name="T18" fmla="*/ 591 w 1626"/>
                <a:gd name="T19" fmla="*/ 395 h 1713"/>
                <a:gd name="T20" fmla="*/ 563 w 1626"/>
                <a:gd name="T21" fmla="*/ 381 h 1713"/>
                <a:gd name="T22" fmla="*/ 449 w 1626"/>
                <a:gd name="T23" fmla="*/ 396 h 1713"/>
                <a:gd name="T24" fmla="*/ 421 w 1626"/>
                <a:gd name="T25" fmla="*/ 417 h 1713"/>
                <a:gd name="T26" fmla="*/ 349 w 1626"/>
                <a:gd name="T27" fmla="*/ 316 h 1713"/>
                <a:gd name="T28" fmla="*/ 294 w 1626"/>
                <a:gd name="T29" fmla="*/ 241 h 1713"/>
                <a:gd name="T30" fmla="*/ 249 w 1626"/>
                <a:gd name="T31" fmla="*/ 181 h 1713"/>
                <a:gd name="T32" fmla="*/ 104 w 1626"/>
                <a:gd name="T33" fmla="*/ 0 h 1713"/>
                <a:gd name="T34" fmla="*/ 28 w 1626"/>
                <a:gd name="T35" fmla="*/ 35 h 1713"/>
                <a:gd name="T36" fmla="*/ 146 w 1626"/>
                <a:gd name="T37" fmla="*/ 348 h 1713"/>
                <a:gd name="T38" fmla="*/ 270 w 1626"/>
                <a:gd name="T39" fmla="*/ 544 h 1713"/>
                <a:gd name="T40" fmla="*/ 371 w 1626"/>
                <a:gd name="T41" fmla="*/ 790 h 1713"/>
                <a:gd name="T42" fmla="*/ 362 w 1626"/>
                <a:gd name="T43" fmla="*/ 835 h 1713"/>
                <a:gd name="T44" fmla="*/ 306 w 1626"/>
                <a:gd name="T45" fmla="*/ 768 h 1713"/>
                <a:gd name="T46" fmla="*/ 102 w 1626"/>
                <a:gd name="T47" fmla="*/ 646 h 1713"/>
                <a:gd name="T48" fmla="*/ 45 w 1626"/>
                <a:gd name="T49" fmla="*/ 749 h 1713"/>
                <a:gd name="T50" fmla="*/ 113 w 1626"/>
                <a:gd name="T51" fmla="*/ 825 h 1713"/>
                <a:gd name="T52" fmla="*/ 147 w 1626"/>
                <a:gd name="T53" fmla="*/ 898 h 1713"/>
                <a:gd name="T54" fmla="*/ 243 w 1626"/>
                <a:gd name="T55" fmla="*/ 1004 h 1713"/>
                <a:gd name="T56" fmla="*/ 352 w 1626"/>
                <a:gd name="T57" fmla="*/ 1150 h 1713"/>
                <a:gd name="T58" fmla="*/ 449 w 1626"/>
                <a:gd name="T59" fmla="*/ 1238 h 1713"/>
                <a:gd name="T60" fmla="*/ 1057 w 1626"/>
                <a:gd name="T61" fmla="*/ 1709 h 1713"/>
                <a:gd name="T62" fmla="*/ 1610 w 1626"/>
                <a:gd name="T63" fmla="*/ 1713 h 1713"/>
                <a:gd name="T64" fmla="*/ 1626 w 1626"/>
                <a:gd name="T65" fmla="*/ 1564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6" h="1713">
                  <a:moveTo>
                    <a:pt x="1622" y="1554"/>
                  </a:moveTo>
                  <a:cubicBezTo>
                    <a:pt x="1506" y="1413"/>
                    <a:pt x="1201" y="1035"/>
                    <a:pt x="1180" y="980"/>
                  </a:cubicBezTo>
                  <a:cubicBezTo>
                    <a:pt x="1167" y="946"/>
                    <a:pt x="1151" y="885"/>
                    <a:pt x="1135" y="827"/>
                  </a:cubicBezTo>
                  <a:cubicBezTo>
                    <a:pt x="1119" y="769"/>
                    <a:pt x="1105" y="714"/>
                    <a:pt x="1093" y="687"/>
                  </a:cubicBezTo>
                  <a:cubicBezTo>
                    <a:pt x="1087" y="673"/>
                    <a:pt x="1081" y="654"/>
                    <a:pt x="1075" y="634"/>
                  </a:cubicBezTo>
                  <a:cubicBezTo>
                    <a:pt x="1057" y="577"/>
                    <a:pt x="1036" y="512"/>
                    <a:pt x="1000" y="493"/>
                  </a:cubicBezTo>
                  <a:cubicBezTo>
                    <a:pt x="968" y="475"/>
                    <a:pt x="947" y="468"/>
                    <a:pt x="926" y="468"/>
                  </a:cubicBezTo>
                  <a:cubicBezTo>
                    <a:pt x="919" y="468"/>
                    <a:pt x="912" y="469"/>
                    <a:pt x="904" y="470"/>
                  </a:cubicBezTo>
                  <a:cubicBezTo>
                    <a:pt x="894" y="472"/>
                    <a:pt x="887" y="475"/>
                    <a:pt x="882" y="477"/>
                  </a:cubicBezTo>
                  <a:cubicBezTo>
                    <a:pt x="879" y="479"/>
                    <a:pt x="877" y="479"/>
                    <a:pt x="875" y="479"/>
                  </a:cubicBezTo>
                  <a:cubicBezTo>
                    <a:pt x="874" y="479"/>
                    <a:pt x="870" y="479"/>
                    <a:pt x="861" y="474"/>
                  </a:cubicBezTo>
                  <a:cubicBezTo>
                    <a:pt x="841" y="461"/>
                    <a:pt x="825" y="452"/>
                    <a:pt x="797" y="452"/>
                  </a:cubicBezTo>
                  <a:cubicBezTo>
                    <a:pt x="789" y="452"/>
                    <a:pt x="780" y="452"/>
                    <a:pt x="769" y="454"/>
                  </a:cubicBezTo>
                  <a:cubicBezTo>
                    <a:pt x="752" y="457"/>
                    <a:pt x="738" y="459"/>
                    <a:pt x="726" y="462"/>
                  </a:cubicBezTo>
                  <a:cubicBezTo>
                    <a:pt x="711" y="465"/>
                    <a:pt x="699" y="468"/>
                    <a:pt x="689" y="468"/>
                  </a:cubicBezTo>
                  <a:cubicBezTo>
                    <a:pt x="688" y="468"/>
                    <a:pt x="686" y="468"/>
                    <a:pt x="685" y="467"/>
                  </a:cubicBezTo>
                  <a:cubicBezTo>
                    <a:pt x="680" y="466"/>
                    <a:pt x="668" y="455"/>
                    <a:pt x="659" y="446"/>
                  </a:cubicBezTo>
                  <a:cubicBezTo>
                    <a:pt x="650" y="437"/>
                    <a:pt x="639" y="427"/>
                    <a:pt x="627" y="418"/>
                  </a:cubicBezTo>
                  <a:cubicBezTo>
                    <a:pt x="625" y="417"/>
                    <a:pt x="623" y="415"/>
                    <a:pt x="621" y="414"/>
                  </a:cubicBezTo>
                  <a:cubicBezTo>
                    <a:pt x="611" y="406"/>
                    <a:pt x="606" y="402"/>
                    <a:pt x="591" y="395"/>
                  </a:cubicBezTo>
                  <a:cubicBezTo>
                    <a:pt x="589" y="394"/>
                    <a:pt x="585" y="392"/>
                    <a:pt x="582" y="390"/>
                  </a:cubicBezTo>
                  <a:cubicBezTo>
                    <a:pt x="573" y="386"/>
                    <a:pt x="566" y="382"/>
                    <a:pt x="563" y="381"/>
                  </a:cubicBezTo>
                  <a:cubicBezTo>
                    <a:pt x="547" y="375"/>
                    <a:pt x="532" y="372"/>
                    <a:pt x="517" y="372"/>
                  </a:cubicBezTo>
                  <a:cubicBezTo>
                    <a:pt x="491" y="372"/>
                    <a:pt x="466" y="381"/>
                    <a:pt x="449" y="396"/>
                  </a:cubicBezTo>
                  <a:cubicBezTo>
                    <a:pt x="438" y="406"/>
                    <a:pt x="433" y="418"/>
                    <a:pt x="430" y="429"/>
                  </a:cubicBezTo>
                  <a:cubicBezTo>
                    <a:pt x="428" y="425"/>
                    <a:pt x="425" y="421"/>
                    <a:pt x="421" y="417"/>
                  </a:cubicBezTo>
                  <a:cubicBezTo>
                    <a:pt x="417" y="411"/>
                    <a:pt x="411" y="403"/>
                    <a:pt x="404" y="395"/>
                  </a:cubicBezTo>
                  <a:cubicBezTo>
                    <a:pt x="384" y="369"/>
                    <a:pt x="357" y="333"/>
                    <a:pt x="349" y="316"/>
                  </a:cubicBezTo>
                  <a:cubicBezTo>
                    <a:pt x="341" y="296"/>
                    <a:pt x="327" y="281"/>
                    <a:pt x="314" y="265"/>
                  </a:cubicBezTo>
                  <a:cubicBezTo>
                    <a:pt x="307" y="257"/>
                    <a:pt x="300" y="249"/>
                    <a:pt x="294" y="241"/>
                  </a:cubicBezTo>
                  <a:cubicBezTo>
                    <a:pt x="280" y="221"/>
                    <a:pt x="267" y="204"/>
                    <a:pt x="258" y="193"/>
                  </a:cubicBezTo>
                  <a:cubicBezTo>
                    <a:pt x="254" y="188"/>
                    <a:pt x="250" y="183"/>
                    <a:pt x="249" y="181"/>
                  </a:cubicBezTo>
                  <a:cubicBezTo>
                    <a:pt x="244" y="174"/>
                    <a:pt x="237" y="160"/>
                    <a:pt x="228" y="144"/>
                  </a:cubicBezTo>
                  <a:cubicBezTo>
                    <a:pt x="198" y="83"/>
                    <a:pt x="156" y="1"/>
                    <a:pt x="104" y="0"/>
                  </a:cubicBezTo>
                  <a:cubicBezTo>
                    <a:pt x="104" y="0"/>
                    <a:pt x="103" y="0"/>
                    <a:pt x="102" y="0"/>
                  </a:cubicBezTo>
                  <a:cubicBezTo>
                    <a:pt x="63" y="0"/>
                    <a:pt x="39" y="22"/>
                    <a:pt x="28" y="35"/>
                  </a:cubicBezTo>
                  <a:cubicBezTo>
                    <a:pt x="0" y="70"/>
                    <a:pt x="18" y="135"/>
                    <a:pt x="89" y="253"/>
                  </a:cubicBezTo>
                  <a:cubicBezTo>
                    <a:pt x="115" y="295"/>
                    <a:pt x="133" y="326"/>
                    <a:pt x="146" y="348"/>
                  </a:cubicBezTo>
                  <a:cubicBezTo>
                    <a:pt x="175" y="397"/>
                    <a:pt x="181" y="407"/>
                    <a:pt x="190" y="419"/>
                  </a:cubicBezTo>
                  <a:cubicBezTo>
                    <a:pt x="202" y="434"/>
                    <a:pt x="248" y="502"/>
                    <a:pt x="270" y="544"/>
                  </a:cubicBezTo>
                  <a:cubicBezTo>
                    <a:pt x="293" y="586"/>
                    <a:pt x="348" y="715"/>
                    <a:pt x="358" y="749"/>
                  </a:cubicBezTo>
                  <a:cubicBezTo>
                    <a:pt x="361" y="760"/>
                    <a:pt x="366" y="775"/>
                    <a:pt x="371" y="790"/>
                  </a:cubicBezTo>
                  <a:cubicBezTo>
                    <a:pt x="377" y="809"/>
                    <a:pt x="387" y="839"/>
                    <a:pt x="392" y="859"/>
                  </a:cubicBezTo>
                  <a:cubicBezTo>
                    <a:pt x="382" y="852"/>
                    <a:pt x="369" y="841"/>
                    <a:pt x="362" y="835"/>
                  </a:cubicBezTo>
                  <a:cubicBezTo>
                    <a:pt x="356" y="830"/>
                    <a:pt x="351" y="825"/>
                    <a:pt x="346" y="821"/>
                  </a:cubicBezTo>
                  <a:cubicBezTo>
                    <a:pt x="324" y="803"/>
                    <a:pt x="311" y="780"/>
                    <a:pt x="306" y="768"/>
                  </a:cubicBezTo>
                  <a:cubicBezTo>
                    <a:pt x="297" y="749"/>
                    <a:pt x="255" y="699"/>
                    <a:pt x="195" y="672"/>
                  </a:cubicBezTo>
                  <a:cubicBezTo>
                    <a:pt x="158" y="655"/>
                    <a:pt x="127" y="646"/>
                    <a:pt x="102" y="646"/>
                  </a:cubicBezTo>
                  <a:cubicBezTo>
                    <a:pt x="79" y="646"/>
                    <a:pt x="61" y="654"/>
                    <a:pt x="47" y="668"/>
                  </a:cubicBezTo>
                  <a:cubicBezTo>
                    <a:pt x="33" y="683"/>
                    <a:pt x="21" y="709"/>
                    <a:pt x="45" y="749"/>
                  </a:cubicBezTo>
                  <a:cubicBezTo>
                    <a:pt x="59" y="772"/>
                    <a:pt x="81" y="793"/>
                    <a:pt x="97" y="808"/>
                  </a:cubicBezTo>
                  <a:cubicBezTo>
                    <a:pt x="104" y="815"/>
                    <a:pt x="111" y="822"/>
                    <a:pt x="113" y="825"/>
                  </a:cubicBezTo>
                  <a:cubicBezTo>
                    <a:pt x="116" y="828"/>
                    <a:pt x="118" y="836"/>
                    <a:pt x="121" y="844"/>
                  </a:cubicBezTo>
                  <a:cubicBezTo>
                    <a:pt x="127" y="861"/>
                    <a:pt x="134" y="881"/>
                    <a:pt x="147" y="898"/>
                  </a:cubicBezTo>
                  <a:cubicBezTo>
                    <a:pt x="155" y="906"/>
                    <a:pt x="164" y="916"/>
                    <a:pt x="175" y="926"/>
                  </a:cubicBezTo>
                  <a:cubicBezTo>
                    <a:pt x="195" y="946"/>
                    <a:pt x="220" y="971"/>
                    <a:pt x="243" y="1004"/>
                  </a:cubicBezTo>
                  <a:cubicBezTo>
                    <a:pt x="254" y="1019"/>
                    <a:pt x="264" y="1036"/>
                    <a:pt x="273" y="1052"/>
                  </a:cubicBezTo>
                  <a:cubicBezTo>
                    <a:pt x="296" y="1090"/>
                    <a:pt x="317" y="1126"/>
                    <a:pt x="352" y="1150"/>
                  </a:cubicBezTo>
                  <a:cubicBezTo>
                    <a:pt x="377" y="1166"/>
                    <a:pt x="394" y="1185"/>
                    <a:pt x="410" y="1201"/>
                  </a:cubicBezTo>
                  <a:cubicBezTo>
                    <a:pt x="423" y="1215"/>
                    <a:pt x="435" y="1228"/>
                    <a:pt x="449" y="1238"/>
                  </a:cubicBezTo>
                  <a:cubicBezTo>
                    <a:pt x="458" y="1243"/>
                    <a:pt x="485" y="1258"/>
                    <a:pt x="533" y="1283"/>
                  </a:cubicBezTo>
                  <a:cubicBezTo>
                    <a:pt x="620" y="1329"/>
                    <a:pt x="1053" y="1705"/>
                    <a:pt x="1057" y="1709"/>
                  </a:cubicBezTo>
                  <a:cubicBezTo>
                    <a:pt x="1060" y="1712"/>
                    <a:pt x="1064" y="1713"/>
                    <a:pt x="1068" y="1713"/>
                  </a:cubicBezTo>
                  <a:cubicBezTo>
                    <a:pt x="1610" y="1713"/>
                    <a:pt x="1610" y="1713"/>
                    <a:pt x="1610" y="1713"/>
                  </a:cubicBezTo>
                  <a:cubicBezTo>
                    <a:pt x="1619" y="1713"/>
                    <a:pt x="1626" y="1706"/>
                    <a:pt x="1626" y="1697"/>
                  </a:cubicBezTo>
                  <a:cubicBezTo>
                    <a:pt x="1626" y="1564"/>
                    <a:pt x="1626" y="1564"/>
                    <a:pt x="1626" y="1564"/>
                  </a:cubicBezTo>
                  <a:cubicBezTo>
                    <a:pt x="1626" y="1561"/>
                    <a:pt x="1625" y="1557"/>
                    <a:pt x="1622" y="1554"/>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184"/>
            <p:cNvSpPr>
              <a:spLocks/>
            </p:cNvSpPr>
            <p:nvPr/>
          </p:nvSpPr>
          <p:spPr bwMode="auto">
            <a:xfrm>
              <a:off x="4995862" y="2852738"/>
              <a:ext cx="5062538" cy="5337175"/>
            </a:xfrm>
            <a:custGeom>
              <a:avLst/>
              <a:gdLst>
                <a:gd name="T0" fmla="*/ 1054 w 1596"/>
                <a:gd name="T1" fmla="*/ 1682 h 1682"/>
                <a:gd name="T2" fmla="*/ 1596 w 1596"/>
                <a:gd name="T3" fmla="*/ 1682 h 1682"/>
                <a:gd name="T4" fmla="*/ 1596 w 1596"/>
                <a:gd name="T5" fmla="*/ 1549 h 1682"/>
                <a:gd name="T6" fmla="*/ 1151 w 1596"/>
                <a:gd name="T7" fmla="*/ 971 h 1682"/>
                <a:gd name="T8" fmla="*/ 1064 w 1596"/>
                <a:gd name="T9" fmla="*/ 678 h 1682"/>
                <a:gd name="T10" fmla="*/ 979 w 1596"/>
                <a:gd name="T11" fmla="*/ 492 h 1682"/>
                <a:gd name="T12" fmla="*/ 893 w 1596"/>
                <a:gd name="T13" fmla="*/ 471 h 1682"/>
                <a:gd name="T14" fmla="*/ 839 w 1596"/>
                <a:gd name="T15" fmla="*/ 472 h 1682"/>
                <a:gd name="T16" fmla="*/ 757 w 1596"/>
                <a:gd name="T17" fmla="*/ 455 h 1682"/>
                <a:gd name="T18" fmla="*/ 669 w 1596"/>
                <a:gd name="T19" fmla="*/ 468 h 1682"/>
                <a:gd name="T20" fmla="*/ 604 w 1596"/>
                <a:gd name="T21" fmla="*/ 416 h 1682"/>
                <a:gd name="T22" fmla="*/ 570 w 1596"/>
                <a:gd name="T23" fmla="*/ 395 h 1682"/>
                <a:gd name="T24" fmla="*/ 543 w 1596"/>
                <a:gd name="T25" fmla="*/ 381 h 1682"/>
                <a:gd name="T26" fmla="*/ 445 w 1596"/>
                <a:gd name="T27" fmla="*/ 393 h 1682"/>
                <a:gd name="T28" fmla="*/ 432 w 1596"/>
                <a:gd name="T29" fmla="*/ 453 h 1682"/>
                <a:gd name="T30" fmla="*/ 395 w 1596"/>
                <a:gd name="T31" fmla="*/ 412 h 1682"/>
                <a:gd name="T32" fmla="*/ 321 w 1596"/>
                <a:gd name="T33" fmla="*/ 307 h 1682"/>
                <a:gd name="T34" fmla="*/ 267 w 1596"/>
                <a:gd name="T35" fmla="*/ 235 h 1682"/>
                <a:gd name="T36" fmla="*/ 222 w 1596"/>
                <a:gd name="T37" fmla="*/ 175 h 1682"/>
                <a:gd name="T38" fmla="*/ 90 w 1596"/>
                <a:gd name="T39" fmla="*/ 1 h 1682"/>
                <a:gd name="T40" fmla="*/ 27 w 1596"/>
                <a:gd name="T41" fmla="*/ 30 h 1682"/>
                <a:gd name="T42" fmla="*/ 89 w 1596"/>
                <a:gd name="T43" fmla="*/ 230 h 1682"/>
                <a:gd name="T44" fmla="*/ 189 w 1596"/>
                <a:gd name="T45" fmla="*/ 394 h 1682"/>
                <a:gd name="T46" fmla="*/ 271 w 1596"/>
                <a:gd name="T47" fmla="*/ 521 h 1682"/>
                <a:gd name="T48" fmla="*/ 359 w 1596"/>
                <a:gd name="T49" fmla="*/ 730 h 1682"/>
                <a:gd name="T50" fmla="*/ 396 w 1596"/>
                <a:gd name="T51" fmla="*/ 866 h 1682"/>
                <a:gd name="T52" fmla="*/ 322 w 1596"/>
                <a:gd name="T53" fmla="*/ 819 h 1682"/>
                <a:gd name="T54" fmla="*/ 277 w 1596"/>
                <a:gd name="T55" fmla="*/ 759 h 1682"/>
                <a:gd name="T56" fmla="*/ 174 w 1596"/>
                <a:gd name="T57" fmla="*/ 671 h 1682"/>
                <a:gd name="T58" fmla="*/ 45 w 1596"/>
                <a:gd name="T59" fmla="*/ 664 h 1682"/>
                <a:gd name="T60" fmla="*/ 113 w 1596"/>
                <a:gd name="T61" fmla="*/ 801 h 1682"/>
                <a:gd name="T62" fmla="*/ 146 w 1596"/>
                <a:gd name="T63" fmla="*/ 872 h 1682"/>
                <a:gd name="T64" fmla="*/ 243 w 1596"/>
                <a:gd name="T65" fmla="*/ 980 h 1682"/>
                <a:gd name="T66" fmla="*/ 347 w 1596"/>
                <a:gd name="T67" fmla="*/ 1121 h 1682"/>
                <a:gd name="T68" fmla="*/ 444 w 1596"/>
                <a:gd name="T69" fmla="*/ 1209 h 1682"/>
                <a:gd name="T70" fmla="*/ 526 w 1596"/>
                <a:gd name="T71" fmla="*/ 1254 h 1682"/>
                <a:gd name="T72" fmla="*/ 1054 w 1596"/>
                <a:gd name="T73" fmla="*/ 1682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6" h="1682">
                  <a:moveTo>
                    <a:pt x="1054" y="1682"/>
                  </a:moveTo>
                  <a:cubicBezTo>
                    <a:pt x="1596" y="1682"/>
                    <a:pt x="1596" y="1682"/>
                    <a:pt x="1596" y="1682"/>
                  </a:cubicBezTo>
                  <a:cubicBezTo>
                    <a:pt x="1596" y="1549"/>
                    <a:pt x="1596" y="1549"/>
                    <a:pt x="1596" y="1549"/>
                  </a:cubicBezTo>
                  <a:cubicBezTo>
                    <a:pt x="1596" y="1549"/>
                    <a:pt x="1178" y="1040"/>
                    <a:pt x="1151" y="971"/>
                  </a:cubicBezTo>
                  <a:cubicBezTo>
                    <a:pt x="1124" y="902"/>
                    <a:pt x="1087" y="732"/>
                    <a:pt x="1064" y="678"/>
                  </a:cubicBezTo>
                  <a:cubicBezTo>
                    <a:pt x="1042" y="624"/>
                    <a:pt x="1021" y="515"/>
                    <a:pt x="979" y="492"/>
                  </a:cubicBezTo>
                  <a:cubicBezTo>
                    <a:pt x="936" y="469"/>
                    <a:pt x="918" y="466"/>
                    <a:pt x="893" y="471"/>
                  </a:cubicBezTo>
                  <a:cubicBezTo>
                    <a:pt x="867" y="476"/>
                    <a:pt x="867" y="489"/>
                    <a:pt x="839" y="472"/>
                  </a:cubicBezTo>
                  <a:cubicBezTo>
                    <a:pt x="811" y="456"/>
                    <a:pt x="799" y="449"/>
                    <a:pt x="757" y="455"/>
                  </a:cubicBezTo>
                  <a:cubicBezTo>
                    <a:pt x="715" y="461"/>
                    <a:pt x="692" y="470"/>
                    <a:pt x="669" y="468"/>
                  </a:cubicBezTo>
                  <a:cubicBezTo>
                    <a:pt x="655" y="467"/>
                    <a:pt x="632" y="437"/>
                    <a:pt x="604" y="416"/>
                  </a:cubicBezTo>
                  <a:cubicBezTo>
                    <a:pt x="589" y="405"/>
                    <a:pt x="586" y="402"/>
                    <a:pt x="570" y="395"/>
                  </a:cubicBezTo>
                  <a:cubicBezTo>
                    <a:pt x="565" y="392"/>
                    <a:pt x="548" y="383"/>
                    <a:pt x="543" y="381"/>
                  </a:cubicBezTo>
                  <a:cubicBezTo>
                    <a:pt x="504" y="366"/>
                    <a:pt x="467" y="374"/>
                    <a:pt x="445" y="393"/>
                  </a:cubicBezTo>
                  <a:cubicBezTo>
                    <a:pt x="421" y="415"/>
                    <a:pt x="436" y="451"/>
                    <a:pt x="432" y="453"/>
                  </a:cubicBezTo>
                  <a:cubicBezTo>
                    <a:pt x="428" y="455"/>
                    <a:pt x="415" y="438"/>
                    <a:pt x="395" y="412"/>
                  </a:cubicBezTo>
                  <a:cubicBezTo>
                    <a:pt x="374" y="384"/>
                    <a:pt x="332" y="332"/>
                    <a:pt x="321" y="307"/>
                  </a:cubicBezTo>
                  <a:cubicBezTo>
                    <a:pt x="309" y="280"/>
                    <a:pt x="283" y="259"/>
                    <a:pt x="267" y="235"/>
                  </a:cubicBezTo>
                  <a:cubicBezTo>
                    <a:pt x="247" y="206"/>
                    <a:pt x="227" y="183"/>
                    <a:pt x="222" y="175"/>
                  </a:cubicBezTo>
                  <a:cubicBezTo>
                    <a:pt x="200" y="144"/>
                    <a:pt x="146" y="2"/>
                    <a:pt x="90" y="1"/>
                  </a:cubicBezTo>
                  <a:cubicBezTo>
                    <a:pt x="56" y="0"/>
                    <a:pt x="35" y="19"/>
                    <a:pt x="27" y="30"/>
                  </a:cubicBezTo>
                  <a:cubicBezTo>
                    <a:pt x="5" y="56"/>
                    <a:pt x="19" y="113"/>
                    <a:pt x="89" y="230"/>
                  </a:cubicBezTo>
                  <a:cubicBezTo>
                    <a:pt x="170" y="365"/>
                    <a:pt x="176" y="378"/>
                    <a:pt x="189" y="394"/>
                  </a:cubicBezTo>
                  <a:cubicBezTo>
                    <a:pt x="201" y="411"/>
                    <a:pt x="247" y="478"/>
                    <a:pt x="271" y="521"/>
                  </a:cubicBezTo>
                  <a:cubicBezTo>
                    <a:pt x="294" y="564"/>
                    <a:pt x="349" y="694"/>
                    <a:pt x="359" y="730"/>
                  </a:cubicBezTo>
                  <a:cubicBezTo>
                    <a:pt x="369" y="765"/>
                    <a:pt x="402" y="851"/>
                    <a:pt x="396" y="866"/>
                  </a:cubicBezTo>
                  <a:cubicBezTo>
                    <a:pt x="390" y="880"/>
                    <a:pt x="346" y="839"/>
                    <a:pt x="322" y="819"/>
                  </a:cubicBezTo>
                  <a:cubicBezTo>
                    <a:pt x="297" y="799"/>
                    <a:pt x="284" y="774"/>
                    <a:pt x="277" y="759"/>
                  </a:cubicBezTo>
                  <a:cubicBezTo>
                    <a:pt x="271" y="745"/>
                    <a:pt x="232" y="698"/>
                    <a:pt x="174" y="671"/>
                  </a:cubicBezTo>
                  <a:cubicBezTo>
                    <a:pt x="116" y="645"/>
                    <a:pt x="69" y="638"/>
                    <a:pt x="45" y="664"/>
                  </a:cubicBezTo>
                  <a:cubicBezTo>
                    <a:pt x="0" y="712"/>
                    <a:pt x="100" y="781"/>
                    <a:pt x="113" y="801"/>
                  </a:cubicBezTo>
                  <a:cubicBezTo>
                    <a:pt x="122" y="815"/>
                    <a:pt x="126" y="849"/>
                    <a:pt x="146" y="872"/>
                  </a:cubicBezTo>
                  <a:cubicBezTo>
                    <a:pt x="165" y="896"/>
                    <a:pt x="206" y="928"/>
                    <a:pt x="243" y="980"/>
                  </a:cubicBezTo>
                  <a:cubicBezTo>
                    <a:pt x="279" y="1031"/>
                    <a:pt x="300" y="1090"/>
                    <a:pt x="347" y="1121"/>
                  </a:cubicBezTo>
                  <a:cubicBezTo>
                    <a:pt x="394" y="1153"/>
                    <a:pt x="416" y="1191"/>
                    <a:pt x="444" y="1209"/>
                  </a:cubicBezTo>
                  <a:cubicBezTo>
                    <a:pt x="453" y="1215"/>
                    <a:pt x="485" y="1233"/>
                    <a:pt x="526" y="1254"/>
                  </a:cubicBezTo>
                  <a:cubicBezTo>
                    <a:pt x="616" y="1301"/>
                    <a:pt x="1054" y="1682"/>
                    <a:pt x="1054" y="1682"/>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 name="Freeform 186"/>
            <p:cNvSpPr>
              <a:spLocks/>
            </p:cNvSpPr>
            <p:nvPr/>
          </p:nvSpPr>
          <p:spPr bwMode="auto">
            <a:xfrm>
              <a:off x="5122862" y="4918075"/>
              <a:ext cx="307975" cy="396875"/>
            </a:xfrm>
            <a:custGeom>
              <a:avLst/>
              <a:gdLst>
                <a:gd name="T0" fmla="*/ 58 w 97"/>
                <a:gd name="T1" fmla="*/ 123 h 125"/>
                <a:gd name="T2" fmla="*/ 25 w 97"/>
                <a:gd name="T3" fmla="*/ 92 h 125"/>
                <a:gd name="T4" fmla="*/ 0 w 97"/>
                <a:gd name="T5" fmla="*/ 41 h 125"/>
                <a:gd name="T6" fmla="*/ 10 w 97"/>
                <a:gd name="T7" fmla="*/ 16 h 125"/>
                <a:gd name="T8" fmla="*/ 60 w 97"/>
                <a:gd name="T9" fmla="*/ 28 h 125"/>
                <a:gd name="T10" fmla="*/ 73 w 97"/>
                <a:gd name="T11" fmla="*/ 40 h 125"/>
                <a:gd name="T12" fmla="*/ 88 w 97"/>
                <a:gd name="T13" fmla="*/ 79 h 125"/>
                <a:gd name="T14" fmla="*/ 70 w 97"/>
                <a:gd name="T15" fmla="*/ 102 h 125"/>
                <a:gd name="T16" fmla="*/ 58 w 97"/>
                <a:gd name="T17"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25">
                  <a:moveTo>
                    <a:pt x="58" y="123"/>
                  </a:moveTo>
                  <a:cubicBezTo>
                    <a:pt x="53" y="125"/>
                    <a:pt x="35" y="104"/>
                    <a:pt x="25" y="92"/>
                  </a:cubicBezTo>
                  <a:cubicBezTo>
                    <a:pt x="14" y="78"/>
                    <a:pt x="1" y="60"/>
                    <a:pt x="0" y="41"/>
                  </a:cubicBezTo>
                  <a:cubicBezTo>
                    <a:pt x="0" y="33"/>
                    <a:pt x="4" y="22"/>
                    <a:pt x="10" y="16"/>
                  </a:cubicBezTo>
                  <a:cubicBezTo>
                    <a:pt x="26" y="0"/>
                    <a:pt x="47" y="16"/>
                    <a:pt x="60" y="28"/>
                  </a:cubicBezTo>
                  <a:cubicBezTo>
                    <a:pt x="65" y="32"/>
                    <a:pt x="69" y="36"/>
                    <a:pt x="73" y="40"/>
                  </a:cubicBezTo>
                  <a:cubicBezTo>
                    <a:pt x="89" y="55"/>
                    <a:pt x="97" y="67"/>
                    <a:pt x="88" y="79"/>
                  </a:cubicBezTo>
                  <a:cubicBezTo>
                    <a:pt x="82" y="87"/>
                    <a:pt x="77" y="93"/>
                    <a:pt x="70" y="102"/>
                  </a:cubicBezTo>
                  <a:cubicBezTo>
                    <a:pt x="64" y="111"/>
                    <a:pt x="65" y="121"/>
                    <a:pt x="58" y="12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87"/>
            <p:cNvSpPr>
              <a:spLocks noEditPoints="1"/>
            </p:cNvSpPr>
            <p:nvPr/>
          </p:nvSpPr>
          <p:spPr bwMode="auto">
            <a:xfrm>
              <a:off x="5116512" y="4937125"/>
              <a:ext cx="311150" cy="374650"/>
            </a:xfrm>
            <a:custGeom>
              <a:avLst/>
              <a:gdLst>
                <a:gd name="T0" fmla="*/ 60 w 98"/>
                <a:gd name="T1" fmla="*/ 118 h 118"/>
                <a:gd name="T2" fmla="*/ 56 w 98"/>
                <a:gd name="T3" fmla="*/ 116 h 118"/>
                <a:gd name="T4" fmla="*/ 52 w 98"/>
                <a:gd name="T5" fmla="*/ 113 h 118"/>
                <a:gd name="T6" fmla="*/ 45 w 98"/>
                <a:gd name="T7" fmla="*/ 107 h 118"/>
                <a:gd name="T8" fmla="*/ 32 w 98"/>
                <a:gd name="T9" fmla="*/ 92 h 118"/>
                <a:gd name="T10" fmla="*/ 8 w 98"/>
                <a:gd name="T11" fmla="*/ 62 h 118"/>
                <a:gd name="T12" fmla="*/ 1 w 98"/>
                <a:gd name="T13" fmla="*/ 43 h 118"/>
                <a:gd name="T14" fmla="*/ 0 w 98"/>
                <a:gd name="T15" fmla="*/ 33 h 118"/>
                <a:gd name="T16" fmla="*/ 1 w 98"/>
                <a:gd name="T17" fmla="*/ 23 h 118"/>
                <a:gd name="T18" fmla="*/ 12 w 98"/>
                <a:gd name="T19" fmla="*/ 5 h 118"/>
                <a:gd name="T20" fmla="*/ 22 w 98"/>
                <a:gd name="T21" fmla="*/ 1 h 118"/>
                <a:gd name="T22" fmla="*/ 33 w 98"/>
                <a:gd name="T23" fmla="*/ 0 h 118"/>
                <a:gd name="T24" fmla="*/ 52 w 98"/>
                <a:gd name="T25" fmla="*/ 9 h 118"/>
                <a:gd name="T26" fmla="*/ 67 w 98"/>
                <a:gd name="T27" fmla="*/ 21 h 118"/>
                <a:gd name="T28" fmla="*/ 94 w 98"/>
                <a:gd name="T29" fmla="*/ 50 h 118"/>
                <a:gd name="T30" fmla="*/ 98 w 98"/>
                <a:gd name="T31" fmla="*/ 60 h 118"/>
                <a:gd name="T32" fmla="*/ 95 w 98"/>
                <a:gd name="T33" fmla="*/ 72 h 118"/>
                <a:gd name="T34" fmla="*/ 89 w 98"/>
                <a:gd name="T35" fmla="*/ 80 h 118"/>
                <a:gd name="T36" fmla="*/ 82 w 98"/>
                <a:gd name="T37" fmla="*/ 87 h 118"/>
                <a:gd name="T38" fmla="*/ 76 w 98"/>
                <a:gd name="T39" fmla="*/ 94 h 118"/>
                <a:gd name="T40" fmla="*/ 70 w 98"/>
                <a:gd name="T41" fmla="*/ 101 h 118"/>
                <a:gd name="T42" fmla="*/ 67 w 98"/>
                <a:gd name="T43" fmla="*/ 110 h 118"/>
                <a:gd name="T44" fmla="*/ 65 w 98"/>
                <a:gd name="T45" fmla="*/ 115 h 118"/>
                <a:gd name="T46" fmla="*/ 61 w 98"/>
                <a:gd name="T47" fmla="*/ 118 h 118"/>
                <a:gd name="T48" fmla="*/ 60 w 98"/>
                <a:gd name="T49" fmla="*/ 118 h 118"/>
                <a:gd name="T50" fmla="*/ 60 w 98"/>
                <a:gd name="T51" fmla="*/ 117 h 118"/>
                <a:gd name="T52" fmla="*/ 65 w 98"/>
                <a:gd name="T53" fmla="*/ 110 h 118"/>
                <a:gd name="T54" fmla="*/ 68 w 98"/>
                <a:gd name="T55" fmla="*/ 101 h 118"/>
                <a:gd name="T56" fmla="*/ 71 w 98"/>
                <a:gd name="T57" fmla="*/ 96 h 118"/>
                <a:gd name="T58" fmla="*/ 73 w 98"/>
                <a:gd name="T59" fmla="*/ 92 h 118"/>
                <a:gd name="T60" fmla="*/ 79 w 98"/>
                <a:gd name="T61" fmla="*/ 84 h 118"/>
                <a:gd name="T62" fmla="*/ 84 w 98"/>
                <a:gd name="T63" fmla="*/ 76 h 118"/>
                <a:gd name="T64" fmla="*/ 89 w 98"/>
                <a:gd name="T65" fmla="*/ 69 h 118"/>
                <a:gd name="T66" fmla="*/ 87 w 98"/>
                <a:gd name="T67" fmla="*/ 54 h 118"/>
                <a:gd name="T68" fmla="*/ 76 w 98"/>
                <a:gd name="T69" fmla="*/ 40 h 118"/>
                <a:gd name="T70" fmla="*/ 62 w 98"/>
                <a:gd name="T71" fmla="*/ 27 h 118"/>
                <a:gd name="T72" fmla="*/ 48 w 98"/>
                <a:gd name="T73" fmla="*/ 15 h 118"/>
                <a:gd name="T74" fmla="*/ 32 w 98"/>
                <a:gd name="T75" fmla="*/ 7 h 118"/>
                <a:gd name="T76" fmla="*/ 16 w 98"/>
                <a:gd name="T77" fmla="*/ 10 h 118"/>
                <a:gd name="T78" fmla="*/ 6 w 98"/>
                <a:gd name="T79" fmla="*/ 25 h 118"/>
                <a:gd name="T80" fmla="*/ 5 w 98"/>
                <a:gd name="T81" fmla="*/ 33 h 118"/>
                <a:gd name="T82" fmla="*/ 5 w 98"/>
                <a:gd name="T83" fmla="*/ 42 h 118"/>
                <a:gd name="T84" fmla="*/ 12 w 98"/>
                <a:gd name="T85" fmla="*/ 60 h 118"/>
                <a:gd name="T86" fmla="*/ 33 w 98"/>
                <a:gd name="T87" fmla="*/ 91 h 118"/>
                <a:gd name="T88" fmla="*/ 46 w 98"/>
                <a:gd name="T89" fmla="*/ 106 h 118"/>
                <a:gd name="T90" fmla="*/ 52 w 98"/>
                <a:gd name="T91" fmla="*/ 113 h 118"/>
                <a:gd name="T92" fmla="*/ 56 w 98"/>
                <a:gd name="T93" fmla="*/ 116 h 118"/>
                <a:gd name="T94" fmla="*/ 60 w 98"/>
                <a:gd name="T95" fmla="*/ 1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118">
                  <a:moveTo>
                    <a:pt x="60" y="118"/>
                  </a:moveTo>
                  <a:cubicBezTo>
                    <a:pt x="59" y="118"/>
                    <a:pt x="57" y="117"/>
                    <a:pt x="56" y="116"/>
                  </a:cubicBezTo>
                  <a:cubicBezTo>
                    <a:pt x="54" y="115"/>
                    <a:pt x="53" y="114"/>
                    <a:pt x="52" y="113"/>
                  </a:cubicBezTo>
                  <a:cubicBezTo>
                    <a:pt x="50" y="111"/>
                    <a:pt x="47" y="109"/>
                    <a:pt x="45" y="107"/>
                  </a:cubicBezTo>
                  <a:cubicBezTo>
                    <a:pt x="40" y="102"/>
                    <a:pt x="36" y="97"/>
                    <a:pt x="32" y="92"/>
                  </a:cubicBezTo>
                  <a:cubicBezTo>
                    <a:pt x="23" y="83"/>
                    <a:pt x="15" y="73"/>
                    <a:pt x="8" y="62"/>
                  </a:cubicBezTo>
                  <a:cubicBezTo>
                    <a:pt x="5" y="56"/>
                    <a:pt x="2" y="50"/>
                    <a:pt x="1" y="43"/>
                  </a:cubicBezTo>
                  <a:cubicBezTo>
                    <a:pt x="0" y="40"/>
                    <a:pt x="0" y="37"/>
                    <a:pt x="0" y="33"/>
                  </a:cubicBezTo>
                  <a:cubicBezTo>
                    <a:pt x="0" y="30"/>
                    <a:pt x="0" y="26"/>
                    <a:pt x="1" y="23"/>
                  </a:cubicBezTo>
                  <a:cubicBezTo>
                    <a:pt x="3" y="17"/>
                    <a:pt x="7" y="10"/>
                    <a:pt x="12" y="5"/>
                  </a:cubicBezTo>
                  <a:cubicBezTo>
                    <a:pt x="15" y="3"/>
                    <a:pt x="18" y="1"/>
                    <a:pt x="22" y="1"/>
                  </a:cubicBezTo>
                  <a:cubicBezTo>
                    <a:pt x="26" y="0"/>
                    <a:pt x="29" y="0"/>
                    <a:pt x="33" y="0"/>
                  </a:cubicBezTo>
                  <a:cubicBezTo>
                    <a:pt x="40" y="2"/>
                    <a:pt x="46" y="5"/>
                    <a:pt x="52" y="9"/>
                  </a:cubicBezTo>
                  <a:cubicBezTo>
                    <a:pt x="57" y="12"/>
                    <a:pt x="62" y="16"/>
                    <a:pt x="67" y="21"/>
                  </a:cubicBezTo>
                  <a:cubicBezTo>
                    <a:pt x="77" y="29"/>
                    <a:pt x="87" y="38"/>
                    <a:pt x="94" y="50"/>
                  </a:cubicBezTo>
                  <a:cubicBezTo>
                    <a:pt x="96" y="53"/>
                    <a:pt x="97" y="56"/>
                    <a:pt x="98" y="60"/>
                  </a:cubicBezTo>
                  <a:cubicBezTo>
                    <a:pt x="98" y="64"/>
                    <a:pt x="97" y="68"/>
                    <a:pt x="95" y="72"/>
                  </a:cubicBezTo>
                  <a:cubicBezTo>
                    <a:pt x="93" y="75"/>
                    <a:pt x="91" y="77"/>
                    <a:pt x="89" y="80"/>
                  </a:cubicBezTo>
                  <a:cubicBezTo>
                    <a:pt x="82" y="87"/>
                    <a:pt x="82" y="87"/>
                    <a:pt x="82" y="87"/>
                  </a:cubicBezTo>
                  <a:cubicBezTo>
                    <a:pt x="76" y="94"/>
                    <a:pt x="76" y="94"/>
                    <a:pt x="76" y="94"/>
                  </a:cubicBezTo>
                  <a:cubicBezTo>
                    <a:pt x="74" y="96"/>
                    <a:pt x="72" y="99"/>
                    <a:pt x="70" y="101"/>
                  </a:cubicBezTo>
                  <a:cubicBezTo>
                    <a:pt x="69" y="104"/>
                    <a:pt x="68" y="107"/>
                    <a:pt x="67" y="110"/>
                  </a:cubicBezTo>
                  <a:cubicBezTo>
                    <a:pt x="66" y="112"/>
                    <a:pt x="65" y="113"/>
                    <a:pt x="65" y="115"/>
                  </a:cubicBezTo>
                  <a:cubicBezTo>
                    <a:pt x="64" y="116"/>
                    <a:pt x="62" y="117"/>
                    <a:pt x="61" y="118"/>
                  </a:cubicBezTo>
                  <a:lnTo>
                    <a:pt x="60" y="118"/>
                  </a:lnTo>
                  <a:close/>
                  <a:moveTo>
                    <a:pt x="60" y="117"/>
                  </a:moveTo>
                  <a:cubicBezTo>
                    <a:pt x="63" y="116"/>
                    <a:pt x="65" y="113"/>
                    <a:pt x="65" y="110"/>
                  </a:cubicBezTo>
                  <a:cubicBezTo>
                    <a:pt x="66" y="107"/>
                    <a:pt x="67" y="104"/>
                    <a:pt x="68" y="101"/>
                  </a:cubicBezTo>
                  <a:cubicBezTo>
                    <a:pt x="69" y="99"/>
                    <a:pt x="70" y="98"/>
                    <a:pt x="71" y="96"/>
                  </a:cubicBezTo>
                  <a:cubicBezTo>
                    <a:pt x="72" y="95"/>
                    <a:pt x="72" y="93"/>
                    <a:pt x="73" y="92"/>
                  </a:cubicBezTo>
                  <a:cubicBezTo>
                    <a:pt x="79" y="84"/>
                    <a:pt x="79" y="84"/>
                    <a:pt x="79" y="84"/>
                  </a:cubicBezTo>
                  <a:cubicBezTo>
                    <a:pt x="84" y="76"/>
                    <a:pt x="84" y="76"/>
                    <a:pt x="84" y="76"/>
                  </a:cubicBezTo>
                  <a:cubicBezTo>
                    <a:pt x="86" y="74"/>
                    <a:pt x="88" y="71"/>
                    <a:pt x="89" y="69"/>
                  </a:cubicBezTo>
                  <a:cubicBezTo>
                    <a:pt x="92" y="64"/>
                    <a:pt x="90" y="59"/>
                    <a:pt x="87" y="54"/>
                  </a:cubicBezTo>
                  <a:cubicBezTo>
                    <a:pt x="84" y="49"/>
                    <a:pt x="80" y="44"/>
                    <a:pt x="76" y="40"/>
                  </a:cubicBezTo>
                  <a:cubicBezTo>
                    <a:pt x="71" y="35"/>
                    <a:pt x="67" y="31"/>
                    <a:pt x="62" y="27"/>
                  </a:cubicBezTo>
                  <a:cubicBezTo>
                    <a:pt x="57" y="22"/>
                    <a:pt x="53" y="18"/>
                    <a:pt x="48" y="15"/>
                  </a:cubicBezTo>
                  <a:cubicBezTo>
                    <a:pt x="43" y="11"/>
                    <a:pt x="37" y="8"/>
                    <a:pt x="32" y="7"/>
                  </a:cubicBezTo>
                  <a:cubicBezTo>
                    <a:pt x="26" y="5"/>
                    <a:pt x="20" y="6"/>
                    <a:pt x="16" y="10"/>
                  </a:cubicBezTo>
                  <a:cubicBezTo>
                    <a:pt x="11" y="13"/>
                    <a:pt x="8" y="19"/>
                    <a:pt x="6" y="25"/>
                  </a:cubicBezTo>
                  <a:cubicBezTo>
                    <a:pt x="5" y="27"/>
                    <a:pt x="5" y="30"/>
                    <a:pt x="5" y="33"/>
                  </a:cubicBezTo>
                  <a:cubicBezTo>
                    <a:pt x="4" y="36"/>
                    <a:pt x="5" y="39"/>
                    <a:pt x="5" y="42"/>
                  </a:cubicBezTo>
                  <a:cubicBezTo>
                    <a:pt x="6" y="48"/>
                    <a:pt x="9" y="54"/>
                    <a:pt x="12" y="60"/>
                  </a:cubicBezTo>
                  <a:cubicBezTo>
                    <a:pt x="18" y="71"/>
                    <a:pt x="25" y="81"/>
                    <a:pt x="33" y="91"/>
                  </a:cubicBezTo>
                  <a:cubicBezTo>
                    <a:pt x="37" y="96"/>
                    <a:pt x="41" y="101"/>
                    <a:pt x="46" y="106"/>
                  </a:cubicBezTo>
                  <a:cubicBezTo>
                    <a:pt x="48" y="108"/>
                    <a:pt x="50" y="111"/>
                    <a:pt x="52" y="113"/>
                  </a:cubicBezTo>
                  <a:cubicBezTo>
                    <a:pt x="54" y="114"/>
                    <a:pt x="55" y="115"/>
                    <a:pt x="56" y="116"/>
                  </a:cubicBezTo>
                  <a:cubicBezTo>
                    <a:pt x="57" y="116"/>
                    <a:pt x="59" y="117"/>
                    <a:pt x="60" y="117"/>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88"/>
            <p:cNvSpPr>
              <a:spLocks/>
            </p:cNvSpPr>
            <p:nvPr/>
          </p:nvSpPr>
          <p:spPr bwMode="auto">
            <a:xfrm>
              <a:off x="6146800" y="5565775"/>
              <a:ext cx="254000" cy="412750"/>
            </a:xfrm>
            <a:custGeom>
              <a:avLst/>
              <a:gdLst>
                <a:gd name="T0" fmla="*/ 3 w 80"/>
                <a:gd name="T1" fmla="*/ 31 h 130"/>
                <a:gd name="T2" fmla="*/ 10 w 80"/>
                <a:gd name="T3" fmla="*/ 29 h 130"/>
                <a:gd name="T4" fmla="*/ 23 w 80"/>
                <a:gd name="T5" fmla="*/ 36 h 130"/>
                <a:gd name="T6" fmla="*/ 29 w 80"/>
                <a:gd name="T7" fmla="*/ 58 h 130"/>
                <a:gd name="T8" fmla="*/ 35 w 80"/>
                <a:gd name="T9" fmla="*/ 75 h 130"/>
                <a:gd name="T10" fmla="*/ 58 w 80"/>
                <a:gd name="T11" fmla="*/ 89 h 130"/>
                <a:gd name="T12" fmla="*/ 75 w 80"/>
                <a:gd name="T13" fmla="*/ 126 h 130"/>
                <a:gd name="T14" fmla="*/ 73 w 80"/>
                <a:gd name="T15" fmla="*/ 108 h 130"/>
                <a:gd name="T16" fmla="*/ 57 w 80"/>
                <a:gd name="T17" fmla="*/ 78 h 130"/>
                <a:gd name="T18" fmla="*/ 46 w 80"/>
                <a:gd name="T19" fmla="*/ 63 h 130"/>
                <a:gd name="T20" fmla="*/ 36 w 80"/>
                <a:gd name="T21" fmla="*/ 36 h 130"/>
                <a:gd name="T22" fmla="*/ 34 w 80"/>
                <a:gd name="T23" fmla="*/ 16 h 130"/>
                <a:gd name="T24" fmla="*/ 27 w 80"/>
                <a:gd name="T25" fmla="*/ 5 h 130"/>
                <a:gd name="T26" fmla="*/ 8 w 80"/>
                <a:gd name="T27" fmla="*/ 0 h 130"/>
                <a:gd name="T28" fmla="*/ 8 w 80"/>
                <a:gd name="T29" fmla="*/ 15 h 130"/>
                <a:gd name="T30" fmla="*/ 3 w 80"/>
                <a:gd name="T31" fmla="*/ 3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30">
                  <a:moveTo>
                    <a:pt x="3" y="31"/>
                  </a:moveTo>
                  <a:cubicBezTo>
                    <a:pt x="7" y="31"/>
                    <a:pt x="2" y="34"/>
                    <a:pt x="10" y="29"/>
                  </a:cubicBezTo>
                  <a:cubicBezTo>
                    <a:pt x="17" y="25"/>
                    <a:pt x="18" y="28"/>
                    <a:pt x="23" y="36"/>
                  </a:cubicBezTo>
                  <a:cubicBezTo>
                    <a:pt x="27" y="45"/>
                    <a:pt x="25" y="47"/>
                    <a:pt x="29" y="58"/>
                  </a:cubicBezTo>
                  <a:cubicBezTo>
                    <a:pt x="33" y="69"/>
                    <a:pt x="24" y="76"/>
                    <a:pt x="35" y="75"/>
                  </a:cubicBezTo>
                  <a:cubicBezTo>
                    <a:pt x="46" y="75"/>
                    <a:pt x="53" y="81"/>
                    <a:pt x="58" y="89"/>
                  </a:cubicBezTo>
                  <a:cubicBezTo>
                    <a:pt x="63" y="96"/>
                    <a:pt x="70" y="123"/>
                    <a:pt x="75" y="126"/>
                  </a:cubicBezTo>
                  <a:cubicBezTo>
                    <a:pt x="80" y="130"/>
                    <a:pt x="80" y="119"/>
                    <a:pt x="73" y="108"/>
                  </a:cubicBezTo>
                  <a:cubicBezTo>
                    <a:pt x="67" y="98"/>
                    <a:pt x="63" y="84"/>
                    <a:pt x="57" y="78"/>
                  </a:cubicBezTo>
                  <a:cubicBezTo>
                    <a:pt x="52" y="73"/>
                    <a:pt x="51" y="73"/>
                    <a:pt x="46" y="63"/>
                  </a:cubicBezTo>
                  <a:cubicBezTo>
                    <a:pt x="41" y="52"/>
                    <a:pt x="38" y="45"/>
                    <a:pt x="36" y="36"/>
                  </a:cubicBezTo>
                  <a:cubicBezTo>
                    <a:pt x="34" y="28"/>
                    <a:pt x="35" y="27"/>
                    <a:pt x="34" y="16"/>
                  </a:cubicBezTo>
                  <a:cubicBezTo>
                    <a:pt x="33" y="6"/>
                    <a:pt x="30" y="4"/>
                    <a:pt x="27" y="5"/>
                  </a:cubicBezTo>
                  <a:cubicBezTo>
                    <a:pt x="21" y="6"/>
                    <a:pt x="8" y="0"/>
                    <a:pt x="8" y="0"/>
                  </a:cubicBezTo>
                  <a:cubicBezTo>
                    <a:pt x="8" y="0"/>
                    <a:pt x="12" y="10"/>
                    <a:pt x="8" y="15"/>
                  </a:cubicBezTo>
                  <a:cubicBezTo>
                    <a:pt x="3" y="21"/>
                    <a:pt x="0" y="31"/>
                    <a:pt x="3" y="31"/>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89"/>
            <p:cNvSpPr>
              <a:spLocks/>
            </p:cNvSpPr>
            <p:nvPr/>
          </p:nvSpPr>
          <p:spPr bwMode="auto">
            <a:xfrm>
              <a:off x="6299200" y="6203950"/>
              <a:ext cx="1136650" cy="542925"/>
            </a:xfrm>
            <a:custGeom>
              <a:avLst/>
              <a:gdLst>
                <a:gd name="T0" fmla="*/ 242 w 358"/>
                <a:gd name="T1" fmla="*/ 87 h 171"/>
                <a:gd name="T2" fmla="*/ 184 w 358"/>
                <a:gd name="T3" fmla="*/ 67 h 171"/>
                <a:gd name="T4" fmla="*/ 90 w 358"/>
                <a:gd name="T5" fmla="*/ 30 h 171"/>
                <a:gd name="T6" fmla="*/ 7 w 358"/>
                <a:gd name="T7" fmla="*/ 7 h 171"/>
                <a:gd name="T8" fmla="*/ 38 w 358"/>
                <a:gd name="T9" fmla="*/ 27 h 171"/>
                <a:gd name="T10" fmla="*/ 113 w 358"/>
                <a:gd name="T11" fmla="*/ 59 h 171"/>
                <a:gd name="T12" fmla="*/ 196 w 358"/>
                <a:gd name="T13" fmla="*/ 93 h 171"/>
                <a:gd name="T14" fmla="*/ 264 w 358"/>
                <a:gd name="T15" fmla="*/ 133 h 171"/>
                <a:gd name="T16" fmla="*/ 326 w 358"/>
                <a:gd name="T17" fmla="*/ 171 h 171"/>
                <a:gd name="T18" fmla="*/ 358 w 358"/>
                <a:gd name="T19" fmla="*/ 161 h 171"/>
                <a:gd name="T20" fmla="*/ 242 w 358"/>
                <a:gd name="T21" fmla="*/ 8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8" h="171">
                  <a:moveTo>
                    <a:pt x="242" y="87"/>
                  </a:moveTo>
                  <a:cubicBezTo>
                    <a:pt x="218" y="76"/>
                    <a:pt x="205" y="67"/>
                    <a:pt x="184" y="67"/>
                  </a:cubicBezTo>
                  <a:cubicBezTo>
                    <a:pt x="163" y="67"/>
                    <a:pt x="122" y="41"/>
                    <a:pt x="90" y="30"/>
                  </a:cubicBezTo>
                  <a:cubicBezTo>
                    <a:pt x="57" y="19"/>
                    <a:pt x="14" y="0"/>
                    <a:pt x="7" y="7"/>
                  </a:cubicBezTo>
                  <a:cubicBezTo>
                    <a:pt x="0" y="14"/>
                    <a:pt x="26" y="12"/>
                    <a:pt x="38" y="27"/>
                  </a:cubicBezTo>
                  <a:cubicBezTo>
                    <a:pt x="50" y="42"/>
                    <a:pt x="80" y="48"/>
                    <a:pt x="113" y="59"/>
                  </a:cubicBezTo>
                  <a:cubicBezTo>
                    <a:pt x="145" y="70"/>
                    <a:pt x="173" y="80"/>
                    <a:pt x="196" y="93"/>
                  </a:cubicBezTo>
                  <a:cubicBezTo>
                    <a:pt x="218" y="105"/>
                    <a:pt x="240" y="123"/>
                    <a:pt x="264" y="133"/>
                  </a:cubicBezTo>
                  <a:cubicBezTo>
                    <a:pt x="287" y="142"/>
                    <a:pt x="326" y="171"/>
                    <a:pt x="326" y="171"/>
                  </a:cubicBezTo>
                  <a:cubicBezTo>
                    <a:pt x="358" y="161"/>
                    <a:pt x="358" y="161"/>
                    <a:pt x="358" y="161"/>
                  </a:cubicBezTo>
                  <a:cubicBezTo>
                    <a:pt x="358" y="161"/>
                    <a:pt x="266" y="99"/>
                    <a:pt x="242" y="87"/>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90"/>
            <p:cNvSpPr>
              <a:spLocks/>
            </p:cNvSpPr>
            <p:nvPr/>
          </p:nvSpPr>
          <p:spPr bwMode="auto">
            <a:xfrm>
              <a:off x="6480175" y="4987925"/>
              <a:ext cx="1089025" cy="1133475"/>
            </a:xfrm>
            <a:custGeom>
              <a:avLst/>
              <a:gdLst>
                <a:gd name="T0" fmla="*/ 295 w 343"/>
                <a:gd name="T1" fmla="*/ 312 h 357"/>
                <a:gd name="T2" fmla="*/ 245 w 343"/>
                <a:gd name="T3" fmla="*/ 260 h 357"/>
                <a:gd name="T4" fmla="*/ 149 w 343"/>
                <a:gd name="T5" fmla="*/ 145 h 357"/>
                <a:gd name="T6" fmla="*/ 83 w 343"/>
                <a:gd name="T7" fmla="*/ 73 h 357"/>
                <a:gd name="T8" fmla="*/ 31 w 343"/>
                <a:gd name="T9" fmla="*/ 17 h 357"/>
                <a:gd name="T10" fmla="*/ 2 w 343"/>
                <a:gd name="T11" fmla="*/ 5 h 357"/>
                <a:gd name="T12" fmla="*/ 14 w 343"/>
                <a:gd name="T13" fmla="*/ 23 h 357"/>
                <a:gd name="T14" fmla="*/ 40 w 343"/>
                <a:gd name="T15" fmla="*/ 48 h 357"/>
                <a:gd name="T16" fmla="*/ 97 w 343"/>
                <a:gd name="T17" fmla="*/ 112 h 357"/>
                <a:gd name="T18" fmla="*/ 150 w 343"/>
                <a:gd name="T19" fmla="*/ 180 h 357"/>
                <a:gd name="T20" fmla="*/ 200 w 343"/>
                <a:gd name="T21" fmla="*/ 243 h 357"/>
                <a:gd name="T22" fmla="*/ 256 w 343"/>
                <a:gd name="T23" fmla="*/ 303 h 357"/>
                <a:gd name="T24" fmla="*/ 299 w 343"/>
                <a:gd name="T25" fmla="*/ 347 h 357"/>
                <a:gd name="T26" fmla="*/ 328 w 343"/>
                <a:gd name="T27" fmla="*/ 356 h 357"/>
                <a:gd name="T28" fmla="*/ 321 w 343"/>
                <a:gd name="T29" fmla="*/ 338 h 357"/>
                <a:gd name="T30" fmla="*/ 295 w 343"/>
                <a:gd name="T31" fmla="*/ 31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357">
                  <a:moveTo>
                    <a:pt x="295" y="312"/>
                  </a:moveTo>
                  <a:cubicBezTo>
                    <a:pt x="278" y="294"/>
                    <a:pt x="263" y="276"/>
                    <a:pt x="245" y="260"/>
                  </a:cubicBezTo>
                  <a:cubicBezTo>
                    <a:pt x="228" y="244"/>
                    <a:pt x="175" y="173"/>
                    <a:pt x="149" y="145"/>
                  </a:cubicBezTo>
                  <a:cubicBezTo>
                    <a:pt x="122" y="117"/>
                    <a:pt x="110" y="102"/>
                    <a:pt x="83" y="73"/>
                  </a:cubicBezTo>
                  <a:cubicBezTo>
                    <a:pt x="56" y="45"/>
                    <a:pt x="49" y="28"/>
                    <a:pt x="31" y="17"/>
                  </a:cubicBezTo>
                  <a:cubicBezTo>
                    <a:pt x="28" y="15"/>
                    <a:pt x="5" y="0"/>
                    <a:pt x="2" y="5"/>
                  </a:cubicBezTo>
                  <a:cubicBezTo>
                    <a:pt x="0" y="7"/>
                    <a:pt x="6" y="14"/>
                    <a:pt x="14" y="23"/>
                  </a:cubicBezTo>
                  <a:cubicBezTo>
                    <a:pt x="24" y="34"/>
                    <a:pt x="37" y="46"/>
                    <a:pt x="40" y="48"/>
                  </a:cubicBezTo>
                  <a:cubicBezTo>
                    <a:pt x="59" y="69"/>
                    <a:pt x="78" y="90"/>
                    <a:pt x="97" y="112"/>
                  </a:cubicBezTo>
                  <a:cubicBezTo>
                    <a:pt x="116" y="133"/>
                    <a:pt x="133" y="157"/>
                    <a:pt x="150" y="180"/>
                  </a:cubicBezTo>
                  <a:cubicBezTo>
                    <a:pt x="166" y="201"/>
                    <a:pt x="181" y="226"/>
                    <a:pt x="200" y="243"/>
                  </a:cubicBezTo>
                  <a:cubicBezTo>
                    <a:pt x="217" y="258"/>
                    <a:pt x="234" y="280"/>
                    <a:pt x="256" y="303"/>
                  </a:cubicBezTo>
                  <a:cubicBezTo>
                    <a:pt x="278" y="327"/>
                    <a:pt x="275" y="334"/>
                    <a:pt x="299" y="347"/>
                  </a:cubicBezTo>
                  <a:cubicBezTo>
                    <a:pt x="307" y="351"/>
                    <a:pt x="319" y="357"/>
                    <a:pt x="328" y="356"/>
                  </a:cubicBezTo>
                  <a:cubicBezTo>
                    <a:pt x="343" y="354"/>
                    <a:pt x="325" y="341"/>
                    <a:pt x="321" y="338"/>
                  </a:cubicBezTo>
                  <a:cubicBezTo>
                    <a:pt x="312" y="330"/>
                    <a:pt x="303" y="320"/>
                    <a:pt x="295" y="312"/>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191"/>
            <p:cNvSpPr>
              <a:spLocks/>
            </p:cNvSpPr>
            <p:nvPr/>
          </p:nvSpPr>
          <p:spPr bwMode="auto">
            <a:xfrm>
              <a:off x="7394575" y="5683250"/>
              <a:ext cx="446088" cy="434975"/>
            </a:xfrm>
            <a:custGeom>
              <a:avLst/>
              <a:gdLst>
                <a:gd name="T0" fmla="*/ 49 w 141"/>
                <a:gd name="T1" fmla="*/ 43 h 137"/>
                <a:gd name="T2" fmla="*/ 13 w 141"/>
                <a:gd name="T3" fmla="*/ 6 h 137"/>
                <a:gd name="T4" fmla="*/ 1 w 141"/>
                <a:gd name="T5" fmla="*/ 21 h 137"/>
                <a:gd name="T6" fmla="*/ 2 w 141"/>
                <a:gd name="T7" fmla="*/ 26 h 137"/>
                <a:gd name="T8" fmla="*/ 24 w 141"/>
                <a:gd name="T9" fmla="*/ 49 h 137"/>
                <a:gd name="T10" fmla="*/ 102 w 141"/>
                <a:gd name="T11" fmla="*/ 125 h 137"/>
                <a:gd name="T12" fmla="*/ 128 w 141"/>
                <a:gd name="T13" fmla="*/ 125 h 137"/>
                <a:gd name="T14" fmla="*/ 94 w 141"/>
                <a:gd name="T15" fmla="*/ 91 h 137"/>
                <a:gd name="T16" fmla="*/ 49 w 141"/>
                <a:gd name="T17" fmla="*/ 4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37">
                  <a:moveTo>
                    <a:pt x="49" y="43"/>
                  </a:moveTo>
                  <a:cubicBezTo>
                    <a:pt x="38" y="31"/>
                    <a:pt x="27" y="14"/>
                    <a:pt x="13" y="6"/>
                  </a:cubicBezTo>
                  <a:cubicBezTo>
                    <a:pt x="3" y="0"/>
                    <a:pt x="0" y="12"/>
                    <a:pt x="1" y="21"/>
                  </a:cubicBezTo>
                  <a:cubicBezTo>
                    <a:pt x="1" y="23"/>
                    <a:pt x="2" y="24"/>
                    <a:pt x="2" y="26"/>
                  </a:cubicBezTo>
                  <a:cubicBezTo>
                    <a:pt x="8" y="35"/>
                    <a:pt x="17" y="41"/>
                    <a:pt x="24" y="49"/>
                  </a:cubicBezTo>
                  <a:cubicBezTo>
                    <a:pt x="48" y="76"/>
                    <a:pt x="76" y="101"/>
                    <a:pt x="102" y="125"/>
                  </a:cubicBezTo>
                  <a:cubicBezTo>
                    <a:pt x="115" y="137"/>
                    <a:pt x="124" y="129"/>
                    <a:pt x="128" y="125"/>
                  </a:cubicBezTo>
                  <a:cubicBezTo>
                    <a:pt x="141" y="115"/>
                    <a:pt x="98" y="96"/>
                    <a:pt x="94" y="91"/>
                  </a:cubicBezTo>
                  <a:cubicBezTo>
                    <a:pt x="78" y="77"/>
                    <a:pt x="63" y="59"/>
                    <a:pt x="49" y="43"/>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192"/>
            <p:cNvSpPr>
              <a:spLocks/>
            </p:cNvSpPr>
            <p:nvPr/>
          </p:nvSpPr>
          <p:spPr bwMode="auto">
            <a:xfrm>
              <a:off x="7105650" y="4359275"/>
              <a:ext cx="254000" cy="215900"/>
            </a:xfrm>
            <a:custGeom>
              <a:avLst/>
              <a:gdLst>
                <a:gd name="T0" fmla="*/ 68 w 80"/>
                <a:gd name="T1" fmla="*/ 63 h 68"/>
                <a:gd name="T2" fmla="*/ 69 w 80"/>
                <a:gd name="T3" fmla="*/ 38 h 68"/>
                <a:gd name="T4" fmla="*/ 42 w 80"/>
                <a:gd name="T5" fmla="*/ 16 h 68"/>
                <a:gd name="T6" fmla="*/ 9 w 80"/>
                <a:gd name="T7" fmla="*/ 1 h 68"/>
                <a:gd name="T8" fmla="*/ 53 w 80"/>
                <a:gd name="T9" fmla="*/ 37 h 68"/>
                <a:gd name="T10" fmla="*/ 68 w 80"/>
                <a:gd name="T11" fmla="*/ 63 h 68"/>
              </a:gdLst>
              <a:ahLst/>
              <a:cxnLst>
                <a:cxn ang="0">
                  <a:pos x="T0" y="T1"/>
                </a:cxn>
                <a:cxn ang="0">
                  <a:pos x="T2" y="T3"/>
                </a:cxn>
                <a:cxn ang="0">
                  <a:pos x="T4" y="T5"/>
                </a:cxn>
                <a:cxn ang="0">
                  <a:pos x="T6" y="T7"/>
                </a:cxn>
                <a:cxn ang="0">
                  <a:pos x="T8" y="T9"/>
                </a:cxn>
                <a:cxn ang="0">
                  <a:pos x="T10" y="T11"/>
                </a:cxn>
              </a:cxnLst>
              <a:rect l="0" t="0" r="r" b="b"/>
              <a:pathLst>
                <a:path w="80" h="68">
                  <a:moveTo>
                    <a:pt x="68" y="63"/>
                  </a:moveTo>
                  <a:cubicBezTo>
                    <a:pt x="80" y="58"/>
                    <a:pt x="73" y="44"/>
                    <a:pt x="69" y="38"/>
                  </a:cubicBezTo>
                  <a:cubicBezTo>
                    <a:pt x="65" y="32"/>
                    <a:pt x="50" y="21"/>
                    <a:pt x="42" y="16"/>
                  </a:cubicBezTo>
                  <a:cubicBezTo>
                    <a:pt x="34" y="11"/>
                    <a:pt x="20" y="0"/>
                    <a:pt x="9" y="1"/>
                  </a:cubicBezTo>
                  <a:cubicBezTo>
                    <a:pt x="0" y="1"/>
                    <a:pt x="39" y="25"/>
                    <a:pt x="53" y="37"/>
                  </a:cubicBezTo>
                  <a:cubicBezTo>
                    <a:pt x="66" y="49"/>
                    <a:pt x="56" y="68"/>
                    <a:pt x="68" y="63"/>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193"/>
            <p:cNvSpPr>
              <a:spLocks/>
            </p:cNvSpPr>
            <p:nvPr/>
          </p:nvSpPr>
          <p:spPr bwMode="auto">
            <a:xfrm>
              <a:off x="7667625" y="4391025"/>
              <a:ext cx="100013" cy="101600"/>
            </a:xfrm>
            <a:custGeom>
              <a:avLst/>
              <a:gdLst>
                <a:gd name="T0" fmla="*/ 22 w 32"/>
                <a:gd name="T1" fmla="*/ 6 h 32"/>
                <a:gd name="T2" fmla="*/ 3 w 32"/>
                <a:gd name="T3" fmla="*/ 5 h 32"/>
                <a:gd name="T4" fmla="*/ 9 w 32"/>
                <a:gd name="T5" fmla="*/ 26 h 32"/>
                <a:gd name="T6" fmla="*/ 27 w 32"/>
                <a:gd name="T7" fmla="*/ 21 h 32"/>
                <a:gd name="T8" fmla="*/ 22 w 32"/>
                <a:gd name="T9" fmla="*/ 6 h 32"/>
              </a:gdLst>
              <a:ahLst/>
              <a:cxnLst>
                <a:cxn ang="0">
                  <a:pos x="T0" y="T1"/>
                </a:cxn>
                <a:cxn ang="0">
                  <a:pos x="T2" y="T3"/>
                </a:cxn>
                <a:cxn ang="0">
                  <a:pos x="T4" y="T5"/>
                </a:cxn>
                <a:cxn ang="0">
                  <a:pos x="T6" y="T7"/>
                </a:cxn>
                <a:cxn ang="0">
                  <a:pos x="T8" y="T9"/>
                </a:cxn>
              </a:cxnLst>
              <a:rect l="0" t="0" r="r" b="b"/>
              <a:pathLst>
                <a:path w="32" h="32">
                  <a:moveTo>
                    <a:pt x="22" y="6"/>
                  </a:moveTo>
                  <a:cubicBezTo>
                    <a:pt x="13" y="11"/>
                    <a:pt x="7" y="2"/>
                    <a:pt x="3" y="5"/>
                  </a:cubicBezTo>
                  <a:cubicBezTo>
                    <a:pt x="0" y="9"/>
                    <a:pt x="5" y="20"/>
                    <a:pt x="9" y="26"/>
                  </a:cubicBezTo>
                  <a:cubicBezTo>
                    <a:pt x="14" y="32"/>
                    <a:pt x="26" y="28"/>
                    <a:pt x="27" y="21"/>
                  </a:cubicBezTo>
                  <a:cubicBezTo>
                    <a:pt x="28" y="14"/>
                    <a:pt x="32" y="0"/>
                    <a:pt x="22" y="6"/>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194"/>
            <p:cNvSpPr>
              <a:spLocks/>
            </p:cNvSpPr>
            <p:nvPr/>
          </p:nvSpPr>
          <p:spPr bwMode="auto">
            <a:xfrm>
              <a:off x="6362700" y="4227513"/>
              <a:ext cx="149225" cy="233363"/>
            </a:xfrm>
            <a:custGeom>
              <a:avLst/>
              <a:gdLst>
                <a:gd name="T0" fmla="*/ 21 w 47"/>
                <a:gd name="T1" fmla="*/ 55 h 74"/>
                <a:gd name="T2" fmla="*/ 43 w 47"/>
                <a:gd name="T3" fmla="*/ 74 h 74"/>
                <a:gd name="T4" fmla="*/ 32 w 47"/>
                <a:gd name="T5" fmla="*/ 55 h 74"/>
                <a:gd name="T6" fmla="*/ 4 w 47"/>
                <a:gd name="T7" fmla="*/ 29 h 74"/>
                <a:gd name="T8" fmla="*/ 21 w 47"/>
                <a:gd name="T9" fmla="*/ 55 h 74"/>
              </a:gdLst>
              <a:ahLst/>
              <a:cxnLst>
                <a:cxn ang="0">
                  <a:pos x="T0" y="T1"/>
                </a:cxn>
                <a:cxn ang="0">
                  <a:pos x="T2" y="T3"/>
                </a:cxn>
                <a:cxn ang="0">
                  <a:pos x="T4" y="T5"/>
                </a:cxn>
                <a:cxn ang="0">
                  <a:pos x="T6" y="T7"/>
                </a:cxn>
                <a:cxn ang="0">
                  <a:pos x="T8" y="T9"/>
                </a:cxn>
              </a:cxnLst>
              <a:rect l="0" t="0" r="r" b="b"/>
              <a:pathLst>
                <a:path w="47" h="74">
                  <a:moveTo>
                    <a:pt x="21" y="55"/>
                  </a:moveTo>
                  <a:cubicBezTo>
                    <a:pt x="30" y="68"/>
                    <a:pt x="39" y="74"/>
                    <a:pt x="43" y="74"/>
                  </a:cubicBezTo>
                  <a:cubicBezTo>
                    <a:pt x="47" y="74"/>
                    <a:pt x="39" y="64"/>
                    <a:pt x="32" y="55"/>
                  </a:cubicBezTo>
                  <a:cubicBezTo>
                    <a:pt x="25" y="48"/>
                    <a:pt x="0" y="0"/>
                    <a:pt x="4" y="29"/>
                  </a:cubicBezTo>
                  <a:cubicBezTo>
                    <a:pt x="5" y="39"/>
                    <a:pt x="12" y="42"/>
                    <a:pt x="21" y="55"/>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195"/>
            <p:cNvSpPr>
              <a:spLocks/>
            </p:cNvSpPr>
            <p:nvPr/>
          </p:nvSpPr>
          <p:spPr bwMode="auto">
            <a:xfrm>
              <a:off x="7942262" y="4489450"/>
              <a:ext cx="177800" cy="546100"/>
            </a:xfrm>
            <a:custGeom>
              <a:avLst/>
              <a:gdLst>
                <a:gd name="T0" fmla="*/ 34 w 56"/>
                <a:gd name="T1" fmla="*/ 59 h 172"/>
                <a:gd name="T2" fmla="*/ 18 w 56"/>
                <a:gd name="T3" fmla="*/ 15 h 172"/>
                <a:gd name="T4" fmla="*/ 7 w 56"/>
                <a:gd name="T5" fmla="*/ 2 h 172"/>
                <a:gd name="T6" fmla="*/ 27 w 56"/>
                <a:gd name="T7" fmla="*/ 56 h 172"/>
                <a:gd name="T8" fmla="*/ 38 w 56"/>
                <a:gd name="T9" fmla="*/ 95 h 172"/>
                <a:gd name="T10" fmla="*/ 50 w 56"/>
                <a:gd name="T11" fmla="*/ 141 h 172"/>
                <a:gd name="T12" fmla="*/ 52 w 56"/>
                <a:gd name="T13" fmla="*/ 169 h 172"/>
                <a:gd name="T14" fmla="*/ 54 w 56"/>
                <a:gd name="T15" fmla="*/ 149 h 172"/>
                <a:gd name="T16" fmla="*/ 50 w 56"/>
                <a:gd name="T17" fmla="*/ 113 h 172"/>
                <a:gd name="T18" fmla="*/ 34 w 56"/>
                <a:gd name="T19" fmla="*/ 5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72">
                  <a:moveTo>
                    <a:pt x="34" y="59"/>
                  </a:moveTo>
                  <a:cubicBezTo>
                    <a:pt x="29" y="43"/>
                    <a:pt x="21" y="20"/>
                    <a:pt x="18" y="15"/>
                  </a:cubicBezTo>
                  <a:cubicBezTo>
                    <a:pt x="16" y="10"/>
                    <a:pt x="14" y="0"/>
                    <a:pt x="7" y="2"/>
                  </a:cubicBezTo>
                  <a:cubicBezTo>
                    <a:pt x="0" y="4"/>
                    <a:pt x="21" y="37"/>
                    <a:pt x="27" y="56"/>
                  </a:cubicBezTo>
                  <a:cubicBezTo>
                    <a:pt x="32" y="74"/>
                    <a:pt x="34" y="79"/>
                    <a:pt x="38" y="95"/>
                  </a:cubicBezTo>
                  <a:cubicBezTo>
                    <a:pt x="43" y="112"/>
                    <a:pt x="47" y="124"/>
                    <a:pt x="50" y="141"/>
                  </a:cubicBezTo>
                  <a:cubicBezTo>
                    <a:pt x="53" y="157"/>
                    <a:pt x="49" y="166"/>
                    <a:pt x="52" y="169"/>
                  </a:cubicBezTo>
                  <a:cubicBezTo>
                    <a:pt x="55" y="172"/>
                    <a:pt x="56" y="156"/>
                    <a:pt x="54" y="149"/>
                  </a:cubicBezTo>
                  <a:cubicBezTo>
                    <a:pt x="52" y="141"/>
                    <a:pt x="54" y="130"/>
                    <a:pt x="50" y="113"/>
                  </a:cubicBezTo>
                  <a:cubicBezTo>
                    <a:pt x="46" y="96"/>
                    <a:pt x="40" y="75"/>
                    <a:pt x="34" y="59"/>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196"/>
            <p:cNvSpPr>
              <a:spLocks/>
            </p:cNvSpPr>
            <p:nvPr/>
          </p:nvSpPr>
          <p:spPr bwMode="auto">
            <a:xfrm>
              <a:off x="7251700" y="4860925"/>
              <a:ext cx="585788" cy="942975"/>
            </a:xfrm>
            <a:custGeom>
              <a:avLst/>
              <a:gdLst>
                <a:gd name="T0" fmla="*/ 98 w 185"/>
                <a:gd name="T1" fmla="*/ 136 h 297"/>
                <a:gd name="T2" fmla="*/ 65 w 185"/>
                <a:gd name="T3" fmla="*/ 81 h 297"/>
                <a:gd name="T4" fmla="*/ 41 w 185"/>
                <a:gd name="T5" fmla="*/ 20 h 297"/>
                <a:gd name="T6" fmla="*/ 14 w 185"/>
                <a:gd name="T7" fmla="*/ 4 h 297"/>
                <a:gd name="T8" fmla="*/ 44 w 185"/>
                <a:gd name="T9" fmla="*/ 63 h 297"/>
                <a:gd name="T10" fmla="*/ 93 w 185"/>
                <a:gd name="T11" fmla="*/ 155 h 297"/>
                <a:gd name="T12" fmla="*/ 161 w 185"/>
                <a:gd name="T13" fmla="*/ 267 h 297"/>
                <a:gd name="T14" fmla="*/ 171 w 185"/>
                <a:gd name="T15" fmla="*/ 264 h 297"/>
                <a:gd name="T16" fmla="*/ 98 w 185"/>
                <a:gd name="T17" fmla="*/ 13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97">
                  <a:moveTo>
                    <a:pt x="98" y="136"/>
                  </a:moveTo>
                  <a:cubicBezTo>
                    <a:pt x="86" y="116"/>
                    <a:pt x="76" y="110"/>
                    <a:pt x="65" y="81"/>
                  </a:cubicBezTo>
                  <a:cubicBezTo>
                    <a:pt x="55" y="53"/>
                    <a:pt x="53" y="39"/>
                    <a:pt x="41" y="20"/>
                  </a:cubicBezTo>
                  <a:cubicBezTo>
                    <a:pt x="28" y="0"/>
                    <a:pt x="29" y="1"/>
                    <a:pt x="14" y="4"/>
                  </a:cubicBezTo>
                  <a:cubicBezTo>
                    <a:pt x="0" y="7"/>
                    <a:pt x="29" y="45"/>
                    <a:pt x="44" y="63"/>
                  </a:cubicBezTo>
                  <a:cubicBezTo>
                    <a:pt x="59" y="81"/>
                    <a:pt x="79" y="136"/>
                    <a:pt x="93" y="155"/>
                  </a:cubicBezTo>
                  <a:cubicBezTo>
                    <a:pt x="108" y="175"/>
                    <a:pt x="153" y="254"/>
                    <a:pt x="161" y="267"/>
                  </a:cubicBezTo>
                  <a:cubicBezTo>
                    <a:pt x="169" y="280"/>
                    <a:pt x="185" y="297"/>
                    <a:pt x="171" y="264"/>
                  </a:cubicBezTo>
                  <a:cubicBezTo>
                    <a:pt x="157" y="231"/>
                    <a:pt x="110" y="156"/>
                    <a:pt x="98" y="136"/>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197"/>
            <p:cNvSpPr>
              <a:spLocks/>
            </p:cNvSpPr>
            <p:nvPr/>
          </p:nvSpPr>
          <p:spPr bwMode="auto">
            <a:xfrm>
              <a:off x="5087937" y="2855913"/>
              <a:ext cx="387350" cy="390525"/>
            </a:xfrm>
            <a:custGeom>
              <a:avLst/>
              <a:gdLst>
                <a:gd name="T0" fmla="*/ 8 w 122"/>
                <a:gd name="T1" fmla="*/ 81 h 123"/>
                <a:gd name="T2" fmla="*/ 32 w 122"/>
                <a:gd name="T3" fmla="*/ 123 h 123"/>
                <a:gd name="T4" fmla="*/ 62 w 122"/>
                <a:gd name="T5" fmla="*/ 105 h 123"/>
                <a:gd name="T6" fmla="*/ 111 w 122"/>
                <a:gd name="T7" fmla="*/ 84 h 123"/>
                <a:gd name="T8" fmla="*/ 95 w 122"/>
                <a:gd name="T9" fmla="*/ 43 h 123"/>
                <a:gd name="T10" fmla="*/ 29 w 122"/>
                <a:gd name="T11" fmla="*/ 18 h 123"/>
                <a:gd name="T12" fmla="*/ 0 w 122"/>
                <a:gd name="T13" fmla="*/ 50 h 123"/>
                <a:gd name="T14" fmla="*/ 8 w 122"/>
                <a:gd name="T15" fmla="*/ 8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3">
                  <a:moveTo>
                    <a:pt x="8" y="81"/>
                  </a:moveTo>
                  <a:cubicBezTo>
                    <a:pt x="13" y="97"/>
                    <a:pt x="21" y="123"/>
                    <a:pt x="32" y="123"/>
                  </a:cubicBezTo>
                  <a:cubicBezTo>
                    <a:pt x="43" y="123"/>
                    <a:pt x="55" y="110"/>
                    <a:pt x="62" y="105"/>
                  </a:cubicBezTo>
                  <a:cubicBezTo>
                    <a:pt x="80" y="94"/>
                    <a:pt x="91" y="90"/>
                    <a:pt x="111" y="84"/>
                  </a:cubicBezTo>
                  <a:cubicBezTo>
                    <a:pt x="122" y="82"/>
                    <a:pt x="105" y="59"/>
                    <a:pt x="95" y="43"/>
                  </a:cubicBezTo>
                  <a:cubicBezTo>
                    <a:pt x="68" y="0"/>
                    <a:pt x="57" y="6"/>
                    <a:pt x="29" y="18"/>
                  </a:cubicBezTo>
                  <a:cubicBezTo>
                    <a:pt x="6" y="27"/>
                    <a:pt x="1" y="38"/>
                    <a:pt x="0" y="50"/>
                  </a:cubicBezTo>
                  <a:cubicBezTo>
                    <a:pt x="0" y="59"/>
                    <a:pt x="2" y="64"/>
                    <a:pt x="8" y="8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98"/>
            <p:cNvSpPr>
              <a:spLocks noEditPoints="1"/>
            </p:cNvSpPr>
            <p:nvPr/>
          </p:nvSpPr>
          <p:spPr bwMode="auto">
            <a:xfrm>
              <a:off x="5084762" y="2874963"/>
              <a:ext cx="377825" cy="377825"/>
            </a:xfrm>
            <a:custGeom>
              <a:avLst/>
              <a:gdLst>
                <a:gd name="T0" fmla="*/ 9 w 119"/>
                <a:gd name="T1" fmla="*/ 74 h 119"/>
                <a:gd name="T2" fmla="*/ 17 w 119"/>
                <a:gd name="T3" fmla="*/ 95 h 119"/>
                <a:gd name="T4" fmla="*/ 22 w 119"/>
                <a:gd name="T5" fmla="*/ 104 h 119"/>
                <a:gd name="T6" fmla="*/ 28 w 119"/>
                <a:gd name="T7" fmla="*/ 112 h 119"/>
                <a:gd name="T8" fmla="*/ 32 w 119"/>
                <a:gd name="T9" fmla="*/ 114 h 119"/>
                <a:gd name="T10" fmla="*/ 34 w 119"/>
                <a:gd name="T11" fmla="*/ 114 h 119"/>
                <a:gd name="T12" fmla="*/ 36 w 119"/>
                <a:gd name="T13" fmla="*/ 114 h 119"/>
                <a:gd name="T14" fmla="*/ 45 w 119"/>
                <a:gd name="T15" fmla="*/ 109 h 119"/>
                <a:gd name="T16" fmla="*/ 62 w 119"/>
                <a:gd name="T17" fmla="*/ 95 h 119"/>
                <a:gd name="T18" fmla="*/ 81 w 119"/>
                <a:gd name="T19" fmla="*/ 84 h 119"/>
                <a:gd name="T20" fmla="*/ 102 w 119"/>
                <a:gd name="T21" fmla="*/ 77 h 119"/>
                <a:gd name="T22" fmla="*/ 107 w 119"/>
                <a:gd name="T23" fmla="*/ 76 h 119"/>
                <a:gd name="T24" fmla="*/ 110 w 119"/>
                <a:gd name="T25" fmla="*/ 75 h 119"/>
                <a:gd name="T26" fmla="*/ 111 w 119"/>
                <a:gd name="T27" fmla="*/ 75 h 119"/>
                <a:gd name="T28" fmla="*/ 111 w 119"/>
                <a:gd name="T29" fmla="*/ 75 h 119"/>
                <a:gd name="T30" fmla="*/ 112 w 119"/>
                <a:gd name="T31" fmla="*/ 74 h 119"/>
                <a:gd name="T32" fmla="*/ 112 w 119"/>
                <a:gd name="T33" fmla="*/ 73 h 119"/>
                <a:gd name="T34" fmla="*/ 111 w 119"/>
                <a:gd name="T35" fmla="*/ 69 h 119"/>
                <a:gd name="T36" fmla="*/ 101 w 119"/>
                <a:gd name="T37" fmla="*/ 50 h 119"/>
                <a:gd name="T38" fmla="*/ 76 w 119"/>
                <a:gd name="T39" fmla="*/ 15 h 119"/>
                <a:gd name="T40" fmla="*/ 59 w 119"/>
                <a:gd name="T41" fmla="*/ 5 h 119"/>
                <a:gd name="T42" fmla="*/ 39 w 119"/>
                <a:gd name="T43" fmla="*/ 10 h 119"/>
                <a:gd name="T44" fmla="*/ 20 w 119"/>
                <a:gd name="T45" fmla="*/ 19 h 119"/>
                <a:gd name="T46" fmla="*/ 4 w 119"/>
                <a:gd name="T47" fmla="*/ 33 h 119"/>
                <a:gd name="T48" fmla="*/ 2 w 119"/>
                <a:gd name="T49" fmla="*/ 43 h 119"/>
                <a:gd name="T50" fmla="*/ 2 w 119"/>
                <a:gd name="T51" fmla="*/ 54 h 119"/>
                <a:gd name="T52" fmla="*/ 9 w 119"/>
                <a:gd name="T53" fmla="*/ 74 h 119"/>
                <a:gd name="T54" fmla="*/ 8 w 119"/>
                <a:gd name="T55" fmla="*/ 75 h 119"/>
                <a:gd name="T56" fmla="*/ 1 w 119"/>
                <a:gd name="T57" fmla="*/ 54 h 119"/>
                <a:gd name="T58" fmla="*/ 0 w 119"/>
                <a:gd name="T59" fmla="*/ 43 h 119"/>
                <a:gd name="T60" fmla="*/ 3 w 119"/>
                <a:gd name="T61" fmla="*/ 32 h 119"/>
                <a:gd name="T62" fmla="*/ 18 w 119"/>
                <a:gd name="T63" fmla="*/ 16 h 119"/>
                <a:gd name="T64" fmla="*/ 38 w 119"/>
                <a:gd name="T65" fmla="*/ 6 h 119"/>
                <a:gd name="T66" fmla="*/ 60 w 119"/>
                <a:gd name="T67" fmla="*/ 1 h 119"/>
                <a:gd name="T68" fmla="*/ 71 w 119"/>
                <a:gd name="T69" fmla="*/ 4 h 119"/>
                <a:gd name="T70" fmla="*/ 80 w 119"/>
                <a:gd name="T71" fmla="*/ 11 h 119"/>
                <a:gd name="T72" fmla="*/ 106 w 119"/>
                <a:gd name="T73" fmla="*/ 47 h 119"/>
                <a:gd name="T74" fmla="*/ 117 w 119"/>
                <a:gd name="T75" fmla="*/ 66 h 119"/>
                <a:gd name="T76" fmla="*/ 119 w 119"/>
                <a:gd name="T77" fmla="*/ 72 h 119"/>
                <a:gd name="T78" fmla="*/ 119 w 119"/>
                <a:gd name="T79" fmla="*/ 76 h 119"/>
                <a:gd name="T80" fmla="*/ 116 w 119"/>
                <a:gd name="T81" fmla="*/ 81 h 119"/>
                <a:gd name="T82" fmla="*/ 114 w 119"/>
                <a:gd name="T83" fmla="*/ 82 h 119"/>
                <a:gd name="T84" fmla="*/ 113 w 119"/>
                <a:gd name="T85" fmla="*/ 82 h 119"/>
                <a:gd name="T86" fmla="*/ 112 w 119"/>
                <a:gd name="T87" fmla="*/ 82 h 119"/>
                <a:gd name="T88" fmla="*/ 109 w 119"/>
                <a:gd name="T89" fmla="*/ 83 h 119"/>
                <a:gd name="T90" fmla="*/ 104 w 119"/>
                <a:gd name="T91" fmla="*/ 85 h 119"/>
                <a:gd name="T92" fmla="*/ 66 w 119"/>
                <a:gd name="T93" fmla="*/ 102 h 119"/>
                <a:gd name="T94" fmla="*/ 57 w 119"/>
                <a:gd name="T95" fmla="*/ 108 h 119"/>
                <a:gd name="T96" fmla="*/ 48 w 119"/>
                <a:gd name="T97" fmla="*/ 115 h 119"/>
                <a:gd name="T98" fmla="*/ 37 w 119"/>
                <a:gd name="T99" fmla="*/ 119 h 119"/>
                <a:gd name="T100" fmla="*/ 34 w 119"/>
                <a:gd name="T101" fmla="*/ 119 h 119"/>
                <a:gd name="T102" fmla="*/ 31 w 119"/>
                <a:gd name="T103" fmla="*/ 119 h 119"/>
                <a:gd name="T104" fmla="*/ 25 w 119"/>
                <a:gd name="T105" fmla="*/ 115 h 119"/>
                <a:gd name="T106" fmla="*/ 15 w 119"/>
                <a:gd name="T107" fmla="*/ 95 h 119"/>
                <a:gd name="T108" fmla="*/ 8 w 119"/>
                <a:gd name="T109" fmla="*/ 7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 h="119">
                  <a:moveTo>
                    <a:pt x="9" y="74"/>
                  </a:moveTo>
                  <a:cubicBezTo>
                    <a:pt x="11" y="81"/>
                    <a:pt x="14" y="88"/>
                    <a:pt x="17" y="95"/>
                  </a:cubicBezTo>
                  <a:cubicBezTo>
                    <a:pt x="18" y="98"/>
                    <a:pt x="20" y="101"/>
                    <a:pt x="22" y="104"/>
                  </a:cubicBezTo>
                  <a:cubicBezTo>
                    <a:pt x="23" y="107"/>
                    <a:pt x="25" y="110"/>
                    <a:pt x="28" y="112"/>
                  </a:cubicBezTo>
                  <a:cubicBezTo>
                    <a:pt x="29" y="113"/>
                    <a:pt x="30" y="114"/>
                    <a:pt x="32" y="114"/>
                  </a:cubicBezTo>
                  <a:cubicBezTo>
                    <a:pt x="32" y="114"/>
                    <a:pt x="33" y="114"/>
                    <a:pt x="34" y="114"/>
                  </a:cubicBezTo>
                  <a:cubicBezTo>
                    <a:pt x="34" y="114"/>
                    <a:pt x="35" y="114"/>
                    <a:pt x="36" y="114"/>
                  </a:cubicBezTo>
                  <a:cubicBezTo>
                    <a:pt x="39" y="113"/>
                    <a:pt x="42" y="111"/>
                    <a:pt x="45" y="109"/>
                  </a:cubicBezTo>
                  <a:cubicBezTo>
                    <a:pt x="50" y="105"/>
                    <a:pt x="55" y="100"/>
                    <a:pt x="62" y="95"/>
                  </a:cubicBezTo>
                  <a:cubicBezTo>
                    <a:pt x="68" y="91"/>
                    <a:pt x="74" y="88"/>
                    <a:pt x="81" y="84"/>
                  </a:cubicBezTo>
                  <a:cubicBezTo>
                    <a:pt x="88" y="81"/>
                    <a:pt x="95" y="79"/>
                    <a:pt x="102" y="77"/>
                  </a:cubicBezTo>
                  <a:cubicBezTo>
                    <a:pt x="107" y="76"/>
                    <a:pt x="107" y="76"/>
                    <a:pt x="107" y="76"/>
                  </a:cubicBezTo>
                  <a:cubicBezTo>
                    <a:pt x="110" y="75"/>
                    <a:pt x="110" y="75"/>
                    <a:pt x="110" y="75"/>
                  </a:cubicBezTo>
                  <a:cubicBezTo>
                    <a:pt x="111" y="75"/>
                    <a:pt x="111" y="75"/>
                    <a:pt x="111" y="75"/>
                  </a:cubicBezTo>
                  <a:cubicBezTo>
                    <a:pt x="111" y="75"/>
                    <a:pt x="111" y="75"/>
                    <a:pt x="111" y="75"/>
                  </a:cubicBezTo>
                  <a:cubicBezTo>
                    <a:pt x="111" y="74"/>
                    <a:pt x="111" y="75"/>
                    <a:pt x="112" y="74"/>
                  </a:cubicBezTo>
                  <a:cubicBezTo>
                    <a:pt x="112" y="74"/>
                    <a:pt x="112" y="74"/>
                    <a:pt x="112" y="73"/>
                  </a:cubicBezTo>
                  <a:cubicBezTo>
                    <a:pt x="112" y="72"/>
                    <a:pt x="111" y="70"/>
                    <a:pt x="111" y="69"/>
                  </a:cubicBezTo>
                  <a:cubicBezTo>
                    <a:pt x="108" y="63"/>
                    <a:pt x="104" y="56"/>
                    <a:pt x="101" y="50"/>
                  </a:cubicBezTo>
                  <a:cubicBezTo>
                    <a:pt x="93" y="38"/>
                    <a:pt x="86" y="25"/>
                    <a:pt x="76" y="15"/>
                  </a:cubicBezTo>
                  <a:cubicBezTo>
                    <a:pt x="71" y="10"/>
                    <a:pt x="66" y="6"/>
                    <a:pt x="59" y="5"/>
                  </a:cubicBezTo>
                  <a:cubicBezTo>
                    <a:pt x="53" y="5"/>
                    <a:pt x="46" y="7"/>
                    <a:pt x="39" y="10"/>
                  </a:cubicBezTo>
                  <a:cubicBezTo>
                    <a:pt x="32" y="13"/>
                    <a:pt x="26" y="15"/>
                    <a:pt x="20" y="19"/>
                  </a:cubicBezTo>
                  <a:cubicBezTo>
                    <a:pt x="13" y="22"/>
                    <a:pt x="8" y="27"/>
                    <a:pt x="4" y="33"/>
                  </a:cubicBezTo>
                  <a:cubicBezTo>
                    <a:pt x="3" y="36"/>
                    <a:pt x="2" y="40"/>
                    <a:pt x="2" y="43"/>
                  </a:cubicBezTo>
                  <a:cubicBezTo>
                    <a:pt x="1" y="47"/>
                    <a:pt x="1" y="50"/>
                    <a:pt x="2" y="54"/>
                  </a:cubicBezTo>
                  <a:cubicBezTo>
                    <a:pt x="4" y="61"/>
                    <a:pt x="6" y="68"/>
                    <a:pt x="9" y="74"/>
                  </a:cubicBezTo>
                  <a:close/>
                  <a:moveTo>
                    <a:pt x="8" y="75"/>
                  </a:moveTo>
                  <a:cubicBezTo>
                    <a:pt x="6" y="68"/>
                    <a:pt x="3" y="61"/>
                    <a:pt x="1" y="54"/>
                  </a:cubicBezTo>
                  <a:cubicBezTo>
                    <a:pt x="1" y="50"/>
                    <a:pt x="0" y="47"/>
                    <a:pt x="0" y="43"/>
                  </a:cubicBezTo>
                  <a:cubicBezTo>
                    <a:pt x="1" y="39"/>
                    <a:pt x="1" y="36"/>
                    <a:pt x="3" y="32"/>
                  </a:cubicBezTo>
                  <a:cubicBezTo>
                    <a:pt x="6" y="25"/>
                    <a:pt x="12" y="20"/>
                    <a:pt x="18" y="16"/>
                  </a:cubicBezTo>
                  <a:cubicBezTo>
                    <a:pt x="24" y="12"/>
                    <a:pt x="31" y="9"/>
                    <a:pt x="38" y="6"/>
                  </a:cubicBezTo>
                  <a:cubicBezTo>
                    <a:pt x="44" y="3"/>
                    <a:pt x="51" y="0"/>
                    <a:pt x="60" y="1"/>
                  </a:cubicBezTo>
                  <a:cubicBezTo>
                    <a:pt x="64" y="1"/>
                    <a:pt x="67" y="2"/>
                    <a:pt x="71" y="4"/>
                  </a:cubicBezTo>
                  <a:cubicBezTo>
                    <a:pt x="74" y="6"/>
                    <a:pt x="77" y="9"/>
                    <a:pt x="80" y="11"/>
                  </a:cubicBezTo>
                  <a:cubicBezTo>
                    <a:pt x="91" y="22"/>
                    <a:pt x="98" y="35"/>
                    <a:pt x="106" y="47"/>
                  </a:cubicBezTo>
                  <a:cubicBezTo>
                    <a:pt x="110" y="53"/>
                    <a:pt x="114" y="59"/>
                    <a:pt x="117" y="66"/>
                  </a:cubicBezTo>
                  <a:cubicBezTo>
                    <a:pt x="118" y="68"/>
                    <a:pt x="119" y="70"/>
                    <a:pt x="119" y="72"/>
                  </a:cubicBezTo>
                  <a:cubicBezTo>
                    <a:pt x="119" y="74"/>
                    <a:pt x="119" y="75"/>
                    <a:pt x="119" y="76"/>
                  </a:cubicBezTo>
                  <a:cubicBezTo>
                    <a:pt x="118" y="78"/>
                    <a:pt x="117" y="80"/>
                    <a:pt x="116" y="81"/>
                  </a:cubicBezTo>
                  <a:cubicBezTo>
                    <a:pt x="115" y="81"/>
                    <a:pt x="114" y="82"/>
                    <a:pt x="114" y="82"/>
                  </a:cubicBezTo>
                  <a:cubicBezTo>
                    <a:pt x="113" y="82"/>
                    <a:pt x="113" y="82"/>
                    <a:pt x="113" y="82"/>
                  </a:cubicBezTo>
                  <a:cubicBezTo>
                    <a:pt x="112" y="82"/>
                    <a:pt x="112" y="82"/>
                    <a:pt x="112" y="82"/>
                  </a:cubicBezTo>
                  <a:cubicBezTo>
                    <a:pt x="109" y="83"/>
                    <a:pt x="109" y="83"/>
                    <a:pt x="109" y="83"/>
                  </a:cubicBezTo>
                  <a:cubicBezTo>
                    <a:pt x="104" y="85"/>
                    <a:pt x="104" y="85"/>
                    <a:pt x="104" y="85"/>
                  </a:cubicBezTo>
                  <a:cubicBezTo>
                    <a:pt x="91" y="89"/>
                    <a:pt x="78" y="95"/>
                    <a:pt x="66" y="102"/>
                  </a:cubicBezTo>
                  <a:cubicBezTo>
                    <a:pt x="63" y="104"/>
                    <a:pt x="60" y="106"/>
                    <a:pt x="57" y="108"/>
                  </a:cubicBezTo>
                  <a:cubicBezTo>
                    <a:pt x="55" y="111"/>
                    <a:pt x="51" y="113"/>
                    <a:pt x="48" y="115"/>
                  </a:cubicBezTo>
                  <a:cubicBezTo>
                    <a:pt x="45" y="117"/>
                    <a:pt x="41" y="118"/>
                    <a:pt x="37" y="119"/>
                  </a:cubicBezTo>
                  <a:cubicBezTo>
                    <a:pt x="36" y="119"/>
                    <a:pt x="35" y="119"/>
                    <a:pt x="34" y="119"/>
                  </a:cubicBezTo>
                  <a:cubicBezTo>
                    <a:pt x="33" y="119"/>
                    <a:pt x="32" y="119"/>
                    <a:pt x="31" y="119"/>
                  </a:cubicBezTo>
                  <a:cubicBezTo>
                    <a:pt x="28" y="118"/>
                    <a:pt x="26" y="117"/>
                    <a:pt x="25" y="115"/>
                  </a:cubicBezTo>
                  <a:cubicBezTo>
                    <a:pt x="20" y="109"/>
                    <a:pt x="17" y="102"/>
                    <a:pt x="15" y="95"/>
                  </a:cubicBezTo>
                  <a:lnTo>
                    <a:pt x="8" y="75"/>
                  </a:ln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99"/>
            <p:cNvSpPr>
              <a:spLocks/>
            </p:cNvSpPr>
            <p:nvPr/>
          </p:nvSpPr>
          <p:spPr bwMode="auto">
            <a:xfrm>
              <a:off x="5522912" y="5419725"/>
              <a:ext cx="158750" cy="269875"/>
            </a:xfrm>
            <a:custGeom>
              <a:avLst/>
              <a:gdLst>
                <a:gd name="T0" fmla="*/ 36 w 50"/>
                <a:gd name="T1" fmla="*/ 10 h 85"/>
                <a:gd name="T2" fmla="*/ 14 w 50"/>
                <a:gd name="T3" fmla="*/ 58 h 85"/>
                <a:gd name="T4" fmla="*/ 0 w 50"/>
                <a:gd name="T5" fmla="*/ 79 h 85"/>
                <a:gd name="T6" fmla="*/ 5 w 50"/>
                <a:gd name="T7" fmla="*/ 85 h 85"/>
                <a:gd name="T8" fmla="*/ 18 w 50"/>
                <a:gd name="T9" fmla="*/ 65 h 85"/>
                <a:gd name="T10" fmla="*/ 41 w 50"/>
                <a:gd name="T11" fmla="*/ 26 h 85"/>
                <a:gd name="T12" fmla="*/ 36 w 50"/>
                <a:gd name="T13" fmla="*/ 10 h 85"/>
              </a:gdLst>
              <a:ahLst/>
              <a:cxnLst>
                <a:cxn ang="0">
                  <a:pos x="T0" y="T1"/>
                </a:cxn>
                <a:cxn ang="0">
                  <a:pos x="T2" y="T3"/>
                </a:cxn>
                <a:cxn ang="0">
                  <a:pos x="T4" y="T5"/>
                </a:cxn>
                <a:cxn ang="0">
                  <a:pos x="T6" y="T7"/>
                </a:cxn>
                <a:cxn ang="0">
                  <a:pos x="T8" y="T9"/>
                </a:cxn>
                <a:cxn ang="0">
                  <a:pos x="T10" y="T11"/>
                </a:cxn>
                <a:cxn ang="0">
                  <a:pos x="T12" y="T13"/>
                </a:cxn>
              </a:cxnLst>
              <a:rect l="0" t="0" r="r" b="b"/>
              <a:pathLst>
                <a:path w="50" h="85">
                  <a:moveTo>
                    <a:pt x="36" y="10"/>
                  </a:moveTo>
                  <a:cubicBezTo>
                    <a:pt x="33" y="20"/>
                    <a:pt x="20" y="46"/>
                    <a:pt x="14" y="58"/>
                  </a:cubicBezTo>
                  <a:cubicBezTo>
                    <a:pt x="8" y="71"/>
                    <a:pt x="0" y="79"/>
                    <a:pt x="0" y="79"/>
                  </a:cubicBezTo>
                  <a:cubicBezTo>
                    <a:pt x="5" y="85"/>
                    <a:pt x="5" y="85"/>
                    <a:pt x="5" y="85"/>
                  </a:cubicBezTo>
                  <a:cubicBezTo>
                    <a:pt x="5" y="85"/>
                    <a:pt x="10" y="75"/>
                    <a:pt x="18" y="65"/>
                  </a:cubicBezTo>
                  <a:cubicBezTo>
                    <a:pt x="27" y="54"/>
                    <a:pt x="31" y="44"/>
                    <a:pt x="41" y="26"/>
                  </a:cubicBezTo>
                  <a:cubicBezTo>
                    <a:pt x="50" y="8"/>
                    <a:pt x="39" y="0"/>
                    <a:pt x="36" y="10"/>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200"/>
            <p:cNvSpPr>
              <a:spLocks/>
            </p:cNvSpPr>
            <p:nvPr/>
          </p:nvSpPr>
          <p:spPr bwMode="auto">
            <a:xfrm>
              <a:off x="5424487" y="5292725"/>
              <a:ext cx="161925" cy="273050"/>
            </a:xfrm>
            <a:custGeom>
              <a:avLst/>
              <a:gdLst>
                <a:gd name="T0" fmla="*/ 21 w 51"/>
                <a:gd name="T1" fmla="*/ 60 h 86"/>
                <a:gd name="T2" fmla="*/ 38 w 51"/>
                <a:gd name="T3" fmla="*/ 36 h 86"/>
                <a:gd name="T4" fmla="*/ 48 w 51"/>
                <a:gd name="T5" fmla="*/ 2 h 86"/>
                <a:gd name="T6" fmla="*/ 35 w 51"/>
                <a:gd name="T7" fmla="*/ 26 h 86"/>
                <a:gd name="T8" fmla="*/ 10 w 51"/>
                <a:gd name="T9" fmla="*/ 63 h 86"/>
                <a:gd name="T10" fmla="*/ 0 w 51"/>
                <a:gd name="T11" fmla="*/ 77 h 86"/>
                <a:gd name="T12" fmla="*/ 4 w 51"/>
                <a:gd name="T13" fmla="*/ 86 h 86"/>
                <a:gd name="T14" fmla="*/ 21 w 51"/>
                <a:gd name="T15" fmla="*/ 6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86">
                  <a:moveTo>
                    <a:pt x="21" y="60"/>
                  </a:moveTo>
                  <a:cubicBezTo>
                    <a:pt x="23" y="51"/>
                    <a:pt x="35" y="42"/>
                    <a:pt x="38" y="36"/>
                  </a:cubicBezTo>
                  <a:cubicBezTo>
                    <a:pt x="41" y="30"/>
                    <a:pt x="51" y="5"/>
                    <a:pt x="48" y="2"/>
                  </a:cubicBezTo>
                  <a:cubicBezTo>
                    <a:pt x="44" y="0"/>
                    <a:pt x="41" y="9"/>
                    <a:pt x="35" y="26"/>
                  </a:cubicBezTo>
                  <a:cubicBezTo>
                    <a:pt x="29" y="44"/>
                    <a:pt x="19" y="49"/>
                    <a:pt x="10" y="63"/>
                  </a:cubicBezTo>
                  <a:cubicBezTo>
                    <a:pt x="1" y="78"/>
                    <a:pt x="0" y="77"/>
                    <a:pt x="0" y="77"/>
                  </a:cubicBezTo>
                  <a:cubicBezTo>
                    <a:pt x="4" y="86"/>
                    <a:pt x="4" y="86"/>
                    <a:pt x="4" y="86"/>
                  </a:cubicBezTo>
                  <a:cubicBezTo>
                    <a:pt x="4" y="86"/>
                    <a:pt x="19" y="69"/>
                    <a:pt x="21" y="60"/>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201"/>
            <p:cNvSpPr>
              <a:spLocks/>
            </p:cNvSpPr>
            <p:nvPr/>
          </p:nvSpPr>
          <p:spPr bwMode="auto">
            <a:xfrm>
              <a:off x="5700712" y="3963988"/>
              <a:ext cx="269875" cy="149225"/>
            </a:xfrm>
            <a:custGeom>
              <a:avLst/>
              <a:gdLst>
                <a:gd name="T0" fmla="*/ 36 w 85"/>
                <a:gd name="T1" fmla="*/ 23 h 47"/>
                <a:gd name="T2" fmla="*/ 1 w 85"/>
                <a:gd name="T3" fmla="*/ 45 h 47"/>
                <a:gd name="T4" fmla="*/ 19 w 85"/>
                <a:gd name="T5" fmla="*/ 40 h 47"/>
                <a:gd name="T6" fmla="*/ 39 w 85"/>
                <a:gd name="T7" fmla="*/ 34 h 47"/>
                <a:gd name="T8" fmla="*/ 46 w 85"/>
                <a:gd name="T9" fmla="*/ 32 h 47"/>
                <a:gd name="T10" fmla="*/ 82 w 85"/>
                <a:gd name="T11" fmla="*/ 3 h 47"/>
                <a:gd name="T12" fmla="*/ 36 w 85"/>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5" h="47">
                  <a:moveTo>
                    <a:pt x="36" y="23"/>
                  </a:moveTo>
                  <a:cubicBezTo>
                    <a:pt x="8" y="38"/>
                    <a:pt x="0" y="43"/>
                    <a:pt x="1" y="45"/>
                  </a:cubicBezTo>
                  <a:cubicBezTo>
                    <a:pt x="3" y="47"/>
                    <a:pt x="5" y="46"/>
                    <a:pt x="19" y="40"/>
                  </a:cubicBezTo>
                  <a:cubicBezTo>
                    <a:pt x="30" y="35"/>
                    <a:pt x="32" y="36"/>
                    <a:pt x="39" y="34"/>
                  </a:cubicBezTo>
                  <a:cubicBezTo>
                    <a:pt x="41" y="33"/>
                    <a:pt x="43" y="33"/>
                    <a:pt x="46" y="32"/>
                  </a:cubicBezTo>
                  <a:cubicBezTo>
                    <a:pt x="59" y="27"/>
                    <a:pt x="85" y="5"/>
                    <a:pt x="82" y="3"/>
                  </a:cubicBezTo>
                  <a:cubicBezTo>
                    <a:pt x="80" y="0"/>
                    <a:pt x="64" y="9"/>
                    <a:pt x="36" y="23"/>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202"/>
            <p:cNvSpPr>
              <a:spLocks/>
            </p:cNvSpPr>
            <p:nvPr/>
          </p:nvSpPr>
          <p:spPr bwMode="auto">
            <a:xfrm>
              <a:off x="5665787" y="3830638"/>
              <a:ext cx="234950" cy="171450"/>
            </a:xfrm>
            <a:custGeom>
              <a:avLst/>
              <a:gdLst>
                <a:gd name="T0" fmla="*/ 67 w 74"/>
                <a:gd name="T1" fmla="*/ 3 h 54"/>
                <a:gd name="T2" fmla="*/ 56 w 74"/>
                <a:gd name="T3" fmla="*/ 9 h 54"/>
                <a:gd name="T4" fmla="*/ 38 w 74"/>
                <a:gd name="T5" fmla="*/ 27 h 54"/>
                <a:gd name="T6" fmla="*/ 25 w 74"/>
                <a:gd name="T7" fmla="*/ 35 h 54"/>
                <a:gd name="T8" fmla="*/ 2 w 74"/>
                <a:gd name="T9" fmla="*/ 51 h 54"/>
                <a:gd name="T10" fmla="*/ 11 w 74"/>
                <a:gd name="T11" fmla="*/ 52 h 54"/>
                <a:gd name="T12" fmla="*/ 34 w 74"/>
                <a:gd name="T13" fmla="*/ 35 h 54"/>
                <a:gd name="T14" fmla="*/ 63 w 74"/>
                <a:gd name="T15" fmla="*/ 12 h 54"/>
                <a:gd name="T16" fmla="*/ 71 w 74"/>
                <a:gd name="T17" fmla="*/ 4 h 54"/>
                <a:gd name="T18" fmla="*/ 67 w 74"/>
                <a:gd name="T19"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54">
                  <a:moveTo>
                    <a:pt x="67" y="3"/>
                  </a:moveTo>
                  <a:cubicBezTo>
                    <a:pt x="63" y="5"/>
                    <a:pt x="59" y="7"/>
                    <a:pt x="56" y="9"/>
                  </a:cubicBezTo>
                  <a:cubicBezTo>
                    <a:pt x="48" y="13"/>
                    <a:pt x="44" y="21"/>
                    <a:pt x="38" y="27"/>
                  </a:cubicBezTo>
                  <a:cubicBezTo>
                    <a:pt x="34" y="30"/>
                    <a:pt x="29" y="32"/>
                    <a:pt x="25" y="35"/>
                  </a:cubicBezTo>
                  <a:cubicBezTo>
                    <a:pt x="17" y="41"/>
                    <a:pt x="0" y="47"/>
                    <a:pt x="2" y="51"/>
                  </a:cubicBezTo>
                  <a:cubicBezTo>
                    <a:pt x="3" y="54"/>
                    <a:pt x="8" y="53"/>
                    <a:pt x="11" y="52"/>
                  </a:cubicBezTo>
                  <a:cubicBezTo>
                    <a:pt x="19" y="49"/>
                    <a:pt x="27" y="41"/>
                    <a:pt x="34" y="35"/>
                  </a:cubicBezTo>
                  <a:cubicBezTo>
                    <a:pt x="43" y="27"/>
                    <a:pt x="53" y="20"/>
                    <a:pt x="63" y="12"/>
                  </a:cubicBezTo>
                  <a:cubicBezTo>
                    <a:pt x="65" y="10"/>
                    <a:pt x="69" y="7"/>
                    <a:pt x="71" y="4"/>
                  </a:cubicBezTo>
                  <a:cubicBezTo>
                    <a:pt x="74" y="0"/>
                    <a:pt x="69" y="2"/>
                    <a:pt x="67" y="3"/>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203"/>
            <p:cNvSpPr>
              <a:spLocks/>
            </p:cNvSpPr>
            <p:nvPr/>
          </p:nvSpPr>
          <p:spPr bwMode="auto">
            <a:xfrm>
              <a:off x="5557837" y="3713163"/>
              <a:ext cx="336550" cy="187325"/>
            </a:xfrm>
            <a:custGeom>
              <a:avLst/>
              <a:gdLst>
                <a:gd name="T0" fmla="*/ 39 w 106"/>
                <a:gd name="T1" fmla="*/ 22 h 59"/>
                <a:gd name="T2" fmla="*/ 70 w 106"/>
                <a:gd name="T3" fmla="*/ 13 h 59"/>
                <a:gd name="T4" fmla="*/ 98 w 106"/>
                <a:gd name="T5" fmla="*/ 12 h 59"/>
                <a:gd name="T6" fmla="*/ 71 w 106"/>
                <a:gd name="T7" fmla="*/ 2 h 59"/>
                <a:gd name="T8" fmla="*/ 25 w 106"/>
                <a:gd name="T9" fmla="*/ 25 h 59"/>
                <a:gd name="T10" fmla="*/ 8 w 106"/>
                <a:gd name="T11" fmla="*/ 58 h 59"/>
                <a:gd name="T12" fmla="*/ 21 w 106"/>
                <a:gd name="T13" fmla="*/ 39 h 59"/>
                <a:gd name="T14" fmla="*/ 39 w 106"/>
                <a:gd name="T15" fmla="*/ 22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9">
                  <a:moveTo>
                    <a:pt x="39" y="22"/>
                  </a:moveTo>
                  <a:cubicBezTo>
                    <a:pt x="45" y="17"/>
                    <a:pt x="61" y="13"/>
                    <a:pt x="70" y="13"/>
                  </a:cubicBezTo>
                  <a:cubicBezTo>
                    <a:pt x="78" y="12"/>
                    <a:pt x="90" y="11"/>
                    <a:pt x="98" y="12"/>
                  </a:cubicBezTo>
                  <a:cubicBezTo>
                    <a:pt x="106" y="13"/>
                    <a:pt x="95" y="0"/>
                    <a:pt x="71" y="2"/>
                  </a:cubicBezTo>
                  <a:cubicBezTo>
                    <a:pt x="48" y="3"/>
                    <a:pt x="41" y="14"/>
                    <a:pt x="25" y="25"/>
                  </a:cubicBezTo>
                  <a:cubicBezTo>
                    <a:pt x="10" y="36"/>
                    <a:pt x="0" y="59"/>
                    <a:pt x="8" y="58"/>
                  </a:cubicBezTo>
                  <a:cubicBezTo>
                    <a:pt x="16" y="57"/>
                    <a:pt x="17" y="47"/>
                    <a:pt x="21" y="39"/>
                  </a:cubicBezTo>
                  <a:cubicBezTo>
                    <a:pt x="25" y="30"/>
                    <a:pt x="33" y="27"/>
                    <a:pt x="39" y="22"/>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204"/>
            <p:cNvSpPr>
              <a:spLocks/>
            </p:cNvSpPr>
            <p:nvPr/>
          </p:nvSpPr>
          <p:spPr bwMode="auto">
            <a:xfrm>
              <a:off x="5697537" y="3779838"/>
              <a:ext cx="193675" cy="88900"/>
            </a:xfrm>
            <a:custGeom>
              <a:avLst/>
              <a:gdLst>
                <a:gd name="T0" fmla="*/ 32 w 61"/>
                <a:gd name="T1" fmla="*/ 4 h 28"/>
                <a:gd name="T2" fmla="*/ 8 w 61"/>
                <a:gd name="T3" fmla="*/ 24 h 28"/>
                <a:gd name="T4" fmla="*/ 24 w 61"/>
                <a:gd name="T5" fmla="*/ 19 h 28"/>
                <a:gd name="T6" fmla="*/ 43 w 61"/>
                <a:gd name="T7" fmla="*/ 7 h 28"/>
                <a:gd name="T8" fmla="*/ 58 w 61"/>
                <a:gd name="T9" fmla="*/ 3 h 28"/>
                <a:gd name="T10" fmla="*/ 32 w 61"/>
                <a:gd name="T11" fmla="*/ 4 h 28"/>
              </a:gdLst>
              <a:ahLst/>
              <a:cxnLst>
                <a:cxn ang="0">
                  <a:pos x="T0" y="T1"/>
                </a:cxn>
                <a:cxn ang="0">
                  <a:pos x="T2" y="T3"/>
                </a:cxn>
                <a:cxn ang="0">
                  <a:pos x="T4" y="T5"/>
                </a:cxn>
                <a:cxn ang="0">
                  <a:pos x="T6" y="T7"/>
                </a:cxn>
                <a:cxn ang="0">
                  <a:pos x="T8" y="T9"/>
                </a:cxn>
                <a:cxn ang="0">
                  <a:pos x="T10" y="T11"/>
                </a:cxn>
              </a:cxnLst>
              <a:rect l="0" t="0" r="r" b="b"/>
              <a:pathLst>
                <a:path w="61" h="28">
                  <a:moveTo>
                    <a:pt x="32" y="4"/>
                  </a:moveTo>
                  <a:cubicBezTo>
                    <a:pt x="26" y="6"/>
                    <a:pt x="0" y="20"/>
                    <a:pt x="8" y="24"/>
                  </a:cubicBezTo>
                  <a:cubicBezTo>
                    <a:pt x="16" y="28"/>
                    <a:pt x="17" y="22"/>
                    <a:pt x="24" y="19"/>
                  </a:cubicBezTo>
                  <a:cubicBezTo>
                    <a:pt x="32" y="16"/>
                    <a:pt x="34" y="12"/>
                    <a:pt x="43" y="7"/>
                  </a:cubicBezTo>
                  <a:cubicBezTo>
                    <a:pt x="52" y="3"/>
                    <a:pt x="54" y="6"/>
                    <a:pt x="58" y="3"/>
                  </a:cubicBezTo>
                  <a:cubicBezTo>
                    <a:pt x="61" y="0"/>
                    <a:pt x="39" y="2"/>
                    <a:pt x="32" y="4"/>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205"/>
            <p:cNvSpPr>
              <a:spLocks/>
            </p:cNvSpPr>
            <p:nvPr/>
          </p:nvSpPr>
          <p:spPr bwMode="auto">
            <a:xfrm>
              <a:off x="5237162" y="3246438"/>
              <a:ext cx="304800" cy="161925"/>
            </a:xfrm>
            <a:custGeom>
              <a:avLst/>
              <a:gdLst>
                <a:gd name="T0" fmla="*/ 80 w 96"/>
                <a:gd name="T1" fmla="*/ 12 h 51"/>
                <a:gd name="T2" fmla="*/ 96 w 96"/>
                <a:gd name="T3" fmla="*/ 4 h 51"/>
                <a:gd name="T4" fmla="*/ 63 w 96"/>
                <a:gd name="T5" fmla="*/ 7 h 51"/>
                <a:gd name="T6" fmla="*/ 27 w 96"/>
                <a:gd name="T7" fmla="*/ 24 h 51"/>
                <a:gd name="T8" fmla="*/ 9 w 96"/>
                <a:gd name="T9" fmla="*/ 48 h 51"/>
                <a:gd name="T10" fmla="*/ 20 w 96"/>
                <a:gd name="T11" fmla="*/ 38 h 51"/>
                <a:gd name="T12" fmla="*/ 51 w 96"/>
                <a:gd name="T13" fmla="*/ 20 h 51"/>
                <a:gd name="T14" fmla="*/ 80 w 96"/>
                <a:gd name="T15" fmla="*/ 12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51">
                  <a:moveTo>
                    <a:pt x="80" y="12"/>
                  </a:moveTo>
                  <a:cubicBezTo>
                    <a:pt x="88" y="9"/>
                    <a:pt x="96" y="7"/>
                    <a:pt x="96" y="4"/>
                  </a:cubicBezTo>
                  <a:cubicBezTo>
                    <a:pt x="96" y="0"/>
                    <a:pt x="75" y="4"/>
                    <a:pt x="63" y="7"/>
                  </a:cubicBezTo>
                  <a:cubicBezTo>
                    <a:pt x="49" y="11"/>
                    <a:pt x="36" y="21"/>
                    <a:pt x="27" y="24"/>
                  </a:cubicBezTo>
                  <a:cubicBezTo>
                    <a:pt x="18" y="27"/>
                    <a:pt x="0" y="51"/>
                    <a:pt x="9" y="48"/>
                  </a:cubicBezTo>
                  <a:cubicBezTo>
                    <a:pt x="18" y="45"/>
                    <a:pt x="9" y="48"/>
                    <a:pt x="20" y="38"/>
                  </a:cubicBezTo>
                  <a:cubicBezTo>
                    <a:pt x="31" y="28"/>
                    <a:pt x="41" y="23"/>
                    <a:pt x="51" y="20"/>
                  </a:cubicBezTo>
                  <a:cubicBezTo>
                    <a:pt x="61" y="17"/>
                    <a:pt x="73" y="14"/>
                    <a:pt x="80" y="12"/>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4" name="left hand"/>
          <p:cNvGrpSpPr/>
          <p:nvPr/>
        </p:nvGrpSpPr>
        <p:grpSpPr>
          <a:xfrm>
            <a:off x="-555311" y="2292718"/>
            <a:ext cx="2615504" cy="5003077"/>
            <a:chOff x="-973138" y="2611438"/>
            <a:chExt cx="3886200" cy="5575300"/>
          </a:xfrm>
          <a:effectLst>
            <a:outerShdw blurRad="127000" dist="63500" dir="2700000" algn="tl" rotWithShape="0">
              <a:schemeClr val="tx1">
                <a:lumMod val="85000"/>
                <a:lumOff val="15000"/>
                <a:alpha val="40000"/>
              </a:schemeClr>
            </a:outerShdw>
          </a:effectLst>
        </p:grpSpPr>
        <p:sp>
          <p:nvSpPr>
            <p:cNvPr id="55" name="Freeform 183"/>
            <p:cNvSpPr>
              <a:spLocks/>
            </p:cNvSpPr>
            <p:nvPr/>
          </p:nvSpPr>
          <p:spPr bwMode="auto">
            <a:xfrm>
              <a:off x="-973138" y="2611438"/>
              <a:ext cx="3876675" cy="5575300"/>
            </a:xfrm>
            <a:custGeom>
              <a:avLst/>
              <a:gdLst>
                <a:gd name="T0" fmla="*/ 1125 w 1222"/>
                <a:gd name="T1" fmla="*/ 0 h 1757"/>
                <a:gd name="T2" fmla="*/ 1072 w 1222"/>
                <a:gd name="T3" fmla="*/ 15 h 1757"/>
                <a:gd name="T4" fmla="*/ 1036 w 1222"/>
                <a:gd name="T5" fmla="*/ 53 h 1757"/>
                <a:gd name="T6" fmla="*/ 1029 w 1222"/>
                <a:gd name="T7" fmla="*/ 52 h 1757"/>
                <a:gd name="T8" fmla="*/ 1029 w 1222"/>
                <a:gd name="T9" fmla="*/ 52 h 1757"/>
                <a:gd name="T10" fmla="*/ 1016 w 1222"/>
                <a:gd name="T11" fmla="*/ 49 h 1757"/>
                <a:gd name="T12" fmla="*/ 1015 w 1222"/>
                <a:gd name="T13" fmla="*/ 49 h 1757"/>
                <a:gd name="T14" fmla="*/ 1011 w 1222"/>
                <a:gd name="T15" fmla="*/ 49 h 1757"/>
                <a:gd name="T16" fmla="*/ 952 w 1222"/>
                <a:gd name="T17" fmla="*/ 72 h 1757"/>
                <a:gd name="T18" fmla="*/ 932 w 1222"/>
                <a:gd name="T19" fmla="*/ 96 h 1757"/>
                <a:gd name="T20" fmla="*/ 931 w 1222"/>
                <a:gd name="T21" fmla="*/ 97 h 1757"/>
                <a:gd name="T22" fmla="*/ 931 w 1222"/>
                <a:gd name="T23" fmla="*/ 97 h 1757"/>
                <a:gd name="T24" fmla="*/ 919 w 1222"/>
                <a:gd name="T25" fmla="*/ 112 h 1757"/>
                <a:gd name="T26" fmla="*/ 914 w 1222"/>
                <a:gd name="T27" fmla="*/ 116 h 1757"/>
                <a:gd name="T28" fmla="*/ 912 w 1222"/>
                <a:gd name="T29" fmla="*/ 118 h 1757"/>
                <a:gd name="T30" fmla="*/ 874 w 1222"/>
                <a:gd name="T31" fmla="*/ 152 h 1757"/>
                <a:gd name="T32" fmla="*/ 834 w 1222"/>
                <a:gd name="T33" fmla="*/ 180 h 1757"/>
                <a:gd name="T34" fmla="*/ 834 w 1222"/>
                <a:gd name="T35" fmla="*/ 181 h 1757"/>
                <a:gd name="T36" fmla="*/ 832 w 1222"/>
                <a:gd name="T37" fmla="*/ 182 h 1757"/>
                <a:gd name="T38" fmla="*/ 789 w 1222"/>
                <a:gd name="T39" fmla="*/ 215 h 1757"/>
                <a:gd name="T40" fmla="*/ 765 w 1222"/>
                <a:gd name="T41" fmla="*/ 236 h 1757"/>
                <a:gd name="T42" fmla="*/ 763 w 1222"/>
                <a:gd name="T43" fmla="*/ 237 h 1757"/>
                <a:gd name="T44" fmla="*/ 671 w 1222"/>
                <a:gd name="T45" fmla="*/ 357 h 1757"/>
                <a:gd name="T46" fmla="*/ 665 w 1222"/>
                <a:gd name="T47" fmla="*/ 418 h 1757"/>
                <a:gd name="T48" fmla="*/ 663 w 1222"/>
                <a:gd name="T49" fmla="*/ 701 h 1757"/>
                <a:gd name="T50" fmla="*/ 663 w 1222"/>
                <a:gd name="T51" fmla="*/ 701 h 1757"/>
                <a:gd name="T52" fmla="*/ 637 w 1222"/>
                <a:gd name="T53" fmla="*/ 873 h 1757"/>
                <a:gd name="T54" fmla="*/ 578 w 1222"/>
                <a:gd name="T55" fmla="*/ 956 h 1757"/>
                <a:gd name="T56" fmla="*/ 559 w 1222"/>
                <a:gd name="T57" fmla="*/ 980 h 1757"/>
                <a:gd name="T58" fmla="*/ 446 w 1222"/>
                <a:gd name="T59" fmla="*/ 1116 h 1757"/>
                <a:gd name="T60" fmla="*/ 407 w 1222"/>
                <a:gd name="T61" fmla="*/ 1163 h 1757"/>
                <a:gd name="T62" fmla="*/ 363 w 1222"/>
                <a:gd name="T63" fmla="*/ 1208 h 1757"/>
                <a:gd name="T64" fmla="*/ 316 w 1222"/>
                <a:gd name="T65" fmla="*/ 1257 h 1757"/>
                <a:gd name="T66" fmla="*/ 288 w 1222"/>
                <a:gd name="T67" fmla="*/ 1290 h 1757"/>
                <a:gd name="T68" fmla="*/ 232 w 1222"/>
                <a:gd name="T69" fmla="*/ 1358 h 1757"/>
                <a:gd name="T70" fmla="*/ 46 w 1222"/>
                <a:gd name="T71" fmla="*/ 1588 h 1757"/>
                <a:gd name="T72" fmla="*/ 37 w 1222"/>
                <a:gd name="T73" fmla="*/ 1598 h 1757"/>
                <a:gd name="T74" fmla="*/ 0 w 1222"/>
                <a:gd name="T75" fmla="*/ 1655 h 1757"/>
                <a:gd name="T76" fmla="*/ 0 w 1222"/>
                <a:gd name="T77" fmla="*/ 1741 h 1757"/>
                <a:gd name="T78" fmla="*/ 16 w 1222"/>
                <a:gd name="T79" fmla="*/ 1757 h 1757"/>
                <a:gd name="T80" fmla="*/ 505 w 1222"/>
                <a:gd name="T81" fmla="*/ 1757 h 1757"/>
                <a:gd name="T82" fmla="*/ 518 w 1222"/>
                <a:gd name="T83" fmla="*/ 1750 h 1757"/>
                <a:gd name="T84" fmla="*/ 527 w 1222"/>
                <a:gd name="T85" fmla="*/ 1739 h 1757"/>
                <a:gd name="T86" fmla="*/ 868 w 1222"/>
                <a:gd name="T87" fmla="*/ 1265 h 1757"/>
                <a:gd name="T88" fmla="*/ 884 w 1222"/>
                <a:gd name="T89" fmla="*/ 1233 h 1757"/>
                <a:gd name="T90" fmla="*/ 933 w 1222"/>
                <a:gd name="T91" fmla="*/ 1160 h 1757"/>
                <a:gd name="T92" fmla="*/ 1094 w 1222"/>
                <a:gd name="T93" fmla="*/ 989 h 1757"/>
                <a:gd name="T94" fmla="*/ 1096 w 1222"/>
                <a:gd name="T95" fmla="*/ 979 h 1757"/>
                <a:gd name="T96" fmla="*/ 1144 w 1222"/>
                <a:gd name="T97" fmla="*/ 853 h 1757"/>
                <a:gd name="T98" fmla="*/ 1188 w 1222"/>
                <a:gd name="T99" fmla="*/ 551 h 1757"/>
                <a:gd name="T100" fmla="*/ 1178 w 1222"/>
                <a:gd name="T101" fmla="*/ 343 h 1757"/>
                <a:gd name="T102" fmla="*/ 1211 w 1222"/>
                <a:gd name="T103" fmla="*/ 191 h 1757"/>
                <a:gd name="T104" fmla="*/ 1196 w 1222"/>
                <a:gd name="T105" fmla="*/ 31 h 1757"/>
                <a:gd name="T106" fmla="*/ 1125 w 1222"/>
                <a:gd name="T107" fmla="*/ 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2" h="1757">
                  <a:moveTo>
                    <a:pt x="1125" y="0"/>
                  </a:moveTo>
                  <a:cubicBezTo>
                    <a:pt x="1107" y="0"/>
                    <a:pt x="1088" y="5"/>
                    <a:pt x="1072" y="15"/>
                  </a:cubicBezTo>
                  <a:cubicBezTo>
                    <a:pt x="1066" y="19"/>
                    <a:pt x="1047" y="33"/>
                    <a:pt x="1036" y="53"/>
                  </a:cubicBezTo>
                  <a:cubicBezTo>
                    <a:pt x="1033" y="53"/>
                    <a:pt x="1031" y="52"/>
                    <a:pt x="1029" y="52"/>
                  </a:cubicBezTo>
                  <a:cubicBezTo>
                    <a:pt x="1029" y="52"/>
                    <a:pt x="1029" y="52"/>
                    <a:pt x="1029" y="52"/>
                  </a:cubicBezTo>
                  <a:cubicBezTo>
                    <a:pt x="1024" y="51"/>
                    <a:pt x="1020" y="50"/>
                    <a:pt x="1016" y="49"/>
                  </a:cubicBezTo>
                  <a:cubicBezTo>
                    <a:pt x="1016" y="49"/>
                    <a:pt x="1015" y="49"/>
                    <a:pt x="1015" y="49"/>
                  </a:cubicBezTo>
                  <a:cubicBezTo>
                    <a:pt x="1014" y="49"/>
                    <a:pt x="1013" y="49"/>
                    <a:pt x="1011" y="49"/>
                  </a:cubicBezTo>
                  <a:cubicBezTo>
                    <a:pt x="991" y="49"/>
                    <a:pt x="969" y="58"/>
                    <a:pt x="952" y="72"/>
                  </a:cubicBezTo>
                  <a:cubicBezTo>
                    <a:pt x="943" y="80"/>
                    <a:pt x="937" y="89"/>
                    <a:pt x="932" y="96"/>
                  </a:cubicBezTo>
                  <a:cubicBezTo>
                    <a:pt x="931" y="97"/>
                    <a:pt x="931" y="97"/>
                    <a:pt x="931" y="97"/>
                  </a:cubicBezTo>
                  <a:cubicBezTo>
                    <a:pt x="931" y="97"/>
                    <a:pt x="931" y="97"/>
                    <a:pt x="931" y="97"/>
                  </a:cubicBezTo>
                  <a:cubicBezTo>
                    <a:pt x="927" y="103"/>
                    <a:pt x="923" y="109"/>
                    <a:pt x="919" y="112"/>
                  </a:cubicBezTo>
                  <a:cubicBezTo>
                    <a:pt x="914" y="116"/>
                    <a:pt x="914" y="116"/>
                    <a:pt x="914" y="116"/>
                  </a:cubicBezTo>
                  <a:cubicBezTo>
                    <a:pt x="912" y="118"/>
                    <a:pt x="912" y="118"/>
                    <a:pt x="912" y="118"/>
                  </a:cubicBezTo>
                  <a:cubicBezTo>
                    <a:pt x="899" y="129"/>
                    <a:pt x="887" y="140"/>
                    <a:pt x="874" y="152"/>
                  </a:cubicBezTo>
                  <a:cubicBezTo>
                    <a:pt x="863" y="161"/>
                    <a:pt x="849" y="171"/>
                    <a:pt x="834" y="180"/>
                  </a:cubicBezTo>
                  <a:cubicBezTo>
                    <a:pt x="834" y="180"/>
                    <a:pt x="834" y="181"/>
                    <a:pt x="834" y="181"/>
                  </a:cubicBezTo>
                  <a:cubicBezTo>
                    <a:pt x="832" y="182"/>
                    <a:pt x="832" y="182"/>
                    <a:pt x="832" y="182"/>
                  </a:cubicBezTo>
                  <a:cubicBezTo>
                    <a:pt x="817" y="193"/>
                    <a:pt x="801" y="203"/>
                    <a:pt x="789" y="215"/>
                  </a:cubicBezTo>
                  <a:cubicBezTo>
                    <a:pt x="781" y="222"/>
                    <a:pt x="773" y="229"/>
                    <a:pt x="765" y="236"/>
                  </a:cubicBezTo>
                  <a:cubicBezTo>
                    <a:pt x="763" y="237"/>
                    <a:pt x="763" y="237"/>
                    <a:pt x="763" y="237"/>
                  </a:cubicBezTo>
                  <a:cubicBezTo>
                    <a:pt x="726" y="268"/>
                    <a:pt x="685" y="303"/>
                    <a:pt x="671" y="357"/>
                  </a:cubicBezTo>
                  <a:cubicBezTo>
                    <a:pt x="667" y="375"/>
                    <a:pt x="665" y="396"/>
                    <a:pt x="665" y="418"/>
                  </a:cubicBezTo>
                  <a:cubicBezTo>
                    <a:pt x="668" y="516"/>
                    <a:pt x="663" y="699"/>
                    <a:pt x="663" y="701"/>
                  </a:cubicBezTo>
                  <a:cubicBezTo>
                    <a:pt x="663" y="701"/>
                    <a:pt x="663" y="701"/>
                    <a:pt x="663" y="701"/>
                  </a:cubicBezTo>
                  <a:cubicBezTo>
                    <a:pt x="663" y="732"/>
                    <a:pt x="657" y="830"/>
                    <a:pt x="637" y="873"/>
                  </a:cubicBezTo>
                  <a:cubicBezTo>
                    <a:pt x="623" y="902"/>
                    <a:pt x="601" y="929"/>
                    <a:pt x="578" y="956"/>
                  </a:cubicBezTo>
                  <a:cubicBezTo>
                    <a:pt x="572" y="964"/>
                    <a:pt x="565" y="972"/>
                    <a:pt x="559" y="980"/>
                  </a:cubicBezTo>
                  <a:cubicBezTo>
                    <a:pt x="522" y="1026"/>
                    <a:pt x="484" y="1072"/>
                    <a:pt x="446" y="1116"/>
                  </a:cubicBezTo>
                  <a:cubicBezTo>
                    <a:pt x="433" y="1132"/>
                    <a:pt x="420" y="1147"/>
                    <a:pt x="407" y="1163"/>
                  </a:cubicBezTo>
                  <a:cubicBezTo>
                    <a:pt x="394" y="1179"/>
                    <a:pt x="379" y="1193"/>
                    <a:pt x="363" y="1208"/>
                  </a:cubicBezTo>
                  <a:cubicBezTo>
                    <a:pt x="347" y="1223"/>
                    <a:pt x="331" y="1239"/>
                    <a:pt x="316" y="1257"/>
                  </a:cubicBezTo>
                  <a:cubicBezTo>
                    <a:pt x="307" y="1268"/>
                    <a:pt x="297" y="1279"/>
                    <a:pt x="288" y="1290"/>
                  </a:cubicBezTo>
                  <a:cubicBezTo>
                    <a:pt x="270" y="1312"/>
                    <a:pt x="251" y="1336"/>
                    <a:pt x="232" y="1358"/>
                  </a:cubicBezTo>
                  <a:cubicBezTo>
                    <a:pt x="162" y="1444"/>
                    <a:pt x="101" y="1519"/>
                    <a:pt x="46" y="1588"/>
                  </a:cubicBezTo>
                  <a:cubicBezTo>
                    <a:pt x="45" y="1590"/>
                    <a:pt x="41" y="1594"/>
                    <a:pt x="37" y="1598"/>
                  </a:cubicBezTo>
                  <a:cubicBezTo>
                    <a:pt x="15" y="1621"/>
                    <a:pt x="0" y="1639"/>
                    <a:pt x="0" y="1655"/>
                  </a:cubicBezTo>
                  <a:cubicBezTo>
                    <a:pt x="0" y="1741"/>
                    <a:pt x="0" y="1741"/>
                    <a:pt x="0" y="1741"/>
                  </a:cubicBezTo>
                  <a:cubicBezTo>
                    <a:pt x="0" y="1750"/>
                    <a:pt x="7" y="1757"/>
                    <a:pt x="16" y="1757"/>
                  </a:cubicBezTo>
                  <a:cubicBezTo>
                    <a:pt x="505" y="1757"/>
                    <a:pt x="505" y="1757"/>
                    <a:pt x="505" y="1757"/>
                  </a:cubicBezTo>
                  <a:cubicBezTo>
                    <a:pt x="511" y="1757"/>
                    <a:pt x="515" y="1755"/>
                    <a:pt x="518" y="1750"/>
                  </a:cubicBezTo>
                  <a:cubicBezTo>
                    <a:pt x="519" y="1750"/>
                    <a:pt x="522" y="1746"/>
                    <a:pt x="527" y="1739"/>
                  </a:cubicBezTo>
                  <a:cubicBezTo>
                    <a:pt x="672" y="1543"/>
                    <a:pt x="850" y="1301"/>
                    <a:pt x="868" y="1265"/>
                  </a:cubicBezTo>
                  <a:cubicBezTo>
                    <a:pt x="874" y="1255"/>
                    <a:pt x="879" y="1243"/>
                    <a:pt x="884" y="1233"/>
                  </a:cubicBezTo>
                  <a:cubicBezTo>
                    <a:pt x="900" y="1202"/>
                    <a:pt x="915" y="1169"/>
                    <a:pt x="933" y="1160"/>
                  </a:cubicBezTo>
                  <a:cubicBezTo>
                    <a:pt x="956" y="1148"/>
                    <a:pt x="1071" y="1086"/>
                    <a:pt x="1094" y="989"/>
                  </a:cubicBezTo>
                  <a:cubicBezTo>
                    <a:pt x="1096" y="979"/>
                    <a:pt x="1096" y="979"/>
                    <a:pt x="1096" y="979"/>
                  </a:cubicBezTo>
                  <a:cubicBezTo>
                    <a:pt x="1105" y="942"/>
                    <a:pt x="1107" y="932"/>
                    <a:pt x="1144" y="853"/>
                  </a:cubicBezTo>
                  <a:cubicBezTo>
                    <a:pt x="1187" y="760"/>
                    <a:pt x="1201" y="621"/>
                    <a:pt x="1188" y="551"/>
                  </a:cubicBezTo>
                  <a:cubicBezTo>
                    <a:pt x="1176" y="488"/>
                    <a:pt x="1159" y="403"/>
                    <a:pt x="1178" y="343"/>
                  </a:cubicBezTo>
                  <a:cubicBezTo>
                    <a:pt x="1186" y="319"/>
                    <a:pt x="1202" y="256"/>
                    <a:pt x="1211" y="191"/>
                  </a:cubicBezTo>
                  <a:cubicBezTo>
                    <a:pt x="1222" y="108"/>
                    <a:pt x="1217" y="55"/>
                    <a:pt x="1196" y="31"/>
                  </a:cubicBezTo>
                  <a:cubicBezTo>
                    <a:pt x="1178" y="11"/>
                    <a:pt x="1153" y="0"/>
                    <a:pt x="1125" y="0"/>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185"/>
            <p:cNvSpPr>
              <a:spLocks/>
            </p:cNvSpPr>
            <p:nvPr/>
          </p:nvSpPr>
          <p:spPr bwMode="auto">
            <a:xfrm>
              <a:off x="-922338" y="2662238"/>
              <a:ext cx="3835400" cy="5473700"/>
            </a:xfrm>
            <a:custGeom>
              <a:avLst/>
              <a:gdLst>
                <a:gd name="T0" fmla="*/ 1147 w 1209"/>
                <a:gd name="T1" fmla="*/ 322 h 1725"/>
                <a:gd name="T2" fmla="*/ 1168 w 1209"/>
                <a:gd name="T3" fmla="*/ 26 h 1725"/>
                <a:gd name="T4" fmla="*/ 1109 w 1209"/>
                <a:gd name="T5" fmla="*/ 0 h 1725"/>
                <a:gd name="T6" fmla="*/ 1065 w 1209"/>
                <a:gd name="T7" fmla="*/ 13 h 1725"/>
                <a:gd name="T8" fmla="*/ 1032 w 1209"/>
                <a:gd name="T9" fmla="*/ 48 h 1725"/>
                <a:gd name="T10" fmla="*/ 1022 w 1209"/>
                <a:gd name="T11" fmla="*/ 53 h 1725"/>
                <a:gd name="T12" fmla="*/ 1009 w 1209"/>
                <a:gd name="T13" fmla="*/ 51 h 1725"/>
                <a:gd name="T14" fmla="*/ 998 w 1209"/>
                <a:gd name="T15" fmla="*/ 49 h 1725"/>
                <a:gd name="T16" fmla="*/ 946 w 1209"/>
                <a:gd name="T17" fmla="*/ 69 h 1725"/>
                <a:gd name="T18" fmla="*/ 929 w 1209"/>
                <a:gd name="T19" fmla="*/ 90 h 1725"/>
                <a:gd name="T20" fmla="*/ 913 w 1209"/>
                <a:gd name="T21" fmla="*/ 108 h 1725"/>
                <a:gd name="T22" fmla="*/ 909 w 1209"/>
                <a:gd name="T23" fmla="*/ 112 h 1725"/>
                <a:gd name="T24" fmla="*/ 868 w 1209"/>
                <a:gd name="T25" fmla="*/ 148 h 1725"/>
                <a:gd name="T26" fmla="*/ 827 w 1209"/>
                <a:gd name="T27" fmla="*/ 178 h 1725"/>
                <a:gd name="T28" fmla="*/ 784 w 1209"/>
                <a:gd name="T29" fmla="*/ 210 h 1725"/>
                <a:gd name="T30" fmla="*/ 757 w 1209"/>
                <a:gd name="T31" fmla="*/ 234 h 1725"/>
                <a:gd name="T32" fmla="*/ 671 w 1209"/>
                <a:gd name="T33" fmla="*/ 345 h 1725"/>
                <a:gd name="T34" fmla="*/ 665 w 1209"/>
                <a:gd name="T35" fmla="*/ 402 h 1725"/>
                <a:gd name="T36" fmla="*/ 663 w 1209"/>
                <a:gd name="T37" fmla="*/ 685 h 1725"/>
                <a:gd name="T38" fmla="*/ 636 w 1209"/>
                <a:gd name="T39" fmla="*/ 863 h 1725"/>
                <a:gd name="T40" fmla="*/ 555 w 1209"/>
                <a:gd name="T41" fmla="*/ 974 h 1725"/>
                <a:gd name="T42" fmla="*/ 404 w 1209"/>
                <a:gd name="T43" fmla="*/ 1157 h 1725"/>
                <a:gd name="T44" fmla="*/ 312 w 1209"/>
                <a:gd name="T45" fmla="*/ 1251 h 1725"/>
                <a:gd name="T46" fmla="*/ 228 w 1209"/>
                <a:gd name="T47" fmla="*/ 1353 h 1725"/>
                <a:gd name="T48" fmla="*/ 43 w 1209"/>
                <a:gd name="T49" fmla="*/ 1582 h 1725"/>
                <a:gd name="T50" fmla="*/ 0 w 1209"/>
                <a:gd name="T51" fmla="*/ 1639 h 1725"/>
                <a:gd name="T52" fmla="*/ 0 w 1209"/>
                <a:gd name="T53" fmla="*/ 1725 h 1725"/>
                <a:gd name="T54" fmla="*/ 489 w 1209"/>
                <a:gd name="T55" fmla="*/ 1725 h 1725"/>
                <a:gd name="T56" fmla="*/ 838 w 1209"/>
                <a:gd name="T57" fmla="*/ 1242 h 1725"/>
                <a:gd name="T58" fmla="*/ 854 w 1209"/>
                <a:gd name="T59" fmla="*/ 1210 h 1725"/>
                <a:gd name="T60" fmla="*/ 910 w 1209"/>
                <a:gd name="T61" fmla="*/ 1130 h 1725"/>
                <a:gd name="T62" fmla="*/ 1063 w 1209"/>
                <a:gd name="T63" fmla="*/ 970 h 1725"/>
                <a:gd name="T64" fmla="*/ 1065 w 1209"/>
                <a:gd name="T65" fmla="*/ 960 h 1725"/>
                <a:gd name="T66" fmla="*/ 1113 w 1209"/>
                <a:gd name="T67" fmla="*/ 830 h 1725"/>
                <a:gd name="T68" fmla="*/ 1156 w 1209"/>
                <a:gd name="T69" fmla="*/ 538 h 1725"/>
                <a:gd name="T70" fmla="*/ 1147 w 1209"/>
                <a:gd name="T71" fmla="*/ 322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9" h="1725">
                  <a:moveTo>
                    <a:pt x="1147" y="322"/>
                  </a:moveTo>
                  <a:cubicBezTo>
                    <a:pt x="1163" y="273"/>
                    <a:pt x="1209" y="73"/>
                    <a:pt x="1168" y="26"/>
                  </a:cubicBezTo>
                  <a:cubicBezTo>
                    <a:pt x="1153" y="9"/>
                    <a:pt x="1132" y="0"/>
                    <a:pt x="1109" y="0"/>
                  </a:cubicBezTo>
                  <a:cubicBezTo>
                    <a:pt x="1094" y="0"/>
                    <a:pt x="1078" y="4"/>
                    <a:pt x="1065" y="13"/>
                  </a:cubicBezTo>
                  <a:cubicBezTo>
                    <a:pt x="1060" y="16"/>
                    <a:pt x="1041" y="29"/>
                    <a:pt x="1032" y="48"/>
                  </a:cubicBezTo>
                  <a:cubicBezTo>
                    <a:pt x="1030" y="52"/>
                    <a:pt x="1027" y="53"/>
                    <a:pt x="1022" y="53"/>
                  </a:cubicBezTo>
                  <a:cubicBezTo>
                    <a:pt x="1018" y="53"/>
                    <a:pt x="1014" y="52"/>
                    <a:pt x="1009" y="51"/>
                  </a:cubicBezTo>
                  <a:cubicBezTo>
                    <a:pt x="1005" y="50"/>
                    <a:pt x="1002" y="50"/>
                    <a:pt x="998" y="49"/>
                  </a:cubicBezTo>
                  <a:cubicBezTo>
                    <a:pt x="981" y="48"/>
                    <a:pt x="962" y="56"/>
                    <a:pt x="946" y="69"/>
                  </a:cubicBezTo>
                  <a:cubicBezTo>
                    <a:pt x="939" y="75"/>
                    <a:pt x="934" y="82"/>
                    <a:pt x="929" y="90"/>
                  </a:cubicBezTo>
                  <a:cubicBezTo>
                    <a:pt x="924" y="97"/>
                    <a:pt x="919" y="103"/>
                    <a:pt x="913" y="108"/>
                  </a:cubicBezTo>
                  <a:cubicBezTo>
                    <a:pt x="909" y="112"/>
                    <a:pt x="909" y="112"/>
                    <a:pt x="909" y="112"/>
                  </a:cubicBezTo>
                  <a:cubicBezTo>
                    <a:pt x="895" y="124"/>
                    <a:pt x="882" y="135"/>
                    <a:pt x="868" y="148"/>
                  </a:cubicBezTo>
                  <a:cubicBezTo>
                    <a:pt x="857" y="157"/>
                    <a:pt x="842" y="168"/>
                    <a:pt x="827" y="178"/>
                  </a:cubicBezTo>
                  <a:cubicBezTo>
                    <a:pt x="812" y="189"/>
                    <a:pt x="796" y="200"/>
                    <a:pt x="784" y="210"/>
                  </a:cubicBezTo>
                  <a:cubicBezTo>
                    <a:pt x="775" y="218"/>
                    <a:pt x="766" y="226"/>
                    <a:pt x="757" y="234"/>
                  </a:cubicBezTo>
                  <a:cubicBezTo>
                    <a:pt x="721" y="264"/>
                    <a:pt x="683" y="296"/>
                    <a:pt x="671" y="345"/>
                  </a:cubicBezTo>
                  <a:cubicBezTo>
                    <a:pt x="667" y="362"/>
                    <a:pt x="665" y="381"/>
                    <a:pt x="665" y="402"/>
                  </a:cubicBezTo>
                  <a:cubicBezTo>
                    <a:pt x="668" y="499"/>
                    <a:pt x="663" y="684"/>
                    <a:pt x="663" y="685"/>
                  </a:cubicBezTo>
                  <a:cubicBezTo>
                    <a:pt x="663" y="687"/>
                    <a:pt x="661" y="809"/>
                    <a:pt x="636" y="863"/>
                  </a:cubicBezTo>
                  <a:cubicBezTo>
                    <a:pt x="617" y="904"/>
                    <a:pt x="583" y="940"/>
                    <a:pt x="555" y="974"/>
                  </a:cubicBezTo>
                  <a:cubicBezTo>
                    <a:pt x="506" y="1036"/>
                    <a:pt x="454" y="1096"/>
                    <a:pt x="404" y="1157"/>
                  </a:cubicBezTo>
                  <a:cubicBezTo>
                    <a:pt x="376" y="1191"/>
                    <a:pt x="340" y="1217"/>
                    <a:pt x="312" y="1251"/>
                  </a:cubicBezTo>
                  <a:cubicBezTo>
                    <a:pt x="284" y="1285"/>
                    <a:pt x="256" y="1319"/>
                    <a:pt x="228" y="1353"/>
                  </a:cubicBezTo>
                  <a:cubicBezTo>
                    <a:pt x="166" y="1428"/>
                    <a:pt x="104" y="1505"/>
                    <a:pt x="43" y="1582"/>
                  </a:cubicBezTo>
                  <a:cubicBezTo>
                    <a:pt x="34" y="1592"/>
                    <a:pt x="0" y="1624"/>
                    <a:pt x="0" y="1639"/>
                  </a:cubicBezTo>
                  <a:cubicBezTo>
                    <a:pt x="0" y="1639"/>
                    <a:pt x="0" y="1725"/>
                    <a:pt x="0" y="1725"/>
                  </a:cubicBezTo>
                  <a:cubicBezTo>
                    <a:pt x="489" y="1725"/>
                    <a:pt x="489" y="1725"/>
                    <a:pt x="489" y="1725"/>
                  </a:cubicBezTo>
                  <a:cubicBezTo>
                    <a:pt x="490" y="1724"/>
                    <a:pt x="814" y="1288"/>
                    <a:pt x="838" y="1242"/>
                  </a:cubicBezTo>
                  <a:cubicBezTo>
                    <a:pt x="844" y="1231"/>
                    <a:pt x="849" y="1220"/>
                    <a:pt x="854" y="1210"/>
                  </a:cubicBezTo>
                  <a:cubicBezTo>
                    <a:pt x="871" y="1175"/>
                    <a:pt x="887" y="1141"/>
                    <a:pt x="910" y="1130"/>
                  </a:cubicBezTo>
                  <a:cubicBezTo>
                    <a:pt x="924" y="1123"/>
                    <a:pt x="1041" y="1062"/>
                    <a:pt x="1063" y="970"/>
                  </a:cubicBezTo>
                  <a:cubicBezTo>
                    <a:pt x="1065" y="960"/>
                    <a:pt x="1065" y="960"/>
                    <a:pt x="1065" y="960"/>
                  </a:cubicBezTo>
                  <a:cubicBezTo>
                    <a:pt x="1074" y="921"/>
                    <a:pt x="1076" y="911"/>
                    <a:pt x="1113" y="830"/>
                  </a:cubicBezTo>
                  <a:cubicBezTo>
                    <a:pt x="1155" y="740"/>
                    <a:pt x="1169" y="606"/>
                    <a:pt x="1156" y="538"/>
                  </a:cubicBezTo>
                  <a:cubicBezTo>
                    <a:pt x="1144" y="474"/>
                    <a:pt x="1127" y="386"/>
                    <a:pt x="1147" y="322"/>
                  </a:cubicBezTo>
                  <a:close/>
                </a:path>
              </a:pathLst>
            </a:custGeo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Freeform 206"/>
            <p:cNvSpPr>
              <a:spLocks/>
            </p:cNvSpPr>
            <p:nvPr/>
          </p:nvSpPr>
          <p:spPr bwMode="auto">
            <a:xfrm>
              <a:off x="2341562" y="2681288"/>
              <a:ext cx="422275" cy="381000"/>
            </a:xfrm>
            <a:custGeom>
              <a:avLst/>
              <a:gdLst>
                <a:gd name="T0" fmla="*/ 41 w 133"/>
                <a:gd name="T1" fmla="*/ 16 h 120"/>
                <a:gd name="T2" fmla="*/ 61 w 133"/>
                <a:gd name="T3" fmla="*/ 5 h 120"/>
                <a:gd name="T4" fmla="*/ 127 w 133"/>
                <a:gd name="T5" fmla="*/ 27 h 120"/>
                <a:gd name="T6" fmla="*/ 129 w 133"/>
                <a:gd name="T7" fmla="*/ 79 h 120"/>
                <a:gd name="T8" fmla="*/ 110 w 133"/>
                <a:gd name="T9" fmla="*/ 116 h 120"/>
                <a:gd name="T10" fmla="*/ 63 w 133"/>
                <a:gd name="T11" fmla="*/ 106 h 120"/>
                <a:gd name="T12" fmla="*/ 15 w 133"/>
                <a:gd name="T13" fmla="*/ 107 h 120"/>
                <a:gd name="T14" fmla="*/ 21 w 133"/>
                <a:gd name="T15" fmla="*/ 51 h 120"/>
                <a:gd name="T16" fmla="*/ 41 w 133"/>
                <a:gd name="T17" fmla="*/ 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20">
                  <a:moveTo>
                    <a:pt x="41" y="16"/>
                  </a:moveTo>
                  <a:cubicBezTo>
                    <a:pt x="47" y="11"/>
                    <a:pt x="53" y="7"/>
                    <a:pt x="61" y="5"/>
                  </a:cubicBezTo>
                  <a:cubicBezTo>
                    <a:pt x="79" y="0"/>
                    <a:pt x="119" y="5"/>
                    <a:pt x="127" y="27"/>
                  </a:cubicBezTo>
                  <a:cubicBezTo>
                    <a:pt x="133" y="41"/>
                    <a:pt x="131" y="64"/>
                    <a:pt x="129" y="79"/>
                  </a:cubicBezTo>
                  <a:cubicBezTo>
                    <a:pt x="128" y="91"/>
                    <a:pt x="127" y="120"/>
                    <a:pt x="110" y="116"/>
                  </a:cubicBezTo>
                  <a:cubicBezTo>
                    <a:pt x="95" y="112"/>
                    <a:pt x="79" y="107"/>
                    <a:pt x="63" y="106"/>
                  </a:cubicBezTo>
                  <a:cubicBezTo>
                    <a:pt x="47" y="104"/>
                    <a:pt x="31" y="107"/>
                    <a:pt x="15" y="107"/>
                  </a:cubicBezTo>
                  <a:cubicBezTo>
                    <a:pt x="0" y="107"/>
                    <a:pt x="14" y="77"/>
                    <a:pt x="21" y="51"/>
                  </a:cubicBezTo>
                  <a:cubicBezTo>
                    <a:pt x="25" y="38"/>
                    <a:pt x="31" y="25"/>
                    <a:pt x="41" y="1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207"/>
            <p:cNvSpPr>
              <a:spLocks noEditPoints="1"/>
            </p:cNvSpPr>
            <p:nvPr/>
          </p:nvSpPr>
          <p:spPr bwMode="auto">
            <a:xfrm>
              <a:off x="2357437" y="2687638"/>
              <a:ext cx="409575" cy="371475"/>
            </a:xfrm>
            <a:custGeom>
              <a:avLst/>
              <a:gdLst>
                <a:gd name="T0" fmla="*/ 36 w 129"/>
                <a:gd name="T1" fmla="*/ 13 h 117"/>
                <a:gd name="T2" fmla="*/ 58 w 129"/>
                <a:gd name="T3" fmla="*/ 2 h 117"/>
                <a:gd name="T4" fmla="*/ 83 w 129"/>
                <a:gd name="T5" fmla="*/ 1 h 117"/>
                <a:gd name="T6" fmla="*/ 107 w 129"/>
                <a:gd name="T7" fmla="*/ 7 h 117"/>
                <a:gd name="T8" fmla="*/ 118 w 129"/>
                <a:gd name="T9" fmla="*/ 15 h 117"/>
                <a:gd name="T10" fmla="*/ 125 w 129"/>
                <a:gd name="T11" fmla="*/ 26 h 117"/>
                <a:gd name="T12" fmla="*/ 128 w 129"/>
                <a:gd name="T13" fmla="*/ 51 h 117"/>
                <a:gd name="T14" fmla="*/ 127 w 129"/>
                <a:gd name="T15" fmla="*/ 76 h 117"/>
                <a:gd name="T16" fmla="*/ 124 w 129"/>
                <a:gd name="T17" fmla="*/ 101 h 117"/>
                <a:gd name="T18" fmla="*/ 118 w 129"/>
                <a:gd name="T19" fmla="*/ 113 h 117"/>
                <a:gd name="T20" fmla="*/ 111 w 129"/>
                <a:gd name="T21" fmla="*/ 117 h 117"/>
                <a:gd name="T22" fmla="*/ 107 w 129"/>
                <a:gd name="T23" fmla="*/ 117 h 117"/>
                <a:gd name="T24" fmla="*/ 103 w 129"/>
                <a:gd name="T25" fmla="*/ 117 h 117"/>
                <a:gd name="T26" fmla="*/ 55 w 129"/>
                <a:gd name="T27" fmla="*/ 108 h 117"/>
                <a:gd name="T28" fmla="*/ 31 w 129"/>
                <a:gd name="T29" fmla="*/ 108 h 117"/>
                <a:gd name="T30" fmla="*/ 19 w 129"/>
                <a:gd name="T31" fmla="*/ 109 h 117"/>
                <a:gd name="T32" fmla="*/ 12 w 129"/>
                <a:gd name="T33" fmla="*/ 109 h 117"/>
                <a:gd name="T34" fmla="*/ 11 w 129"/>
                <a:gd name="T35" fmla="*/ 109 h 117"/>
                <a:gd name="T36" fmla="*/ 10 w 129"/>
                <a:gd name="T37" fmla="*/ 109 h 117"/>
                <a:gd name="T38" fmla="*/ 9 w 129"/>
                <a:gd name="T39" fmla="*/ 109 h 117"/>
                <a:gd name="T40" fmla="*/ 4 w 129"/>
                <a:gd name="T41" fmla="*/ 108 h 117"/>
                <a:gd name="T42" fmla="*/ 1 w 129"/>
                <a:gd name="T43" fmla="*/ 103 h 117"/>
                <a:gd name="T44" fmla="*/ 0 w 129"/>
                <a:gd name="T45" fmla="*/ 99 h 117"/>
                <a:gd name="T46" fmla="*/ 0 w 129"/>
                <a:gd name="T47" fmla="*/ 92 h 117"/>
                <a:gd name="T48" fmla="*/ 3 w 129"/>
                <a:gd name="T49" fmla="*/ 80 h 117"/>
                <a:gd name="T50" fmla="*/ 12 w 129"/>
                <a:gd name="T51" fmla="*/ 56 h 117"/>
                <a:gd name="T52" fmla="*/ 36 w 129"/>
                <a:gd name="T53" fmla="*/ 13 h 117"/>
                <a:gd name="T54" fmla="*/ 37 w 129"/>
                <a:gd name="T55" fmla="*/ 14 h 117"/>
                <a:gd name="T56" fmla="*/ 23 w 129"/>
                <a:gd name="T57" fmla="*/ 34 h 117"/>
                <a:gd name="T58" fmla="*/ 16 w 129"/>
                <a:gd name="T59" fmla="*/ 58 h 117"/>
                <a:gd name="T60" fmla="*/ 10 w 129"/>
                <a:gd name="T61" fmla="*/ 82 h 117"/>
                <a:gd name="T62" fmla="*/ 8 w 129"/>
                <a:gd name="T63" fmla="*/ 93 h 117"/>
                <a:gd name="T64" fmla="*/ 7 w 129"/>
                <a:gd name="T65" fmla="*/ 99 h 117"/>
                <a:gd name="T66" fmla="*/ 9 w 129"/>
                <a:gd name="T67" fmla="*/ 101 h 117"/>
                <a:gd name="T68" fmla="*/ 9 w 129"/>
                <a:gd name="T69" fmla="*/ 101 h 117"/>
                <a:gd name="T70" fmla="*/ 10 w 129"/>
                <a:gd name="T71" fmla="*/ 101 h 117"/>
                <a:gd name="T72" fmla="*/ 11 w 129"/>
                <a:gd name="T73" fmla="*/ 101 h 117"/>
                <a:gd name="T74" fmla="*/ 12 w 129"/>
                <a:gd name="T75" fmla="*/ 101 h 117"/>
                <a:gd name="T76" fmla="*/ 18 w 129"/>
                <a:gd name="T77" fmla="*/ 101 h 117"/>
                <a:gd name="T78" fmla="*/ 30 w 129"/>
                <a:gd name="T79" fmla="*/ 100 h 117"/>
                <a:gd name="T80" fmla="*/ 56 w 129"/>
                <a:gd name="T81" fmla="*/ 100 h 117"/>
                <a:gd name="T82" fmla="*/ 105 w 129"/>
                <a:gd name="T83" fmla="*/ 110 h 117"/>
                <a:gd name="T84" fmla="*/ 113 w 129"/>
                <a:gd name="T85" fmla="*/ 109 h 117"/>
                <a:gd name="T86" fmla="*/ 118 w 129"/>
                <a:gd name="T87" fmla="*/ 99 h 117"/>
                <a:gd name="T88" fmla="*/ 122 w 129"/>
                <a:gd name="T89" fmla="*/ 75 h 117"/>
                <a:gd name="T90" fmla="*/ 124 w 129"/>
                <a:gd name="T91" fmla="*/ 51 h 117"/>
                <a:gd name="T92" fmla="*/ 121 w 129"/>
                <a:gd name="T93" fmla="*/ 27 h 117"/>
                <a:gd name="T94" fmla="*/ 106 w 129"/>
                <a:gd name="T95" fmla="*/ 10 h 117"/>
                <a:gd name="T96" fmla="*/ 83 w 129"/>
                <a:gd name="T97" fmla="*/ 3 h 117"/>
                <a:gd name="T98" fmla="*/ 58 w 129"/>
                <a:gd name="T99" fmla="*/ 3 h 117"/>
                <a:gd name="T100" fmla="*/ 37 w 129"/>
                <a:gd name="T101"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 h="117">
                  <a:moveTo>
                    <a:pt x="36" y="13"/>
                  </a:moveTo>
                  <a:cubicBezTo>
                    <a:pt x="42" y="8"/>
                    <a:pt x="50" y="4"/>
                    <a:pt x="58" y="2"/>
                  </a:cubicBezTo>
                  <a:cubicBezTo>
                    <a:pt x="66" y="0"/>
                    <a:pt x="75" y="0"/>
                    <a:pt x="83" y="1"/>
                  </a:cubicBezTo>
                  <a:cubicBezTo>
                    <a:pt x="91" y="2"/>
                    <a:pt x="99" y="4"/>
                    <a:pt x="107" y="7"/>
                  </a:cubicBezTo>
                  <a:cubicBezTo>
                    <a:pt x="111" y="9"/>
                    <a:pt x="114" y="12"/>
                    <a:pt x="118" y="15"/>
                  </a:cubicBezTo>
                  <a:cubicBezTo>
                    <a:pt x="121" y="18"/>
                    <a:pt x="123" y="22"/>
                    <a:pt x="125" y="26"/>
                  </a:cubicBezTo>
                  <a:cubicBezTo>
                    <a:pt x="127" y="34"/>
                    <a:pt x="128" y="42"/>
                    <a:pt x="128" y="51"/>
                  </a:cubicBezTo>
                  <a:cubicBezTo>
                    <a:pt x="129" y="59"/>
                    <a:pt x="128" y="68"/>
                    <a:pt x="127" y="76"/>
                  </a:cubicBezTo>
                  <a:cubicBezTo>
                    <a:pt x="126" y="84"/>
                    <a:pt x="126" y="92"/>
                    <a:pt x="124" y="101"/>
                  </a:cubicBezTo>
                  <a:cubicBezTo>
                    <a:pt x="122" y="105"/>
                    <a:pt x="121" y="109"/>
                    <a:pt x="118" y="113"/>
                  </a:cubicBezTo>
                  <a:cubicBezTo>
                    <a:pt x="116" y="115"/>
                    <a:pt x="113" y="117"/>
                    <a:pt x="111" y="117"/>
                  </a:cubicBezTo>
                  <a:cubicBezTo>
                    <a:pt x="109" y="117"/>
                    <a:pt x="108" y="117"/>
                    <a:pt x="107" y="117"/>
                  </a:cubicBezTo>
                  <a:cubicBezTo>
                    <a:pt x="105" y="117"/>
                    <a:pt x="104" y="117"/>
                    <a:pt x="103" y="117"/>
                  </a:cubicBezTo>
                  <a:cubicBezTo>
                    <a:pt x="87" y="113"/>
                    <a:pt x="71" y="108"/>
                    <a:pt x="55" y="108"/>
                  </a:cubicBezTo>
                  <a:cubicBezTo>
                    <a:pt x="47" y="107"/>
                    <a:pt x="39" y="108"/>
                    <a:pt x="31" y="108"/>
                  </a:cubicBezTo>
                  <a:cubicBezTo>
                    <a:pt x="27" y="109"/>
                    <a:pt x="23" y="109"/>
                    <a:pt x="19" y="109"/>
                  </a:cubicBezTo>
                  <a:cubicBezTo>
                    <a:pt x="17" y="109"/>
                    <a:pt x="14" y="109"/>
                    <a:pt x="12" y="109"/>
                  </a:cubicBezTo>
                  <a:cubicBezTo>
                    <a:pt x="11" y="109"/>
                    <a:pt x="11" y="109"/>
                    <a:pt x="11" y="109"/>
                  </a:cubicBezTo>
                  <a:cubicBezTo>
                    <a:pt x="10" y="109"/>
                    <a:pt x="10" y="109"/>
                    <a:pt x="10" y="109"/>
                  </a:cubicBezTo>
                  <a:cubicBezTo>
                    <a:pt x="9" y="109"/>
                    <a:pt x="9" y="109"/>
                    <a:pt x="9" y="109"/>
                  </a:cubicBezTo>
                  <a:cubicBezTo>
                    <a:pt x="7" y="109"/>
                    <a:pt x="6" y="109"/>
                    <a:pt x="4" y="108"/>
                  </a:cubicBezTo>
                  <a:cubicBezTo>
                    <a:pt x="2" y="107"/>
                    <a:pt x="1" y="105"/>
                    <a:pt x="1" y="103"/>
                  </a:cubicBezTo>
                  <a:cubicBezTo>
                    <a:pt x="0" y="102"/>
                    <a:pt x="0" y="101"/>
                    <a:pt x="0" y="99"/>
                  </a:cubicBezTo>
                  <a:cubicBezTo>
                    <a:pt x="0" y="97"/>
                    <a:pt x="0" y="95"/>
                    <a:pt x="0" y="92"/>
                  </a:cubicBezTo>
                  <a:cubicBezTo>
                    <a:pt x="1" y="88"/>
                    <a:pt x="2" y="84"/>
                    <a:pt x="3" y="80"/>
                  </a:cubicBezTo>
                  <a:cubicBezTo>
                    <a:pt x="6" y="72"/>
                    <a:pt x="9" y="64"/>
                    <a:pt x="12" y="56"/>
                  </a:cubicBezTo>
                  <a:cubicBezTo>
                    <a:pt x="17" y="41"/>
                    <a:pt x="24" y="25"/>
                    <a:pt x="36" y="13"/>
                  </a:cubicBezTo>
                  <a:close/>
                  <a:moveTo>
                    <a:pt x="37" y="14"/>
                  </a:moveTo>
                  <a:cubicBezTo>
                    <a:pt x="31" y="20"/>
                    <a:pt x="26" y="27"/>
                    <a:pt x="23" y="34"/>
                  </a:cubicBezTo>
                  <a:cubicBezTo>
                    <a:pt x="20" y="42"/>
                    <a:pt x="18" y="50"/>
                    <a:pt x="16" y="58"/>
                  </a:cubicBezTo>
                  <a:cubicBezTo>
                    <a:pt x="14" y="66"/>
                    <a:pt x="12" y="74"/>
                    <a:pt x="10" y="82"/>
                  </a:cubicBezTo>
                  <a:cubicBezTo>
                    <a:pt x="9" y="86"/>
                    <a:pt x="8" y="89"/>
                    <a:pt x="8" y="93"/>
                  </a:cubicBezTo>
                  <a:cubicBezTo>
                    <a:pt x="7" y="95"/>
                    <a:pt x="7" y="97"/>
                    <a:pt x="7" y="99"/>
                  </a:cubicBezTo>
                  <a:cubicBezTo>
                    <a:pt x="8" y="100"/>
                    <a:pt x="8" y="101"/>
                    <a:pt x="9" y="101"/>
                  </a:cubicBezTo>
                  <a:cubicBezTo>
                    <a:pt x="9" y="101"/>
                    <a:pt x="9" y="101"/>
                    <a:pt x="9" y="101"/>
                  </a:cubicBezTo>
                  <a:cubicBezTo>
                    <a:pt x="9" y="101"/>
                    <a:pt x="10" y="101"/>
                    <a:pt x="10" y="101"/>
                  </a:cubicBezTo>
                  <a:cubicBezTo>
                    <a:pt x="11" y="101"/>
                    <a:pt x="11" y="101"/>
                    <a:pt x="11" y="101"/>
                  </a:cubicBezTo>
                  <a:cubicBezTo>
                    <a:pt x="12" y="101"/>
                    <a:pt x="12" y="101"/>
                    <a:pt x="12" y="101"/>
                  </a:cubicBezTo>
                  <a:cubicBezTo>
                    <a:pt x="14" y="101"/>
                    <a:pt x="16" y="101"/>
                    <a:pt x="18" y="101"/>
                  </a:cubicBezTo>
                  <a:cubicBezTo>
                    <a:pt x="22" y="101"/>
                    <a:pt x="26" y="101"/>
                    <a:pt x="30" y="100"/>
                  </a:cubicBezTo>
                  <a:cubicBezTo>
                    <a:pt x="39" y="100"/>
                    <a:pt x="47" y="99"/>
                    <a:pt x="56" y="100"/>
                  </a:cubicBezTo>
                  <a:cubicBezTo>
                    <a:pt x="73" y="101"/>
                    <a:pt x="89" y="106"/>
                    <a:pt x="105" y="110"/>
                  </a:cubicBezTo>
                  <a:cubicBezTo>
                    <a:pt x="109" y="112"/>
                    <a:pt x="111" y="111"/>
                    <a:pt x="113" y="109"/>
                  </a:cubicBezTo>
                  <a:cubicBezTo>
                    <a:pt x="115" y="107"/>
                    <a:pt x="117" y="103"/>
                    <a:pt x="118" y="99"/>
                  </a:cubicBezTo>
                  <a:cubicBezTo>
                    <a:pt x="120" y="92"/>
                    <a:pt x="121" y="84"/>
                    <a:pt x="122" y="75"/>
                  </a:cubicBezTo>
                  <a:cubicBezTo>
                    <a:pt x="123" y="67"/>
                    <a:pt x="124" y="59"/>
                    <a:pt x="124" y="51"/>
                  </a:cubicBezTo>
                  <a:cubicBezTo>
                    <a:pt x="124" y="43"/>
                    <a:pt x="123" y="35"/>
                    <a:pt x="121" y="27"/>
                  </a:cubicBezTo>
                  <a:cubicBezTo>
                    <a:pt x="119" y="20"/>
                    <a:pt x="113" y="14"/>
                    <a:pt x="106" y="10"/>
                  </a:cubicBezTo>
                  <a:cubicBezTo>
                    <a:pt x="99" y="6"/>
                    <a:pt x="91" y="4"/>
                    <a:pt x="83" y="3"/>
                  </a:cubicBezTo>
                  <a:cubicBezTo>
                    <a:pt x="74" y="1"/>
                    <a:pt x="66" y="1"/>
                    <a:pt x="58" y="3"/>
                  </a:cubicBezTo>
                  <a:cubicBezTo>
                    <a:pt x="50" y="4"/>
                    <a:pt x="43" y="8"/>
                    <a:pt x="37" y="14"/>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208"/>
            <p:cNvSpPr>
              <a:spLocks/>
            </p:cNvSpPr>
            <p:nvPr/>
          </p:nvSpPr>
          <p:spPr bwMode="auto">
            <a:xfrm>
              <a:off x="1216025" y="5784850"/>
              <a:ext cx="1071563" cy="1073150"/>
            </a:xfrm>
            <a:custGeom>
              <a:avLst/>
              <a:gdLst>
                <a:gd name="T0" fmla="*/ 330 w 338"/>
                <a:gd name="T1" fmla="*/ 1 h 338"/>
                <a:gd name="T2" fmla="*/ 274 w 338"/>
                <a:gd name="T3" fmla="*/ 50 h 338"/>
                <a:gd name="T4" fmla="*/ 181 w 338"/>
                <a:gd name="T5" fmla="*/ 116 h 338"/>
                <a:gd name="T6" fmla="*/ 112 w 338"/>
                <a:gd name="T7" fmla="*/ 183 h 338"/>
                <a:gd name="T8" fmla="*/ 10 w 338"/>
                <a:gd name="T9" fmla="*/ 331 h 338"/>
                <a:gd name="T10" fmla="*/ 40 w 338"/>
                <a:gd name="T11" fmla="*/ 321 h 338"/>
                <a:gd name="T12" fmla="*/ 88 w 338"/>
                <a:gd name="T13" fmla="*/ 241 h 338"/>
                <a:gd name="T14" fmla="*/ 182 w 338"/>
                <a:gd name="T15" fmla="*/ 126 h 338"/>
                <a:gd name="T16" fmla="*/ 289 w 338"/>
                <a:gd name="T17" fmla="*/ 50 h 338"/>
                <a:gd name="T18" fmla="*/ 330 w 338"/>
                <a:gd name="T19" fmla="*/ 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8" h="338">
                  <a:moveTo>
                    <a:pt x="330" y="1"/>
                  </a:moveTo>
                  <a:cubicBezTo>
                    <a:pt x="323" y="2"/>
                    <a:pt x="295" y="34"/>
                    <a:pt x="274" y="50"/>
                  </a:cubicBezTo>
                  <a:cubicBezTo>
                    <a:pt x="252" y="65"/>
                    <a:pt x="205" y="94"/>
                    <a:pt x="181" y="116"/>
                  </a:cubicBezTo>
                  <a:cubicBezTo>
                    <a:pt x="157" y="137"/>
                    <a:pt x="136" y="155"/>
                    <a:pt x="112" y="183"/>
                  </a:cubicBezTo>
                  <a:cubicBezTo>
                    <a:pt x="88" y="211"/>
                    <a:pt x="0" y="325"/>
                    <a:pt x="10" y="331"/>
                  </a:cubicBezTo>
                  <a:cubicBezTo>
                    <a:pt x="21" y="338"/>
                    <a:pt x="28" y="329"/>
                    <a:pt x="40" y="321"/>
                  </a:cubicBezTo>
                  <a:cubicBezTo>
                    <a:pt x="52" y="313"/>
                    <a:pt x="66" y="276"/>
                    <a:pt x="88" y="241"/>
                  </a:cubicBezTo>
                  <a:cubicBezTo>
                    <a:pt x="111" y="205"/>
                    <a:pt x="164" y="142"/>
                    <a:pt x="182" y="126"/>
                  </a:cubicBezTo>
                  <a:cubicBezTo>
                    <a:pt x="200" y="109"/>
                    <a:pt x="258" y="71"/>
                    <a:pt x="289" y="50"/>
                  </a:cubicBezTo>
                  <a:cubicBezTo>
                    <a:pt x="321" y="28"/>
                    <a:pt x="338" y="0"/>
                    <a:pt x="330" y="1"/>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209"/>
            <p:cNvSpPr>
              <a:spLocks/>
            </p:cNvSpPr>
            <p:nvPr/>
          </p:nvSpPr>
          <p:spPr bwMode="auto">
            <a:xfrm>
              <a:off x="2259012" y="3363913"/>
              <a:ext cx="288925" cy="66675"/>
            </a:xfrm>
            <a:custGeom>
              <a:avLst/>
              <a:gdLst>
                <a:gd name="T0" fmla="*/ 31 w 91"/>
                <a:gd name="T1" fmla="*/ 21 h 21"/>
                <a:gd name="T2" fmla="*/ 88 w 91"/>
                <a:gd name="T3" fmla="*/ 15 h 21"/>
                <a:gd name="T4" fmla="*/ 91 w 91"/>
                <a:gd name="T5" fmla="*/ 11 h 21"/>
                <a:gd name="T6" fmla="*/ 88 w 91"/>
                <a:gd name="T7" fmla="*/ 9 h 21"/>
                <a:gd name="T8" fmla="*/ 27 w 91"/>
                <a:gd name="T9" fmla="*/ 6 h 21"/>
                <a:gd name="T10" fmla="*/ 5 w 91"/>
                <a:gd name="T11" fmla="*/ 1 h 21"/>
                <a:gd name="T12" fmla="*/ 1 w 91"/>
                <a:gd name="T13" fmla="*/ 2 h 21"/>
                <a:gd name="T14" fmla="*/ 1 w 91"/>
                <a:gd name="T15" fmla="*/ 5 h 21"/>
                <a:gd name="T16" fmla="*/ 31 w 91"/>
                <a:gd name="T17" fmla="*/ 21 h 21"/>
                <a:gd name="T18" fmla="*/ 31 w 91"/>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1">
                  <a:moveTo>
                    <a:pt x="31" y="21"/>
                  </a:moveTo>
                  <a:cubicBezTo>
                    <a:pt x="52" y="21"/>
                    <a:pt x="87" y="15"/>
                    <a:pt x="88" y="15"/>
                  </a:cubicBezTo>
                  <a:cubicBezTo>
                    <a:pt x="90" y="14"/>
                    <a:pt x="91" y="13"/>
                    <a:pt x="91" y="11"/>
                  </a:cubicBezTo>
                  <a:cubicBezTo>
                    <a:pt x="91" y="10"/>
                    <a:pt x="89" y="9"/>
                    <a:pt x="88" y="9"/>
                  </a:cubicBezTo>
                  <a:cubicBezTo>
                    <a:pt x="87" y="9"/>
                    <a:pt x="42" y="7"/>
                    <a:pt x="27" y="6"/>
                  </a:cubicBezTo>
                  <a:cubicBezTo>
                    <a:pt x="13" y="4"/>
                    <a:pt x="5" y="1"/>
                    <a:pt x="5" y="1"/>
                  </a:cubicBezTo>
                  <a:cubicBezTo>
                    <a:pt x="4" y="0"/>
                    <a:pt x="2" y="1"/>
                    <a:pt x="1" y="2"/>
                  </a:cubicBezTo>
                  <a:cubicBezTo>
                    <a:pt x="0" y="3"/>
                    <a:pt x="0" y="4"/>
                    <a:pt x="1" y="5"/>
                  </a:cubicBezTo>
                  <a:cubicBezTo>
                    <a:pt x="1" y="6"/>
                    <a:pt x="9" y="21"/>
                    <a:pt x="31" y="21"/>
                  </a:cubicBezTo>
                  <a:cubicBezTo>
                    <a:pt x="31" y="21"/>
                    <a:pt x="31" y="21"/>
                    <a:pt x="31" y="21"/>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210"/>
            <p:cNvSpPr>
              <a:spLocks/>
            </p:cNvSpPr>
            <p:nvPr/>
          </p:nvSpPr>
          <p:spPr bwMode="auto">
            <a:xfrm>
              <a:off x="2271712" y="3468688"/>
              <a:ext cx="282575" cy="60325"/>
            </a:xfrm>
            <a:custGeom>
              <a:avLst/>
              <a:gdLst>
                <a:gd name="T0" fmla="*/ 84 w 89"/>
                <a:gd name="T1" fmla="*/ 9 h 19"/>
                <a:gd name="T2" fmla="*/ 78 w 89"/>
                <a:gd name="T3" fmla="*/ 9 h 19"/>
                <a:gd name="T4" fmla="*/ 35 w 89"/>
                <a:gd name="T5" fmla="*/ 6 h 19"/>
                <a:gd name="T6" fmla="*/ 7 w 89"/>
                <a:gd name="T7" fmla="*/ 1 h 19"/>
                <a:gd name="T8" fmla="*/ 5 w 89"/>
                <a:gd name="T9" fmla="*/ 1 h 19"/>
                <a:gd name="T10" fmla="*/ 1 w 89"/>
                <a:gd name="T11" fmla="*/ 2 h 19"/>
                <a:gd name="T12" fmla="*/ 2 w 89"/>
                <a:gd name="T13" fmla="*/ 6 h 19"/>
                <a:gd name="T14" fmla="*/ 31 w 89"/>
                <a:gd name="T15" fmla="*/ 19 h 19"/>
                <a:gd name="T16" fmla="*/ 39 w 89"/>
                <a:gd name="T17" fmla="*/ 19 h 19"/>
                <a:gd name="T18" fmla="*/ 88 w 89"/>
                <a:gd name="T19" fmla="*/ 14 h 19"/>
                <a:gd name="T20" fmla="*/ 89 w 89"/>
                <a:gd name="T21" fmla="*/ 11 h 19"/>
                <a:gd name="T22" fmla="*/ 84 w 89"/>
                <a:gd name="T2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9">
                  <a:moveTo>
                    <a:pt x="84" y="9"/>
                  </a:moveTo>
                  <a:cubicBezTo>
                    <a:pt x="78" y="9"/>
                    <a:pt x="78" y="9"/>
                    <a:pt x="78" y="9"/>
                  </a:cubicBezTo>
                  <a:cubicBezTo>
                    <a:pt x="66" y="8"/>
                    <a:pt x="51" y="7"/>
                    <a:pt x="35" y="6"/>
                  </a:cubicBezTo>
                  <a:cubicBezTo>
                    <a:pt x="18" y="4"/>
                    <a:pt x="7" y="1"/>
                    <a:pt x="7" y="1"/>
                  </a:cubicBezTo>
                  <a:cubicBezTo>
                    <a:pt x="6" y="1"/>
                    <a:pt x="6" y="1"/>
                    <a:pt x="5" y="1"/>
                  </a:cubicBezTo>
                  <a:cubicBezTo>
                    <a:pt x="4" y="0"/>
                    <a:pt x="2" y="1"/>
                    <a:pt x="1" y="2"/>
                  </a:cubicBezTo>
                  <a:cubicBezTo>
                    <a:pt x="0" y="3"/>
                    <a:pt x="1" y="5"/>
                    <a:pt x="2" y="6"/>
                  </a:cubicBezTo>
                  <a:cubicBezTo>
                    <a:pt x="2" y="6"/>
                    <a:pt x="15" y="16"/>
                    <a:pt x="31" y="19"/>
                  </a:cubicBezTo>
                  <a:cubicBezTo>
                    <a:pt x="32" y="19"/>
                    <a:pt x="35" y="19"/>
                    <a:pt x="39" y="19"/>
                  </a:cubicBezTo>
                  <a:cubicBezTo>
                    <a:pt x="55" y="19"/>
                    <a:pt x="86" y="17"/>
                    <a:pt x="88" y="14"/>
                  </a:cubicBezTo>
                  <a:cubicBezTo>
                    <a:pt x="89" y="13"/>
                    <a:pt x="89" y="12"/>
                    <a:pt x="89" y="11"/>
                  </a:cubicBezTo>
                  <a:cubicBezTo>
                    <a:pt x="88" y="9"/>
                    <a:pt x="86" y="9"/>
                    <a:pt x="84" y="9"/>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211"/>
            <p:cNvSpPr>
              <a:spLocks/>
            </p:cNvSpPr>
            <p:nvPr/>
          </p:nvSpPr>
          <p:spPr bwMode="auto">
            <a:xfrm>
              <a:off x="2392362" y="3094038"/>
              <a:ext cx="307975" cy="69850"/>
            </a:xfrm>
            <a:custGeom>
              <a:avLst/>
              <a:gdLst>
                <a:gd name="T0" fmla="*/ 95 w 97"/>
                <a:gd name="T1" fmla="*/ 16 h 22"/>
                <a:gd name="T2" fmla="*/ 48 w 97"/>
                <a:gd name="T3" fmla="*/ 2 h 22"/>
                <a:gd name="T4" fmla="*/ 29 w 97"/>
                <a:gd name="T5" fmla="*/ 0 h 22"/>
                <a:gd name="T6" fmla="*/ 2 w 97"/>
                <a:gd name="T7" fmla="*/ 4 h 22"/>
                <a:gd name="T8" fmla="*/ 0 w 97"/>
                <a:gd name="T9" fmla="*/ 7 h 22"/>
                <a:gd name="T10" fmla="*/ 3 w 97"/>
                <a:gd name="T11" fmla="*/ 10 h 22"/>
                <a:gd name="T12" fmla="*/ 48 w 97"/>
                <a:gd name="T13" fmla="*/ 15 h 22"/>
                <a:gd name="T14" fmla="*/ 93 w 97"/>
                <a:gd name="T15" fmla="*/ 22 h 22"/>
                <a:gd name="T16" fmla="*/ 94 w 97"/>
                <a:gd name="T17" fmla="*/ 22 h 22"/>
                <a:gd name="T18" fmla="*/ 94 w 97"/>
                <a:gd name="T19" fmla="*/ 22 h 22"/>
                <a:gd name="T20" fmla="*/ 97 w 97"/>
                <a:gd name="T21" fmla="*/ 19 h 22"/>
                <a:gd name="T22" fmla="*/ 95 w 97"/>
                <a:gd name="T23"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2">
                  <a:moveTo>
                    <a:pt x="95" y="16"/>
                  </a:moveTo>
                  <a:cubicBezTo>
                    <a:pt x="91" y="15"/>
                    <a:pt x="71" y="7"/>
                    <a:pt x="48" y="2"/>
                  </a:cubicBezTo>
                  <a:cubicBezTo>
                    <a:pt x="42" y="1"/>
                    <a:pt x="36" y="0"/>
                    <a:pt x="29" y="0"/>
                  </a:cubicBezTo>
                  <a:cubicBezTo>
                    <a:pt x="14" y="0"/>
                    <a:pt x="3" y="3"/>
                    <a:pt x="2" y="4"/>
                  </a:cubicBezTo>
                  <a:cubicBezTo>
                    <a:pt x="1" y="4"/>
                    <a:pt x="0" y="5"/>
                    <a:pt x="0" y="7"/>
                  </a:cubicBezTo>
                  <a:cubicBezTo>
                    <a:pt x="1" y="8"/>
                    <a:pt x="2" y="9"/>
                    <a:pt x="3" y="10"/>
                  </a:cubicBezTo>
                  <a:cubicBezTo>
                    <a:pt x="3" y="10"/>
                    <a:pt x="31" y="12"/>
                    <a:pt x="48" y="15"/>
                  </a:cubicBezTo>
                  <a:cubicBezTo>
                    <a:pt x="65" y="18"/>
                    <a:pt x="93" y="22"/>
                    <a:pt x="93" y="22"/>
                  </a:cubicBezTo>
                  <a:cubicBezTo>
                    <a:pt x="93" y="22"/>
                    <a:pt x="94" y="22"/>
                    <a:pt x="94" y="22"/>
                  </a:cubicBezTo>
                  <a:cubicBezTo>
                    <a:pt x="94" y="22"/>
                    <a:pt x="94" y="22"/>
                    <a:pt x="94" y="22"/>
                  </a:cubicBezTo>
                  <a:cubicBezTo>
                    <a:pt x="95" y="22"/>
                    <a:pt x="97" y="21"/>
                    <a:pt x="97" y="19"/>
                  </a:cubicBezTo>
                  <a:cubicBezTo>
                    <a:pt x="97" y="18"/>
                    <a:pt x="96" y="17"/>
                    <a:pt x="95" y="16"/>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212"/>
            <p:cNvSpPr>
              <a:spLocks/>
            </p:cNvSpPr>
            <p:nvPr/>
          </p:nvSpPr>
          <p:spPr bwMode="auto">
            <a:xfrm>
              <a:off x="1684337" y="2786063"/>
              <a:ext cx="682625" cy="1339850"/>
            </a:xfrm>
            <a:custGeom>
              <a:avLst/>
              <a:gdLst>
                <a:gd name="T0" fmla="*/ 205 w 215"/>
                <a:gd name="T1" fmla="*/ 14 h 422"/>
                <a:gd name="T2" fmla="*/ 201 w 215"/>
                <a:gd name="T3" fmla="*/ 18 h 422"/>
                <a:gd name="T4" fmla="*/ 175 w 215"/>
                <a:gd name="T5" fmla="*/ 104 h 422"/>
                <a:gd name="T6" fmla="*/ 165 w 215"/>
                <a:gd name="T7" fmla="*/ 170 h 422"/>
                <a:gd name="T8" fmla="*/ 154 w 215"/>
                <a:gd name="T9" fmla="*/ 206 h 422"/>
                <a:gd name="T10" fmla="*/ 149 w 215"/>
                <a:gd name="T11" fmla="*/ 213 h 422"/>
                <a:gd name="T12" fmla="*/ 114 w 215"/>
                <a:gd name="T13" fmla="*/ 187 h 422"/>
                <a:gd name="T14" fmla="*/ 93 w 215"/>
                <a:gd name="T15" fmla="*/ 172 h 422"/>
                <a:gd name="T16" fmla="*/ 93 w 215"/>
                <a:gd name="T17" fmla="*/ 178 h 422"/>
                <a:gd name="T18" fmla="*/ 120 w 215"/>
                <a:gd name="T19" fmla="*/ 205 h 422"/>
                <a:gd name="T20" fmla="*/ 148 w 215"/>
                <a:gd name="T21" fmla="*/ 225 h 422"/>
                <a:gd name="T22" fmla="*/ 133 w 215"/>
                <a:gd name="T23" fmla="*/ 269 h 422"/>
                <a:gd name="T24" fmla="*/ 135 w 215"/>
                <a:gd name="T25" fmla="*/ 304 h 422"/>
                <a:gd name="T26" fmla="*/ 116 w 215"/>
                <a:gd name="T27" fmla="*/ 312 h 422"/>
                <a:gd name="T28" fmla="*/ 86 w 215"/>
                <a:gd name="T29" fmla="*/ 287 h 422"/>
                <a:gd name="T30" fmla="*/ 71 w 215"/>
                <a:gd name="T31" fmla="*/ 271 h 422"/>
                <a:gd name="T32" fmla="*/ 59 w 215"/>
                <a:gd name="T33" fmla="*/ 239 h 422"/>
                <a:gd name="T34" fmla="*/ 37 w 215"/>
                <a:gd name="T35" fmla="*/ 216 h 422"/>
                <a:gd name="T36" fmla="*/ 54 w 215"/>
                <a:gd name="T37" fmla="*/ 251 h 422"/>
                <a:gd name="T38" fmla="*/ 36 w 215"/>
                <a:gd name="T39" fmla="*/ 248 h 422"/>
                <a:gd name="T40" fmla="*/ 7 w 215"/>
                <a:gd name="T41" fmla="*/ 232 h 422"/>
                <a:gd name="T42" fmla="*/ 8 w 215"/>
                <a:gd name="T43" fmla="*/ 240 h 422"/>
                <a:gd name="T44" fmla="*/ 43 w 215"/>
                <a:gd name="T45" fmla="*/ 264 h 422"/>
                <a:gd name="T46" fmla="*/ 73 w 215"/>
                <a:gd name="T47" fmla="*/ 286 h 422"/>
                <a:gd name="T48" fmla="*/ 103 w 215"/>
                <a:gd name="T49" fmla="*/ 316 h 422"/>
                <a:gd name="T50" fmla="*/ 121 w 215"/>
                <a:gd name="T51" fmla="*/ 340 h 422"/>
                <a:gd name="T52" fmla="*/ 89 w 215"/>
                <a:gd name="T53" fmla="*/ 386 h 422"/>
                <a:gd name="T54" fmla="*/ 64 w 215"/>
                <a:gd name="T55" fmla="*/ 404 h 422"/>
                <a:gd name="T56" fmla="*/ 76 w 215"/>
                <a:gd name="T57" fmla="*/ 413 h 422"/>
                <a:gd name="T58" fmla="*/ 102 w 215"/>
                <a:gd name="T59" fmla="*/ 385 h 422"/>
                <a:gd name="T60" fmla="*/ 121 w 215"/>
                <a:gd name="T61" fmla="*/ 363 h 422"/>
                <a:gd name="T62" fmla="*/ 114 w 215"/>
                <a:gd name="T63" fmla="*/ 406 h 422"/>
                <a:gd name="T64" fmla="*/ 116 w 215"/>
                <a:gd name="T65" fmla="*/ 416 h 422"/>
                <a:gd name="T66" fmla="*/ 134 w 215"/>
                <a:gd name="T67" fmla="*/ 377 h 422"/>
                <a:gd name="T68" fmla="*/ 139 w 215"/>
                <a:gd name="T69" fmla="*/ 337 h 422"/>
                <a:gd name="T70" fmla="*/ 148 w 215"/>
                <a:gd name="T71" fmla="*/ 311 h 422"/>
                <a:gd name="T72" fmla="*/ 157 w 215"/>
                <a:gd name="T73" fmla="*/ 272 h 422"/>
                <a:gd name="T74" fmla="*/ 163 w 215"/>
                <a:gd name="T75" fmla="*/ 226 h 422"/>
                <a:gd name="T76" fmla="*/ 174 w 215"/>
                <a:gd name="T77" fmla="*/ 182 h 422"/>
                <a:gd name="T78" fmla="*/ 186 w 215"/>
                <a:gd name="T79" fmla="*/ 103 h 422"/>
                <a:gd name="T80" fmla="*/ 208 w 215"/>
                <a:gd name="T81" fmla="*/ 20 h 422"/>
                <a:gd name="T82" fmla="*/ 205 w 215"/>
                <a:gd name="T83" fmla="*/ 1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422">
                  <a:moveTo>
                    <a:pt x="205" y="14"/>
                  </a:moveTo>
                  <a:cubicBezTo>
                    <a:pt x="204" y="15"/>
                    <a:pt x="202" y="17"/>
                    <a:pt x="201" y="18"/>
                  </a:cubicBezTo>
                  <a:cubicBezTo>
                    <a:pt x="201" y="20"/>
                    <a:pt x="180" y="88"/>
                    <a:pt x="175" y="104"/>
                  </a:cubicBezTo>
                  <a:cubicBezTo>
                    <a:pt x="172" y="117"/>
                    <a:pt x="172" y="151"/>
                    <a:pt x="165" y="170"/>
                  </a:cubicBezTo>
                  <a:cubicBezTo>
                    <a:pt x="156" y="193"/>
                    <a:pt x="154" y="205"/>
                    <a:pt x="154" y="206"/>
                  </a:cubicBezTo>
                  <a:cubicBezTo>
                    <a:pt x="153" y="207"/>
                    <a:pt x="151" y="212"/>
                    <a:pt x="149" y="213"/>
                  </a:cubicBezTo>
                  <a:cubicBezTo>
                    <a:pt x="147" y="213"/>
                    <a:pt x="119" y="192"/>
                    <a:pt x="114" y="187"/>
                  </a:cubicBezTo>
                  <a:cubicBezTo>
                    <a:pt x="108" y="181"/>
                    <a:pt x="97" y="170"/>
                    <a:pt x="93" y="172"/>
                  </a:cubicBezTo>
                  <a:cubicBezTo>
                    <a:pt x="88" y="173"/>
                    <a:pt x="93" y="178"/>
                    <a:pt x="93" y="178"/>
                  </a:cubicBezTo>
                  <a:cubicBezTo>
                    <a:pt x="102" y="187"/>
                    <a:pt x="110" y="197"/>
                    <a:pt x="120" y="205"/>
                  </a:cubicBezTo>
                  <a:cubicBezTo>
                    <a:pt x="124" y="208"/>
                    <a:pt x="149" y="219"/>
                    <a:pt x="148" y="225"/>
                  </a:cubicBezTo>
                  <a:cubicBezTo>
                    <a:pt x="146" y="230"/>
                    <a:pt x="133" y="264"/>
                    <a:pt x="133" y="269"/>
                  </a:cubicBezTo>
                  <a:cubicBezTo>
                    <a:pt x="130" y="289"/>
                    <a:pt x="137" y="294"/>
                    <a:pt x="135" y="304"/>
                  </a:cubicBezTo>
                  <a:cubicBezTo>
                    <a:pt x="133" y="315"/>
                    <a:pt x="125" y="319"/>
                    <a:pt x="116" y="312"/>
                  </a:cubicBezTo>
                  <a:cubicBezTo>
                    <a:pt x="108" y="304"/>
                    <a:pt x="94" y="292"/>
                    <a:pt x="86" y="287"/>
                  </a:cubicBezTo>
                  <a:cubicBezTo>
                    <a:pt x="77" y="281"/>
                    <a:pt x="80" y="284"/>
                    <a:pt x="71" y="271"/>
                  </a:cubicBezTo>
                  <a:cubicBezTo>
                    <a:pt x="62" y="258"/>
                    <a:pt x="72" y="254"/>
                    <a:pt x="59" y="239"/>
                  </a:cubicBezTo>
                  <a:cubicBezTo>
                    <a:pt x="46" y="223"/>
                    <a:pt x="40" y="212"/>
                    <a:pt x="37" y="216"/>
                  </a:cubicBezTo>
                  <a:cubicBezTo>
                    <a:pt x="35" y="220"/>
                    <a:pt x="54" y="245"/>
                    <a:pt x="54" y="251"/>
                  </a:cubicBezTo>
                  <a:cubicBezTo>
                    <a:pt x="54" y="256"/>
                    <a:pt x="48" y="253"/>
                    <a:pt x="36" y="248"/>
                  </a:cubicBezTo>
                  <a:cubicBezTo>
                    <a:pt x="24" y="242"/>
                    <a:pt x="14" y="232"/>
                    <a:pt x="7" y="232"/>
                  </a:cubicBezTo>
                  <a:cubicBezTo>
                    <a:pt x="0" y="232"/>
                    <a:pt x="8" y="240"/>
                    <a:pt x="8" y="240"/>
                  </a:cubicBezTo>
                  <a:cubicBezTo>
                    <a:pt x="8" y="240"/>
                    <a:pt x="30" y="257"/>
                    <a:pt x="43" y="264"/>
                  </a:cubicBezTo>
                  <a:cubicBezTo>
                    <a:pt x="56" y="270"/>
                    <a:pt x="64" y="278"/>
                    <a:pt x="73" y="286"/>
                  </a:cubicBezTo>
                  <a:cubicBezTo>
                    <a:pt x="82" y="293"/>
                    <a:pt x="98" y="310"/>
                    <a:pt x="103" y="316"/>
                  </a:cubicBezTo>
                  <a:cubicBezTo>
                    <a:pt x="109" y="321"/>
                    <a:pt x="120" y="330"/>
                    <a:pt x="121" y="340"/>
                  </a:cubicBezTo>
                  <a:cubicBezTo>
                    <a:pt x="122" y="349"/>
                    <a:pt x="98" y="379"/>
                    <a:pt x="89" y="386"/>
                  </a:cubicBezTo>
                  <a:cubicBezTo>
                    <a:pt x="81" y="393"/>
                    <a:pt x="67" y="400"/>
                    <a:pt x="64" y="404"/>
                  </a:cubicBezTo>
                  <a:cubicBezTo>
                    <a:pt x="62" y="409"/>
                    <a:pt x="69" y="422"/>
                    <a:pt x="76" y="413"/>
                  </a:cubicBezTo>
                  <a:cubicBezTo>
                    <a:pt x="82" y="404"/>
                    <a:pt x="91" y="397"/>
                    <a:pt x="102" y="385"/>
                  </a:cubicBezTo>
                  <a:cubicBezTo>
                    <a:pt x="114" y="373"/>
                    <a:pt x="120" y="344"/>
                    <a:pt x="121" y="363"/>
                  </a:cubicBezTo>
                  <a:cubicBezTo>
                    <a:pt x="122" y="381"/>
                    <a:pt x="117" y="396"/>
                    <a:pt x="114" y="406"/>
                  </a:cubicBezTo>
                  <a:cubicBezTo>
                    <a:pt x="110" y="417"/>
                    <a:pt x="116" y="416"/>
                    <a:pt x="116" y="416"/>
                  </a:cubicBezTo>
                  <a:cubicBezTo>
                    <a:pt x="116" y="416"/>
                    <a:pt x="138" y="399"/>
                    <a:pt x="134" y="377"/>
                  </a:cubicBezTo>
                  <a:cubicBezTo>
                    <a:pt x="130" y="354"/>
                    <a:pt x="137" y="346"/>
                    <a:pt x="139" y="337"/>
                  </a:cubicBezTo>
                  <a:cubicBezTo>
                    <a:pt x="141" y="327"/>
                    <a:pt x="143" y="323"/>
                    <a:pt x="148" y="311"/>
                  </a:cubicBezTo>
                  <a:cubicBezTo>
                    <a:pt x="156" y="291"/>
                    <a:pt x="156" y="287"/>
                    <a:pt x="157" y="272"/>
                  </a:cubicBezTo>
                  <a:cubicBezTo>
                    <a:pt x="158" y="254"/>
                    <a:pt x="162" y="229"/>
                    <a:pt x="163" y="226"/>
                  </a:cubicBezTo>
                  <a:cubicBezTo>
                    <a:pt x="163" y="223"/>
                    <a:pt x="173" y="189"/>
                    <a:pt x="174" y="182"/>
                  </a:cubicBezTo>
                  <a:cubicBezTo>
                    <a:pt x="176" y="170"/>
                    <a:pt x="179" y="126"/>
                    <a:pt x="186" y="103"/>
                  </a:cubicBezTo>
                  <a:cubicBezTo>
                    <a:pt x="194" y="76"/>
                    <a:pt x="207" y="22"/>
                    <a:pt x="208" y="20"/>
                  </a:cubicBezTo>
                  <a:cubicBezTo>
                    <a:pt x="215" y="0"/>
                    <a:pt x="209" y="11"/>
                    <a:pt x="205" y="14"/>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213"/>
            <p:cNvSpPr>
              <a:spLocks/>
            </p:cNvSpPr>
            <p:nvPr/>
          </p:nvSpPr>
          <p:spPr bwMode="auto">
            <a:xfrm>
              <a:off x="1200150" y="3868738"/>
              <a:ext cx="179388" cy="1300163"/>
            </a:xfrm>
            <a:custGeom>
              <a:avLst/>
              <a:gdLst>
                <a:gd name="T0" fmla="*/ 55 w 57"/>
                <a:gd name="T1" fmla="*/ 134 h 410"/>
                <a:gd name="T2" fmla="*/ 55 w 57"/>
                <a:gd name="T3" fmla="*/ 128 h 410"/>
                <a:gd name="T4" fmla="*/ 44 w 57"/>
                <a:gd name="T5" fmla="*/ 41 h 410"/>
                <a:gd name="T6" fmla="*/ 36 w 57"/>
                <a:gd name="T7" fmla="*/ 24 h 410"/>
                <a:gd name="T8" fmla="*/ 19 w 57"/>
                <a:gd name="T9" fmla="*/ 3 h 410"/>
                <a:gd name="T10" fmla="*/ 17 w 57"/>
                <a:gd name="T11" fmla="*/ 2 h 410"/>
                <a:gd name="T12" fmla="*/ 13 w 57"/>
                <a:gd name="T13" fmla="*/ 1 h 410"/>
                <a:gd name="T14" fmla="*/ 11 w 57"/>
                <a:gd name="T15" fmla="*/ 4 h 410"/>
                <a:gd name="T16" fmla="*/ 11 w 57"/>
                <a:gd name="T17" fmla="*/ 80 h 410"/>
                <a:gd name="T18" fmla="*/ 11 w 57"/>
                <a:gd name="T19" fmla="*/ 192 h 410"/>
                <a:gd name="T20" fmla="*/ 0 w 57"/>
                <a:gd name="T21" fmla="*/ 407 h 410"/>
                <a:gd name="T22" fmla="*/ 1 w 57"/>
                <a:gd name="T23" fmla="*/ 410 h 410"/>
                <a:gd name="T24" fmla="*/ 3 w 57"/>
                <a:gd name="T25" fmla="*/ 410 h 410"/>
                <a:gd name="T26" fmla="*/ 5 w 57"/>
                <a:gd name="T27" fmla="*/ 410 h 410"/>
                <a:gd name="T28" fmla="*/ 37 w 57"/>
                <a:gd name="T29" fmla="*/ 376 h 410"/>
                <a:gd name="T30" fmla="*/ 49 w 57"/>
                <a:gd name="T31" fmla="*/ 278 h 410"/>
                <a:gd name="T32" fmla="*/ 53 w 57"/>
                <a:gd name="T33" fmla="*/ 213 h 410"/>
                <a:gd name="T34" fmla="*/ 55 w 57"/>
                <a:gd name="T35" fmla="*/ 13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410">
                  <a:moveTo>
                    <a:pt x="55" y="134"/>
                  </a:moveTo>
                  <a:cubicBezTo>
                    <a:pt x="55" y="128"/>
                    <a:pt x="55" y="128"/>
                    <a:pt x="55" y="128"/>
                  </a:cubicBezTo>
                  <a:cubicBezTo>
                    <a:pt x="54" y="99"/>
                    <a:pt x="53" y="69"/>
                    <a:pt x="44" y="41"/>
                  </a:cubicBezTo>
                  <a:cubicBezTo>
                    <a:pt x="42" y="35"/>
                    <a:pt x="40" y="30"/>
                    <a:pt x="36" y="24"/>
                  </a:cubicBezTo>
                  <a:cubicBezTo>
                    <a:pt x="31" y="16"/>
                    <a:pt x="25" y="10"/>
                    <a:pt x="19" y="3"/>
                  </a:cubicBezTo>
                  <a:cubicBezTo>
                    <a:pt x="17" y="2"/>
                    <a:pt x="17" y="2"/>
                    <a:pt x="17" y="2"/>
                  </a:cubicBezTo>
                  <a:cubicBezTo>
                    <a:pt x="16" y="0"/>
                    <a:pt x="15" y="0"/>
                    <a:pt x="13" y="1"/>
                  </a:cubicBezTo>
                  <a:cubicBezTo>
                    <a:pt x="12" y="1"/>
                    <a:pt x="11" y="2"/>
                    <a:pt x="11" y="4"/>
                  </a:cubicBezTo>
                  <a:cubicBezTo>
                    <a:pt x="11" y="4"/>
                    <a:pt x="12" y="54"/>
                    <a:pt x="11" y="80"/>
                  </a:cubicBezTo>
                  <a:cubicBezTo>
                    <a:pt x="11" y="100"/>
                    <a:pt x="11" y="162"/>
                    <a:pt x="11" y="192"/>
                  </a:cubicBezTo>
                  <a:cubicBezTo>
                    <a:pt x="12" y="220"/>
                    <a:pt x="0" y="405"/>
                    <a:pt x="0" y="407"/>
                  </a:cubicBezTo>
                  <a:cubicBezTo>
                    <a:pt x="0" y="408"/>
                    <a:pt x="0" y="409"/>
                    <a:pt x="1" y="410"/>
                  </a:cubicBezTo>
                  <a:cubicBezTo>
                    <a:pt x="2" y="410"/>
                    <a:pt x="3" y="410"/>
                    <a:pt x="3" y="410"/>
                  </a:cubicBezTo>
                  <a:cubicBezTo>
                    <a:pt x="4" y="410"/>
                    <a:pt x="4" y="410"/>
                    <a:pt x="5" y="410"/>
                  </a:cubicBezTo>
                  <a:cubicBezTo>
                    <a:pt x="6" y="410"/>
                    <a:pt x="28" y="400"/>
                    <a:pt x="37" y="376"/>
                  </a:cubicBezTo>
                  <a:cubicBezTo>
                    <a:pt x="50" y="344"/>
                    <a:pt x="49" y="311"/>
                    <a:pt x="49" y="278"/>
                  </a:cubicBezTo>
                  <a:cubicBezTo>
                    <a:pt x="49" y="257"/>
                    <a:pt x="49" y="235"/>
                    <a:pt x="53" y="213"/>
                  </a:cubicBezTo>
                  <a:cubicBezTo>
                    <a:pt x="57" y="187"/>
                    <a:pt x="56" y="160"/>
                    <a:pt x="55" y="134"/>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214"/>
            <p:cNvSpPr>
              <a:spLocks/>
            </p:cNvSpPr>
            <p:nvPr/>
          </p:nvSpPr>
          <p:spPr bwMode="auto">
            <a:xfrm>
              <a:off x="2487612" y="4406900"/>
              <a:ext cx="244475" cy="904875"/>
            </a:xfrm>
            <a:custGeom>
              <a:avLst/>
              <a:gdLst>
                <a:gd name="T0" fmla="*/ 52 w 77"/>
                <a:gd name="T1" fmla="*/ 0 h 285"/>
                <a:gd name="T2" fmla="*/ 67 w 77"/>
                <a:gd name="T3" fmla="*/ 137 h 285"/>
                <a:gd name="T4" fmla="*/ 24 w 77"/>
                <a:gd name="T5" fmla="*/ 271 h 285"/>
                <a:gd name="T6" fmla="*/ 24 w 77"/>
                <a:gd name="T7" fmla="*/ 240 h 285"/>
                <a:gd name="T8" fmla="*/ 41 w 77"/>
                <a:gd name="T9" fmla="*/ 111 h 285"/>
                <a:gd name="T10" fmla="*/ 52 w 77"/>
                <a:gd name="T11" fmla="*/ 0 h 285"/>
              </a:gdLst>
              <a:ahLst/>
              <a:cxnLst>
                <a:cxn ang="0">
                  <a:pos x="T0" y="T1"/>
                </a:cxn>
                <a:cxn ang="0">
                  <a:pos x="T2" y="T3"/>
                </a:cxn>
                <a:cxn ang="0">
                  <a:pos x="T4" y="T5"/>
                </a:cxn>
                <a:cxn ang="0">
                  <a:pos x="T6" y="T7"/>
                </a:cxn>
                <a:cxn ang="0">
                  <a:pos x="T8" y="T9"/>
                </a:cxn>
                <a:cxn ang="0">
                  <a:pos x="T10" y="T11"/>
                </a:cxn>
              </a:cxnLst>
              <a:rect l="0" t="0" r="r" b="b"/>
              <a:pathLst>
                <a:path w="77" h="285">
                  <a:moveTo>
                    <a:pt x="52" y="0"/>
                  </a:moveTo>
                  <a:cubicBezTo>
                    <a:pt x="52" y="0"/>
                    <a:pt x="77" y="91"/>
                    <a:pt x="67" y="137"/>
                  </a:cubicBezTo>
                  <a:cubicBezTo>
                    <a:pt x="57" y="184"/>
                    <a:pt x="29" y="256"/>
                    <a:pt x="24" y="271"/>
                  </a:cubicBezTo>
                  <a:cubicBezTo>
                    <a:pt x="18" y="285"/>
                    <a:pt x="0" y="276"/>
                    <a:pt x="24" y="240"/>
                  </a:cubicBezTo>
                  <a:cubicBezTo>
                    <a:pt x="47" y="205"/>
                    <a:pt x="34" y="148"/>
                    <a:pt x="41" y="111"/>
                  </a:cubicBezTo>
                  <a:cubicBezTo>
                    <a:pt x="47" y="75"/>
                    <a:pt x="52" y="0"/>
                    <a:pt x="52" y="0"/>
                  </a:cubicBezTo>
                  <a:close/>
                </a:path>
              </a:pathLst>
            </a:custGeom>
            <a:solidFill>
              <a:srgbClr val="080808"/>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623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500"/>
                                  </p:stCondLst>
                                  <p:childTnLst>
                                    <p:animMotion origin="layout" path="M -1.875E-6 2.22222E-6 L 0.12774 2.22222E-6 " pathEditMode="relative" rAng="0" ptsTypes="AA">
                                      <p:cBhvr>
                                        <p:cTn id="6" dur="2000" fill="hold"/>
                                        <p:tgtEl>
                                          <p:spTgt spid="31"/>
                                        </p:tgtEl>
                                        <p:attrNameLst>
                                          <p:attrName>ppt_x</p:attrName>
                                          <p:attrName>ppt_y</p:attrName>
                                        </p:attrNameLst>
                                      </p:cBhvr>
                                      <p:rCtr x="6380" y="0"/>
                                    </p:animMotion>
                                  </p:childTnLst>
                                </p:cTn>
                              </p:par>
                            </p:childTnLst>
                          </p:cTn>
                        </p:par>
                        <p:par>
                          <p:cTn id="7" fill="hold">
                            <p:stCondLst>
                              <p:cond delay="2500"/>
                            </p:stCondLst>
                            <p:childTnLst>
                              <p:par>
                                <p:cTn id="8" presetID="10"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1" y="-44624"/>
            <a:ext cx="9205985" cy="6858000"/>
          </a:xfrm>
          <a:prstGeom prst="rect">
            <a:avLst/>
          </a:prstGeom>
        </p:spPr>
      </p:pic>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343283" cy="1260000"/>
          </a:xfrm>
          <a:prstGeom prst="rect">
            <a:avLst/>
          </a:prstGeom>
        </p:spPr>
      </p:pic>
      <p:sp>
        <p:nvSpPr>
          <p:cNvPr id="16" name="Freeform 28"/>
          <p:cNvSpPr/>
          <p:nvPr/>
        </p:nvSpPr>
        <p:spPr>
          <a:xfrm>
            <a:off x="1" y="4293376"/>
            <a:ext cx="9143999" cy="252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17" name="Freeform 20"/>
          <p:cNvSpPr/>
          <p:nvPr/>
        </p:nvSpPr>
        <p:spPr>
          <a:xfrm flipH="1" flipV="1">
            <a:off x="2" y="4365384"/>
            <a:ext cx="9143999" cy="252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18" name="صورة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474" y="5133442"/>
            <a:ext cx="1920000" cy="1800000"/>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704" y="4369378"/>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323528" y="1523386"/>
            <a:ext cx="4248473" cy="2123658"/>
          </a:xfrm>
          <a:prstGeom prst="rect">
            <a:avLst/>
          </a:prstGeom>
          <a:noFill/>
        </p:spPr>
        <p:txBody>
          <a:bodyPr wrap="square" rtlCol="0">
            <a:spAutoFit/>
          </a:bodyPr>
          <a:lstStyle/>
          <a:p>
            <a:pPr algn="ctr"/>
            <a:r>
              <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الخطوة الاولى</a:t>
            </a:r>
          </a:p>
          <a:p>
            <a:pPr algn="ctr"/>
            <a:endParaRPr lang="ar-SA"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Screen" pitchFamily="2" charset="-78"/>
              <a:cs typeface="Hacen Liner Screen" pitchFamily="2" charset="-78"/>
            </a:endParaRPr>
          </a:p>
          <a:p>
            <a:pPr algn="ctr"/>
            <a:r>
              <a:rPr lang="ar-SA" sz="4400" b="1" dirty="0" smtClean="0">
                <a:ln w="10541" cmpd="sng">
                  <a:solidFill>
                    <a:schemeClr val="accent1">
                      <a:shade val="88000"/>
                      <a:satMod val="110000"/>
                    </a:schemeClr>
                  </a:solidFill>
                  <a:prstDash val="solid"/>
                </a:ln>
                <a:solidFill>
                  <a:srgbClr val="0070C0"/>
                </a:solidFill>
                <a:effectLst>
                  <a:outerShdw blurRad="38100" dist="38100" dir="2700000" algn="tl">
                    <a:srgbClr val="000000">
                      <a:alpha val="43137"/>
                    </a:srgbClr>
                  </a:outerShdw>
                </a:effectLst>
                <a:latin typeface="Hacen Liner Screen" pitchFamily="2" charset="-78"/>
                <a:cs typeface="Hacen Liner Screen" pitchFamily="2" charset="-78"/>
              </a:rPr>
              <a:t>التحليل الرباعي</a:t>
            </a:r>
            <a:endParaRPr lang="en-US" sz="4200" b="1" dirty="0">
              <a:ln w="10541" cmpd="sng">
                <a:solidFill>
                  <a:schemeClr val="accent1">
                    <a:shade val="88000"/>
                    <a:satMod val="110000"/>
                  </a:schemeClr>
                </a:solidFill>
                <a:prstDash val="solid"/>
              </a:ln>
              <a:solidFill>
                <a:srgbClr val="0070C0"/>
              </a:soli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Tree>
    <p:extLst>
      <p:ext uri="{BB962C8B-B14F-4D97-AF65-F5344CB8AC3E}">
        <p14:creationId xmlns:p14="http://schemas.microsoft.com/office/powerpoint/2010/main" val="36440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التحليل من خلال طريقة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SWOT:</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628651" y="800728"/>
            <a:ext cx="7886700" cy="4464656"/>
          </a:xfrm>
        </p:spPr>
        <p:txBody>
          <a:bodyPr>
            <a:normAutofit/>
          </a:bodyPr>
          <a:lstStyle/>
          <a:p>
            <a:pPr marL="0" indent="0" algn="ctr">
              <a:buNone/>
            </a:pPr>
            <a:r>
              <a:rPr lang="en-US" sz="2400" dirty="0" smtClean="0">
                <a:solidFill>
                  <a:srgbClr val="0070C0"/>
                </a:solidFill>
                <a:latin typeface="Hacen Liner Screen" pitchFamily="2" charset="-78"/>
                <a:cs typeface="Hacen Liner Screen" pitchFamily="2" charset="-78"/>
              </a:rPr>
              <a:t>   SWOT</a:t>
            </a:r>
            <a:endParaRPr lang="ar-SA" sz="2400" dirty="0" smtClean="0">
              <a:solidFill>
                <a:srgbClr val="0070C0"/>
              </a:solidFill>
              <a:latin typeface="Hacen Liner Screen" pitchFamily="2" charset="-78"/>
              <a:cs typeface="Hacen Liner Screen" pitchFamily="2" charset="-78"/>
            </a:endParaRPr>
          </a:p>
          <a:p>
            <a:pPr marL="0" indent="0">
              <a:buNone/>
            </a:pPr>
            <a:r>
              <a:rPr lang="ar-SA" sz="2400" dirty="0" smtClean="0">
                <a:solidFill>
                  <a:srgbClr val="0070C0"/>
                </a:solidFill>
                <a:latin typeface="Hacen Liner Screen" pitchFamily="2" charset="-78"/>
                <a:cs typeface="Hacen Liner Screen" pitchFamily="2" charset="-78"/>
              </a:rPr>
              <a:t>عبارة </a:t>
            </a:r>
            <a:r>
              <a:rPr lang="ar-SA" sz="2400" dirty="0">
                <a:solidFill>
                  <a:srgbClr val="0070C0"/>
                </a:solidFill>
                <a:latin typeface="Hacen Liner Screen" pitchFamily="2" charset="-78"/>
                <a:cs typeface="Hacen Liner Screen" pitchFamily="2" charset="-78"/>
              </a:rPr>
              <a:t>عن أداة لتحليل القوة والضعف والفرص والتهديدات التي تتعرض لها المنظمة أو المشروع. ويُعمل بها استناداً على منهج ورشة العمل مع تصوّر نظامي</a:t>
            </a:r>
          </a:p>
          <a:p>
            <a:pPr marL="0" indent="0">
              <a:buNone/>
            </a:pPr>
            <a:r>
              <a:rPr lang="ar-SA" sz="2400" dirty="0">
                <a:solidFill>
                  <a:srgbClr val="0070C0"/>
                </a:solidFill>
                <a:latin typeface="Hacen Liner Screen" pitchFamily="2" charset="-78"/>
                <a:cs typeface="Hacen Liner Screen" pitchFamily="2" charset="-78"/>
              </a:rPr>
              <a:t>يستخدم أيضاً في ورش العمل الخاصة بالتخطيط الاستراتيجي</a:t>
            </a:r>
          </a:p>
          <a:p>
            <a:pPr marL="0" indent="0">
              <a:buNone/>
            </a:pPr>
            <a:r>
              <a:rPr lang="ar-SA" sz="2400" dirty="0">
                <a:solidFill>
                  <a:srgbClr val="0070C0"/>
                </a:solidFill>
                <a:latin typeface="Hacen Liner Screen" pitchFamily="2" charset="-78"/>
                <a:cs typeface="Hacen Liner Screen" pitchFamily="2" charset="-78"/>
              </a:rPr>
              <a:t>الوقت المتوقع  يصل إلى 4 ساعات أو أكثر وذلك يعتمد على عمق التحليل.</a:t>
            </a:r>
          </a:p>
          <a:p>
            <a:pPr marL="0" indent="0">
              <a:buNone/>
            </a:pPr>
            <a:r>
              <a:rPr lang="ar-SA" sz="2400" dirty="0">
                <a:solidFill>
                  <a:srgbClr val="0070C0"/>
                </a:solidFill>
                <a:latin typeface="Hacen Liner Screen" pitchFamily="2" charset="-78"/>
                <a:cs typeface="Hacen Liner Screen" pitchFamily="2" charset="-78"/>
              </a:rPr>
              <a:t>يعتبر </a:t>
            </a:r>
            <a:r>
              <a:rPr lang="en-US" sz="2400" dirty="0">
                <a:solidFill>
                  <a:srgbClr val="0070C0"/>
                </a:solidFill>
                <a:latin typeface="Hacen Liner Screen" pitchFamily="2" charset="-78"/>
                <a:cs typeface="Hacen Liner Screen" pitchFamily="2" charset="-78"/>
              </a:rPr>
              <a:t>SWOT </a:t>
            </a:r>
            <a:r>
              <a:rPr lang="ar-SA" sz="2400" dirty="0">
                <a:solidFill>
                  <a:srgbClr val="0070C0"/>
                </a:solidFill>
                <a:latin typeface="Hacen Liner Screen" pitchFamily="2" charset="-78"/>
                <a:cs typeface="Hacen Liner Screen" pitchFamily="2" charset="-78"/>
              </a:rPr>
              <a:t>جزءاً من ورش </a:t>
            </a:r>
            <a:r>
              <a:rPr lang="ar-SA" sz="2400" dirty="0" smtClean="0">
                <a:solidFill>
                  <a:srgbClr val="0070C0"/>
                </a:solidFill>
                <a:latin typeface="Hacen Liner Screen" pitchFamily="2" charset="-78"/>
                <a:cs typeface="Hacen Liner Screen" pitchFamily="2" charset="-78"/>
              </a:rPr>
              <a:t>عمل التخطيط تضم </a:t>
            </a:r>
            <a:r>
              <a:rPr lang="ar-SA" sz="2400" dirty="0">
                <a:solidFill>
                  <a:srgbClr val="0070C0"/>
                </a:solidFill>
                <a:latin typeface="Hacen Liner Screen" pitchFamily="2" charset="-78"/>
                <a:cs typeface="Hacen Liner Screen" pitchFamily="2" charset="-78"/>
              </a:rPr>
              <a:t>أناساً من أقسام مختلفة للمنظمة وأشخاص من مصادر خارجية مثل الفئات المستهدفة ويجب ضمهم لهذه المجموعة.</a:t>
            </a:r>
          </a:p>
          <a:p>
            <a:pPr marL="0" indent="0">
              <a:buNone/>
            </a:pPr>
            <a:r>
              <a:rPr lang="ar-SA" sz="2400" dirty="0">
                <a:solidFill>
                  <a:srgbClr val="0070C0"/>
                </a:solidFill>
                <a:latin typeface="Hacen Liner Screen" pitchFamily="2" charset="-78"/>
                <a:cs typeface="Hacen Liner Screen" pitchFamily="2" charset="-78"/>
              </a:rPr>
              <a:t>لهذا, يجب تعيّين منسقاً ليعمل على توجيه العملية ويحافظ على الوقت ويؤمن التصور المتواصل</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Tree>
    <p:extLst>
      <p:ext uri="{BB962C8B-B14F-4D97-AF65-F5344CB8AC3E}">
        <p14:creationId xmlns:p14="http://schemas.microsoft.com/office/powerpoint/2010/main" val="35327282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4"/>
          <p:cNvGrpSpPr/>
          <p:nvPr/>
        </p:nvGrpSpPr>
        <p:grpSpPr>
          <a:xfrm>
            <a:off x="4748639" y="668454"/>
            <a:ext cx="2880000" cy="2160000"/>
            <a:chOff x="3644643" y="296022"/>
            <a:chExt cx="2951948" cy="2401000"/>
          </a:xfrm>
        </p:grpSpPr>
        <p:sp>
          <p:nvSpPr>
            <p:cNvPr id="17" name="Rounded Rectangle 42"/>
            <p:cNvSpPr/>
            <p:nvPr/>
          </p:nvSpPr>
          <p:spPr>
            <a:xfrm>
              <a:off x="3644643" y="296022"/>
              <a:ext cx="2951948" cy="2292489"/>
            </a:xfrm>
            <a:prstGeom prst="roundRect">
              <a:avLst>
                <a:gd name="adj" fmla="val 2831"/>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r"/>
              <a:r>
                <a:rPr lang="en-US" b="1" dirty="0">
                  <a:solidFill>
                    <a:prstClr val="white"/>
                  </a:solidFill>
                </a:rPr>
                <a:t>WEAKNESSES</a:t>
              </a:r>
            </a:p>
          </p:txBody>
        </p:sp>
        <p:pic>
          <p:nvPicPr>
            <p:cNvPr id="18"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932" y="572092"/>
              <a:ext cx="2262856" cy="2124930"/>
            </a:xfrm>
            <a:prstGeom prst="rect">
              <a:avLst/>
            </a:prstGeom>
          </p:spPr>
        </p:pic>
      </p:grpSp>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مكونات تحليل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SWOT</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89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3" name="Group 61"/>
          <p:cNvGrpSpPr/>
          <p:nvPr/>
        </p:nvGrpSpPr>
        <p:grpSpPr>
          <a:xfrm>
            <a:off x="1569146" y="683769"/>
            <a:ext cx="2880000" cy="2160000"/>
            <a:chOff x="523473" y="652208"/>
            <a:chExt cx="3326056" cy="2854122"/>
          </a:xfrm>
        </p:grpSpPr>
        <p:sp>
          <p:nvSpPr>
            <p:cNvPr id="14" name="Rounded Rectangle 41"/>
            <p:cNvSpPr/>
            <p:nvPr/>
          </p:nvSpPr>
          <p:spPr>
            <a:xfrm>
              <a:off x="523473" y="652208"/>
              <a:ext cx="3326056" cy="265645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t" anchorCtr="0"/>
            <a:lstStyle/>
            <a:p>
              <a:r>
                <a:rPr lang="en-US" b="1" dirty="0" smtClean="0">
                  <a:solidFill>
                    <a:prstClr val="white"/>
                  </a:solidFill>
                </a:rPr>
                <a:t>STRENGTHS</a:t>
              </a:r>
              <a:endParaRPr lang="en-US" b="1" dirty="0">
                <a:solidFill>
                  <a:prstClr val="white"/>
                </a:solidFill>
              </a:endParaRPr>
            </a:p>
          </p:txBody>
        </p:sp>
        <p:pic>
          <p:nvPicPr>
            <p:cNvPr id="15"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747" y="991730"/>
              <a:ext cx="2514600" cy="2514600"/>
            </a:xfrm>
            <a:prstGeom prst="rect">
              <a:avLst/>
            </a:prstGeom>
          </p:spPr>
        </p:pic>
      </p:grpSp>
      <p:grpSp>
        <p:nvGrpSpPr>
          <p:cNvPr id="19" name="Group 73"/>
          <p:cNvGrpSpPr/>
          <p:nvPr/>
        </p:nvGrpSpPr>
        <p:grpSpPr>
          <a:xfrm>
            <a:off x="4748639" y="2924944"/>
            <a:ext cx="2880000" cy="2160000"/>
            <a:chOff x="3644643" y="3067052"/>
            <a:chExt cx="2951948" cy="2292490"/>
          </a:xfrm>
        </p:grpSpPr>
        <p:sp>
          <p:nvSpPr>
            <p:cNvPr id="20" name="Rounded Rectangle 64"/>
            <p:cNvSpPr/>
            <p:nvPr/>
          </p:nvSpPr>
          <p:spPr>
            <a:xfrm>
              <a:off x="3644643" y="3067052"/>
              <a:ext cx="2951948" cy="229248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b" anchorCtr="0"/>
            <a:lstStyle/>
            <a:p>
              <a:pPr algn="r"/>
              <a:r>
                <a:rPr lang="en-US" b="1" dirty="0">
                  <a:solidFill>
                    <a:prstClr val="white"/>
                  </a:solidFill>
                </a:rPr>
                <a:t>THREATS</a:t>
              </a:r>
            </a:p>
          </p:txBody>
        </p:sp>
        <p:pic>
          <p:nvPicPr>
            <p:cNvPr id="21"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5268" y="3105615"/>
              <a:ext cx="1800169" cy="2253927"/>
            </a:xfrm>
            <a:prstGeom prst="rect">
              <a:avLst/>
            </a:prstGeom>
          </p:spPr>
        </p:pic>
      </p:grpSp>
      <p:grpSp>
        <p:nvGrpSpPr>
          <p:cNvPr id="22" name="Group 72"/>
          <p:cNvGrpSpPr/>
          <p:nvPr/>
        </p:nvGrpSpPr>
        <p:grpSpPr>
          <a:xfrm>
            <a:off x="1569146" y="2925184"/>
            <a:ext cx="2880000" cy="2160000"/>
            <a:chOff x="465150" y="3054537"/>
            <a:chExt cx="2951948" cy="2292489"/>
          </a:xfrm>
        </p:grpSpPr>
        <p:sp>
          <p:nvSpPr>
            <p:cNvPr id="23" name="Rounded Rectangle 67"/>
            <p:cNvSpPr/>
            <p:nvPr/>
          </p:nvSpPr>
          <p:spPr>
            <a:xfrm>
              <a:off x="465150" y="3054537"/>
              <a:ext cx="2951948" cy="2292489"/>
            </a:xfrm>
            <a:prstGeom prst="roundRect">
              <a:avLst>
                <a:gd name="adj" fmla="val 2831"/>
              </a:avLst>
            </a:prstGeom>
            <a:ln/>
          </p:spPr>
          <p:style>
            <a:lnRef idx="0">
              <a:schemeClr val="accent5"/>
            </a:lnRef>
            <a:fillRef idx="3">
              <a:schemeClr val="accent5"/>
            </a:fillRef>
            <a:effectRef idx="3">
              <a:schemeClr val="accent5"/>
            </a:effectRef>
            <a:fontRef idx="minor">
              <a:schemeClr val="lt1"/>
            </a:fontRef>
          </p:style>
          <p:txBody>
            <a:bodyPr rtlCol="0" anchor="b" anchorCtr="0"/>
            <a:lstStyle/>
            <a:p>
              <a:r>
                <a:rPr lang="en-US" b="1" dirty="0">
                  <a:solidFill>
                    <a:prstClr val="white"/>
                  </a:solidFill>
                </a:rPr>
                <a:t>OPPORTUNITIES</a:t>
              </a:r>
            </a:p>
          </p:txBody>
        </p:sp>
        <p:pic>
          <p:nvPicPr>
            <p:cNvPr id="24"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35" y="3105615"/>
              <a:ext cx="2177368" cy="2044652"/>
            </a:xfrm>
            <a:prstGeom prst="rect">
              <a:avLst/>
            </a:prstGeom>
          </p:spPr>
        </p:pic>
      </p:grpSp>
    </p:spTree>
    <p:extLst>
      <p:ext uri="{BB962C8B-B14F-4D97-AF65-F5344CB8AC3E}">
        <p14:creationId xmlns:p14="http://schemas.microsoft.com/office/powerpoint/2010/main" val="17376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6" presetClass="emph" presetSubtype="0" fill="hold" nodeType="withEffect">
                                  <p:stCondLst>
                                    <p:cond delay="0"/>
                                  </p:stCondLst>
                                  <p:childTnLst>
                                    <p:animEffect transition="out" filter="fade">
                                      <p:cBhvr>
                                        <p:cTn id="16" dur="600" tmFilter="0, 0; .2, .5; .8, .5; 1, 0"/>
                                        <p:tgtEl>
                                          <p:spTgt spid="16"/>
                                        </p:tgtEl>
                                      </p:cBhvr>
                                    </p:animEffect>
                                    <p:animScale>
                                      <p:cBhvr>
                                        <p:cTn id="17" dur="300" autoRev="1" fill="hold"/>
                                        <p:tgtEl>
                                          <p:spTgt spid="16"/>
                                        </p:tgtEl>
                                      </p:cBhvr>
                                      <p:by x="105000" y="105000"/>
                                    </p:animScale>
                                  </p:childTnLst>
                                </p:cTn>
                              </p:par>
                            </p:childTnLst>
                          </p:cTn>
                        </p:par>
                        <p:par>
                          <p:cTn id="18" fill="hold">
                            <p:stCondLst>
                              <p:cond delay="14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22"/>
                                        </p:tgtEl>
                                      </p:cBhvr>
                                    </p:animEffect>
                                    <p:animScale>
                                      <p:cBhvr>
                                        <p:cTn id="24" dur="250" autoRev="1" fill="hold"/>
                                        <p:tgtEl>
                                          <p:spTgt spid="22"/>
                                        </p:tgtEl>
                                      </p:cBhvr>
                                      <p:by x="105000" y="105000"/>
                                    </p:animScale>
                                  </p:childTnLst>
                                </p:cTn>
                              </p:par>
                            </p:childTnLst>
                          </p:cTn>
                        </p:par>
                        <p:par>
                          <p:cTn id="25" fill="hold">
                            <p:stCondLst>
                              <p:cond delay="19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918" y="903029"/>
            <a:ext cx="9333143" cy="3100505"/>
            <a:chOff x="-217555" y="62782"/>
            <a:chExt cx="12444191" cy="3100505"/>
          </a:xfrm>
          <a:solidFill>
            <a:srgbClr val="0070C0"/>
          </a:solidFill>
        </p:grpSpPr>
        <p:sp>
          <p:nvSpPr>
            <p:cNvPr id="30" name="Freeform 906"/>
            <p:cNvSpPr>
              <a:spLocks/>
            </p:cNvSpPr>
            <p:nvPr/>
          </p:nvSpPr>
          <p:spPr bwMode="auto">
            <a:xfrm>
              <a:off x="7944989" y="2425066"/>
              <a:ext cx="4281647" cy="738221"/>
            </a:xfrm>
            <a:custGeom>
              <a:avLst/>
              <a:gdLst>
                <a:gd name="T0" fmla="*/ 69 w 230"/>
                <a:gd name="T1" fmla="*/ 0 h 40"/>
                <a:gd name="T2" fmla="*/ 0 w 230"/>
                <a:gd name="T3" fmla="*/ 40 h 40"/>
                <a:gd name="T4" fmla="*/ 0 w 230"/>
                <a:gd name="T5" fmla="*/ 40 h 40"/>
                <a:gd name="T6" fmla="*/ 230 w 230"/>
                <a:gd name="T7" fmla="*/ 40 h 40"/>
                <a:gd name="T8" fmla="*/ 230 w 230"/>
                <a:gd name="T9" fmla="*/ 0 h 40"/>
                <a:gd name="T10" fmla="*/ 69 w 230"/>
                <a:gd name="T11" fmla="*/ 0 h 40"/>
              </a:gdLst>
              <a:ahLst/>
              <a:cxnLst>
                <a:cxn ang="0">
                  <a:pos x="T0" y="T1"/>
                </a:cxn>
                <a:cxn ang="0">
                  <a:pos x="T2" y="T3"/>
                </a:cxn>
                <a:cxn ang="0">
                  <a:pos x="T4" y="T5"/>
                </a:cxn>
                <a:cxn ang="0">
                  <a:pos x="T6" y="T7"/>
                </a:cxn>
                <a:cxn ang="0">
                  <a:pos x="T8" y="T9"/>
                </a:cxn>
                <a:cxn ang="0">
                  <a:pos x="T10" y="T11"/>
                </a:cxn>
              </a:cxnLst>
              <a:rect l="0" t="0" r="r" b="b"/>
              <a:pathLst>
                <a:path w="230" h="40">
                  <a:moveTo>
                    <a:pt x="69" y="0"/>
                  </a:moveTo>
                  <a:cubicBezTo>
                    <a:pt x="54" y="23"/>
                    <a:pt x="29" y="39"/>
                    <a:pt x="0" y="40"/>
                  </a:cubicBezTo>
                  <a:cubicBezTo>
                    <a:pt x="0" y="40"/>
                    <a:pt x="0" y="40"/>
                    <a:pt x="0" y="40"/>
                  </a:cubicBezTo>
                  <a:cubicBezTo>
                    <a:pt x="230" y="40"/>
                    <a:pt x="230" y="40"/>
                    <a:pt x="230" y="40"/>
                  </a:cubicBezTo>
                  <a:cubicBezTo>
                    <a:pt x="230" y="0"/>
                    <a:pt x="230" y="0"/>
                    <a:pt x="230" y="0"/>
                  </a:cubicBezTo>
                  <a:lnTo>
                    <a:pt x="69" y="0"/>
                  </a:ln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907"/>
            <p:cNvSpPr>
              <a:spLocks noEditPoints="1"/>
            </p:cNvSpPr>
            <p:nvPr/>
          </p:nvSpPr>
          <p:spPr bwMode="auto">
            <a:xfrm>
              <a:off x="-217555" y="62782"/>
              <a:ext cx="9681155" cy="3100505"/>
            </a:xfrm>
            <a:custGeom>
              <a:avLst/>
              <a:gdLst>
                <a:gd name="T0" fmla="*/ 436 w 520"/>
                <a:gd name="T1" fmla="*/ 0 h 167"/>
                <a:gd name="T2" fmla="*/ 353 w 520"/>
                <a:gd name="T3" fmla="*/ 83 h 167"/>
                <a:gd name="T4" fmla="*/ 365 w 520"/>
                <a:gd name="T5" fmla="*/ 127 h 167"/>
                <a:gd name="T6" fmla="*/ 0 w 520"/>
                <a:gd name="T7" fmla="*/ 127 h 167"/>
                <a:gd name="T8" fmla="*/ 0 w 520"/>
                <a:gd name="T9" fmla="*/ 167 h 167"/>
                <a:gd name="T10" fmla="*/ 432 w 520"/>
                <a:gd name="T11" fmla="*/ 167 h 167"/>
                <a:gd name="T12" fmla="*/ 439 w 520"/>
                <a:gd name="T13" fmla="*/ 167 h 167"/>
                <a:gd name="T14" fmla="*/ 508 w 520"/>
                <a:gd name="T15" fmla="*/ 127 h 167"/>
                <a:gd name="T16" fmla="*/ 520 w 520"/>
                <a:gd name="T17" fmla="*/ 83 h 167"/>
                <a:gd name="T18" fmla="*/ 436 w 520"/>
                <a:gd name="T19" fmla="*/ 0 h 167"/>
                <a:gd name="T20" fmla="*/ 436 w 520"/>
                <a:gd name="T21" fmla="*/ 127 h 167"/>
                <a:gd name="T22" fmla="*/ 393 w 520"/>
                <a:gd name="T23" fmla="*/ 83 h 167"/>
                <a:gd name="T24" fmla="*/ 436 w 520"/>
                <a:gd name="T25" fmla="*/ 40 h 167"/>
                <a:gd name="T26" fmla="*/ 480 w 520"/>
                <a:gd name="T27" fmla="*/ 83 h 167"/>
                <a:gd name="T28" fmla="*/ 436 w 520"/>
                <a:gd name="T29"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167">
                  <a:moveTo>
                    <a:pt x="436" y="0"/>
                  </a:moveTo>
                  <a:cubicBezTo>
                    <a:pt x="390" y="0"/>
                    <a:pt x="353" y="37"/>
                    <a:pt x="353" y="83"/>
                  </a:cubicBezTo>
                  <a:cubicBezTo>
                    <a:pt x="353" y="99"/>
                    <a:pt x="357" y="114"/>
                    <a:pt x="365" y="127"/>
                  </a:cubicBezTo>
                  <a:cubicBezTo>
                    <a:pt x="0" y="127"/>
                    <a:pt x="0" y="127"/>
                    <a:pt x="0" y="127"/>
                  </a:cubicBezTo>
                  <a:cubicBezTo>
                    <a:pt x="0" y="167"/>
                    <a:pt x="0" y="167"/>
                    <a:pt x="0" y="167"/>
                  </a:cubicBezTo>
                  <a:cubicBezTo>
                    <a:pt x="432" y="167"/>
                    <a:pt x="432" y="167"/>
                    <a:pt x="432" y="167"/>
                  </a:cubicBezTo>
                  <a:cubicBezTo>
                    <a:pt x="432" y="167"/>
                    <a:pt x="438" y="167"/>
                    <a:pt x="439" y="167"/>
                  </a:cubicBezTo>
                  <a:cubicBezTo>
                    <a:pt x="468" y="166"/>
                    <a:pt x="493" y="150"/>
                    <a:pt x="508" y="127"/>
                  </a:cubicBezTo>
                  <a:cubicBezTo>
                    <a:pt x="516" y="114"/>
                    <a:pt x="520" y="99"/>
                    <a:pt x="520" y="83"/>
                  </a:cubicBezTo>
                  <a:cubicBezTo>
                    <a:pt x="520" y="37"/>
                    <a:pt x="483" y="0"/>
                    <a:pt x="436" y="0"/>
                  </a:cubicBezTo>
                  <a:close/>
                  <a:moveTo>
                    <a:pt x="436" y="127"/>
                  </a:moveTo>
                  <a:cubicBezTo>
                    <a:pt x="412" y="127"/>
                    <a:pt x="393" y="107"/>
                    <a:pt x="393" y="83"/>
                  </a:cubicBezTo>
                  <a:cubicBezTo>
                    <a:pt x="393" y="59"/>
                    <a:pt x="412" y="40"/>
                    <a:pt x="436" y="40"/>
                  </a:cubicBezTo>
                  <a:cubicBezTo>
                    <a:pt x="461" y="40"/>
                    <a:pt x="480" y="59"/>
                    <a:pt x="480" y="83"/>
                  </a:cubicBezTo>
                  <a:cubicBezTo>
                    <a:pt x="480" y="107"/>
                    <a:pt x="461" y="127"/>
                    <a:pt x="436" y="127"/>
                  </a:cubicBezTo>
                  <a:close/>
                </a:path>
              </a:pathLst>
            </a:custGeom>
            <a:grpFill/>
            <a:ln>
              <a:noFill/>
            </a:ln>
            <a:effectLst>
              <a:outerShdw blurRad="50800" dist="38100" dir="54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399305" y="3396888"/>
            <a:ext cx="3074210" cy="646331"/>
          </a:xfrm>
          <a:prstGeom prst="rect">
            <a:avLst/>
          </a:prstGeom>
          <a:noFill/>
        </p:spPr>
        <p:txBody>
          <a:bodyPr wrap="square" rtlCol="0">
            <a:spAutoFit/>
          </a:bodyPr>
          <a:lstStyle/>
          <a:p>
            <a:r>
              <a:rPr lang="ar-SA" sz="3600" dirty="0">
                <a:solidFill>
                  <a:schemeClr val="bg1"/>
                </a:solidFill>
                <a:latin typeface="Hacen Liner Print-out" pitchFamily="2" charset="-78"/>
                <a:cs typeface="Hacen Liner Print-out" pitchFamily="2" charset="-78"/>
              </a:rPr>
              <a:t>5. قانون الإنجاز</a:t>
            </a:r>
            <a:endParaRPr lang="en-US" sz="3600" dirty="0">
              <a:solidFill>
                <a:schemeClr val="bg1"/>
              </a:solidFill>
              <a:latin typeface="Hacen Liner Print-out" pitchFamily="2" charset="-78"/>
              <a:cs typeface="Hacen Liner Print-out" pitchFamily="2" charset="-78"/>
            </a:endParaRPr>
          </a:p>
        </p:txBody>
      </p:sp>
      <p:sp>
        <p:nvSpPr>
          <p:cNvPr id="87" name="TextBox 86"/>
          <p:cNvSpPr txBox="1"/>
          <p:nvPr/>
        </p:nvSpPr>
        <p:spPr>
          <a:xfrm>
            <a:off x="6163899" y="4497253"/>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5" name="TextBox 84"/>
          <p:cNvSpPr txBox="1"/>
          <p:nvPr/>
        </p:nvSpPr>
        <p:spPr>
          <a:xfrm>
            <a:off x="2924570" y="4495868"/>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81" name="TextBox 80"/>
          <p:cNvSpPr txBox="1"/>
          <p:nvPr/>
        </p:nvSpPr>
        <p:spPr>
          <a:xfrm>
            <a:off x="6408040" y="164630"/>
            <a:ext cx="1398036" cy="646331"/>
          </a:xfrm>
          <a:prstGeom prst="rect">
            <a:avLst/>
          </a:prstGeom>
          <a:noFill/>
        </p:spPr>
        <p:txBody>
          <a:bodyPr wrap="square" rtlCol="0">
            <a:spAutoFit/>
          </a:bodyPr>
          <a:lstStyle/>
          <a:p>
            <a:r>
              <a:rPr lang="en-US" dirty="0">
                <a:solidFill>
                  <a:schemeClr val="bg1"/>
                </a:solidFill>
                <a:latin typeface="+mj-lt"/>
              </a:rPr>
              <a:t>Your text here</a:t>
            </a:r>
          </a:p>
        </p:txBody>
      </p:sp>
      <p:sp>
        <p:nvSpPr>
          <p:cNvPr id="17" name="TextBox 16"/>
          <p:cNvSpPr txBox="1"/>
          <p:nvPr/>
        </p:nvSpPr>
        <p:spPr>
          <a:xfrm>
            <a:off x="7039625" y="6113074"/>
            <a:ext cx="1728776" cy="830997"/>
          </a:xfrm>
          <a:prstGeom prst="rect">
            <a:avLst/>
          </a:prstGeom>
          <a:noFill/>
        </p:spPr>
        <p:txBody>
          <a:bodyPr wrap="square" rtlCol="0">
            <a:spAutoFit/>
          </a:bodyPr>
          <a:lstStyle/>
          <a:p>
            <a:pPr algn="r"/>
            <a:r>
              <a:rPr lang="en-US" sz="1200" dirty="0">
                <a:solidFill>
                  <a:schemeClr val="tx1">
                    <a:lumMod val="50000"/>
                    <a:lumOff val="50000"/>
                  </a:schemeClr>
                </a:solidFill>
              </a:rPr>
              <a:t>This slide transitions to the </a:t>
            </a:r>
          </a:p>
          <a:p>
            <a:pPr algn="r"/>
            <a:r>
              <a:rPr lang="en-US" sz="1200" dirty="0">
                <a:solidFill>
                  <a:schemeClr val="tx1">
                    <a:lumMod val="50000"/>
                    <a:lumOff val="50000"/>
                  </a:schemeClr>
                </a:solidFill>
              </a:rPr>
              <a:t>next slide when you click.</a:t>
            </a:r>
          </a:p>
        </p:txBody>
      </p:sp>
      <p:sp>
        <p:nvSpPr>
          <p:cNvPr id="32" name="Rectangle 31"/>
          <p:cNvSpPr/>
          <p:nvPr/>
        </p:nvSpPr>
        <p:spPr>
          <a:xfrm>
            <a:off x="0" y="5445384"/>
            <a:ext cx="9144000" cy="14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0540" y="5693293"/>
            <a:ext cx="7471900" cy="830997"/>
          </a:xfrm>
          <a:prstGeom prst="rect">
            <a:avLst/>
          </a:prstGeom>
        </p:spPr>
        <p:txBody>
          <a:bodyPr wrap="square">
            <a:spAutoFit/>
          </a:bodyPr>
          <a:lstStyle/>
          <a:p>
            <a:r>
              <a:rPr lang="ar-SA" sz="1600" dirty="0" smtClean="0">
                <a:cs typeface="AL-Mohanad Bold" pitchFamily="2" charset="-78"/>
              </a:rPr>
              <a:t>فإذا كانت المبادرة هي التفاعل والتأهب والإقدام على فكرة أو الاستعداد لأداء مهمة، فإن الإنجاز هو الانتهاء بتلك المهمة إلى دائرة العمل والتنفيذ والتمام</a:t>
            </a:r>
          </a:p>
          <a:p>
            <a:r>
              <a:rPr lang="ar-SA" sz="1600" dirty="0" smtClean="0">
                <a:cs typeface="AL-Mohanad Bold" pitchFamily="2" charset="-78"/>
              </a:rPr>
              <a:t>وكلاهما</a:t>
            </a:r>
            <a:r>
              <a:rPr lang="en-US" sz="1600" dirty="0" smtClean="0">
                <a:cs typeface="AL-Mohanad Bold" pitchFamily="2" charset="-78"/>
              </a:rPr>
              <a:t> )</a:t>
            </a:r>
            <a:r>
              <a:rPr lang="ar-SA" sz="1600" dirty="0" smtClean="0">
                <a:cs typeface="AL-Mohanad Bold" pitchFamily="2" charset="-78"/>
              </a:rPr>
              <a:t>المبادرة والإنجاز</a:t>
            </a:r>
            <a:r>
              <a:rPr lang="en-US" sz="1600" dirty="0" smtClean="0">
                <a:cs typeface="AL-Mohanad Bold" pitchFamily="2" charset="-78"/>
              </a:rPr>
              <a:t>( </a:t>
            </a:r>
            <a:r>
              <a:rPr lang="ar-SA" sz="1600" dirty="0" smtClean="0">
                <a:cs typeface="AL-Mohanad Bold" pitchFamily="2" charset="-78"/>
              </a:rPr>
              <a:t>محورا النجاح وهو ما فعلته النملة </a:t>
            </a:r>
            <a:r>
              <a:rPr lang="ar-SA" sz="1600" dirty="0" err="1" smtClean="0">
                <a:cs typeface="AL-Mohanad Bold" pitchFamily="2" charset="-78"/>
              </a:rPr>
              <a:t>تماما،فبادرت</a:t>
            </a:r>
            <a:r>
              <a:rPr lang="ar-SA" sz="1600" dirty="0" smtClean="0">
                <a:cs typeface="AL-Mohanad Bold" pitchFamily="2" charset="-78"/>
              </a:rPr>
              <a:t> وأنجزت</a:t>
            </a:r>
          </a:p>
        </p:txBody>
      </p:sp>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342" y="2204864"/>
            <a:ext cx="763420" cy="720000"/>
          </a:xfrm>
          <a:prstGeom prst="rect">
            <a:avLst/>
          </a:prstGeom>
        </p:spPr>
      </p:pic>
    </p:spTree>
    <p:extLst>
      <p:ext uri="{BB962C8B-B14F-4D97-AF65-F5344CB8AC3E}">
        <p14:creationId xmlns:p14="http://schemas.microsoft.com/office/powerpoint/2010/main" val="651123975"/>
      </p:ext>
    </p:extLst>
  </p:cSld>
  <p:clrMapOvr>
    <a:masterClrMapping/>
  </p:clrMapOvr>
  <p:transition spd="slow">
    <p:push/>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نقاط القـوة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Strengths : </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90</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3" name="Group 61"/>
          <p:cNvGrpSpPr/>
          <p:nvPr/>
        </p:nvGrpSpPr>
        <p:grpSpPr>
          <a:xfrm>
            <a:off x="539552" y="1269120"/>
            <a:ext cx="3240000" cy="3240000"/>
            <a:chOff x="378861" y="652208"/>
            <a:chExt cx="3326056" cy="2656459"/>
          </a:xfrm>
        </p:grpSpPr>
        <p:sp>
          <p:nvSpPr>
            <p:cNvPr id="14" name="Rounded Rectangle 41"/>
            <p:cNvSpPr/>
            <p:nvPr/>
          </p:nvSpPr>
          <p:spPr>
            <a:xfrm>
              <a:off x="378861" y="652208"/>
              <a:ext cx="3326056" cy="265645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t" anchorCtr="0"/>
            <a:lstStyle/>
            <a:p>
              <a:r>
                <a:rPr lang="en-US" b="1" dirty="0" smtClean="0">
                  <a:solidFill>
                    <a:prstClr val="white"/>
                  </a:solidFill>
                </a:rPr>
                <a:t>STRENGTHS</a:t>
              </a:r>
              <a:endParaRPr lang="en-US" b="1" dirty="0">
                <a:solidFill>
                  <a:prstClr val="white"/>
                </a:solidFill>
              </a:endParaRPr>
            </a:p>
          </p:txBody>
        </p:sp>
        <p:pic>
          <p:nvPicPr>
            <p:cNvPr id="15"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94" y="709297"/>
              <a:ext cx="2514600" cy="2514600"/>
            </a:xfrm>
            <a:prstGeom prst="rect">
              <a:avLst/>
            </a:prstGeom>
          </p:spPr>
        </p:pic>
      </p:grpSp>
      <p:sp>
        <p:nvSpPr>
          <p:cNvPr id="3" name="مستطيل 2"/>
          <p:cNvSpPr/>
          <p:nvPr/>
        </p:nvSpPr>
        <p:spPr>
          <a:xfrm>
            <a:off x="3851920" y="764704"/>
            <a:ext cx="4732749" cy="3970318"/>
          </a:xfrm>
          <a:prstGeom prst="rect">
            <a:avLst/>
          </a:prstGeom>
        </p:spPr>
        <p:txBody>
          <a:bodyPr wrap="square">
            <a:spAutoFit/>
          </a:bodyPr>
          <a:lstStyle/>
          <a:p>
            <a:r>
              <a:rPr lang="ar-SA" sz="2800" dirty="0" smtClean="0">
                <a:solidFill>
                  <a:srgbClr val="0070C0"/>
                </a:solidFill>
                <a:latin typeface="Hacen Liner Screen" pitchFamily="2" charset="-78"/>
                <a:cs typeface="Hacen Liner Screen" pitchFamily="2" charset="-78"/>
              </a:rPr>
              <a:t>أية </a:t>
            </a:r>
            <a:r>
              <a:rPr lang="ar-SA" sz="2800" dirty="0">
                <a:solidFill>
                  <a:srgbClr val="0070C0"/>
                </a:solidFill>
                <a:latin typeface="Hacen Liner Screen" pitchFamily="2" charset="-78"/>
                <a:cs typeface="Hacen Liner Screen" pitchFamily="2" charset="-78"/>
              </a:rPr>
              <a:t>إمكانيات داخلية ذاتية موجودة فعلاً تساعد على استغلال الفرص المتاحة والممكنة وعلى مكافحة التهديدات. وهي الأنشطة التي تدار بطريقة جيدة، أي المزايا والإمكانيات التي تتمتع بها المنظمة ، ويطلق على نواحي القوة البارزة" القدرة المميزة”. وقد تتمثل مجالات  القوة في الموارد المالية، الصورة الذهنية.</a:t>
            </a:r>
          </a:p>
        </p:txBody>
      </p:sp>
    </p:spTree>
    <p:extLst>
      <p:ext uri="{BB962C8B-B14F-4D97-AF65-F5344CB8AC3E}">
        <p14:creationId xmlns:p14="http://schemas.microsoft.com/office/powerpoint/2010/main" val="2149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نقاط الضعف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Weaknesses</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 </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91</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3" name="مستطيل 2"/>
          <p:cNvSpPr/>
          <p:nvPr/>
        </p:nvSpPr>
        <p:spPr>
          <a:xfrm>
            <a:off x="3851920" y="764704"/>
            <a:ext cx="4732749" cy="4401205"/>
          </a:xfrm>
          <a:prstGeom prst="rect">
            <a:avLst/>
          </a:prstGeom>
        </p:spPr>
        <p:txBody>
          <a:bodyPr wrap="square">
            <a:spAutoFit/>
          </a:bodyPr>
          <a:lstStyle/>
          <a:p>
            <a:r>
              <a:rPr lang="ar-SA" sz="2800" dirty="0" smtClean="0">
                <a:solidFill>
                  <a:srgbClr val="0070C0"/>
                </a:solidFill>
                <a:latin typeface="Hacen Liner Screen" pitchFamily="2" charset="-78"/>
                <a:cs typeface="Hacen Liner Screen" pitchFamily="2" charset="-78"/>
              </a:rPr>
              <a:t>أية </a:t>
            </a:r>
            <a:r>
              <a:rPr lang="ar-SA" sz="2800" dirty="0">
                <a:solidFill>
                  <a:srgbClr val="0070C0"/>
                </a:solidFill>
                <a:latin typeface="Hacen Liner Screen" pitchFamily="2" charset="-78"/>
                <a:cs typeface="Hacen Liner Screen" pitchFamily="2" charset="-78"/>
              </a:rPr>
              <a:t>ظروف وعوامل نقص داخلية موجودة فعلاً تعيق من القدرة على استغلال الفرص. وهي الأنشطة التي لا تتمتع بميزة تنافسية أو تدار بطريقة ضعيفة. أي وجود قصور أو عجز في الموارد أو المهارات  أو القدرات والذي قد تحد من الأداء الفعال  للمنظمة بشكل مؤثر، ومن أمثلة مجالات الضعف الموارد المالية والتكنولوجية والقدرات الإدارية ، والصورة الذهنية.........   إلخ</a:t>
            </a:r>
          </a:p>
        </p:txBody>
      </p:sp>
      <p:grpSp>
        <p:nvGrpSpPr>
          <p:cNvPr id="17" name="Group 74"/>
          <p:cNvGrpSpPr/>
          <p:nvPr/>
        </p:nvGrpSpPr>
        <p:grpSpPr>
          <a:xfrm>
            <a:off x="467544" y="1268760"/>
            <a:ext cx="3240000" cy="3240000"/>
            <a:chOff x="3644643" y="296022"/>
            <a:chExt cx="2951948" cy="2401000"/>
          </a:xfrm>
        </p:grpSpPr>
        <p:sp>
          <p:nvSpPr>
            <p:cNvPr id="18" name="Rounded Rectangle 42"/>
            <p:cNvSpPr/>
            <p:nvPr/>
          </p:nvSpPr>
          <p:spPr>
            <a:xfrm>
              <a:off x="3644643" y="296022"/>
              <a:ext cx="2951948" cy="229248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t" anchorCtr="0"/>
            <a:lstStyle/>
            <a:p>
              <a:pPr algn="r"/>
              <a:r>
                <a:rPr lang="en-US" b="1" dirty="0">
                  <a:solidFill>
                    <a:prstClr val="white"/>
                  </a:solidFill>
                </a:rPr>
                <a:t>WEAKNESSES</a:t>
              </a:r>
            </a:p>
          </p:txBody>
        </p:sp>
        <p:pic>
          <p:nvPicPr>
            <p:cNvPr id="19"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932" y="572092"/>
              <a:ext cx="2262856" cy="2124930"/>
            </a:xfrm>
            <a:prstGeom prst="rect">
              <a:avLst/>
            </a:prstGeom>
          </p:spPr>
        </p:pic>
      </p:grpSp>
    </p:spTree>
    <p:extLst>
      <p:ext uri="{BB962C8B-B14F-4D97-AF65-F5344CB8AC3E}">
        <p14:creationId xmlns:p14="http://schemas.microsoft.com/office/powerpoint/2010/main" val="37827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6" presetClass="emph" presetSubtype="0" fill="hold" nodeType="withEffect">
                                  <p:stCondLst>
                                    <p:cond delay="0"/>
                                  </p:stCondLst>
                                  <p:childTnLst>
                                    <p:animEffect transition="out" filter="fade">
                                      <p:cBhvr>
                                        <p:cTn id="9" dur="600" tmFilter="0, 0; .2, .5; .8, .5; 1, 0"/>
                                        <p:tgtEl>
                                          <p:spTgt spid="17"/>
                                        </p:tgtEl>
                                      </p:cBhvr>
                                    </p:animEffect>
                                    <p:animScale>
                                      <p:cBhvr>
                                        <p:cTn id="10" dur="3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الفـــرص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rPr>
              <a:t>Opportunities</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92</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3" name="مستطيل 2"/>
          <p:cNvSpPr/>
          <p:nvPr/>
        </p:nvSpPr>
        <p:spPr>
          <a:xfrm>
            <a:off x="3851920" y="1412776"/>
            <a:ext cx="4732749" cy="2246769"/>
          </a:xfrm>
          <a:prstGeom prst="rect">
            <a:avLst/>
          </a:prstGeom>
        </p:spPr>
        <p:txBody>
          <a:bodyPr wrap="square">
            <a:spAutoFit/>
          </a:bodyPr>
          <a:lstStyle/>
          <a:p>
            <a:r>
              <a:rPr lang="ar-SA" sz="2800" dirty="0" smtClean="0">
                <a:solidFill>
                  <a:srgbClr val="0070C0"/>
                </a:solidFill>
                <a:latin typeface="Hacen Liner Screen" pitchFamily="2" charset="-78"/>
                <a:cs typeface="Hacen Liner Screen" pitchFamily="2" charset="-78"/>
              </a:rPr>
              <a:t>أية </a:t>
            </a:r>
            <a:r>
              <a:rPr lang="ar-SA" sz="2800" dirty="0">
                <a:solidFill>
                  <a:srgbClr val="0070C0"/>
                </a:solidFill>
                <a:latin typeface="Hacen Liner Screen" pitchFamily="2" charset="-78"/>
                <a:cs typeface="Hacen Liner Screen" pitchFamily="2" charset="-78"/>
              </a:rPr>
              <a:t>ظروف أو اتجاهات خارجية ذات أثر إيجابي تمكـّن أو مكنت فرصة للتطور والنمو.  و هي وجود تغيرات ايجابية في مكونات  البيئة الخارجية، أي موقف مفضل  أو مرغوب في بيئة المنظمة</a:t>
            </a:r>
          </a:p>
        </p:txBody>
      </p:sp>
      <p:grpSp>
        <p:nvGrpSpPr>
          <p:cNvPr id="13" name="Group 72"/>
          <p:cNvGrpSpPr/>
          <p:nvPr/>
        </p:nvGrpSpPr>
        <p:grpSpPr>
          <a:xfrm>
            <a:off x="395536" y="1340768"/>
            <a:ext cx="3240000" cy="3240000"/>
            <a:chOff x="465150" y="3054537"/>
            <a:chExt cx="2951948" cy="2292489"/>
          </a:xfrm>
        </p:grpSpPr>
        <p:sp>
          <p:nvSpPr>
            <p:cNvPr id="14" name="Rounded Rectangle 67"/>
            <p:cNvSpPr/>
            <p:nvPr/>
          </p:nvSpPr>
          <p:spPr>
            <a:xfrm>
              <a:off x="465150" y="3054537"/>
              <a:ext cx="2951948" cy="229248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b" anchorCtr="0"/>
            <a:lstStyle/>
            <a:p>
              <a:r>
                <a:rPr lang="en-US" b="1" dirty="0">
                  <a:solidFill>
                    <a:prstClr val="white"/>
                  </a:solidFill>
                </a:rPr>
                <a:t>OPPORTUNITIES</a:t>
              </a:r>
            </a:p>
          </p:txBody>
        </p:sp>
        <p:pic>
          <p:nvPicPr>
            <p:cNvPr id="15"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735" y="3105615"/>
              <a:ext cx="2177368" cy="2044652"/>
            </a:xfrm>
            <a:prstGeom prst="rect">
              <a:avLst/>
            </a:prstGeom>
          </p:spPr>
        </p:pic>
      </p:grpSp>
    </p:spTree>
    <p:extLst>
      <p:ext uri="{BB962C8B-B14F-4D97-AF65-F5344CB8AC3E}">
        <p14:creationId xmlns:p14="http://schemas.microsoft.com/office/powerpoint/2010/main" val="232071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التهديــدات: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Opportunities</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3" name="عنصر نائب للمحتوى 2"/>
          <p:cNvSpPr>
            <a:spLocks noGrp="1"/>
          </p:cNvSpPr>
          <p:nvPr>
            <p:ph idx="1"/>
          </p:nvPr>
        </p:nvSpPr>
        <p:spPr>
          <a:xfrm>
            <a:off x="4644008" y="1464184"/>
            <a:ext cx="3511302" cy="3044575"/>
          </a:xfrm>
        </p:spPr>
        <p:txBody>
          <a:bodyPr>
            <a:normAutofit/>
          </a:bodyPr>
          <a:lstStyle/>
          <a:p>
            <a:pPr marL="0" indent="0">
              <a:buNone/>
            </a:pPr>
            <a:r>
              <a:rPr lang="ar-SA" sz="2400" dirty="0" smtClean="0">
                <a:solidFill>
                  <a:srgbClr val="0070C0"/>
                </a:solidFill>
                <a:latin typeface="Hacen Liner Screen" pitchFamily="2" charset="-78"/>
                <a:cs typeface="Hacen Liner Screen" pitchFamily="2" charset="-78"/>
              </a:rPr>
              <a:t>أية </a:t>
            </a:r>
            <a:r>
              <a:rPr lang="ar-SA" sz="2400" dirty="0">
                <a:solidFill>
                  <a:srgbClr val="0070C0"/>
                </a:solidFill>
                <a:latin typeface="Hacen Liner Screen" pitchFamily="2" charset="-78"/>
                <a:cs typeface="Hacen Liner Screen" pitchFamily="2" charset="-78"/>
              </a:rPr>
              <a:t>ظروف أو اتجاهات خارجية قد تؤثر سلباً أو أثرت بشكل سلبي وهي عامل مهدد أو قد تسبب خسارة وضرر.  وهي وجود متغيرات سلبية يجب تجنبها، أي موقفاً غير مفضل وغير مرغوب في بيئة المنظمة الخارجية.</a:t>
            </a:r>
          </a:p>
          <a:p>
            <a:pPr marL="0" indent="0">
              <a:buNone/>
            </a:pPr>
            <a:endParaRPr lang="ar-SA" sz="2400" dirty="0">
              <a:solidFill>
                <a:srgbClr val="0070C0"/>
              </a:solidFill>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93</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73"/>
          <p:cNvGrpSpPr/>
          <p:nvPr/>
        </p:nvGrpSpPr>
        <p:grpSpPr>
          <a:xfrm>
            <a:off x="595487" y="1268760"/>
            <a:ext cx="3240000" cy="3240000"/>
            <a:chOff x="3644643" y="3067052"/>
            <a:chExt cx="2951948" cy="2292490"/>
          </a:xfrm>
        </p:grpSpPr>
        <p:sp>
          <p:nvSpPr>
            <p:cNvPr id="13" name="Rounded Rectangle 64"/>
            <p:cNvSpPr/>
            <p:nvPr/>
          </p:nvSpPr>
          <p:spPr>
            <a:xfrm>
              <a:off x="3644643" y="3067052"/>
              <a:ext cx="2951948" cy="229248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b" anchorCtr="0"/>
            <a:lstStyle/>
            <a:p>
              <a:pPr algn="r"/>
              <a:r>
                <a:rPr lang="en-US" b="1" dirty="0">
                  <a:solidFill>
                    <a:prstClr val="white"/>
                  </a:solidFill>
                </a:rPr>
                <a:t>THREATS</a:t>
              </a:r>
            </a:p>
          </p:txBody>
        </p:sp>
        <p:pic>
          <p:nvPicPr>
            <p:cNvPr id="14"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268" y="3105615"/>
              <a:ext cx="1800169" cy="2253927"/>
            </a:xfrm>
            <a:prstGeom prst="rect">
              <a:avLst/>
            </a:prstGeom>
          </p:spPr>
        </p:pic>
      </p:grpSp>
    </p:spTree>
    <p:extLst>
      <p:ext uri="{BB962C8B-B14F-4D97-AF65-F5344CB8AC3E}">
        <p14:creationId xmlns:p14="http://schemas.microsoft.com/office/powerpoint/2010/main" val="11527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4"/>
          <p:cNvGrpSpPr/>
          <p:nvPr/>
        </p:nvGrpSpPr>
        <p:grpSpPr>
          <a:xfrm>
            <a:off x="4748639" y="1595831"/>
            <a:ext cx="1800000" cy="1800000"/>
            <a:chOff x="3644643" y="296022"/>
            <a:chExt cx="2951948" cy="2401000"/>
          </a:xfrm>
        </p:grpSpPr>
        <p:sp>
          <p:nvSpPr>
            <p:cNvPr id="17" name="Rounded Rectangle 42"/>
            <p:cNvSpPr/>
            <p:nvPr/>
          </p:nvSpPr>
          <p:spPr>
            <a:xfrm>
              <a:off x="3644643" y="296022"/>
              <a:ext cx="2951948" cy="2292489"/>
            </a:xfrm>
            <a:prstGeom prst="roundRect">
              <a:avLst>
                <a:gd name="adj" fmla="val 2831"/>
              </a:avLst>
            </a:prstGeom>
            <a:ln/>
          </p:spPr>
          <p:style>
            <a:lnRef idx="0">
              <a:schemeClr val="accent5"/>
            </a:lnRef>
            <a:fillRef idx="3">
              <a:schemeClr val="accent5"/>
            </a:fillRef>
            <a:effectRef idx="3">
              <a:schemeClr val="accent5"/>
            </a:effectRef>
            <a:fontRef idx="minor">
              <a:schemeClr val="lt1"/>
            </a:fontRef>
          </p:style>
          <p:txBody>
            <a:bodyPr rtlCol="0" anchor="t" anchorCtr="0"/>
            <a:lstStyle/>
            <a:p>
              <a:pPr algn="r"/>
              <a:r>
                <a:rPr lang="en-US" b="1" dirty="0">
                  <a:solidFill>
                    <a:prstClr val="white"/>
                  </a:solidFill>
                </a:rPr>
                <a:t>WEAKNESSES</a:t>
              </a:r>
            </a:p>
          </p:txBody>
        </p:sp>
        <p:pic>
          <p:nvPicPr>
            <p:cNvPr id="18"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932" y="572092"/>
              <a:ext cx="2262856" cy="2124930"/>
            </a:xfrm>
            <a:prstGeom prst="rect">
              <a:avLst/>
            </a:prstGeom>
          </p:spPr>
        </p:pic>
      </p:grpSp>
      <p:sp>
        <p:nvSpPr>
          <p:cNvPr id="2" name="عنوان 1"/>
          <p:cNvSpPr>
            <a:spLocks noGrp="1"/>
          </p:cNvSpPr>
          <p:nvPr>
            <p:ph type="title"/>
          </p:nvPr>
        </p:nvSpPr>
        <p:spPr>
          <a:xfrm>
            <a:off x="628651" y="27857"/>
            <a:ext cx="7886700" cy="73684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مصفوفة تحليل قالب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rPr>
              <a:t>SWOT</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acen Liner Print-out" pitchFamily="2" charset="-78"/>
              <a:cs typeface="Hacen Liner Print-out" pitchFamily="2" charset="-78"/>
            </a:endParaRPr>
          </a:p>
        </p:txBody>
      </p:sp>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94</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3" name="Group 61"/>
          <p:cNvGrpSpPr/>
          <p:nvPr/>
        </p:nvGrpSpPr>
        <p:grpSpPr>
          <a:xfrm>
            <a:off x="2627984" y="1620273"/>
            <a:ext cx="1800000" cy="1800000"/>
            <a:chOff x="523473" y="652208"/>
            <a:chExt cx="3326056" cy="2854122"/>
          </a:xfrm>
        </p:grpSpPr>
        <p:sp>
          <p:nvSpPr>
            <p:cNvPr id="14" name="Rounded Rectangle 41"/>
            <p:cNvSpPr/>
            <p:nvPr/>
          </p:nvSpPr>
          <p:spPr>
            <a:xfrm>
              <a:off x="523473" y="652208"/>
              <a:ext cx="3326056" cy="265645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t" anchorCtr="0"/>
            <a:lstStyle/>
            <a:p>
              <a:r>
                <a:rPr lang="en-US" b="1" dirty="0" smtClean="0">
                  <a:solidFill>
                    <a:prstClr val="white"/>
                  </a:solidFill>
                </a:rPr>
                <a:t>STRENGTHS</a:t>
              </a:r>
              <a:endParaRPr lang="en-US" b="1" dirty="0">
                <a:solidFill>
                  <a:prstClr val="white"/>
                </a:solidFill>
              </a:endParaRPr>
            </a:p>
          </p:txBody>
        </p:sp>
        <p:pic>
          <p:nvPicPr>
            <p:cNvPr id="15"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747" y="991730"/>
              <a:ext cx="2514600" cy="2514600"/>
            </a:xfrm>
            <a:prstGeom prst="rect">
              <a:avLst/>
            </a:prstGeom>
          </p:spPr>
        </p:pic>
      </p:grpSp>
      <p:grpSp>
        <p:nvGrpSpPr>
          <p:cNvPr id="19" name="Group 73"/>
          <p:cNvGrpSpPr/>
          <p:nvPr/>
        </p:nvGrpSpPr>
        <p:grpSpPr>
          <a:xfrm>
            <a:off x="4748639" y="3429200"/>
            <a:ext cx="1800000" cy="1800000"/>
            <a:chOff x="3644643" y="3067052"/>
            <a:chExt cx="2951948" cy="2292490"/>
          </a:xfrm>
        </p:grpSpPr>
        <p:sp>
          <p:nvSpPr>
            <p:cNvPr id="20" name="Rounded Rectangle 64"/>
            <p:cNvSpPr/>
            <p:nvPr/>
          </p:nvSpPr>
          <p:spPr>
            <a:xfrm>
              <a:off x="3644643" y="3067052"/>
              <a:ext cx="2951948" cy="2292489"/>
            </a:xfrm>
            <a:prstGeom prst="roundRect">
              <a:avLst>
                <a:gd name="adj" fmla="val 2831"/>
              </a:avLst>
            </a:prstGeom>
            <a:ln/>
          </p:spPr>
          <p:style>
            <a:lnRef idx="0">
              <a:schemeClr val="accent1"/>
            </a:lnRef>
            <a:fillRef idx="3">
              <a:schemeClr val="accent1"/>
            </a:fillRef>
            <a:effectRef idx="3">
              <a:schemeClr val="accent1"/>
            </a:effectRef>
            <a:fontRef idx="minor">
              <a:schemeClr val="lt1"/>
            </a:fontRef>
          </p:style>
          <p:txBody>
            <a:bodyPr rtlCol="0" anchor="b" anchorCtr="0"/>
            <a:lstStyle/>
            <a:p>
              <a:pPr algn="r"/>
              <a:r>
                <a:rPr lang="en-US" b="1" dirty="0">
                  <a:solidFill>
                    <a:prstClr val="white"/>
                  </a:solidFill>
                </a:rPr>
                <a:t>THREATS</a:t>
              </a:r>
            </a:p>
          </p:txBody>
        </p:sp>
        <p:pic>
          <p:nvPicPr>
            <p:cNvPr id="21"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5268" y="3105615"/>
              <a:ext cx="1800169" cy="2253927"/>
            </a:xfrm>
            <a:prstGeom prst="rect">
              <a:avLst/>
            </a:prstGeom>
          </p:spPr>
        </p:pic>
      </p:grpSp>
      <p:grpSp>
        <p:nvGrpSpPr>
          <p:cNvPr id="22" name="Group 72"/>
          <p:cNvGrpSpPr/>
          <p:nvPr/>
        </p:nvGrpSpPr>
        <p:grpSpPr>
          <a:xfrm>
            <a:off x="2627984" y="3420273"/>
            <a:ext cx="1800000" cy="1800000"/>
            <a:chOff x="465150" y="3054537"/>
            <a:chExt cx="2951948" cy="2292489"/>
          </a:xfrm>
        </p:grpSpPr>
        <p:sp>
          <p:nvSpPr>
            <p:cNvPr id="23" name="Rounded Rectangle 67"/>
            <p:cNvSpPr/>
            <p:nvPr/>
          </p:nvSpPr>
          <p:spPr>
            <a:xfrm>
              <a:off x="465150" y="3054537"/>
              <a:ext cx="2951948" cy="2292489"/>
            </a:xfrm>
            <a:prstGeom prst="roundRect">
              <a:avLst>
                <a:gd name="adj" fmla="val 2831"/>
              </a:avLst>
            </a:prstGeom>
            <a:ln/>
          </p:spPr>
          <p:style>
            <a:lnRef idx="0">
              <a:schemeClr val="accent5"/>
            </a:lnRef>
            <a:fillRef idx="3">
              <a:schemeClr val="accent5"/>
            </a:fillRef>
            <a:effectRef idx="3">
              <a:schemeClr val="accent5"/>
            </a:effectRef>
            <a:fontRef idx="minor">
              <a:schemeClr val="lt1"/>
            </a:fontRef>
          </p:style>
          <p:txBody>
            <a:bodyPr rtlCol="0" anchor="b" anchorCtr="0"/>
            <a:lstStyle/>
            <a:p>
              <a:r>
                <a:rPr lang="en-US" b="1" dirty="0">
                  <a:solidFill>
                    <a:prstClr val="white"/>
                  </a:solidFill>
                </a:rPr>
                <a:t>OPPORTUNITIES</a:t>
              </a:r>
            </a:p>
          </p:txBody>
        </p:sp>
        <p:pic>
          <p:nvPicPr>
            <p:cNvPr id="24"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35" y="3105615"/>
              <a:ext cx="2177368" cy="2044652"/>
            </a:xfrm>
            <a:prstGeom prst="rect">
              <a:avLst/>
            </a:prstGeom>
          </p:spPr>
        </p:pic>
      </p:grpSp>
      <p:sp>
        <p:nvSpPr>
          <p:cNvPr id="26" name="Chevron 94"/>
          <p:cNvSpPr>
            <a:spLocks noChangeArrowheads="1"/>
          </p:cNvSpPr>
          <p:nvPr/>
        </p:nvSpPr>
        <p:spPr bwMode="auto">
          <a:xfrm rot="21023717" flipH="1">
            <a:off x="2748029" y="735251"/>
            <a:ext cx="1431925" cy="698500"/>
          </a:xfrm>
          <a:prstGeom prst="chevron">
            <a:avLst>
              <a:gd name="adj" fmla="val 49997"/>
            </a:avLst>
          </a:prstGeom>
          <a:gradFill rotWithShape="1">
            <a:gsLst>
              <a:gs pos="0">
                <a:srgbClr val="93CDDD"/>
              </a:gs>
              <a:gs pos="100000">
                <a:srgbClr val="27D8F3"/>
              </a:gs>
            </a:gsLst>
            <a:lin ang="16500000"/>
          </a:gradFill>
          <a:ln>
            <a:noFill/>
          </a:ln>
          <a:effectLst>
            <a:outerShdw dist="50800" dir="5400000" rotWithShape="0">
              <a:srgbClr val="808080">
                <a:alpha val="89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200"/>
          </a:p>
        </p:txBody>
      </p:sp>
      <p:sp>
        <p:nvSpPr>
          <p:cNvPr id="27" name="TextBox 17"/>
          <p:cNvSpPr txBox="1">
            <a:spLocks noChangeArrowheads="1"/>
          </p:cNvSpPr>
          <p:nvPr/>
        </p:nvSpPr>
        <p:spPr bwMode="auto">
          <a:xfrm rot="-487144">
            <a:off x="3156927" y="909360"/>
            <a:ext cx="553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800" b="1" dirty="0">
                <a:latin typeface="Hacen Liner Screen" pitchFamily="2" charset="-78"/>
                <a:cs typeface="Hacen Liner Screen" pitchFamily="2" charset="-78"/>
              </a:rPr>
              <a:t>مفيد</a:t>
            </a:r>
            <a:endParaRPr lang="en-US" sz="1800" b="1" dirty="0">
              <a:latin typeface="Hacen Liner Screen" pitchFamily="2" charset="-78"/>
              <a:cs typeface="Hacen Liner Screen" pitchFamily="2" charset="-78"/>
            </a:endParaRPr>
          </a:p>
        </p:txBody>
      </p:sp>
      <p:sp>
        <p:nvSpPr>
          <p:cNvPr id="28" name="Chevron 16"/>
          <p:cNvSpPr>
            <a:spLocks noChangeArrowheads="1"/>
          </p:cNvSpPr>
          <p:nvPr/>
        </p:nvSpPr>
        <p:spPr bwMode="auto">
          <a:xfrm rot="353641">
            <a:off x="5049787" y="760781"/>
            <a:ext cx="1362075" cy="700088"/>
          </a:xfrm>
          <a:prstGeom prst="chevron">
            <a:avLst>
              <a:gd name="adj" fmla="val 50000"/>
            </a:avLst>
          </a:prstGeom>
          <a:solidFill>
            <a:srgbClr val="FF0000"/>
          </a:solidFill>
          <a:ln>
            <a:noFill/>
          </a:ln>
          <a:effectLst>
            <a:outerShdw dist="50800" dir="5400000" rotWithShape="0">
              <a:srgbClr val="808080">
                <a:alpha val="89000"/>
              </a:srgbClr>
            </a:outerShdw>
          </a:effectLst>
          <a:extLst/>
        </p:spPr>
        <p:txBody>
          <a:bodyPr anchor="ctr"/>
          <a:lstStyle/>
          <a:p>
            <a:pPr algn="ctr"/>
            <a:endParaRPr lang="nb-NO" sz="1800"/>
          </a:p>
        </p:txBody>
      </p:sp>
      <p:sp>
        <p:nvSpPr>
          <p:cNvPr id="29" name="TextBox 95"/>
          <p:cNvSpPr txBox="1">
            <a:spLocks noChangeArrowheads="1"/>
          </p:cNvSpPr>
          <p:nvPr/>
        </p:nvSpPr>
        <p:spPr bwMode="auto">
          <a:xfrm rot="270008">
            <a:off x="5378305" y="897277"/>
            <a:ext cx="7633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rPr>
              <a:t>الضارة</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0" name="Chevron 94"/>
          <p:cNvSpPr>
            <a:spLocks noChangeArrowheads="1"/>
          </p:cNvSpPr>
          <p:nvPr/>
        </p:nvSpPr>
        <p:spPr bwMode="auto">
          <a:xfrm rot="9714320" flipH="1">
            <a:off x="1116673" y="3913830"/>
            <a:ext cx="1431925" cy="698500"/>
          </a:xfrm>
          <a:prstGeom prst="chevron">
            <a:avLst>
              <a:gd name="adj" fmla="val 49997"/>
            </a:avLst>
          </a:prstGeom>
          <a:gradFill rotWithShape="1">
            <a:gsLst>
              <a:gs pos="0">
                <a:srgbClr val="93CDDD"/>
              </a:gs>
              <a:gs pos="100000">
                <a:srgbClr val="27D8F3"/>
              </a:gs>
            </a:gsLst>
            <a:lin ang="16500000"/>
          </a:gradFill>
          <a:ln>
            <a:noFill/>
          </a:ln>
          <a:effectLst>
            <a:outerShdw dist="50800" dir="5400000" rotWithShape="0">
              <a:srgbClr val="808080">
                <a:alpha val="89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200"/>
          </a:p>
        </p:txBody>
      </p:sp>
      <p:sp>
        <p:nvSpPr>
          <p:cNvPr id="31" name="TextBox 17"/>
          <p:cNvSpPr txBox="1">
            <a:spLocks noChangeArrowheads="1"/>
          </p:cNvSpPr>
          <p:nvPr/>
        </p:nvSpPr>
        <p:spPr bwMode="auto">
          <a:xfrm rot="-487144">
            <a:off x="1597772" y="4078414"/>
            <a:ext cx="67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800" b="1" dirty="0" smtClean="0">
                <a:latin typeface="Hacen Liner Screen" pitchFamily="2" charset="-78"/>
                <a:cs typeface="Hacen Liner Screen" pitchFamily="2" charset="-78"/>
              </a:rPr>
              <a:t>خارجي</a:t>
            </a:r>
            <a:endParaRPr lang="en-US" sz="1800" b="1" dirty="0">
              <a:latin typeface="Hacen Liner Screen" pitchFamily="2" charset="-78"/>
              <a:cs typeface="Hacen Liner Screen" pitchFamily="2" charset="-78"/>
            </a:endParaRPr>
          </a:p>
        </p:txBody>
      </p:sp>
      <p:sp>
        <p:nvSpPr>
          <p:cNvPr id="32" name="Chevron 16"/>
          <p:cNvSpPr>
            <a:spLocks noChangeArrowheads="1"/>
          </p:cNvSpPr>
          <p:nvPr/>
        </p:nvSpPr>
        <p:spPr bwMode="auto">
          <a:xfrm rot="353641">
            <a:off x="1225973" y="2061399"/>
            <a:ext cx="1362075" cy="700088"/>
          </a:xfrm>
          <a:prstGeom prst="chevron">
            <a:avLst>
              <a:gd name="adj" fmla="val 50000"/>
            </a:avLst>
          </a:prstGeom>
          <a:solidFill>
            <a:srgbClr val="FF0000"/>
          </a:solidFill>
          <a:ln>
            <a:noFill/>
          </a:ln>
          <a:effectLst>
            <a:outerShdw dist="50800" dir="5400000" rotWithShape="0">
              <a:srgbClr val="808080">
                <a:alpha val="89000"/>
              </a:srgbClr>
            </a:outerShdw>
          </a:effectLst>
          <a:extLst/>
        </p:spPr>
        <p:txBody>
          <a:bodyPr anchor="ctr"/>
          <a:lstStyle/>
          <a:p>
            <a:pPr algn="ctr"/>
            <a:endParaRPr lang="nb-NO" sz="1800"/>
          </a:p>
        </p:txBody>
      </p:sp>
      <p:sp>
        <p:nvSpPr>
          <p:cNvPr id="33" name="TextBox 95"/>
          <p:cNvSpPr txBox="1">
            <a:spLocks noChangeArrowheads="1"/>
          </p:cNvSpPr>
          <p:nvPr/>
        </p:nvSpPr>
        <p:spPr bwMode="auto">
          <a:xfrm rot="270008">
            <a:off x="1604184" y="2197895"/>
            <a:ext cx="663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داخلي</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8705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6" presetClass="emph" presetSubtype="0" fill="hold" nodeType="withEffect">
                                  <p:stCondLst>
                                    <p:cond delay="0"/>
                                  </p:stCondLst>
                                  <p:childTnLst>
                                    <p:animEffect transition="out" filter="fade">
                                      <p:cBhvr>
                                        <p:cTn id="16" dur="600" tmFilter="0, 0; .2, .5; .8, .5; 1, 0"/>
                                        <p:tgtEl>
                                          <p:spTgt spid="16"/>
                                        </p:tgtEl>
                                      </p:cBhvr>
                                    </p:animEffect>
                                    <p:animScale>
                                      <p:cBhvr>
                                        <p:cTn id="17" dur="300" autoRev="1" fill="hold"/>
                                        <p:tgtEl>
                                          <p:spTgt spid="16"/>
                                        </p:tgtEl>
                                      </p:cBhvr>
                                      <p:by x="105000" y="105000"/>
                                    </p:animScale>
                                  </p:childTnLst>
                                </p:cTn>
                              </p:par>
                            </p:childTnLst>
                          </p:cTn>
                        </p:par>
                        <p:par>
                          <p:cTn id="18" fill="hold">
                            <p:stCondLst>
                              <p:cond delay="14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22"/>
                                        </p:tgtEl>
                                      </p:cBhvr>
                                    </p:animEffect>
                                    <p:animScale>
                                      <p:cBhvr>
                                        <p:cTn id="24" dur="250" autoRev="1" fill="hold"/>
                                        <p:tgtEl>
                                          <p:spTgt spid="22"/>
                                        </p:tgtEl>
                                      </p:cBhvr>
                                      <p:by x="105000" y="105000"/>
                                    </p:animScale>
                                  </p:childTnLst>
                                </p:cTn>
                              </p:par>
                            </p:childTnLst>
                          </p:cTn>
                        </p:par>
                        <p:par>
                          <p:cTn id="25" fill="hold">
                            <p:stCondLst>
                              <p:cond delay="19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17"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1000" fill="hold"/>
                                        <p:tgtEl>
                                          <p:spTgt spid="26"/>
                                        </p:tgtEl>
                                        <p:attrNameLst>
                                          <p:attrName>ppt_w</p:attrName>
                                        </p:attrNameLst>
                                      </p:cBhvr>
                                      <p:tavLst>
                                        <p:tav tm="0">
                                          <p:val>
                                            <p:fltVal val="0"/>
                                          </p:val>
                                        </p:tav>
                                        <p:tav tm="100000">
                                          <p:val>
                                            <p:strVal val="#ppt_w"/>
                                          </p:val>
                                        </p:tav>
                                      </p:tavLst>
                                    </p:anim>
                                    <p:anim calcmode="lin" valueType="num">
                                      <p:cBhvr>
                                        <p:cTn id="35" dur="1000" fill="hold"/>
                                        <p:tgtEl>
                                          <p:spTgt spid="26"/>
                                        </p:tgtEl>
                                        <p:attrNameLst>
                                          <p:attrName>ppt_h</p:attrName>
                                        </p:attrNameLst>
                                      </p:cBhvr>
                                      <p:tavLst>
                                        <p:tav tm="0">
                                          <p:val>
                                            <p:strVal val="#ppt_h"/>
                                          </p:val>
                                        </p:tav>
                                        <p:tav tm="100000">
                                          <p:val>
                                            <p:strVal val="#ppt_h"/>
                                          </p:val>
                                        </p:tav>
                                      </p:tavLst>
                                    </p:anim>
                                  </p:childTnLst>
                                </p:cTn>
                              </p:par>
                            </p:childTnLst>
                          </p:cTn>
                        </p:par>
                        <p:par>
                          <p:cTn id="36" fill="hold">
                            <p:stCondLst>
                              <p:cond delay="2900"/>
                            </p:stCondLst>
                            <p:childTnLst>
                              <p:par>
                                <p:cTn id="37" presetID="26" presetClass="emph" presetSubtype="0" fill="hold" grpId="1" nodeType="afterEffect">
                                  <p:stCondLst>
                                    <p:cond delay="0"/>
                                  </p:stCondLst>
                                  <p:childTnLst>
                                    <p:animEffect transition="out" filter="fade">
                                      <p:cBhvr>
                                        <p:cTn id="38" dur="500" tmFilter="0, 0; .2, .5; .8, .5; 1, 0"/>
                                        <p:tgtEl>
                                          <p:spTgt spid="26"/>
                                        </p:tgtEl>
                                      </p:cBhvr>
                                    </p:animEffect>
                                    <p:animScale>
                                      <p:cBhvr>
                                        <p:cTn id="39" dur="250" autoRev="1" fill="hold"/>
                                        <p:tgtEl>
                                          <p:spTgt spid="26"/>
                                        </p:tgtEl>
                                      </p:cBhvr>
                                      <p:by x="105000" y="105000"/>
                                    </p:animScale>
                                  </p:childTnLst>
                                </p:cTn>
                              </p:par>
                              <p:par>
                                <p:cTn id="40" presetID="10" presetClass="entr" presetSubtype="0"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7" presetClass="entr" presetSubtype="1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strVal val="#ppt_h"/>
                                          </p:val>
                                        </p:tav>
                                        <p:tav tm="100000">
                                          <p:val>
                                            <p:strVal val="#ppt_h"/>
                                          </p:val>
                                        </p:tav>
                                      </p:tavLst>
                                    </p:anim>
                                  </p:childTnLst>
                                </p:cTn>
                              </p:par>
                            </p:childTnLst>
                          </p:cTn>
                        </p:par>
                        <p:par>
                          <p:cTn id="47" fill="hold">
                            <p:stCondLst>
                              <p:cond delay="3900"/>
                            </p:stCondLst>
                            <p:childTnLst>
                              <p:par>
                                <p:cTn id="48" presetID="26" presetClass="emph" presetSubtype="0" fill="hold" grpId="1" nodeType="after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10" presetClass="entr" presetSubtype="0"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7" presetClass="entr" presetSubtype="1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1000" fill="hold"/>
                                        <p:tgtEl>
                                          <p:spTgt spid="30"/>
                                        </p:tgtEl>
                                        <p:attrNameLst>
                                          <p:attrName>ppt_w</p:attrName>
                                        </p:attrNameLst>
                                      </p:cBhvr>
                                      <p:tavLst>
                                        <p:tav tm="0">
                                          <p:val>
                                            <p:fltVal val="0"/>
                                          </p:val>
                                        </p:tav>
                                        <p:tav tm="100000">
                                          <p:val>
                                            <p:strVal val="#ppt_w"/>
                                          </p:val>
                                        </p:tav>
                                      </p:tavLst>
                                    </p:anim>
                                    <p:anim calcmode="lin" valueType="num">
                                      <p:cBhvr>
                                        <p:cTn id="57" dur="1000" fill="hold"/>
                                        <p:tgtEl>
                                          <p:spTgt spid="30"/>
                                        </p:tgtEl>
                                        <p:attrNameLst>
                                          <p:attrName>ppt_h</p:attrName>
                                        </p:attrNameLst>
                                      </p:cBhvr>
                                      <p:tavLst>
                                        <p:tav tm="0">
                                          <p:val>
                                            <p:strVal val="#ppt_h"/>
                                          </p:val>
                                        </p:tav>
                                        <p:tav tm="100000">
                                          <p:val>
                                            <p:strVal val="#ppt_h"/>
                                          </p:val>
                                        </p:tav>
                                      </p:tavLst>
                                    </p:anim>
                                  </p:childTnLst>
                                </p:cTn>
                              </p:par>
                            </p:childTnLst>
                          </p:cTn>
                        </p:par>
                        <p:par>
                          <p:cTn id="58" fill="hold">
                            <p:stCondLst>
                              <p:cond delay="4900"/>
                            </p:stCondLst>
                            <p:childTnLst>
                              <p:par>
                                <p:cTn id="59" presetID="26" presetClass="emph" presetSubtype="0" fill="hold" grpId="1" nodeType="afterEffect">
                                  <p:stCondLst>
                                    <p:cond delay="0"/>
                                  </p:stCondLst>
                                  <p:childTnLst>
                                    <p:animEffect transition="out" filter="fade">
                                      <p:cBhvr>
                                        <p:cTn id="60" dur="500" tmFilter="0, 0; .2, .5; .8, .5; 1, 0"/>
                                        <p:tgtEl>
                                          <p:spTgt spid="30"/>
                                        </p:tgtEl>
                                      </p:cBhvr>
                                    </p:animEffect>
                                    <p:animScale>
                                      <p:cBhvr>
                                        <p:cTn id="61" dur="250" autoRev="1" fill="hold"/>
                                        <p:tgtEl>
                                          <p:spTgt spid="30"/>
                                        </p:tgtEl>
                                      </p:cBhvr>
                                      <p:by x="105000" y="105000"/>
                                    </p:animScale>
                                  </p:childTnLst>
                                </p:cTn>
                              </p:par>
                              <p:par>
                                <p:cTn id="62" presetID="10" presetClass="entr" presetSubtype="0" fill="hold" grpId="0" nodeType="withEffect">
                                  <p:stCondLst>
                                    <p:cond delay="4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7" presetClass="entr" presetSubtype="1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strVal val="#ppt_h"/>
                                          </p:val>
                                        </p:tav>
                                        <p:tav tm="100000">
                                          <p:val>
                                            <p:strVal val="#ppt_h"/>
                                          </p:val>
                                        </p:tav>
                                      </p:tavLst>
                                    </p:anim>
                                  </p:childTnLst>
                                </p:cTn>
                              </p:par>
                            </p:childTnLst>
                          </p:cTn>
                        </p:par>
                        <p:par>
                          <p:cTn id="69" fill="hold">
                            <p:stCondLst>
                              <p:cond delay="5900"/>
                            </p:stCondLst>
                            <p:childTnLst>
                              <p:par>
                                <p:cTn id="70" presetID="26" presetClass="emph" presetSubtype="0" fill="hold" grpId="1" nodeType="afterEffect">
                                  <p:stCondLst>
                                    <p:cond delay="0"/>
                                  </p:stCondLst>
                                  <p:childTnLst>
                                    <p:animEffect transition="out" filter="fade">
                                      <p:cBhvr>
                                        <p:cTn id="71" dur="500" tmFilter="0, 0; .2, .5; .8, .5; 1, 0"/>
                                        <p:tgtEl>
                                          <p:spTgt spid="32"/>
                                        </p:tgtEl>
                                      </p:cBhvr>
                                    </p:animEffect>
                                    <p:animScale>
                                      <p:cBhvr>
                                        <p:cTn id="72" dur="250" autoRev="1" fill="hold"/>
                                        <p:tgtEl>
                                          <p:spTgt spid="32"/>
                                        </p:tgtEl>
                                      </p:cBhvr>
                                      <p:by x="105000" y="105000"/>
                                    </p:animScale>
                                  </p:childTnLst>
                                </p:cTn>
                              </p:par>
                              <p:par>
                                <p:cTn id="73" presetID="10" presetClass="entr" presetSubtype="0"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P spid="28" grpId="0" animBg="1"/>
      <p:bldP spid="28" grpId="1" animBg="1"/>
      <p:bldP spid="29" grpId="0"/>
      <p:bldP spid="30" grpId="0" animBg="1"/>
      <p:bldP spid="30" grpId="1" animBg="1"/>
      <p:bldP spid="31" grpId="0"/>
      <p:bldP spid="32" grpId="0" animBg="1"/>
      <p:bldP spid="32" grpId="1" animBg="1"/>
      <p:bldP spid="3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95</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24" name="TextBox 10"/>
          <p:cNvSpPr txBox="1">
            <a:spLocks noChangeArrowheads="1"/>
          </p:cNvSpPr>
          <p:nvPr/>
        </p:nvSpPr>
        <p:spPr bwMode="auto">
          <a:xfrm>
            <a:off x="2300312" y="2906118"/>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ar-SA" sz="1800" b="1" dirty="0" smtClean="0">
                <a:solidFill>
                  <a:srgbClr val="FFFFFF"/>
                </a:solidFill>
              </a:rPr>
              <a:t>الفرص</a:t>
            </a:r>
            <a:endParaRPr lang="nb-NO" sz="1800" b="1" dirty="0">
              <a:solidFill>
                <a:srgbClr val="FFFFFF"/>
              </a:solidFill>
            </a:endParaRPr>
          </a:p>
        </p:txBody>
      </p:sp>
      <p:sp>
        <p:nvSpPr>
          <p:cNvPr id="25" name="TextBox 11"/>
          <p:cNvSpPr txBox="1">
            <a:spLocks noChangeArrowheads="1"/>
          </p:cNvSpPr>
          <p:nvPr/>
        </p:nvSpPr>
        <p:spPr bwMode="auto">
          <a:xfrm>
            <a:off x="4324375" y="4739680"/>
            <a:ext cx="101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ar-SA" sz="1800" b="1" dirty="0" smtClean="0">
                <a:solidFill>
                  <a:srgbClr val="FFFFFF"/>
                </a:solidFill>
              </a:rPr>
              <a:t>التهديدات</a:t>
            </a:r>
            <a:endParaRPr lang="nb-NO" sz="1800" b="1" dirty="0">
              <a:solidFill>
                <a:srgbClr val="FFFFFF"/>
              </a:solidFill>
            </a:endParaRPr>
          </a:p>
        </p:txBody>
      </p:sp>
      <p:grpSp>
        <p:nvGrpSpPr>
          <p:cNvPr id="28" name="Group 2"/>
          <p:cNvGrpSpPr>
            <a:grpSpLocks/>
          </p:cNvGrpSpPr>
          <p:nvPr/>
        </p:nvGrpSpPr>
        <p:grpSpPr bwMode="auto">
          <a:xfrm>
            <a:off x="382588" y="404664"/>
            <a:ext cx="5091112" cy="5091113"/>
            <a:chOff x="533400" y="1004888"/>
            <a:chExt cx="5091113" cy="5091112"/>
          </a:xfrm>
        </p:grpSpPr>
        <p:sp>
          <p:nvSpPr>
            <p:cNvPr id="29" name="Left-Right Arrow 8"/>
            <p:cNvSpPr>
              <a:spLocks noChangeArrowheads="1"/>
            </p:cNvSpPr>
            <p:nvPr/>
          </p:nvSpPr>
          <p:spPr bwMode="auto">
            <a:xfrm rot="-5400000">
              <a:off x="532607" y="2723356"/>
              <a:ext cx="5091112" cy="1654175"/>
            </a:xfrm>
            <a:prstGeom prst="leftRightArrow">
              <a:avLst>
                <a:gd name="adj1" fmla="val 60380"/>
                <a:gd name="adj2" fmla="val 52806"/>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a:solidFill>
                  <a:srgbClr val="FFFFFF"/>
                </a:solidFill>
              </a:endParaRPr>
            </a:p>
          </p:txBody>
        </p:sp>
        <p:sp>
          <p:nvSpPr>
            <p:cNvPr id="30" name="Left-Right Arrow 9"/>
            <p:cNvSpPr>
              <a:spLocks noChangeArrowheads="1"/>
            </p:cNvSpPr>
            <p:nvPr/>
          </p:nvSpPr>
          <p:spPr bwMode="auto">
            <a:xfrm rot="10800000">
              <a:off x="533400" y="2724151"/>
              <a:ext cx="5091113" cy="1654175"/>
            </a:xfrm>
            <a:prstGeom prst="leftRightArrow">
              <a:avLst>
                <a:gd name="adj1" fmla="val 60380"/>
                <a:gd name="adj2" fmla="val 52806"/>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a:solidFill>
                  <a:srgbClr val="FFFFFF"/>
                </a:solidFill>
              </a:endParaRPr>
            </a:p>
          </p:txBody>
        </p:sp>
      </p:grpSp>
      <p:grpSp>
        <p:nvGrpSpPr>
          <p:cNvPr id="31" name="Group 1"/>
          <p:cNvGrpSpPr>
            <a:grpSpLocks/>
          </p:cNvGrpSpPr>
          <p:nvPr/>
        </p:nvGrpSpPr>
        <p:grpSpPr bwMode="auto">
          <a:xfrm>
            <a:off x="1485900" y="1700064"/>
            <a:ext cx="2854325" cy="2455863"/>
            <a:chOff x="1636713" y="2300288"/>
            <a:chExt cx="2854325" cy="2455862"/>
          </a:xfrm>
        </p:grpSpPr>
        <p:grpSp>
          <p:nvGrpSpPr>
            <p:cNvPr id="32" name="Group 14"/>
            <p:cNvGrpSpPr>
              <a:grpSpLocks/>
            </p:cNvGrpSpPr>
            <p:nvPr/>
          </p:nvGrpSpPr>
          <p:grpSpPr bwMode="auto">
            <a:xfrm>
              <a:off x="1828800" y="2300288"/>
              <a:ext cx="2454275" cy="2455862"/>
              <a:chOff x="2322973" y="1752600"/>
              <a:chExt cx="2853538" cy="2853538"/>
            </a:xfrm>
          </p:grpSpPr>
          <p:sp>
            <p:nvSpPr>
              <p:cNvPr id="34" name="Oval 3"/>
              <p:cNvSpPr/>
              <p:nvPr/>
            </p:nvSpPr>
            <p:spPr>
              <a:xfrm>
                <a:off x="2322973" y="1752600"/>
                <a:ext cx="2853538" cy="2853538"/>
              </a:xfrm>
              <a:prstGeom prst="ellipse">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FFFFFF"/>
                  </a:solidFill>
                  <a:ea typeface="ＭＳ Ｐゴシック" charset="-128"/>
                </a:endParaRPr>
              </a:p>
            </p:txBody>
          </p:sp>
          <p:sp>
            <p:nvSpPr>
              <p:cNvPr id="35" name="Ellipse 45"/>
              <p:cNvSpPr>
                <a:spLocks noChangeArrowheads="1"/>
              </p:cNvSpPr>
              <p:nvPr/>
            </p:nvSpPr>
            <p:spPr bwMode="auto">
              <a:xfrm flipH="1">
                <a:off x="2743806" y="1870652"/>
                <a:ext cx="2034023" cy="1329930"/>
              </a:xfrm>
              <a:prstGeom prst="ellipse">
                <a:avLst/>
              </a:prstGeom>
              <a:gradFill rotWithShape="1">
                <a:gsLst>
                  <a:gs pos="0">
                    <a:schemeClr val="accent1">
                      <a:lumMod val="40000"/>
                      <a:lumOff val="60000"/>
                    </a:schemeClr>
                  </a:gs>
                  <a:gs pos="68000">
                    <a:srgbClr val="FFFFFF">
                      <a:alpha val="0"/>
                    </a:srgbClr>
                  </a:gs>
                </a:gsLst>
                <a:lin ang="5400000"/>
              </a:gradFill>
              <a:ln w="9525">
                <a:noFill/>
                <a:round/>
                <a:headEnd/>
                <a:tailEnd/>
              </a:ln>
              <a:effectLst/>
            </p:spPr>
            <p:txBody>
              <a:bodyPr anchor="ctr"/>
              <a:lstStyle/>
              <a:p>
                <a:pPr algn="ctr">
                  <a:defRPr/>
                </a:pPr>
                <a:endParaRPr lang="en-US" u="sng" dirty="0">
                  <a:solidFill>
                    <a:srgbClr val="FFFFFF"/>
                  </a:solidFill>
                  <a:ea typeface="ＭＳ Ｐゴシック" charset="-128"/>
                </a:endParaRPr>
              </a:p>
            </p:txBody>
          </p:sp>
          <p:sp>
            <p:nvSpPr>
              <p:cNvPr id="36" name="Måne 31"/>
              <p:cNvSpPr/>
              <p:nvPr/>
            </p:nvSpPr>
            <p:spPr bwMode="auto">
              <a:xfrm rot="16552097">
                <a:off x="3104593" y="2771526"/>
                <a:ext cx="1139192" cy="2515351"/>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400">
                  <a:defRPr/>
                </a:pPr>
                <a:endParaRPr lang="da-DK">
                  <a:solidFill>
                    <a:srgbClr val="FFFFFF"/>
                  </a:solidFill>
                  <a:ea typeface="ＭＳ Ｐゴシック" charset="-128"/>
                </a:endParaRPr>
              </a:p>
            </p:txBody>
          </p:sp>
        </p:grpSp>
        <p:sp>
          <p:nvSpPr>
            <p:cNvPr id="33" name="TextBox 6"/>
            <p:cNvSpPr txBox="1">
              <a:spLocks noChangeArrowheads="1"/>
            </p:cNvSpPr>
            <p:nvPr/>
          </p:nvSpPr>
          <p:spPr bwMode="auto">
            <a:xfrm>
              <a:off x="1636713" y="2947107"/>
              <a:ext cx="2854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600" b="1" dirty="0"/>
                <a:t>SWOT</a:t>
              </a:r>
            </a:p>
            <a:p>
              <a:pPr algn="ctr" eaLnBrk="1" hangingPunct="1"/>
              <a:r>
                <a:rPr lang="en-US" sz="3600" b="1" dirty="0"/>
                <a:t>Analysis</a:t>
              </a:r>
            </a:p>
          </p:txBody>
        </p:sp>
      </p:grpSp>
      <p:sp>
        <p:nvSpPr>
          <p:cNvPr id="37" name="TextBox 10"/>
          <p:cNvSpPr txBox="1">
            <a:spLocks noChangeArrowheads="1"/>
          </p:cNvSpPr>
          <p:nvPr/>
        </p:nvSpPr>
        <p:spPr bwMode="auto">
          <a:xfrm>
            <a:off x="393700" y="2762102"/>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ar-SA" sz="1800" b="1" dirty="0" smtClean="0">
                <a:solidFill>
                  <a:srgbClr val="FFFFFF"/>
                </a:solidFill>
              </a:rPr>
              <a:t>الفرص</a:t>
            </a:r>
            <a:endParaRPr lang="nb-NO" sz="1800" b="1" dirty="0">
              <a:solidFill>
                <a:srgbClr val="FFFFFF"/>
              </a:solidFill>
            </a:endParaRPr>
          </a:p>
        </p:txBody>
      </p:sp>
      <p:sp>
        <p:nvSpPr>
          <p:cNvPr id="38" name="TextBox 11"/>
          <p:cNvSpPr txBox="1">
            <a:spLocks noChangeArrowheads="1"/>
          </p:cNvSpPr>
          <p:nvPr/>
        </p:nvSpPr>
        <p:spPr bwMode="auto">
          <a:xfrm>
            <a:off x="2417763" y="4595664"/>
            <a:ext cx="101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ar-SA" sz="1800" b="1" dirty="0" smtClean="0">
                <a:solidFill>
                  <a:srgbClr val="FFFFFF"/>
                </a:solidFill>
              </a:rPr>
              <a:t>التهديدات</a:t>
            </a:r>
            <a:endParaRPr lang="nb-NO" sz="1800" b="1" dirty="0">
              <a:solidFill>
                <a:srgbClr val="FFFFFF"/>
              </a:solidFill>
            </a:endParaRPr>
          </a:p>
        </p:txBody>
      </p:sp>
      <p:sp>
        <p:nvSpPr>
          <p:cNvPr id="39" name="TextBox 12"/>
          <p:cNvSpPr txBox="1">
            <a:spLocks noChangeArrowheads="1"/>
          </p:cNvSpPr>
          <p:nvPr/>
        </p:nvSpPr>
        <p:spPr bwMode="auto">
          <a:xfrm>
            <a:off x="2239533" y="895056"/>
            <a:ext cx="133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ar-SA" sz="1800" b="1" dirty="0" smtClean="0">
                <a:solidFill>
                  <a:srgbClr val="FFFFFF"/>
                </a:solidFill>
              </a:rPr>
              <a:t>نقاط القوة</a:t>
            </a:r>
            <a:endParaRPr lang="nb-NO" sz="1800" b="1" dirty="0">
              <a:solidFill>
                <a:srgbClr val="FFFFFF"/>
              </a:solidFill>
            </a:endParaRPr>
          </a:p>
        </p:txBody>
      </p:sp>
      <p:sp>
        <p:nvSpPr>
          <p:cNvPr id="40" name="TextBox 13"/>
          <p:cNvSpPr txBox="1">
            <a:spLocks noChangeArrowheads="1"/>
          </p:cNvSpPr>
          <p:nvPr/>
        </p:nvSpPr>
        <p:spPr bwMode="auto">
          <a:xfrm>
            <a:off x="4187825" y="2735114"/>
            <a:ext cx="1284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800" b="1" dirty="0" smtClean="0">
                <a:solidFill>
                  <a:srgbClr val="FFFFFF"/>
                </a:solidFill>
              </a:rPr>
              <a:t>نقاط الضعف</a:t>
            </a:r>
            <a:endParaRPr lang="en-US" sz="1800" b="1" dirty="0">
              <a:solidFill>
                <a:srgbClr val="FFFFFF"/>
              </a:solidFill>
            </a:endParaRPr>
          </a:p>
        </p:txBody>
      </p:sp>
      <p:sp>
        <p:nvSpPr>
          <p:cNvPr id="41" name="Rektangel 76"/>
          <p:cNvSpPr>
            <a:spLocks noChangeArrowheads="1"/>
          </p:cNvSpPr>
          <p:nvPr/>
        </p:nvSpPr>
        <p:spPr bwMode="auto">
          <a:xfrm>
            <a:off x="3635896" y="116632"/>
            <a:ext cx="2520000" cy="646331"/>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p>
            <a:pPr algn="r" rtl="1"/>
            <a:r>
              <a:rPr lang="ar-SA" noProof="1" smtClean="0">
                <a:solidFill>
                  <a:schemeClr val="tx1"/>
                </a:solidFill>
                <a:latin typeface="Hacen Liner Screen" pitchFamily="2" charset="-78"/>
                <a:cs typeface="Hacen Liner Screen" pitchFamily="2" charset="-78"/>
              </a:rPr>
              <a:t>اختصار لنقاط القوة والضعف والفرص والتهديدات</a:t>
            </a:r>
            <a:r>
              <a:rPr lang="en-IN" noProof="1" smtClean="0">
                <a:solidFill>
                  <a:schemeClr val="tx1"/>
                </a:solidFill>
                <a:latin typeface="Hacen Liner Screen" pitchFamily="2" charset="-78"/>
                <a:cs typeface="Hacen Liner Screen" pitchFamily="2" charset="-78"/>
              </a:rPr>
              <a:t>.</a:t>
            </a:r>
            <a:endParaRPr lang="da-DK" dirty="0">
              <a:solidFill>
                <a:schemeClr val="tx1"/>
              </a:solidFill>
              <a:latin typeface="Hacen Liner Screen" pitchFamily="2" charset="-78"/>
              <a:cs typeface="Hacen Liner Screen" pitchFamily="2" charset="-78"/>
            </a:endParaRPr>
          </a:p>
        </p:txBody>
      </p:sp>
      <p:grpSp>
        <p:nvGrpSpPr>
          <p:cNvPr id="42" name="Group 19"/>
          <p:cNvGrpSpPr>
            <a:grpSpLocks/>
          </p:cNvGrpSpPr>
          <p:nvPr/>
        </p:nvGrpSpPr>
        <p:grpSpPr bwMode="auto">
          <a:xfrm>
            <a:off x="3275856" y="441871"/>
            <a:ext cx="250825" cy="250825"/>
            <a:chOff x="530225" y="5016500"/>
            <a:chExt cx="393700" cy="393700"/>
          </a:xfrm>
        </p:grpSpPr>
        <p:sp>
          <p:nvSpPr>
            <p:cNvPr id="43" name="Oval 1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44" name="Isosceles Triangle 18"/>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45" name="Rektangel 76"/>
          <p:cNvSpPr>
            <a:spLocks noChangeArrowheads="1"/>
          </p:cNvSpPr>
          <p:nvPr/>
        </p:nvSpPr>
        <p:spPr bwMode="auto">
          <a:xfrm>
            <a:off x="6245225" y="908720"/>
            <a:ext cx="2520000" cy="900000"/>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p>
            <a:pPr algn="r" rtl="1"/>
            <a:r>
              <a:rPr lang="ar-SA" sz="1400" noProof="1" smtClean="0">
                <a:solidFill>
                  <a:schemeClr val="tx1"/>
                </a:solidFill>
                <a:latin typeface="Hacen Liner Screen" pitchFamily="2" charset="-78"/>
                <a:cs typeface="Hacen Liner Screen" pitchFamily="2" charset="-78"/>
              </a:rPr>
              <a:t>ويعود الفضل إلى تقنية ألبرت همفري الذي قاد مشروعا بحثيا في جامعة ستانفورد في 1960</a:t>
            </a:r>
            <a:r>
              <a:rPr lang="en-IN" sz="1400" noProof="1" smtClean="0">
                <a:solidFill>
                  <a:schemeClr val="tx1"/>
                </a:solidFill>
                <a:latin typeface="Hacen Liner Screen" pitchFamily="2" charset="-78"/>
                <a:cs typeface="Hacen Liner Screen" pitchFamily="2" charset="-78"/>
              </a:rPr>
              <a:t>s </a:t>
            </a:r>
            <a:r>
              <a:rPr lang="ar-SA" sz="1400" noProof="1" smtClean="0">
                <a:solidFill>
                  <a:schemeClr val="tx1"/>
                </a:solidFill>
                <a:latin typeface="Hacen Liner Screen" pitchFamily="2" charset="-78"/>
                <a:cs typeface="Hacen Liner Screen" pitchFamily="2" charset="-78"/>
              </a:rPr>
              <a:t>و 1970</a:t>
            </a:r>
            <a:r>
              <a:rPr lang="en-IN" sz="1400" noProof="1" smtClean="0">
                <a:solidFill>
                  <a:schemeClr val="tx1"/>
                </a:solidFill>
                <a:latin typeface="Hacen Liner Screen" pitchFamily="2" charset="-78"/>
                <a:cs typeface="Hacen Liner Screen" pitchFamily="2" charset="-78"/>
              </a:rPr>
              <a:t>s.</a:t>
            </a:r>
            <a:endParaRPr lang="da-DK" sz="1400" dirty="0">
              <a:solidFill>
                <a:schemeClr val="tx1"/>
              </a:solidFill>
              <a:latin typeface="Hacen Liner Screen" pitchFamily="2" charset="-78"/>
              <a:cs typeface="Hacen Liner Screen" pitchFamily="2" charset="-78"/>
            </a:endParaRPr>
          </a:p>
        </p:txBody>
      </p:sp>
      <p:grpSp>
        <p:nvGrpSpPr>
          <p:cNvPr id="46" name="Group 19"/>
          <p:cNvGrpSpPr>
            <a:grpSpLocks/>
          </p:cNvGrpSpPr>
          <p:nvPr/>
        </p:nvGrpSpPr>
        <p:grpSpPr bwMode="auto">
          <a:xfrm>
            <a:off x="5580112" y="1276752"/>
            <a:ext cx="250825" cy="250825"/>
            <a:chOff x="530225" y="5016500"/>
            <a:chExt cx="393700" cy="393700"/>
          </a:xfrm>
        </p:grpSpPr>
        <p:sp>
          <p:nvSpPr>
            <p:cNvPr id="47" name="Oval 43"/>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48" name="Isosceles Triangle 44"/>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49" name="Rektangel 76"/>
          <p:cNvSpPr>
            <a:spLocks noChangeArrowheads="1"/>
          </p:cNvSpPr>
          <p:nvPr/>
        </p:nvSpPr>
        <p:spPr bwMode="auto">
          <a:xfrm>
            <a:off x="6242050" y="1952936"/>
            <a:ext cx="2520000" cy="900000"/>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p>
            <a:pPr algn="r" rtl="1"/>
            <a:r>
              <a:rPr lang="ar-SA" sz="1400" dirty="0" smtClean="0">
                <a:solidFill>
                  <a:schemeClr val="tx1"/>
                </a:solidFill>
                <a:latin typeface="Hacen Liner Screen" pitchFamily="2" charset="-78"/>
                <a:cs typeface="Hacen Liner Screen" pitchFamily="2" charset="-78"/>
              </a:rPr>
              <a:t>تساعد </a:t>
            </a:r>
            <a:r>
              <a:rPr lang="ar-DZ" sz="1400" dirty="0" smtClean="0">
                <a:solidFill>
                  <a:schemeClr val="tx1"/>
                </a:solidFill>
                <a:latin typeface="Hacen Liner Screen" pitchFamily="2" charset="-78"/>
                <a:cs typeface="Hacen Liner Screen" pitchFamily="2" charset="-78"/>
              </a:rPr>
              <a:t>على </a:t>
            </a:r>
            <a:r>
              <a:rPr lang="ar-DZ" sz="1400" dirty="0">
                <a:solidFill>
                  <a:schemeClr val="tx1"/>
                </a:solidFill>
                <a:latin typeface="Hacen Liner Screen" pitchFamily="2" charset="-78"/>
                <a:cs typeface="Hacen Liner Screen" pitchFamily="2" charset="-78"/>
              </a:rPr>
              <a:t>وضع أهداف تغييرية مؤسسية (ترمي إلى </a:t>
            </a:r>
            <a:r>
              <a:rPr lang="ar-SA" sz="1400" dirty="0" smtClean="0">
                <a:solidFill>
                  <a:schemeClr val="tx1"/>
                </a:solidFill>
                <a:latin typeface="Hacen Liner Screen" pitchFamily="2" charset="-78"/>
                <a:cs typeface="Hacen Liner Screen" pitchFamily="2" charset="-78"/>
              </a:rPr>
              <a:t>ال</a:t>
            </a:r>
            <a:r>
              <a:rPr lang="ar-DZ" sz="1400" dirty="0" smtClean="0">
                <a:solidFill>
                  <a:schemeClr val="tx1"/>
                </a:solidFill>
                <a:latin typeface="Hacen Liner Screen" pitchFamily="2" charset="-78"/>
                <a:cs typeface="Hacen Liner Screen" pitchFamily="2" charset="-78"/>
              </a:rPr>
              <a:t>تحسين</a:t>
            </a:r>
            <a:r>
              <a:rPr lang="ar-SA" sz="1400" dirty="0" smtClean="0">
                <a:solidFill>
                  <a:schemeClr val="tx1"/>
                </a:solidFill>
                <a:latin typeface="Hacen Liner Screen" pitchFamily="2" charset="-78"/>
                <a:cs typeface="Hacen Liner Screen" pitchFamily="2" charset="-78"/>
              </a:rPr>
              <a:t> والارتقاء بالخدمات</a:t>
            </a:r>
            <a:endParaRPr lang="da-DK" sz="1400" dirty="0">
              <a:solidFill>
                <a:schemeClr val="tx1"/>
              </a:solidFill>
              <a:latin typeface="Hacen Liner Screen" pitchFamily="2" charset="-78"/>
              <a:cs typeface="Hacen Liner Screen" pitchFamily="2" charset="-78"/>
            </a:endParaRPr>
          </a:p>
        </p:txBody>
      </p:sp>
      <p:grpSp>
        <p:nvGrpSpPr>
          <p:cNvPr id="50" name="Group 19"/>
          <p:cNvGrpSpPr>
            <a:grpSpLocks/>
          </p:cNvGrpSpPr>
          <p:nvPr/>
        </p:nvGrpSpPr>
        <p:grpSpPr bwMode="auto">
          <a:xfrm>
            <a:off x="5580112" y="2386087"/>
            <a:ext cx="250825" cy="250825"/>
            <a:chOff x="530225" y="5016500"/>
            <a:chExt cx="393700" cy="393700"/>
          </a:xfrm>
        </p:grpSpPr>
        <p:sp>
          <p:nvSpPr>
            <p:cNvPr id="51" name="Oval 4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52" name="Isosceles Triangle 48"/>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53" name="Rektangel 76"/>
          <p:cNvSpPr>
            <a:spLocks noChangeArrowheads="1"/>
          </p:cNvSpPr>
          <p:nvPr/>
        </p:nvSpPr>
        <p:spPr bwMode="auto">
          <a:xfrm>
            <a:off x="6237288" y="3010302"/>
            <a:ext cx="2520000" cy="900000"/>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p>
            <a:pPr algn="r" rtl="1"/>
            <a:r>
              <a:rPr lang="ar-SA" sz="1400" noProof="1" smtClean="0">
                <a:solidFill>
                  <a:schemeClr val="tx1"/>
                </a:solidFill>
                <a:latin typeface="Hacen Liner Screen" pitchFamily="2" charset="-78"/>
                <a:cs typeface="Hacen Liner Screen" pitchFamily="2" charset="-78"/>
              </a:rPr>
              <a:t>تستخدم كإطار لتنظيم واستخدام البيانات والمعلومات المكتسبة من تحليل لحالة البيئة الداخلية والخارجية</a:t>
            </a:r>
            <a:r>
              <a:rPr lang="en-IN" sz="1400" noProof="1" smtClean="0">
                <a:solidFill>
                  <a:schemeClr val="tx1"/>
                </a:solidFill>
                <a:latin typeface="Hacen Liner Screen" pitchFamily="2" charset="-78"/>
                <a:cs typeface="Hacen Liner Screen" pitchFamily="2" charset="-78"/>
              </a:rPr>
              <a:t>.</a:t>
            </a:r>
            <a:endParaRPr lang="da-DK" sz="1400" dirty="0">
              <a:solidFill>
                <a:schemeClr val="tx1"/>
              </a:solidFill>
              <a:latin typeface="Hacen Liner Screen" pitchFamily="2" charset="-78"/>
              <a:cs typeface="Hacen Liner Screen" pitchFamily="2" charset="-78"/>
            </a:endParaRPr>
          </a:p>
        </p:txBody>
      </p:sp>
      <p:grpSp>
        <p:nvGrpSpPr>
          <p:cNvPr id="54" name="Group 19"/>
          <p:cNvGrpSpPr>
            <a:grpSpLocks/>
          </p:cNvGrpSpPr>
          <p:nvPr/>
        </p:nvGrpSpPr>
        <p:grpSpPr bwMode="auto">
          <a:xfrm>
            <a:off x="5580112" y="3394199"/>
            <a:ext cx="250825" cy="250825"/>
            <a:chOff x="530225" y="5016500"/>
            <a:chExt cx="393700" cy="393700"/>
          </a:xfrm>
        </p:grpSpPr>
        <p:sp>
          <p:nvSpPr>
            <p:cNvPr id="55" name="Oval 51"/>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56" name="Isosceles Triangle 52"/>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57" name="Rektangel 76"/>
          <p:cNvSpPr>
            <a:spLocks noChangeArrowheads="1"/>
          </p:cNvSpPr>
          <p:nvPr/>
        </p:nvSpPr>
        <p:spPr bwMode="auto">
          <a:xfrm>
            <a:off x="6234113" y="4131077"/>
            <a:ext cx="2520000" cy="900000"/>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p>
            <a:pPr algn="r" rtl="1"/>
            <a:r>
              <a:rPr lang="ar-SA" sz="1400" noProof="1" smtClean="0">
                <a:solidFill>
                  <a:schemeClr val="tx1"/>
                </a:solidFill>
                <a:latin typeface="Hacen Liner Screen" pitchFamily="2" charset="-78"/>
                <a:cs typeface="Hacen Liner Screen" pitchFamily="2" charset="-78"/>
              </a:rPr>
              <a:t>تقنية تمكن مجموعة للانتقال من المشاكل اليومية / الاستراتيجيات التقليدية لمنظور جديد</a:t>
            </a:r>
            <a:r>
              <a:rPr lang="en-IN" sz="1400" noProof="1" smtClean="0">
                <a:solidFill>
                  <a:schemeClr val="tx1"/>
                </a:solidFill>
                <a:latin typeface="Hacen Liner Screen" pitchFamily="2" charset="-78"/>
                <a:cs typeface="Hacen Liner Screen" pitchFamily="2" charset="-78"/>
              </a:rPr>
              <a:t>. </a:t>
            </a:r>
            <a:endParaRPr lang="da-DK" sz="1400" dirty="0">
              <a:solidFill>
                <a:schemeClr val="tx1"/>
              </a:solidFill>
              <a:latin typeface="Hacen Liner Screen" pitchFamily="2" charset="-78"/>
              <a:cs typeface="Hacen Liner Screen" pitchFamily="2" charset="-78"/>
            </a:endParaRPr>
          </a:p>
          <a:p>
            <a:endParaRPr lang="da-DK" sz="1400" dirty="0">
              <a:latin typeface="Hacen Liner Screen" pitchFamily="2" charset="-78"/>
              <a:cs typeface="Hacen Liner Screen" pitchFamily="2" charset="-78"/>
            </a:endParaRPr>
          </a:p>
        </p:txBody>
      </p:sp>
      <p:grpSp>
        <p:nvGrpSpPr>
          <p:cNvPr id="58" name="Group 19"/>
          <p:cNvGrpSpPr>
            <a:grpSpLocks/>
          </p:cNvGrpSpPr>
          <p:nvPr/>
        </p:nvGrpSpPr>
        <p:grpSpPr bwMode="auto">
          <a:xfrm>
            <a:off x="5580112" y="4474319"/>
            <a:ext cx="250825" cy="250825"/>
            <a:chOff x="530225" y="5016500"/>
            <a:chExt cx="393700" cy="393700"/>
          </a:xfrm>
        </p:grpSpPr>
        <p:sp>
          <p:nvSpPr>
            <p:cNvPr id="59" name="Oval 55"/>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60" name="Isosceles Triangle 56"/>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Tree>
    <p:extLst>
      <p:ext uri="{BB962C8B-B14F-4D97-AF65-F5344CB8AC3E}">
        <p14:creationId xmlns:p14="http://schemas.microsoft.com/office/powerpoint/2010/main" val="28127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left)">
                                      <p:cBhvr>
                                        <p:cTn id="8" dur="500"/>
                                        <p:tgtEl>
                                          <p:spTgt spid="24"/>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down)">
                                      <p:cBhvr>
                                        <p:cTn id="13" dur="500"/>
                                        <p:tgtEl>
                                          <p:spTgt spid="25"/>
                                        </p:tgtEl>
                                      </p:cBhvr>
                                    </p:animEffect>
                                  </p:childTnLst>
                                </p:cTn>
                              </p:par>
                              <p:par>
                                <p:cTn id="14" presetID="2" presetClass="entr" presetSubtype="1" decel="5000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2000" fill="hold"/>
                                        <p:tgtEl>
                                          <p:spTgt spid="31"/>
                                        </p:tgtEl>
                                        <p:attrNameLst>
                                          <p:attrName>ppt_x</p:attrName>
                                        </p:attrNameLst>
                                      </p:cBhvr>
                                      <p:tavLst>
                                        <p:tav tm="0">
                                          <p:val>
                                            <p:strVal val="#ppt_x"/>
                                          </p:val>
                                        </p:tav>
                                        <p:tav tm="100000">
                                          <p:val>
                                            <p:strVal val="#ppt_x"/>
                                          </p:val>
                                        </p:tav>
                                      </p:tavLst>
                                    </p:anim>
                                    <p:anim calcmode="lin" valueType="num">
                                      <p:cBhvr additive="base">
                                        <p:cTn id="17" dur="2000" fill="hold"/>
                                        <p:tgtEl>
                                          <p:spTgt spid="31"/>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49" presetClass="entr" presetSubtype="0" decel="10000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360"/>
                                          </p:val>
                                        </p:tav>
                                        <p:tav tm="100000">
                                          <p:val>
                                            <p:fltVal val="0"/>
                                          </p:val>
                                        </p:tav>
                                      </p:tavLst>
                                    </p:anim>
                                    <p:animEffect transition="in" filter="fade">
                                      <p:cBhvr>
                                        <p:cTn id="24" dur="1000"/>
                                        <p:tgtEl>
                                          <p:spTgt spid="28"/>
                                        </p:tgtEl>
                                      </p:cBhvr>
                                    </p:animEffect>
                                  </p:childTnLst>
                                </p:cTn>
                              </p:par>
                            </p:childTnLst>
                          </p:cTn>
                        </p:par>
                        <p:par>
                          <p:cTn id="25" fill="hold">
                            <p:stCondLst>
                              <p:cond delay="3500"/>
                            </p:stCondLst>
                            <p:childTnLst>
                              <p:par>
                                <p:cTn id="26" presetID="12" presetClass="entr" presetSubtype="4"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ppt_y</p:attrName>
                                        </p:attrNameLst>
                                      </p:cBhvr>
                                      <p:tavLst>
                                        <p:tav tm="0">
                                          <p:val>
                                            <p:strVal val="#ppt_y+#ppt_h*1.125000"/>
                                          </p:val>
                                        </p:tav>
                                        <p:tav tm="100000">
                                          <p:val>
                                            <p:strVal val="#ppt_y"/>
                                          </p:val>
                                        </p:tav>
                                      </p:tavLst>
                                    </p:anim>
                                    <p:animEffect transition="in" filter="wipe(up)">
                                      <p:cBhvr>
                                        <p:cTn id="29" dur="500"/>
                                        <p:tgtEl>
                                          <p:spTgt spid="39"/>
                                        </p:tgtEl>
                                      </p:cBhvr>
                                    </p:animEffect>
                                  </p:childTnLst>
                                </p:cTn>
                              </p:par>
                            </p:childTnLst>
                          </p:cTn>
                        </p:par>
                        <p:par>
                          <p:cTn id="30" fill="hold">
                            <p:stCondLst>
                              <p:cond delay="4000"/>
                            </p:stCondLst>
                            <p:childTnLst>
                              <p:par>
                                <p:cTn id="31" presetID="12" presetClass="entr" presetSubtype="8"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p:tgtEl>
                                          <p:spTgt spid="40"/>
                                        </p:tgtEl>
                                        <p:attrNameLst>
                                          <p:attrName>ppt_x</p:attrName>
                                        </p:attrNameLst>
                                      </p:cBhvr>
                                      <p:tavLst>
                                        <p:tav tm="0">
                                          <p:val>
                                            <p:strVal val="#ppt_x-#ppt_w*1.125000"/>
                                          </p:val>
                                        </p:tav>
                                        <p:tav tm="100000">
                                          <p:val>
                                            <p:strVal val="#ppt_x"/>
                                          </p:val>
                                        </p:tav>
                                      </p:tavLst>
                                    </p:anim>
                                    <p:animEffect transition="in" filter="wipe(right)">
                                      <p:cBhvr>
                                        <p:cTn id="34" dur="500"/>
                                        <p:tgtEl>
                                          <p:spTgt spid="40"/>
                                        </p:tgtEl>
                                      </p:cBhvr>
                                    </p:animEffect>
                                  </p:childTnLst>
                                </p:cTn>
                              </p:par>
                            </p:childTnLst>
                          </p:cTn>
                        </p:par>
                        <p:par>
                          <p:cTn id="35" fill="hold">
                            <p:stCondLst>
                              <p:cond delay="4500"/>
                            </p:stCondLst>
                            <p:childTnLst>
                              <p:par>
                                <p:cTn id="36" presetID="12" presetClass="entr" presetSubtype="2"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p:tgtEl>
                                          <p:spTgt spid="37"/>
                                        </p:tgtEl>
                                        <p:attrNameLst>
                                          <p:attrName>ppt_x</p:attrName>
                                        </p:attrNameLst>
                                      </p:cBhvr>
                                      <p:tavLst>
                                        <p:tav tm="0">
                                          <p:val>
                                            <p:strVal val="#ppt_x+#ppt_w*1.125000"/>
                                          </p:val>
                                        </p:tav>
                                        <p:tav tm="100000">
                                          <p:val>
                                            <p:strVal val="#ppt_x"/>
                                          </p:val>
                                        </p:tav>
                                      </p:tavLst>
                                    </p:anim>
                                    <p:animEffect transition="in" filter="wipe(left)">
                                      <p:cBhvr>
                                        <p:cTn id="39" dur="500"/>
                                        <p:tgtEl>
                                          <p:spTgt spid="37"/>
                                        </p:tgtEl>
                                      </p:cBhvr>
                                    </p:animEffect>
                                  </p:childTnLst>
                                </p:cTn>
                              </p:par>
                            </p:childTnLst>
                          </p:cTn>
                        </p:par>
                        <p:par>
                          <p:cTn id="40" fill="hold">
                            <p:stCondLst>
                              <p:cond delay="5000"/>
                            </p:stCondLst>
                            <p:childTnLst>
                              <p:par>
                                <p:cTn id="41" presetID="12" presetClass="entr" presetSubtype="1"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p:tgtEl>
                                          <p:spTgt spid="38"/>
                                        </p:tgtEl>
                                        <p:attrNameLst>
                                          <p:attrName>ppt_y</p:attrName>
                                        </p:attrNameLst>
                                      </p:cBhvr>
                                      <p:tavLst>
                                        <p:tav tm="0">
                                          <p:val>
                                            <p:strVal val="#ppt_y-#ppt_h*1.125000"/>
                                          </p:val>
                                        </p:tav>
                                        <p:tav tm="100000">
                                          <p:val>
                                            <p:strVal val="#ppt_y"/>
                                          </p:val>
                                        </p:tav>
                                      </p:tavLst>
                                    </p:anim>
                                    <p:animEffect transition="in" filter="wipe(down)">
                                      <p:cBhvr>
                                        <p:cTn id="44" dur="500"/>
                                        <p:tgtEl>
                                          <p:spTgt spid="38"/>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0" presetClass="path" presetSubtype="0" accel="50000" decel="50000" fill="hold" nodeType="withEffect">
                                  <p:stCondLst>
                                    <p:cond delay="0"/>
                                  </p:stCondLst>
                                  <p:childTnLst>
                                    <p:animMotion origin="layout" path="M -0.05518 -2.99213E-6 L -5.20736E-6 -2.99213E-6 " pathEditMode="relative" ptsTypes="AA">
                                      <p:cBhvr>
                                        <p:cTn id="50" dur="1000" fill="hold"/>
                                        <p:tgtEl>
                                          <p:spTgt spid="42"/>
                                        </p:tgtEl>
                                        <p:attrNameLst>
                                          <p:attrName>ppt_x</p:attrName>
                                          <p:attrName>ppt_y</p:attrName>
                                        </p:attrNameLst>
                                      </p:cBhvr>
                                    </p:animMotion>
                                  </p:childTnLst>
                                </p:cTn>
                              </p:par>
                              <p:par>
                                <p:cTn id="51" presetID="55"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1000" fill="hold"/>
                                        <p:tgtEl>
                                          <p:spTgt spid="41"/>
                                        </p:tgtEl>
                                        <p:attrNameLst>
                                          <p:attrName>ppt_w</p:attrName>
                                        </p:attrNameLst>
                                      </p:cBhvr>
                                      <p:tavLst>
                                        <p:tav tm="0">
                                          <p:val>
                                            <p:strVal val="#ppt_w*0.70"/>
                                          </p:val>
                                        </p:tav>
                                        <p:tav tm="100000">
                                          <p:val>
                                            <p:strVal val="#ppt_w"/>
                                          </p:val>
                                        </p:tav>
                                      </p:tavLst>
                                    </p:anim>
                                    <p:anim calcmode="lin" valueType="num">
                                      <p:cBhvr>
                                        <p:cTn id="54" dur="1000" fill="hold"/>
                                        <p:tgtEl>
                                          <p:spTgt spid="41"/>
                                        </p:tgtEl>
                                        <p:attrNameLst>
                                          <p:attrName>ppt_h</p:attrName>
                                        </p:attrNameLst>
                                      </p:cBhvr>
                                      <p:tavLst>
                                        <p:tav tm="0">
                                          <p:val>
                                            <p:strVal val="#ppt_h"/>
                                          </p:val>
                                        </p:tav>
                                        <p:tav tm="100000">
                                          <p:val>
                                            <p:strVal val="#ppt_h"/>
                                          </p:val>
                                        </p:tav>
                                      </p:tavLst>
                                    </p:anim>
                                    <p:animEffect transition="in" filter="fade">
                                      <p:cBhvr>
                                        <p:cTn id="55" dur="1000"/>
                                        <p:tgtEl>
                                          <p:spTgt spid="4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0" presetClass="path" presetSubtype="0" accel="50000" decel="50000" fill="hold" nodeType="withEffect">
                                  <p:stCondLst>
                                    <p:cond delay="0"/>
                                  </p:stCondLst>
                                  <p:childTnLst>
                                    <p:animMotion origin="layout" path="M -0.05518 -2.99213E-6 L -5.20736E-6 -2.99213E-6 " pathEditMode="relative" ptsTypes="AA">
                                      <p:cBhvr>
                                        <p:cTn id="61" dur="1000" fill="hold"/>
                                        <p:tgtEl>
                                          <p:spTgt spid="46"/>
                                        </p:tgtEl>
                                        <p:attrNameLst>
                                          <p:attrName>ppt_x</p:attrName>
                                          <p:attrName>ppt_y</p:attrName>
                                        </p:attrNameLst>
                                      </p:cBhvr>
                                    </p:animMotion>
                                  </p:childTnLst>
                                </p:cTn>
                              </p:par>
                              <p:par>
                                <p:cTn id="62" presetID="55"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1000" fill="hold"/>
                                        <p:tgtEl>
                                          <p:spTgt spid="45"/>
                                        </p:tgtEl>
                                        <p:attrNameLst>
                                          <p:attrName>ppt_w</p:attrName>
                                        </p:attrNameLst>
                                      </p:cBhvr>
                                      <p:tavLst>
                                        <p:tav tm="0">
                                          <p:val>
                                            <p:strVal val="#ppt_w*0.70"/>
                                          </p:val>
                                        </p:tav>
                                        <p:tav tm="100000">
                                          <p:val>
                                            <p:strVal val="#ppt_w"/>
                                          </p:val>
                                        </p:tav>
                                      </p:tavLst>
                                    </p:anim>
                                    <p:anim calcmode="lin" valueType="num">
                                      <p:cBhvr>
                                        <p:cTn id="65" dur="1000" fill="hold"/>
                                        <p:tgtEl>
                                          <p:spTgt spid="45"/>
                                        </p:tgtEl>
                                        <p:attrNameLst>
                                          <p:attrName>ppt_h</p:attrName>
                                        </p:attrNameLst>
                                      </p:cBhvr>
                                      <p:tavLst>
                                        <p:tav tm="0">
                                          <p:val>
                                            <p:strVal val="#ppt_h"/>
                                          </p:val>
                                        </p:tav>
                                        <p:tav tm="100000">
                                          <p:val>
                                            <p:strVal val="#ppt_h"/>
                                          </p:val>
                                        </p:tav>
                                      </p:tavLst>
                                    </p:anim>
                                    <p:animEffect transition="in" filter="fade">
                                      <p:cBhvr>
                                        <p:cTn id="66" dur="1000"/>
                                        <p:tgtEl>
                                          <p:spTgt spid="45"/>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0" presetClass="path" presetSubtype="0" accel="50000" decel="50000" fill="hold" nodeType="withEffect">
                                  <p:stCondLst>
                                    <p:cond delay="0"/>
                                  </p:stCondLst>
                                  <p:childTnLst>
                                    <p:animMotion origin="layout" path="M -0.05518 -2.99213E-6 L -5.20736E-6 -2.99213E-6 " pathEditMode="relative" ptsTypes="AA">
                                      <p:cBhvr>
                                        <p:cTn id="72" dur="1000" fill="hold"/>
                                        <p:tgtEl>
                                          <p:spTgt spid="50"/>
                                        </p:tgtEl>
                                        <p:attrNameLst>
                                          <p:attrName>ppt_x</p:attrName>
                                          <p:attrName>ppt_y</p:attrName>
                                        </p:attrNameLst>
                                      </p:cBhvr>
                                    </p:animMotion>
                                  </p:childTnLst>
                                </p:cTn>
                              </p:par>
                              <p:par>
                                <p:cTn id="73" presetID="55"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p:cTn id="75" dur="1000" fill="hold"/>
                                        <p:tgtEl>
                                          <p:spTgt spid="49"/>
                                        </p:tgtEl>
                                        <p:attrNameLst>
                                          <p:attrName>ppt_w</p:attrName>
                                        </p:attrNameLst>
                                      </p:cBhvr>
                                      <p:tavLst>
                                        <p:tav tm="0">
                                          <p:val>
                                            <p:strVal val="#ppt_w*0.70"/>
                                          </p:val>
                                        </p:tav>
                                        <p:tav tm="100000">
                                          <p:val>
                                            <p:strVal val="#ppt_w"/>
                                          </p:val>
                                        </p:tav>
                                      </p:tavLst>
                                    </p:anim>
                                    <p:anim calcmode="lin" valueType="num">
                                      <p:cBhvr>
                                        <p:cTn id="76" dur="1000" fill="hold"/>
                                        <p:tgtEl>
                                          <p:spTgt spid="49"/>
                                        </p:tgtEl>
                                        <p:attrNameLst>
                                          <p:attrName>ppt_h</p:attrName>
                                        </p:attrNameLst>
                                      </p:cBhvr>
                                      <p:tavLst>
                                        <p:tav tm="0">
                                          <p:val>
                                            <p:strVal val="#ppt_h"/>
                                          </p:val>
                                        </p:tav>
                                        <p:tav tm="100000">
                                          <p:val>
                                            <p:strVal val="#ppt_h"/>
                                          </p:val>
                                        </p:tav>
                                      </p:tavLst>
                                    </p:anim>
                                    <p:animEffect transition="in" filter="fade">
                                      <p:cBhvr>
                                        <p:cTn id="77" dur="1000"/>
                                        <p:tgtEl>
                                          <p:spTgt spid="49"/>
                                        </p:tgtEl>
                                      </p:cBhvr>
                                    </p:animEffect>
                                  </p:childTnLst>
                                </p:cTn>
                              </p:par>
                            </p:childTnLst>
                          </p:cTn>
                        </p:par>
                        <p:par>
                          <p:cTn id="78" fill="hold">
                            <p:stCondLst>
                              <p:cond delay="8500"/>
                            </p:stCondLst>
                            <p:childTnLst>
                              <p:par>
                                <p:cTn id="79" presetID="10" presetClass="entr" presetSubtype="0" fill="hold" nodeType="after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0" presetClass="path" presetSubtype="0" accel="50000" decel="50000" fill="hold" nodeType="withEffect">
                                  <p:stCondLst>
                                    <p:cond delay="0"/>
                                  </p:stCondLst>
                                  <p:childTnLst>
                                    <p:animMotion origin="layout" path="M -0.05518 -2.99213E-6 L -5.20736E-6 -2.99213E-6 " pathEditMode="relative" ptsTypes="AA">
                                      <p:cBhvr>
                                        <p:cTn id="83" dur="1000" fill="hold"/>
                                        <p:tgtEl>
                                          <p:spTgt spid="54"/>
                                        </p:tgtEl>
                                        <p:attrNameLst>
                                          <p:attrName>ppt_x</p:attrName>
                                          <p:attrName>ppt_y</p:attrName>
                                        </p:attrNameLst>
                                      </p:cBhvr>
                                    </p:animMotion>
                                  </p:childTnLst>
                                </p:cTn>
                              </p:par>
                              <p:par>
                                <p:cTn id="84" presetID="55"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p:cTn id="86" dur="1000" fill="hold"/>
                                        <p:tgtEl>
                                          <p:spTgt spid="53"/>
                                        </p:tgtEl>
                                        <p:attrNameLst>
                                          <p:attrName>ppt_w</p:attrName>
                                        </p:attrNameLst>
                                      </p:cBhvr>
                                      <p:tavLst>
                                        <p:tav tm="0">
                                          <p:val>
                                            <p:strVal val="#ppt_w*0.70"/>
                                          </p:val>
                                        </p:tav>
                                        <p:tav tm="100000">
                                          <p:val>
                                            <p:strVal val="#ppt_w"/>
                                          </p:val>
                                        </p:tav>
                                      </p:tavLst>
                                    </p:anim>
                                    <p:anim calcmode="lin" valueType="num">
                                      <p:cBhvr>
                                        <p:cTn id="87" dur="1000" fill="hold"/>
                                        <p:tgtEl>
                                          <p:spTgt spid="53"/>
                                        </p:tgtEl>
                                        <p:attrNameLst>
                                          <p:attrName>ppt_h</p:attrName>
                                        </p:attrNameLst>
                                      </p:cBhvr>
                                      <p:tavLst>
                                        <p:tav tm="0">
                                          <p:val>
                                            <p:strVal val="#ppt_h"/>
                                          </p:val>
                                        </p:tav>
                                        <p:tav tm="100000">
                                          <p:val>
                                            <p:strVal val="#ppt_h"/>
                                          </p:val>
                                        </p:tav>
                                      </p:tavLst>
                                    </p:anim>
                                    <p:animEffect transition="in" filter="fade">
                                      <p:cBhvr>
                                        <p:cTn id="88" dur="1000"/>
                                        <p:tgtEl>
                                          <p:spTgt spid="53"/>
                                        </p:tgtEl>
                                      </p:cBhvr>
                                    </p:animEffect>
                                  </p:childTnLst>
                                </p:cTn>
                              </p:par>
                            </p:childTnLst>
                          </p:cTn>
                        </p:par>
                        <p:par>
                          <p:cTn id="89" fill="hold">
                            <p:stCondLst>
                              <p:cond delay="9500"/>
                            </p:stCondLst>
                            <p:childTnLst>
                              <p:par>
                                <p:cTn id="90" presetID="10" presetClass="entr" presetSubtype="0" fill="hold" nodeType="after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0" presetClass="path" presetSubtype="0" accel="50000" decel="50000" fill="hold" nodeType="withEffect">
                                  <p:stCondLst>
                                    <p:cond delay="0"/>
                                  </p:stCondLst>
                                  <p:childTnLst>
                                    <p:animMotion origin="layout" path="M -0.05518 -2.99213E-6 L -5.20736E-6 -2.99213E-6 " pathEditMode="relative" ptsTypes="AA">
                                      <p:cBhvr>
                                        <p:cTn id="94" dur="1000" fill="hold"/>
                                        <p:tgtEl>
                                          <p:spTgt spid="58"/>
                                        </p:tgtEl>
                                        <p:attrNameLst>
                                          <p:attrName>ppt_x</p:attrName>
                                          <p:attrName>ppt_y</p:attrName>
                                        </p:attrNameLst>
                                      </p:cBhvr>
                                    </p:animMotion>
                                  </p:childTnLst>
                                </p:cTn>
                              </p:par>
                              <p:par>
                                <p:cTn id="95" presetID="55"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anim calcmode="lin" valueType="num">
                                      <p:cBhvr>
                                        <p:cTn id="97" dur="1000" fill="hold"/>
                                        <p:tgtEl>
                                          <p:spTgt spid="57"/>
                                        </p:tgtEl>
                                        <p:attrNameLst>
                                          <p:attrName>ppt_w</p:attrName>
                                        </p:attrNameLst>
                                      </p:cBhvr>
                                      <p:tavLst>
                                        <p:tav tm="0">
                                          <p:val>
                                            <p:strVal val="#ppt_w*0.70"/>
                                          </p:val>
                                        </p:tav>
                                        <p:tav tm="100000">
                                          <p:val>
                                            <p:strVal val="#ppt_w"/>
                                          </p:val>
                                        </p:tav>
                                      </p:tavLst>
                                    </p:anim>
                                    <p:anim calcmode="lin" valueType="num">
                                      <p:cBhvr>
                                        <p:cTn id="98" dur="1000" fill="hold"/>
                                        <p:tgtEl>
                                          <p:spTgt spid="57"/>
                                        </p:tgtEl>
                                        <p:attrNameLst>
                                          <p:attrName>ppt_h</p:attrName>
                                        </p:attrNameLst>
                                      </p:cBhvr>
                                      <p:tavLst>
                                        <p:tav tm="0">
                                          <p:val>
                                            <p:strVal val="#ppt_h"/>
                                          </p:val>
                                        </p:tav>
                                        <p:tav tm="100000">
                                          <p:val>
                                            <p:strVal val="#ppt_h"/>
                                          </p:val>
                                        </p:tav>
                                      </p:tavLst>
                                    </p:anim>
                                    <p:animEffect transition="in" filter="fade">
                                      <p:cBhvr>
                                        <p:cTn id="9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7" grpId="0"/>
      <p:bldP spid="38" grpId="0"/>
      <p:bldP spid="39" grpId="0"/>
      <p:bldP spid="40" grpId="0"/>
      <p:bldP spid="41" grpId="0" animBg="1"/>
      <p:bldP spid="45" grpId="0" animBg="1"/>
      <p:bldP spid="49" grpId="0" animBg="1"/>
      <p:bldP spid="53" grpId="0" animBg="1"/>
      <p:bldP spid="5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96</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grpSp>
        <p:nvGrpSpPr>
          <p:cNvPr id="10" name="Group 7"/>
          <p:cNvGrpSpPr/>
          <p:nvPr/>
        </p:nvGrpSpPr>
        <p:grpSpPr>
          <a:xfrm>
            <a:off x="5560268" y="1420568"/>
            <a:ext cx="2730671" cy="3392724"/>
            <a:chOff x="5289705" y="1347770"/>
            <a:chExt cx="3308602" cy="4110775"/>
          </a:xfrm>
          <a:gradFill flip="none" rotWithShape="1">
            <a:gsLst>
              <a:gs pos="0">
                <a:schemeClr val="tx1"/>
              </a:gs>
              <a:gs pos="100000">
                <a:schemeClr val="tx1">
                  <a:lumMod val="75000"/>
                  <a:lumOff val="25000"/>
                </a:schemeClr>
              </a:gs>
            </a:gsLst>
            <a:lin ang="16200000" scaled="0"/>
            <a:tileRect/>
          </a:gradFill>
          <a:effectLst>
            <a:outerShdw dist="76200" dir="720000" algn="tl" rotWithShape="0">
              <a:srgbClr val="000000"/>
            </a:outerShdw>
            <a:reflection stA="34000" endPos="29000" dist="12700" dir="5400000" sy="-100000" algn="bl" rotWithShape="0"/>
          </a:effectLst>
        </p:grpSpPr>
        <p:sp>
          <p:nvSpPr>
            <p:cNvPr id="13" name="Oval 4"/>
            <p:cNvSpPr/>
            <p:nvPr/>
          </p:nvSpPr>
          <p:spPr>
            <a:xfrm>
              <a:off x="6564672" y="1347770"/>
              <a:ext cx="715205" cy="76480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sp>
          <p:nvSpPr>
            <p:cNvPr id="14" name="Rounded Rectangle 5"/>
            <p:cNvSpPr/>
            <p:nvPr/>
          </p:nvSpPr>
          <p:spPr>
            <a:xfrm>
              <a:off x="6428263" y="2170296"/>
              <a:ext cx="989399" cy="1712832"/>
            </a:xfrm>
            <a:prstGeom prst="roundRect">
              <a:avLst>
                <a:gd name="adj" fmla="val 29794"/>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sp>
          <p:nvSpPr>
            <p:cNvPr id="15" name="Rounded Rectangle 6"/>
            <p:cNvSpPr/>
            <p:nvPr/>
          </p:nvSpPr>
          <p:spPr>
            <a:xfrm>
              <a:off x="6514849" y="3550378"/>
              <a:ext cx="361165" cy="1908167"/>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sp>
          <p:nvSpPr>
            <p:cNvPr id="16" name="Rounded Rectangle 63"/>
            <p:cNvSpPr/>
            <p:nvPr/>
          </p:nvSpPr>
          <p:spPr>
            <a:xfrm>
              <a:off x="6996976" y="3550378"/>
              <a:ext cx="361165" cy="1908167"/>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sp>
          <p:nvSpPr>
            <p:cNvPr id="17" name="Rounded Rectangle 64"/>
            <p:cNvSpPr/>
            <p:nvPr/>
          </p:nvSpPr>
          <p:spPr>
            <a:xfrm rot="7480175">
              <a:off x="5900435" y="1253344"/>
              <a:ext cx="361164" cy="1582624"/>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sp>
          <p:nvSpPr>
            <p:cNvPr id="18" name="Rounded Rectangle 65"/>
            <p:cNvSpPr/>
            <p:nvPr/>
          </p:nvSpPr>
          <p:spPr>
            <a:xfrm rot="14157995">
              <a:off x="7634344" y="1247420"/>
              <a:ext cx="361164" cy="1566762"/>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800" dirty="0"/>
            </a:p>
          </p:txBody>
        </p:sp>
      </p:grpSp>
      <p:grpSp>
        <p:nvGrpSpPr>
          <p:cNvPr id="19" name="Group 3"/>
          <p:cNvGrpSpPr>
            <a:grpSpLocks/>
          </p:cNvGrpSpPr>
          <p:nvPr/>
        </p:nvGrpSpPr>
        <p:grpSpPr bwMode="auto">
          <a:xfrm rot="-720499">
            <a:off x="4025514" y="596222"/>
            <a:ext cx="4801929" cy="1822450"/>
            <a:chOff x="2491934" y="1616999"/>
            <a:chExt cx="6904999" cy="1823371"/>
          </a:xfrm>
        </p:grpSpPr>
        <p:sp>
          <p:nvSpPr>
            <p:cNvPr id="20" name="Rounded Rectangle 47"/>
            <p:cNvSpPr/>
            <p:nvPr/>
          </p:nvSpPr>
          <p:spPr>
            <a:xfrm rot="1322958">
              <a:off x="4433566" y="1880681"/>
              <a:ext cx="1195279" cy="67344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21" name="Rounded Rectangle 48"/>
            <p:cNvSpPr/>
            <p:nvPr/>
          </p:nvSpPr>
          <p:spPr>
            <a:xfrm rot="21378271">
              <a:off x="6335723" y="2269289"/>
              <a:ext cx="1195280" cy="67344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22" name="Rounded Rectangle 49"/>
            <p:cNvSpPr/>
            <p:nvPr/>
          </p:nvSpPr>
          <p:spPr>
            <a:xfrm rot="21378271">
              <a:off x="2529236" y="1632868"/>
              <a:ext cx="1195279" cy="671851"/>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23" name="Rounded Rectangle 50"/>
            <p:cNvSpPr/>
            <p:nvPr/>
          </p:nvSpPr>
          <p:spPr>
            <a:xfrm rot="1322958">
              <a:off x="8162699" y="2721463"/>
              <a:ext cx="1195279" cy="67344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24" name="Rounded Rectangle 51"/>
            <p:cNvSpPr/>
            <p:nvPr/>
          </p:nvSpPr>
          <p:spPr>
            <a:xfrm rot="21378271">
              <a:off x="2491934" y="1616999"/>
              <a:ext cx="1251391" cy="73778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25" name="Rounded Rectangle 52"/>
            <p:cNvSpPr/>
            <p:nvPr/>
          </p:nvSpPr>
          <p:spPr>
            <a:xfrm rot="1290935">
              <a:off x="4414167" y="1838094"/>
              <a:ext cx="1251391" cy="73778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26" name="Rounded Rectangle 53"/>
            <p:cNvSpPr/>
            <p:nvPr/>
          </p:nvSpPr>
          <p:spPr>
            <a:xfrm rot="21447133">
              <a:off x="6320002" y="2246134"/>
              <a:ext cx="1251391" cy="73778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27" name="Rounded Rectangle 54"/>
            <p:cNvSpPr/>
            <p:nvPr/>
          </p:nvSpPr>
          <p:spPr>
            <a:xfrm rot="1322332">
              <a:off x="8145542" y="2702590"/>
              <a:ext cx="1251391" cy="737780"/>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28" name="Rounded Rectangle 56"/>
            <p:cNvSpPr/>
            <p:nvPr/>
          </p:nvSpPr>
          <p:spPr>
            <a:xfrm rot="678271" flipV="1">
              <a:off x="5355066" y="2440025"/>
              <a:ext cx="1195279" cy="4606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29" name="Rounded Rectangle 57"/>
            <p:cNvSpPr/>
            <p:nvPr/>
          </p:nvSpPr>
          <p:spPr>
            <a:xfrm rot="1092255" flipV="1">
              <a:off x="7310385" y="2731320"/>
              <a:ext cx="1196866" cy="4606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30" name="Rounded Rectangle 58"/>
            <p:cNvSpPr/>
            <p:nvPr/>
          </p:nvSpPr>
          <p:spPr>
            <a:xfrm rot="458187" flipV="1">
              <a:off x="3465888" y="2021686"/>
              <a:ext cx="1195280" cy="4447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31" name="Rounded Rectangle 59"/>
            <p:cNvSpPr/>
            <p:nvPr/>
          </p:nvSpPr>
          <p:spPr>
            <a:xfrm rot="678271">
              <a:off x="5274788" y="2351820"/>
              <a:ext cx="1358777" cy="262070"/>
            </a:xfrm>
            <a:prstGeom prst="roundRect">
              <a:avLst>
                <a:gd name="adj" fmla="val 43431"/>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32" name="Rounded Rectangle 60"/>
            <p:cNvSpPr/>
            <p:nvPr/>
          </p:nvSpPr>
          <p:spPr>
            <a:xfrm rot="418607">
              <a:off x="3373074" y="1916030"/>
              <a:ext cx="1357190" cy="260482"/>
            </a:xfrm>
            <a:prstGeom prst="roundRect">
              <a:avLst>
                <a:gd name="adj" fmla="val 43431"/>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33" name="Rounded Rectangle 61"/>
            <p:cNvSpPr/>
            <p:nvPr/>
          </p:nvSpPr>
          <p:spPr>
            <a:xfrm rot="1051751">
              <a:off x="7229415" y="2639364"/>
              <a:ext cx="1357189" cy="260482"/>
            </a:xfrm>
            <a:prstGeom prst="roundRect">
              <a:avLst>
                <a:gd name="adj" fmla="val 43431"/>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nb-NO" sz="1800">
                <a:solidFill>
                  <a:srgbClr val="FFFFFF"/>
                </a:solidFill>
                <a:ea typeface="ＭＳ Ｐゴシック" charset="-128"/>
              </a:endParaRPr>
            </a:p>
          </p:txBody>
        </p:sp>
      </p:grpSp>
      <p:sp>
        <p:nvSpPr>
          <p:cNvPr id="34" name="Rectangle 38"/>
          <p:cNvSpPr/>
          <p:nvPr/>
        </p:nvSpPr>
        <p:spPr bwMode="auto">
          <a:xfrm>
            <a:off x="420004" y="1898662"/>
            <a:ext cx="3600000" cy="36000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marR="73025" lvl="0">
              <a:spcBef>
                <a:spcPts val="300"/>
              </a:spcBef>
            </a:pPr>
            <a:endParaRPr lang="en-US" sz="1400" dirty="0">
              <a:latin typeface="Adobe نسخ Medium" pitchFamily="50" charset="-78"/>
              <a:ea typeface="Batang"/>
              <a:cs typeface="Adobe نسخ Medium" pitchFamily="50" charset="-78"/>
            </a:endParaRPr>
          </a:p>
        </p:txBody>
      </p:sp>
      <p:sp>
        <p:nvSpPr>
          <p:cNvPr id="35" name="Round Same Side Corner Rectangle 39"/>
          <p:cNvSpPr>
            <a:spLocks noChangeArrowheads="1"/>
          </p:cNvSpPr>
          <p:nvPr/>
        </p:nvSpPr>
        <p:spPr bwMode="auto">
          <a:xfrm>
            <a:off x="420004" y="1700808"/>
            <a:ext cx="3647940" cy="360000"/>
          </a:xfrm>
          <a:custGeom>
            <a:avLst/>
            <a:gdLst>
              <a:gd name="T0" fmla="*/ 8919165 w 3261463"/>
              <a:gd name="T1" fmla="*/ 345187 h 348420"/>
              <a:gd name="T2" fmla="*/ 4459584 w 3261463"/>
              <a:gd name="T3" fmla="*/ 690376 h 348420"/>
              <a:gd name="T4" fmla="*/ 0 w 3261463"/>
              <a:gd name="T5" fmla="*/ 345187 h 348420"/>
              <a:gd name="T6" fmla="*/ 4459584 w 3261463"/>
              <a:gd name="T7" fmla="*/ 0 h 348420"/>
              <a:gd name="T8" fmla="*/ 0 60000 65536"/>
              <a:gd name="T9" fmla="*/ 0 60000 65536"/>
              <a:gd name="T10" fmla="*/ 0 60000 65536"/>
              <a:gd name="T11" fmla="*/ 0 60000 65536"/>
              <a:gd name="T12" fmla="*/ 17008 w 3261463"/>
              <a:gd name="T13" fmla="*/ 17008 h 348420"/>
              <a:gd name="T14" fmla="*/ 3244455 w 3261463"/>
              <a:gd name="T15" fmla="*/ 348420 h 348420"/>
            </a:gdLst>
            <a:ahLst/>
            <a:cxnLst>
              <a:cxn ang="T8">
                <a:pos x="T0" y="T1"/>
              </a:cxn>
              <a:cxn ang="T9">
                <a:pos x="T2" y="T3"/>
              </a:cxn>
              <a:cxn ang="T10">
                <a:pos x="T4" y="T5"/>
              </a:cxn>
              <a:cxn ang="T11">
                <a:pos x="T6" y="T7"/>
              </a:cxn>
            </a:cxnLst>
            <a:rect l="T12" t="T13" r="T14" b="T15"/>
            <a:pathLst>
              <a:path w="3261463" h="348420">
                <a:moveTo>
                  <a:pt x="58071" y="0"/>
                </a:moveTo>
                <a:lnTo>
                  <a:pt x="3203392" y="0"/>
                </a:lnTo>
                <a:lnTo>
                  <a:pt x="3203391" y="0"/>
                </a:lnTo>
                <a:cubicBezTo>
                  <a:pt x="3235463" y="0"/>
                  <a:pt x="3261463" y="25999"/>
                  <a:pt x="3261463" y="58071"/>
                </a:cubicBezTo>
                <a:lnTo>
                  <a:pt x="3261463" y="348420"/>
                </a:lnTo>
                <a:lnTo>
                  <a:pt x="0" y="348420"/>
                </a:lnTo>
                <a:lnTo>
                  <a:pt x="0" y="58071"/>
                </a:lnTo>
                <a:cubicBezTo>
                  <a:pt x="0" y="25999"/>
                  <a:pt x="25999" y="0"/>
                  <a:pt x="58070" y="0"/>
                </a:cubicBezTo>
                <a:lnTo>
                  <a:pt x="58071" y="0"/>
                </a:lnTo>
                <a:close/>
              </a:path>
            </a:pathLst>
          </a:custGeom>
          <a:gradFill rotWithShape="1">
            <a:gsLst>
              <a:gs pos="0">
                <a:srgbClr val="FF8D00"/>
              </a:gs>
              <a:gs pos="100000">
                <a:srgbClr val="E46C0A"/>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a:r>
              <a:rPr lang="ar-SA" sz="2400" b="1" dirty="0" smtClean="0">
                <a:solidFill>
                  <a:srgbClr val="FFFFFF"/>
                </a:solidFill>
                <a:latin typeface="Hacen Liner Screen" pitchFamily="2" charset="-78"/>
                <a:cs typeface="Hacen Liner Screen" pitchFamily="2" charset="-78"/>
              </a:rPr>
              <a:t>نقاط القوة</a:t>
            </a:r>
            <a:endParaRPr lang="en-US" sz="2000" b="1" dirty="0">
              <a:solidFill>
                <a:srgbClr val="FFFFFF"/>
              </a:solidFill>
              <a:latin typeface="Hacen Liner Screen" pitchFamily="2" charset="-78"/>
              <a:cs typeface="Hacen Liner Screen" pitchFamily="2" charset="-78"/>
            </a:endParaRPr>
          </a:p>
        </p:txBody>
      </p:sp>
      <p:sp>
        <p:nvSpPr>
          <p:cNvPr id="36" name="TextBox 1"/>
          <p:cNvSpPr txBox="1">
            <a:spLocks noChangeArrowheads="1"/>
          </p:cNvSpPr>
          <p:nvPr/>
        </p:nvSpPr>
        <p:spPr bwMode="auto">
          <a:xfrm>
            <a:off x="831165" y="2246908"/>
            <a:ext cx="3060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rtl="1" eaLnBrk="1" hangingPunct="1"/>
            <a:r>
              <a:rPr lang="ar-SA" sz="1800" dirty="0" smtClean="0">
                <a:solidFill>
                  <a:schemeClr val="bg1"/>
                </a:solidFill>
                <a:latin typeface="Hacen Liner Screen" pitchFamily="2" charset="-78"/>
                <a:cs typeface="Hacen Liner Screen" pitchFamily="2" charset="-78"/>
              </a:rPr>
              <a:t>ما هي المزايا التي نتمتع بها ؟</a:t>
            </a:r>
          </a:p>
          <a:p>
            <a:pPr eaLnBrk="1" hangingPunct="1"/>
            <a:r>
              <a:rPr lang="ar-SA" sz="1800" dirty="0">
                <a:solidFill>
                  <a:schemeClr val="bg1"/>
                </a:solidFill>
                <a:latin typeface="Hacen Liner Screen" pitchFamily="2" charset="-78"/>
                <a:cs typeface="Hacen Liner Screen" pitchFamily="2" charset="-78"/>
              </a:rPr>
              <a:t>ما هو الشيء الذي تفعله وتؤديه أفضل من الآخرين  </a:t>
            </a:r>
            <a:r>
              <a:rPr lang="ar-SA" sz="1800" dirty="0">
                <a:solidFill>
                  <a:schemeClr val="bg1"/>
                </a:solidFill>
              </a:rPr>
              <a:t>؟</a:t>
            </a:r>
            <a:r>
              <a:rPr lang="en-US" sz="1800" dirty="0">
                <a:solidFill>
                  <a:schemeClr val="bg1"/>
                </a:solidFill>
              </a:rPr>
              <a:t> </a:t>
            </a:r>
            <a:endParaRPr lang="ar-SA" sz="1800" dirty="0" smtClean="0">
              <a:solidFill>
                <a:schemeClr val="bg1"/>
              </a:solidFill>
            </a:endParaRPr>
          </a:p>
          <a:p>
            <a:pPr lvl="0" eaLnBrk="1" hangingPunct="1"/>
            <a:r>
              <a:rPr lang="ar-SA" sz="1800" dirty="0">
                <a:solidFill>
                  <a:schemeClr val="bg1"/>
                </a:solidFill>
                <a:latin typeface="Hacen Liner Screen" pitchFamily="2" charset="-78"/>
                <a:cs typeface="Hacen Liner Screen" pitchFamily="2" charset="-78"/>
              </a:rPr>
              <a:t>ما هي الموارد التي ننفرد بها أو ذات الكلفة الأدنى التي تتوفر لدينا</a:t>
            </a:r>
            <a:r>
              <a:rPr lang="ar-SA" sz="1800" dirty="0">
                <a:solidFill>
                  <a:schemeClr val="bg1"/>
                </a:solidFill>
                <a:latin typeface="Adobe نسخ Medium" pitchFamily="50" charset="-78"/>
                <a:ea typeface="Batang"/>
                <a:cs typeface="Adobe نسخ Medium" pitchFamily="50" charset="-78"/>
              </a:rPr>
              <a:t>؟</a:t>
            </a:r>
            <a:endParaRPr lang="en-US" sz="1800" dirty="0">
              <a:solidFill>
                <a:schemeClr val="bg1"/>
              </a:solidFill>
              <a:latin typeface="Adobe نسخ Medium" pitchFamily="50" charset="-78"/>
              <a:ea typeface="Batang"/>
              <a:cs typeface="Adobe نسخ Medium" pitchFamily="50" charset="-78"/>
            </a:endParaRPr>
          </a:p>
          <a:p>
            <a:pPr lvl="0" eaLnBrk="1" hangingPunct="1"/>
            <a:r>
              <a:rPr lang="ar-SA" sz="1800" dirty="0">
                <a:solidFill>
                  <a:schemeClr val="bg1"/>
                </a:solidFill>
                <a:latin typeface="Hacen Liner Screen" pitchFamily="2" charset="-78"/>
                <a:cs typeface="Hacen Liner Screen" pitchFamily="2" charset="-78"/>
              </a:rPr>
              <a:t>ما هي نقاط قوة المؤسسة التي يراها الناس فينا</a:t>
            </a:r>
            <a:r>
              <a:rPr lang="ar-SA" sz="1800" dirty="0" smtClean="0">
                <a:solidFill>
                  <a:schemeClr val="bg1"/>
                </a:solidFill>
                <a:latin typeface="Hacen Liner Screen" pitchFamily="2" charset="-78"/>
                <a:cs typeface="Hacen Liner Screen" pitchFamily="2" charset="-78"/>
              </a:rPr>
              <a:t>؟</a:t>
            </a:r>
          </a:p>
          <a:p>
            <a:pPr lvl="0" eaLnBrk="1" hangingPunct="1"/>
            <a:endParaRPr lang="ar-SA" sz="1800" dirty="0" smtClean="0">
              <a:solidFill>
                <a:schemeClr val="bg1"/>
              </a:solidFill>
              <a:latin typeface="Hacen Liner Screen" pitchFamily="2" charset="-78"/>
              <a:cs typeface="Hacen Liner Screen" pitchFamily="2" charset="-78"/>
            </a:endParaRPr>
          </a:p>
          <a:p>
            <a:pPr algn="ctr" eaLnBrk="1" hangingPunct="1"/>
            <a:endParaRPr lang="en-US" sz="1800" dirty="0">
              <a:solidFill>
                <a:schemeClr val="bg1"/>
              </a:solidFill>
            </a:endParaRPr>
          </a:p>
          <a:p>
            <a:pPr algn="ctr" rtl="1" eaLnBrk="1" hangingPunct="1"/>
            <a:endParaRPr lang="en-US" sz="1800" dirty="0" smtClean="0">
              <a:solidFill>
                <a:schemeClr val="bg1"/>
              </a:solidFill>
              <a:latin typeface="Hacen Liner Screen" pitchFamily="2" charset="-78"/>
              <a:cs typeface="Hacen Liner Screen" pitchFamily="2" charset="-78"/>
            </a:endParaRPr>
          </a:p>
          <a:p>
            <a:pPr algn="ctr" rtl="1" eaLnBrk="1" hangingPunct="1"/>
            <a:r>
              <a:rPr lang="en-US" sz="1800" dirty="0" smtClean="0">
                <a:solidFill>
                  <a:schemeClr val="bg1"/>
                </a:solidFill>
                <a:latin typeface="Hacen Liner Screen" pitchFamily="2" charset="-78"/>
                <a:cs typeface="Hacen Liner Screen" pitchFamily="2" charset="-78"/>
              </a:rPr>
              <a:t> </a:t>
            </a:r>
            <a:endParaRPr lang="en-US" sz="1800" dirty="0">
              <a:solidFill>
                <a:schemeClr val="bg1"/>
              </a:solidFill>
              <a:latin typeface="Hacen Liner Screen" pitchFamily="2" charset="-78"/>
              <a:cs typeface="Hacen Liner Screen" pitchFamily="2" charset="-78"/>
            </a:endParaRPr>
          </a:p>
        </p:txBody>
      </p:sp>
      <p:sp>
        <p:nvSpPr>
          <p:cNvPr id="38" name="TextBox 43"/>
          <p:cNvSpPr txBox="1">
            <a:spLocks noChangeArrowheads="1"/>
          </p:cNvSpPr>
          <p:nvPr/>
        </p:nvSpPr>
        <p:spPr bwMode="auto">
          <a:xfrm>
            <a:off x="700989" y="4581128"/>
            <a:ext cx="3287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rtl="1" eaLnBrk="1" hangingPunct="1"/>
            <a:r>
              <a:rPr lang="ar-SA" sz="1800" u="sng" dirty="0">
                <a:solidFill>
                  <a:srgbClr val="C00000"/>
                </a:solidFill>
                <a:latin typeface="Hacen Liner Screen" pitchFamily="2" charset="-78"/>
                <a:cs typeface="Hacen Liner Screen" pitchFamily="2" charset="-78"/>
              </a:rPr>
              <a:t>أمثلة – موارد بشرية  دعم حكومي- مهارات ادارية او طبية متميزة</a:t>
            </a:r>
            <a:r>
              <a:rPr lang="en-US" sz="1800" u="sng" dirty="0">
                <a:solidFill>
                  <a:srgbClr val="C00000"/>
                </a:solidFill>
                <a:latin typeface="Hacen Liner Screen" pitchFamily="2" charset="-78"/>
                <a:cs typeface="Hacen Liner Screen" pitchFamily="2" charset="-78"/>
              </a:rPr>
              <a:t>.</a:t>
            </a:r>
            <a:r>
              <a:rPr lang="ar-SA" sz="1800" u="sng" dirty="0">
                <a:solidFill>
                  <a:srgbClr val="C00000"/>
                </a:solidFill>
                <a:latin typeface="Hacen Liner Screen" pitchFamily="2" charset="-78"/>
                <a:cs typeface="Hacen Liner Screen" pitchFamily="2" charset="-78"/>
              </a:rPr>
              <a:t> نظم معلومات</a:t>
            </a:r>
            <a:endParaRPr lang="en-US" sz="1800" u="sng" dirty="0">
              <a:solidFill>
                <a:srgbClr val="C00000"/>
              </a:solidFill>
              <a:latin typeface="Hacen Liner Screen" pitchFamily="2" charset="-78"/>
              <a:cs typeface="Hacen Liner Screen" pitchFamily="2" charset="-78"/>
            </a:endParaRPr>
          </a:p>
        </p:txBody>
      </p:sp>
      <p:grpSp>
        <p:nvGrpSpPr>
          <p:cNvPr id="39" name="Group 73"/>
          <p:cNvGrpSpPr>
            <a:grpSpLocks/>
          </p:cNvGrpSpPr>
          <p:nvPr/>
        </p:nvGrpSpPr>
        <p:grpSpPr bwMode="auto">
          <a:xfrm>
            <a:off x="6250816" y="1203061"/>
            <a:ext cx="1420812" cy="3632200"/>
            <a:chOff x="4958003" y="2040260"/>
            <a:chExt cx="1419906" cy="3630823"/>
          </a:xfrm>
        </p:grpSpPr>
        <p:grpSp>
          <p:nvGrpSpPr>
            <p:cNvPr id="40" name="Group 62"/>
            <p:cNvGrpSpPr/>
            <p:nvPr/>
          </p:nvGrpSpPr>
          <p:grpSpPr>
            <a:xfrm>
              <a:off x="5012363" y="2040260"/>
              <a:ext cx="1365546" cy="3630823"/>
              <a:chOff x="5163666" y="2003471"/>
              <a:chExt cx="1365546" cy="3630823"/>
            </a:xfrm>
            <a:solidFill>
              <a:schemeClr val="tx1"/>
            </a:solidFill>
          </p:grpSpPr>
          <p:sp>
            <p:nvSpPr>
              <p:cNvPr id="48" name="Oval 32"/>
              <p:cNvSpPr/>
              <p:nvPr/>
            </p:nvSpPr>
            <p:spPr>
              <a:xfrm>
                <a:off x="5546384" y="2241570"/>
                <a:ext cx="590276" cy="631213"/>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9" name="Rounded Rectangle 33"/>
              <p:cNvSpPr/>
              <p:nvPr/>
            </p:nvSpPr>
            <p:spPr>
              <a:xfrm>
                <a:off x="5433802" y="2920421"/>
                <a:ext cx="816575" cy="1413642"/>
              </a:xfrm>
              <a:prstGeom prst="roundRect">
                <a:avLst>
                  <a:gd name="adj" fmla="val 2979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50" name="Rounded Rectangle 34"/>
              <p:cNvSpPr/>
              <p:nvPr/>
            </p:nvSpPr>
            <p:spPr>
              <a:xfrm>
                <a:off x="5505264" y="4059437"/>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51" name="Rounded Rectangle 35"/>
              <p:cNvSpPr/>
              <p:nvPr/>
            </p:nvSpPr>
            <p:spPr>
              <a:xfrm>
                <a:off x="5903175" y="4059437"/>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52" name="Rounded Rectangle 37"/>
              <p:cNvSpPr/>
              <p:nvPr/>
            </p:nvSpPr>
            <p:spPr>
              <a:xfrm rot="11700000">
                <a:off x="6251261" y="2003471"/>
                <a:ext cx="277951" cy="1205772"/>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53" name="Rounded Rectangle 40"/>
              <p:cNvSpPr/>
              <p:nvPr/>
            </p:nvSpPr>
            <p:spPr>
              <a:xfrm rot="9900000" flipH="1">
                <a:off x="5163666" y="2003471"/>
                <a:ext cx="277951" cy="1205772"/>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grpSp>
        <p:grpSp>
          <p:nvGrpSpPr>
            <p:cNvPr id="41" name="Group 66"/>
            <p:cNvGrpSpPr/>
            <p:nvPr/>
          </p:nvGrpSpPr>
          <p:grpSpPr>
            <a:xfrm>
              <a:off x="4958003" y="2040260"/>
              <a:ext cx="1365546" cy="3630823"/>
              <a:chOff x="5163666" y="2003471"/>
              <a:chExt cx="1365546" cy="3630823"/>
            </a:xfrm>
            <a:gradFill>
              <a:gsLst>
                <a:gs pos="0">
                  <a:schemeClr val="tx1"/>
                </a:gs>
                <a:gs pos="100000">
                  <a:schemeClr val="tx1">
                    <a:lumMod val="75000"/>
                    <a:lumOff val="25000"/>
                  </a:schemeClr>
                </a:gs>
              </a:gsLst>
              <a:lin ang="16200000" scaled="0"/>
            </a:gradFill>
          </p:grpSpPr>
          <p:sp>
            <p:nvSpPr>
              <p:cNvPr id="42" name="Oval 67"/>
              <p:cNvSpPr/>
              <p:nvPr/>
            </p:nvSpPr>
            <p:spPr>
              <a:xfrm>
                <a:off x="5546384" y="2241570"/>
                <a:ext cx="590276" cy="631213"/>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3" name="Rounded Rectangle 68"/>
              <p:cNvSpPr/>
              <p:nvPr/>
            </p:nvSpPr>
            <p:spPr>
              <a:xfrm>
                <a:off x="5433802" y="2920421"/>
                <a:ext cx="816575" cy="1413642"/>
              </a:xfrm>
              <a:prstGeom prst="roundRect">
                <a:avLst>
                  <a:gd name="adj" fmla="val 2979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4" name="Rounded Rectangle 69"/>
              <p:cNvSpPr/>
              <p:nvPr/>
            </p:nvSpPr>
            <p:spPr>
              <a:xfrm>
                <a:off x="5505264" y="4059437"/>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5" name="Rounded Rectangle 70"/>
              <p:cNvSpPr/>
              <p:nvPr/>
            </p:nvSpPr>
            <p:spPr>
              <a:xfrm>
                <a:off x="5903175" y="4059437"/>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6" name="Rounded Rectangle 71"/>
              <p:cNvSpPr/>
              <p:nvPr/>
            </p:nvSpPr>
            <p:spPr>
              <a:xfrm rot="11700000">
                <a:off x="6251261" y="2003471"/>
                <a:ext cx="277951" cy="1205772"/>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7" name="Rounded Rectangle 72"/>
              <p:cNvSpPr/>
              <p:nvPr/>
            </p:nvSpPr>
            <p:spPr>
              <a:xfrm rot="9900000" flipH="1">
                <a:off x="5163666" y="2003471"/>
                <a:ext cx="277951" cy="1205772"/>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grpSp>
      </p:grpSp>
      <p:grpSp>
        <p:nvGrpSpPr>
          <p:cNvPr id="54" name="Group 19"/>
          <p:cNvGrpSpPr>
            <a:grpSpLocks/>
          </p:cNvGrpSpPr>
          <p:nvPr/>
        </p:nvGrpSpPr>
        <p:grpSpPr bwMode="auto">
          <a:xfrm>
            <a:off x="554940" y="2962151"/>
            <a:ext cx="250825" cy="250825"/>
            <a:chOff x="530225" y="5016500"/>
            <a:chExt cx="393700" cy="393700"/>
          </a:xfrm>
        </p:grpSpPr>
        <p:sp>
          <p:nvSpPr>
            <p:cNvPr id="55" name="Oval 1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56" name="Isosceles Triangle 66"/>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63" name="Group 19"/>
          <p:cNvGrpSpPr>
            <a:grpSpLocks/>
          </p:cNvGrpSpPr>
          <p:nvPr/>
        </p:nvGrpSpPr>
        <p:grpSpPr bwMode="auto">
          <a:xfrm>
            <a:off x="559702" y="4725144"/>
            <a:ext cx="250825" cy="250824"/>
            <a:chOff x="530225" y="5016501"/>
            <a:chExt cx="393700" cy="393700"/>
          </a:xfrm>
        </p:grpSpPr>
        <p:sp>
          <p:nvSpPr>
            <p:cNvPr id="64" name="Oval 51"/>
            <p:cNvSpPr>
              <a:spLocks noChangeArrowheads="1"/>
            </p:cNvSpPr>
            <p:nvPr/>
          </p:nvSpPr>
          <p:spPr bwMode="auto">
            <a:xfrm>
              <a:off x="530225" y="5016501"/>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65" name="Isosceles Triangle 82"/>
            <p:cNvSpPr/>
            <p:nvPr/>
          </p:nvSpPr>
          <p:spPr>
            <a:xfrm rot="5400000">
              <a:off x="634879" y="5111206"/>
              <a:ext cx="234228"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66" name="عنوان 1"/>
          <p:cNvSpPr>
            <a:spLocks noGrp="1"/>
          </p:cNvSpPr>
          <p:nvPr>
            <p:ph type="title"/>
          </p:nvPr>
        </p:nvSpPr>
        <p:spPr>
          <a:xfrm>
            <a:off x="1691680" y="77094"/>
            <a:ext cx="6823670" cy="759618"/>
          </a:xfrm>
        </p:spPr>
        <p:txBody>
          <a:bodyPr>
            <a:normAutofit/>
          </a:bodyPr>
          <a:lstStyle/>
          <a:p>
            <a:pPr algn="ctr"/>
            <a:r>
              <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أسئلة التحليل </a:t>
            </a: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الرباعي</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endParaRPr>
          </a:p>
        </p:txBody>
      </p:sp>
    </p:spTree>
    <p:extLst>
      <p:ext uri="{BB962C8B-B14F-4D97-AF65-F5344CB8AC3E}">
        <p14:creationId xmlns:p14="http://schemas.microsoft.com/office/powerpoint/2010/main" val="20149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6" presetClass="emph" presetSubtype="0" fill="hold" grpId="1" nodeType="withEffect">
                                  <p:stCondLst>
                                    <p:cond delay="600"/>
                                  </p:stCondLst>
                                  <p:childTnLst>
                                    <p:animEffect transition="out" filter="fade">
                                      <p:cBhvr>
                                        <p:cTn id="11" dur="500" tmFilter="0, 0; .2, .5; .8, .5; 1, 0"/>
                                        <p:tgtEl>
                                          <p:spTgt spid="35"/>
                                        </p:tgtEl>
                                      </p:cBhvr>
                                    </p:animEffect>
                                    <p:animScale>
                                      <p:cBhvr>
                                        <p:cTn id="12" dur="250" autoRev="1" fill="hold"/>
                                        <p:tgtEl>
                                          <p:spTgt spid="35"/>
                                        </p:tgtEl>
                                      </p:cBhvr>
                                      <p:by x="105000" y="105000"/>
                                    </p:animScale>
                                  </p:childTnLst>
                                </p:cTn>
                              </p:par>
                              <p:par>
                                <p:cTn id="13" presetID="22" presetClass="entr" presetSubtype="1" fill="hold" nodeType="withEffect">
                                  <p:stCondLst>
                                    <p:cond delay="100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1000"/>
                                        <p:tgtEl>
                                          <p:spTgt spid="3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0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1000"/>
                                        <p:tgtEl>
                                          <p:spTgt spid="38"/>
                                        </p:tgtEl>
                                      </p:cBhvr>
                                    </p:animEffect>
                                  </p:childTnLst>
                                </p:cTn>
                              </p:par>
                              <p:par>
                                <p:cTn id="27" presetID="22" presetClass="entr" presetSubtype="8"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1000"/>
                                        <p:tgtEl>
                                          <p:spTgt spid="63"/>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63" presetClass="path" presetSubtype="0" accel="50000" decel="50000" fill="hold" nodeType="withEffect">
                                  <p:stCondLst>
                                    <p:cond delay="0"/>
                                  </p:stCondLst>
                                  <p:childTnLst>
                                    <p:animMotion origin="layout" path="M -0.21146 5.08788E-7 L 2.77778E-7 5.08788E-7 " pathEditMode="relative" rAng="0" ptsTypes="AA">
                                      <p:cBhvr>
                                        <p:cTn id="35" dur="2000" fill="hold"/>
                                        <p:tgtEl>
                                          <p:spTgt spid="19"/>
                                        </p:tgtEl>
                                        <p:attrNameLst>
                                          <p:attrName>ppt_x</p:attrName>
                                          <p:attrName>ppt_y</p:attrName>
                                        </p:attrNameLst>
                                      </p:cBhvr>
                                      <p:rCtr x="10600" y="0"/>
                                    </p:animMotion>
                                  </p:childTnLst>
                                </p:cTn>
                              </p:par>
                              <p:par>
                                <p:cTn id="36" presetID="2" presetClass="entr" presetSubtype="2" fill="hold" nodeType="withEffect">
                                  <p:stCondLst>
                                    <p:cond delay="7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1+#ppt_w/2"/>
                                          </p:val>
                                        </p:tav>
                                        <p:tav tm="100000">
                                          <p:val>
                                            <p:strVal val="#ppt_x"/>
                                          </p:val>
                                        </p:tav>
                                      </p:tavLst>
                                    </p:anim>
                                    <p:anim calcmode="lin" valueType="num">
                                      <p:cBhvr additive="base">
                                        <p:cTn id="39" dur="10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10" presetClass="exit" presetSubtype="0" fill="hold" nodeType="afterEffect">
                                  <p:stCondLst>
                                    <p:cond delay="0"/>
                                  </p:stCondLst>
                                  <p:childTnLst>
                                    <p:animEffect transition="out" filter="fade">
                                      <p:cBhvr>
                                        <p:cTn id="42" dur="2200"/>
                                        <p:tgtEl>
                                          <p:spTgt spid="10"/>
                                        </p:tgtEl>
                                      </p:cBhvr>
                                    </p:animEffect>
                                    <p:set>
                                      <p:cBhvr>
                                        <p:cTn id="43" dur="1" fill="hold">
                                          <p:stCondLst>
                                            <p:cond delay="21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2500"/>
                                        <p:tgtEl>
                                          <p:spTgt spid="39"/>
                                        </p:tgtEl>
                                      </p:cBhvr>
                                    </p:animEffect>
                                  </p:childTnLst>
                                </p:cTn>
                              </p:par>
                              <p:par>
                                <p:cTn id="47" presetID="64" presetClass="path" presetSubtype="0" accel="50000" decel="50000" fill="hold" nodeType="withEffect">
                                  <p:stCondLst>
                                    <p:cond delay="0"/>
                                  </p:stCondLst>
                                  <p:childTnLst>
                                    <p:animMotion origin="layout" path="M 2.77778E-7 5.08788E-7 L 2.77778E-7 -0.08649 " pathEditMode="relative" rAng="0" ptsTypes="AA">
                                      <p:cBhvr>
                                        <p:cTn id="48" dur="2600" fill="hold"/>
                                        <p:tgtEl>
                                          <p:spTgt spid="19"/>
                                        </p:tgtEl>
                                        <p:attrNameLst>
                                          <p:attrName>ppt_x</p:attrName>
                                          <p:attrName>ppt_y</p:attrName>
                                        </p:attrNameLst>
                                      </p:cBhvr>
                                      <p:rCtr x="0" y="-4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p:bldP spid="3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97</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Rectangle 44"/>
          <p:cNvSpPr/>
          <p:nvPr/>
        </p:nvSpPr>
        <p:spPr>
          <a:xfrm>
            <a:off x="1698" y="1356309"/>
            <a:ext cx="9144000" cy="1206564"/>
          </a:xfrm>
          <a:prstGeom prst="rect">
            <a:avLst/>
          </a:prstGeom>
          <a:gradFill>
            <a:gsLst>
              <a:gs pos="43000">
                <a:schemeClr val="accent1">
                  <a:tint val="100000"/>
                  <a:shade val="100000"/>
                  <a:satMod val="130000"/>
                  <a:alpha val="0"/>
                </a:schemeClr>
              </a:gs>
              <a:gs pos="100000">
                <a:schemeClr val="tx1">
                  <a:lumMod val="95000"/>
                  <a:lumOff val="5000"/>
                  <a:alpha val="2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43" name="Rectangle 38"/>
          <p:cNvSpPr/>
          <p:nvPr/>
        </p:nvSpPr>
        <p:spPr bwMode="auto">
          <a:xfrm>
            <a:off x="467944" y="1610630"/>
            <a:ext cx="3600000" cy="36000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marR="73025" lvl="0">
              <a:spcBef>
                <a:spcPts val="300"/>
              </a:spcBef>
            </a:pPr>
            <a:endParaRPr lang="en-US" sz="1400" dirty="0">
              <a:latin typeface="Adobe نسخ Medium" pitchFamily="50" charset="-78"/>
              <a:ea typeface="Batang"/>
              <a:cs typeface="Adobe نسخ Medium" pitchFamily="50" charset="-78"/>
            </a:endParaRPr>
          </a:p>
        </p:txBody>
      </p:sp>
      <p:sp>
        <p:nvSpPr>
          <p:cNvPr id="44" name="Round Same Side Corner Rectangle 39"/>
          <p:cNvSpPr>
            <a:spLocks noChangeArrowheads="1"/>
          </p:cNvSpPr>
          <p:nvPr/>
        </p:nvSpPr>
        <p:spPr bwMode="auto">
          <a:xfrm>
            <a:off x="467944" y="1412776"/>
            <a:ext cx="3600000" cy="360000"/>
          </a:xfrm>
          <a:custGeom>
            <a:avLst/>
            <a:gdLst>
              <a:gd name="T0" fmla="*/ 8919165 w 3261463"/>
              <a:gd name="T1" fmla="*/ 345187 h 348420"/>
              <a:gd name="T2" fmla="*/ 4459584 w 3261463"/>
              <a:gd name="T3" fmla="*/ 690376 h 348420"/>
              <a:gd name="T4" fmla="*/ 0 w 3261463"/>
              <a:gd name="T5" fmla="*/ 345187 h 348420"/>
              <a:gd name="T6" fmla="*/ 4459584 w 3261463"/>
              <a:gd name="T7" fmla="*/ 0 h 348420"/>
              <a:gd name="T8" fmla="*/ 0 60000 65536"/>
              <a:gd name="T9" fmla="*/ 0 60000 65536"/>
              <a:gd name="T10" fmla="*/ 0 60000 65536"/>
              <a:gd name="T11" fmla="*/ 0 60000 65536"/>
              <a:gd name="T12" fmla="*/ 17008 w 3261463"/>
              <a:gd name="T13" fmla="*/ 17008 h 348420"/>
              <a:gd name="T14" fmla="*/ 3244455 w 3261463"/>
              <a:gd name="T15" fmla="*/ 348420 h 348420"/>
            </a:gdLst>
            <a:ahLst/>
            <a:cxnLst>
              <a:cxn ang="T8">
                <a:pos x="T0" y="T1"/>
              </a:cxn>
              <a:cxn ang="T9">
                <a:pos x="T2" y="T3"/>
              </a:cxn>
              <a:cxn ang="T10">
                <a:pos x="T4" y="T5"/>
              </a:cxn>
              <a:cxn ang="T11">
                <a:pos x="T6" y="T7"/>
              </a:cxn>
            </a:cxnLst>
            <a:rect l="T12" t="T13" r="T14" b="T15"/>
            <a:pathLst>
              <a:path w="3261463" h="348420">
                <a:moveTo>
                  <a:pt x="58071" y="0"/>
                </a:moveTo>
                <a:lnTo>
                  <a:pt x="3203392" y="0"/>
                </a:lnTo>
                <a:lnTo>
                  <a:pt x="3203391" y="0"/>
                </a:lnTo>
                <a:cubicBezTo>
                  <a:pt x="3235463" y="0"/>
                  <a:pt x="3261463" y="25999"/>
                  <a:pt x="3261463" y="58071"/>
                </a:cubicBezTo>
                <a:lnTo>
                  <a:pt x="3261463" y="348420"/>
                </a:lnTo>
                <a:lnTo>
                  <a:pt x="0" y="348420"/>
                </a:lnTo>
                <a:lnTo>
                  <a:pt x="0" y="58071"/>
                </a:lnTo>
                <a:cubicBezTo>
                  <a:pt x="0" y="25999"/>
                  <a:pt x="25999" y="0"/>
                  <a:pt x="58070" y="0"/>
                </a:cubicBezTo>
                <a:lnTo>
                  <a:pt x="58071" y="0"/>
                </a:lnTo>
                <a:close/>
              </a:path>
            </a:pathLst>
          </a:custGeom>
          <a:gradFill rotWithShape="1">
            <a:gsLst>
              <a:gs pos="0">
                <a:srgbClr val="FF8D00"/>
              </a:gs>
              <a:gs pos="100000">
                <a:srgbClr val="E46C0A"/>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a:r>
              <a:rPr lang="ar-SA" sz="2400" b="1" dirty="0" smtClean="0">
                <a:solidFill>
                  <a:srgbClr val="FFFFFF"/>
                </a:solidFill>
                <a:latin typeface="Hacen Liner Screen" pitchFamily="2" charset="-78"/>
                <a:cs typeface="Hacen Liner Screen" pitchFamily="2" charset="-78"/>
              </a:rPr>
              <a:t>نقاط الضعف</a:t>
            </a:r>
            <a:endParaRPr lang="en-US" sz="2000" b="1" dirty="0">
              <a:solidFill>
                <a:srgbClr val="FFFFFF"/>
              </a:solidFill>
              <a:latin typeface="Hacen Liner Screen" pitchFamily="2" charset="-78"/>
              <a:cs typeface="Hacen Liner Screen" pitchFamily="2" charset="-78"/>
            </a:endParaRPr>
          </a:p>
        </p:txBody>
      </p:sp>
      <p:sp>
        <p:nvSpPr>
          <p:cNvPr id="45" name="TextBox 1"/>
          <p:cNvSpPr txBox="1">
            <a:spLocks noChangeArrowheads="1"/>
          </p:cNvSpPr>
          <p:nvPr/>
        </p:nvSpPr>
        <p:spPr bwMode="auto">
          <a:xfrm>
            <a:off x="807700" y="1768191"/>
            <a:ext cx="3024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600" dirty="0">
                <a:solidFill>
                  <a:schemeClr val="bg1"/>
                </a:solidFill>
                <a:latin typeface="Hacen Liner Screen" pitchFamily="2" charset="-78"/>
                <a:cs typeface="Hacen Liner Screen" pitchFamily="2" charset="-78"/>
              </a:rPr>
              <a:t>الخصائص التي تضعنا  في وضع غير مؤات بالمقارنة مع الآخرين.</a:t>
            </a:r>
            <a:endParaRPr lang="en-US" sz="1600" dirty="0">
              <a:solidFill>
                <a:schemeClr val="bg1"/>
              </a:solidFill>
              <a:latin typeface="Hacen Liner Screen" pitchFamily="2" charset="-78"/>
              <a:cs typeface="Hacen Liner Screen" pitchFamily="2" charset="-78"/>
            </a:endParaRPr>
          </a:p>
          <a:p>
            <a:pPr eaLnBrk="1" hangingPunct="1"/>
            <a:r>
              <a:rPr lang="ar-SA" sz="1600" dirty="0">
                <a:solidFill>
                  <a:schemeClr val="bg1"/>
                </a:solidFill>
                <a:latin typeface="Hacen Liner Screen" pitchFamily="2" charset="-78"/>
                <a:cs typeface="Hacen Liner Screen" pitchFamily="2" charset="-78"/>
              </a:rPr>
              <a:t>نقاط التحسين ؟</a:t>
            </a:r>
            <a:endParaRPr lang="en-US" sz="1600" dirty="0">
              <a:solidFill>
                <a:schemeClr val="bg1"/>
              </a:solidFill>
              <a:latin typeface="Hacen Liner Screen" pitchFamily="2" charset="-78"/>
              <a:cs typeface="Hacen Liner Screen" pitchFamily="2" charset="-78"/>
            </a:endParaRPr>
          </a:p>
          <a:p>
            <a:pPr eaLnBrk="1" hangingPunct="1"/>
            <a:r>
              <a:rPr lang="ar-SA" sz="1600" dirty="0">
                <a:solidFill>
                  <a:schemeClr val="bg1"/>
                </a:solidFill>
                <a:latin typeface="Hacen Liner Screen" pitchFamily="2" charset="-78"/>
                <a:cs typeface="Hacen Liner Screen" pitchFamily="2" charset="-78"/>
              </a:rPr>
              <a:t>ماذا يجب علينا تجنبه؟</a:t>
            </a:r>
            <a:r>
              <a:rPr lang="en-US" sz="1600" dirty="0">
                <a:solidFill>
                  <a:schemeClr val="bg1"/>
                </a:solidFill>
                <a:latin typeface="Hacen Liner Screen" pitchFamily="2" charset="-78"/>
                <a:cs typeface="Hacen Liner Screen" pitchFamily="2" charset="-78"/>
              </a:rPr>
              <a:t> </a:t>
            </a:r>
            <a:br>
              <a:rPr lang="en-US" sz="1600" dirty="0">
                <a:solidFill>
                  <a:schemeClr val="bg1"/>
                </a:solidFill>
                <a:latin typeface="Hacen Liner Screen" pitchFamily="2" charset="-78"/>
                <a:cs typeface="Hacen Liner Screen" pitchFamily="2" charset="-78"/>
              </a:rPr>
            </a:br>
            <a:r>
              <a:rPr lang="ar-SA" sz="1600" dirty="0">
                <a:solidFill>
                  <a:schemeClr val="bg1"/>
                </a:solidFill>
                <a:latin typeface="Hacen Liner Screen" pitchFamily="2" charset="-78"/>
                <a:cs typeface="Hacen Liner Screen" pitchFamily="2" charset="-78"/>
              </a:rPr>
              <a:t>نقاط الضعف هي العوامل التي لا تفي بالمعايير نشعر أنها يجب الوفاء بها</a:t>
            </a:r>
          </a:p>
          <a:p>
            <a:pPr eaLnBrk="1" hangingPunct="1"/>
            <a:r>
              <a:rPr lang="ar-SA" sz="1600" dirty="0">
                <a:solidFill>
                  <a:schemeClr val="bg1"/>
                </a:solidFill>
                <a:latin typeface="Hacen Liner Screen" pitchFamily="2" charset="-78"/>
                <a:cs typeface="Hacen Liner Screen" pitchFamily="2" charset="-78"/>
              </a:rPr>
              <a:t>ومع ذلك، يجب السيطرة عليها او التقليل </a:t>
            </a:r>
            <a:r>
              <a:rPr lang="ar-SA" sz="1600" dirty="0" smtClean="0">
                <a:solidFill>
                  <a:schemeClr val="bg1"/>
                </a:solidFill>
                <a:latin typeface="Hacen Liner Screen" pitchFamily="2" charset="-78"/>
                <a:cs typeface="Hacen Liner Screen" pitchFamily="2" charset="-78"/>
              </a:rPr>
              <a:t>منها</a:t>
            </a:r>
          </a:p>
          <a:p>
            <a:pPr eaLnBrk="1" hangingPunct="1"/>
            <a:endParaRPr lang="en-US" sz="1600" dirty="0">
              <a:solidFill>
                <a:schemeClr val="bg1"/>
              </a:solidFill>
              <a:latin typeface="Hacen Liner Screen" pitchFamily="2" charset="-78"/>
              <a:cs typeface="Hacen Liner Screen" pitchFamily="2" charset="-78"/>
            </a:endParaRPr>
          </a:p>
          <a:p>
            <a:pPr algn="ctr" eaLnBrk="1" hangingPunct="1"/>
            <a:endParaRPr lang="en-US" sz="1800" dirty="0">
              <a:solidFill>
                <a:schemeClr val="bg1"/>
              </a:solidFill>
            </a:endParaRPr>
          </a:p>
          <a:p>
            <a:pPr algn="ctr" rtl="1" eaLnBrk="1" hangingPunct="1"/>
            <a:endParaRPr lang="en-US" sz="1800" dirty="0" smtClean="0">
              <a:solidFill>
                <a:schemeClr val="bg1"/>
              </a:solidFill>
              <a:latin typeface="Hacen Liner Screen" pitchFamily="2" charset="-78"/>
              <a:cs typeface="Hacen Liner Screen" pitchFamily="2" charset="-78"/>
            </a:endParaRPr>
          </a:p>
          <a:p>
            <a:pPr algn="ctr" rtl="1" eaLnBrk="1" hangingPunct="1"/>
            <a:r>
              <a:rPr lang="en-US" sz="1800" dirty="0" smtClean="0">
                <a:solidFill>
                  <a:schemeClr val="bg1"/>
                </a:solidFill>
                <a:latin typeface="Hacen Liner Screen" pitchFamily="2" charset="-78"/>
                <a:cs typeface="Hacen Liner Screen" pitchFamily="2" charset="-78"/>
              </a:rPr>
              <a:t> </a:t>
            </a:r>
            <a:endParaRPr lang="en-US" sz="1800" dirty="0">
              <a:solidFill>
                <a:schemeClr val="bg1"/>
              </a:solidFill>
              <a:latin typeface="Hacen Liner Screen" pitchFamily="2" charset="-78"/>
              <a:cs typeface="Hacen Liner Screen" pitchFamily="2" charset="-78"/>
            </a:endParaRPr>
          </a:p>
        </p:txBody>
      </p:sp>
      <p:sp>
        <p:nvSpPr>
          <p:cNvPr id="46" name="TextBox 43"/>
          <p:cNvSpPr txBox="1">
            <a:spLocks noChangeArrowheads="1"/>
          </p:cNvSpPr>
          <p:nvPr/>
        </p:nvSpPr>
        <p:spPr bwMode="auto">
          <a:xfrm>
            <a:off x="683568" y="3933056"/>
            <a:ext cx="32877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600" u="sng" dirty="0">
                <a:solidFill>
                  <a:srgbClr val="C00000"/>
                </a:solidFill>
                <a:latin typeface="Hacen Liner Screen" pitchFamily="2" charset="-78"/>
                <a:cs typeface="Hacen Liner Screen" pitchFamily="2" charset="-78"/>
              </a:rPr>
              <a:t>أمثلة - محدودية الموارد المالية، والإنفاق على الانشطة لا على المشاريع، الانتاجية ضعيفة ، الصورة الذهنية الضعيفة، </a:t>
            </a:r>
            <a:r>
              <a:rPr lang="ar-SA" sz="1600" u="sng" dirty="0" err="1" smtClean="0">
                <a:solidFill>
                  <a:srgbClr val="C00000"/>
                </a:solidFill>
                <a:latin typeface="Hacen Liner Screen" pitchFamily="2" charset="-78"/>
                <a:cs typeface="Hacen Liner Screen" pitchFamily="2" charset="-78"/>
              </a:rPr>
              <a:t>ومهاات</a:t>
            </a:r>
            <a:r>
              <a:rPr lang="ar-SA" sz="1600" u="sng" dirty="0" smtClean="0">
                <a:solidFill>
                  <a:srgbClr val="C00000"/>
                </a:solidFill>
                <a:latin typeface="Hacen Liner Screen" pitchFamily="2" charset="-78"/>
                <a:cs typeface="Hacen Liner Screen" pitchFamily="2" charset="-78"/>
              </a:rPr>
              <a:t> </a:t>
            </a:r>
            <a:r>
              <a:rPr lang="ar-SA" sz="1600" u="sng" dirty="0">
                <a:solidFill>
                  <a:srgbClr val="C00000"/>
                </a:solidFill>
                <a:latin typeface="Hacen Liner Screen" pitchFamily="2" charset="-78"/>
                <a:cs typeface="Hacen Liner Screen" pitchFamily="2" charset="-78"/>
              </a:rPr>
              <a:t>التواصل ضعيف، والمهارات الإدارية المحدودة، ضعف في تدريب الموظفين.</a:t>
            </a:r>
          </a:p>
        </p:txBody>
      </p:sp>
      <p:grpSp>
        <p:nvGrpSpPr>
          <p:cNvPr id="47" name="Group 19"/>
          <p:cNvGrpSpPr>
            <a:grpSpLocks/>
          </p:cNvGrpSpPr>
          <p:nvPr/>
        </p:nvGrpSpPr>
        <p:grpSpPr bwMode="auto">
          <a:xfrm>
            <a:off x="602880" y="2674119"/>
            <a:ext cx="250825" cy="250825"/>
            <a:chOff x="530225" y="5016500"/>
            <a:chExt cx="393700" cy="393700"/>
          </a:xfrm>
        </p:grpSpPr>
        <p:sp>
          <p:nvSpPr>
            <p:cNvPr id="48" name="Oval 1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49" name="Isosceles Triangle 66"/>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50" name="Group 19"/>
          <p:cNvGrpSpPr>
            <a:grpSpLocks/>
          </p:cNvGrpSpPr>
          <p:nvPr/>
        </p:nvGrpSpPr>
        <p:grpSpPr bwMode="auto">
          <a:xfrm>
            <a:off x="607642" y="4921634"/>
            <a:ext cx="250825" cy="250824"/>
            <a:chOff x="530225" y="5016501"/>
            <a:chExt cx="393700" cy="393700"/>
          </a:xfrm>
        </p:grpSpPr>
        <p:sp>
          <p:nvSpPr>
            <p:cNvPr id="51" name="Oval 51"/>
            <p:cNvSpPr>
              <a:spLocks noChangeArrowheads="1"/>
            </p:cNvSpPr>
            <p:nvPr/>
          </p:nvSpPr>
          <p:spPr bwMode="auto">
            <a:xfrm>
              <a:off x="530225" y="5016501"/>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52" name="Isosceles Triangle 82"/>
            <p:cNvSpPr/>
            <p:nvPr/>
          </p:nvSpPr>
          <p:spPr>
            <a:xfrm rot="5400000">
              <a:off x="634879" y="5111206"/>
              <a:ext cx="234228"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53" name="Group 7"/>
          <p:cNvGrpSpPr/>
          <p:nvPr/>
        </p:nvGrpSpPr>
        <p:grpSpPr>
          <a:xfrm>
            <a:off x="4850794" y="1362092"/>
            <a:ext cx="1918844" cy="3392724"/>
            <a:chOff x="6273351" y="1347770"/>
            <a:chExt cx="2324956" cy="4110775"/>
          </a:xfrm>
          <a:gradFill flip="none" rotWithShape="1">
            <a:gsLst>
              <a:gs pos="0">
                <a:schemeClr val="tx1">
                  <a:lumMod val="75000"/>
                  <a:lumOff val="25000"/>
                </a:schemeClr>
              </a:gs>
              <a:gs pos="100000">
                <a:schemeClr val="tx1">
                  <a:lumMod val="50000"/>
                  <a:lumOff val="50000"/>
                </a:schemeClr>
              </a:gs>
            </a:gsLst>
            <a:lin ang="16200000" scaled="0"/>
            <a:tileRect/>
          </a:gradFill>
          <a:effectLst>
            <a:outerShdw dist="76200" dir="720000" algn="tl" rotWithShape="0">
              <a:srgbClr val="000000"/>
            </a:outerShdw>
            <a:reflection stA="34000" endPos="29000" dist="12700" dir="5400000" sy="-100000" algn="bl" rotWithShape="0"/>
          </a:effectLst>
        </p:grpSpPr>
        <p:sp>
          <p:nvSpPr>
            <p:cNvPr id="54" name="Oval 4"/>
            <p:cNvSpPr/>
            <p:nvPr/>
          </p:nvSpPr>
          <p:spPr>
            <a:xfrm>
              <a:off x="6564672" y="1347770"/>
              <a:ext cx="715205" cy="764806"/>
            </a:xfrm>
            <a:prstGeom prst="ellipse">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sp>
          <p:nvSpPr>
            <p:cNvPr id="55" name="Rounded Rectangle 5"/>
            <p:cNvSpPr/>
            <p:nvPr/>
          </p:nvSpPr>
          <p:spPr>
            <a:xfrm>
              <a:off x="6428263" y="2170296"/>
              <a:ext cx="989399" cy="1712832"/>
            </a:xfrm>
            <a:prstGeom prst="roundRect">
              <a:avLst>
                <a:gd name="adj" fmla="val 29794"/>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sp>
          <p:nvSpPr>
            <p:cNvPr id="56" name="Rounded Rectangle 6"/>
            <p:cNvSpPr/>
            <p:nvPr/>
          </p:nvSpPr>
          <p:spPr>
            <a:xfrm>
              <a:off x="6514849" y="3550378"/>
              <a:ext cx="361165" cy="1908167"/>
            </a:xfrm>
            <a:prstGeom prst="roundRect">
              <a:avLst>
                <a:gd name="adj" fmla="val 50000"/>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sp>
          <p:nvSpPr>
            <p:cNvPr id="57" name="Rounded Rectangle 63"/>
            <p:cNvSpPr/>
            <p:nvPr/>
          </p:nvSpPr>
          <p:spPr>
            <a:xfrm>
              <a:off x="6996976" y="3550378"/>
              <a:ext cx="361165" cy="1908167"/>
            </a:xfrm>
            <a:prstGeom prst="roundRect">
              <a:avLst>
                <a:gd name="adj" fmla="val 50000"/>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sp>
          <p:nvSpPr>
            <p:cNvPr id="58" name="Rounded Rectangle 64"/>
            <p:cNvSpPr/>
            <p:nvPr/>
          </p:nvSpPr>
          <p:spPr>
            <a:xfrm rot="7480175">
              <a:off x="6884080" y="1977636"/>
              <a:ext cx="361165" cy="1582624"/>
            </a:xfrm>
            <a:prstGeom prst="roundRect">
              <a:avLst>
                <a:gd name="adj" fmla="val 50000"/>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sp>
          <p:nvSpPr>
            <p:cNvPr id="59" name="Rounded Rectangle 65"/>
            <p:cNvSpPr/>
            <p:nvPr/>
          </p:nvSpPr>
          <p:spPr>
            <a:xfrm rot="14157995">
              <a:off x="7634344" y="1247420"/>
              <a:ext cx="361164" cy="1566762"/>
            </a:xfrm>
            <a:prstGeom prst="roundRect">
              <a:avLst>
                <a:gd name="adj" fmla="val 50000"/>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800" dirty="0"/>
            </a:p>
          </p:txBody>
        </p:sp>
      </p:grpSp>
      <p:sp>
        <p:nvSpPr>
          <p:cNvPr id="60" name="Oval 2"/>
          <p:cNvSpPr/>
          <p:nvPr/>
        </p:nvSpPr>
        <p:spPr bwMode="auto">
          <a:xfrm rot="21044807">
            <a:off x="6005514" y="1160460"/>
            <a:ext cx="2525712" cy="3586162"/>
          </a:xfrm>
          <a:custGeom>
            <a:avLst/>
            <a:gdLst>
              <a:gd name="connsiteX0" fmla="*/ 0 w 2525615"/>
              <a:gd name="connsiteY0" fmla="*/ 1770962 h 3541923"/>
              <a:gd name="connsiteX1" fmla="*/ 1262808 w 2525615"/>
              <a:gd name="connsiteY1" fmla="*/ 0 h 3541923"/>
              <a:gd name="connsiteX2" fmla="*/ 2525616 w 2525615"/>
              <a:gd name="connsiteY2" fmla="*/ 1770962 h 3541923"/>
              <a:gd name="connsiteX3" fmla="*/ 1262808 w 2525615"/>
              <a:gd name="connsiteY3" fmla="*/ 3541924 h 3541923"/>
              <a:gd name="connsiteX4" fmla="*/ 0 w 2525615"/>
              <a:gd name="connsiteY4" fmla="*/ 1770962 h 3541923"/>
              <a:gd name="connsiteX0" fmla="*/ 0 w 2525616"/>
              <a:gd name="connsiteY0" fmla="*/ 1770962 h 3541924"/>
              <a:gd name="connsiteX1" fmla="*/ 1262808 w 2525616"/>
              <a:gd name="connsiteY1" fmla="*/ 0 h 3541924"/>
              <a:gd name="connsiteX2" fmla="*/ 2525616 w 2525616"/>
              <a:gd name="connsiteY2" fmla="*/ 1770962 h 3541924"/>
              <a:gd name="connsiteX3" fmla="*/ 1262808 w 2525616"/>
              <a:gd name="connsiteY3" fmla="*/ 3541924 h 3541924"/>
              <a:gd name="connsiteX4" fmla="*/ 0 w 2525616"/>
              <a:gd name="connsiteY4" fmla="*/ 1770962 h 3541924"/>
              <a:gd name="connsiteX0" fmla="*/ 72 w 2525688"/>
              <a:gd name="connsiteY0" fmla="*/ 2131720 h 3902682"/>
              <a:gd name="connsiteX1" fmla="*/ 1219586 w 2525688"/>
              <a:gd name="connsiteY1" fmla="*/ 0 h 3902682"/>
              <a:gd name="connsiteX2" fmla="*/ 2525688 w 2525688"/>
              <a:gd name="connsiteY2" fmla="*/ 2131720 h 3902682"/>
              <a:gd name="connsiteX3" fmla="*/ 1262880 w 2525688"/>
              <a:gd name="connsiteY3" fmla="*/ 3902682 h 3902682"/>
              <a:gd name="connsiteX4" fmla="*/ 72 w 2525688"/>
              <a:gd name="connsiteY4" fmla="*/ 2131720 h 390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688" h="3902682">
                <a:moveTo>
                  <a:pt x="72" y="2131720"/>
                </a:moveTo>
                <a:cubicBezTo>
                  <a:pt x="-7144" y="1481273"/>
                  <a:pt x="522156" y="0"/>
                  <a:pt x="1219586" y="0"/>
                </a:cubicBezTo>
                <a:cubicBezTo>
                  <a:pt x="1917016" y="0"/>
                  <a:pt x="2525688" y="1153645"/>
                  <a:pt x="2525688" y="2131720"/>
                </a:cubicBezTo>
                <a:cubicBezTo>
                  <a:pt x="2525688" y="3109795"/>
                  <a:pt x="2335523" y="3902682"/>
                  <a:pt x="1262880" y="3902682"/>
                </a:cubicBezTo>
                <a:cubicBezTo>
                  <a:pt x="190237" y="3902682"/>
                  <a:pt x="7288" y="2782167"/>
                  <a:pt x="72" y="2131720"/>
                </a:cubicBezTo>
                <a:close/>
              </a:path>
            </a:pathLst>
          </a:custGeom>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800" dirty="0"/>
          </a:p>
        </p:txBody>
      </p:sp>
      <p:grpSp>
        <p:nvGrpSpPr>
          <p:cNvPr id="61" name="Group 23"/>
          <p:cNvGrpSpPr>
            <a:grpSpLocks/>
          </p:cNvGrpSpPr>
          <p:nvPr/>
        </p:nvGrpSpPr>
        <p:grpSpPr bwMode="auto">
          <a:xfrm>
            <a:off x="6465888" y="1135060"/>
            <a:ext cx="1552575" cy="1749425"/>
            <a:chOff x="6465886" y="2014537"/>
            <a:chExt cx="1552580" cy="1749425"/>
          </a:xfrm>
        </p:grpSpPr>
        <p:sp>
          <p:nvSpPr>
            <p:cNvPr id="62" name="Freeform 8"/>
            <p:cNvSpPr/>
            <p:nvPr/>
          </p:nvSpPr>
          <p:spPr bwMode="auto">
            <a:xfrm rot="21044807">
              <a:off x="6921499" y="2014537"/>
              <a:ext cx="1096967" cy="1749425"/>
            </a:xfrm>
            <a:custGeom>
              <a:avLst/>
              <a:gdLst>
                <a:gd name="connsiteX0" fmla="*/ 0 w 1096775"/>
                <a:gd name="connsiteY0" fmla="*/ 0 h 1904882"/>
                <a:gd name="connsiteX1" fmla="*/ 0 w 1096775"/>
                <a:gd name="connsiteY1" fmla="*/ 0 h 1904882"/>
                <a:gd name="connsiteX2" fmla="*/ 14431 w 1096775"/>
                <a:gd name="connsiteY2" fmla="*/ 129872 h 1904882"/>
                <a:gd name="connsiteX3" fmla="*/ 28862 w 1096775"/>
                <a:gd name="connsiteY3" fmla="*/ 173163 h 1904882"/>
                <a:gd name="connsiteX4" fmla="*/ 72156 w 1096775"/>
                <a:gd name="connsiteY4" fmla="*/ 202024 h 1904882"/>
                <a:gd name="connsiteX5" fmla="*/ 158744 w 1096775"/>
                <a:gd name="connsiteY5" fmla="*/ 259745 h 1904882"/>
                <a:gd name="connsiteX6" fmla="*/ 245331 w 1096775"/>
                <a:gd name="connsiteY6" fmla="*/ 346327 h 1904882"/>
                <a:gd name="connsiteX7" fmla="*/ 274194 w 1096775"/>
                <a:gd name="connsiteY7" fmla="*/ 447339 h 1904882"/>
                <a:gd name="connsiteX8" fmla="*/ 288625 w 1096775"/>
                <a:gd name="connsiteY8" fmla="*/ 548351 h 1904882"/>
                <a:gd name="connsiteX9" fmla="*/ 245331 w 1096775"/>
                <a:gd name="connsiteY9" fmla="*/ 649363 h 1904882"/>
                <a:gd name="connsiteX10" fmla="*/ 274194 w 1096775"/>
                <a:gd name="connsiteY10" fmla="*/ 793666 h 1904882"/>
                <a:gd name="connsiteX11" fmla="*/ 331919 w 1096775"/>
                <a:gd name="connsiteY11" fmla="*/ 851387 h 1904882"/>
                <a:gd name="connsiteX12" fmla="*/ 404075 w 1096775"/>
                <a:gd name="connsiteY12" fmla="*/ 923539 h 1904882"/>
                <a:gd name="connsiteX13" fmla="*/ 447369 w 1096775"/>
                <a:gd name="connsiteY13" fmla="*/ 995690 h 1904882"/>
                <a:gd name="connsiteX14" fmla="*/ 476231 w 1096775"/>
                <a:gd name="connsiteY14" fmla="*/ 1038981 h 1904882"/>
                <a:gd name="connsiteX15" fmla="*/ 562819 w 1096775"/>
                <a:gd name="connsiteY15" fmla="*/ 1096702 h 1904882"/>
                <a:gd name="connsiteX16" fmla="*/ 577250 w 1096775"/>
                <a:gd name="connsiteY16" fmla="*/ 1241005 h 1904882"/>
                <a:gd name="connsiteX17" fmla="*/ 634975 w 1096775"/>
                <a:gd name="connsiteY17" fmla="*/ 1255436 h 1904882"/>
                <a:gd name="connsiteX18" fmla="*/ 692700 w 1096775"/>
                <a:gd name="connsiteY18" fmla="*/ 1284296 h 1904882"/>
                <a:gd name="connsiteX19" fmla="*/ 764856 w 1096775"/>
                <a:gd name="connsiteY19" fmla="*/ 1313157 h 1904882"/>
                <a:gd name="connsiteX20" fmla="*/ 880306 w 1096775"/>
                <a:gd name="connsiteY20" fmla="*/ 1385308 h 1904882"/>
                <a:gd name="connsiteX21" fmla="*/ 1053481 w 1096775"/>
                <a:gd name="connsiteY21" fmla="*/ 1529611 h 1904882"/>
                <a:gd name="connsiteX22" fmla="*/ 1082344 w 1096775"/>
                <a:gd name="connsiteY22" fmla="*/ 1558472 h 1904882"/>
                <a:gd name="connsiteX23" fmla="*/ 1067912 w 1096775"/>
                <a:gd name="connsiteY23" fmla="*/ 1616193 h 1904882"/>
                <a:gd name="connsiteX24" fmla="*/ 1010187 w 1096775"/>
                <a:gd name="connsiteY24" fmla="*/ 1702775 h 1904882"/>
                <a:gd name="connsiteX25" fmla="*/ 1053481 w 1096775"/>
                <a:gd name="connsiteY25" fmla="*/ 1861508 h 1904882"/>
                <a:gd name="connsiteX26" fmla="*/ 1096775 w 1096775"/>
                <a:gd name="connsiteY26" fmla="*/ 1904799 h 1904882"/>
                <a:gd name="connsiteX27" fmla="*/ 1096775 w 1096775"/>
                <a:gd name="connsiteY27" fmla="*/ 1904799 h 190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6775" h="1904882">
                  <a:moveTo>
                    <a:pt x="0" y="0"/>
                  </a:moveTo>
                  <a:lnTo>
                    <a:pt x="0" y="0"/>
                  </a:lnTo>
                  <a:cubicBezTo>
                    <a:pt x="4810" y="43291"/>
                    <a:pt x="7270" y="86908"/>
                    <a:pt x="14431" y="129872"/>
                  </a:cubicBezTo>
                  <a:cubicBezTo>
                    <a:pt x="16932" y="144876"/>
                    <a:pt x="19359" y="161285"/>
                    <a:pt x="28862" y="173163"/>
                  </a:cubicBezTo>
                  <a:cubicBezTo>
                    <a:pt x="39697" y="186706"/>
                    <a:pt x="58612" y="191190"/>
                    <a:pt x="72156" y="202024"/>
                  </a:cubicBezTo>
                  <a:cubicBezTo>
                    <a:pt x="145613" y="260785"/>
                    <a:pt x="42392" y="201572"/>
                    <a:pt x="158744" y="259745"/>
                  </a:cubicBezTo>
                  <a:cubicBezTo>
                    <a:pt x="187606" y="288606"/>
                    <a:pt x="232423" y="307605"/>
                    <a:pt x="245331" y="346327"/>
                  </a:cubicBezTo>
                  <a:cubicBezTo>
                    <a:pt x="257693" y="383413"/>
                    <a:pt x="266947" y="407483"/>
                    <a:pt x="274194" y="447339"/>
                  </a:cubicBezTo>
                  <a:cubicBezTo>
                    <a:pt x="280279" y="480803"/>
                    <a:pt x="283815" y="514680"/>
                    <a:pt x="288625" y="548351"/>
                  </a:cubicBezTo>
                  <a:cubicBezTo>
                    <a:pt x="282988" y="559623"/>
                    <a:pt x="245331" y="628128"/>
                    <a:pt x="245331" y="649363"/>
                  </a:cubicBezTo>
                  <a:cubicBezTo>
                    <a:pt x="245331" y="650987"/>
                    <a:pt x="264657" y="778408"/>
                    <a:pt x="274194" y="793666"/>
                  </a:cubicBezTo>
                  <a:cubicBezTo>
                    <a:pt x="288617" y="816740"/>
                    <a:pt x="314210" y="830727"/>
                    <a:pt x="331919" y="851387"/>
                  </a:cubicBezTo>
                  <a:cubicBezTo>
                    <a:pt x="396059" y="926213"/>
                    <a:pt x="320692" y="867954"/>
                    <a:pt x="404075" y="923539"/>
                  </a:cubicBezTo>
                  <a:cubicBezTo>
                    <a:pt x="429137" y="998721"/>
                    <a:pt x="402089" y="939094"/>
                    <a:pt x="447369" y="995690"/>
                  </a:cubicBezTo>
                  <a:cubicBezTo>
                    <a:pt x="458204" y="1009232"/>
                    <a:pt x="463178" y="1027561"/>
                    <a:pt x="476231" y="1038981"/>
                  </a:cubicBezTo>
                  <a:cubicBezTo>
                    <a:pt x="502337" y="1061822"/>
                    <a:pt x="562819" y="1096702"/>
                    <a:pt x="562819" y="1096702"/>
                  </a:cubicBezTo>
                  <a:cubicBezTo>
                    <a:pt x="567629" y="1144803"/>
                    <a:pt x="557245" y="1196997"/>
                    <a:pt x="577250" y="1241005"/>
                  </a:cubicBezTo>
                  <a:cubicBezTo>
                    <a:pt x="585458" y="1259061"/>
                    <a:pt x="616404" y="1248472"/>
                    <a:pt x="634975" y="1255436"/>
                  </a:cubicBezTo>
                  <a:cubicBezTo>
                    <a:pt x="655118" y="1262989"/>
                    <a:pt x="673041" y="1275559"/>
                    <a:pt x="692700" y="1284296"/>
                  </a:cubicBezTo>
                  <a:cubicBezTo>
                    <a:pt x="716372" y="1294816"/>
                    <a:pt x="742047" y="1300876"/>
                    <a:pt x="764856" y="1313157"/>
                  </a:cubicBezTo>
                  <a:cubicBezTo>
                    <a:pt x="804813" y="1334671"/>
                    <a:pt x="845085" y="1356693"/>
                    <a:pt x="880306" y="1385308"/>
                  </a:cubicBezTo>
                  <a:cubicBezTo>
                    <a:pt x="1089365" y="1555157"/>
                    <a:pt x="916089" y="1460921"/>
                    <a:pt x="1053481" y="1529611"/>
                  </a:cubicBezTo>
                  <a:cubicBezTo>
                    <a:pt x="1063102" y="1539231"/>
                    <a:pt x="1080107" y="1545051"/>
                    <a:pt x="1082344" y="1558472"/>
                  </a:cubicBezTo>
                  <a:cubicBezTo>
                    <a:pt x="1085605" y="1578035"/>
                    <a:pt x="1073361" y="1597124"/>
                    <a:pt x="1067912" y="1616193"/>
                  </a:cubicBezTo>
                  <a:cubicBezTo>
                    <a:pt x="1051203" y="1674669"/>
                    <a:pt x="1058634" y="1654331"/>
                    <a:pt x="1010187" y="1702775"/>
                  </a:cubicBezTo>
                  <a:cubicBezTo>
                    <a:pt x="1017932" y="1741495"/>
                    <a:pt x="1032558" y="1830125"/>
                    <a:pt x="1053481" y="1861508"/>
                  </a:cubicBezTo>
                  <a:cubicBezTo>
                    <a:pt x="1085012" y="1908801"/>
                    <a:pt x="1065000" y="1904799"/>
                    <a:pt x="1096775" y="1904799"/>
                  </a:cubicBezTo>
                  <a:lnTo>
                    <a:pt x="1096775" y="1904799"/>
                  </a:lnTo>
                </a:path>
              </a:pathLst>
            </a:custGeom>
            <a:noFill/>
            <a:ln w="25400">
              <a:solidFill>
                <a:schemeClr val="tx1">
                  <a:lumMod val="75000"/>
                  <a:lumOff val="25000"/>
                  <a:alpha val="34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dirty="0">
                <a:ea typeface="ＭＳ Ｐゴシック" charset="-128"/>
              </a:endParaRPr>
            </a:p>
          </p:txBody>
        </p:sp>
        <p:sp>
          <p:nvSpPr>
            <p:cNvPr id="63" name="Freeform 9"/>
            <p:cNvSpPr/>
            <p:nvPr/>
          </p:nvSpPr>
          <p:spPr bwMode="auto">
            <a:xfrm rot="21044807">
              <a:off x="6465886" y="2246312"/>
              <a:ext cx="390526" cy="609600"/>
            </a:xfrm>
            <a:custGeom>
              <a:avLst/>
              <a:gdLst>
                <a:gd name="connsiteX0" fmla="*/ 837013 w 837013"/>
                <a:gd name="connsiteY0" fmla="*/ 0 h 663796"/>
                <a:gd name="connsiteX1" fmla="*/ 837013 w 837013"/>
                <a:gd name="connsiteY1" fmla="*/ 0 h 663796"/>
                <a:gd name="connsiteX2" fmla="*/ 750425 w 837013"/>
                <a:gd name="connsiteY2" fmla="*/ 101012 h 663796"/>
                <a:gd name="connsiteX3" fmla="*/ 692700 w 837013"/>
                <a:gd name="connsiteY3" fmla="*/ 144303 h 663796"/>
                <a:gd name="connsiteX4" fmla="*/ 634975 w 837013"/>
                <a:gd name="connsiteY4" fmla="*/ 230885 h 663796"/>
                <a:gd name="connsiteX5" fmla="*/ 606113 w 837013"/>
                <a:gd name="connsiteY5" fmla="*/ 274175 h 663796"/>
                <a:gd name="connsiteX6" fmla="*/ 533957 w 837013"/>
                <a:gd name="connsiteY6" fmla="*/ 346327 h 663796"/>
                <a:gd name="connsiteX7" fmla="*/ 505094 w 837013"/>
                <a:gd name="connsiteY7" fmla="*/ 375188 h 663796"/>
                <a:gd name="connsiteX8" fmla="*/ 375213 w 837013"/>
                <a:gd name="connsiteY8" fmla="*/ 404048 h 663796"/>
                <a:gd name="connsiteX9" fmla="*/ 360782 w 837013"/>
                <a:gd name="connsiteY9" fmla="*/ 461769 h 663796"/>
                <a:gd name="connsiteX10" fmla="*/ 331919 w 837013"/>
                <a:gd name="connsiteY10" fmla="*/ 490630 h 663796"/>
                <a:gd name="connsiteX11" fmla="*/ 317488 w 837013"/>
                <a:gd name="connsiteY11" fmla="*/ 548351 h 663796"/>
                <a:gd name="connsiteX12" fmla="*/ 288625 w 837013"/>
                <a:gd name="connsiteY12" fmla="*/ 577212 h 663796"/>
                <a:gd name="connsiteX13" fmla="*/ 259763 w 837013"/>
                <a:gd name="connsiteY13" fmla="*/ 620503 h 663796"/>
                <a:gd name="connsiteX14" fmla="*/ 216469 w 837013"/>
                <a:gd name="connsiteY14" fmla="*/ 634933 h 663796"/>
                <a:gd name="connsiteX15" fmla="*/ 158744 w 837013"/>
                <a:gd name="connsiteY15" fmla="*/ 649363 h 663796"/>
                <a:gd name="connsiteX16" fmla="*/ 14432 w 837013"/>
                <a:gd name="connsiteY16" fmla="*/ 663794 h 663796"/>
                <a:gd name="connsiteX17" fmla="*/ 14432 w 837013"/>
                <a:gd name="connsiteY17" fmla="*/ 663794 h 663796"/>
                <a:gd name="connsiteX18" fmla="*/ 0 w 837013"/>
                <a:gd name="connsiteY18" fmla="*/ 649363 h 6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013" h="663796">
                  <a:moveTo>
                    <a:pt x="837013" y="0"/>
                  </a:moveTo>
                  <a:lnTo>
                    <a:pt x="837013" y="0"/>
                  </a:lnTo>
                  <a:cubicBezTo>
                    <a:pt x="808150" y="33671"/>
                    <a:pt x="781785" y="69654"/>
                    <a:pt x="750425" y="101012"/>
                  </a:cubicBezTo>
                  <a:cubicBezTo>
                    <a:pt x="733417" y="118018"/>
                    <a:pt x="708680" y="126327"/>
                    <a:pt x="692700" y="144303"/>
                  </a:cubicBezTo>
                  <a:cubicBezTo>
                    <a:pt x="669654" y="170228"/>
                    <a:pt x="654217" y="202024"/>
                    <a:pt x="634975" y="230885"/>
                  </a:cubicBezTo>
                  <a:cubicBezTo>
                    <a:pt x="625354" y="245315"/>
                    <a:pt x="618377" y="261912"/>
                    <a:pt x="606113" y="274175"/>
                  </a:cubicBezTo>
                  <a:lnTo>
                    <a:pt x="533957" y="346327"/>
                  </a:lnTo>
                  <a:cubicBezTo>
                    <a:pt x="524336" y="355947"/>
                    <a:pt x="518515" y="372951"/>
                    <a:pt x="505094" y="375188"/>
                  </a:cubicBezTo>
                  <a:cubicBezTo>
                    <a:pt x="403502" y="392119"/>
                    <a:pt x="446266" y="380366"/>
                    <a:pt x="375213" y="404048"/>
                  </a:cubicBezTo>
                  <a:cubicBezTo>
                    <a:pt x="370403" y="423288"/>
                    <a:pt x="369652" y="444030"/>
                    <a:pt x="360782" y="461769"/>
                  </a:cubicBezTo>
                  <a:cubicBezTo>
                    <a:pt x="354697" y="473938"/>
                    <a:pt x="338004" y="478461"/>
                    <a:pt x="331919" y="490630"/>
                  </a:cubicBezTo>
                  <a:cubicBezTo>
                    <a:pt x="323049" y="508369"/>
                    <a:pt x="326358" y="530612"/>
                    <a:pt x="317488" y="548351"/>
                  </a:cubicBezTo>
                  <a:cubicBezTo>
                    <a:pt x="311403" y="560520"/>
                    <a:pt x="297125" y="566588"/>
                    <a:pt x="288625" y="577212"/>
                  </a:cubicBezTo>
                  <a:cubicBezTo>
                    <a:pt x="277790" y="590755"/>
                    <a:pt x="273306" y="609669"/>
                    <a:pt x="259763" y="620503"/>
                  </a:cubicBezTo>
                  <a:cubicBezTo>
                    <a:pt x="247884" y="630005"/>
                    <a:pt x="231096" y="630754"/>
                    <a:pt x="216469" y="634933"/>
                  </a:cubicBezTo>
                  <a:cubicBezTo>
                    <a:pt x="197398" y="640381"/>
                    <a:pt x="178347" y="646347"/>
                    <a:pt x="158744" y="649363"/>
                  </a:cubicBezTo>
                  <a:cubicBezTo>
                    <a:pt x="61485" y="664325"/>
                    <a:pt x="68293" y="663794"/>
                    <a:pt x="14432" y="663794"/>
                  </a:cubicBezTo>
                  <a:lnTo>
                    <a:pt x="14432" y="663794"/>
                  </a:lnTo>
                  <a:lnTo>
                    <a:pt x="0" y="649363"/>
                  </a:lnTo>
                </a:path>
              </a:pathLst>
            </a:custGeom>
            <a:noFill/>
            <a:ln w="25400">
              <a:solidFill>
                <a:schemeClr val="tx1">
                  <a:lumMod val="75000"/>
                  <a:lumOff val="25000"/>
                  <a:alpha val="34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dirty="0">
                <a:ea typeface="ＭＳ Ｐゴシック" charset="-128"/>
              </a:endParaRPr>
            </a:p>
          </p:txBody>
        </p:sp>
        <p:sp>
          <p:nvSpPr>
            <p:cNvPr id="64" name="Freeform 10"/>
            <p:cNvSpPr/>
            <p:nvPr/>
          </p:nvSpPr>
          <p:spPr bwMode="auto">
            <a:xfrm rot="21044807">
              <a:off x="6673849" y="2460624"/>
              <a:ext cx="506415" cy="954088"/>
            </a:xfrm>
            <a:custGeom>
              <a:avLst/>
              <a:gdLst>
                <a:gd name="connsiteX0" fmla="*/ 505093 w 505093"/>
                <a:gd name="connsiteY0" fmla="*/ 0 h 1039020"/>
                <a:gd name="connsiteX1" fmla="*/ 505093 w 505093"/>
                <a:gd name="connsiteY1" fmla="*/ 0 h 1039020"/>
                <a:gd name="connsiteX2" fmla="*/ 418506 w 505093"/>
                <a:gd name="connsiteY2" fmla="*/ 144303 h 1039020"/>
                <a:gd name="connsiteX3" fmla="*/ 375212 w 505093"/>
                <a:gd name="connsiteY3" fmla="*/ 158733 h 1039020"/>
                <a:gd name="connsiteX4" fmla="*/ 346350 w 505093"/>
                <a:gd name="connsiteY4" fmla="*/ 216454 h 1039020"/>
                <a:gd name="connsiteX5" fmla="*/ 259762 w 505093"/>
                <a:gd name="connsiteY5" fmla="*/ 303036 h 1039020"/>
                <a:gd name="connsiteX6" fmla="*/ 245331 w 505093"/>
                <a:gd name="connsiteY6" fmla="*/ 346327 h 1039020"/>
                <a:gd name="connsiteX7" fmla="*/ 216468 w 505093"/>
                <a:gd name="connsiteY7" fmla="*/ 389618 h 1039020"/>
                <a:gd name="connsiteX8" fmla="*/ 245331 w 505093"/>
                <a:gd name="connsiteY8" fmla="*/ 577212 h 1039020"/>
                <a:gd name="connsiteX9" fmla="*/ 259762 w 505093"/>
                <a:gd name="connsiteY9" fmla="*/ 822527 h 1039020"/>
                <a:gd name="connsiteX10" fmla="*/ 274193 w 505093"/>
                <a:gd name="connsiteY10" fmla="*/ 865818 h 1039020"/>
                <a:gd name="connsiteX11" fmla="*/ 259762 w 505093"/>
                <a:gd name="connsiteY11" fmla="*/ 909109 h 1039020"/>
                <a:gd name="connsiteX12" fmla="*/ 173175 w 505093"/>
                <a:gd name="connsiteY12" fmla="*/ 952400 h 1039020"/>
                <a:gd name="connsiteX13" fmla="*/ 101018 w 505093"/>
                <a:gd name="connsiteY13" fmla="*/ 995690 h 1039020"/>
                <a:gd name="connsiteX14" fmla="*/ 57725 w 505093"/>
                <a:gd name="connsiteY14" fmla="*/ 1024551 h 1039020"/>
                <a:gd name="connsiteX15" fmla="*/ 0 w 505093"/>
                <a:gd name="connsiteY15" fmla="*/ 1038981 h 1039020"/>
                <a:gd name="connsiteX16" fmla="*/ 0 w 505093"/>
                <a:gd name="connsiteY16" fmla="*/ 1038981 h 103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093" h="1039020">
                  <a:moveTo>
                    <a:pt x="505093" y="0"/>
                  </a:moveTo>
                  <a:lnTo>
                    <a:pt x="505093" y="0"/>
                  </a:lnTo>
                  <a:cubicBezTo>
                    <a:pt x="469835" y="94018"/>
                    <a:pt x="490035" y="108541"/>
                    <a:pt x="418506" y="144303"/>
                  </a:cubicBezTo>
                  <a:cubicBezTo>
                    <a:pt x="404900" y="151106"/>
                    <a:pt x="389643" y="153923"/>
                    <a:pt x="375212" y="158733"/>
                  </a:cubicBezTo>
                  <a:cubicBezTo>
                    <a:pt x="365591" y="177973"/>
                    <a:pt x="359789" y="199657"/>
                    <a:pt x="346350" y="216454"/>
                  </a:cubicBezTo>
                  <a:cubicBezTo>
                    <a:pt x="320851" y="248326"/>
                    <a:pt x="259762" y="303036"/>
                    <a:pt x="259762" y="303036"/>
                  </a:cubicBezTo>
                  <a:cubicBezTo>
                    <a:pt x="254952" y="317466"/>
                    <a:pt x="252134" y="332722"/>
                    <a:pt x="245331" y="346327"/>
                  </a:cubicBezTo>
                  <a:cubicBezTo>
                    <a:pt x="237574" y="361839"/>
                    <a:pt x="218038" y="372346"/>
                    <a:pt x="216468" y="389618"/>
                  </a:cubicBezTo>
                  <a:cubicBezTo>
                    <a:pt x="213192" y="425650"/>
                    <a:pt x="236418" y="532649"/>
                    <a:pt x="245331" y="577212"/>
                  </a:cubicBezTo>
                  <a:cubicBezTo>
                    <a:pt x="250141" y="658984"/>
                    <a:pt x="251611" y="741021"/>
                    <a:pt x="259762" y="822527"/>
                  </a:cubicBezTo>
                  <a:cubicBezTo>
                    <a:pt x="261276" y="837662"/>
                    <a:pt x="274193" y="850607"/>
                    <a:pt x="274193" y="865818"/>
                  </a:cubicBezTo>
                  <a:cubicBezTo>
                    <a:pt x="274193" y="881029"/>
                    <a:pt x="269265" y="897232"/>
                    <a:pt x="259762" y="909109"/>
                  </a:cubicBezTo>
                  <a:cubicBezTo>
                    <a:pt x="239418" y="934537"/>
                    <a:pt x="201692" y="942894"/>
                    <a:pt x="173175" y="952400"/>
                  </a:cubicBezTo>
                  <a:cubicBezTo>
                    <a:pt x="116797" y="1008772"/>
                    <a:pt x="175956" y="958223"/>
                    <a:pt x="101018" y="995690"/>
                  </a:cubicBezTo>
                  <a:cubicBezTo>
                    <a:pt x="85505" y="1003446"/>
                    <a:pt x="73238" y="1016795"/>
                    <a:pt x="57725" y="1024551"/>
                  </a:cubicBezTo>
                  <a:cubicBezTo>
                    <a:pt x="25821" y="1040502"/>
                    <a:pt x="24598" y="1038981"/>
                    <a:pt x="0" y="1038981"/>
                  </a:cubicBezTo>
                  <a:lnTo>
                    <a:pt x="0" y="1038981"/>
                  </a:lnTo>
                </a:path>
              </a:pathLst>
            </a:custGeom>
            <a:noFill/>
            <a:ln w="25400">
              <a:solidFill>
                <a:schemeClr val="tx1">
                  <a:lumMod val="75000"/>
                  <a:lumOff val="25000"/>
                  <a:alpha val="34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dirty="0">
                <a:ea typeface="ＭＳ Ｐゴシック" charset="-128"/>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311" y="205053"/>
            <a:ext cx="301148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75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6" presetClass="emph" presetSubtype="0" fill="hold" grpId="1" nodeType="withEffect">
                                  <p:stCondLst>
                                    <p:cond delay="600"/>
                                  </p:stCondLst>
                                  <p:childTnLst>
                                    <p:animEffect transition="out" filter="fade">
                                      <p:cBhvr>
                                        <p:cTn id="11" dur="500" tmFilter="0, 0; .2, .5; .8, .5; 1, 0"/>
                                        <p:tgtEl>
                                          <p:spTgt spid="44"/>
                                        </p:tgtEl>
                                      </p:cBhvr>
                                    </p:animEffect>
                                    <p:animScale>
                                      <p:cBhvr>
                                        <p:cTn id="12" dur="250" autoRev="1" fill="hold"/>
                                        <p:tgtEl>
                                          <p:spTgt spid="44"/>
                                        </p:tgtEl>
                                      </p:cBhvr>
                                      <p:by x="105000" y="105000"/>
                                    </p:animScale>
                                  </p:childTnLst>
                                </p:cTn>
                              </p:par>
                              <p:par>
                                <p:cTn id="13" presetID="22" presetClass="entr" presetSubtype="1" fill="hold" nodeType="withEffect">
                                  <p:stCondLst>
                                    <p:cond delay="100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1000"/>
                                        <p:tgtEl>
                                          <p:spTgt spid="43"/>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par>
                                <p:cTn id="20" presetID="22" presetClass="entr" presetSubtype="8"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1000"/>
                                        <p:tgtEl>
                                          <p:spTgt spid="47"/>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1000"/>
                                        <p:tgtEl>
                                          <p:spTgt spid="46"/>
                                        </p:tgtEl>
                                      </p:cBhvr>
                                    </p:animEffect>
                                  </p:childTnLst>
                                </p:cTn>
                              </p:par>
                              <p:par>
                                <p:cTn id="27" presetID="22" presetClass="entr" presetSubtype="8"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1000"/>
                                        <p:tgtEl>
                                          <p:spTgt spid="50"/>
                                        </p:tgtEl>
                                      </p:cBhvr>
                                    </p:animEffect>
                                  </p:childTnLst>
                                </p:cTn>
                              </p:par>
                              <p:par>
                                <p:cTn id="30" presetID="2" presetClass="entr" presetSubtype="8" fill="hold" nodeType="withEffect">
                                  <p:stCondLst>
                                    <p:cond delay="90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1000" fill="hold"/>
                                        <p:tgtEl>
                                          <p:spTgt spid="53"/>
                                        </p:tgtEl>
                                        <p:attrNameLst>
                                          <p:attrName>ppt_x</p:attrName>
                                        </p:attrNameLst>
                                      </p:cBhvr>
                                      <p:tavLst>
                                        <p:tav tm="0">
                                          <p:val>
                                            <p:strVal val="0-#ppt_w/2"/>
                                          </p:val>
                                        </p:tav>
                                        <p:tav tm="100000">
                                          <p:val>
                                            <p:strVal val="#ppt_x"/>
                                          </p:val>
                                        </p:tav>
                                      </p:tavLst>
                                    </p:anim>
                                    <p:anim calcmode="lin" valueType="num">
                                      <p:cBhvr additive="base">
                                        <p:cTn id="33" dur="1000" fill="hold"/>
                                        <p:tgtEl>
                                          <p:spTgt spid="53"/>
                                        </p:tgtEl>
                                        <p:attrNameLst>
                                          <p:attrName>ppt_y</p:attrName>
                                        </p:attrNameLst>
                                      </p:cBhvr>
                                      <p:tavLst>
                                        <p:tav tm="0">
                                          <p:val>
                                            <p:strVal val="#ppt_y"/>
                                          </p:val>
                                        </p:tav>
                                        <p:tav tm="100000">
                                          <p:val>
                                            <p:strVal val="#ppt_y"/>
                                          </p:val>
                                        </p:tav>
                                      </p:tavLst>
                                    </p:anim>
                                  </p:childTnLst>
                                </p:cTn>
                              </p:par>
                              <p:par>
                                <p:cTn id="34" presetID="53" presetClass="entr" presetSubtype="0" fill="hold" nodeType="withEffect">
                                  <p:stCondLst>
                                    <p:cond delay="900"/>
                                  </p:stCondLst>
                                  <p:childTnLst>
                                    <p:set>
                                      <p:cBhvr>
                                        <p:cTn id="35" dur="1" fill="hold">
                                          <p:stCondLst>
                                            <p:cond delay="0"/>
                                          </p:stCondLst>
                                        </p:cTn>
                                        <p:tgtEl>
                                          <p:spTgt spid="60"/>
                                        </p:tgtEl>
                                        <p:attrNameLst>
                                          <p:attrName>style.visibility</p:attrName>
                                        </p:attrNameLst>
                                      </p:cBhvr>
                                      <p:to>
                                        <p:strVal val="visible"/>
                                      </p:to>
                                    </p:set>
                                    <p:anim calcmode="lin" valueType="num">
                                      <p:cBhvr>
                                        <p:cTn id="36" dur="1000" fill="hold"/>
                                        <p:tgtEl>
                                          <p:spTgt spid="60"/>
                                        </p:tgtEl>
                                        <p:attrNameLst>
                                          <p:attrName>ppt_w</p:attrName>
                                        </p:attrNameLst>
                                      </p:cBhvr>
                                      <p:tavLst>
                                        <p:tav tm="0">
                                          <p:val>
                                            <p:fltVal val="0"/>
                                          </p:val>
                                        </p:tav>
                                        <p:tav tm="100000">
                                          <p:val>
                                            <p:strVal val="#ppt_w"/>
                                          </p:val>
                                        </p:tav>
                                      </p:tavLst>
                                    </p:anim>
                                    <p:anim calcmode="lin" valueType="num">
                                      <p:cBhvr>
                                        <p:cTn id="37" dur="1000" fill="hold"/>
                                        <p:tgtEl>
                                          <p:spTgt spid="60"/>
                                        </p:tgtEl>
                                        <p:attrNameLst>
                                          <p:attrName>ppt_h</p:attrName>
                                        </p:attrNameLst>
                                      </p:cBhvr>
                                      <p:tavLst>
                                        <p:tav tm="0">
                                          <p:val>
                                            <p:fltVal val="0"/>
                                          </p:val>
                                        </p:tav>
                                        <p:tav tm="100000">
                                          <p:val>
                                            <p:strVal val="#ppt_h"/>
                                          </p:val>
                                        </p:tav>
                                      </p:tavLst>
                                    </p:anim>
                                    <p:animEffect transition="in" filter="fade">
                                      <p:cBhvr>
                                        <p:cTn id="38" dur="1000"/>
                                        <p:tgtEl>
                                          <p:spTgt spid="60"/>
                                        </p:tgtEl>
                                      </p:cBhvr>
                                    </p:animEffect>
                                  </p:childTnLst>
                                </p:cTn>
                              </p:par>
                              <p:par>
                                <p:cTn id="39" presetID="22" presetClass="entr" presetSubtype="1" fill="hold" nodeType="withEffect">
                                  <p:stCondLst>
                                    <p:cond delay="1900"/>
                                  </p:stCondLst>
                                  <p:childTnLst>
                                    <p:set>
                                      <p:cBhvr>
                                        <p:cTn id="40" dur="1" fill="hold">
                                          <p:stCondLst>
                                            <p:cond delay="0"/>
                                          </p:stCondLst>
                                        </p:cTn>
                                        <p:tgtEl>
                                          <p:spTgt spid="61"/>
                                        </p:tgtEl>
                                        <p:attrNameLst>
                                          <p:attrName>style.visibility</p:attrName>
                                        </p:attrNameLst>
                                      </p:cBhvr>
                                      <p:to>
                                        <p:strVal val="visible"/>
                                      </p:to>
                                    </p:set>
                                    <p:animEffect transition="in" filter="wipe(up)">
                                      <p:cBhvr>
                                        <p:cTn id="4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p:bldP spid="4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98</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Rectangle 38"/>
          <p:cNvSpPr/>
          <p:nvPr/>
        </p:nvSpPr>
        <p:spPr bwMode="auto">
          <a:xfrm>
            <a:off x="420004" y="1898662"/>
            <a:ext cx="3600000" cy="36000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marR="73025" lvl="0">
              <a:spcBef>
                <a:spcPts val="300"/>
              </a:spcBef>
            </a:pPr>
            <a:endParaRPr lang="en-US" sz="1400" dirty="0">
              <a:latin typeface="Adobe نسخ Medium" pitchFamily="50" charset="-78"/>
              <a:ea typeface="Batang"/>
              <a:cs typeface="Adobe نسخ Medium" pitchFamily="50" charset="-78"/>
            </a:endParaRPr>
          </a:p>
        </p:txBody>
      </p:sp>
      <p:sp>
        <p:nvSpPr>
          <p:cNvPr id="13" name="Round Same Side Corner Rectangle 39"/>
          <p:cNvSpPr>
            <a:spLocks noChangeArrowheads="1"/>
          </p:cNvSpPr>
          <p:nvPr/>
        </p:nvSpPr>
        <p:spPr bwMode="auto">
          <a:xfrm>
            <a:off x="395536" y="1700808"/>
            <a:ext cx="3600000" cy="360000"/>
          </a:xfrm>
          <a:custGeom>
            <a:avLst/>
            <a:gdLst>
              <a:gd name="T0" fmla="*/ 8919165 w 3261463"/>
              <a:gd name="T1" fmla="*/ 345187 h 348420"/>
              <a:gd name="T2" fmla="*/ 4459584 w 3261463"/>
              <a:gd name="T3" fmla="*/ 690376 h 348420"/>
              <a:gd name="T4" fmla="*/ 0 w 3261463"/>
              <a:gd name="T5" fmla="*/ 345187 h 348420"/>
              <a:gd name="T6" fmla="*/ 4459584 w 3261463"/>
              <a:gd name="T7" fmla="*/ 0 h 348420"/>
              <a:gd name="T8" fmla="*/ 0 60000 65536"/>
              <a:gd name="T9" fmla="*/ 0 60000 65536"/>
              <a:gd name="T10" fmla="*/ 0 60000 65536"/>
              <a:gd name="T11" fmla="*/ 0 60000 65536"/>
              <a:gd name="T12" fmla="*/ 17008 w 3261463"/>
              <a:gd name="T13" fmla="*/ 17008 h 348420"/>
              <a:gd name="T14" fmla="*/ 3244455 w 3261463"/>
              <a:gd name="T15" fmla="*/ 348420 h 348420"/>
            </a:gdLst>
            <a:ahLst/>
            <a:cxnLst>
              <a:cxn ang="T8">
                <a:pos x="T0" y="T1"/>
              </a:cxn>
              <a:cxn ang="T9">
                <a:pos x="T2" y="T3"/>
              </a:cxn>
              <a:cxn ang="T10">
                <a:pos x="T4" y="T5"/>
              </a:cxn>
              <a:cxn ang="T11">
                <a:pos x="T6" y="T7"/>
              </a:cxn>
            </a:cxnLst>
            <a:rect l="T12" t="T13" r="T14" b="T15"/>
            <a:pathLst>
              <a:path w="3261463" h="348420">
                <a:moveTo>
                  <a:pt x="58071" y="0"/>
                </a:moveTo>
                <a:lnTo>
                  <a:pt x="3203392" y="0"/>
                </a:lnTo>
                <a:lnTo>
                  <a:pt x="3203391" y="0"/>
                </a:lnTo>
                <a:cubicBezTo>
                  <a:pt x="3235463" y="0"/>
                  <a:pt x="3261463" y="25999"/>
                  <a:pt x="3261463" y="58071"/>
                </a:cubicBezTo>
                <a:lnTo>
                  <a:pt x="3261463" y="348420"/>
                </a:lnTo>
                <a:lnTo>
                  <a:pt x="0" y="348420"/>
                </a:lnTo>
                <a:lnTo>
                  <a:pt x="0" y="58071"/>
                </a:lnTo>
                <a:cubicBezTo>
                  <a:pt x="0" y="25999"/>
                  <a:pt x="25999" y="0"/>
                  <a:pt x="58070" y="0"/>
                </a:cubicBezTo>
                <a:lnTo>
                  <a:pt x="58071" y="0"/>
                </a:lnTo>
                <a:close/>
              </a:path>
            </a:pathLst>
          </a:custGeom>
          <a:gradFill rotWithShape="1">
            <a:gsLst>
              <a:gs pos="0">
                <a:srgbClr val="FF8D00"/>
              </a:gs>
              <a:gs pos="100000">
                <a:srgbClr val="E46C0A"/>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a:r>
              <a:rPr lang="ar-SA" sz="2400" b="1" dirty="0" smtClean="0">
                <a:solidFill>
                  <a:srgbClr val="FFFFFF"/>
                </a:solidFill>
                <a:latin typeface="Hacen Liner Screen" pitchFamily="2" charset="-78"/>
                <a:cs typeface="Hacen Liner Screen" pitchFamily="2" charset="-78"/>
              </a:rPr>
              <a:t>الفرص</a:t>
            </a:r>
            <a:endParaRPr lang="en-US" sz="2000" b="1" dirty="0">
              <a:solidFill>
                <a:srgbClr val="FFFFFF"/>
              </a:solidFill>
              <a:latin typeface="Hacen Liner Screen" pitchFamily="2" charset="-78"/>
              <a:cs typeface="Hacen Liner Screen" pitchFamily="2" charset="-78"/>
            </a:endParaRPr>
          </a:p>
        </p:txBody>
      </p:sp>
      <p:sp>
        <p:nvSpPr>
          <p:cNvPr id="14" name="TextBox 1"/>
          <p:cNvSpPr txBox="1">
            <a:spLocks noChangeArrowheads="1"/>
          </p:cNvSpPr>
          <p:nvPr/>
        </p:nvSpPr>
        <p:spPr bwMode="auto">
          <a:xfrm>
            <a:off x="831165" y="2195066"/>
            <a:ext cx="3060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500" dirty="0">
                <a:solidFill>
                  <a:schemeClr val="bg1"/>
                </a:solidFill>
                <a:latin typeface="Hacen Liner Screen" pitchFamily="2" charset="-78"/>
                <a:cs typeface="Hacen Liner Screen" pitchFamily="2" charset="-78"/>
              </a:rPr>
              <a:t>نقاط تميز غير موجودة نستطيع تحقيقها خلال  الخطة</a:t>
            </a:r>
            <a:endParaRPr lang="en-US" sz="1500" dirty="0">
              <a:solidFill>
                <a:schemeClr val="bg1"/>
              </a:solidFill>
              <a:latin typeface="Hacen Liner Screen" pitchFamily="2" charset="-78"/>
              <a:cs typeface="Hacen Liner Screen" pitchFamily="2" charset="-78"/>
            </a:endParaRPr>
          </a:p>
          <a:p>
            <a:pPr eaLnBrk="1" hangingPunct="1"/>
            <a:r>
              <a:rPr lang="ar-SA" sz="1500" dirty="0">
                <a:solidFill>
                  <a:schemeClr val="bg1"/>
                </a:solidFill>
                <a:latin typeface="Hacen Liner Screen" pitchFamily="2" charset="-78"/>
                <a:cs typeface="Hacen Liner Screen" pitchFamily="2" charset="-78"/>
              </a:rPr>
              <a:t>تنشأ عندما يمكن للمؤسسة استفادة من الظروف في بيئتها لتخطيط وتنفيذ الاستراتيجيات التي تمكنها من أن تصبح أكثر  كفاءة وإنتاجية</a:t>
            </a:r>
            <a:endParaRPr lang="en-US" sz="1500" dirty="0">
              <a:solidFill>
                <a:schemeClr val="bg1"/>
              </a:solidFill>
              <a:latin typeface="Hacen Liner Screen" pitchFamily="2" charset="-78"/>
              <a:cs typeface="Hacen Liner Screen" pitchFamily="2" charset="-78"/>
            </a:endParaRPr>
          </a:p>
          <a:p>
            <a:pPr eaLnBrk="1" hangingPunct="1"/>
            <a:r>
              <a:rPr lang="ar-SA" sz="1500" dirty="0">
                <a:solidFill>
                  <a:schemeClr val="bg1"/>
                </a:solidFill>
                <a:latin typeface="Hacen Liner Screen" pitchFamily="2" charset="-78"/>
                <a:cs typeface="Hacen Liner Screen" pitchFamily="2" charset="-78"/>
              </a:rPr>
              <a:t>يجب أن يكون تنظيم دقيق والتعرف على الفرص والإمساك بها حين ظهورها. </a:t>
            </a:r>
          </a:p>
          <a:p>
            <a:pPr eaLnBrk="1" hangingPunct="1"/>
            <a:r>
              <a:rPr lang="ar-SA" sz="1500" dirty="0">
                <a:solidFill>
                  <a:schemeClr val="bg1"/>
                </a:solidFill>
                <a:latin typeface="Hacen Liner Screen" pitchFamily="2" charset="-78"/>
                <a:cs typeface="Hacen Liner Screen" pitchFamily="2" charset="-78"/>
              </a:rPr>
              <a:t>جوهر النجاح فيها – اطلاق الابداع</a:t>
            </a:r>
          </a:p>
          <a:p>
            <a:pPr algn="ctr" rtl="1" eaLnBrk="1" hangingPunct="1"/>
            <a:endParaRPr lang="en-US" sz="1800" dirty="0" smtClean="0">
              <a:solidFill>
                <a:schemeClr val="bg1"/>
              </a:solidFill>
              <a:latin typeface="Hacen Liner Screen" pitchFamily="2" charset="-78"/>
              <a:cs typeface="Hacen Liner Screen" pitchFamily="2" charset="-78"/>
            </a:endParaRPr>
          </a:p>
          <a:p>
            <a:pPr algn="ctr" rtl="1" eaLnBrk="1" hangingPunct="1"/>
            <a:r>
              <a:rPr lang="en-US" sz="1800" dirty="0" smtClean="0">
                <a:solidFill>
                  <a:schemeClr val="bg1"/>
                </a:solidFill>
                <a:latin typeface="Hacen Liner Screen" pitchFamily="2" charset="-78"/>
                <a:cs typeface="Hacen Liner Screen" pitchFamily="2" charset="-78"/>
              </a:rPr>
              <a:t> </a:t>
            </a:r>
            <a:endParaRPr lang="en-US" sz="1800" dirty="0">
              <a:solidFill>
                <a:schemeClr val="bg1"/>
              </a:solidFill>
              <a:latin typeface="Hacen Liner Screen" pitchFamily="2" charset="-78"/>
              <a:cs typeface="Hacen Liner Screen" pitchFamily="2" charset="-78"/>
            </a:endParaRPr>
          </a:p>
        </p:txBody>
      </p:sp>
      <p:sp>
        <p:nvSpPr>
          <p:cNvPr id="15" name="TextBox 43"/>
          <p:cNvSpPr txBox="1">
            <a:spLocks noChangeArrowheads="1"/>
          </p:cNvSpPr>
          <p:nvPr/>
        </p:nvSpPr>
        <p:spPr bwMode="auto">
          <a:xfrm>
            <a:off x="700989" y="4581128"/>
            <a:ext cx="3287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800" u="sng" dirty="0">
                <a:solidFill>
                  <a:srgbClr val="FF0000"/>
                </a:solidFill>
                <a:latin typeface="Hacen Liner Screen" pitchFamily="2" charset="-78"/>
                <a:cs typeface="Hacen Liner Screen" pitchFamily="2" charset="-78"/>
              </a:rPr>
              <a:t>أمثلة – تحسن اقتصادي – ارتفاع الرواتب-الشراكة المجتمعية/ التعليم الجامعي.- تعاون مع جهات حكومية اخرى</a:t>
            </a:r>
          </a:p>
        </p:txBody>
      </p:sp>
      <p:grpSp>
        <p:nvGrpSpPr>
          <p:cNvPr id="16" name="Group 19"/>
          <p:cNvGrpSpPr>
            <a:grpSpLocks/>
          </p:cNvGrpSpPr>
          <p:nvPr/>
        </p:nvGrpSpPr>
        <p:grpSpPr bwMode="auto">
          <a:xfrm>
            <a:off x="554940" y="2962151"/>
            <a:ext cx="250825" cy="250825"/>
            <a:chOff x="530225" y="5016500"/>
            <a:chExt cx="393700" cy="393700"/>
          </a:xfrm>
        </p:grpSpPr>
        <p:sp>
          <p:nvSpPr>
            <p:cNvPr id="17" name="Oval 1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18" name="Isosceles Triangle 66"/>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19" name="Group 19"/>
          <p:cNvGrpSpPr>
            <a:grpSpLocks/>
          </p:cNvGrpSpPr>
          <p:nvPr/>
        </p:nvGrpSpPr>
        <p:grpSpPr bwMode="auto">
          <a:xfrm>
            <a:off x="559702" y="4869160"/>
            <a:ext cx="250825" cy="250824"/>
            <a:chOff x="530225" y="5016501"/>
            <a:chExt cx="393700" cy="393700"/>
          </a:xfrm>
        </p:grpSpPr>
        <p:sp>
          <p:nvSpPr>
            <p:cNvPr id="20" name="Oval 51"/>
            <p:cNvSpPr>
              <a:spLocks noChangeArrowheads="1"/>
            </p:cNvSpPr>
            <p:nvPr/>
          </p:nvSpPr>
          <p:spPr bwMode="auto">
            <a:xfrm>
              <a:off x="530225" y="5016501"/>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1" name="Isosceles Triangle 82"/>
            <p:cNvSpPr/>
            <p:nvPr/>
          </p:nvSpPr>
          <p:spPr>
            <a:xfrm rot="5400000">
              <a:off x="634879" y="5111206"/>
              <a:ext cx="234228"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sp>
        <p:nvSpPr>
          <p:cNvPr id="5" name="مستطيل 4"/>
          <p:cNvSpPr/>
          <p:nvPr/>
        </p:nvSpPr>
        <p:spPr>
          <a:xfrm>
            <a:off x="4139952" y="355334"/>
            <a:ext cx="1826141" cy="369332"/>
          </a:xfrm>
          <a:prstGeom prst="rect">
            <a:avLst/>
          </a:prstGeom>
        </p:spPr>
        <p:txBody>
          <a:bodyPr wrap="none">
            <a:spAutoFit/>
          </a:bodyPr>
          <a:lstStyle/>
          <a:p>
            <a:r>
              <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Hacen Liner Screen" pitchFamily="2" charset="-78"/>
                <a:cs typeface="Hacen Liner Screen" pitchFamily="2" charset="-78"/>
              </a:rPr>
              <a:t>أسئلة التحليل الرباعي</a:t>
            </a:r>
            <a:endParaRPr lang="ar-SA" dirty="0"/>
          </a:p>
        </p:txBody>
      </p:sp>
      <p:grpSp>
        <p:nvGrpSpPr>
          <p:cNvPr id="22" name="Group 35"/>
          <p:cNvGrpSpPr>
            <a:grpSpLocks/>
          </p:cNvGrpSpPr>
          <p:nvPr/>
        </p:nvGrpSpPr>
        <p:grpSpPr bwMode="auto">
          <a:xfrm>
            <a:off x="5602288" y="727075"/>
            <a:ext cx="3238500" cy="5313363"/>
            <a:chOff x="5602819" y="727075"/>
            <a:chExt cx="3238507" cy="5313363"/>
          </a:xfrm>
        </p:grpSpPr>
        <p:cxnSp>
          <p:nvCxnSpPr>
            <p:cNvPr id="23" name="Straight Connector 24"/>
            <p:cNvCxnSpPr/>
            <p:nvPr/>
          </p:nvCxnSpPr>
          <p:spPr bwMode="auto">
            <a:xfrm rot="5400000" flipH="1" flipV="1">
              <a:off x="7090912" y="4138411"/>
              <a:ext cx="1127498" cy="2373330"/>
            </a:xfrm>
            <a:prstGeom prst="line">
              <a:avLst/>
            </a:prstGeom>
            <a:ln w="47625" cap="flat" cmpd="sng" algn="ctr">
              <a:gradFill flip="none" rotWithShape="1">
                <a:gsLst>
                  <a:gs pos="0">
                    <a:schemeClr val="bg1">
                      <a:lumMod val="50000"/>
                    </a:schemeClr>
                  </a:gs>
                  <a:gs pos="66000">
                    <a:srgbClr val="FFFFFF">
                      <a:alpha val="0"/>
                    </a:srgbClr>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5"/>
            <p:cNvCxnSpPr/>
            <p:nvPr/>
          </p:nvCxnSpPr>
          <p:spPr bwMode="auto">
            <a:xfrm rot="5400000" flipH="1" flipV="1">
              <a:off x="6225735" y="4138411"/>
              <a:ext cx="1127498" cy="2373330"/>
            </a:xfrm>
            <a:prstGeom prst="line">
              <a:avLst/>
            </a:prstGeom>
            <a:ln w="47625" cap="flat" cmpd="sng" algn="ctr">
              <a:gradFill flip="none" rotWithShape="1">
                <a:gsLst>
                  <a:gs pos="0">
                    <a:schemeClr val="bg1">
                      <a:lumMod val="50000"/>
                    </a:schemeClr>
                  </a:gs>
                  <a:gs pos="66000">
                    <a:srgbClr val="FFFFFF">
                      <a:alpha val="0"/>
                    </a:srgbClr>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5" name="Group 61"/>
            <p:cNvGrpSpPr>
              <a:grpSpLocks/>
            </p:cNvGrpSpPr>
            <p:nvPr/>
          </p:nvGrpSpPr>
          <p:grpSpPr bwMode="auto">
            <a:xfrm>
              <a:off x="5819775" y="727075"/>
              <a:ext cx="2155825" cy="5313363"/>
              <a:chOff x="998321" y="1264888"/>
              <a:chExt cx="1669338" cy="4114801"/>
            </a:xfrm>
          </p:grpSpPr>
          <p:cxnSp>
            <p:nvCxnSpPr>
              <p:cNvPr id="26" name="Straight Connector 27"/>
              <p:cNvCxnSpPr/>
              <p:nvPr/>
            </p:nvCxnSpPr>
            <p:spPr>
              <a:xfrm>
                <a:off x="998732" y="4724419"/>
                <a:ext cx="656428" cy="1230"/>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8"/>
              <p:cNvCxnSpPr/>
              <p:nvPr/>
            </p:nvCxnSpPr>
            <p:spPr>
              <a:xfrm>
                <a:off x="1195415" y="4190859"/>
                <a:ext cx="657657" cy="1230"/>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9"/>
              <p:cNvCxnSpPr/>
              <p:nvPr/>
            </p:nvCxnSpPr>
            <p:spPr>
              <a:xfrm>
                <a:off x="1395785" y="3657300"/>
                <a:ext cx="656428" cy="1230"/>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30"/>
              <p:cNvCxnSpPr/>
              <p:nvPr/>
            </p:nvCxnSpPr>
            <p:spPr>
              <a:xfrm>
                <a:off x="1604760" y="3091776"/>
                <a:ext cx="657656" cy="2459"/>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31"/>
              <p:cNvCxnSpPr/>
              <p:nvPr/>
            </p:nvCxnSpPr>
            <p:spPr>
              <a:xfrm>
                <a:off x="1784233" y="2572969"/>
                <a:ext cx="657656" cy="1230"/>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2"/>
              <p:cNvCxnSpPr/>
              <p:nvPr/>
            </p:nvCxnSpPr>
            <p:spPr>
              <a:xfrm>
                <a:off x="1964934" y="1968105"/>
                <a:ext cx="703140" cy="1230"/>
              </a:xfrm>
              <a:prstGeom prst="line">
                <a:avLst/>
              </a:prstGeom>
              <a:ln w="349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Can 33"/>
              <p:cNvSpPr>
                <a:spLocks noChangeArrowheads="1"/>
              </p:cNvSpPr>
              <p:nvPr/>
            </p:nvSpPr>
            <p:spPr bwMode="auto">
              <a:xfrm rot="1166653">
                <a:off x="2154241" y="1264888"/>
                <a:ext cx="62693" cy="4114801"/>
              </a:xfrm>
              <a:prstGeom prst="can">
                <a:avLst>
                  <a:gd name="adj" fmla="val 24917"/>
                </a:avLst>
              </a:prstGeom>
              <a:gradFill rotWithShape="1">
                <a:gsLst>
                  <a:gs pos="0">
                    <a:schemeClr val="tx1"/>
                  </a:gs>
                  <a:gs pos="45000">
                    <a:srgbClr val="595959"/>
                  </a:gs>
                  <a:gs pos="100000">
                    <a:schemeClr val="tx1"/>
                  </a:gs>
                </a:gsLst>
                <a:lin ang="0"/>
              </a:gradFill>
              <a:ln w="9525">
                <a:solidFill>
                  <a:schemeClr val="tx1"/>
                </a:solidFill>
                <a:round/>
                <a:headEnd/>
                <a:tailEnd/>
              </a:ln>
              <a:effectLst>
                <a:outerShdw dist="23000" dir="5400000" rotWithShape="0">
                  <a:srgbClr val="808080">
                    <a:alpha val="34998"/>
                  </a:srgbClr>
                </a:outerShdw>
              </a:effectLst>
            </p:spPr>
            <p:txBody>
              <a:bodyPr anchor="ctr"/>
              <a:lstStyle/>
              <a:p>
                <a:pPr algn="ctr">
                  <a:defRPr/>
                </a:pPr>
                <a:endParaRPr lang="nb-NO" sz="1800">
                  <a:solidFill>
                    <a:srgbClr val="FFFFFF"/>
                  </a:solidFill>
                  <a:latin typeface="Calibri" charset="0"/>
                  <a:ea typeface="ＭＳ Ｐゴシック" charset="-128"/>
                </a:endParaRPr>
              </a:p>
            </p:txBody>
          </p:sp>
          <p:sp>
            <p:nvSpPr>
              <p:cNvPr id="33" name="Can 34"/>
              <p:cNvSpPr>
                <a:spLocks noChangeArrowheads="1"/>
              </p:cNvSpPr>
              <p:nvPr/>
            </p:nvSpPr>
            <p:spPr bwMode="auto">
              <a:xfrm rot="1166653">
                <a:off x="1463394" y="1264888"/>
                <a:ext cx="63922" cy="4114801"/>
              </a:xfrm>
              <a:prstGeom prst="can">
                <a:avLst>
                  <a:gd name="adj" fmla="val 25034"/>
                </a:avLst>
              </a:prstGeom>
              <a:gradFill rotWithShape="1">
                <a:gsLst>
                  <a:gs pos="0">
                    <a:schemeClr val="tx1"/>
                  </a:gs>
                  <a:gs pos="45000">
                    <a:srgbClr val="595959"/>
                  </a:gs>
                  <a:gs pos="100000">
                    <a:schemeClr val="tx1"/>
                  </a:gs>
                </a:gsLst>
                <a:lin ang="0"/>
              </a:gradFill>
              <a:ln w="9525">
                <a:solidFill>
                  <a:schemeClr val="tx1"/>
                </a:solidFill>
                <a:round/>
                <a:headEnd/>
                <a:tailEnd/>
              </a:ln>
              <a:effectLst>
                <a:outerShdw dist="23000" dir="5400000" rotWithShape="0">
                  <a:srgbClr val="808080">
                    <a:alpha val="34998"/>
                  </a:srgbClr>
                </a:outerShdw>
              </a:effectLst>
            </p:spPr>
            <p:txBody>
              <a:bodyPr anchor="ctr"/>
              <a:lstStyle/>
              <a:p>
                <a:pPr algn="ctr">
                  <a:defRPr/>
                </a:pPr>
                <a:endParaRPr lang="nb-NO" sz="1800">
                  <a:solidFill>
                    <a:srgbClr val="FFFFFF"/>
                  </a:solidFill>
                  <a:latin typeface="Calibri" charset="0"/>
                  <a:ea typeface="ＭＳ Ｐゴシック" charset="-128"/>
                </a:endParaRPr>
              </a:p>
            </p:txBody>
          </p:sp>
        </p:grpSp>
      </p:grpSp>
      <p:grpSp>
        <p:nvGrpSpPr>
          <p:cNvPr id="34" name="Group 12"/>
          <p:cNvGrpSpPr>
            <a:grpSpLocks/>
          </p:cNvGrpSpPr>
          <p:nvPr/>
        </p:nvGrpSpPr>
        <p:grpSpPr bwMode="auto">
          <a:xfrm>
            <a:off x="4625975" y="-2921000"/>
            <a:ext cx="6872288" cy="5568950"/>
            <a:chOff x="6321322" y="-953166"/>
            <a:chExt cx="3309653" cy="3198557"/>
          </a:xfrm>
        </p:grpSpPr>
        <p:sp>
          <p:nvSpPr>
            <p:cNvPr id="35" name="Oval 11"/>
            <p:cNvSpPr/>
            <p:nvPr/>
          </p:nvSpPr>
          <p:spPr>
            <a:xfrm>
              <a:off x="6321322" y="-953166"/>
              <a:ext cx="3309653" cy="3198557"/>
            </a:xfrm>
            <a:prstGeom prst="ellipse">
              <a:avLst/>
            </a:prstGeom>
            <a:gradFill flip="none" rotWithShape="1">
              <a:gsLst>
                <a:gs pos="0">
                  <a:srgbClr val="FFFF00">
                    <a:alpha val="58000"/>
                  </a:srgbClr>
                </a:gs>
                <a:gs pos="29000">
                  <a:srgbClr val="E6FF00">
                    <a:alpha val="34000"/>
                  </a:srgbClr>
                </a:gs>
                <a:gs pos="69000">
                  <a:srgbClr val="E6FF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36" name="Oval 36"/>
            <p:cNvSpPr/>
            <p:nvPr/>
          </p:nvSpPr>
          <p:spPr>
            <a:xfrm>
              <a:off x="7143250" y="246565"/>
              <a:ext cx="1492351" cy="1593713"/>
            </a:xfrm>
            <a:prstGeom prst="ellipse">
              <a:avLst/>
            </a:prstGeom>
            <a:gradFill flip="none" rotWithShape="1">
              <a:gsLst>
                <a:gs pos="0">
                  <a:schemeClr val="bg1">
                    <a:alpha val="58000"/>
                  </a:schemeClr>
                </a:gs>
                <a:gs pos="43000">
                  <a:srgbClr val="E6FF00">
                    <a:alpha val="34000"/>
                  </a:srgbClr>
                </a:gs>
                <a:gs pos="51000">
                  <a:srgbClr val="E6FF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grpSp>
      <p:grpSp>
        <p:nvGrpSpPr>
          <p:cNvPr id="37" name="Group 60"/>
          <p:cNvGrpSpPr>
            <a:grpSpLocks/>
          </p:cNvGrpSpPr>
          <p:nvPr/>
        </p:nvGrpSpPr>
        <p:grpSpPr bwMode="auto">
          <a:xfrm>
            <a:off x="5537200" y="2589213"/>
            <a:ext cx="2052638" cy="3363912"/>
            <a:chOff x="2735537" y="2963675"/>
            <a:chExt cx="2052350" cy="3363906"/>
          </a:xfrm>
        </p:grpSpPr>
        <p:grpSp>
          <p:nvGrpSpPr>
            <p:cNvPr id="38" name="Group 53"/>
            <p:cNvGrpSpPr/>
            <p:nvPr/>
          </p:nvGrpSpPr>
          <p:grpSpPr>
            <a:xfrm>
              <a:off x="2820808" y="2963675"/>
              <a:ext cx="1967079" cy="3351462"/>
              <a:chOff x="2593601" y="2696363"/>
              <a:chExt cx="1967079" cy="3351462"/>
            </a:xfrm>
            <a:solidFill>
              <a:schemeClr val="tx1"/>
            </a:solidFill>
          </p:grpSpPr>
          <p:sp>
            <p:nvSpPr>
              <p:cNvPr id="45" name="Oval 47"/>
              <p:cNvSpPr/>
              <p:nvPr/>
            </p:nvSpPr>
            <p:spPr>
              <a:xfrm rot="20370911">
                <a:off x="2918991" y="2696363"/>
                <a:ext cx="590276" cy="631213"/>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6" name="Rounded Rectangle 48"/>
              <p:cNvSpPr/>
              <p:nvPr/>
            </p:nvSpPr>
            <p:spPr>
              <a:xfrm rot="430122">
                <a:off x="2672869" y="3366920"/>
                <a:ext cx="816575" cy="1413642"/>
              </a:xfrm>
              <a:prstGeom prst="roundRect">
                <a:avLst>
                  <a:gd name="adj" fmla="val 2979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7" name="Rounded Rectangle 49"/>
              <p:cNvSpPr/>
              <p:nvPr/>
            </p:nvSpPr>
            <p:spPr>
              <a:xfrm rot="430122">
                <a:off x="2593601" y="4472968"/>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8" name="Rounded Rectangle 50"/>
              <p:cNvSpPr/>
              <p:nvPr/>
            </p:nvSpPr>
            <p:spPr>
              <a:xfrm rot="430122">
                <a:off x="3321245" y="4342577"/>
                <a:ext cx="298078" cy="1183214"/>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9" name="Rounded Rectangle 51"/>
              <p:cNvSpPr/>
              <p:nvPr/>
            </p:nvSpPr>
            <p:spPr>
              <a:xfrm rot="14588117">
                <a:off x="3765098" y="2703540"/>
                <a:ext cx="298078" cy="129308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grpSp>
        <p:grpSp>
          <p:nvGrpSpPr>
            <p:cNvPr id="39" name="Group 54"/>
            <p:cNvGrpSpPr/>
            <p:nvPr/>
          </p:nvGrpSpPr>
          <p:grpSpPr>
            <a:xfrm>
              <a:off x="2735537" y="2976119"/>
              <a:ext cx="1967079" cy="3351462"/>
              <a:chOff x="2593601" y="2696363"/>
              <a:chExt cx="1967079" cy="3351462"/>
            </a:xfrm>
            <a:gradFill>
              <a:gsLst>
                <a:gs pos="0">
                  <a:schemeClr val="tx1"/>
                </a:gs>
                <a:gs pos="100000">
                  <a:schemeClr val="tx1">
                    <a:lumMod val="75000"/>
                    <a:lumOff val="25000"/>
                  </a:schemeClr>
                </a:gs>
              </a:gsLst>
              <a:lin ang="16200000" scaled="0"/>
            </a:gradFill>
          </p:grpSpPr>
          <p:sp>
            <p:nvSpPr>
              <p:cNvPr id="40" name="Oval 55"/>
              <p:cNvSpPr/>
              <p:nvPr/>
            </p:nvSpPr>
            <p:spPr>
              <a:xfrm rot="20370911">
                <a:off x="2918991" y="2696363"/>
                <a:ext cx="590276" cy="631213"/>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1" name="Rounded Rectangle 56"/>
              <p:cNvSpPr/>
              <p:nvPr/>
            </p:nvSpPr>
            <p:spPr>
              <a:xfrm rot="430122">
                <a:off x="2672869" y="3366920"/>
                <a:ext cx="816575" cy="1413642"/>
              </a:xfrm>
              <a:prstGeom prst="roundRect">
                <a:avLst>
                  <a:gd name="adj" fmla="val 29794"/>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2" name="Rounded Rectangle 57"/>
              <p:cNvSpPr/>
              <p:nvPr/>
            </p:nvSpPr>
            <p:spPr>
              <a:xfrm rot="430122">
                <a:off x="2593601" y="4472968"/>
                <a:ext cx="298078" cy="157485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3" name="Rounded Rectangle 58"/>
              <p:cNvSpPr/>
              <p:nvPr/>
            </p:nvSpPr>
            <p:spPr>
              <a:xfrm rot="430122">
                <a:off x="3321245" y="4342577"/>
                <a:ext cx="298078" cy="1183214"/>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sp>
            <p:nvSpPr>
              <p:cNvPr id="44" name="Rounded Rectangle 59"/>
              <p:cNvSpPr/>
              <p:nvPr/>
            </p:nvSpPr>
            <p:spPr>
              <a:xfrm rot="14588117">
                <a:off x="3765098" y="2703540"/>
                <a:ext cx="298078" cy="129308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1800" dirty="0"/>
              </a:p>
            </p:txBody>
          </p:sp>
        </p:grpSp>
      </p:grpSp>
    </p:spTree>
    <p:extLst>
      <p:ext uri="{BB962C8B-B14F-4D97-AF65-F5344CB8AC3E}">
        <p14:creationId xmlns:p14="http://schemas.microsoft.com/office/powerpoint/2010/main" val="17162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grpId="1" nodeType="withEffect">
                                  <p:stCondLst>
                                    <p:cond delay="6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2" presetClass="entr" presetSubtype="1" fill="hold"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1000"/>
                                        <p:tgtEl>
                                          <p:spTgt spid="19"/>
                                        </p:tgtEl>
                                      </p:cBhvr>
                                    </p:animEffect>
                                  </p:childTnLst>
                                </p:cTn>
                              </p:par>
                            </p:childTnLst>
                          </p:cTn>
                        </p:par>
                        <p:par>
                          <p:cTn id="30" fill="hold">
                            <p:stCondLst>
                              <p:cond delay="4000"/>
                            </p:stCondLst>
                            <p:childTnLst>
                              <p:par>
                                <p:cTn id="31" presetID="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1+#ppt_w/2"/>
                                          </p:val>
                                        </p:tav>
                                        <p:tav tm="100000">
                                          <p:val>
                                            <p:strVal val="#ppt_x"/>
                                          </p:val>
                                        </p:tav>
                                      </p:tavLst>
                                    </p:anim>
                                    <p:anim calcmode="lin" valueType="num">
                                      <p:cBhvr additive="base">
                                        <p:cTn id="34" dur="10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1000" fill="hold"/>
                                        <p:tgtEl>
                                          <p:spTgt spid="37"/>
                                        </p:tgtEl>
                                        <p:attrNameLst>
                                          <p:attrName>ppt_x</p:attrName>
                                        </p:attrNameLst>
                                      </p:cBhvr>
                                      <p:tavLst>
                                        <p:tav tm="0">
                                          <p:val>
                                            <p:strVal val="0-#ppt_w/2"/>
                                          </p:val>
                                        </p:tav>
                                        <p:tav tm="100000">
                                          <p:val>
                                            <p:strVal val="#ppt_x"/>
                                          </p:val>
                                        </p:tav>
                                      </p:tavLst>
                                    </p:anim>
                                    <p:anim calcmode="lin" valueType="num">
                                      <p:cBhvr additive="base">
                                        <p:cTn id="38" dur="1000" fill="hold"/>
                                        <p:tgtEl>
                                          <p:spTgt spid="37"/>
                                        </p:tgtEl>
                                        <p:attrNameLst>
                                          <p:attrName>ppt_y</p:attrName>
                                        </p:attrNameLst>
                                      </p:cBhvr>
                                      <p:tavLst>
                                        <p:tav tm="0">
                                          <p:val>
                                            <p:strVal val="#ppt_y"/>
                                          </p:val>
                                        </p:tav>
                                        <p:tav tm="100000">
                                          <p:val>
                                            <p:strVal val="#ppt_y"/>
                                          </p:val>
                                        </p:tav>
                                      </p:tavLst>
                                    </p:anim>
                                  </p:childTnLst>
                                </p:cTn>
                              </p:par>
                              <p:par>
                                <p:cTn id="39" presetID="64" presetClass="path" presetSubtype="0" accel="50000" decel="50000" fill="hold" nodeType="withEffect">
                                  <p:stCondLst>
                                    <p:cond delay="1000"/>
                                  </p:stCondLst>
                                  <p:childTnLst>
                                    <p:animMotion origin="layout" path="M 1.66667E-6 8.41813E-7 L 0.02118 -0.08326 " pathEditMode="relative" rAng="0" ptsTypes="AA">
                                      <p:cBhvr>
                                        <p:cTn id="40" dur="1000" fill="hold"/>
                                        <p:tgtEl>
                                          <p:spTgt spid="37"/>
                                        </p:tgtEl>
                                        <p:attrNameLst>
                                          <p:attrName>ppt_x</p:attrName>
                                          <p:attrName>ppt_y</p:attrName>
                                        </p:attrNameLst>
                                      </p:cBhvr>
                                      <p:rCtr x="1100" y="-4200"/>
                                    </p:animMotion>
                                  </p:childTnLst>
                                </p:cTn>
                              </p:par>
                              <p:par>
                                <p:cTn id="41" presetID="53" presetClass="entr" presetSubtype="0" fill="hold" nodeType="withEffect">
                                  <p:stCondLst>
                                    <p:cond delay="14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Effect transition="in" filter="fade">
                                      <p:cBhvr>
                                        <p:cTn id="4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a:xfrm>
            <a:off x="3635896" y="6492875"/>
            <a:ext cx="2133600" cy="365125"/>
          </a:xfrm>
        </p:spPr>
        <p:txBody>
          <a:bodyPr/>
          <a:lstStyle/>
          <a:p>
            <a:pPr algn="ctr"/>
            <a:fld id="{5619FBAF-8269-4239-9B08-15A726256EDC}" type="slidenum">
              <a:rPr lang="ar-SA" sz="2400" b="1" smtClean="0">
                <a:solidFill>
                  <a:srgbClr val="0070C0"/>
                </a:solidFill>
                <a:effectLst>
                  <a:outerShdw blurRad="38100" dist="38100" dir="2700000" algn="tl">
                    <a:srgbClr val="000000">
                      <a:alpha val="43137"/>
                    </a:srgbClr>
                  </a:outerShdw>
                </a:effectLst>
              </a:rPr>
              <a:pPr algn="ctr"/>
              <a:t>99</a:t>
            </a:fld>
            <a:endParaRPr lang="ar-SA" sz="2400" b="1" dirty="0">
              <a:solidFill>
                <a:srgbClr val="0070C0"/>
              </a:solidFill>
              <a:effectLst>
                <a:outerShdw blurRad="38100" dist="38100" dir="2700000" algn="tl">
                  <a:srgbClr val="000000">
                    <a:alpha val="43137"/>
                  </a:srgbClr>
                </a:outerShdw>
              </a:effectLst>
            </a:endParaRPr>
          </a:p>
        </p:txBody>
      </p:sp>
      <p:sp>
        <p:nvSpPr>
          <p:cNvPr id="7" name="Freeform 28"/>
          <p:cNvSpPr/>
          <p:nvPr/>
        </p:nvSpPr>
        <p:spPr>
          <a:xfrm>
            <a:off x="1" y="5373376"/>
            <a:ext cx="9143999" cy="1440000"/>
          </a:xfrm>
          <a:custGeom>
            <a:avLst/>
            <a:gdLst>
              <a:gd name="connsiteX0" fmla="*/ 10102960 w 12191999"/>
              <a:gd name="connsiteY0" fmla="*/ 725 h 2617901"/>
              <a:gd name="connsiteX1" fmla="*/ 10431001 w 12191999"/>
              <a:gd name="connsiteY1" fmla="*/ 2431 h 2617901"/>
              <a:gd name="connsiteX2" fmla="*/ 12035069 w 12191999"/>
              <a:gd name="connsiteY2" fmla="*/ 230021 h 2617901"/>
              <a:gd name="connsiteX3" fmla="*/ 12191999 w 12191999"/>
              <a:gd name="connsiteY3" fmla="*/ 279976 h 2617901"/>
              <a:gd name="connsiteX4" fmla="*/ 12191999 w 12191999"/>
              <a:gd name="connsiteY4" fmla="*/ 825919 h 2617901"/>
              <a:gd name="connsiteX5" fmla="*/ 11994637 w 12191999"/>
              <a:gd name="connsiteY5" fmla="*/ 739449 h 2617901"/>
              <a:gd name="connsiteX6" fmla="*/ 3723288 w 12191999"/>
              <a:gd name="connsiteY6" fmla="*/ 2520008 h 2617901"/>
              <a:gd name="connsiteX7" fmla="*/ 3399491 w 12191999"/>
              <a:gd name="connsiteY7" fmla="*/ 2617901 h 2617901"/>
              <a:gd name="connsiteX8" fmla="*/ 430057 w 12191999"/>
              <a:gd name="connsiteY8" fmla="*/ 2617901 h 2617901"/>
              <a:gd name="connsiteX9" fmla="*/ 362713 w 12191999"/>
              <a:gd name="connsiteY9" fmla="*/ 2592547 h 2617901"/>
              <a:gd name="connsiteX10" fmla="*/ 190547 w 12191999"/>
              <a:gd name="connsiteY10" fmla="*/ 2517798 h 2617901"/>
              <a:gd name="connsiteX11" fmla="*/ 0 w 12191999"/>
              <a:gd name="connsiteY11" fmla="*/ 2422383 h 2617901"/>
              <a:gd name="connsiteX12" fmla="*/ 0 w 12191999"/>
              <a:gd name="connsiteY12" fmla="*/ 619243 h 2617901"/>
              <a:gd name="connsiteX13" fmla="*/ 7348 w 12191999"/>
              <a:gd name="connsiteY13" fmla="*/ 623324 h 2617901"/>
              <a:gd name="connsiteX14" fmla="*/ 10102960 w 12191999"/>
              <a:gd name="connsiteY14" fmla="*/ 725 h 2617901"/>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362713 w 12191999"/>
              <a:gd name="connsiteY8" fmla="*/ 2591822 h 2617176"/>
              <a:gd name="connsiteX9" fmla="*/ 190547 w 12191999"/>
              <a:gd name="connsiteY9" fmla="*/ 2517073 h 2617176"/>
              <a:gd name="connsiteX10" fmla="*/ 0 w 12191999"/>
              <a:gd name="connsiteY10" fmla="*/ 2421658 h 2617176"/>
              <a:gd name="connsiteX11" fmla="*/ 0 w 12191999"/>
              <a:gd name="connsiteY11" fmla="*/ 618518 h 2617176"/>
              <a:gd name="connsiteX12" fmla="*/ 7348 w 12191999"/>
              <a:gd name="connsiteY12" fmla="*/ 622599 h 2617176"/>
              <a:gd name="connsiteX13" fmla="*/ 10102960 w 12191999"/>
              <a:gd name="connsiteY13" fmla="*/ 0 h 2617176"/>
              <a:gd name="connsiteX0" fmla="*/ 10102960 w 12191999"/>
              <a:gd name="connsiteY0" fmla="*/ 0 h 2617176"/>
              <a:gd name="connsiteX1" fmla="*/ 10431001 w 12191999"/>
              <a:gd name="connsiteY1" fmla="*/ 1706 h 2617176"/>
              <a:gd name="connsiteX2" fmla="*/ 12035069 w 12191999"/>
              <a:gd name="connsiteY2" fmla="*/ 229296 h 2617176"/>
              <a:gd name="connsiteX3" fmla="*/ 12191999 w 12191999"/>
              <a:gd name="connsiteY3" fmla="*/ 279251 h 2617176"/>
              <a:gd name="connsiteX4" fmla="*/ 12191999 w 12191999"/>
              <a:gd name="connsiteY4" fmla="*/ 825194 h 2617176"/>
              <a:gd name="connsiteX5" fmla="*/ 11994637 w 12191999"/>
              <a:gd name="connsiteY5" fmla="*/ 738724 h 2617176"/>
              <a:gd name="connsiteX6" fmla="*/ 3723288 w 12191999"/>
              <a:gd name="connsiteY6" fmla="*/ 2519283 h 2617176"/>
              <a:gd name="connsiteX7" fmla="*/ 430057 w 12191999"/>
              <a:gd name="connsiteY7" fmla="*/ 2617176 h 2617176"/>
              <a:gd name="connsiteX8" fmla="*/ 190547 w 12191999"/>
              <a:gd name="connsiteY8" fmla="*/ 2517073 h 2617176"/>
              <a:gd name="connsiteX9" fmla="*/ 0 w 12191999"/>
              <a:gd name="connsiteY9" fmla="*/ 2421658 h 2617176"/>
              <a:gd name="connsiteX10" fmla="*/ 0 w 12191999"/>
              <a:gd name="connsiteY10" fmla="*/ 618518 h 2617176"/>
              <a:gd name="connsiteX11" fmla="*/ 7348 w 12191999"/>
              <a:gd name="connsiteY11" fmla="*/ 622599 h 2617176"/>
              <a:gd name="connsiteX12" fmla="*/ 10102960 w 12191999"/>
              <a:gd name="connsiteY12" fmla="*/ 0 h 2617176"/>
              <a:gd name="connsiteX0" fmla="*/ 10102960 w 12191999"/>
              <a:gd name="connsiteY0" fmla="*/ 0 h 2758299"/>
              <a:gd name="connsiteX1" fmla="*/ 10431001 w 12191999"/>
              <a:gd name="connsiteY1" fmla="*/ 1706 h 2758299"/>
              <a:gd name="connsiteX2" fmla="*/ 12035069 w 12191999"/>
              <a:gd name="connsiteY2" fmla="*/ 229296 h 2758299"/>
              <a:gd name="connsiteX3" fmla="*/ 12191999 w 12191999"/>
              <a:gd name="connsiteY3" fmla="*/ 279251 h 2758299"/>
              <a:gd name="connsiteX4" fmla="*/ 12191999 w 12191999"/>
              <a:gd name="connsiteY4" fmla="*/ 825194 h 2758299"/>
              <a:gd name="connsiteX5" fmla="*/ 11994637 w 12191999"/>
              <a:gd name="connsiteY5" fmla="*/ 738724 h 2758299"/>
              <a:gd name="connsiteX6" fmla="*/ 3723288 w 12191999"/>
              <a:gd name="connsiteY6" fmla="*/ 2519283 h 2758299"/>
              <a:gd name="connsiteX7" fmla="*/ 430057 w 12191999"/>
              <a:gd name="connsiteY7" fmla="*/ 2617176 h 2758299"/>
              <a:gd name="connsiteX8" fmla="*/ 190547 w 12191999"/>
              <a:gd name="connsiteY8" fmla="*/ 2517073 h 2758299"/>
              <a:gd name="connsiteX9" fmla="*/ 0 w 12191999"/>
              <a:gd name="connsiteY9" fmla="*/ 2421658 h 2758299"/>
              <a:gd name="connsiteX10" fmla="*/ 0 w 12191999"/>
              <a:gd name="connsiteY10" fmla="*/ 618518 h 2758299"/>
              <a:gd name="connsiteX11" fmla="*/ 7348 w 12191999"/>
              <a:gd name="connsiteY11" fmla="*/ 622599 h 2758299"/>
              <a:gd name="connsiteX12" fmla="*/ 10102960 w 12191999"/>
              <a:gd name="connsiteY12" fmla="*/ 0 h 2758299"/>
              <a:gd name="connsiteX0" fmla="*/ 10102960 w 12191999"/>
              <a:gd name="connsiteY0" fmla="*/ 0 h 2654106"/>
              <a:gd name="connsiteX1" fmla="*/ 10431001 w 12191999"/>
              <a:gd name="connsiteY1" fmla="*/ 1706 h 2654106"/>
              <a:gd name="connsiteX2" fmla="*/ 12035069 w 12191999"/>
              <a:gd name="connsiteY2" fmla="*/ 229296 h 2654106"/>
              <a:gd name="connsiteX3" fmla="*/ 12191999 w 12191999"/>
              <a:gd name="connsiteY3" fmla="*/ 279251 h 2654106"/>
              <a:gd name="connsiteX4" fmla="*/ 12191999 w 12191999"/>
              <a:gd name="connsiteY4" fmla="*/ 825194 h 2654106"/>
              <a:gd name="connsiteX5" fmla="*/ 11994637 w 12191999"/>
              <a:gd name="connsiteY5" fmla="*/ 738724 h 2654106"/>
              <a:gd name="connsiteX6" fmla="*/ 3723288 w 12191999"/>
              <a:gd name="connsiteY6" fmla="*/ 2519283 h 2654106"/>
              <a:gd name="connsiteX7" fmla="*/ 190547 w 12191999"/>
              <a:gd name="connsiteY7" fmla="*/ 2517073 h 2654106"/>
              <a:gd name="connsiteX8" fmla="*/ 0 w 12191999"/>
              <a:gd name="connsiteY8" fmla="*/ 2421658 h 2654106"/>
              <a:gd name="connsiteX9" fmla="*/ 0 w 12191999"/>
              <a:gd name="connsiteY9" fmla="*/ 618518 h 2654106"/>
              <a:gd name="connsiteX10" fmla="*/ 7348 w 12191999"/>
              <a:gd name="connsiteY10" fmla="*/ 622599 h 2654106"/>
              <a:gd name="connsiteX11" fmla="*/ 10102960 w 12191999"/>
              <a:gd name="connsiteY11" fmla="*/ 0 h 2654106"/>
              <a:gd name="connsiteX0" fmla="*/ 10102960 w 12191999"/>
              <a:gd name="connsiteY0" fmla="*/ 0 h 2698391"/>
              <a:gd name="connsiteX1" fmla="*/ 10431001 w 12191999"/>
              <a:gd name="connsiteY1" fmla="*/ 1706 h 2698391"/>
              <a:gd name="connsiteX2" fmla="*/ 12035069 w 12191999"/>
              <a:gd name="connsiteY2" fmla="*/ 229296 h 2698391"/>
              <a:gd name="connsiteX3" fmla="*/ 12191999 w 12191999"/>
              <a:gd name="connsiteY3" fmla="*/ 279251 h 2698391"/>
              <a:gd name="connsiteX4" fmla="*/ 12191999 w 12191999"/>
              <a:gd name="connsiteY4" fmla="*/ 825194 h 2698391"/>
              <a:gd name="connsiteX5" fmla="*/ 11994637 w 12191999"/>
              <a:gd name="connsiteY5" fmla="*/ 738724 h 2698391"/>
              <a:gd name="connsiteX6" fmla="*/ 3723288 w 12191999"/>
              <a:gd name="connsiteY6" fmla="*/ 2519283 h 2698391"/>
              <a:gd name="connsiteX7" fmla="*/ 0 w 12191999"/>
              <a:gd name="connsiteY7" fmla="*/ 2421658 h 2698391"/>
              <a:gd name="connsiteX8" fmla="*/ 0 w 12191999"/>
              <a:gd name="connsiteY8" fmla="*/ 618518 h 2698391"/>
              <a:gd name="connsiteX9" fmla="*/ 7348 w 12191999"/>
              <a:gd name="connsiteY9" fmla="*/ 622599 h 2698391"/>
              <a:gd name="connsiteX10" fmla="*/ 10102960 w 12191999"/>
              <a:gd name="connsiteY10" fmla="*/ 0 h 2698391"/>
              <a:gd name="connsiteX0" fmla="*/ 10102960 w 12191999"/>
              <a:gd name="connsiteY0" fmla="*/ 0 h 2837484"/>
              <a:gd name="connsiteX1" fmla="*/ 10431001 w 12191999"/>
              <a:gd name="connsiteY1" fmla="*/ 1706 h 2837484"/>
              <a:gd name="connsiteX2" fmla="*/ 12035069 w 12191999"/>
              <a:gd name="connsiteY2" fmla="*/ 229296 h 2837484"/>
              <a:gd name="connsiteX3" fmla="*/ 12191999 w 12191999"/>
              <a:gd name="connsiteY3" fmla="*/ 279251 h 2837484"/>
              <a:gd name="connsiteX4" fmla="*/ 12191999 w 12191999"/>
              <a:gd name="connsiteY4" fmla="*/ 825194 h 2837484"/>
              <a:gd name="connsiteX5" fmla="*/ 11994637 w 12191999"/>
              <a:gd name="connsiteY5" fmla="*/ 738724 h 2837484"/>
              <a:gd name="connsiteX6" fmla="*/ 3723288 w 12191999"/>
              <a:gd name="connsiteY6" fmla="*/ 2519283 h 2837484"/>
              <a:gd name="connsiteX7" fmla="*/ 0 w 12191999"/>
              <a:gd name="connsiteY7" fmla="*/ 2421658 h 2837484"/>
              <a:gd name="connsiteX8" fmla="*/ 0 w 12191999"/>
              <a:gd name="connsiteY8" fmla="*/ 618518 h 2837484"/>
              <a:gd name="connsiteX9" fmla="*/ 7348 w 12191999"/>
              <a:gd name="connsiteY9" fmla="*/ 622599 h 2837484"/>
              <a:gd name="connsiteX10" fmla="*/ 10102960 w 12191999"/>
              <a:gd name="connsiteY10" fmla="*/ 0 h 28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2837484">
                <a:moveTo>
                  <a:pt x="10102960" y="0"/>
                </a:moveTo>
                <a:lnTo>
                  <a:pt x="10431001" y="1706"/>
                </a:lnTo>
                <a:cubicBezTo>
                  <a:pt x="10995802" y="14934"/>
                  <a:pt x="11534688" y="83097"/>
                  <a:pt x="12035069" y="229296"/>
                </a:cubicBezTo>
                <a:lnTo>
                  <a:pt x="12191999" y="279251"/>
                </a:lnTo>
                <a:lnTo>
                  <a:pt x="12191999" y="825194"/>
                </a:lnTo>
                <a:lnTo>
                  <a:pt x="11994637" y="738724"/>
                </a:lnTo>
                <a:cubicBezTo>
                  <a:pt x="9161124" y="-418251"/>
                  <a:pt x="6377862" y="1660030"/>
                  <a:pt x="3723288" y="2519283"/>
                </a:cubicBezTo>
                <a:cubicBezTo>
                  <a:pt x="1848591" y="3123234"/>
                  <a:pt x="620548" y="2738452"/>
                  <a:pt x="0" y="2421658"/>
                </a:cubicBezTo>
                <a:lnTo>
                  <a:pt x="0" y="618518"/>
                </a:lnTo>
                <a:lnTo>
                  <a:pt x="7348" y="622599"/>
                </a:lnTo>
                <a:cubicBezTo>
                  <a:pt x="2435794" y="1871895"/>
                  <a:pt x="6685445" y="41733"/>
                  <a:pt x="10102960" y="0"/>
                </a:cubicBezTo>
                <a:close/>
              </a:path>
            </a:pathLst>
          </a:custGeom>
          <a:ln/>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slope"/>
            </a:sp3d>
          </a:bodyPr>
          <a:lstStyle/>
          <a:p>
            <a:pPr algn="ctr"/>
            <a:r>
              <a:rPr lang="ar-SA" sz="1350" dirty="0" smtClean="0"/>
              <a:t>8</a:t>
            </a:r>
            <a:endParaRPr lang="en-US" sz="1350" dirty="0"/>
          </a:p>
        </p:txBody>
      </p:sp>
      <p:sp>
        <p:nvSpPr>
          <p:cNvPr id="8" name="Freeform 20"/>
          <p:cNvSpPr/>
          <p:nvPr/>
        </p:nvSpPr>
        <p:spPr>
          <a:xfrm flipH="1" flipV="1">
            <a:off x="2" y="5445384"/>
            <a:ext cx="9143999" cy="1440000"/>
          </a:xfrm>
          <a:custGeom>
            <a:avLst/>
            <a:gdLst>
              <a:gd name="connsiteX0" fmla="*/ 10164934 w 12191999"/>
              <a:gd name="connsiteY0" fmla="*/ 160 h 2844715"/>
              <a:gd name="connsiteX1" fmla="*/ 12131410 w 12191999"/>
              <a:gd name="connsiteY1" fmla="*/ 371124 h 2844715"/>
              <a:gd name="connsiteX2" fmla="*/ 12191999 w 12191999"/>
              <a:gd name="connsiteY2" fmla="*/ 397531 h 2844715"/>
              <a:gd name="connsiteX3" fmla="*/ 12191999 w 12191999"/>
              <a:gd name="connsiteY3" fmla="*/ 942495 h 2844715"/>
              <a:gd name="connsiteX4" fmla="*/ 12045282 w 12191999"/>
              <a:gd name="connsiteY4" fmla="*/ 884280 h 2844715"/>
              <a:gd name="connsiteX5" fmla="*/ 171444 w 12191999"/>
              <a:gd name="connsiteY5" fmla="*/ 2525550 h 2844715"/>
              <a:gd name="connsiteX6" fmla="*/ 0 w 12191999"/>
              <a:gd name="connsiteY6" fmla="*/ 2458480 h 2844715"/>
              <a:gd name="connsiteX7" fmla="*/ 0 w 12191999"/>
              <a:gd name="connsiteY7" fmla="*/ 669596 h 2844715"/>
              <a:gd name="connsiteX8" fmla="*/ 211248 w 12191999"/>
              <a:gd name="connsiteY8" fmla="*/ 770132 h 2844715"/>
              <a:gd name="connsiteX9" fmla="*/ 10164934 w 12191999"/>
              <a:gd name="connsiteY9" fmla="*/ 160 h 28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2844715">
                <a:moveTo>
                  <a:pt x="10164934" y="160"/>
                </a:moveTo>
                <a:cubicBezTo>
                  <a:pt x="10833337" y="4781"/>
                  <a:pt x="11490120" y="109947"/>
                  <a:pt x="12131410" y="371124"/>
                </a:cubicBezTo>
                <a:lnTo>
                  <a:pt x="12191999" y="397531"/>
                </a:lnTo>
                <a:lnTo>
                  <a:pt x="12191999" y="942495"/>
                </a:lnTo>
                <a:lnTo>
                  <a:pt x="12045282" y="884280"/>
                </a:lnTo>
                <a:cubicBezTo>
                  <a:pt x="8637066" y="-371486"/>
                  <a:pt x="4330492" y="4035486"/>
                  <a:pt x="171444" y="2525550"/>
                </a:cubicBezTo>
                <a:lnTo>
                  <a:pt x="0" y="2458480"/>
                </a:lnTo>
                <a:lnTo>
                  <a:pt x="0" y="669596"/>
                </a:lnTo>
                <a:lnTo>
                  <a:pt x="211248" y="770132"/>
                </a:lnTo>
                <a:cubicBezTo>
                  <a:pt x="3512729" y="2251174"/>
                  <a:pt x="6971455" y="-21916"/>
                  <a:pt x="10164934" y="160"/>
                </a:cubicBezTo>
                <a:close/>
              </a:path>
            </a:pathLst>
          </a:custGeom>
          <a:ln/>
        </p:spPr>
        <p:style>
          <a:lnRef idx="0">
            <a:schemeClr val="accent1"/>
          </a:lnRef>
          <a:fillRef idx="3">
            <a:schemeClr val="accent1"/>
          </a:fillRef>
          <a:effectRef idx="3">
            <a:schemeClr val="accent1"/>
          </a:effectRef>
          <a:fontRef idx="minor">
            <a:schemeClr val="lt1"/>
          </a:fontRef>
        </p:style>
        <p:txBody>
          <a:bodyPr rtlCol="0" anchor="ctr">
            <a:scene3d>
              <a:camera prst="perspectiveContrastingLeftFacing"/>
              <a:lightRig rig="threePt" dir="t"/>
            </a:scene3d>
          </a:bodyPr>
          <a:lstStyle/>
          <a:p>
            <a:pPr algn="ctr"/>
            <a:endParaRPr lang="en-US" sz="1350" dirty="0"/>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5265384"/>
            <a:ext cx="1215000" cy="16200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1151387" cy="1080000"/>
          </a:xfrm>
          <a:prstGeom prst="rect">
            <a:avLst/>
          </a:prstGeom>
        </p:spPr>
      </p:pic>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48" y="44624"/>
            <a:ext cx="1152000" cy="1080000"/>
          </a:xfrm>
          <a:prstGeom prst="rect">
            <a:avLst/>
          </a:prstGeom>
        </p:spPr>
      </p:pic>
      <p:sp>
        <p:nvSpPr>
          <p:cNvPr id="10" name="Rectangle 38"/>
          <p:cNvSpPr/>
          <p:nvPr/>
        </p:nvSpPr>
        <p:spPr bwMode="auto">
          <a:xfrm>
            <a:off x="420004" y="1898662"/>
            <a:ext cx="3600000" cy="36000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marR="73025" lvl="0">
              <a:spcBef>
                <a:spcPts val="300"/>
              </a:spcBef>
            </a:pPr>
            <a:endParaRPr lang="en-US" sz="1400" dirty="0">
              <a:latin typeface="Adobe نسخ Medium" pitchFamily="50" charset="-78"/>
              <a:ea typeface="Batang"/>
              <a:cs typeface="Adobe نسخ Medium" pitchFamily="50" charset="-78"/>
            </a:endParaRPr>
          </a:p>
        </p:txBody>
      </p:sp>
      <p:sp>
        <p:nvSpPr>
          <p:cNvPr id="13" name="Round Same Side Corner Rectangle 39"/>
          <p:cNvSpPr>
            <a:spLocks noChangeArrowheads="1"/>
          </p:cNvSpPr>
          <p:nvPr/>
        </p:nvSpPr>
        <p:spPr bwMode="auto">
          <a:xfrm>
            <a:off x="443476" y="1556792"/>
            <a:ext cx="3624468" cy="360000"/>
          </a:xfrm>
          <a:custGeom>
            <a:avLst/>
            <a:gdLst>
              <a:gd name="T0" fmla="*/ 8919165 w 3261463"/>
              <a:gd name="T1" fmla="*/ 345187 h 348420"/>
              <a:gd name="T2" fmla="*/ 4459584 w 3261463"/>
              <a:gd name="T3" fmla="*/ 690376 h 348420"/>
              <a:gd name="T4" fmla="*/ 0 w 3261463"/>
              <a:gd name="T5" fmla="*/ 345187 h 348420"/>
              <a:gd name="T6" fmla="*/ 4459584 w 3261463"/>
              <a:gd name="T7" fmla="*/ 0 h 348420"/>
              <a:gd name="T8" fmla="*/ 0 60000 65536"/>
              <a:gd name="T9" fmla="*/ 0 60000 65536"/>
              <a:gd name="T10" fmla="*/ 0 60000 65536"/>
              <a:gd name="T11" fmla="*/ 0 60000 65536"/>
              <a:gd name="T12" fmla="*/ 17008 w 3261463"/>
              <a:gd name="T13" fmla="*/ 17008 h 348420"/>
              <a:gd name="T14" fmla="*/ 3244455 w 3261463"/>
              <a:gd name="T15" fmla="*/ 348420 h 348420"/>
            </a:gdLst>
            <a:ahLst/>
            <a:cxnLst>
              <a:cxn ang="T8">
                <a:pos x="T0" y="T1"/>
              </a:cxn>
              <a:cxn ang="T9">
                <a:pos x="T2" y="T3"/>
              </a:cxn>
              <a:cxn ang="T10">
                <a:pos x="T4" y="T5"/>
              </a:cxn>
              <a:cxn ang="T11">
                <a:pos x="T6" y="T7"/>
              </a:cxn>
            </a:cxnLst>
            <a:rect l="T12" t="T13" r="T14" b="T15"/>
            <a:pathLst>
              <a:path w="3261463" h="348420">
                <a:moveTo>
                  <a:pt x="58071" y="0"/>
                </a:moveTo>
                <a:lnTo>
                  <a:pt x="3203392" y="0"/>
                </a:lnTo>
                <a:lnTo>
                  <a:pt x="3203391" y="0"/>
                </a:lnTo>
                <a:cubicBezTo>
                  <a:pt x="3235463" y="0"/>
                  <a:pt x="3261463" y="25999"/>
                  <a:pt x="3261463" y="58071"/>
                </a:cubicBezTo>
                <a:lnTo>
                  <a:pt x="3261463" y="348420"/>
                </a:lnTo>
                <a:lnTo>
                  <a:pt x="0" y="348420"/>
                </a:lnTo>
                <a:lnTo>
                  <a:pt x="0" y="58071"/>
                </a:lnTo>
                <a:cubicBezTo>
                  <a:pt x="0" y="25999"/>
                  <a:pt x="25999" y="0"/>
                  <a:pt x="58070" y="0"/>
                </a:cubicBezTo>
                <a:lnTo>
                  <a:pt x="58071" y="0"/>
                </a:lnTo>
                <a:close/>
              </a:path>
            </a:pathLst>
          </a:custGeom>
          <a:gradFill rotWithShape="1">
            <a:gsLst>
              <a:gs pos="0">
                <a:srgbClr val="FF8D00"/>
              </a:gs>
              <a:gs pos="100000">
                <a:srgbClr val="E46C0A"/>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a:r>
              <a:rPr lang="ar-SA" sz="2400" b="1" dirty="0" smtClean="0">
                <a:solidFill>
                  <a:srgbClr val="FFFFFF"/>
                </a:solidFill>
                <a:latin typeface="Hacen Liner Screen" pitchFamily="2" charset="-78"/>
                <a:cs typeface="Hacen Liner Screen" pitchFamily="2" charset="-78"/>
              </a:rPr>
              <a:t>التهديدات</a:t>
            </a:r>
            <a:endParaRPr lang="en-US" sz="2000" b="1" dirty="0">
              <a:solidFill>
                <a:srgbClr val="FFFFFF"/>
              </a:solidFill>
              <a:latin typeface="Hacen Liner Screen" pitchFamily="2" charset="-78"/>
              <a:cs typeface="Hacen Liner Screen" pitchFamily="2" charset="-78"/>
            </a:endParaRPr>
          </a:p>
        </p:txBody>
      </p:sp>
      <p:sp>
        <p:nvSpPr>
          <p:cNvPr id="14" name="TextBox 1"/>
          <p:cNvSpPr txBox="1">
            <a:spLocks noChangeArrowheads="1"/>
          </p:cNvSpPr>
          <p:nvPr/>
        </p:nvSpPr>
        <p:spPr bwMode="auto">
          <a:xfrm>
            <a:off x="831165" y="2246908"/>
            <a:ext cx="306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400" dirty="0">
                <a:solidFill>
                  <a:schemeClr val="bg1"/>
                </a:solidFill>
                <a:latin typeface="Hacen Liner Screen" pitchFamily="2" charset="-78"/>
                <a:cs typeface="Hacen Liner Screen" pitchFamily="2" charset="-78"/>
              </a:rPr>
              <a:t>العناصر الخارجية في البيئة التي يمكن أن تسبب المتاعب العوامل الخارجية، أبعد من سيطرة المنظمة، والتي يمكن أن تشكل خطر على الاوضاع الصحية في المملكة</a:t>
            </a:r>
            <a:endParaRPr lang="en-US" sz="1400" dirty="0">
              <a:solidFill>
                <a:schemeClr val="bg1"/>
              </a:solidFill>
              <a:latin typeface="Hacen Liner Screen" pitchFamily="2" charset="-78"/>
              <a:cs typeface="Hacen Liner Screen" pitchFamily="2" charset="-78"/>
            </a:endParaRPr>
          </a:p>
          <a:p>
            <a:pPr eaLnBrk="1" hangingPunct="1"/>
            <a:r>
              <a:rPr lang="ar-SA" sz="1400" dirty="0">
                <a:solidFill>
                  <a:schemeClr val="bg1"/>
                </a:solidFill>
                <a:latin typeface="Hacen Liner Screen" pitchFamily="2" charset="-78"/>
                <a:cs typeface="Hacen Liner Screen" pitchFamily="2" charset="-78"/>
              </a:rPr>
              <a:t>عندما تنشأ الظروف في البيئة الخارجية تؤثر سلبا على موثوقية وربحية الأعمال المنظمة.</a:t>
            </a:r>
            <a:endParaRPr lang="en-US" sz="1400" dirty="0">
              <a:solidFill>
                <a:schemeClr val="bg1"/>
              </a:solidFill>
              <a:latin typeface="Hacen Liner Screen" pitchFamily="2" charset="-78"/>
              <a:cs typeface="Hacen Liner Screen" pitchFamily="2" charset="-78"/>
            </a:endParaRPr>
          </a:p>
          <a:p>
            <a:pPr eaLnBrk="1" hangingPunct="1"/>
            <a:r>
              <a:rPr lang="ar-SA" sz="1400" dirty="0">
                <a:solidFill>
                  <a:schemeClr val="bg1"/>
                </a:solidFill>
                <a:latin typeface="Hacen Liner Screen" pitchFamily="2" charset="-78"/>
                <a:cs typeface="Hacen Liner Screen" pitchFamily="2" charset="-78"/>
              </a:rPr>
              <a:t>تفاقم  الامور عندما تتصل الضعف بالتهديدات لا يمكن السيطرة عليها. </a:t>
            </a:r>
            <a:endParaRPr lang="en-US" sz="1400" dirty="0">
              <a:solidFill>
                <a:schemeClr val="bg1"/>
              </a:solidFill>
              <a:latin typeface="Hacen Liner Screen" pitchFamily="2" charset="-78"/>
              <a:cs typeface="Hacen Liner Screen" pitchFamily="2" charset="-78"/>
            </a:endParaRPr>
          </a:p>
          <a:p>
            <a:pPr eaLnBrk="1" hangingPunct="1"/>
            <a:r>
              <a:rPr lang="ar-SA" sz="1600" dirty="0" smtClean="0">
                <a:solidFill>
                  <a:schemeClr val="bg1"/>
                </a:solidFill>
                <a:latin typeface="Hacen Liner Screen" pitchFamily="2" charset="-78"/>
                <a:cs typeface="Hacen Liner Screen" pitchFamily="2" charset="-78"/>
              </a:rPr>
              <a:t> </a:t>
            </a:r>
            <a:endParaRPr lang="en-US" sz="1600" dirty="0">
              <a:solidFill>
                <a:schemeClr val="bg1"/>
              </a:solidFill>
              <a:latin typeface="Hacen Liner Screen" pitchFamily="2" charset="-78"/>
              <a:cs typeface="Hacen Liner Screen" pitchFamily="2" charset="-78"/>
            </a:endParaRPr>
          </a:p>
          <a:p>
            <a:pPr algn="ctr" eaLnBrk="1" hangingPunct="1"/>
            <a:endParaRPr lang="en-US" sz="1800" dirty="0">
              <a:solidFill>
                <a:schemeClr val="bg1"/>
              </a:solidFill>
            </a:endParaRPr>
          </a:p>
          <a:p>
            <a:pPr algn="ctr" rtl="1" eaLnBrk="1" hangingPunct="1"/>
            <a:endParaRPr lang="en-US" sz="1800" dirty="0" smtClean="0">
              <a:solidFill>
                <a:schemeClr val="bg1"/>
              </a:solidFill>
              <a:latin typeface="Hacen Liner Screen" pitchFamily="2" charset="-78"/>
              <a:cs typeface="Hacen Liner Screen" pitchFamily="2" charset="-78"/>
            </a:endParaRPr>
          </a:p>
          <a:p>
            <a:pPr algn="ctr" rtl="1" eaLnBrk="1" hangingPunct="1"/>
            <a:r>
              <a:rPr lang="en-US" sz="1800" dirty="0" smtClean="0">
                <a:solidFill>
                  <a:schemeClr val="bg1"/>
                </a:solidFill>
                <a:latin typeface="Hacen Liner Screen" pitchFamily="2" charset="-78"/>
                <a:cs typeface="Hacen Liner Screen" pitchFamily="2" charset="-78"/>
              </a:rPr>
              <a:t> </a:t>
            </a:r>
            <a:endParaRPr lang="en-US" sz="1800" dirty="0">
              <a:solidFill>
                <a:schemeClr val="bg1"/>
              </a:solidFill>
              <a:latin typeface="Hacen Liner Screen" pitchFamily="2" charset="-78"/>
              <a:cs typeface="Hacen Liner Screen" pitchFamily="2" charset="-78"/>
            </a:endParaRPr>
          </a:p>
        </p:txBody>
      </p:sp>
      <p:sp>
        <p:nvSpPr>
          <p:cNvPr id="15" name="TextBox 43"/>
          <p:cNvSpPr txBox="1">
            <a:spLocks noChangeArrowheads="1"/>
          </p:cNvSpPr>
          <p:nvPr/>
        </p:nvSpPr>
        <p:spPr bwMode="auto">
          <a:xfrm>
            <a:off x="680352" y="4436409"/>
            <a:ext cx="32877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ar-SA" sz="1200" dirty="0" smtClean="0">
                <a:solidFill>
                  <a:srgbClr val="C00000"/>
                </a:solidFill>
                <a:latin typeface="Hacen Liner Screen" pitchFamily="2" charset="-78"/>
                <a:cs typeface="Hacen Liner Screen" pitchFamily="2" charset="-78"/>
              </a:rPr>
              <a:t>أمثلة </a:t>
            </a:r>
            <a:r>
              <a:rPr lang="ar-SA" sz="1200" dirty="0">
                <a:solidFill>
                  <a:srgbClr val="C00000"/>
                </a:solidFill>
                <a:latin typeface="Hacen Liner Screen" pitchFamily="2" charset="-78"/>
                <a:cs typeface="Hacen Liner Screen" pitchFamily="2" charset="-78"/>
              </a:rPr>
              <a:t>- دخول الأجانب، منتجات جديدة، ودورة حياة المنتج في الانخفاض، تغيير احتياجات العملاء المستوصفات الاهلية تتبنى استراتيجيات جديدة، وزيادة التنظيم الحكومي، الانكماش الاقتصادي. اعتماد استراتيجيات جديدة، في الصحة زيادة التنظيم الحكومي، الانكماش الاقتصادي.</a:t>
            </a:r>
          </a:p>
        </p:txBody>
      </p:sp>
      <p:grpSp>
        <p:nvGrpSpPr>
          <p:cNvPr id="16" name="Group 19"/>
          <p:cNvGrpSpPr>
            <a:grpSpLocks/>
          </p:cNvGrpSpPr>
          <p:nvPr/>
        </p:nvGrpSpPr>
        <p:grpSpPr bwMode="auto">
          <a:xfrm>
            <a:off x="554940" y="2962151"/>
            <a:ext cx="250825" cy="250825"/>
            <a:chOff x="530225" y="5016500"/>
            <a:chExt cx="393700" cy="393700"/>
          </a:xfrm>
        </p:grpSpPr>
        <p:sp>
          <p:nvSpPr>
            <p:cNvPr id="17" name="Oval 17"/>
            <p:cNvSpPr>
              <a:spLocks noChangeArrowheads="1"/>
            </p:cNvSpPr>
            <p:nvPr/>
          </p:nvSpPr>
          <p:spPr bwMode="auto">
            <a:xfrm>
              <a:off x="530225" y="5016500"/>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18" name="Isosceles Triangle 66"/>
            <p:cNvSpPr/>
            <p:nvPr/>
          </p:nvSpPr>
          <p:spPr>
            <a:xfrm rot="5400000">
              <a:off x="634879" y="5111187"/>
              <a:ext cx="234227"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19" name="Group 19"/>
          <p:cNvGrpSpPr>
            <a:grpSpLocks/>
          </p:cNvGrpSpPr>
          <p:nvPr/>
        </p:nvGrpSpPr>
        <p:grpSpPr bwMode="auto">
          <a:xfrm>
            <a:off x="559702" y="5209666"/>
            <a:ext cx="250825" cy="250824"/>
            <a:chOff x="530225" y="5016501"/>
            <a:chExt cx="393700" cy="393700"/>
          </a:xfrm>
        </p:grpSpPr>
        <p:sp>
          <p:nvSpPr>
            <p:cNvPr id="20" name="Oval 51"/>
            <p:cNvSpPr>
              <a:spLocks noChangeArrowheads="1"/>
            </p:cNvSpPr>
            <p:nvPr/>
          </p:nvSpPr>
          <p:spPr bwMode="auto">
            <a:xfrm>
              <a:off x="530225" y="5016501"/>
              <a:ext cx="393700" cy="393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1" name="Isosceles Triangle 82"/>
            <p:cNvSpPr/>
            <p:nvPr/>
          </p:nvSpPr>
          <p:spPr>
            <a:xfrm rot="5400000">
              <a:off x="634879" y="5111206"/>
              <a:ext cx="234228" cy="204325"/>
            </a:xfrm>
            <a:prstGeom prst="triangle">
              <a:avLst/>
            </a:prstGeom>
            <a:solidFill>
              <a:schemeClr val="tx1">
                <a:lumMod val="95000"/>
                <a:lumOff val="5000"/>
              </a:schemeClr>
            </a:solidFill>
            <a:ln w="9525" cap="flat" cmpd="sng" algn="ctr">
              <a:noFill/>
              <a:prstDash val="solid"/>
            </a:ln>
            <a:effectLst/>
          </p:spPr>
          <p:txBody>
            <a:bodyPr anchor="ctr"/>
            <a:lstStyle/>
            <a:p>
              <a:pPr algn="ctr">
                <a:defRPr/>
              </a:pPr>
              <a:endParaRPr lang="en-US" dirty="0">
                <a:ea typeface="ＭＳ Ｐゴシック" charset="-128"/>
              </a:endParaRPr>
            </a:p>
          </p:txBody>
        </p:sp>
      </p:grpSp>
      <p:grpSp>
        <p:nvGrpSpPr>
          <p:cNvPr id="50" name="Group 28"/>
          <p:cNvGrpSpPr/>
          <p:nvPr/>
        </p:nvGrpSpPr>
        <p:grpSpPr>
          <a:xfrm>
            <a:off x="4823980" y="1725460"/>
            <a:ext cx="2038644" cy="3215840"/>
            <a:chOff x="5719655" y="1562090"/>
            <a:chExt cx="2470111" cy="3896455"/>
          </a:xfrm>
          <a:gradFill flip="none" rotWithShape="1">
            <a:gsLst>
              <a:gs pos="0">
                <a:schemeClr val="tx1">
                  <a:lumMod val="75000"/>
                  <a:lumOff val="25000"/>
                </a:schemeClr>
              </a:gs>
              <a:gs pos="100000">
                <a:schemeClr val="tx1">
                  <a:lumMod val="50000"/>
                  <a:lumOff val="50000"/>
                </a:schemeClr>
              </a:gs>
            </a:gsLst>
            <a:lin ang="16200000" scaled="0"/>
            <a:tileRect/>
          </a:gradFill>
          <a:effectLst>
            <a:outerShdw dist="76200" dir="21300000" algn="tl" rotWithShape="0">
              <a:srgbClr val="000000"/>
            </a:outerShdw>
            <a:reflection stA="34000" endPos="29000" dist="12700" dir="5400000" sy="-100000" algn="bl" rotWithShape="0"/>
          </a:effectLst>
        </p:grpSpPr>
        <p:sp>
          <p:nvSpPr>
            <p:cNvPr id="51" name="Oval 29"/>
            <p:cNvSpPr/>
            <p:nvPr/>
          </p:nvSpPr>
          <p:spPr>
            <a:xfrm>
              <a:off x="7474561" y="1562090"/>
              <a:ext cx="715205" cy="76480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52" name="Rounded Rectangle 30"/>
            <p:cNvSpPr/>
            <p:nvPr/>
          </p:nvSpPr>
          <p:spPr>
            <a:xfrm rot="899540">
              <a:off x="6554734" y="2143034"/>
              <a:ext cx="989399" cy="1712831"/>
            </a:xfrm>
            <a:prstGeom prst="roundRect">
              <a:avLst>
                <a:gd name="adj" fmla="val 29794"/>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53" name="Rounded Rectangle 31"/>
            <p:cNvSpPr/>
            <p:nvPr/>
          </p:nvSpPr>
          <p:spPr>
            <a:xfrm>
              <a:off x="6514849" y="3550378"/>
              <a:ext cx="361165" cy="190816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54" name="Rounded Rectangle 32"/>
            <p:cNvSpPr/>
            <p:nvPr/>
          </p:nvSpPr>
          <p:spPr>
            <a:xfrm>
              <a:off x="6996976" y="3550378"/>
              <a:ext cx="361165" cy="190816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55" name="Rounded Rectangle 33"/>
            <p:cNvSpPr/>
            <p:nvPr/>
          </p:nvSpPr>
          <p:spPr>
            <a:xfrm rot="14157995">
              <a:off x="6322453" y="1848921"/>
              <a:ext cx="361165" cy="1566762"/>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grpSp>
      <p:sp>
        <p:nvSpPr>
          <p:cNvPr id="56" name="Oval 34"/>
          <p:cNvSpPr/>
          <p:nvPr/>
        </p:nvSpPr>
        <p:spPr>
          <a:xfrm>
            <a:off x="6383267" y="4482942"/>
            <a:ext cx="2281376" cy="649363"/>
          </a:xfrm>
          <a:prstGeom prst="ellipse">
            <a:avLst/>
          </a:prstGeom>
          <a:gradFill flip="none" rotWithShape="1">
            <a:gsLst>
              <a:gs pos="0">
                <a:schemeClr val="tx1">
                  <a:lumMod val="85000"/>
                  <a:lumOff val="15000"/>
                </a:schemeClr>
              </a:gs>
              <a:gs pos="53000">
                <a:schemeClr val="bg1">
                  <a:lumMod val="65000"/>
                </a:schemeClr>
              </a:gs>
              <a:gs pos="100000">
                <a:schemeClr val="tx1">
                  <a:lumMod val="85000"/>
                  <a:lumOff val="15000"/>
                </a:schemeClr>
              </a:gs>
            </a:gsLst>
            <a:lin ang="0" scaled="1"/>
            <a:tileRect/>
          </a:gradFill>
          <a:ln>
            <a:noFill/>
          </a:ln>
          <a:effectLst>
            <a:innerShdw blurRad="193675" dist="139700" dir="15060000">
              <a:srgbClr val="000000">
                <a:alpha val="77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800" smtClean="0">
              <a:solidFill>
                <a:srgbClr val="FFFFFF"/>
              </a:solidFill>
            </a:endParaRPr>
          </a:p>
        </p:txBody>
      </p:sp>
      <p:sp>
        <p:nvSpPr>
          <p:cNvPr id="57" name="Can 35"/>
          <p:cNvSpPr/>
          <p:nvPr/>
        </p:nvSpPr>
        <p:spPr>
          <a:xfrm rot="362865">
            <a:off x="7464425" y="3918620"/>
            <a:ext cx="131763" cy="1209675"/>
          </a:xfrm>
          <a:prstGeom prst="can">
            <a:avLst/>
          </a:prstGeom>
          <a:gradFill>
            <a:gsLst>
              <a:gs pos="0">
                <a:schemeClr val="tx1">
                  <a:lumMod val="85000"/>
                  <a:lumOff val="15000"/>
                </a:schemeClr>
              </a:gs>
              <a:gs pos="100000">
                <a:schemeClr val="tx1">
                  <a:lumMod val="65000"/>
                  <a:lumOff val="3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800">
              <a:solidFill>
                <a:srgbClr val="FFFFFF"/>
              </a:solidFill>
              <a:ea typeface="ＭＳ Ｐゴシック" charset="-128"/>
            </a:endParaRPr>
          </a:p>
        </p:txBody>
      </p:sp>
      <p:sp>
        <p:nvSpPr>
          <p:cNvPr id="58" name="Isosceles Triangle 36"/>
          <p:cNvSpPr/>
          <p:nvPr/>
        </p:nvSpPr>
        <p:spPr>
          <a:xfrm>
            <a:off x="7021169" y="3439006"/>
            <a:ext cx="1104784" cy="952400"/>
          </a:xfrm>
          <a:prstGeom prst="triangle">
            <a:avLst/>
          </a:prstGeom>
          <a:gradFill>
            <a:gsLst>
              <a:gs pos="100000">
                <a:srgbClr val="E6FF00"/>
              </a:gs>
              <a:gs pos="0">
                <a:srgbClr val="FF8D00"/>
              </a:gs>
            </a:gsLst>
          </a:gradFill>
          <a:ln>
            <a:noFill/>
          </a:ln>
          <a:effectLst/>
          <a:scene3d>
            <a:camera prst="perspectiveFront">
              <a:rot lat="0" lon="2699977" rev="20999999"/>
            </a:camera>
            <a:lightRig rig="threePt" dir="t"/>
          </a:scene3d>
          <a:sp3d extrusionH="133350" contourW="12700">
            <a:extrusionClr>
              <a:schemeClr val="bg1"/>
            </a:extrusionClr>
            <a:contourClr>
              <a:schemeClr val="tx1">
                <a:lumMod val="50000"/>
                <a:lumOff val="50000"/>
              </a:schemeClr>
            </a:contourClr>
          </a:sp3d>
        </p:spPr>
        <p:style>
          <a:lnRef idx="1">
            <a:schemeClr val="accent1"/>
          </a:lnRef>
          <a:fillRef idx="3">
            <a:schemeClr val="accent1"/>
          </a:fillRef>
          <a:effectRef idx="2">
            <a:schemeClr val="accent1"/>
          </a:effectRef>
          <a:fontRef idx="minor">
            <a:schemeClr val="lt1"/>
          </a:fontRef>
        </p:style>
        <p:txBody>
          <a:bodyPr anchor="b"/>
          <a:lstStyle/>
          <a:p>
            <a:pPr algn="ctr">
              <a:defRPr/>
            </a:pPr>
            <a:r>
              <a:rPr lang="en-US" sz="4800" b="1" dirty="0">
                <a:solidFill>
                  <a:schemeClr val="tx1"/>
                </a:solidFill>
              </a:rPr>
              <a:t>!</a:t>
            </a:r>
          </a:p>
        </p:txBody>
      </p:sp>
      <p:sp>
        <p:nvSpPr>
          <p:cNvPr id="59" name="TextBox 3"/>
          <p:cNvSpPr txBox="1">
            <a:spLocks noChangeArrowheads="1"/>
          </p:cNvSpPr>
          <p:nvPr/>
        </p:nvSpPr>
        <p:spPr bwMode="auto">
          <a:xfrm>
            <a:off x="6618288" y="1078583"/>
            <a:ext cx="3603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4200" dirty="0">
                <a:solidFill>
                  <a:srgbClr val="FFFFFF"/>
                </a:solidFill>
              </a:rPr>
              <a:t>!</a:t>
            </a:r>
          </a:p>
        </p:txBody>
      </p:sp>
      <p:grpSp>
        <p:nvGrpSpPr>
          <p:cNvPr id="60" name="Group 49"/>
          <p:cNvGrpSpPr>
            <a:grpSpLocks/>
          </p:cNvGrpSpPr>
          <p:nvPr/>
        </p:nvGrpSpPr>
        <p:grpSpPr bwMode="auto">
          <a:xfrm>
            <a:off x="7656138" y="908720"/>
            <a:ext cx="1255713" cy="3392487"/>
            <a:chOff x="3294141" y="2241570"/>
            <a:chExt cx="1254834" cy="3392724"/>
          </a:xfrm>
        </p:grpSpPr>
        <p:grpSp>
          <p:nvGrpSpPr>
            <p:cNvPr id="61" name="Group 40"/>
            <p:cNvGrpSpPr/>
            <p:nvPr/>
          </p:nvGrpSpPr>
          <p:grpSpPr>
            <a:xfrm>
              <a:off x="3346513" y="2241570"/>
              <a:ext cx="1202462" cy="3392724"/>
              <a:chOff x="3346513" y="2241570"/>
              <a:chExt cx="1202462" cy="3392724"/>
            </a:xfrm>
            <a:solidFill>
              <a:schemeClr val="tx1"/>
            </a:solidFill>
          </p:grpSpPr>
          <p:sp>
            <p:nvSpPr>
              <p:cNvPr id="69" name="Oval 24"/>
              <p:cNvSpPr/>
              <p:nvPr/>
            </p:nvSpPr>
            <p:spPr>
              <a:xfrm>
                <a:off x="3669776" y="2241570"/>
                <a:ext cx="590276" cy="6312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70" name="Rounded Rectangle 25"/>
              <p:cNvSpPr/>
              <p:nvPr/>
            </p:nvSpPr>
            <p:spPr>
              <a:xfrm>
                <a:off x="3557195" y="2920421"/>
                <a:ext cx="816576" cy="1413642"/>
              </a:xfrm>
              <a:prstGeom prst="roundRect">
                <a:avLst>
                  <a:gd name="adj" fmla="val 29794"/>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71" name="Rounded Rectangle 26"/>
              <p:cNvSpPr/>
              <p:nvPr/>
            </p:nvSpPr>
            <p:spPr>
              <a:xfrm>
                <a:off x="3628656" y="4059437"/>
                <a:ext cx="298078" cy="157485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72" name="Rounded Rectangle 27"/>
              <p:cNvSpPr/>
              <p:nvPr/>
            </p:nvSpPr>
            <p:spPr>
              <a:xfrm>
                <a:off x="4026568" y="4059437"/>
                <a:ext cx="298078" cy="157485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73" name="Rounded Rectangle 28"/>
              <p:cNvSpPr/>
              <p:nvPr/>
            </p:nvSpPr>
            <p:spPr>
              <a:xfrm rot="10800000">
                <a:off x="3346513" y="2934069"/>
                <a:ext cx="284883" cy="1248358"/>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74" name="Rounded Rectangle 38"/>
              <p:cNvSpPr/>
              <p:nvPr/>
            </p:nvSpPr>
            <p:spPr>
              <a:xfrm rot="10800000">
                <a:off x="4264092" y="2934069"/>
                <a:ext cx="284883" cy="1248358"/>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grpSp>
        <p:grpSp>
          <p:nvGrpSpPr>
            <p:cNvPr id="62" name="Group 41"/>
            <p:cNvGrpSpPr/>
            <p:nvPr/>
          </p:nvGrpSpPr>
          <p:grpSpPr>
            <a:xfrm>
              <a:off x="3294141" y="2241570"/>
              <a:ext cx="1202462" cy="3392724"/>
              <a:chOff x="3346513" y="2241570"/>
              <a:chExt cx="1202462" cy="3392724"/>
            </a:xfrm>
            <a:gradFill>
              <a:gsLst>
                <a:gs pos="0">
                  <a:schemeClr val="tx1">
                    <a:lumMod val="75000"/>
                    <a:lumOff val="25000"/>
                  </a:schemeClr>
                </a:gs>
                <a:gs pos="100000">
                  <a:schemeClr val="tx1">
                    <a:lumMod val="50000"/>
                    <a:lumOff val="50000"/>
                  </a:schemeClr>
                </a:gs>
              </a:gsLst>
              <a:lin ang="16200000" scaled="0"/>
            </a:gradFill>
          </p:grpSpPr>
          <p:sp>
            <p:nvSpPr>
              <p:cNvPr id="63" name="Oval 42"/>
              <p:cNvSpPr/>
              <p:nvPr/>
            </p:nvSpPr>
            <p:spPr>
              <a:xfrm>
                <a:off x="3669776" y="2241570"/>
                <a:ext cx="590276" cy="6312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64" name="Rounded Rectangle 43"/>
              <p:cNvSpPr/>
              <p:nvPr/>
            </p:nvSpPr>
            <p:spPr>
              <a:xfrm>
                <a:off x="3557195" y="2920421"/>
                <a:ext cx="816576" cy="1413642"/>
              </a:xfrm>
              <a:prstGeom prst="roundRect">
                <a:avLst>
                  <a:gd name="adj" fmla="val 29794"/>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65" name="Rounded Rectangle 44"/>
              <p:cNvSpPr/>
              <p:nvPr/>
            </p:nvSpPr>
            <p:spPr>
              <a:xfrm>
                <a:off x="3628656" y="4059437"/>
                <a:ext cx="298078" cy="157485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66" name="Rounded Rectangle 45"/>
              <p:cNvSpPr/>
              <p:nvPr/>
            </p:nvSpPr>
            <p:spPr>
              <a:xfrm>
                <a:off x="4026568" y="4059437"/>
                <a:ext cx="298078" cy="1574857"/>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67" name="Rounded Rectangle 46"/>
              <p:cNvSpPr/>
              <p:nvPr/>
            </p:nvSpPr>
            <p:spPr>
              <a:xfrm rot="10800000">
                <a:off x="3346513" y="2934069"/>
                <a:ext cx="284883" cy="1248358"/>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sp>
            <p:nvSpPr>
              <p:cNvPr id="68" name="Rounded Rectangle 48"/>
              <p:cNvSpPr/>
              <p:nvPr/>
            </p:nvSpPr>
            <p:spPr>
              <a:xfrm rot="10800000">
                <a:off x="4264092" y="2934069"/>
                <a:ext cx="284883" cy="1248358"/>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800" dirty="0"/>
              </a:p>
            </p:txBody>
          </p:sp>
        </p:grpSp>
      </p:grpSp>
    </p:spTree>
    <p:extLst>
      <p:ext uri="{BB962C8B-B14F-4D97-AF65-F5344CB8AC3E}">
        <p14:creationId xmlns:p14="http://schemas.microsoft.com/office/powerpoint/2010/main" val="7588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6" presetClass="emph" presetSubtype="0" fill="hold" grpId="1" nodeType="withEffect">
                                  <p:stCondLst>
                                    <p:cond delay="6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2" presetClass="entr" presetSubtype="1" fill="hold"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1000"/>
                                        <p:tgtEl>
                                          <p:spTgt spid="19"/>
                                        </p:tgtEl>
                                      </p:cBhvr>
                                    </p:animEffect>
                                  </p:childTnLst>
                                </p:cTn>
                              </p:par>
                            </p:childTnLst>
                          </p:cTn>
                        </p:par>
                        <p:par>
                          <p:cTn id="30" fill="hold">
                            <p:stCondLst>
                              <p:cond delay="4000"/>
                            </p:stCondLst>
                            <p:childTnLst>
                              <p:par>
                                <p:cTn id="31" presetID="35" presetClass="path" presetSubtype="0" accel="50000" decel="50000" fill="hold" nodeType="afterEffect">
                                  <p:stCondLst>
                                    <p:cond delay="0"/>
                                  </p:stCondLst>
                                  <p:childTnLst>
                                    <p:animMotion origin="layout" path="M 4.72222E-6 3.73728E-6 L -0.46146 3.73728E-6 " pathEditMode="relative" rAng="0" ptsTypes="AA">
                                      <p:cBhvr>
                                        <p:cTn id="32" dur="500" fill="hold"/>
                                        <p:tgtEl>
                                          <p:spTgt spid="60"/>
                                        </p:tgtEl>
                                        <p:attrNameLst>
                                          <p:attrName>ppt_x</p:attrName>
                                          <p:attrName>ppt_y</p:attrName>
                                        </p:attrNameLst>
                                      </p:cBhvr>
                                      <p:rCtr x="-23100" y="0"/>
                                    </p:animMotion>
                                  </p:childTnLst>
                                </p:cTn>
                              </p:par>
                              <p:par>
                                <p:cTn id="33" presetID="53" presetClass="entr" presetSubtype="0"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500"/>
                                        <p:tgtEl>
                                          <p:spTgt spid="57"/>
                                        </p:tgtEl>
                                      </p:cBhvr>
                                    </p:animEffect>
                                  </p:childTnLst>
                                </p:cTn>
                              </p:par>
                              <p:par>
                                <p:cTn id="41" presetID="53" presetClass="entr" presetSubtype="0" fill="hold" nodeType="withEffect">
                                  <p:stCondLst>
                                    <p:cond delay="1400"/>
                                  </p:stCondLst>
                                  <p:childTnLst>
                                    <p:set>
                                      <p:cBhvr>
                                        <p:cTn id="42" dur="1" fill="hold">
                                          <p:stCondLst>
                                            <p:cond delay="0"/>
                                          </p:stCondLst>
                                        </p:cTn>
                                        <p:tgtEl>
                                          <p:spTgt spid="58"/>
                                        </p:tgtEl>
                                        <p:attrNameLst>
                                          <p:attrName>style.visibility</p:attrName>
                                        </p:attrNameLst>
                                      </p:cBhvr>
                                      <p:to>
                                        <p:strVal val="visible"/>
                                      </p:to>
                                    </p:set>
                                    <p:anim calcmode="lin" valueType="num">
                                      <p:cBhvr>
                                        <p:cTn id="43" dur="300" fill="hold"/>
                                        <p:tgtEl>
                                          <p:spTgt spid="58"/>
                                        </p:tgtEl>
                                        <p:attrNameLst>
                                          <p:attrName>ppt_w</p:attrName>
                                        </p:attrNameLst>
                                      </p:cBhvr>
                                      <p:tavLst>
                                        <p:tav tm="0">
                                          <p:val>
                                            <p:fltVal val="0"/>
                                          </p:val>
                                        </p:tav>
                                        <p:tav tm="100000">
                                          <p:val>
                                            <p:strVal val="#ppt_w"/>
                                          </p:val>
                                        </p:tav>
                                      </p:tavLst>
                                    </p:anim>
                                    <p:anim calcmode="lin" valueType="num">
                                      <p:cBhvr>
                                        <p:cTn id="44" dur="300" fill="hold"/>
                                        <p:tgtEl>
                                          <p:spTgt spid="58"/>
                                        </p:tgtEl>
                                        <p:attrNameLst>
                                          <p:attrName>ppt_h</p:attrName>
                                        </p:attrNameLst>
                                      </p:cBhvr>
                                      <p:tavLst>
                                        <p:tav tm="0">
                                          <p:val>
                                            <p:fltVal val="0"/>
                                          </p:val>
                                        </p:tav>
                                        <p:tav tm="100000">
                                          <p:val>
                                            <p:strVal val="#ppt_h"/>
                                          </p:val>
                                        </p:tav>
                                      </p:tavLst>
                                    </p:anim>
                                    <p:animEffect transition="in" filter="fade">
                                      <p:cBhvr>
                                        <p:cTn id="45" dur="300"/>
                                        <p:tgtEl>
                                          <p:spTgt spid="58"/>
                                        </p:tgtEl>
                                      </p:cBhvr>
                                    </p:animEffect>
                                  </p:childTnLst>
                                </p:cTn>
                              </p:par>
                              <p:par>
                                <p:cTn id="46" presetID="10" presetClass="exit" presetSubtype="0" fill="hold" nodeType="withEffect">
                                  <p:stCondLst>
                                    <p:cond delay="1400"/>
                                  </p:stCondLst>
                                  <p:childTnLst>
                                    <p:animEffect transition="out" filter="fade">
                                      <p:cBhvr>
                                        <p:cTn id="47" dur="200"/>
                                        <p:tgtEl>
                                          <p:spTgt spid="60"/>
                                        </p:tgtEl>
                                      </p:cBhvr>
                                    </p:animEffect>
                                    <p:set>
                                      <p:cBhvr>
                                        <p:cTn id="48" dur="1" fill="hold">
                                          <p:stCondLst>
                                            <p:cond delay="199"/>
                                          </p:stCondLst>
                                        </p:cTn>
                                        <p:tgtEl>
                                          <p:spTgt spid="60"/>
                                        </p:tgtEl>
                                        <p:attrNameLst>
                                          <p:attrName>style.visibility</p:attrName>
                                        </p:attrNameLst>
                                      </p:cBhvr>
                                      <p:to>
                                        <p:strVal val="hidden"/>
                                      </p:to>
                                    </p:set>
                                  </p:childTnLst>
                                </p:cTn>
                              </p:par>
                              <p:par>
                                <p:cTn id="49" presetID="10" presetClass="entr" presetSubtype="0" fill="hold" nodeType="withEffect">
                                  <p:stCondLst>
                                    <p:cond delay="140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200"/>
                                        <p:tgtEl>
                                          <p:spTgt spid="50"/>
                                        </p:tgtEl>
                                      </p:cBhvr>
                                    </p:animEffect>
                                  </p:childTnLst>
                                </p:cTn>
                              </p:par>
                              <p:par>
                                <p:cTn id="52" presetID="53" presetClass="entr" presetSubtype="0" fill="hold" grpId="0" nodeType="withEffect">
                                  <p:stCondLst>
                                    <p:cond delay="14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200" fill="hold"/>
                                        <p:tgtEl>
                                          <p:spTgt spid="59"/>
                                        </p:tgtEl>
                                        <p:attrNameLst>
                                          <p:attrName>ppt_w</p:attrName>
                                        </p:attrNameLst>
                                      </p:cBhvr>
                                      <p:tavLst>
                                        <p:tav tm="0">
                                          <p:val>
                                            <p:fltVal val="0"/>
                                          </p:val>
                                        </p:tav>
                                        <p:tav tm="100000">
                                          <p:val>
                                            <p:strVal val="#ppt_w"/>
                                          </p:val>
                                        </p:tav>
                                      </p:tavLst>
                                    </p:anim>
                                    <p:anim calcmode="lin" valueType="num">
                                      <p:cBhvr>
                                        <p:cTn id="55" dur="200" fill="hold"/>
                                        <p:tgtEl>
                                          <p:spTgt spid="59"/>
                                        </p:tgtEl>
                                        <p:attrNameLst>
                                          <p:attrName>ppt_h</p:attrName>
                                        </p:attrNameLst>
                                      </p:cBhvr>
                                      <p:tavLst>
                                        <p:tav tm="0">
                                          <p:val>
                                            <p:fltVal val="0"/>
                                          </p:val>
                                        </p:tav>
                                        <p:tav tm="100000">
                                          <p:val>
                                            <p:strVal val="#ppt_h"/>
                                          </p:val>
                                        </p:tav>
                                      </p:tavLst>
                                    </p:anim>
                                    <p:animEffect transition="in" filter="fade">
                                      <p:cBhvr>
                                        <p:cTn id="56" dur="2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5" grpId="0"/>
      <p:bldP spid="57" grpId="0" animBg="1"/>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What is meant by ‘Character’ in Ethical Leadership?"/>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Deontological Theories"/>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CUSTOM_TIMING_USED" val="0"/>
  <p:tag name="GENSWF_SLIDE_TITLE" val="Deontological Theories"/>
  <p:tag name="ISPRING_SLIDE_INDENT_LEVEL" val="0"/>
</p:tagLst>
</file>

<file path=ppt/theme/theme1.xml><?xml version="1.0" encoding="utf-8"?>
<a:theme xmlns:a="http://schemas.openxmlformats.org/drawingml/2006/main" name="عرض تقديمي1">
  <a:themeElements>
    <a:clrScheme name="Custom 29">
      <a:dk1>
        <a:sysClr val="windowText" lastClr="000000"/>
      </a:dk1>
      <a:lt1>
        <a:sysClr val="window" lastClr="FFFFFF"/>
      </a:lt1>
      <a:dk2>
        <a:srgbClr val="FBD5B5"/>
      </a:dk2>
      <a:lt2>
        <a:srgbClr val="D9D9D9"/>
      </a:lt2>
      <a:accent1>
        <a:srgbClr val="FFA3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9">
    <a:dk1>
      <a:sysClr val="windowText" lastClr="000000"/>
    </a:dk1>
    <a:lt1>
      <a:sysClr val="window" lastClr="FFFFFF"/>
    </a:lt1>
    <a:dk2>
      <a:srgbClr val="FBD5B5"/>
    </a:dk2>
    <a:lt2>
      <a:srgbClr val="D9D9D9"/>
    </a:lt2>
    <a:accent1>
      <a:srgbClr val="FFA30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2221</TotalTime>
  <Words>6101</Words>
  <Application>Microsoft Office PowerPoint</Application>
  <PresentationFormat>عرض على الشاشة (3:4)‏</PresentationFormat>
  <Paragraphs>1884</Paragraphs>
  <Slides>142</Slides>
  <Notes>37</Notes>
  <HiddenSlides>0</HiddenSlides>
  <MMClips>2</MMClips>
  <ScaleCrop>false</ScaleCrop>
  <HeadingPairs>
    <vt:vector size="4" baseType="variant">
      <vt:variant>
        <vt:lpstr>نسق</vt:lpstr>
      </vt:variant>
      <vt:variant>
        <vt:i4>1</vt:i4>
      </vt:variant>
      <vt:variant>
        <vt:lpstr>عناوين الشرائح</vt:lpstr>
      </vt:variant>
      <vt:variant>
        <vt:i4>142</vt:i4>
      </vt:variant>
    </vt:vector>
  </HeadingPairs>
  <TitlesOfParts>
    <vt:vector size="143" baseType="lpstr">
      <vt:lpstr>عرض تقديمي1</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تعريف بالبرنامج</vt:lpstr>
      <vt:lpstr>عرض تقديمي في PowerPoint</vt:lpstr>
      <vt:lpstr>عرض تقديمي في PowerPoint</vt:lpstr>
      <vt:lpstr>عرض تقديمي في PowerPoint</vt:lpstr>
      <vt:lpstr>عرض تقديمي في PowerPoint</vt:lpstr>
      <vt:lpstr>التوقعات</vt:lpstr>
      <vt:lpstr>التوقعات والاهداف</vt:lpstr>
      <vt:lpstr>نشاط  رقم 1</vt:lpstr>
      <vt:lpstr> اهداف البرنامج</vt:lpstr>
      <vt:lpstr>عرض تقديمي في PowerPoint</vt:lpstr>
      <vt:lpstr>نشاط  رقم 2</vt:lpstr>
      <vt:lpstr>عرض تقديمي في PowerPoint</vt:lpstr>
      <vt:lpstr>اهمية التخطيط</vt:lpstr>
      <vt:lpstr>اهمية التخطيط</vt:lpstr>
      <vt:lpstr>إذا فشلت في أن تخطط فإنك تخطط لفشلك</vt:lpstr>
      <vt:lpstr>عرض تقديمي في PowerPoint</vt:lpstr>
      <vt:lpstr>عرض تقديمي في PowerPoint</vt:lpstr>
      <vt:lpstr>المعاني الضمنية للتخطيط</vt:lpstr>
      <vt:lpstr>أنواع التخطيط</vt:lpstr>
      <vt:lpstr>عرض تقديمي في PowerPoint</vt:lpstr>
      <vt:lpstr>عرض تقديمي في PowerPoint</vt:lpstr>
      <vt:lpstr>عرض تقديمي في PowerPoint</vt:lpstr>
      <vt:lpstr>التخطيط الاستراتيجي والتخطيط التشغيلي</vt:lpstr>
      <vt:lpstr>تعريفات الخطة الاستراتيجية والخطة التشغيلية</vt:lpstr>
      <vt:lpstr>توضيح</vt:lpstr>
      <vt:lpstr>عرض تقديمي في PowerPoint</vt:lpstr>
      <vt:lpstr>عرض تقديمي في PowerPoint</vt:lpstr>
      <vt:lpstr>عرض تقديمي في PowerPoint</vt:lpstr>
      <vt:lpstr>عرض تقديمي في PowerPoint</vt:lpstr>
      <vt:lpstr>التعريف</vt:lpstr>
      <vt:lpstr>ما هو الهدف من الخطط التشغيلية؟</vt:lpstr>
      <vt:lpstr>عرض تقديمي في PowerPoint</vt:lpstr>
      <vt:lpstr>استراحة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مراجعة لما سبق</vt:lpstr>
      <vt:lpstr>عرض تقديمي في PowerPoint</vt:lpstr>
      <vt:lpstr>عرض تقديمي في PowerPoint</vt:lpstr>
      <vt:lpstr>التحليل من خلال طريقة SWOT:</vt:lpstr>
      <vt:lpstr>مكونات تحليل SWOT</vt:lpstr>
      <vt:lpstr>نقاط القـوة Strengths : </vt:lpstr>
      <vt:lpstr>نقاط الضعف Weaknesses: </vt:lpstr>
      <vt:lpstr>الفـــرص Opportunities</vt:lpstr>
      <vt:lpstr>التهديــدات: Opportunities</vt:lpstr>
      <vt:lpstr>مصفوفة تحليل قالب SWOT</vt:lpstr>
      <vt:lpstr>عرض تقديمي في PowerPoint</vt:lpstr>
      <vt:lpstr>أسئلة التحليل الرباعي</vt:lpstr>
      <vt:lpstr>عرض تقديمي في PowerPoint</vt:lpstr>
      <vt:lpstr>عرض تقديمي في PowerPoint</vt:lpstr>
      <vt:lpstr>عرض تقديمي في PowerPoint</vt:lpstr>
      <vt:lpstr>عرض تقديمي في PowerPoint</vt:lpstr>
      <vt:lpstr>عرض تقديمي في PowerPoint</vt:lpstr>
      <vt:lpstr>تطبيقات عملية على التحليل الرباعي</vt:lpstr>
      <vt:lpstr>تطبيقات عملية على التحليل الرباعي</vt:lpstr>
      <vt:lpstr>تطبيقات عملية</vt:lpstr>
      <vt:lpstr>نقاط القوة</vt:lpstr>
      <vt:lpstr>نقاط الضعف</vt:lpstr>
      <vt:lpstr>الفرص والتهديدات</vt:lpstr>
      <vt:lpstr>عرض تقديمي في PowerPoint</vt:lpstr>
      <vt:lpstr>تعريف الهدف</vt:lpstr>
      <vt:lpstr>لماذا تحديد الأهـداف ؟ </vt:lpstr>
      <vt:lpstr>تقييم ذاتي لكيفية وضع الأهداف وتحديدها</vt:lpstr>
      <vt:lpstr>عرض تقديمي في PowerPoint</vt:lpstr>
      <vt:lpstr>تحليل التقييم </vt:lpstr>
      <vt:lpstr>اهداف الوحدة</vt:lpstr>
      <vt:lpstr>. لكتابة الأهداف بطريقة SWOT اعمل التالي : </vt:lpstr>
      <vt:lpstr>عرض تقديمي في PowerPoint</vt:lpstr>
      <vt:lpstr>عرض تقديمي في PowerPoint</vt:lpstr>
      <vt:lpstr>معيار تحديد الاهداف الذكية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4. لكل هدف خصص صفحة (وبالتالي سيكون لديك 8-26 صفحة)  على النموذج في الخطوة التالية. الهدف : تدريب 70موظفا على 4 دورات في الكمبيوتر  خلال 6 شهور </vt:lpstr>
      <vt:lpstr>عرض تقديمي في PowerPoint</vt:lpstr>
      <vt:lpstr>عرض تقديمي في PowerPoint</vt:lpstr>
      <vt:lpstr>عرض تقديمي في PowerPoint</vt:lpstr>
      <vt:lpstr>الجدول الزمني</vt:lpstr>
      <vt:lpstr>عرض تقديمي في PowerPoint</vt:lpstr>
      <vt:lpstr>جدول أعمال شهر 3 (مثلا)</vt:lpstr>
      <vt:lpstr>عرض تقديمي في PowerPoint</vt:lpstr>
      <vt:lpstr>الجدول الزمني</vt:lpstr>
      <vt:lpstr>جدول اعمال خالد او جدول اعمال قسم التدريب</vt:lpstr>
      <vt:lpstr>عرض تقديمي في PowerPoint</vt:lpstr>
      <vt:lpstr>المراجع</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AYMAN</dc:creator>
  <cp:lastModifiedBy>AYMAN</cp:lastModifiedBy>
  <cp:revision>70</cp:revision>
  <dcterms:created xsi:type="dcterms:W3CDTF">2014-12-19T21:35:43Z</dcterms:created>
  <dcterms:modified xsi:type="dcterms:W3CDTF">2014-12-30T10:12:40Z</dcterms:modified>
</cp:coreProperties>
</file>