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84" r:id="rId3"/>
  </p:sldMasterIdLst>
  <p:notesMasterIdLst>
    <p:notesMasterId r:id="rId18"/>
  </p:notesMasterIdLst>
  <p:sldIdLst>
    <p:sldId id="272" r:id="rId4"/>
    <p:sldId id="273" r:id="rId5"/>
    <p:sldId id="274" r:id="rId6"/>
    <p:sldId id="260" r:id="rId7"/>
    <p:sldId id="261" r:id="rId8"/>
    <p:sldId id="262" r:id="rId9"/>
    <p:sldId id="263" r:id="rId10"/>
    <p:sldId id="277" r:id="rId11"/>
    <p:sldId id="278" r:id="rId12"/>
    <p:sldId id="279" r:id="rId13"/>
    <p:sldId id="283" r:id="rId14"/>
    <p:sldId id="280" r:id="rId15"/>
    <p:sldId id="281" r:id="rId16"/>
    <p:sldId id="282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121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E7466C-8E2D-4C14-AF9B-1A9DEA332FB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0F01C693-7426-4F82-9563-799C4854BE28}">
      <dgm:prSet phldrT="[نص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عقائد </a:t>
          </a:r>
          <a:r>
            <a:rPr lang="ar-SA" b="1" smtClean="0">
              <a:solidFill>
                <a:schemeClr val="tx1"/>
              </a:solidFill>
            </a:rPr>
            <a:t>الرافضة في الإمامة</a:t>
          </a:r>
          <a:endParaRPr lang="ar-SA" b="1" dirty="0">
            <a:solidFill>
              <a:schemeClr val="tx1"/>
            </a:solidFill>
          </a:endParaRPr>
        </a:p>
      </dgm:t>
    </dgm:pt>
    <dgm:pt modelId="{4F726C98-C561-49CA-815F-087BADB6986F}" type="parTrans" cxnId="{258D771A-B1BA-42B1-898C-D09234A5B5E8}">
      <dgm:prSet/>
      <dgm:spPr/>
      <dgm:t>
        <a:bodyPr/>
        <a:lstStyle/>
        <a:p>
          <a:pPr rtl="1"/>
          <a:endParaRPr lang="ar-SA"/>
        </a:p>
      </dgm:t>
    </dgm:pt>
    <dgm:pt modelId="{C46AA0B1-136A-4024-9B0A-E24712A8AA4D}" type="sibTrans" cxnId="{258D771A-B1BA-42B1-898C-D09234A5B5E8}">
      <dgm:prSet/>
      <dgm:spPr/>
      <dgm:t>
        <a:bodyPr/>
        <a:lstStyle/>
        <a:p>
          <a:pPr rtl="1"/>
          <a:endParaRPr lang="ar-SA"/>
        </a:p>
      </dgm:t>
    </dgm:pt>
    <dgm:pt modelId="{5E9E40E8-3F29-4357-8780-276F65208116}">
      <dgm:prSet phldrT="[نص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2000" b="1" dirty="0" smtClean="0">
              <a:latin typeface="Times New Roman"/>
              <a:ea typeface="Times New Roman"/>
              <a:cs typeface="Traditional Arabic"/>
            </a:rPr>
            <a:t>1-</a:t>
          </a:r>
          <a:r>
            <a:rPr lang="ar-QA" sz="2000" b="1" dirty="0" smtClean="0">
              <a:latin typeface="Times New Roman"/>
              <a:ea typeface="Times New Roman"/>
              <a:cs typeface="Traditional Arabic"/>
            </a:rPr>
            <a:t>منصب إلهي كالنبوة </a:t>
          </a:r>
          <a:endParaRPr lang="ar-SA" sz="2000" b="1" dirty="0"/>
        </a:p>
      </dgm:t>
    </dgm:pt>
    <dgm:pt modelId="{E2C8EFCE-7BBC-4D52-A5DF-1A4309904630}" type="parTrans" cxnId="{18FCF9A1-4771-4B35-8D02-CE21FA394BAD}">
      <dgm:prSet/>
      <dgm:spPr/>
      <dgm:t>
        <a:bodyPr/>
        <a:lstStyle/>
        <a:p>
          <a:pPr rtl="1"/>
          <a:endParaRPr lang="ar-SA"/>
        </a:p>
      </dgm:t>
    </dgm:pt>
    <dgm:pt modelId="{B7304409-6436-4AA3-B302-0E1C6D4F33E0}" type="sibTrans" cxnId="{18FCF9A1-4771-4B35-8D02-CE21FA394BAD}">
      <dgm:prSet/>
      <dgm:spPr/>
      <dgm:t>
        <a:bodyPr/>
        <a:lstStyle/>
        <a:p>
          <a:pPr rtl="1"/>
          <a:endParaRPr lang="ar-SA"/>
        </a:p>
      </dgm:t>
    </dgm:pt>
    <dgm:pt modelId="{CD621AA3-4176-4297-9E56-D6FCC10536A9}">
      <dgm:prSet phldrT="[نص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1800" b="1" dirty="0" smtClean="0">
              <a:latin typeface="Lotus Linotype"/>
              <a:ea typeface="Times New Roman"/>
              <a:cs typeface="Traditional Arabic"/>
            </a:rPr>
            <a:t>4-الإمامة بالنص والتعيين الإلهيين, وليست بالشورى بين البشر, وأن النبي صلى الله عليه وسلم قد نص نصاً جلياً على أن علياً – رضي الله عنه – هو الإمام بعده .</a:t>
          </a:r>
          <a:endParaRPr lang="ar-SA" sz="1800" b="1" dirty="0"/>
        </a:p>
      </dgm:t>
    </dgm:pt>
    <dgm:pt modelId="{48E687B9-F80B-4858-B0AC-616748141E2F}" type="parTrans" cxnId="{6708FE96-8070-422B-BDE1-A91711835F62}">
      <dgm:prSet/>
      <dgm:spPr/>
      <dgm:t>
        <a:bodyPr/>
        <a:lstStyle/>
        <a:p>
          <a:pPr rtl="1"/>
          <a:endParaRPr lang="ar-SA"/>
        </a:p>
      </dgm:t>
    </dgm:pt>
    <dgm:pt modelId="{19B7EF21-1322-44B6-9EBB-C92C82BAA780}" type="sibTrans" cxnId="{6708FE96-8070-422B-BDE1-A91711835F62}">
      <dgm:prSet/>
      <dgm:spPr/>
      <dgm:t>
        <a:bodyPr/>
        <a:lstStyle/>
        <a:p>
          <a:pPr rtl="1"/>
          <a:endParaRPr lang="ar-SA"/>
        </a:p>
      </dgm:t>
    </dgm:pt>
    <dgm:pt modelId="{E504B66D-C114-4A0A-8343-3B529D8AD89C}">
      <dgm:prSet phldrT="[نص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1800" b="1" dirty="0" smtClean="0">
              <a:latin typeface="Lotus Linotype"/>
              <a:ea typeface="Times New Roman"/>
              <a:cs typeface="Traditional Arabic"/>
            </a:rPr>
            <a:t>3-الإمامة واجبة على الله سمعاً وعقلاً, وأنها تكون بالنص والتعيين, وهي جزء من العقيدة.</a:t>
          </a:r>
          <a:endParaRPr lang="ar-SA" sz="1800" b="1" dirty="0"/>
        </a:p>
      </dgm:t>
    </dgm:pt>
    <dgm:pt modelId="{E09A5865-C533-472D-A867-4B4A3746320F}" type="parTrans" cxnId="{69B7D84C-F2E1-4C17-A5A9-C23A974C85CB}">
      <dgm:prSet/>
      <dgm:spPr/>
      <dgm:t>
        <a:bodyPr/>
        <a:lstStyle/>
        <a:p>
          <a:pPr rtl="1"/>
          <a:endParaRPr lang="ar-SA"/>
        </a:p>
      </dgm:t>
    </dgm:pt>
    <dgm:pt modelId="{F729CAC2-EB46-4767-89AD-16676E47F8D7}" type="sibTrans" cxnId="{69B7D84C-F2E1-4C17-A5A9-C23A974C85CB}">
      <dgm:prSet/>
      <dgm:spPr/>
      <dgm:t>
        <a:bodyPr/>
        <a:lstStyle/>
        <a:p>
          <a:pPr rtl="1"/>
          <a:endParaRPr lang="ar-SA"/>
        </a:p>
      </dgm:t>
    </dgm:pt>
    <dgm:pt modelId="{3FE1D20E-657F-49F6-BA48-1062DAA2CC2A}">
      <dgm:prSet phldrT="[نص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sz="1800" b="1" dirty="0" smtClean="0">
              <a:latin typeface="Times New Roman"/>
              <a:ea typeface="Times New Roman"/>
              <a:cs typeface="Traditional Arabic"/>
            </a:rPr>
            <a:t>2-</a:t>
          </a:r>
          <a:r>
            <a:rPr lang="ar-QA" sz="1800" b="1" dirty="0" smtClean="0">
              <a:latin typeface="Times New Roman"/>
              <a:ea typeface="Times New Roman"/>
              <a:cs typeface="Traditional Arabic"/>
            </a:rPr>
            <a:t>أصل من أصول الدين , لا </a:t>
          </a:r>
          <a:r>
            <a:rPr lang="ar-SA" sz="1800" b="1" dirty="0" smtClean="0">
              <a:latin typeface="Times New Roman"/>
              <a:ea typeface="Times New Roman"/>
              <a:cs typeface="Traditional Arabic"/>
            </a:rPr>
            <a:t>يصح </a:t>
          </a:r>
          <a:r>
            <a:rPr lang="ar-QA" sz="1800" b="1" dirty="0" smtClean="0">
              <a:latin typeface="Times New Roman"/>
              <a:ea typeface="Times New Roman"/>
              <a:cs typeface="Traditional Arabic"/>
            </a:rPr>
            <a:t>الإيمان إلا بالاعتقاد بها </a:t>
          </a:r>
          <a:endParaRPr lang="ar-SA" sz="1800" b="1" dirty="0"/>
        </a:p>
      </dgm:t>
    </dgm:pt>
    <dgm:pt modelId="{8B9A5B35-9D9D-4B17-A6EF-B641B4C3545F}" type="parTrans" cxnId="{53E23DEA-6C54-4A4C-BC03-AEE44D6342CA}">
      <dgm:prSet/>
      <dgm:spPr/>
      <dgm:t>
        <a:bodyPr/>
        <a:lstStyle/>
        <a:p>
          <a:pPr rtl="1"/>
          <a:endParaRPr lang="ar-SA"/>
        </a:p>
      </dgm:t>
    </dgm:pt>
    <dgm:pt modelId="{5CEC0B36-6AA2-4456-AA56-7C39FD42D80B}" type="sibTrans" cxnId="{53E23DEA-6C54-4A4C-BC03-AEE44D6342CA}">
      <dgm:prSet/>
      <dgm:spPr/>
      <dgm:t>
        <a:bodyPr/>
        <a:lstStyle/>
        <a:p>
          <a:pPr rtl="1"/>
          <a:endParaRPr lang="ar-SA"/>
        </a:p>
      </dgm:t>
    </dgm:pt>
    <dgm:pt modelId="{E3FFE62C-D383-4BDC-8408-5BE2957693CF}" type="pres">
      <dgm:prSet presAssocID="{E5E7466C-8E2D-4C14-AF9B-1A9DEA332F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FB5AAFF-7757-4F86-ACBD-6B1646CE5E38}" type="pres">
      <dgm:prSet presAssocID="{0F01C693-7426-4F82-9563-799C4854BE28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F919E5D0-4060-422E-A1B9-2B9AE3640F17}" type="pres">
      <dgm:prSet presAssocID="{5E9E40E8-3F29-4357-8780-276F6520811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0331554-F99C-4500-97CD-9DD6455D3194}" type="pres">
      <dgm:prSet presAssocID="{5E9E40E8-3F29-4357-8780-276F65208116}" presName="dummy" presStyleCnt="0"/>
      <dgm:spPr/>
    </dgm:pt>
    <dgm:pt modelId="{E7EB1B8F-BD0D-4C5A-AC77-B641928F2377}" type="pres">
      <dgm:prSet presAssocID="{B7304409-6436-4AA3-B302-0E1C6D4F33E0}" presName="sibTrans" presStyleLbl="sibTrans2D1" presStyleIdx="0" presStyleCnt="4"/>
      <dgm:spPr/>
      <dgm:t>
        <a:bodyPr/>
        <a:lstStyle/>
        <a:p>
          <a:pPr rtl="1"/>
          <a:endParaRPr lang="ar-SA"/>
        </a:p>
      </dgm:t>
    </dgm:pt>
    <dgm:pt modelId="{C4773878-A6A0-4671-9FD9-8AB83C24698E}" type="pres">
      <dgm:prSet presAssocID="{CD621AA3-4176-4297-9E56-D6FCC10536A9}" presName="node" presStyleLbl="node1" presStyleIdx="1" presStyleCnt="4" custScaleX="180471" custScaleY="163853" custRadScaleRad="115280" custRadScaleInc="341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906D171-82FC-4433-B03C-7EF9D96F1E38}" type="pres">
      <dgm:prSet presAssocID="{CD621AA3-4176-4297-9E56-D6FCC10536A9}" presName="dummy" presStyleCnt="0"/>
      <dgm:spPr/>
    </dgm:pt>
    <dgm:pt modelId="{955631DB-C225-4CC6-BC46-7924888E0CD4}" type="pres">
      <dgm:prSet presAssocID="{19B7EF21-1322-44B6-9EBB-C92C82BAA780}" presName="sibTrans" presStyleLbl="sibTrans2D1" presStyleIdx="1" presStyleCnt="4"/>
      <dgm:spPr/>
      <dgm:t>
        <a:bodyPr/>
        <a:lstStyle/>
        <a:p>
          <a:pPr rtl="1"/>
          <a:endParaRPr lang="ar-SA"/>
        </a:p>
      </dgm:t>
    </dgm:pt>
    <dgm:pt modelId="{93B8C798-4CE8-4C4E-889F-D1BE820B3410}" type="pres">
      <dgm:prSet presAssocID="{E504B66D-C114-4A0A-8343-3B529D8AD89C}" presName="node" presStyleLbl="node1" presStyleIdx="2" presStyleCnt="4" custScaleX="132897" custScaleY="112481" custRadScaleRad="93288" custRadScaleInc="-28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00A4E3E-AED0-45A2-8EB2-F141CEB33310}" type="pres">
      <dgm:prSet presAssocID="{E504B66D-C114-4A0A-8343-3B529D8AD89C}" presName="dummy" presStyleCnt="0"/>
      <dgm:spPr/>
    </dgm:pt>
    <dgm:pt modelId="{64053712-70EB-42CB-ABBB-E9514D95F4BF}" type="pres">
      <dgm:prSet presAssocID="{F729CAC2-EB46-4767-89AD-16676E47F8D7}" presName="sibTrans" presStyleLbl="sibTrans2D1" presStyleIdx="2" presStyleCnt="4"/>
      <dgm:spPr/>
      <dgm:t>
        <a:bodyPr/>
        <a:lstStyle/>
        <a:p>
          <a:pPr rtl="1"/>
          <a:endParaRPr lang="ar-SA"/>
        </a:p>
      </dgm:t>
    </dgm:pt>
    <dgm:pt modelId="{8B8A6AEC-5841-4176-876B-94E9025D63AB}" type="pres">
      <dgm:prSet presAssocID="{3FE1D20E-657F-49F6-BA48-1062DAA2CC2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B06865D-5FFA-4110-AF0E-157631B21F23}" type="pres">
      <dgm:prSet presAssocID="{3FE1D20E-657F-49F6-BA48-1062DAA2CC2A}" presName="dummy" presStyleCnt="0"/>
      <dgm:spPr/>
    </dgm:pt>
    <dgm:pt modelId="{A214F85C-E82E-4FF3-BB03-E0E3EAEB449F}" type="pres">
      <dgm:prSet presAssocID="{5CEC0B36-6AA2-4456-AA56-7C39FD42D80B}" presName="sibTrans" presStyleLbl="sibTrans2D1" presStyleIdx="3" presStyleCnt="4"/>
      <dgm:spPr/>
      <dgm:t>
        <a:bodyPr/>
        <a:lstStyle/>
        <a:p>
          <a:pPr rtl="1"/>
          <a:endParaRPr lang="ar-SA"/>
        </a:p>
      </dgm:t>
    </dgm:pt>
  </dgm:ptLst>
  <dgm:cxnLst>
    <dgm:cxn modelId="{BA355B63-F236-4DA9-A918-5FAC3A361E77}" type="presOf" srcId="{5E9E40E8-3F29-4357-8780-276F65208116}" destId="{F919E5D0-4060-422E-A1B9-2B9AE3640F17}" srcOrd="0" destOrd="0" presId="urn:microsoft.com/office/officeart/2005/8/layout/radial6"/>
    <dgm:cxn modelId="{A37A259C-21CF-411B-88BC-34FC5D05D1AF}" type="presOf" srcId="{0F01C693-7426-4F82-9563-799C4854BE28}" destId="{4FB5AAFF-7757-4F86-ACBD-6B1646CE5E38}" srcOrd="0" destOrd="0" presId="urn:microsoft.com/office/officeart/2005/8/layout/radial6"/>
    <dgm:cxn modelId="{6708FE96-8070-422B-BDE1-A91711835F62}" srcId="{0F01C693-7426-4F82-9563-799C4854BE28}" destId="{CD621AA3-4176-4297-9E56-D6FCC10536A9}" srcOrd="1" destOrd="0" parTransId="{48E687B9-F80B-4858-B0AC-616748141E2F}" sibTransId="{19B7EF21-1322-44B6-9EBB-C92C82BAA780}"/>
    <dgm:cxn modelId="{69B7D84C-F2E1-4C17-A5A9-C23A974C85CB}" srcId="{0F01C693-7426-4F82-9563-799C4854BE28}" destId="{E504B66D-C114-4A0A-8343-3B529D8AD89C}" srcOrd="2" destOrd="0" parTransId="{E09A5865-C533-472D-A867-4B4A3746320F}" sibTransId="{F729CAC2-EB46-4767-89AD-16676E47F8D7}"/>
    <dgm:cxn modelId="{89AB1249-168A-4428-AF95-E34D3F93BD68}" type="presOf" srcId="{5CEC0B36-6AA2-4456-AA56-7C39FD42D80B}" destId="{A214F85C-E82E-4FF3-BB03-E0E3EAEB449F}" srcOrd="0" destOrd="0" presId="urn:microsoft.com/office/officeart/2005/8/layout/radial6"/>
    <dgm:cxn modelId="{3699AA3D-0DC7-4888-9BD7-6DD3416FAAA1}" type="presOf" srcId="{19B7EF21-1322-44B6-9EBB-C92C82BAA780}" destId="{955631DB-C225-4CC6-BC46-7924888E0CD4}" srcOrd="0" destOrd="0" presId="urn:microsoft.com/office/officeart/2005/8/layout/radial6"/>
    <dgm:cxn modelId="{1CAF4C9D-3F73-465C-BED5-91ACA602281C}" type="presOf" srcId="{E504B66D-C114-4A0A-8343-3B529D8AD89C}" destId="{93B8C798-4CE8-4C4E-889F-D1BE820B3410}" srcOrd="0" destOrd="0" presId="urn:microsoft.com/office/officeart/2005/8/layout/radial6"/>
    <dgm:cxn modelId="{FCFDF51B-7A58-4CA2-A45E-5175FD550474}" type="presOf" srcId="{3FE1D20E-657F-49F6-BA48-1062DAA2CC2A}" destId="{8B8A6AEC-5841-4176-876B-94E9025D63AB}" srcOrd="0" destOrd="0" presId="urn:microsoft.com/office/officeart/2005/8/layout/radial6"/>
    <dgm:cxn modelId="{20CFAECC-50BC-4B5A-BFAC-AFFEDB916B42}" type="presOf" srcId="{B7304409-6436-4AA3-B302-0E1C6D4F33E0}" destId="{E7EB1B8F-BD0D-4C5A-AC77-B641928F2377}" srcOrd="0" destOrd="0" presId="urn:microsoft.com/office/officeart/2005/8/layout/radial6"/>
    <dgm:cxn modelId="{D01EFA06-5921-4011-AEDE-E6D925D23579}" type="presOf" srcId="{CD621AA3-4176-4297-9E56-D6FCC10536A9}" destId="{C4773878-A6A0-4671-9FD9-8AB83C24698E}" srcOrd="0" destOrd="0" presId="urn:microsoft.com/office/officeart/2005/8/layout/radial6"/>
    <dgm:cxn modelId="{4C7D4D3D-B019-4C37-AC09-35C338DF871B}" type="presOf" srcId="{F729CAC2-EB46-4767-89AD-16676E47F8D7}" destId="{64053712-70EB-42CB-ABBB-E9514D95F4BF}" srcOrd="0" destOrd="0" presId="urn:microsoft.com/office/officeart/2005/8/layout/radial6"/>
    <dgm:cxn modelId="{18FCF9A1-4771-4B35-8D02-CE21FA394BAD}" srcId="{0F01C693-7426-4F82-9563-799C4854BE28}" destId="{5E9E40E8-3F29-4357-8780-276F65208116}" srcOrd="0" destOrd="0" parTransId="{E2C8EFCE-7BBC-4D52-A5DF-1A4309904630}" sibTransId="{B7304409-6436-4AA3-B302-0E1C6D4F33E0}"/>
    <dgm:cxn modelId="{53E23DEA-6C54-4A4C-BC03-AEE44D6342CA}" srcId="{0F01C693-7426-4F82-9563-799C4854BE28}" destId="{3FE1D20E-657F-49F6-BA48-1062DAA2CC2A}" srcOrd="3" destOrd="0" parTransId="{8B9A5B35-9D9D-4B17-A6EF-B641B4C3545F}" sibTransId="{5CEC0B36-6AA2-4456-AA56-7C39FD42D80B}"/>
    <dgm:cxn modelId="{258D771A-B1BA-42B1-898C-D09234A5B5E8}" srcId="{E5E7466C-8E2D-4C14-AF9B-1A9DEA332FBE}" destId="{0F01C693-7426-4F82-9563-799C4854BE28}" srcOrd="0" destOrd="0" parTransId="{4F726C98-C561-49CA-815F-087BADB6986F}" sibTransId="{C46AA0B1-136A-4024-9B0A-E24712A8AA4D}"/>
    <dgm:cxn modelId="{9C6234F8-EE43-4B56-A823-5225ED07C240}" type="presOf" srcId="{E5E7466C-8E2D-4C14-AF9B-1A9DEA332FBE}" destId="{E3FFE62C-D383-4BDC-8408-5BE2957693CF}" srcOrd="0" destOrd="0" presId="urn:microsoft.com/office/officeart/2005/8/layout/radial6"/>
    <dgm:cxn modelId="{1965838C-0128-4128-A661-E936053EB83B}" type="presParOf" srcId="{E3FFE62C-D383-4BDC-8408-5BE2957693CF}" destId="{4FB5AAFF-7757-4F86-ACBD-6B1646CE5E38}" srcOrd="0" destOrd="0" presId="urn:microsoft.com/office/officeart/2005/8/layout/radial6"/>
    <dgm:cxn modelId="{E27E2D78-5469-4C7A-BB11-C4D72D084550}" type="presParOf" srcId="{E3FFE62C-D383-4BDC-8408-5BE2957693CF}" destId="{F919E5D0-4060-422E-A1B9-2B9AE3640F17}" srcOrd="1" destOrd="0" presId="urn:microsoft.com/office/officeart/2005/8/layout/radial6"/>
    <dgm:cxn modelId="{BCC69BFC-8185-44A3-B85F-25941A384E9D}" type="presParOf" srcId="{E3FFE62C-D383-4BDC-8408-5BE2957693CF}" destId="{C0331554-F99C-4500-97CD-9DD6455D3194}" srcOrd="2" destOrd="0" presId="urn:microsoft.com/office/officeart/2005/8/layout/radial6"/>
    <dgm:cxn modelId="{E744C202-4BA2-4997-AC24-E66C819BDDBE}" type="presParOf" srcId="{E3FFE62C-D383-4BDC-8408-5BE2957693CF}" destId="{E7EB1B8F-BD0D-4C5A-AC77-B641928F2377}" srcOrd="3" destOrd="0" presId="urn:microsoft.com/office/officeart/2005/8/layout/radial6"/>
    <dgm:cxn modelId="{6C25D673-C15B-4153-9D5C-4BAAE74D9C3C}" type="presParOf" srcId="{E3FFE62C-D383-4BDC-8408-5BE2957693CF}" destId="{C4773878-A6A0-4671-9FD9-8AB83C24698E}" srcOrd="4" destOrd="0" presId="urn:microsoft.com/office/officeart/2005/8/layout/radial6"/>
    <dgm:cxn modelId="{4BC5B5C3-2F23-4C01-AE95-5DD363EC7758}" type="presParOf" srcId="{E3FFE62C-D383-4BDC-8408-5BE2957693CF}" destId="{6906D171-82FC-4433-B03C-7EF9D96F1E38}" srcOrd="5" destOrd="0" presId="urn:microsoft.com/office/officeart/2005/8/layout/radial6"/>
    <dgm:cxn modelId="{663ED912-D056-491C-AAEB-D7E181177663}" type="presParOf" srcId="{E3FFE62C-D383-4BDC-8408-5BE2957693CF}" destId="{955631DB-C225-4CC6-BC46-7924888E0CD4}" srcOrd="6" destOrd="0" presId="urn:microsoft.com/office/officeart/2005/8/layout/radial6"/>
    <dgm:cxn modelId="{AEE7F3C8-4147-4D3B-98F3-A318A77A3E7C}" type="presParOf" srcId="{E3FFE62C-D383-4BDC-8408-5BE2957693CF}" destId="{93B8C798-4CE8-4C4E-889F-D1BE820B3410}" srcOrd="7" destOrd="0" presId="urn:microsoft.com/office/officeart/2005/8/layout/radial6"/>
    <dgm:cxn modelId="{862D573D-E033-493C-9F05-A7FA983878B2}" type="presParOf" srcId="{E3FFE62C-D383-4BDC-8408-5BE2957693CF}" destId="{F00A4E3E-AED0-45A2-8EB2-F141CEB33310}" srcOrd="8" destOrd="0" presId="urn:microsoft.com/office/officeart/2005/8/layout/radial6"/>
    <dgm:cxn modelId="{590C0649-459B-4E9F-9DBD-661545E66217}" type="presParOf" srcId="{E3FFE62C-D383-4BDC-8408-5BE2957693CF}" destId="{64053712-70EB-42CB-ABBB-E9514D95F4BF}" srcOrd="9" destOrd="0" presId="urn:microsoft.com/office/officeart/2005/8/layout/radial6"/>
    <dgm:cxn modelId="{22D72E81-B0DF-492F-A173-CA76B9CA25C1}" type="presParOf" srcId="{E3FFE62C-D383-4BDC-8408-5BE2957693CF}" destId="{8B8A6AEC-5841-4176-876B-94E9025D63AB}" srcOrd="10" destOrd="0" presId="urn:microsoft.com/office/officeart/2005/8/layout/radial6"/>
    <dgm:cxn modelId="{D9558463-3AD9-403C-92C1-492332F6A0F2}" type="presParOf" srcId="{E3FFE62C-D383-4BDC-8408-5BE2957693CF}" destId="{6B06865D-5FFA-4110-AF0E-157631B21F23}" srcOrd="11" destOrd="0" presId="urn:microsoft.com/office/officeart/2005/8/layout/radial6"/>
    <dgm:cxn modelId="{FFB08725-2A4F-48DB-9A58-E4128C424131}" type="presParOf" srcId="{E3FFE62C-D383-4BDC-8408-5BE2957693CF}" destId="{A214F85C-E82E-4FF3-BB03-E0E3EAEB449F}" srcOrd="12" destOrd="0" presId="urn:microsoft.com/office/officeart/2005/8/layout/radial6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A27E19-250F-4098-A560-4FC1BFD00644}" type="doc">
      <dgm:prSet loTypeId="urn:microsoft.com/office/officeart/2005/8/layout/radial6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2BB1BAE7-5D61-4AFC-8A58-F73FE1F5603A}">
      <dgm:prSet phldrT="[نص]" custT="1"/>
      <dgm:spPr/>
      <dgm:t>
        <a:bodyPr/>
        <a:lstStyle/>
        <a:p>
          <a:pPr rtl="1"/>
          <a:r>
            <a:rPr lang="ar-SA" sz="3200" b="0" dirty="0" smtClean="0"/>
            <a:t>عقائد الرافضة في الإمام</a:t>
          </a:r>
          <a:endParaRPr lang="ar-SA" sz="3200" b="0" dirty="0"/>
        </a:p>
      </dgm:t>
    </dgm:pt>
    <dgm:pt modelId="{DF0529F4-C129-4E5E-BFBA-94C3D8FA24D3}" type="parTrans" cxnId="{7C3C699A-6D72-4E0F-A4C8-594610449E76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969F8B34-9169-43D4-AD1C-8D167067D370}" type="sibTrans" cxnId="{7C3C699A-6D72-4E0F-A4C8-594610449E76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16342954-D0C4-43E1-9434-0912418F9FEC}">
      <dgm:prSet phldrT="[نص]" custT="1"/>
      <dgm:spPr/>
      <dgm:t>
        <a:bodyPr/>
        <a:lstStyle/>
        <a:p>
          <a:pPr rtl="1"/>
          <a:r>
            <a:rPr lang="ar-SA" sz="1800" b="0" smtClean="0">
              <a:latin typeface="Lotus Linotype"/>
              <a:ea typeface="Times New Roman"/>
              <a:cs typeface="Traditional Arabic"/>
            </a:rPr>
            <a:t>له حق التشريع </a:t>
          </a:r>
          <a:endParaRPr lang="ar-SA" sz="1800" b="0" dirty="0"/>
        </a:p>
      </dgm:t>
    </dgm:pt>
    <dgm:pt modelId="{347498EB-54FB-45CF-8EFF-84FDDC1D0E6F}" type="parTrans" cxnId="{05A1E023-B491-49CD-9022-99CCC4B98EC5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0DC2D0E3-D5A4-403B-A4AB-E51FD8788696}" type="sibTrans" cxnId="{05A1E023-B491-49CD-9022-99CCC4B98EC5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9689F78B-8EF5-4FE0-9512-406C71B7F1DD}">
      <dgm:prSet phldrT="[نص]" custT="1"/>
      <dgm:spPr/>
      <dgm:t>
        <a:bodyPr/>
        <a:lstStyle/>
        <a:p>
          <a:pPr rtl="1"/>
          <a:r>
            <a:rPr lang="ar-SA" sz="1800" b="0" smtClean="0">
              <a:latin typeface="Times New Roman"/>
              <a:ea typeface="Times New Roman"/>
              <a:cs typeface="Traditional Arabic"/>
            </a:rPr>
            <a:t>عصمة الإمام </a:t>
          </a:r>
          <a:endParaRPr lang="ar-SA" sz="1800" b="0" dirty="0"/>
        </a:p>
      </dgm:t>
    </dgm:pt>
    <dgm:pt modelId="{329F943E-CD14-4780-B1B1-9F02C617100F}" type="parTrans" cxnId="{A7CD6F67-882C-4262-A371-E9AD3F0D8849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A064A0DB-5968-4172-8B19-7CF40D2E2E43}" type="sibTrans" cxnId="{A7CD6F67-882C-4262-A371-E9AD3F0D8849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501C56D1-6BF1-4459-A7AD-60F060E34FD4}">
      <dgm:prSet phldrT="[نص]" custT="1"/>
      <dgm:spPr/>
      <dgm:t>
        <a:bodyPr/>
        <a:lstStyle/>
        <a:p>
          <a:pPr rtl="1"/>
          <a:r>
            <a:rPr lang="ar-SA" sz="1800" b="0" smtClean="0">
              <a:latin typeface="Times New Roman"/>
              <a:ea typeface="Times New Roman"/>
              <a:cs typeface="Traditional Arabic"/>
            </a:rPr>
            <a:t>يعلم الغيب </a:t>
          </a:r>
          <a:endParaRPr lang="ar-SA" sz="1800" b="0" dirty="0"/>
        </a:p>
      </dgm:t>
    </dgm:pt>
    <dgm:pt modelId="{8B034C1F-EF51-4AFC-B9F8-097BD5BB257C}" type="parTrans" cxnId="{689C307A-F11D-41BC-BFBD-7718E9CAC96A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EDBAFB84-A8A9-4506-B01B-E4CCDBACC9CC}" type="sibTrans" cxnId="{689C307A-F11D-41BC-BFBD-7718E9CAC96A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FADD5E01-46A8-4CCA-96D8-B046A843FE20}">
      <dgm:prSet phldrT="[نص]" custT="1"/>
      <dgm:spPr/>
      <dgm:t>
        <a:bodyPr/>
        <a:lstStyle/>
        <a:p>
          <a:pPr rtl="1"/>
          <a:r>
            <a:rPr lang="ar-SA" sz="1800" b="0" smtClean="0">
              <a:latin typeface="Lotus Linotype"/>
              <a:ea typeface="Times New Roman"/>
              <a:cs typeface="Traditional Arabic"/>
            </a:rPr>
            <a:t>له سلطة كونية </a:t>
          </a:r>
          <a:endParaRPr lang="ar-SA" sz="1800" b="0" dirty="0"/>
        </a:p>
      </dgm:t>
    </dgm:pt>
    <dgm:pt modelId="{2997ECDC-8472-42EF-A436-A3CB54B04675}" type="parTrans" cxnId="{8D7CB947-D298-4224-B1BC-9081FACEF098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18B8025E-41C7-4836-A0A9-431D40793506}" type="sibTrans" cxnId="{8D7CB947-D298-4224-B1BC-9081FACEF098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A1D66ED7-2B8B-4F5E-AF4C-FEEDDA2E248F}">
      <dgm:prSet phldrT="[نص]"/>
      <dgm:spPr/>
      <dgm:t>
        <a:bodyPr/>
        <a:lstStyle/>
        <a:p>
          <a:pPr rtl="1"/>
          <a:endParaRPr lang="ar-SA" sz="1800" b="0" dirty="0">
            <a:solidFill>
              <a:schemeClr val="tx1"/>
            </a:solidFill>
          </a:endParaRPr>
        </a:p>
      </dgm:t>
    </dgm:pt>
    <dgm:pt modelId="{E8172F50-D831-425E-903F-8A42489A0299}" type="parTrans" cxnId="{BF51B32A-D3ED-412E-A7DB-DA4DE7329C85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ED7A4CFF-57DD-409C-9B90-9A587442FA0C}" type="sibTrans" cxnId="{BF51B32A-D3ED-412E-A7DB-DA4DE7329C85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D5FBAC0A-AF31-4915-97A0-583326F614F6}">
      <dgm:prSet phldrT="[نص]" custT="1"/>
      <dgm:spPr/>
      <dgm:t>
        <a:bodyPr/>
        <a:lstStyle/>
        <a:p>
          <a:pPr rtl="1"/>
          <a:r>
            <a:rPr lang="ar-SA" sz="1800" b="1" smtClean="0">
              <a:latin typeface="Lotus Linotype"/>
              <a:ea typeface="Times New Roman"/>
              <a:cs typeface="Traditional Arabic"/>
            </a:rPr>
            <a:t>حافظ الشريعة , والقائم عليها , والمفسر لها , والمانع عنها التحريف والتزييف </a:t>
          </a:r>
          <a:endParaRPr lang="ar-SA" sz="1800" b="1" dirty="0"/>
        </a:p>
      </dgm:t>
    </dgm:pt>
    <dgm:pt modelId="{0F1820F8-C54D-47DD-BE59-FA3A502ED1CD}" type="parTrans" cxnId="{A04D9E7A-523B-4D29-8CE5-7CD6682358FF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03C330AB-FF36-4316-8995-9E240078227D}" type="sibTrans" cxnId="{A04D9E7A-523B-4D29-8CE5-7CD6682358FF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FBD601DB-0AA4-4289-8274-4DEA37AEEE50}">
      <dgm:prSet phldrT="[نص]" custT="1"/>
      <dgm:spPr/>
      <dgm:t>
        <a:bodyPr/>
        <a:lstStyle/>
        <a:p>
          <a:pPr rtl="1"/>
          <a:r>
            <a:rPr lang="ar-SA" sz="1800" b="0" smtClean="0">
              <a:latin typeface="Lotus Linotype"/>
              <a:ea typeface="Times New Roman"/>
              <a:cs typeface="Traditional Arabic"/>
            </a:rPr>
            <a:t>غيبة ورجعة الإمام الثاني عشر</a:t>
          </a:r>
          <a:endParaRPr lang="ar-SA" sz="1800" b="0" dirty="0"/>
        </a:p>
      </dgm:t>
    </dgm:pt>
    <dgm:pt modelId="{4BCEF6B3-BEB7-403D-8EB7-A095A895F0D3}" type="parTrans" cxnId="{0380BA7F-3718-4A78-AA24-1AA67580A18A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8AA7E9E6-DA76-44B4-8D8E-17EFD90064C8}" type="sibTrans" cxnId="{0380BA7F-3718-4A78-AA24-1AA67580A18A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0AD47863-163F-44F7-BC09-B8AEC60C83E6}">
      <dgm:prSet phldrT="[نص]" custT="1"/>
      <dgm:spPr/>
      <dgm:t>
        <a:bodyPr/>
        <a:lstStyle/>
        <a:p>
          <a:pPr rtl="1"/>
          <a:r>
            <a:rPr lang="ar-SA" sz="1800" b="0" smtClean="0"/>
            <a:t>المهدي المنتظر</a:t>
          </a:r>
          <a:endParaRPr lang="ar-SA" sz="1800" b="0" dirty="0"/>
        </a:p>
      </dgm:t>
    </dgm:pt>
    <dgm:pt modelId="{94D7F8E6-B5C9-4FEC-A90F-B4D748BC2726}" type="parTrans" cxnId="{CD976C37-D8C2-43EE-961A-140B0F7B1B51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E750AE3E-3A9C-4769-9184-47EA501D1D32}" type="sibTrans" cxnId="{CD976C37-D8C2-43EE-961A-140B0F7B1B51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E5BF2AE1-1890-43EF-8CC1-591877859CFF}">
      <dgm:prSet phldrT="[نص]" custT="1"/>
      <dgm:spPr/>
      <dgm:t>
        <a:bodyPr/>
        <a:lstStyle/>
        <a:p>
          <a:pPr rtl="1"/>
          <a:r>
            <a:rPr lang="ar-SA" sz="1800" b="0" smtClean="0">
              <a:latin typeface="Traditional Arabic"/>
              <a:ea typeface="Times New Roman"/>
            </a:rPr>
            <a:t>يعملون بما يؤثر عن الأئمة عندهم كما يعمل أهل السنة بالقرآن والسنة </a:t>
          </a:r>
          <a:endParaRPr lang="ar-SA" sz="1800" b="0" dirty="0"/>
        </a:p>
      </dgm:t>
    </dgm:pt>
    <dgm:pt modelId="{3C858749-6B77-4B27-8499-46823DEE4DE8}" type="parTrans" cxnId="{07BF2BD0-4DD4-4F2D-AC7F-7FB9701EE40B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4BFE91DC-F325-433D-B2D4-3DDC3FEAB68E}" type="sibTrans" cxnId="{07BF2BD0-4DD4-4F2D-AC7F-7FB9701EE40B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18229FC5-CE12-4E2C-B8E9-2A265F71D909}">
      <dgm:prSet phldrT="[نص]" custT="1"/>
      <dgm:spPr/>
      <dgm:t>
        <a:bodyPr/>
        <a:lstStyle/>
        <a:p>
          <a:pPr rtl="1"/>
          <a:r>
            <a:rPr lang="ar-SA" sz="1800" b="1" smtClean="0">
              <a:latin typeface="Lotus Linotype"/>
              <a:ea typeface="Times New Roman"/>
              <a:cs typeface="Traditional Arabic"/>
            </a:rPr>
            <a:t>يعتبرون مجتهديهم في العصر الحاضر لهم مكانة مثل مكانة الإمام , ولذلك فهم لا يردون عليهم أبداً , ويطيعونهم طاعة مطلقة</a:t>
          </a:r>
          <a:endParaRPr lang="ar-SA" sz="1800" b="1" dirty="0"/>
        </a:p>
      </dgm:t>
    </dgm:pt>
    <dgm:pt modelId="{584FD08A-4CAB-4766-9309-6865FE8B7B5A}" type="parTrans" cxnId="{FAC1C40B-5117-42E1-96CE-BDF02A49149D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9971E3FC-0558-49C1-A53B-CF7212126E33}" type="sibTrans" cxnId="{FAC1C40B-5117-42E1-96CE-BDF02A49149D}">
      <dgm:prSet/>
      <dgm:spPr/>
      <dgm:t>
        <a:bodyPr/>
        <a:lstStyle/>
        <a:p>
          <a:pPr rtl="1"/>
          <a:endParaRPr lang="ar-SA" sz="1800" b="0">
            <a:solidFill>
              <a:schemeClr val="tx1"/>
            </a:solidFill>
          </a:endParaRPr>
        </a:p>
      </dgm:t>
    </dgm:pt>
    <dgm:pt modelId="{A02E6725-E3BB-4594-96C0-77EA30A25633}" type="pres">
      <dgm:prSet presAssocID="{21A27E19-250F-4098-A560-4FC1BFD0064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3FBE0D2-528F-493F-9F69-530AE951AECA}" type="pres">
      <dgm:prSet presAssocID="{2BB1BAE7-5D61-4AFC-8A58-F73FE1F5603A}" presName="centerShape" presStyleLbl="node0" presStyleIdx="0" presStyleCnt="1" custScaleX="171013" custLinFactNeighborX="6361" custLinFactNeighborY="-3061"/>
      <dgm:spPr/>
      <dgm:t>
        <a:bodyPr/>
        <a:lstStyle/>
        <a:p>
          <a:pPr rtl="1"/>
          <a:endParaRPr lang="ar-SA"/>
        </a:p>
      </dgm:t>
    </dgm:pt>
    <dgm:pt modelId="{AC241DB9-5FF2-4E50-BA88-116894A40294}" type="pres">
      <dgm:prSet presAssocID="{16342954-D0C4-43E1-9434-0912418F9FEC}" presName="node" presStyleLbl="node1" presStyleIdx="0" presStyleCnt="9" custRadScaleRad="90087" custRadScaleInc="12421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D739CC1-28E0-42F1-B6F8-784A35919A00}" type="pres">
      <dgm:prSet presAssocID="{16342954-D0C4-43E1-9434-0912418F9FEC}" presName="dummy" presStyleCnt="0"/>
      <dgm:spPr/>
      <dgm:t>
        <a:bodyPr/>
        <a:lstStyle/>
        <a:p>
          <a:pPr rtl="1"/>
          <a:endParaRPr lang="ar-SA"/>
        </a:p>
      </dgm:t>
    </dgm:pt>
    <dgm:pt modelId="{5C58BED9-9EA3-40D3-B70A-BF36D7E59CE3}" type="pres">
      <dgm:prSet presAssocID="{0DC2D0E3-D5A4-403B-A4AB-E51FD8788696}" presName="sibTrans" presStyleLbl="sibTrans2D1" presStyleIdx="0" presStyleCnt="9"/>
      <dgm:spPr/>
      <dgm:t>
        <a:bodyPr/>
        <a:lstStyle/>
        <a:p>
          <a:pPr rtl="1"/>
          <a:endParaRPr lang="ar-SA"/>
        </a:p>
      </dgm:t>
    </dgm:pt>
    <dgm:pt modelId="{9946EF4A-0BB8-420C-90ED-1DA09C78517C}" type="pres">
      <dgm:prSet presAssocID="{9689F78B-8EF5-4FE0-9512-406C71B7F1DD}" presName="node" presStyleLbl="node1" presStyleIdx="1" presStyleCnt="9" custRadScaleRad="100591" custRadScaleInc="6038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710EAE-138D-418F-BD0F-5C107711913E}" type="pres">
      <dgm:prSet presAssocID="{9689F78B-8EF5-4FE0-9512-406C71B7F1DD}" presName="dummy" presStyleCnt="0"/>
      <dgm:spPr/>
      <dgm:t>
        <a:bodyPr/>
        <a:lstStyle/>
        <a:p>
          <a:pPr rtl="1"/>
          <a:endParaRPr lang="ar-SA"/>
        </a:p>
      </dgm:t>
    </dgm:pt>
    <dgm:pt modelId="{51AAB376-631D-4E12-B39E-B79A5909811E}" type="pres">
      <dgm:prSet presAssocID="{A064A0DB-5968-4172-8B19-7CF40D2E2E43}" presName="sibTrans" presStyleLbl="sibTrans2D1" presStyleIdx="1" presStyleCnt="9"/>
      <dgm:spPr/>
      <dgm:t>
        <a:bodyPr/>
        <a:lstStyle/>
        <a:p>
          <a:pPr rtl="1"/>
          <a:endParaRPr lang="ar-SA"/>
        </a:p>
      </dgm:t>
    </dgm:pt>
    <dgm:pt modelId="{ECB135B5-8F6A-44B3-97F7-B8276045DE6F}" type="pres">
      <dgm:prSet presAssocID="{FBD601DB-0AA4-4289-8274-4DEA37AEEE50}" presName="node" presStyleLbl="node1" presStyleIdx="2" presStyleCnt="9" custScaleX="14638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348188C-8854-4454-91D1-C1A8087E23AB}" type="pres">
      <dgm:prSet presAssocID="{FBD601DB-0AA4-4289-8274-4DEA37AEEE50}" presName="dummy" presStyleCnt="0"/>
      <dgm:spPr/>
      <dgm:t>
        <a:bodyPr/>
        <a:lstStyle/>
        <a:p>
          <a:pPr rtl="1"/>
          <a:endParaRPr lang="ar-SA"/>
        </a:p>
      </dgm:t>
    </dgm:pt>
    <dgm:pt modelId="{6246F7DC-E41D-4827-8BD4-CB3BF8C59F0C}" type="pres">
      <dgm:prSet presAssocID="{8AA7E9E6-DA76-44B4-8D8E-17EFD90064C8}" presName="sibTrans" presStyleLbl="sibTrans2D1" presStyleIdx="2" presStyleCnt="9"/>
      <dgm:spPr/>
      <dgm:t>
        <a:bodyPr/>
        <a:lstStyle/>
        <a:p>
          <a:pPr rtl="1"/>
          <a:endParaRPr lang="ar-SA"/>
        </a:p>
      </dgm:t>
    </dgm:pt>
    <dgm:pt modelId="{DCF26419-E178-43A2-AE2D-624FF750DC3A}" type="pres">
      <dgm:prSet presAssocID="{0AD47863-163F-44F7-BC09-B8AEC60C83E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DDE9F2F-2FFB-453F-A5A9-DD71D092B101}" type="pres">
      <dgm:prSet presAssocID="{0AD47863-163F-44F7-BC09-B8AEC60C83E6}" presName="dummy" presStyleCnt="0"/>
      <dgm:spPr/>
      <dgm:t>
        <a:bodyPr/>
        <a:lstStyle/>
        <a:p>
          <a:pPr rtl="1"/>
          <a:endParaRPr lang="ar-SA"/>
        </a:p>
      </dgm:t>
    </dgm:pt>
    <dgm:pt modelId="{3FEAA155-2922-4704-ADB4-9E4E5E901CBE}" type="pres">
      <dgm:prSet presAssocID="{E750AE3E-3A9C-4769-9184-47EA501D1D32}" presName="sibTrans" presStyleLbl="sibTrans2D1" presStyleIdx="3" presStyleCnt="9"/>
      <dgm:spPr/>
      <dgm:t>
        <a:bodyPr/>
        <a:lstStyle/>
        <a:p>
          <a:pPr rtl="1"/>
          <a:endParaRPr lang="ar-SA"/>
        </a:p>
      </dgm:t>
    </dgm:pt>
    <dgm:pt modelId="{B2BE1EC7-1E36-4F78-8552-667F85A2E80E}" type="pres">
      <dgm:prSet presAssocID="{D5FBAC0A-AF31-4915-97A0-583326F614F6}" presName="node" presStyleLbl="node1" presStyleIdx="4" presStyleCnt="9" custScaleX="201777" custScaleY="163934" custRadScaleRad="91473" custRadScaleInc="4032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5AEA26-81AF-4ABE-AC1E-E3DADAF95490}" type="pres">
      <dgm:prSet presAssocID="{D5FBAC0A-AF31-4915-97A0-583326F614F6}" presName="dummy" presStyleCnt="0"/>
      <dgm:spPr/>
      <dgm:t>
        <a:bodyPr/>
        <a:lstStyle/>
        <a:p>
          <a:pPr rtl="1"/>
          <a:endParaRPr lang="ar-SA"/>
        </a:p>
      </dgm:t>
    </dgm:pt>
    <dgm:pt modelId="{BD8EB1BA-245F-4394-9BA4-2F547633F162}" type="pres">
      <dgm:prSet presAssocID="{03C330AB-FF36-4316-8995-9E240078227D}" presName="sibTrans" presStyleLbl="sibTrans2D1" presStyleIdx="4" presStyleCnt="9"/>
      <dgm:spPr/>
      <dgm:t>
        <a:bodyPr/>
        <a:lstStyle/>
        <a:p>
          <a:pPr rtl="1"/>
          <a:endParaRPr lang="ar-SA"/>
        </a:p>
      </dgm:t>
    </dgm:pt>
    <dgm:pt modelId="{F4236673-FAAD-48B2-AF93-BCB8B0C990B7}" type="pres">
      <dgm:prSet presAssocID="{E5BF2AE1-1890-43EF-8CC1-591877859CFF}" presName="node" presStyleLbl="node1" presStyleIdx="5" presStyleCnt="9" custScaleX="177252" custScaleY="177314" custRadScaleRad="112693" custRadScaleInc="13582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D302ADD-C1E4-4ABC-9EF1-317FFE43F843}" type="pres">
      <dgm:prSet presAssocID="{E5BF2AE1-1890-43EF-8CC1-591877859CFF}" presName="dummy" presStyleCnt="0"/>
      <dgm:spPr/>
      <dgm:t>
        <a:bodyPr/>
        <a:lstStyle/>
        <a:p>
          <a:pPr rtl="1"/>
          <a:endParaRPr lang="ar-SA"/>
        </a:p>
      </dgm:t>
    </dgm:pt>
    <dgm:pt modelId="{944F02FC-6351-4942-931D-45214EAB86AC}" type="pres">
      <dgm:prSet presAssocID="{4BFE91DC-F325-433D-B2D4-3DDC3FEAB68E}" presName="sibTrans" presStyleLbl="sibTrans2D1" presStyleIdx="5" presStyleCnt="9"/>
      <dgm:spPr/>
      <dgm:t>
        <a:bodyPr/>
        <a:lstStyle/>
        <a:p>
          <a:pPr rtl="1"/>
          <a:endParaRPr lang="ar-SA"/>
        </a:p>
      </dgm:t>
    </dgm:pt>
    <dgm:pt modelId="{EAA5AE81-FEB2-4840-B0B4-B85309F40AFD}" type="pres">
      <dgm:prSet presAssocID="{18229FC5-CE12-4E2C-B8E9-2A265F71D909}" presName="node" presStyleLbl="node1" presStyleIdx="6" presStyleCnt="9" custScaleX="294139" custScaleY="138035" custRadScaleRad="102683" custRadScaleInc="16337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1B85ADC-7366-451D-9FCB-63AC98BFBF9E}" type="pres">
      <dgm:prSet presAssocID="{18229FC5-CE12-4E2C-B8E9-2A265F71D909}" presName="dummy" presStyleCnt="0"/>
      <dgm:spPr/>
      <dgm:t>
        <a:bodyPr/>
        <a:lstStyle/>
        <a:p>
          <a:pPr rtl="1"/>
          <a:endParaRPr lang="ar-SA"/>
        </a:p>
      </dgm:t>
    </dgm:pt>
    <dgm:pt modelId="{3E6F9D84-CCFE-433D-8EEA-CC450F7EA589}" type="pres">
      <dgm:prSet presAssocID="{9971E3FC-0558-49C1-A53B-CF7212126E33}" presName="sibTrans" presStyleLbl="sibTrans2D1" presStyleIdx="6" presStyleCnt="9"/>
      <dgm:spPr/>
      <dgm:t>
        <a:bodyPr/>
        <a:lstStyle/>
        <a:p>
          <a:pPr rtl="1"/>
          <a:endParaRPr lang="ar-SA"/>
        </a:p>
      </dgm:t>
    </dgm:pt>
    <dgm:pt modelId="{11E65853-32E4-43C0-95D2-B678DE44FB86}" type="pres">
      <dgm:prSet presAssocID="{501C56D1-6BF1-4459-A7AD-60F060E34FD4}" presName="node" presStyleLbl="node1" presStyleIdx="7" presStyleCnt="9" custRadScaleRad="100061" custRadScaleInc="19626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F7F6FB1-D2B1-4649-ACF9-AF3C7F4F6E50}" type="pres">
      <dgm:prSet presAssocID="{501C56D1-6BF1-4459-A7AD-60F060E34FD4}" presName="dummy" presStyleCnt="0"/>
      <dgm:spPr/>
      <dgm:t>
        <a:bodyPr/>
        <a:lstStyle/>
        <a:p>
          <a:pPr rtl="1"/>
          <a:endParaRPr lang="ar-SA"/>
        </a:p>
      </dgm:t>
    </dgm:pt>
    <dgm:pt modelId="{8613F07E-A994-4427-9E86-51637CD20DAE}" type="pres">
      <dgm:prSet presAssocID="{EDBAFB84-A8A9-4506-B01B-E4CCDBACC9CC}" presName="sibTrans" presStyleLbl="sibTrans2D1" presStyleIdx="7" presStyleCnt="9"/>
      <dgm:spPr/>
      <dgm:t>
        <a:bodyPr/>
        <a:lstStyle/>
        <a:p>
          <a:pPr rtl="1"/>
          <a:endParaRPr lang="ar-SA"/>
        </a:p>
      </dgm:t>
    </dgm:pt>
    <dgm:pt modelId="{82F72172-11B7-46DB-8D53-786AC320BD1A}" type="pres">
      <dgm:prSet presAssocID="{FADD5E01-46A8-4CCA-96D8-B046A843FE20}" presName="node" presStyleLbl="node1" presStyleIdx="8" presStyleCnt="9" custRadScaleRad="91061" custRadScaleInc="16115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E4AC310-BDC7-4800-82BF-9BBF0FDD8DA7}" type="pres">
      <dgm:prSet presAssocID="{FADD5E01-46A8-4CCA-96D8-B046A843FE20}" presName="dummy" presStyleCnt="0"/>
      <dgm:spPr/>
      <dgm:t>
        <a:bodyPr/>
        <a:lstStyle/>
        <a:p>
          <a:pPr rtl="1"/>
          <a:endParaRPr lang="ar-SA"/>
        </a:p>
      </dgm:t>
    </dgm:pt>
    <dgm:pt modelId="{AF246F32-625E-497B-99CA-6B9DFA811BC1}" type="pres">
      <dgm:prSet presAssocID="{18B8025E-41C7-4836-A0A9-431D40793506}" presName="sibTrans" presStyleLbl="sibTrans2D1" presStyleIdx="8" presStyleCnt="9"/>
      <dgm:spPr/>
      <dgm:t>
        <a:bodyPr/>
        <a:lstStyle/>
        <a:p>
          <a:pPr rtl="1"/>
          <a:endParaRPr lang="ar-SA"/>
        </a:p>
      </dgm:t>
    </dgm:pt>
  </dgm:ptLst>
  <dgm:cxnLst>
    <dgm:cxn modelId="{14718328-0C71-4E81-AB80-679596275C60}" type="presOf" srcId="{A064A0DB-5968-4172-8B19-7CF40D2E2E43}" destId="{51AAB376-631D-4E12-B39E-B79A5909811E}" srcOrd="0" destOrd="0" presId="urn:microsoft.com/office/officeart/2005/8/layout/radial6"/>
    <dgm:cxn modelId="{CD976C37-D8C2-43EE-961A-140B0F7B1B51}" srcId="{2BB1BAE7-5D61-4AFC-8A58-F73FE1F5603A}" destId="{0AD47863-163F-44F7-BC09-B8AEC60C83E6}" srcOrd="3" destOrd="0" parTransId="{94D7F8E6-B5C9-4FEC-A90F-B4D748BC2726}" sibTransId="{E750AE3E-3A9C-4769-9184-47EA501D1D32}"/>
    <dgm:cxn modelId="{05A1E023-B491-49CD-9022-99CCC4B98EC5}" srcId="{2BB1BAE7-5D61-4AFC-8A58-F73FE1F5603A}" destId="{16342954-D0C4-43E1-9434-0912418F9FEC}" srcOrd="0" destOrd="0" parTransId="{347498EB-54FB-45CF-8EFF-84FDDC1D0E6F}" sibTransId="{0DC2D0E3-D5A4-403B-A4AB-E51FD8788696}"/>
    <dgm:cxn modelId="{34F3D44D-BB3B-4420-BADB-510FD71D1153}" type="presOf" srcId="{18B8025E-41C7-4836-A0A9-431D40793506}" destId="{AF246F32-625E-497B-99CA-6B9DFA811BC1}" srcOrd="0" destOrd="0" presId="urn:microsoft.com/office/officeart/2005/8/layout/radial6"/>
    <dgm:cxn modelId="{FAC1C40B-5117-42E1-96CE-BDF02A49149D}" srcId="{2BB1BAE7-5D61-4AFC-8A58-F73FE1F5603A}" destId="{18229FC5-CE12-4E2C-B8E9-2A265F71D909}" srcOrd="6" destOrd="0" parTransId="{584FD08A-4CAB-4766-9309-6865FE8B7B5A}" sibTransId="{9971E3FC-0558-49C1-A53B-CF7212126E33}"/>
    <dgm:cxn modelId="{0380BA7F-3718-4A78-AA24-1AA67580A18A}" srcId="{2BB1BAE7-5D61-4AFC-8A58-F73FE1F5603A}" destId="{FBD601DB-0AA4-4289-8274-4DEA37AEEE50}" srcOrd="2" destOrd="0" parTransId="{4BCEF6B3-BEB7-403D-8EB7-A095A895F0D3}" sibTransId="{8AA7E9E6-DA76-44B4-8D8E-17EFD90064C8}"/>
    <dgm:cxn modelId="{689C307A-F11D-41BC-BFBD-7718E9CAC96A}" srcId="{2BB1BAE7-5D61-4AFC-8A58-F73FE1F5603A}" destId="{501C56D1-6BF1-4459-A7AD-60F060E34FD4}" srcOrd="7" destOrd="0" parTransId="{8B034C1F-EF51-4AFC-B9F8-097BD5BB257C}" sibTransId="{EDBAFB84-A8A9-4506-B01B-E4CCDBACC9CC}"/>
    <dgm:cxn modelId="{A04D9E7A-523B-4D29-8CE5-7CD6682358FF}" srcId="{2BB1BAE7-5D61-4AFC-8A58-F73FE1F5603A}" destId="{D5FBAC0A-AF31-4915-97A0-583326F614F6}" srcOrd="4" destOrd="0" parTransId="{0F1820F8-C54D-47DD-BE59-FA3A502ED1CD}" sibTransId="{03C330AB-FF36-4316-8995-9E240078227D}"/>
    <dgm:cxn modelId="{73F839F5-5181-4881-B07D-E3DD7B2D3722}" type="presOf" srcId="{18229FC5-CE12-4E2C-B8E9-2A265F71D909}" destId="{EAA5AE81-FEB2-4840-B0B4-B85309F40AFD}" srcOrd="0" destOrd="0" presId="urn:microsoft.com/office/officeart/2005/8/layout/radial6"/>
    <dgm:cxn modelId="{F7B5A2CE-D9B7-4647-BB9C-13E2CE4E4EB4}" type="presOf" srcId="{16342954-D0C4-43E1-9434-0912418F9FEC}" destId="{AC241DB9-5FF2-4E50-BA88-116894A40294}" srcOrd="0" destOrd="0" presId="urn:microsoft.com/office/officeart/2005/8/layout/radial6"/>
    <dgm:cxn modelId="{BF51B32A-D3ED-412E-A7DB-DA4DE7329C85}" srcId="{21A27E19-250F-4098-A560-4FC1BFD00644}" destId="{A1D66ED7-2B8B-4F5E-AF4C-FEEDDA2E248F}" srcOrd="1" destOrd="0" parTransId="{E8172F50-D831-425E-903F-8A42489A0299}" sibTransId="{ED7A4CFF-57DD-409C-9B90-9A587442FA0C}"/>
    <dgm:cxn modelId="{B0A274FE-4DA4-42BE-83FF-16D1D845AF4D}" type="presOf" srcId="{EDBAFB84-A8A9-4506-B01B-E4CCDBACC9CC}" destId="{8613F07E-A994-4427-9E86-51637CD20DAE}" srcOrd="0" destOrd="0" presId="urn:microsoft.com/office/officeart/2005/8/layout/radial6"/>
    <dgm:cxn modelId="{99DDF07F-5A81-450B-93F4-081A2DF975BF}" type="presOf" srcId="{FADD5E01-46A8-4CCA-96D8-B046A843FE20}" destId="{82F72172-11B7-46DB-8D53-786AC320BD1A}" srcOrd="0" destOrd="0" presId="urn:microsoft.com/office/officeart/2005/8/layout/radial6"/>
    <dgm:cxn modelId="{8D7CB947-D298-4224-B1BC-9081FACEF098}" srcId="{2BB1BAE7-5D61-4AFC-8A58-F73FE1F5603A}" destId="{FADD5E01-46A8-4CCA-96D8-B046A843FE20}" srcOrd="8" destOrd="0" parTransId="{2997ECDC-8472-42EF-A436-A3CB54B04675}" sibTransId="{18B8025E-41C7-4836-A0A9-431D40793506}"/>
    <dgm:cxn modelId="{7C3C699A-6D72-4E0F-A4C8-594610449E76}" srcId="{21A27E19-250F-4098-A560-4FC1BFD00644}" destId="{2BB1BAE7-5D61-4AFC-8A58-F73FE1F5603A}" srcOrd="0" destOrd="0" parTransId="{DF0529F4-C129-4E5E-BFBA-94C3D8FA24D3}" sibTransId="{969F8B34-9169-43D4-AD1C-8D167067D370}"/>
    <dgm:cxn modelId="{A1411267-34AC-4B90-8642-749D49C8B991}" type="presOf" srcId="{4BFE91DC-F325-433D-B2D4-3DDC3FEAB68E}" destId="{944F02FC-6351-4942-931D-45214EAB86AC}" srcOrd="0" destOrd="0" presId="urn:microsoft.com/office/officeart/2005/8/layout/radial6"/>
    <dgm:cxn modelId="{D0EE9021-30FB-4BF5-93A6-8C84CD31C6BD}" type="presOf" srcId="{0AD47863-163F-44F7-BC09-B8AEC60C83E6}" destId="{DCF26419-E178-43A2-AE2D-624FF750DC3A}" srcOrd="0" destOrd="0" presId="urn:microsoft.com/office/officeart/2005/8/layout/radial6"/>
    <dgm:cxn modelId="{D0C067E9-7EFA-4D96-B99A-5BD9B3A851DA}" type="presOf" srcId="{FBD601DB-0AA4-4289-8274-4DEA37AEEE50}" destId="{ECB135B5-8F6A-44B3-97F7-B8276045DE6F}" srcOrd="0" destOrd="0" presId="urn:microsoft.com/office/officeart/2005/8/layout/radial6"/>
    <dgm:cxn modelId="{8465D955-385A-4E0A-8A72-CBB7F8D03096}" type="presOf" srcId="{8AA7E9E6-DA76-44B4-8D8E-17EFD90064C8}" destId="{6246F7DC-E41D-4827-8BD4-CB3BF8C59F0C}" srcOrd="0" destOrd="0" presId="urn:microsoft.com/office/officeart/2005/8/layout/radial6"/>
    <dgm:cxn modelId="{4403E01B-DC0A-4D14-9108-C82B922884F7}" type="presOf" srcId="{E750AE3E-3A9C-4769-9184-47EA501D1D32}" destId="{3FEAA155-2922-4704-ADB4-9E4E5E901CBE}" srcOrd="0" destOrd="0" presId="urn:microsoft.com/office/officeart/2005/8/layout/radial6"/>
    <dgm:cxn modelId="{A7CD6F67-882C-4262-A371-E9AD3F0D8849}" srcId="{2BB1BAE7-5D61-4AFC-8A58-F73FE1F5603A}" destId="{9689F78B-8EF5-4FE0-9512-406C71B7F1DD}" srcOrd="1" destOrd="0" parTransId="{329F943E-CD14-4780-B1B1-9F02C617100F}" sibTransId="{A064A0DB-5968-4172-8B19-7CF40D2E2E43}"/>
    <dgm:cxn modelId="{07BF2BD0-4DD4-4F2D-AC7F-7FB9701EE40B}" srcId="{2BB1BAE7-5D61-4AFC-8A58-F73FE1F5603A}" destId="{E5BF2AE1-1890-43EF-8CC1-591877859CFF}" srcOrd="5" destOrd="0" parTransId="{3C858749-6B77-4B27-8499-46823DEE4DE8}" sibTransId="{4BFE91DC-F325-433D-B2D4-3DDC3FEAB68E}"/>
    <dgm:cxn modelId="{5EEC8D2D-FFA5-447D-8B50-0222F78E67E2}" type="presOf" srcId="{03C330AB-FF36-4316-8995-9E240078227D}" destId="{BD8EB1BA-245F-4394-9BA4-2F547633F162}" srcOrd="0" destOrd="0" presId="urn:microsoft.com/office/officeart/2005/8/layout/radial6"/>
    <dgm:cxn modelId="{C6AC5518-4CB7-4A7F-BCE1-51267CC6336E}" type="presOf" srcId="{9971E3FC-0558-49C1-A53B-CF7212126E33}" destId="{3E6F9D84-CCFE-433D-8EEA-CC450F7EA589}" srcOrd="0" destOrd="0" presId="urn:microsoft.com/office/officeart/2005/8/layout/radial6"/>
    <dgm:cxn modelId="{A5A24E45-CCC3-4A42-BF8D-233891FFEBB8}" type="presOf" srcId="{9689F78B-8EF5-4FE0-9512-406C71B7F1DD}" destId="{9946EF4A-0BB8-420C-90ED-1DA09C78517C}" srcOrd="0" destOrd="0" presId="urn:microsoft.com/office/officeart/2005/8/layout/radial6"/>
    <dgm:cxn modelId="{06B53C44-BAB9-45B6-A91E-0CFA44C5732F}" type="presOf" srcId="{0DC2D0E3-D5A4-403B-A4AB-E51FD8788696}" destId="{5C58BED9-9EA3-40D3-B70A-BF36D7E59CE3}" srcOrd="0" destOrd="0" presId="urn:microsoft.com/office/officeart/2005/8/layout/radial6"/>
    <dgm:cxn modelId="{36C136CE-C4D4-48F9-9B7F-E4946186D820}" type="presOf" srcId="{D5FBAC0A-AF31-4915-97A0-583326F614F6}" destId="{B2BE1EC7-1E36-4F78-8552-667F85A2E80E}" srcOrd="0" destOrd="0" presId="urn:microsoft.com/office/officeart/2005/8/layout/radial6"/>
    <dgm:cxn modelId="{2BBC97A8-8E64-4E7F-8F82-F14676C79A67}" type="presOf" srcId="{2BB1BAE7-5D61-4AFC-8A58-F73FE1F5603A}" destId="{33FBE0D2-528F-493F-9F69-530AE951AECA}" srcOrd="0" destOrd="0" presId="urn:microsoft.com/office/officeart/2005/8/layout/radial6"/>
    <dgm:cxn modelId="{2D13F7C5-832C-4400-A3C2-9D13662825DA}" type="presOf" srcId="{501C56D1-6BF1-4459-A7AD-60F060E34FD4}" destId="{11E65853-32E4-43C0-95D2-B678DE44FB86}" srcOrd="0" destOrd="0" presId="urn:microsoft.com/office/officeart/2005/8/layout/radial6"/>
    <dgm:cxn modelId="{8251F3E0-F191-484D-A509-EBCA72CC4BF5}" type="presOf" srcId="{21A27E19-250F-4098-A560-4FC1BFD00644}" destId="{A02E6725-E3BB-4594-96C0-77EA30A25633}" srcOrd="0" destOrd="0" presId="urn:microsoft.com/office/officeart/2005/8/layout/radial6"/>
    <dgm:cxn modelId="{96746AEC-F367-4BD4-96E2-CD0868E72C2A}" type="presOf" srcId="{E5BF2AE1-1890-43EF-8CC1-591877859CFF}" destId="{F4236673-FAAD-48B2-AF93-BCB8B0C990B7}" srcOrd="0" destOrd="0" presId="urn:microsoft.com/office/officeart/2005/8/layout/radial6"/>
    <dgm:cxn modelId="{145FC373-A04F-4AD5-97BE-8106DCC2D9BE}" type="presParOf" srcId="{A02E6725-E3BB-4594-96C0-77EA30A25633}" destId="{33FBE0D2-528F-493F-9F69-530AE951AECA}" srcOrd="0" destOrd="0" presId="urn:microsoft.com/office/officeart/2005/8/layout/radial6"/>
    <dgm:cxn modelId="{C7235E0B-F52B-40DD-9CEA-C73470B8FECA}" type="presParOf" srcId="{A02E6725-E3BB-4594-96C0-77EA30A25633}" destId="{AC241DB9-5FF2-4E50-BA88-116894A40294}" srcOrd="1" destOrd="0" presId="urn:microsoft.com/office/officeart/2005/8/layout/radial6"/>
    <dgm:cxn modelId="{A789ABF8-46CE-4FFD-BC3B-7F4343386938}" type="presParOf" srcId="{A02E6725-E3BB-4594-96C0-77EA30A25633}" destId="{0D739CC1-28E0-42F1-B6F8-784A35919A00}" srcOrd="2" destOrd="0" presId="urn:microsoft.com/office/officeart/2005/8/layout/radial6"/>
    <dgm:cxn modelId="{4D411655-8082-4A61-94A1-048DF2FA9B9A}" type="presParOf" srcId="{A02E6725-E3BB-4594-96C0-77EA30A25633}" destId="{5C58BED9-9EA3-40D3-B70A-BF36D7E59CE3}" srcOrd="3" destOrd="0" presId="urn:microsoft.com/office/officeart/2005/8/layout/radial6"/>
    <dgm:cxn modelId="{692D3633-A84A-4317-8F3C-9C6ED227DF8C}" type="presParOf" srcId="{A02E6725-E3BB-4594-96C0-77EA30A25633}" destId="{9946EF4A-0BB8-420C-90ED-1DA09C78517C}" srcOrd="4" destOrd="0" presId="urn:microsoft.com/office/officeart/2005/8/layout/radial6"/>
    <dgm:cxn modelId="{6D567A1C-8FA2-40B5-B7A7-063BBE357B93}" type="presParOf" srcId="{A02E6725-E3BB-4594-96C0-77EA30A25633}" destId="{BC710EAE-138D-418F-BD0F-5C107711913E}" srcOrd="5" destOrd="0" presId="urn:microsoft.com/office/officeart/2005/8/layout/radial6"/>
    <dgm:cxn modelId="{694C66D4-BD4A-4239-BBF2-0F2410A0ECAD}" type="presParOf" srcId="{A02E6725-E3BB-4594-96C0-77EA30A25633}" destId="{51AAB376-631D-4E12-B39E-B79A5909811E}" srcOrd="6" destOrd="0" presId="urn:microsoft.com/office/officeart/2005/8/layout/radial6"/>
    <dgm:cxn modelId="{A4D8CB32-3C4E-461D-9223-1E91D2E61E10}" type="presParOf" srcId="{A02E6725-E3BB-4594-96C0-77EA30A25633}" destId="{ECB135B5-8F6A-44B3-97F7-B8276045DE6F}" srcOrd="7" destOrd="0" presId="urn:microsoft.com/office/officeart/2005/8/layout/radial6"/>
    <dgm:cxn modelId="{BBC317FB-9D85-46BE-9435-AACAEAA65DC1}" type="presParOf" srcId="{A02E6725-E3BB-4594-96C0-77EA30A25633}" destId="{F348188C-8854-4454-91D1-C1A8087E23AB}" srcOrd="8" destOrd="0" presId="urn:microsoft.com/office/officeart/2005/8/layout/radial6"/>
    <dgm:cxn modelId="{7584FD73-6566-4668-8563-7EC23636C9F0}" type="presParOf" srcId="{A02E6725-E3BB-4594-96C0-77EA30A25633}" destId="{6246F7DC-E41D-4827-8BD4-CB3BF8C59F0C}" srcOrd="9" destOrd="0" presId="urn:microsoft.com/office/officeart/2005/8/layout/radial6"/>
    <dgm:cxn modelId="{BE37F6BA-A4EE-4788-B9EA-784D18F56B54}" type="presParOf" srcId="{A02E6725-E3BB-4594-96C0-77EA30A25633}" destId="{DCF26419-E178-43A2-AE2D-624FF750DC3A}" srcOrd="10" destOrd="0" presId="urn:microsoft.com/office/officeart/2005/8/layout/radial6"/>
    <dgm:cxn modelId="{4A27EDCA-485E-45C4-9CE0-7CFB4EF7A1CE}" type="presParOf" srcId="{A02E6725-E3BB-4594-96C0-77EA30A25633}" destId="{1DDE9F2F-2FFB-453F-A5A9-DD71D092B101}" srcOrd="11" destOrd="0" presId="urn:microsoft.com/office/officeart/2005/8/layout/radial6"/>
    <dgm:cxn modelId="{E4F268CD-06D6-46A7-8E60-E508F994AEFE}" type="presParOf" srcId="{A02E6725-E3BB-4594-96C0-77EA30A25633}" destId="{3FEAA155-2922-4704-ADB4-9E4E5E901CBE}" srcOrd="12" destOrd="0" presId="urn:microsoft.com/office/officeart/2005/8/layout/radial6"/>
    <dgm:cxn modelId="{70DDC054-B89F-47BF-9D19-1DD076EB8D00}" type="presParOf" srcId="{A02E6725-E3BB-4594-96C0-77EA30A25633}" destId="{B2BE1EC7-1E36-4F78-8552-667F85A2E80E}" srcOrd="13" destOrd="0" presId="urn:microsoft.com/office/officeart/2005/8/layout/radial6"/>
    <dgm:cxn modelId="{43D74EB7-A76E-4580-9FD1-0EB00CFF8A33}" type="presParOf" srcId="{A02E6725-E3BB-4594-96C0-77EA30A25633}" destId="{375AEA26-81AF-4ABE-AC1E-E3DADAF95490}" srcOrd="14" destOrd="0" presId="urn:microsoft.com/office/officeart/2005/8/layout/radial6"/>
    <dgm:cxn modelId="{A826AF11-85B3-46CA-84B0-67F9E9BC9AFB}" type="presParOf" srcId="{A02E6725-E3BB-4594-96C0-77EA30A25633}" destId="{BD8EB1BA-245F-4394-9BA4-2F547633F162}" srcOrd="15" destOrd="0" presId="urn:microsoft.com/office/officeart/2005/8/layout/radial6"/>
    <dgm:cxn modelId="{91458631-C56A-4E7F-95CF-B71977B2C945}" type="presParOf" srcId="{A02E6725-E3BB-4594-96C0-77EA30A25633}" destId="{F4236673-FAAD-48B2-AF93-BCB8B0C990B7}" srcOrd="16" destOrd="0" presId="urn:microsoft.com/office/officeart/2005/8/layout/radial6"/>
    <dgm:cxn modelId="{60CB8723-BCD3-481E-87EF-82511A52552A}" type="presParOf" srcId="{A02E6725-E3BB-4594-96C0-77EA30A25633}" destId="{6D302ADD-C1E4-4ABC-9EF1-317FFE43F843}" srcOrd="17" destOrd="0" presId="urn:microsoft.com/office/officeart/2005/8/layout/radial6"/>
    <dgm:cxn modelId="{9AC5F848-F4C0-4485-9DF4-1AABADDC7B27}" type="presParOf" srcId="{A02E6725-E3BB-4594-96C0-77EA30A25633}" destId="{944F02FC-6351-4942-931D-45214EAB86AC}" srcOrd="18" destOrd="0" presId="urn:microsoft.com/office/officeart/2005/8/layout/radial6"/>
    <dgm:cxn modelId="{532C5F44-E44A-4C77-844C-6830E86C768F}" type="presParOf" srcId="{A02E6725-E3BB-4594-96C0-77EA30A25633}" destId="{EAA5AE81-FEB2-4840-B0B4-B85309F40AFD}" srcOrd="19" destOrd="0" presId="urn:microsoft.com/office/officeart/2005/8/layout/radial6"/>
    <dgm:cxn modelId="{17D15FC0-6130-427E-98EC-90D7F41F1F0A}" type="presParOf" srcId="{A02E6725-E3BB-4594-96C0-77EA30A25633}" destId="{F1B85ADC-7366-451D-9FCB-63AC98BFBF9E}" srcOrd="20" destOrd="0" presId="urn:microsoft.com/office/officeart/2005/8/layout/radial6"/>
    <dgm:cxn modelId="{CCDF390A-8418-4783-AC92-B2CABDC24C2F}" type="presParOf" srcId="{A02E6725-E3BB-4594-96C0-77EA30A25633}" destId="{3E6F9D84-CCFE-433D-8EEA-CC450F7EA589}" srcOrd="21" destOrd="0" presId="urn:microsoft.com/office/officeart/2005/8/layout/radial6"/>
    <dgm:cxn modelId="{A739A7B4-7CAC-4100-B865-4C5610C4AD68}" type="presParOf" srcId="{A02E6725-E3BB-4594-96C0-77EA30A25633}" destId="{11E65853-32E4-43C0-95D2-B678DE44FB86}" srcOrd="22" destOrd="0" presId="urn:microsoft.com/office/officeart/2005/8/layout/radial6"/>
    <dgm:cxn modelId="{7BF5739F-64F9-495C-9E31-EA99B34BACC3}" type="presParOf" srcId="{A02E6725-E3BB-4594-96C0-77EA30A25633}" destId="{5F7F6FB1-D2B1-4649-ACF9-AF3C7F4F6E50}" srcOrd="23" destOrd="0" presId="urn:microsoft.com/office/officeart/2005/8/layout/radial6"/>
    <dgm:cxn modelId="{A0FB21C1-A098-4389-9381-2A9A7C10B146}" type="presParOf" srcId="{A02E6725-E3BB-4594-96C0-77EA30A25633}" destId="{8613F07E-A994-4427-9E86-51637CD20DAE}" srcOrd="24" destOrd="0" presId="urn:microsoft.com/office/officeart/2005/8/layout/radial6"/>
    <dgm:cxn modelId="{59E285B8-B2E1-4E74-9889-A4B0D4247DFC}" type="presParOf" srcId="{A02E6725-E3BB-4594-96C0-77EA30A25633}" destId="{82F72172-11B7-46DB-8D53-786AC320BD1A}" srcOrd="25" destOrd="0" presId="urn:microsoft.com/office/officeart/2005/8/layout/radial6"/>
    <dgm:cxn modelId="{42103DB0-C796-41E3-8D84-F7351678A353}" type="presParOf" srcId="{A02E6725-E3BB-4594-96C0-77EA30A25633}" destId="{AE4AC310-BDC7-4800-82BF-9BBF0FDD8DA7}" srcOrd="26" destOrd="0" presId="urn:microsoft.com/office/officeart/2005/8/layout/radial6"/>
    <dgm:cxn modelId="{19C965BA-A5FD-4F68-BE2F-2625A4266090}" type="presParOf" srcId="{A02E6725-E3BB-4594-96C0-77EA30A25633}" destId="{AF246F32-625E-497B-99CA-6B9DFA811BC1}" srcOrd="27" destOrd="0" presId="urn:microsoft.com/office/officeart/2005/8/layout/radial6"/>
  </dgm:cxnLst>
  <dgm:bg>
    <a:solidFill>
      <a:schemeClr val="accent5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D025F7-8526-4CA3-A806-36BCA9CCAD97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E1B3BA22-B318-4476-8F71-586B79D0C214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العقائد المترتبة على عقيدة الرافضة في الإمامة والإمام</a:t>
          </a:r>
          <a:endParaRPr lang="ar-SA" b="1" dirty="0">
            <a:solidFill>
              <a:schemeClr val="tx1"/>
            </a:solidFill>
          </a:endParaRPr>
        </a:p>
      </dgm:t>
    </dgm:pt>
    <dgm:pt modelId="{257BC414-89D1-4697-BEAA-6B0162681988}" type="parTrans" cxnId="{9ADEB255-EAB9-4379-BA8E-3CD22256482F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E68F3624-7B6E-4D84-A96A-7E262E649966}" type="sibTrans" cxnId="{9ADEB255-EAB9-4379-BA8E-3CD22256482F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7EE5833A-973E-41F9-8997-C8A956856A1C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القول بتحريف القرآن</a:t>
          </a:r>
          <a:endParaRPr lang="ar-SA" b="1" dirty="0">
            <a:solidFill>
              <a:schemeClr val="tx1"/>
            </a:solidFill>
          </a:endParaRPr>
        </a:p>
      </dgm:t>
    </dgm:pt>
    <dgm:pt modelId="{6254F2FF-0E12-43F3-BCDB-C00EC111358E}" type="parTrans" cxnId="{FE134660-A73B-407F-9FA8-AA877EFF9E2F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B02F2ECF-81FE-4390-9EC0-A39AC8AC6E34}" type="sibTrans" cxnId="{FE134660-A73B-407F-9FA8-AA877EFF9E2F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5A14FEC6-F686-428E-9B08-C0D52D057D76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عدم الأخذ بالسنة</a:t>
          </a:r>
          <a:endParaRPr lang="ar-SA" b="1" dirty="0">
            <a:solidFill>
              <a:schemeClr val="tx1"/>
            </a:solidFill>
          </a:endParaRPr>
        </a:p>
      </dgm:t>
    </dgm:pt>
    <dgm:pt modelId="{243A2314-4794-48AC-A18A-8B5E75CE164C}" type="parTrans" cxnId="{61BB7642-E4E6-4329-BA38-F528F06A3719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413E5731-65DC-4DB3-862B-4246E3C5670D}" type="sibTrans" cxnId="{61BB7642-E4E6-4329-BA38-F528F06A3719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BB33A289-8B92-417D-90E7-08B1DF272955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القول بتكفير الصحابة</a:t>
          </a:r>
          <a:endParaRPr lang="ar-SA" b="1" dirty="0">
            <a:solidFill>
              <a:schemeClr val="tx1"/>
            </a:solidFill>
          </a:endParaRPr>
        </a:p>
      </dgm:t>
    </dgm:pt>
    <dgm:pt modelId="{FABD25FD-612B-4482-921F-CD4E229414C3}" type="parTrans" cxnId="{F5959815-9E51-422B-B303-B1F8EBB6960D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70F986DB-4920-45AD-8936-319FF4350624}" type="sibTrans" cxnId="{F5959815-9E51-422B-B303-B1F8EBB6960D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1C718FB5-B996-4516-B924-A44FF02A46F7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التأويل الباطني للنصوص</a:t>
          </a:r>
          <a:endParaRPr lang="ar-SA" b="1" dirty="0">
            <a:solidFill>
              <a:schemeClr val="tx1"/>
            </a:solidFill>
          </a:endParaRPr>
        </a:p>
      </dgm:t>
    </dgm:pt>
    <dgm:pt modelId="{B1A7EAC8-70DB-4146-B36F-35A3B72294D5}" type="parTrans" cxnId="{C4260701-B73E-465F-8587-EE8FB5FF4FBB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61DF00A-0D71-498A-A61A-DF98B41647BD}" type="sibTrans" cxnId="{C4260701-B73E-465F-8587-EE8FB5FF4FBB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BFDDB772-1568-4E7D-B8CD-C41D132F75FF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الشرك بأنواعه</a:t>
          </a:r>
          <a:endParaRPr lang="ar-SA" b="1" dirty="0">
            <a:solidFill>
              <a:schemeClr val="tx1"/>
            </a:solidFill>
          </a:endParaRPr>
        </a:p>
      </dgm:t>
    </dgm:pt>
    <dgm:pt modelId="{955A5784-289D-44F2-8DEA-E3D7B4AE59D9}" type="parTrans" cxnId="{193A43E8-4C59-47DA-AFCC-0387821DE274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59DB0DAD-6826-4D80-8E8E-5F0FCB97F50D}" type="sibTrans" cxnId="{193A43E8-4C59-47DA-AFCC-0387821DE274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E2B4FF4A-9516-4CBB-8BC0-824D307D5E94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تشويه الإسلام عقيدة وشريعة</a:t>
          </a:r>
          <a:endParaRPr lang="ar-SA" b="1" dirty="0">
            <a:solidFill>
              <a:schemeClr val="tx1"/>
            </a:solidFill>
          </a:endParaRPr>
        </a:p>
      </dgm:t>
    </dgm:pt>
    <dgm:pt modelId="{BA7378D9-3516-4A6B-A278-8B25DA198617}" type="parTrans" cxnId="{71F79CF9-A3D3-474E-AF7A-7052DD8DF792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2F8D02AB-599E-4EC2-B414-D96223B831C1}" type="sibTrans" cxnId="{71F79CF9-A3D3-474E-AF7A-7052DD8DF792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4A06E65-EB03-4C49-B834-779D28374EB9}">
      <dgm:prSet phldrT="[نص]"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التعاون مع أعداء الإسلام والمسلمين</a:t>
          </a:r>
          <a:endParaRPr lang="ar-SA" b="1" dirty="0">
            <a:solidFill>
              <a:schemeClr val="tx1"/>
            </a:solidFill>
          </a:endParaRPr>
        </a:p>
      </dgm:t>
    </dgm:pt>
    <dgm:pt modelId="{716A31C6-3C39-4D82-976F-F3B90BC8A53C}" type="parTrans" cxnId="{65B100DC-0B04-426C-89AD-43ADC0229BBA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1B27A899-E942-4872-BF01-47B9CCAAA3A9}" type="sibTrans" cxnId="{65B100DC-0B04-426C-89AD-43ADC0229BBA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480889A3-6798-479D-9B7B-CC0BA2EE5127}" type="pres">
      <dgm:prSet presAssocID="{A8D025F7-8526-4CA3-A806-36BCA9CCAD9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5353FD5-2C35-414A-8242-3C46C725E85C}" type="pres">
      <dgm:prSet presAssocID="{E1B3BA22-B318-4476-8F71-586B79D0C214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841D3FC9-487B-4BBC-BF0B-47F155596CD4}" type="pres">
      <dgm:prSet presAssocID="{7EE5833A-973E-41F9-8997-C8A956856A1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C958156-2DC2-4C20-B44A-192D575C3DDF}" type="pres">
      <dgm:prSet presAssocID="{7EE5833A-973E-41F9-8997-C8A956856A1C}" presName="dummy" presStyleCnt="0"/>
      <dgm:spPr/>
    </dgm:pt>
    <dgm:pt modelId="{1F388019-D16A-42EA-9CA7-57E24A458551}" type="pres">
      <dgm:prSet presAssocID="{B02F2ECF-81FE-4390-9EC0-A39AC8AC6E34}" presName="sibTrans" presStyleLbl="sibTrans2D1" presStyleIdx="0" presStyleCnt="7"/>
      <dgm:spPr/>
      <dgm:t>
        <a:bodyPr/>
        <a:lstStyle/>
        <a:p>
          <a:pPr rtl="1"/>
          <a:endParaRPr lang="ar-SA"/>
        </a:p>
      </dgm:t>
    </dgm:pt>
    <dgm:pt modelId="{192ED97C-71AA-4320-B6DD-1E2FC8BE7E46}" type="pres">
      <dgm:prSet presAssocID="{34A06E65-EB03-4C49-B834-779D28374EB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AD23F87-DCB2-4836-984F-17FA69AF36D4}" type="pres">
      <dgm:prSet presAssocID="{34A06E65-EB03-4C49-B834-779D28374EB9}" presName="dummy" presStyleCnt="0"/>
      <dgm:spPr/>
    </dgm:pt>
    <dgm:pt modelId="{7F5CA3AD-54FF-460B-AF37-0C4CD7CDF846}" type="pres">
      <dgm:prSet presAssocID="{1B27A899-E942-4872-BF01-47B9CCAAA3A9}" presName="sibTrans" presStyleLbl="sibTrans2D1" presStyleIdx="1" presStyleCnt="7"/>
      <dgm:spPr/>
      <dgm:t>
        <a:bodyPr/>
        <a:lstStyle/>
        <a:p>
          <a:pPr rtl="1"/>
          <a:endParaRPr lang="ar-SA"/>
        </a:p>
      </dgm:t>
    </dgm:pt>
    <dgm:pt modelId="{C92FA4AF-2B98-49D4-857A-C6F48E29B32D}" type="pres">
      <dgm:prSet presAssocID="{E2B4FF4A-9516-4CBB-8BC0-824D307D5E94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DAF946F-5534-4987-8805-358C4A1D8818}" type="pres">
      <dgm:prSet presAssocID="{E2B4FF4A-9516-4CBB-8BC0-824D307D5E94}" presName="dummy" presStyleCnt="0"/>
      <dgm:spPr/>
    </dgm:pt>
    <dgm:pt modelId="{27EBD4DC-6096-498A-A9CC-C0FCDAFBEE02}" type="pres">
      <dgm:prSet presAssocID="{2F8D02AB-599E-4EC2-B414-D96223B831C1}" presName="sibTrans" presStyleLbl="sibTrans2D1" presStyleIdx="2" presStyleCnt="7"/>
      <dgm:spPr/>
      <dgm:t>
        <a:bodyPr/>
        <a:lstStyle/>
        <a:p>
          <a:pPr rtl="1"/>
          <a:endParaRPr lang="ar-SA"/>
        </a:p>
      </dgm:t>
    </dgm:pt>
    <dgm:pt modelId="{B2F3F77D-577F-4474-AECF-729AEBD4760D}" type="pres">
      <dgm:prSet presAssocID="{BFDDB772-1568-4E7D-B8CD-C41D132F75F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0B3416-A221-4720-9173-56117AD1D572}" type="pres">
      <dgm:prSet presAssocID="{BFDDB772-1568-4E7D-B8CD-C41D132F75FF}" presName="dummy" presStyleCnt="0"/>
      <dgm:spPr/>
    </dgm:pt>
    <dgm:pt modelId="{26AFE115-F9ED-463A-B423-B4B49920DCDA}" type="pres">
      <dgm:prSet presAssocID="{59DB0DAD-6826-4D80-8E8E-5F0FCB97F50D}" presName="sibTrans" presStyleLbl="sibTrans2D1" presStyleIdx="3" presStyleCnt="7"/>
      <dgm:spPr/>
      <dgm:t>
        <a:bodyPr/>
        <a:lstStyle/>
        <a:p>
          <a:pPr rtl="1"/>
          <a:endParaRPr lang="ar-SA"/>
        </a:p>
      </dgm:t>
    </dgm:pt>
    <dgm:pt modelId="{5C4B404F-163A-4BC0-AA45-D0E538D95680}" type="pres">
      <dgm:prSet presAssocID="{5A14FEC6-F686-428E-9B08-C0D52D057D76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35FE1A7-FB37-46E5-B0B0-7FB6C65FF510}" type="pres">
      <dgm:prSet presAssocID="{5A14FEC6-F686-428E-9B08-C0D52D057D76}" presName="dummy" presStyleCnt="0"/>
      <dgm:spPr/>
    </dgm:pt>
    <dgm:pt modelId="{70E8B737-7587-43CC-B795-1F779FF03C00}" type="pres">
      <dgm:prSet presAssocID="{413E5731-65DC-4DB3-862B-4246E3C5670D}" presName="sibTrans" presStyleLbl="sibTrans2D1" presStyleIdx="4" presStyleCnt="7"/>
      <dgm:spPr/>
      <dgm:t>
        <a:bodyPr/>
        <a:lstStyle/>
        <a:p>
          <a:pPr rtl="1"/>
          <a:endParaRPr lang="ar-SA"/>
        </a:p>
      </dgm:t>
    </dgm:pt>
    <dgm:pt modelId="{E9B8FDC7-5F75-4527-A9A1-C9340B6DEF9A}" type="pres">
      <dgm:prSet presAssocID="{BB33A289-8B92-417D-90E7-08B1DF27295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98A49D3-B05C-48D5-9CC9-17A4EFBBABAF}" type="pres">
      <dgm:prSet presAssocID="{BB33A289-8B92-417D-90E7-08B1DF272955}" presName="dummy" presStyleCnt="0"/>
      <dgm:spPr/>
    </dgm:pt>
    <dgm:pt modelId="{CDAEDF19-A697-49F9-A9E1-2A56D1A50633}" type="pres">
      <dgm:prSet presAssocID="{70F986DB-4920-45AD-8936-319FF4350624}" presName="sibTrans" presStyleLbl="sibTrans2D1" presStyleIdx="5" presStyleCnt="7"/>
      <dgm:spPr/>
      <dgm:t>
        <a:bodyPr/>
        <a:lstStyle/>
        <a:p>
          <a:pPr rtl="1"/>
          <a:endParaRPr lang="ar-SA"/>
        </a:p>
      </dgm:t>
    </dgm:pt>
    <dgm:pt modelId="{7F9FD502-0E14-45F7-9B04-4C2326F8242D}" type="pres">
      <dgm:prSet presAssocID="{1C718FB5-B996-4516-B924-A44FF02A46F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3846208-84AB-46E1-9B26-E43D66ED6E71}" type="pres">
      <dgm:prSet presAssocID="{1C718FB5-B996-4516-B924-A44FF02A46F7}" presName="dummy" presStyleCnt="0"/>
      <dgm:spPr/>
    </dgm:pt>
    <dgm:pt modelId="{5578299C-C655-435F-A24C-C2C24A21C4F3}" type="pres">
      <dgm:prSet presAssocID="{361DF00A-0D71-498A-A61A-DF98B41647BD}" presName="sibTrans" presStyleLbl="sibTrans2D1" presStyleIdx="6" presStyleCnt="7"/>
      <dgm:spPr/>
      <dgm:t>
        <a:bodyPr/>
        <a:lstStyle/>
        <a:p>
          <a:pPr rtl="1"/>
          <a:endParaRPr lang="ar-SA"/>
        </a:p>
      </dgm:t>
    </dgm:pt>
  </dgm:ptLst>
  <dgm:cxnLst>
    <dgm:cxn modelId="{FE134660-A73B-407F-9FA8-AA877EFF9E2F}" srcId="{E1B3BA22-B318-4476-8F71-586B79D0C214}" destId="{7EE5833A-973E-41F9-8997-C8A956856A1C}" srcOrd="0" destOrd="0" parTransId="{6254F2FF-0E12-43F3-BCDB-C00EC111358E}" sibTransId="{B02F2ECF-81FE-4390-9EC0-A39AC8AC6E34}"/>
    <dgm:cxn modelId="{65B100DC-0B04-426C-89AD-43ADC0229BBA}" srcId="{E1B3BA22-B318-4476-8F71-586B79D0C214}" destId="{34A06E65-EB03-4C49-B834-779D28374EB9}" srcOrd="1" destOrd="0" parTransId="{716A31C6-3C39-4D82-976F-F3B90BC8A53C}" sibTransId="{1B27A899-E942-4872-BF01-47B9CCAAA3A9}"/>
    <dgm:cxn modelId="{F5EDC26C-C4B6-4A80-BCB8-7731165AB2D8}" type="presOf" srcId="{70F986DB-4920-45AD-8936-319FF4350624}" destId="{CDAEDF19-A697-49F9-A9E1-2A56D1A50633}" srcOrd="0" destOrd="0" presId="urn:microsoft.com/office/officeart/2005/8/layout/radial6"/>
    <dgm:cxn modelId="{9ADEB255-EAB9-4379-BA8E-3CD22256482F}" srcId="{A8D025F7-8526-4CA3-A806-36BCA9CCAD97}" destId="{E1B3BA22-B318-4476-8F71-586B79D0C214}" srcOrd="0" destOrd="0" parTransId="{257BC414-89D1-4697-BEAA-6B0162681988}" sibTransId="{E68F3624-7B6E-4D84-A96A-7E262E649966}"/>
    <dgm:cxn modelId="{C06EC51C-BEBF-4940-8B56-4EA2BAB87806}" type="presOf" srcId="{361DF00A-0D71-498A-A61A-DF98B41647BD}" destId="{5578299C-C655-435F-A24C-C2C24A21C4F3}" srcOrd="0" destOrd="0" presId="urn:microsoft.com/office/officeart/2005/8/layout/radial6"/>
    <dgm:cxn modelId="{D4FBEC6E-38FA-400F-BC20-12B21B9AE811}" type="presOf" srcId="{E1B3BA22-B318-4476-8F71-586B79D0C214}" destId="{F5353FD5-2C35-414A-8242-3C46C725E85C}" srcOrd="0" destOrd="0" presId="urn:microsoft.com/office/officeart/2005/8/layout/radial6"/>
    <dgm:cxn modelId="{003C4472-0ACD-455B-93C9-4A538CC3E750}" type="presOf" srcId="{A8D025F7-8526-4CA3-A806-36BCA9CCAD97}" destId="{480889A3-6798-479D-9B7B-CC0BA2EE5127}" srcOrd="0" destOrd="0" presId="urn:microsoft.com/office/officeart/2005/8/layout/radial6"/>
    <dgm:cxn modelId="{0FEE8E4A-114F-4A81-A330-9C6499FF89F6}" type="presOf" srcId="{1B27A899-E942-4872-BF01-47B9CCAAA3A9}" destId="{7F5CA3AD-54FF-460B-AF37-0C4CD7CDF846}" srcOrd="0" destOrd="0" presId="urn:microsoft.com/office/officeart/2005/8/layout/radial6"/>
    <dgm:cxn modelId="{4C545C93-B998-4725-9097-9CC72C1F00EF}" type="presOf" srcId="{2F8D02AB-599E-4EC2-B414-D96223B831C1}" destId="{27EBD4DC-6096-498A-A9CC-C0FCDAFBEE02}" srcOrd="0" destOrd="0" presId="urn:microsoft.com/office/officeart/2005/8/layout/radial6"/>
    <dgm:cxn modelId="{22F3B03D-483E-4BE7-A37B-EDF676DC89B0}" type="presOf" srcId="{5A14FEC6-F686-428E-9B08-C0D52D057D76}" destId="{5C4B404F-163A-4BC0-AA45-D0E538D95680}" srcOrd="0" destOrd="0" presId="urn:microsoft.com/office/officeart/2005/8/layout/radial6"/>
    <dgm:cxn modelId="{634D183D-A3B4-40FB-9864-927C2FCA9830}" type="presOf" srcId="{1C718FB5-B996-4516-B924-A44FF02A46F7}" destId="{7F9FD502-0E14-45F7-9B04-4C2326F8242D}" srcOrd="0" destOrd="0" presId="urn:microsoft.com/office/officeart/2005/8/layout/radial6"/>
    <dgm:cxn modelId="{61BB7642-E4E6-4329-BA38-F528F06A3719}" srcId="{E1B3BA22-B318-4476-8F71-586B79D0C214}" destId="{5A14FEC6-F686-428E-9B08-C0D52D057D76}" srcOrd="4" destOrd="0" parTransId="{243A2314-4794-48AC-A18A-8B5E75CE164C}" sibTransId="{413E5731-65DC-4DB3-862B-4246E3C5670D}"/>
    <dgm:cxn modelId="{23B9A253-96EF-4E51-9A5A-9A95AF71C9C3}" type="presOf" srcId="{7EE5833A-973E-41F9-8997-C8A956856A1C}" destId="{841D3FC9-487B-4BBC-BF0B-47F155596CD4}" srcOrd="0" destOrd="0" presId="urn:microsoft.com/office/officeart/2005/8/layout/radial6"/>
    <dgm:cxn modelId="{193A43E8-4C59-47DA-AFCC-0387821DE274}" srcId="{E1B3BA22-B318-4476-8F71-586B79D0C214}" destId="{BFDDB772-1568-4E7D-B8CD-C41D132F75FF}" srcOrd="3" destOrd="0" parTransId="{955A5784-289D-44F2-8DEA-E3D7B4AE59D9}" sibTransId="{59DB0DAD-6826-4D80-8E8E-5F0FCB97F50D}"/>
    <dgm:cxn modelId="{71F79CF9-A3D3-474E-AF7A-7052DD8DF792}" srcId="{E1B3BA22-B318-4476-8F71-586B79D0C214}" destId="{E2B4FF4A-9516-4CBB-8BC0-824D307D5E94}" srcOrd="2" destOrd="0" parTransId="{BA7378D9-3516-4A6B-A278-8B25DA198617}" sibTransId="{2F8D02AB-599E-4EC2-B414-D96223B831C1}"/>
    <dgm:cxn modelId="{FD67E120-AEDD-4C03-9D19-BCE92D1D8B5D}" type="presOf" srcId="{E2B4FF4A-9516-4CBB-8BC0-824D307D5E94}" destId="{C92FA4AF-2B98-49D4-857A-C6F48E29B32D}" srcOrd="0" destOrd="0" presId="urn:microsoft.com/office/officeart/2005/8/layout/radial6"/>
    <dgm:cxn modelId="{F5959815-9E51-422B-B303-B1F8EBB6960D}" srcId="{E1B3BA22-B318-4476-8F71-586B79D0C214}" destId="{BB33A289-8B92-417D-90E7-08B1DF272955}" srcOrd="5" destOrd="0" parTransId="{FABD25FD-612B-4482-921F-CD4E229414C3}" sibTransId="{70F986DB-4920-45AD-8936-319FF4350624}"/>
    <dgm:cxn modelId="{C8C64D64-E19B-4B40-9CF5-9D7121C583CF}" type="presOf" srcId="{BB33A289-8B92-417D-90E7-08B1DF272955}" destId="{E9B8FDC7-5F75-4527-A9A1-C9340B6DEF9A}" srcOrd="0" destOrd="0" presId="urn:microsoft.com/office/officeart/2005/8/layout/radial6"/>
    <dgm:cxn modelId="{6A533AB7-53FC-4EEE-9D0D-FD5AE5A3D9DB}" type="presOf" srcId="{B02F2ECF-81FE-4390-9EC0-A39AC8AC6E34}" destId="{1F388019-D16A-42EA-9CA7-57E24A458551}" srcOrd="0" destOrd="0" presId="urn:microsoft.com/office/officeart/2005/8/layout/radial6"/>
    <dgm:cxn modelId="{1CCA6DF1-D25C-446F-B494-D80E796DAFE5}" type="presOf" srcId="{59DB0DAD-6826-4D80-8E8E-5F0FCB97F50D}" destId="{26AFE115-F9ED-463A-B423-B4B49920DCDA}" srcOrd="0" destOrd="0" presId="urn:microsoft.com/office/officeart/2005/8/layout/radial6"/>
    <dgm:cxn modelId="{AE01165D-8D30-4E54-B0E2-4DCE2BCB5EA7}" type="presOf" srcId="{413E5731-65DC-4DB3-862B-4246E3C5670D}" destId="{70E8B737-7587-43CC-B795-1F779FF03C00}" srcOrd="0" destOrd="0" presId="urn:microsoft.com/office/officeart/2005/8/layout/radial6"/>
    <dgm:cxn modelId="{4E3CFBBD-7838-481A-8FCF-4FF87F66BB3B}" type="presOf" srcId="{BFDDB772-1568-4E7D-B8CD-C41D132F75FF}" destId="{B2F3F77D-577F-4474-AECF-729AEBD4760D}" srcOrd="0" destOrd="0" presId="urn:microsoft.com/office/officeart/2005/8/layout/radial6"/>
    <dgm:cxn modelId="{1EA1D83B-AD00-4D3F-9385-38D59F644639}" type="presOf" srcId="{34A06E65-EB03-4C49-B834-779D28374EB9}" destId="{192ED97C-71AA-4320-B6DD-1E2FC8BE7E46}" srcOrd="0" destOrd="0" presId="urn:microsoft.com/office/officeart/2005/8/layout/radial6"/>
    <dgm:cxn modelId="{C4260701-B73E-465F-8587-EE8FB5FF4FBB}" srcId="{E1B3BA22-B318-4476-8F71-586B79D0C214}" destId="{1C718FB5-B996-4516-B924-A44FF02A46F7}" srcOrd="6" destOrd="0" parTransId="{B1A7EAC8-70DB-4146-B36F-35A3B72294D5}" sibTransId="{361DF00A-0D71-498A-A61A-DF98B41647BD}"/>
    <dgm:cxn modelId="{B426B22E-65B5-44B4-AA90-1C6162B0203C}" type="presParOf" srcId="{480889A3-6798-479D-9B7B-CC0BA2EE5127}" destId="{F5353FD5-2C35-414A-8242-3C46C725E85C}" srcOrd="0" destOrd="0" presId="urn:microsoft.com/office/officeart/2005/8/layout/radial6"/>
    <dgm:cxn modelId="{C6426DB7-EB6D-4E02-9D4C-33DE5729A438}" type="presParOf" srcId="{480889A3-6798-479D-9B7B-CC0BA2EE5127}" destId="{841D3FC9-487B-4BBC-BF0B-47F155596CD4}" srcOrd="1" destOrd="0" presId="urn:microsoft.com/office/officeart/2005/8/layout/radial6"/>
    <dgm:cxn modelId="{F454CE6E-D514-4518-B8EE-3D9C2C33EE89}" type="presParOf" srcId="{480889A3-6798-479D-9B7B-CC0BA2EE5127}" destId="{1C958156-2DC2-4C20-B44A-192D575C3DDF}" srcOrd="2" destOrd="0" presId="urn:microsoft.com/office/officeart/2005/8/layout/radial6"/>
    <dgm:cxn modelId="{AC27D9EF-6133-472B-A9FC-7AEC58732517}" type="presParOf" srcId="{480889A3-6798-479D-9B7B-CC0BA2EE5127}" destId="{1F388019-D16A-42EA-9CA7-57E24A458551}" srcOrd="3" destOrd="0" presId="urn:microsoft.com/office/officeart/2005/8/layout/radial6"/>
    <dgm:cxn modelId="{6BBF0E0D-2F93-49D2-8FF4-EDDFBC5F58E7}" type="presParOf" srcId="{480889A3-6798-479D-9B7B-CC0BA2EE5127}" destId="{192ED97C-71AA-4320-B6DD-1E2FC8BE7E46}" srcOrd="4" destOrd="0" presId="urn:microsoft.com/office/officeart/2005/8/layout/radial6"/>
    <dgm:cxn modelId="{BFF90F27-D717-43A8-8CF2-86C50F63A673}" type="presParOf" srcId="{480889A3-6798-479D-9B7B-CC0BA2EE5127}" destId="{EAD23F87-DCB2-4836-984F-17FA69AF36D4}" srcOrd="5" destOrd="0" presId="urn:microsoft.com/office/officeart/2005/8/layout/radial6"/>
    <dgm:cxn modelId="{A61E229F-5219-4E4E-B628-ACEE820301DB}" type="presParOf" srcId="{480889A3-6798-479D-9B7B-CC0BA2EE5127}" destId="{7F5CA3AD-54FF-460B-AF37-0C4CD7CDF846}" srcOrd="6" destOrd="0" presId="urn:microsoft.com/office/officeart/2005/8/layout/radial6"/>
    <dgm:cxn modelId="{8DF1E95C-B27B-4064-B595-92DD241E7991}" type="presParOf" srcId="{480889A3-6798-479D-9B7B-CC0BA2EE5127}" destId="{C92FA4AF-2B98-49D4-857A-C6F48E29B32D}" srcOrd="7" destOrd="0" presId="urn:microsoft.com/office/officeart/2005/8/layout/radial6"/>
    <dgm:cxn modelId="{0677DC02-F027-41E3-AD62-7BAB294C22DD}" type="presParOf" srcId="{480889A3-6798-479D-9B7B-CC0BA2EE5127}" destId="{2DAF946F-5534-4987-8805-358C4A1D8818}" srcOrd="8" destOrd="0" presId="urn:microsoft.com/office/officeart/2005/8/layout/radial6"/>
    <dgm:cxn modelId="{CFA36CB1-5484-4FB3-80EC-2A9C309C66DA}" type="presParOf" srcId="{480889A3-6798-479D-9B7B-CC0BA2EE5127}" destId="{27EBD4DC-6096-498A-A9CC-C0FCDAFBEE02}" srcOrd="9" destOrd="0" presId="urn:microsoft.com/office/officeart/2005/8/layout/radial6"/>
    <dgm:cxn modelId="{2A9DD2BC-2F8E-4B86-AF55-2FC0EFD8518C}" type="presParOf" srcId="{480889A3-6798-479D-9B7B-CC0BA2EE5127}" destId="{B2F3F77D-577F-4474-AECF-729AEBD4760D}" srcOrd="10" destOrd="0" presId="urn:microsoft.com/office/officeart/2005/8/layout/radial6"/>
    <dgm:cxn modelId="{B86F1942-F4B8-47B2-8FD5-2213BA7862DB}" type="presParOf" srcId="{480889A3-6798-479D-9B7B-CC0BA2EE5127}" destId="{B20B3416-A221-4720-9173-56117AD1D572}" srcOrd="11" destOrd="0" presId="urn:microsoft.com/office/officeart/2005/8/layout/radial6"/>
    <dgm:cxn modelId="{CCB0796B-7006-4549-BAB2-94582F8ADDD9}" type="presParOf" srcId="{480889A3-6798-479D-9B7B-CC0BA2EE5127}" destId="{26AFE115-F9ED-463A-B423-B4B49920DCDA}" srcOrd="12" destOrd="0" presId="urn:microsoft.com/office/officeart/2005/8/layout/radial6"/>
    <dgm:cxn modelId="{86E9FFB9-2476-4450-AFEE-2B562661C88B}" type="presParOf" srcId="{480889A3-6798-479D-9B7B-CC0BA2EE5127}" destId="{5C4B404F-163A-4BC0-AA45-D0E538D95680}" srcOrd="13" destOrd="0" presId="urn:microsoft.com/office/officeart/2005/8/layout/radial6"/>
    <dgm:cxn modelId="{8F77B4C2-E115-4E2D-9388-FA8719AFC04A}" type="presParOf" srcId="{480889A3-6798-479D-9B7B-CC0BA2EE5127}" destId="{135FE1A7-FB37-46E5-B0B0-7FB6C65FF510}" srcOrd="14" destOrd="0" presId="urn:microsoft.com/office/officeart/2005/8/layout/radial6"/>
    <dgm:cxn modelId="{D95056CC-AE0D-45DC-81CB-2B9518B50416}" type="presParOf" srcId="{480889A3-6798-479D-9B7B-CC0BA2EE5127}" destId="{70E8B737-7587-43CC-B795-1F779FF03C00}" srcOrd="15" destOrd="0" presId="urn:microsoft.com/office/officeart/2005/8/layout/radial6"/>
    <dgm:cxn modelId="{36E3E1DC-4FAE-4B2C-BB70-1C9627C01D0F}" type="presParOf" srcId="{480889A3-6798-479D-9B7B-CC0BA2EE5127}" destId="{E9B8FDC7-5F75-4527-A9A1-C9340B6DEF9A}" srcOrd="16" destOrd="0" presId="urn:microsoft.com/office/officeart/2005/8/layout/radial6"/>
    <dgm:cxn modelId="{EED9E176-8564-4FB4-8713-06D502B2A4EF}" type="presParOf" srcId="{480889A3-6798-479D-9B7B-CC0BA2EE5127}" destId="{F98A49D3-B05C-48D5-9CC9-17A4EFBBABAF}" srcOrd="17" destOrd="0" presId="urn:microsoft.com/office/officeart/2005/8/layout/radial6"/>
    <dgm:cxn modelId="{655276EC-DA30-4A19-9025-B328DFADC412}" type="presParOf" srcId="{480889A3-6798-479D-9B7B-CC0BA2EE5127}" destId="{CDAEDF19-A697-49F9-A9E1-2A56D1A50633}" srcOrd="18" destOrd="0" presId="urn:microsoft.com/office/officeart/2005/8/layout/radial6"/>
    <dgm:cxn modelId="{D0CB6C6D-7817-42AA-AF1C-0696C7E9E54F}" type="presParOf" srcId="{480889A3-6798-479D-9B7B-CC0BA2EE5127}" destId="{7F9FD502-0E14-45F7-9B04-4C2326F8242D}" srcOrd="19" destOrd="0" presId="urn:microsoft.com/office/officeart/2005/8/layout/radial6"/>
    <dgm:cxn modelId="{F6621766-85A2-4BE5-9139-BFFD4128B7F9}" type="presParOf" srcId="{480889A3-6798-479D-9B7B-CC0BA2EE5127}" destId="{73846208-84AB-46E1-9B26-E43D66ED6E71}" srcOrd="20" destOrd="0" presId="urn:microsoft.com/office/officeart/2005/8/layout/radial6"/>
    <dgm:cxn modelId="{4FECD95C-4AF4-43E3-8831-B6E2C4B7E022}" type="presParOf" srcId="{480889A3-6798-479D-9B7B-CC0BA2EE5127}" destId="{5578299C-C655-435F-A24C-C2C24A21C4F3}" srcOrd="21" destOrd="0" presId="urn:microsoft.com/office/officeart/2005/8/layout/radial6"/>
  </dgm:cxnLst>
  <dgm:bg>
    <a:solidFill>
      <a:schemeClr val="accent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4F85C-E82E-4FF3-BB03-E0E3EAEB449F}">
      <dsp:nvSpPr>
        <dsp:cNvPr id="0" name=""/>
        <dsp:cNvSpPr/>
      </dsp:nvSpPr>
      <dsp:spPr>
        <a:xfrm>
          <a:off x="1508172" y="704435"/>
          <a:ext cx="5042384" cy="5042384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53712-70EB-42CB-ABBB-E9514D95F4BF}">
      <dsp:nvSpPr>
        <dsp:cNvPr id="0" name=""/>
        <dsp:cNvSpPr/>
      </dsp:nvSpPr>
      <dsp:spPr>
        <a:xfrm>
          <a:off x="1502619" y="539156"/>
          <a:ext cx="5042384" cy="5042384"/>
        </a:xfrm>
        <a:prstGeom prst="blockArc">
          <a:avLst>
            <a:gd name="adj1" fmla="val 5387463"/>
            <a:gd name="adj2" fmla="val 10569104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631DB-C225-4CC6-BC46-7924888E0CD4}">
      <dsp:nvSpPr>
        <dsp:cNvPr id="0" name=""/>
        <dsp:cNvSpPr/>
      </dsp:nvSpPr>
      <dsp:spPr>
        <a:xfrm>
          <a:off x="1891093" y="568555"/>
          <a:ext cx="5042384" cy="5042384"/>
        </a:xfrm>
        <a:prstGeom prst="blockArc">
          <a:avLst>
            <a:gd name="adj1" fmla="val 260750"/>
            <a:gd name="adj2" fmla="val 5931873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B1B8F-BD0D-4C5A-AC77-B641928F2377}">
      <dsp:nvSpPr>
        <dsp:cNvPr id="0" name=""/>
        <dsp:cNvSpPr/>
      </dsp:nvSpPr>
      <dsp:spPr>
        <a:xfrm>
          <a:off x="1885305" y="675387"/>
          <a:ext cx="5042384" cy="5042384"/>
        </a:xfrm>
        <a:prstGeom prst="blockArc">
          <a:avLst>
            <a:gd name="adj1" fmla="val 15671461"/>
            <a:gd name="adj2" fmla="val 111387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5AAFF-7757-4F86-ACBD-6B1646CE5E38}">
      <dsp:nvSpPr>
        <dsp:cNvPr id="0" name=""/>
        <dsp:cNvSpPr/>
      </dsp:nvSpPr>
      <dsp:spPr>
        <a:xfrm>
          <a:off x="2867919" y="2064182"/>
          <a:ext cx="2322890" cy="2322890"/>
        </a:xfrm>
        <a:prstGeom prst="ellips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solidFill>
                <a:schemeClr val="tx1"/>
              </a:solidFill>
            </a:rPr>
            <a:t>عقائد </a:t>
          </a:r>
          <a:r>
            <a:rPr lang="ar-SA" sz="3600" b="1" kern="1200" smtClean="0">
              <a:solidFill>
                <a:schemeClr val="tx1"/>
              </a:solidFill>
            </a:rPr>
            <a:t>الرافضة في الإمامة</a:t>
          </a:r>
          <a:endParaRPr lang="ar-SA" sz="3600" b="1" kern="1200" dirty="0">
            <a:solidFill>
              <a:schemeClr val="tx1"/>
            </a:solidFill>
          </a:endParaRPr>
        </a:p>
      </dsp:txBody>
      <dsp:txXfrm>
        <a:off x="3208098" y="2404361"/>
        <a:ext cx="1642532" cy="1642532"/>
      </dsp:txXfrm>
    </dsp:sp>
    <dsp:sp modelId="{F919E5D0-4060-422E-A1B9-2B9AE3640F17}">
      <dsp:nvSpPr>
        <dsp:cNvPr id="0" name=""/>
        <dsp:cNvSpPr/>
      </dsp:nvSpPr>
      <dsp:spPr>
        <a:xfrm>
          <a:off x="3216352" y="-50039"/>
          <a:ext cx="1626023" cy="162602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Times New Roman"/>
              <a:ea typeface="Times New Roman"/>
              <a:cs typeface="Traditional Arabic"/>
            </a:rPr>
            <a:t>1-</a:t>
          </a:r>
          <a:r>
            <a:rPr lang="ar-QA" sz="2000" b="1" kern="1200" dirty="0" smtClean="0">
              <a:latin typeface="Times New Roman"/>
              <a:ea typeface="Times New Roman"/>
              <a:cs typeface="Traditional Arabic"/>
            </a:rPr>
            <a:t>منصب إلهي كالنبوة </a:t>
          </a:r>
          <a:endParaRPr lang="ar-SA" sz="2000" b="1" kern="1200" dirty="0"/>
        </a:p>
      </dsp:txBody>
      <dsp:txXfrm>
        <a:off x="3454478" y="188087"/>
        <a:ext cx="1149771" cy="1149771"/>
      </dsp:txXfrm>
    </dsp:sp>
    <dsp:sp modelId="{C4773878-A6A0-4671-9FD9-8AB83C24698E}">
      <dsp:nvSpPr>
        <dsp:cNvPr id="0" name=""/>
        <dsp:cNvSpPr/>
      </dsp:nvSpPr>
      <dsp:spPr>
        <a:xfrm>
          <a:off x="5400609" y="1944214"/>
          <a:ext cx="2934501" cy="266428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Lotus Linotype"/>
              <a:ea typeface="Times New Roman"/>
              <a:cs typeface="Traditional Arabic"/>
            </a:rPr>
            <a:t>4-الإمامة بالنص والتعيين الإلهيين, وليست بالشورى بين البشر, وأن النبي صلى الله عليه وسلم قد نص نصاً جلياً على أن علياً – رضي الله عنه – هو الإمام بعده .</a:t>
          </a:r>
          <a:endParaRPr lang="ar-SA" sz="1800" b="1" kern="1200" dirty="0"/>
        </a:p>
      </dsp:txBody>
      <dsp:txXfrm>
        <a:off x="5830357" y="2334390"/>
        <a:ext cx="2075005" cy="1883936"/>
      </dsp:txXfrm>
    </dsp:sp>
    <dsp:sp modelId="{93B8C798-4CE8-4C4E-889F-D1BE820B3410}">
      <dsp:nvSpPr>
        <dsp:cNvPr id="0" name=""/>
        <dsp:cNvSpPr/>
      </dsp:nvSpPr>
      <dsp:spPr>
        <a:xfrm>
          <a:off x="2952324" y="4608503"/>
          <a:ext cx="2160936" cy="182896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Lotus Linotype"/>
              <a:ea typeface="Times New Roman"/>
              <a:cs typeface="Traditional Arabic"/>
            </a:rPr>
            <a:t>3-الإمامة واجبة على الله سمعاً وعقلاً, وأنها تكون بالنص والتعيين, وهي جزء من العقيدة.</a:t>
          </a:r>
          <a:endParaRPr lang="ar-SA" sz="1800" b="1" kern="1200" dirty="0"/>
        </a:p>
      </dsp:txBody>
      <dsp:txXfrm>
        <a:off x="3268786" y="4876349"/>
        <a:ext cx="1528012" cy="1293275"/>
      </dsp:txXfrm>
    </dsp:sp>
    <dsp:sp modelId="{8B8A6AEC-5841-4176-876B-94E9025D63AB}">
      <dsp:nvSpPr>
        <dsp:cNvPr id="0" name=""/>
        <dsp:cNvSpPr/>
      </dsp:nvSpPr>
      <dsp:spPr>
        <a:xfrm>
          <a:off x="753697" y="2412616"/>
          <a:ext cx="1626023" cy="1626023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latin typeface="Times New Roman"/>
              <a:ea typeface="Times New Roman"/>
              <a:cs typeface="Traditional Arabic"/>
            </a:rPr>
            <a:t>2-</a:t>
          </a:r>
          <a:r>
            <a:rPr lang="ar-QA" sz="1800" b="1" kern="1200" dirty="0" smtClean="0">
              <a:latin typeface="Times New Roman"/>
              <a:ea typeface="Times New Roman"/>
              <a:cs typeface="Traditional Arabic"/>
            </a:rPr>
            <a:t>أصل من أصول الدين , لا </a:t>
          </a:r>
          <a:r>
            <a:rPr lang="ar-SA" sz="1800" b="1" kern="1200" dirty="0" smtClean="0">
              <a:latin typeface="Times New Roman"/>
              <a:ea typeface="Times New Roman"/>
              <a:cs typeface="Traditional Arabic"/>
            </a:rPr>
            <a:t>يصح </a:t>
          </a:r>
          <a:r>
            <a:rPr lang="ar-QA" sz="1800" b="1" kern="1200" dirty="0" smtClean="0">
              <a:latin typeface="Times New Roman"/>
              <a:ea typeface="Times New Roman"/>
              <a:cs typeface="Traditional Arabic"/>
            </a:rPr>
            <a:t>الإيمان إلا بالاعتقاد بها </a:t>
          </a:r>
          <a:endParaRPr lang="ar-SA" sz="1800" b="1" kern="1200" dirty="0"/>
        </a:p>
      </dsp:txBody>
      <dsp:txXfrm>
        <a:off x="991823" y="2650742"/>
        <a:ext cx="1149771" cy="1149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46F32-625E-497B-99CA-6B9DFA811BC1}">
      <dsp:nvSpPr>
        <dsp:cNvPr id="0" name=""/>
        <dsp:cNvSpPr/>
      </dsp:nvSpPr>
      <dsp:spPr>
        <a:xfrm>
          <a:off x="1935102" y="572566"/>
          <a:ext cx="5358004" cy="5358004"/>
        </a:xfrm>
        <a:prstGeom prst="blockArc">
          <a:avLst>
            <a:gd name="adj1" fmla="val 15249509"/>
            <a:gd name="adj2" fmla="val 17150421"/>
            <a:gd name="adj3" fmla="val 3063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613F07E-A994-4427-9E86-51637CD20DAE}">
      <dsp:nvSpPr>
        <dsp:cNvPr id="0" name=""/>
        <dsp:cNvSpPr/>
      </dsp:nvSpPr>
      <dsp:spPr>
        <a:xfrm>
          <a:off x="1705587" y="626735"/>
          <a:ext cx="5358004" cy="5358004"/>
        </a:xfrm>
        <a:prstGeom prst="blockArc">
          <a:avLst>
            <a:gd name="adj1" fmla="val 13512100"/>
            <a:gd name="adj2" fmla="val 15556926"/>
            <a:gd name="adj3" fmla="val 3063"/>
          </a:avLst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tint val="50000"/>
                <a:satMod val="300000"/>
              </a:schemeClr>
            </a:gs>
            <a:gs pos="35000">
              <a:schemeClr val="accent2">
                <a:hueOff val="4096329"/>
                <a:satOff val="-5109"/>
                <a:lumOff val="1201"/>
                <a:alphaOff val="0"/>
                <a:tint val="37000"/>
                <a:satMod val="30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6F9D84-CCFE-433D-8EEA-CC450F7EA589}">
      <dsp:nvSpPr>
        <dsp:cNvPr id="0" name=""/>
        <dsp:cNvSpPr/>
      </dsp:nvSpPr>
      <dsp:spPr>
        <a:xfrm>
          <a:off x="1916558" y="390442"/>
          <a:ext cx="5358004" cy="5358004"/>
        </a:xfrm>
        <a:prstGeom prst="blockArc">
          <a:avLst>
            <a:gd name="adj1" fmla="val 10395984"/>
            <a:gd name="adj2" fmla="val 13099046"/>
            <a:gd name="adj3" fmla="val 3063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50000"/>
                <a:satMod val="300000"/>
              </a:schemeClr>
            </a:gs>
            <a:gs pos="35000">
              <a:schemeClr val="accent2">
                <a:hueOff val="3511139"/>
                <a:satOff val="-4379"/>
                <a:lumOff val="1030"/>
                <a:alphaOff val="0"/>
                <a:tint val="37000"/>
                <a:satMod val="30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4F02FC-6351-4942-931D-45214EAB86AC}">
      <dsp:nvSpPr>
        <dsp:cNvPr id="0" name=""/>
        <dsp:cNvSpPr/>
      </dsp:nvSpPr>
      <dsp:spPr>
        <a:xfrm>
          <a:off x="1934707" y="715587"/>
          <a:ext cx="5358004" cy="5358004"/>
        </a:xfrm>
        <a:prstGeom prst="blockArc">
          <a:avLst>
            <a:gd name="adj1" fmla="val 7966884"/>
            <a:gd name="adj2" fmla="val 10820635"/>
            <a:gd name="adj3" fmla="val 3063"/>
          </a:avLst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tint val="50000"/>
                <a:satMod val="300000"/>
              </a:schemeClr>
            </a:gs>
            <a:gs pos="35000">
              <a:schemeClr val="accent2">
                <a:hueOff val="2925949"/>
                <a:satOff val="-3649"/>
                <a:lumOff val="858"/>
                <a:alphaOff val="0"/>
                <a:tint val="37000"/>
                <a:satMod val="30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8EB1BA-245F-4394-9BA4-2F547633F162}">
      <dsp:nvSpPr>
        <dsp:cNvPr id="0" name=""/>
        <dsp:cNvSpPr/>
      </dsp:nvSpPr>
      <dsp:spPr>
        <a:xfrm>
          <a:off x="1360924" y="311743"/>
          <a:ext cx="5358004" cy="5358004"/>
        </a:xfrm>
        <a:prstGeom prst="blockArc">
          <a:avLst>
            <a:gd name="adj1" fmla="val 3738309"/>
            <a:gd name="adj2" fmla="val 7049792"/>
            <a:gd name="adj3" fmla="val 3063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EAA155-2922-4704-ADB4-9E4E5E901CBE}">
      <dsp:nvSpPr>
        <dsp:cNvPr id="0" name=""/>
        <dsp:cNvSpPr/>
      </dsp:nvSpPr>
      <dsp:spPr>
        <a:xfrm>
          <a:off x="2154644" y="45189"/>
          <a:ext cx="5358004" cy="5358004"/>
        </a:xfrm>
        <a:prstGeom prst="blockArc">
          <a:avLst>
            <a:gd name="adj1" fmla="val 2218146"/>
            <a:gd name="adj2" fmla="val 4834067"/>
            <a:gd name="adj3" fmla="val 3063"/>
          </a:avLst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tint val="50000"/>
                <a:satMod val="300000"/>
              </a:schemeClr>
            </a:gs>
            <a:gs pos="35000">
              <a:schemeClr val="accent2">
                <a:hueOff val="1755570"/>
                <a:satOff val="-2190"/>
                <a:lumOff val="515"/>
                <a:alphaOff val="0"/>
                <a:tint val="37000"/>
                <a:satMod val="30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46F7DC-E41D-4827-8BD4-CB3BF8C59F0C}">
      <dsp:nvSpPr>
        <dsp:cNvPr id="0" name=""/>
        <dsp:cNvSpPr/>
      </dsp:nvSpPr>
      <dsp:spPr>
        <a:xfrm>
          <a:off x="1977727" y="312639"/>
          <a:ext cx="5358004" cy="5358004"/>
        </a:xfrm>
        <a:prstGeom prst="blockArc">
          <a:avLst>
            <a:gd name="adj1" fmla="val 21000000"/>
            <a:gd name="adj2" fmla="val 1800000"/>
            <a:gd name="adj3" fmla="val 3063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50000"/>
                <a:satMod val="300000"/>
              </a:schemeClr>
            </a:gs>
            <a:gs pos="35000">
              <a:schemeClr val="accent2">
                <a:hueOff val="1170380"/>
                <a:satOff val="-1460"/>
                <a:lumOff val="343"/>
                <a:alphaOff val="0"/>
                <a:tint val="37000"/>
                <a:satMod val="30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1AAB376-631D-4E12-B39E-B79A5909811E}">
      <dsp:nvSpPr>
        <dsp:cNvPr id="0" name=""/>
        <dsp:cNvSpPr/>
      </dsp:nvSpPr>
      <dsp:spPr>
        <a:xfrm>
          <a:off x="1972779" y="283636"/>
          <a:ext cx="5358004" cy="5358004"/>
        </a:xfrm>
        <a:prstGeom prst="blockArc">
          <a:avLst>
            <a:gd name="adj1" fmla="val 19115501"/>
            <a:gd name="adj2" fmla="val 21038342"/>
            <a:gd name="adj3" fmla="val 3063"/>
          </a:avLst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tint val="50000"/>
                <a:satMod val="300000"/>
              </a:schemeClr>
            </a:gs>
            <a:gs pos="35000">
              <a:schemeClr val="accent2">
                <a:hueOff val="585190"/>
                <a:satOff val="-730"/>
                <a:lumOff val="172"/>
                <a:alphaOff val="0"/>
                <a:tint val="37000"/>
                <a:satMod val="30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58BED9-9EA3-40D3-B70A-BF36D7E59CE3}">
      <dsp:nvSpPr>
        <dsp:cNvPr id="0" name=""/>
        <dsp:cNvSpPr/>
      </dsp:nvSpPr>
      <dsp:spPr>
        <a:xfrm>
          <a:off x="2380913" y="658446"/>
          <a:ext cx="5358004" cy="5358004"/>
        </a:xfrm>
        <a:prstGeom prst="blockArc">
          <a:avLst>
            <a:gd name="adj1" fmla="val 16558036"/>
            <a:gd name="adj2" fmla="val 18392043"/>
            <a:gd name="adj3" fmla="val 306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3FBE0D2-528F-493F-9F69-530AE951AECA}">
      <dsp:nvSpPr>
        <dsp:cNvPr id="0" name=""/>
        <dsp:cNvSpPr/>
      </dsp:nvSpPr>
      <dsp:spPr>
        <a:xfrm>
          <a:off x="3600390" y="2016204"/>
          <a:ext cx="2783886" cy="16278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0" kern="1200" dirty="0" smtClean="0"/>
            <a:t>عقائد الرافضة في الإمام</a:t>
          </a:r>
          <a:endParaRPr lang="ar-SA" sz="3200" b="0" kern="1200" dirty="0"/>
        </a:p>
      </dsp:txBody>
      <dsp:txXfrm>
        <a:off x="4008081" y="2254602"/>
        <a:ext cx="1968504" cy="1151084"/>
      </dsp:txXfrm>
    </dsp:sp>
    <dsp:sp modelId="{AC241DB9-5FF2-4E50-BA88-116894A40294}">
      <dsp:nvSpPr>
        <dsp:cNvPr id="0" name=""/>
        <dsp:cNvSpPr/>
      </dsp:nvSpPr>
      <dsp:spPr>
        <a:xfrm>
          <a:off x="4764403" y="144005"/>
          <a:ext cx="1139516" cy="113951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0" kern="1200" smtClean="0">
              <a:latin typeface="Lotus Linotype"/>
              <a:ea typeface="Times New Roman"/>
              <a:cs typeface="Traditional Arabic"/>
            </a:rPr>
            <a:t>له حق التشريع </a:t>
          </a:r>
          <a:endParaRPr lang="ar-SA" sz="1800" b="0" kern="1200" dirty="0"/>
        </a:p>
      </dsp:txBody>
      <dsp:txXfrm>
        <a:off x="4931281" y="310883"/>
        <a:ext cx="805760" cy="805760"/>
      </dsp:txXfrm>
    </dsp:sp>
    <dsp:sp modelId="{9946EF4A-0BB8-420C-90ED-1DA09C78517C}">
      <dsp:nvSpPr>
        <dsp:cNvPr id="0" name=""/>
        <dsp:cNvSpPr/>
      </dsp:nvSpPr>
      <dsp:spPr>
        <a:xfrm>
          <a:off x="6060548" y="648065"/>
          <a:ext cx="1139516" cy="1139516"/>
        </a:xfrm>
        <a:prstGeom prst="ellipse">
          <a:avLst/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tint val="50000"/>
                <a:satMod val="300000"/>
              </a:schemeClr>
            </a:gs>
            <a:gs pos="35000">
              <a:schemeClr val="accent2">
                <a:hueOff val="585190"/>
                <a:satOff val="-730"/>
                <a:lumOff val="172"/>
                <a:alphaOff val="0"/>
                <a:tint val="37000"/>
                <a:satMod val="30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0" kern="1200" smtClean="0">
              <a:latin typeface="Times New Roman"/>
              <a:ea typeface="Times New Roman"/>
              <a:cs typeface="Traditional Arabic"/>
            </a:rPr>
            <a:t>عصمة الإمام </a:t>
          </a:r>
          <a:endParaRPr lang="ar-SA" sz="1800" b="0" kern="1200" dirty="0"/>
        </a:p>
      </dsp:txBody>
      <dsp:txXfrm>
        <a:off x="6227426" y="814943"/>
        <a:ext cx="805760" cy="805760"/>
      </dsp:txXfrm>
    </dsp:sp>
    <dsp:sp modelId="{ECB135B5-8F6A-44B3-97F7-B8276045DE6F}">
      <dsp:nvSpPr>
        <dsp:cNvPr id="0" name=""/>
        <dsp:cNvSpPr/>
      </dsp:nvSpPr>
      <dsp:spPr>
        <a:xfrm>
          <a:off x="6420581" y="1963803"/>
          <a:ext cx="1668103" cy="1139516"/>
        </a:xfrm>
        <a:prstGeom prst="ellipse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50000"/>
                <a:satMod val="300000"/>
              </a:schemeClr>
            </a:gs>
            <a:gs pos="35000">
              <a:schemeClr val="accent2">
                <a:hueOff val="1170380"/>
                <a:satOff val="-1460"/>
                <a:lumOff val="343"/>
                <a:alphaOff val="0"/>
                <a:tint val="37000"/>
                <a:satMod val="30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0" kern="1200" smtClean="0">
              <a:latin typeface="Lotus Linotype"/>
              <a:ea typeface="Times New Roman"/>
              <a:cs typeface="Traditional Arabic"/>
            </a:rPr>
            <a:t>غيبة ورجعة الإمام الثاني عشر</a:t>
          </a:r>
          <a:endParaRPr lang="ar-SA" sz="1800" b="0" kern="1200" dirty="0"/>
        </a:p>
      </dsp:txBody>
      <dsp:txXfrm>
        <a:off x="6664869" y="2130681"/>
        <a:ext cx="1179527" cy="805760"/>
      </dsp:txXfrm>
    </dsp:sp>
    <dsp:sp modelId="{DCF26419-E178-43A2-AE2D-624FF750DC3A}">
      <dsp:nvSpPr>
        <dsp:cNvPr id="0" name=""/>
        <dsp:cNvSpPr/>
      </dsp:nvSpPr>
      <dsp:spPr>
        <a:xfrm>
          <a:off x="6371529" y="3740873"/>
          <a:ext cx="1139516" cy="1139516"/>
        </a:xfrm>
        <a:prstGeom prst="ellipse">
          <a:avLst/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tint val="50000"/>
                <a:satMod val="300000"/>
              </a:schemeClr>
            </a:gs>
            <a:gs pos="35000">
              <a:schemeClr val="accent2">
                <a:hueOff val="1755570"/>
                <a:satOff val="-2190"/>
                <a:lumOff val="515"/>
                <a:alphaOff val="0"/>
                <a:tint val="37000"/>
                <a:satMod val="30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0" kern="1200" smtClean="0"/>
            <a:t>المهدي المنتظر</a:t>
          </a:r>
          <a:endParaRPr lang="ar-SA" sz="1800" b="0" kern="1200" dirty="0"/>
        </a:p>
      </dsp:txBody>
      <dsp:txXfrm>
        <a:off x="6538407" y="3907751"/>
        <a:ext cx="805760" cy="805760"/>
      </dsp:txXfrm>
    </dsp:sp>
    <dsp:sp modelId="{B2BE1EC7-1E36-4F78-8552-667F85A2E80E}">
      <dsp:nvSpPr>
        <dsp:cNvPr id="0" name=""/>
        <dsp:cNvSpPr/>
      </dsp:nvSpPr>
      <dsp:spPr>
        <a:xfrm>
          <a:off x="4116320" y="4392479"/>
          <a:ext cx="2299281" cy="1868054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>
              <a:latin typeface="Lotus Linotype"/>
              <a:ea typeface="Times New Roman"/>
              <a:cs typeface="Traditional Arabic"/>
            </a:rPr>
            <a:t>حافظ الشريعة , والقائم عليها , والمفسر لها , والمانع عنها التحريف والتزييف </a:t>
          </a:r>
          <a:endParaRPr lang="ar-SA" sz="1800" b="1" kern="1200" dirty="0"/>
        </a:p>
      </dsp:txBody>
      <dsp:txXfrm>
        <a:off x="4453042" y="4666049"/>
        <a:ext cx="1625837" cy="1320914"/>
      </dsp:txXfrm>
    </dsp:sp>
    <dsp:sp modelId="{F4236673-FAAD-48B2-AF93-BCB8B0C990B7}">
      <dsp:nvSpPr>
        <dsp:cNvPr id="0" name=""/>
        <dsp:cNvSpPr/>
      </dsp:nvSpPr>
      <dsp:spPr>
        <a:xfrm>
          <a:off x="1812078" y="4320475"/>
          <a:ext cx="2019814" cy="2020521"/>
        </a:xfrm>
        <a:prstGeom prst="ellipse">
          <a:avLst/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tint val="50000"/>
                <a:satMod val="300000"/>
              </a:schemeClr>
            </a:gs>
            <a:gs pos="35000">
              <a:schemeClr val="accent2">
                <a:hueOff val="2925949"/>
                <a:satOff val="-3649"/>
                <a:lumOff val="858"/>
                <a:alphaOff val="0"/>
                <a:tint val="37000"/>
                <a:satMod val="30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0" kern="1200" smtClean="0">
              <a:latin typeface="Traditional Arabic"/>
              <a:ea typeface="Times New Roman"/>
            </a:rPr>
            <a:t>يعملون بما يؤثر عن الأئمة عندهم كما يعمل أهل السنة بالقرآن والسنة </a:t>
          </a:r>
          <a:endParaRPr lang="ar-SA" sz="1800" b="0" kern="1200" dirty="0"/>
        </a:p>
      </dsp:txBody>
      <dsp:txXfrm>
        <a:off x="2107873" y="4616373"/>
        <a:ext cx="1428224" cy="1428725"/>
      </dsp:txXfrm>
    </dsp:sp>
    <dsp:sp modelId="{EAA5AE81-FEB2-4840-B0B4-B85309F40AFD}">
      <dsp:nvSpPr>
        <dsp:cNvPr id="0" name=""/>
        <dsp:cNvSpPr/>
      </dsp:nvSpPr>
      <dsp:spPr>
        <a:xfrm>
          <a:off x="299896" y="2592290"/>
          <a:ext cx="3351761" cy="1572930"/>
        </a:xfrm>
        <a:prstGeom prst="ellipse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50000"/>
                <a:satMod val="300000"/>
              </a:schemeClr>
            </a:gs>
            <a:gs pos="35000">
              <a:schemeClr val="accent2">
                <a:hueOff val="3511139"/>
                <a:satOff val="-4379"/>
                <a:lumOff val="1030"/>
                <a:alphaOff val="0"/>
                <a:tint val="37000"/>
                <a:satMod val="30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smtClean="0">
              <a:latin typeface="Lotus Linotype"/>
              <a:ea typeface="Times New Roman"/>
              <a:cs typeface="Traditional Arabic"/>
            </a:rPr>
            <a:t>يعتبرون مجتهديهم في العصر الحاضر لهم مكانة مثل مكانة الإمام , ولذلك فهم لا يردون عليهم أبداً , ويطيعونهم طاعة مطلقة</a:t>
          </a:r>
          <a:endParaRPr lang="ar-SA" sz="1800" b="1" kern="1200" dirty="0"/>
        </a:p>
      </dsp:txBody>
      <dsp:txXfrm>
        <a:off x="790750" y="2822640"/>
        <a:ext cx="2370053" cy="1112230"/>
      </dsp:txXfrm>
    </dsp:sp>
    <dsp:sp modelId="{11E65853-32E4-43C0-95D2-B678DE44FB86}">
      <dsp:nvSpPr>
        <dsp:cNvPr id="0" name=""/>
        <dsp:cNvSpPr/>
      </dsp:nvSpPr>
      <dsp:spPr>
        <a:xfrm>
          <a:off x="1956075" y="864092"/>
          <a:ext cx="1139516" cy="1139516"/>
        </a:xfrm>
        <a:prstGeom prst="ellipse">
          <a:avLst/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tint val="50000"/>
                <a:satMod val="300000"/>
              </a:schemeClr>
            </a:gs>
            <a:gs pos="35000">
              <a:schemeClr val="accent2">
                <a:hueOff val="4096329"/>
                <a:satOff val="-5109"/>
                <a:lumOff val="1201"/>
                <a:alphaOff val="0"/>
                <a:tint val="37000"/>
                <a:satMod val="30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0" kern="1200" smtClean="0">
              <a:latin typeface="Times New Roman"/>
              <a:ea typeface="Times New Roman"/>
              <a:cs typeface="Traditional Arabic"/>
            </a:rPr>
            <a:t>يعلم الغيب </a:t>
          </a:r>
          <a:endParaRPr lang="ar-SA" sz="1800" b="0" kern="1200" dirty="0"/>
        </a:p>
      </dsp:txBody>
      <dsp:txXfrm>
        <a:off x="2122953" y="1030970"/>
        <a:ext cx="805760" cy="805760"/>
      </dsp:txXfrm>
    </dsp:sp>
    <dsp:sp modelId="{82F72172-11B7-46DB-8D53-786AC320BD1A}">
      <dsp:nvSpPr>
        <dsp:cNvPr id="0" name=""/>
        <dsp:cNvSpPr/>
      </dsp:nvSpPr>
      <dsp:spPr>
        <a:xfrm>
          <a:off x="3324237" y="144020"/>
          <a:ext cx="1139516" cy="1139516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0" kern="1200" smtClean="0">
              <a:latin typeface="Lotus Linotype"/>
              <a:ea typeface="Times New Roman"/>
              <a:cs typeface="Traditional Arabic"/>
            </a:rPr>
            <a:t>له سلطة كونية </a:t>
          </a:r>
          <a:endParaRPr lang="ar-SA" sz="1800" b="0" kern="1200" dirty="0"/>
        </a:p>
      </dsp:txBody>
      <dsp:txXfrm>
        <a:off x="3491115" y="310898"/>
        <a:ext cx="805760" cy="805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8299C-C655-435F-A24C-C2C24A21C4F3}">
      <dsp:nvSpPr>
        <dsp:cNvPr id="0" name=""/>
        <dsp:cNvSpPr/>
      </dsp:nvSpPr>
      <dsp:spPr>
        <a:xfrm>
          <a:off x="1784129" y="648876"/>
          <a:ext cx="5144709" cy="5144709"/>
        </a:xfrm>
        <a:prstGeom prst="blockArc">
          <a:avLst>
            <a:gd name="adj1" fmla="val 13114286"/>
            <a:gd name="adj2" fmla="val 16200000"/>
            <a:gd name="adj3" fmla="val 3901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EDF19-A697-49F9-A9E1-2A56D1A50633}">
      <dsp:nvSpPr>
        <dsp:cNvPr id="0" name=""/>
        <dsp:cNvSpPr/>
      </dsp:nvSpPr>
      <dsp:spPr>
        <a:xfrm>
          <a:off x="1784129" y="648876"/>
          <a:ext cx="5144709" cy="5144709"/>
        </a:xfrm>
        <a:prstGeom prst="blockArc">
          <a:avLst>
            <a:gd name="adj1" fmla="val 10028571"/>
            <a:gd name="adj2" fmla="val 13114286"/>
            <a:gd name="adj3" fmla="val 3901"/>
          </a:avLst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8B737-7587-43CC-B795-1F779FF03C00}">
      <dsp:nvSpPr>
        <dsp:cNvPr id="0" name=""/>
        <dsp:cNvSpPr/>
      </dsp:nvSpPr>
      <dsp:spPr>
        <a:xfrm>
          <a:off x="1784129" y="648876"/>
          <a:ext cx="5144709" cy="5144709"/>
        </a:xfrm>
        <a:prstGeom prst="blockArc">
          <a:avLst>
            <a:gd name="adj1" fmla="val 6942857"/>
            <a:gd name="adj2" fmla="val 10028571"/>
            <a:gd name="adj3" fmla="val 3901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FE115-F9ED-463A-B423-B4B49920DCDA}">
      <dsp:nvSpPr>
        <dsp:cNvPr id="0" name=""/>
        <dsp:cNvSpPr/>
      </dsp:nvSpPr>
      <dsp:spPr>
        <a:xfrm>
          <a:off x="1784129" y="648876"/>
          <a:ext cx="5144709" cy="5144709"/>
        </a:xfrm>
        <a:prstGeom prst="blockArc">
          <a:avLst>
            <a:gd name="adj1" fmla="val 3857143"/>
            <a:gd name="adj2" fmla="val 6942857"/>
            <a:gd name="adj3" fmla="val 3901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BD4DC-6096-498A-A9CC-C0FCDAFBEE02}">
      <dsp:nvSpPr>
        <dsp:cNvPr id="0" name=""/>
        <dsp:cNvSpPr/>
      </dsp:nvSpPr>
      <dsp:spPr>
        <a:xfrm>
          <a:off x="1784129" y="648876"/>
          <a:ext cx="5144709" cy="5144709"/>
        </a:xfrm>
        <a:prstGeom prst="blockArc">
          <a:avLst>
            <a:gd name="adj1" fmla="val 771429"/>
            <a:gd name="adj2" fmla="val 3857143"/>
            <a:gd name="adj3" fmla="val 3901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5CA3AD-54FF-460B-AF37-0C4CD7CDF846}">
      <dsp:nvSpPr>
        <dsp:cNvPr id="0" name=""/>
        <dsp:cNvSpPr/>
      </dsp:nvSpPr>
      <dsp:spPr>
        <a:xfrm>
          <a:off x="1784129" y="648876"/>
          <a:ext cx="5144709" cy="5144709"/>
        </a:xfrm>
        <a:prstGeom prst="blockArc">
          <a:avLst>
            <a:gd name="adj1" fmla="val 19285714"/>
            <a:gd name="adj2" fmla="val 771429"/>
            <a:gd name="adj3" fmla="val 3901"/>
          </a:avLst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388019-D16A-42EA-9CA7-57E24A458551}">
      <dsp:nvSpPr>
        <dsp:cNvPr id="0" name=""/>
        <dsp:cNvSpPr/>
      </dsp:nvSpPr>
      <dsp:spPr>
        <a:xfrm>
          <a:off x="1784129" y="648876"/>
          <a:ext cx="5144709" cy="5144709"/>
        </a:xfrm>
        <a:prstGeom prst="blockArc">
          <a:avLst>
            <a:gd name="adj1" fmla="val 16200000"/>
            <a:gd name="adj2" fmla="val 19285714"/>
            <a:gd name="adj3" fmla="val 390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53FD5-2C35-414A-8242-3C46C725E85C}">
      <dsp:nvSpPr>
        <dsp:cNvPr id="0" name=""/>
        <dsp:cNvSpPr/>
      </dsp:nvSpPr>
      <dsp:spPr>
        <a:xfrm>
          <a:off x="3360959" y="2225706"/>
          <a:ext cx="1991049" cy="1991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>
              <a:solidFill>
                <a:schemeClr val="tx1"/>
              </a:solidFill>
            </a:rPr>
            <a:t>العقائد المترتبة على عقيدة الرافضة في الإمامة والإمام</a:t>
          </a:r>
          <a:endParaRPr lang="ar-SA" sz="2200" b="1" kern="1200" dirty="0">
            <a:solidFill>
              <a:schemeClr val="tx1"/>
            </a:solidFill>
          </a:endParaRPr>
        </a:p>
      </dsp:txBody>
      <dsp:txXfrm>
        <a:off x="3652541" y="2517288"/>
        <a:ext cx="1407885" cy="1407885"/>
      </dsp:txXfrm>
    </dsp:sp>
    <dsp:sp modelId="{841D3FC9-487B-4BBC-BF0B-47F155596CD4}">
      <dsp:nvSpPr>
        <dsp:cNvPr id="0" name=""/>
        <dsp:cNvSpPr/>
      </dsp:nvSpPr>
      <dsp:spPr>
        <a:xfrm>
          <a:off x="3659616" y="2183"/>
          <a:ext cx="1393734" cy="13937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القول بتحريف القرآن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3863724" y="206291"/>
        <a:ext cx="985518" cy="985518"/>
      </dsp:txXfrm>
    </dsp:sp>
    <dsp:sp modelId="{192ED97C-71AA-4320-B6DD-1E2FC8BE7E46}">
      <dsp:nvSpPr>
        <dsp:cNvPr id="0" name=""/>
        <dsp:cNvSpPr/>
      </dsp:nvSpPr>
      <dsp:spPr>
        <a:xfrm>
          <a:off x="5631536" y="951810"/>
          <a:ext cx="1393734" cy="1393734"/>
        </a:xfrm>
        <a:prstGeom prst="ellipse">
          <a:avLst/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التعاون مع أعداء الإسلام والمسلمين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5835644" y="1155918"/>
        <a:ext cx="985518" cy="985518"/>
      </dsp:txXfrm>
    </dsp:sp>
    <dsp:sp modelId="{C92FA4AF-2B98-49D4-857A-C6F48E29B32D}">
      <dsp:nvSpPr>
        <dsp:cNvPr id="0" name=""/>
        <dsp:cNvSpPr/>
      </dsp:nvSpPr>
      <dsp:spPr>
        <a:xfrm>
          <a:off x="6118560" y="3085601"/>
          <a:ext cx="1393734" cy="1393734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تشويه الإسلام عقيدة وشريعة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6322668" y="3289709"/>
        <a:ext cx="985518" cy="985518"/>
      </dsp:txXfrm>
    </dsp:sp>
    <dsp:sp modelId="{B2F3F77D-577F-4474-AECF-729AEBD4760D}">
      <dsp:nvSpPr>
        <dsp:cNvPr id="0" name=""/>
        <dsp:cNvSpPr/>
      </dsp:nvSpPr>
      <dsp:spPr>
        <a:xfrm>
          <a:off x="4753949" y="4796769"/>
          <a:ext cx="1393734" cy="1393734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الشرك بأنواعه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4958057" y="5000877"/>
        <a:ext cx="985518" cy="985518"/>
      </dsp:txXfrm>
    </dsp:sp>
    <dsp:sp modelId="{5C4B404F-163A-4BC0-AA45-D0E538D95680}">
      <dsp:nvSpPr>
        <dsp:cNvPr id="0" name=""/>
        <dsp:cNvSpPr/>
      </dsp:nvSpPr>
      <dsp:spPr>
        <a:xfrm>
          <a:off x="2565283" y="4796769"/>
          <a:ext cx="1393734" cy="1393734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عدم الأخذ بالسنة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2769391" y="5000877"/>
        <a:ext cx="985518" cy="985518"/>
      </dsp:txXfrm>
    </dsp:sp>
    <dsp:sp modelId="{E9B8FDC7-5F75-4527-A9A1-C9340B6DEF9A}">
      <dsp:nvSpPr>
        <dsp:cNvPr id="0" name=""/>
        <dsp:cNvSpPr/>
      </dsp:nvSpPr>
      <dsp:spPr>
        <a:xfrm>
          <a:off x="1200672" y="3085601"/>
          <a:ext cx="1393734" cy="1393734"/>
        </a:xfrm>
        <a:prstGeom prst="ellipse">
          <a:avLst/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القول بتكفير الصحابة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1404780" y="3289709"/>
        <a:ext cx="985518" cy="985518"/>
      </dsp:txXfrm>
    </dsp:sp>
    <dsp:sp modelId="{7F9FD502-0E14-45F7-9B04-4C2326F8242D}">
      <dsp:nvSpPr>
        <dsp:cNvPr id="0" name=""/>
        <dsp:cNvSpPr/>
      </dsp:nvSpPr>
      <dsp:spPr>
        <a:xfrm>
          <a:off x="1687696" y="951810"/>
          <a:ext cx="1393734" cy="1393734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>
              <a:solidFill>
                <a:schemeClr val="tx1"/>
              </a:solidFill>
            </a:rPr>
            <a:t>التأويل الباطني للنصوص</a:t>
          </a:r>
          <a:endParaRPr lang="ar-SA" sz="1700" b="1" kern="1200" dirty="0">
            <a:solidFill>
              <a:schemeClr val="tx1"/>
            </a:solidFill>
          </a:endParaRPr>
        </a:p>
      </dsp:txBody>
      <dsp:txXfrm>
        <a:off x="1891804" y="1155918"/>
        <a:ext cx="985518" cy="985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6ED6AD8-ED2E-4F58-B467-A02759A2889C}" type="datetimeFigureOut">
              <a:rPr lang="ar-SA" smtClean="0"/>
              <a:t>17/09/34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3D22296-DDAC-493F-A1B1-5D399FC099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248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3CF5D-521E-41B7-ACE1-164140A04239}" type="slidenum">
              <a:rPr lang="ar-SA" smtClean="0">
                <a:solidFill>
                  <a:prstClr val="black"/>
                </a:solidFill>
              </a:rPr>
              <a:pPr/>
              <a:t>1</a:t>
            </a:fld>
            <a:endParaRPr lang="ar-S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3CF5D-521E-41B7-ACE1-164140A04239}" type="slidenum">
              <a:rPr lang="ar-SA" smtClean="0">
                <a:solidFill>
                  <a:prstClr val="black"/>
                </a:solidFill>
              </a:rPr>
              <a:pPr/>
              <a:t>2</a:t>
            </a:fld>
            <a:endParaRPr lang="ar-S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3CF5D-521E-41B7-ACE1-164140A04239}" type="slidenum">
              <a:rPr lang="ar-SA" smtClean="0">
                <a:solidFill>
                  <a:prstClr val="black"/>
                </a:solidFill>
              </a:rPr>
              <a:pPr/>
              <a:t>3</a:t>
            </a:fld>
            <a:endParaRPr lang="ar-S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734DE-F9CF-4750-A805-B5040A17C4C7}" type="datetime1">
              <a:rPr lang="ar-SA" smtClean="0"/>
              <a:t>17/09/34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6D4D9-CB42-4BD8-A937-ED1A845445EC}" type="datetime1">
              <a:rPr lang="ar-SA" smtClean="0"/>
              <a:t>17/09/34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7A4C-E7F0-4F1E-A0A4-ADDDCC9C0AC0}" type="datetime1">
              <a:rPr lang="ar-SA" smtClean="0"/>
              <a:t>17/09/34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1C18-ADA9-4317-A11B-C2D1C0A19130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84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7DD2-4DB1-432C-83D7-8E3F4EB44475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4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931-7C21-4B7B-93BA-79B8714C8564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69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3D2E1-D2DA-4DBA-95B0-232ECDDA5E47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54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F392-6F23-407A-88F3-E9DDCEE5FDC4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43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ABDC-3237-4FF8-9C60-1B7A928DE917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8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44326-1A10-41C8-9704-DEEF4FB64D65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12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2ACB-ED89-4569-A516-F373342095FB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93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FF2D-120D-4EE0-B1E0-2ADB4CE6E06C}" type="datetime1">
              <a:rPr lang="ar-SA" smtClean="0"/>
              <a:t>17/09/34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0BEF-49F8-476A-A990-BD14A45BC4AC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117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F348-C6C2-4B98-B52E-7D8E0E7DD98A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059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A1BB-394A-4198-8094-7D41B2DF3C81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069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6FE6-6ED9-4F95-93F2-7EFB23D5A861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37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5CB5-1CAF-4B1E-A080-449A46EDCC26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669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0EBE-ADA4-455D-95D8-65E7241B0FDD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151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BDC-34B3-4871-BFE8-7FAD0416550B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88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9F33-492E-4FD3-AA55-7460CF9238B7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891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72DBF-825C-4742-9C4C-C1086AB94DC3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3926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2B0-55A4-4C10-B70B-899AD24670C8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7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84AC-7683-4C11-8FAC-9D97DA52BE57}" type="datetime1">
              <a:rPr lang="ar-SA" smtClean="0"/>
              <a:t>17/09/34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C36DA-E56A-436D-A972-2F4079FFDD9F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089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6E2F-BA7B-44F8-8251-1A94AEB13150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614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43586-1071-427A-82B9-FB0CF2AF6620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255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2D0D0-C558-4DEF-90D2-160C96CC74A6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A41C-CF82-4FEC-AE5D-6390C5256A49}" type="datetime1">
              <a:rPr lang="ar-SA" smtClean="0"/>
              <a:t>17/09/34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BE69-79CE-4687-8A37-FEB110B52269}" type="datetime1">
              <a:rPr lang="ar-SA" smtClean="0"/>
              <a:t>17/09/34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9EF6-512E-483C-8AC8-EB07BAC7E20C}" type="datetime1">
              <a:rPr lang="ar-SA" smtClean="0"/>
              <a:t>17/09/34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D750-B10B-4D7C-AEC4-B27E874E6D85}" type="datetime1">
              <a:rPr lang="ar-SA" smtClean="0"/>
              <a:t>17/09/34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24AE-CBCC-42CD-BED1-3BCFD04D0B03}" type="datetime1">
              <a:rPr lang="ar-SA" smtClean="0"/>
              <a:t>17/09/34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F45CE-D433-40CA-93DF-B087BF14DC71}" type="datetime1">
              <a:rPr lang="ar-SA" smtClean="0"/>
              <a:t>17/09/34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B8170-C1CC-4769-A9BD-AE15D5684637}" type="datetime1">
              <a:rPr lang="ar-SA" smtClean="0"/>
              <a:t>17/09/34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دورة مختصرة في بيان مذهب الرافضة              إعداد د أبوزيد مكي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4FF00-9DA5-4613-8C80-2517550BE533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2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7BF09-CF78-476E-8FB8-175BDF8EE299}" type="datetime1">
              <a:rPr lang="ar-SA" smtClean="0">
                <a:solidFill>
                  <a:prstClr val="black">
                    <a:tint val="75000"/>
                  </a:prstClr>
                </a:solidFill>
              </a:rPr>
              <a:t>17/09/34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23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496855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ar-SA" sz="2800" b="1" dirty="0" smtClean="0"/>
              <a:t>                     </a:t>
            </a:r>
            <a:r>
              <a:rPr lang="ar-SA" sz="2800" b="1" dirty="0">
                <a:solidFill>
                  <a:srgbClr val="C00000"/>
                </a:solidFill>
              </a:rPr>
              <a:t>وَأَصْلُ قَوْلِ الرَّافِضَةِ </a:t>
            </a:r>
            <a:r>
              <a:rPr lang="ar-SA" sz="2800" b="1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ar-SA" sz="2800" b="1" dirty="0" smtClean="0"/>
              <a:t> </a:t>
            </a:r>
            <a:r>
              <a:rPr lang="ar-SA" sz="5400" b="1" dirty="0"/>
              <a:t>أَنَّ النَّبِيَّ صَلَّى اللَّهُ عَلَيْهِ وَسَلَّمَ نَصَّ عَلَى عَلِيٍّ نَصًّا قَاطِعًا لِلْعُذْرِ </a:t>
            </a:r>
            <a:r>
              <a:rPr lang="ar-SA" sz="5400" b="1" dirty="0" smtClean="0"/>
              <a:t>؛</a:t>
            </a:r>
          </a:p>
          <a:p>
            <a:pPr>
              <a:buNone/>
            </a:pPr>
            <a:r>
              <a:rPr lang="ar-SA" sz="5400" b="1" dirty="0" smtClean="0"/>
              <a:t> </a:t>
            </a:r>
            <a:r>
              <a:rPr lang="ar-SA" sz="5400" b="1" dirty="0"/>
              <a:t>وَأَنَّهُ إمَامٌ مَعْصُومٌ وَمَنْ خَالَفَهُ </a:t>
            </a:r>
            <a:r>
              <a:rPr lang="ar-SA" sz="5400" b="1" dirty="0" smtClean="0"/>
              <a:t>كَفَرَ. 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7611080" y="478486"/>
            <a:ext cx="8146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prstClr val="black"/>
                </a:solidFill>
              </a:rPr>
              <a:t>ابن تيمية</a:t>
            </a:r>
            <a:endParaRPr lang="ar-SA" dirty="0">
              <a:solidFill>
                <a:prstClr val="black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2800" b="1" dirty="0" smtClean="0"/>
              <a:t>وَلَا </a:t>
            </a:r>
            <a:r>
              <a:rPr lang="ar-SA" sz="2800" b="1" dirty="0"/>
              <a:t>رَيْبَ أَنَّهُمْ شَرٌّ مِنْ الْخَوَارِجِ : لَكِنَّ الْخَوَارِجَ كَانَ لَهُمْ فِي مَبْدَأِ الْإِسْلَامِ سَيْفٌ عَلَى أَهْلِ </a:t>
            </a:r>
            <a:r>
              <a:rPr lang="ar-SA" sz="2800" b="1" dirty="0" smtClean="0"/>
              <a:t>الْجَمَاعَةِ</a:t>
            </a:r>
          </a:p>
          <a:p>
            <a:r>
              <a:rPr lang="ar-SA" sz="2800" b="1" dirty="0" smtClean="0"/>
              <a:t> </a:t>
            </a:r>
            <a:r>
              <a:rPr lang="ar-SA" sz="2800" b="1" dirty="0"/>
              <a:t>وَمُوَالَاتُهُمْ الْكُفَّارَ أَعْظَمُ مِنْ سُيُوفِ الْخَوَارِجِ فَإِنَّ الْقَرَامِطَةَ والإسْماعِيليَّةَ وَنَحْوَهُمْ مِنْ أَهْلِ الْمُحَارَبَةِ لِأَهْلِ الْجَمَاعَةِ وَهُمْ مُنْتَسِبُونَ </a:t>
            </a:r>
            <a:r>
              <a:rPr lang="ar-SA" sz="2800" b="1" dirty="0" smtClean="0"/>
              <a:t>إلَيْهِمْ</a:t>
            </a:r>
          </a:p>
          <a:p>
            <a:r>
              <a:rPr lang="ar-SA" sz="2800" b="1" dirty="0" smtClean="0"/>
              <a:t> </a:t>
            </a:r>
            <a:r>
              <a:rPr lang="ar-SA" sz="2800" b="1" dirty="0"/>
              <a:t>وَأَمَّا الْخَوَارِجُ فَهُمْ مَعْرُوفُونَ بِالصِّدْقِ </a:t>
            </a:r>
            <a:r>
              <a:rPr lang="ar-SA" sz="2800" b="1" dirty="0" smtClean="0"/>
              <a:t>؛</a:t>
            </a:r>
          </a:p>
          <a:p>
            <a:r>
              <a:rPr lang="ar-SA" sz="2800" b="1" dirty="0" smtClean="0"/>
              <a:t> </a:t>
            </a:r>
            <a:r>
              <a:rPr lang="ar-SA" sz="2800" b="1" dirty="0"/>
              <a:t>وَالرَّوَافِضُ مَعْرُوفُونَ بِالْكَذِبِ </a:t>
            </a:r>
            <a:r>
              <a:rPr lang="ar-SA" sz="2800" b="1" dirty="0" smtClean="0"/>
              <a:t>.</a:t>
            </a:r>
          </a:p>
          <a:p>
            <a:r>
              <a:rPr lang="ar-SA" sz="2800" b="1" dirty="0" smtClean="0"/>
              <a:t> </a:t>
            </a:r>
            <a:r>
              <a:rPr lang="ar-SA" sz="2800" b="1" dirty="0"/>
              <a:t>وَالْخَوَارِجُ مَرَقُوا مِنْ الْإِسْلَامِ وَهَؤُلَاءِ نَابَذُوا الْإِسْلَامَ . </a:t>
            </a:r>
            <a:endParaRPr lang="ar-SA" sz="2800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18" name="Picture 2" descr="C:\Users\user1\Dropbox\المرسلات عن طريق الواتس\الواجب علينا تجاه الرافضة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3999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4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كائن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538765"/>
              </p:ext>
            </p:extLst>
          </p:nvPr>
        </p:nvGraphicFramePr>
        <p:xfrm>
          <a:off x="184150" y="111125"/>
          <a:ext cx="8959850" cy="649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4" imgW="7326694" imgH="10085620" progId="Word.Document.8">
                  <p:embed/>
                </p:oleObj>
              </mc:Choice>
              <mc:Fallback>
                <p:oleObj name="Document" r:id="rId4" imgW="7326694" imgH="1008562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150" y="111125"/>
                        <a:ext cx="8959850" cy="64928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93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كائن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442492"/>
              </p:ext>
            </p:extLst>
          </p:nvPr>
        </p:nvGraphicFramePr>
        <p:xfrm>
          <a:off x="395288" y="255588"/>
          <a:ext cx="8423275" cy="613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Document" r:id="rId4" imgW="7397956" imgH="9966270" progId="Word.Document.8">
                  <p:embed/>
                </p:oleObj>
              </mc:Choice>
              <mc:Fallback>
                <p:oleObj name="Document" r:id="rId4" imgW="7397956" imgH="996627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288" y="255588"/>
                        <a:ext cx="8423275" cy="61309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8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كائن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490397"/>
              </p:ext>
            </p:extLst>
          </p:nvPr>
        </p:nvGraphicFramePr>
        <p:xfrm>
          <a:off x="73025" y="165100"/>
          <a:ext cx="8999538" cy="658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4" imgW="7138101" imgH="9998000" progId="Word.Document.8">
                  <p:embed/>
                </p:oleObj>
              </mc:Choice>
              <mc:Fallback>
                <p:oleObj name="Document" r:id="rId4" imgW="7138101" imgH="99980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025" y="165100"/>
                        <a:ext cx="8999538" cy="6583363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48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33670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ar-SA" sz="2800" b="1" dirty="0" smtClean="0"/>
              <a:t>        </a:t>
            </a:r>
            <a:r>
              <a:rPr lang="ar-SA" sz="4400" b="1" dirty="0" smtClean="0"/>
              <a:t>وَأَنَّ </a:t>
            </a:r>
            <a:r>
              <a:rPr lang="ar-SA" sz="4400" b="1" dirty="0"/>
              <a:t>الْمُهَاجِرِينَ </a:t>
            </a:r>
            <a:r>
              <a:rPr lang="ar-SA" sz="4400" b="1" dirty="0" smtClean="0"/>
              <a:t>وَالْأَنْصَارَ</a:t>
            </a:r>
          </a:p>
          <a:p>
            <a:pPr>
              <a:buNone/>
            </a:pPr>
            <a:r>
              <a:rPr lang="ar-SA" sz="4400" b="1" dirty="0" smtClean="0"/>
              <a:t>1- </a:t>
            </a:r>
            <a:r>
              <a:rPr lang="ar-SA" sz="4400" b="1" dirty="0"/>
              <a:t>كَتَمُوا </a:t>
            </a:r>
            <a:r>
              <a:rPr lang="ar-SA" sz="4400" b="1" dirty="0" smtClean="0"/>
              <a:t>النَّصَّ</a:t>
            </a:r>
          </a:p>
          <a:p>
            <a:pPr>
              <a:buNone/>
            </a:pPr>
            <a:r>
              <a:rPr lang="ar-SA" sz="4400" b="1" dirty="0" smtClean="0"/>
              <a:t>2- </a:t>
            </a:r>
            <a:r>
              <a:rPr lang="ar-SA" sz="4400" b="1" dirty="0"/>
              <a:t>وَكَفَرُوا بِالْإِمَامِ الْمَعْصُومِ </a:t>
            </a:r>
            <a:r>
              <a:rPr lang="ar-SA" sz="4400" b="1" dirty="0" smtClean="0"/>
              <a:t>؛</a:t>
            </a:r>
          </a:p>
          <a:p>
            <a:pPr>
              <a:buNone/>
            </a:pPr>
            <a:r>
              <a:rPr lang="ar-SA" sz="4400" b="1" dirty="0" smtClean="0"/>
              <a:t>3- </a:t>
            </a:r>
            <a:r>
              <a:rPr lang="ar-SA" sz="4400" b="1" dirty="0"/>
              <a:t>وَاتَّبَعُوا أَهْوَاءَهُمْ وَبَدَّلُوا الدِّينَ وَغَيَّرُوا </a:t>
            </a:r>
            <a:r>
              <a:rPr lang="ar-SA" sz="4400" b="1" dirty="0" smtClean="0"/>
              <a:t>الشَّرِيعَةَ</a:t>
            </a:r>
          </a:p>
          <a:p>
            <a:pPr>
              <a:buNone/>
            </a:pPr>
            <a:r>
              <a:rPr lang="ar-SA" sz="4400" b="1" dirty="0" smtClean="0"/>
              <a:t>4- </a:t>
            </a:r>
            <a:r>
              <a:rPr lang="ar-SA" sz="4400" b="1" dirty="0"/>
              <a:t>وَظَلَمُوا وَاعْتَدَوْا </a:t>
            </a:r>
            <a:r>
              <a:rPr lang="ar-SA" sz="4400" b="1" dirty="0" smtClean="0"/>
              <a:t>؛</a:t>
            </a:r>
          </a:p>
          <a:p>
            <a:pPr>
              <a:buNone/>
            </a:pPr>
            <a:r>
              <a:rPr lang="ar-SA" sz="4400" b="1" dirty="0" smtClean="0"/>
              <a:t> </a:t>
            </a:r>
            <a:r>
              <a:rPr lang="ar-SA" sz="4400" b="1" dirty="0"/>
              <a:t>بَلْ كَفَرُوا إلَّا نَفَرًا قَلِيلًا : بِضْعَةَ عَشَر أَوْ </a:t>
            </a:r>
            <a:r>
              <a:rPr lang="ar-SA" sz="4400" b="1" dirty="0" smtClean="0"/>
              <a:t>أَكْثَرَ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7611080" y="478486"/>
            <a:ext cx="8146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prstClr val="black"/>
                </a:solidFill>
              </a:rPr>
              <a:t>ابن تيمية</a:t>
            </a:r>
            <a:endParaRPr lang="ar-SA" dirty="0">
              <a:solidFill>
                <a:prstClr val="black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2210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ar-SA" sz="4000" b="1" dirty="0" smtClean="0"/>
              <a:t>    </a:t>
            </a:r>
          </a:p>
          <a:p>
            <a:pPr>
              <a:buNone/>
            </a:pPr>
            <a:r>
              <a:rPr lang="ar-SA" sz="4000" b="1" dirty="0"/>
              <a:t> </a:t>
            </a:r>
            <a:r>
              <a:rPr lang="ar-SA" sz="4000" b="1" dirty="0" smtClean="0"/>
              <a:t>    ثُمَّ </a:t>
            </a:r>
            <a:r>
              <a:rPr lang="ar-SA" sz="4000" b="1" dirty="0"/>
              <a:t>يَقُولُونَ : إنَّ أَبَا بَكْرٍ وَعُمَرَ وَنَحْوَهُمَا </a:t>
            </a:r>
            <a:endParaRPr lang="ar-SA" sz="4000" b="1" dirty="0" smtClean="0"/>
          </a:p>
          <a:p>
            <a:pPr>
              <a:buNone/>
            </a:pPr>
            <a:r>
              <a:rPr lang="ar-SA" sz="4000" b="1" dirty="0" smtClean="0"/>
              <a:t>              مَازَالَا </a:t>
            </a:r>
            <a:r>
              <a:rPr lang="ar-SA" sz="4000" b="1" dirty="0"/>
              <a:t>مُنَافِقَيْنِ </a:t>
            </a:r>
            <a:r>
              <a:rPr lang="ar-SA" sz="4000" b="1" dirty="0" smtClean="0"/>
              <a:t>.</a:t>
            </a:r>
          </a:p>
          <a:p>
            <a:pPr>
              <a:buNone/>
            </a:pPr>
            <a:r>
              <a:rPr lang="ar-SA" sz="4000" b="1" dirty="0" smtClean="0"/>
              <a:t> </a:t>
            </a:r>
            <a:r>
              <a:rPr lang="ar-SA" sz="4000" b="1" dirty="0"/>
              <a:t>وَقَدْ يَقُولُونَ : بَلْ آمَنُوا ثُمَّ </a:t>
            </a:r>
            <a:r>
              <a:rPr lang="ar-SA" sz="4000" b="1" dirty="0" smtClean="0"/>
              <a:t>كَفَرُوا</a:t>
            </a:r>
            <a:endParaRPr lang="ar-SA" sz="4000" dirty="0"/>
          </a:p>
        </p:txBody>
      </p:sp>
      <p:sp>
        <p:nvSpPr>
          <p:cNvPr id="2" name="مربع نص 1"/>
          <p:cNvSpPr txBox="1"/>
          <p:nvPr/>
        </p:nvSpPr>
        <p:spPr>
          <a:xfrm>
            <a:off x="7611080" y="478486"/>
            <a:ext cx="81464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prstClr val="black"/>
                </a:solidFill>
              </a:rPr>
              <a:t>ابن تيمية</a:t>
            </a:r>
            <a:endParaRPr lang="ar-SA" dirty="0">
              <a:solidFill>
                <a:prstClr val="black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34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b="1" dirty="0">
                <a:latin typeface="Times New Roman"/>
                <a:ea typeface="Times New Roman"/>
                <a:cs typeface="Traditional Arabic"/>
              </a:rPr>
              <a:t>الشيعة </a:t>
            </a:r>
            <a:r>
              <a:rPr lang="ar-SA" b="1" dirty="0" smtClean="0">
                <a:latin typeface="Times New Roman"/>
                <a:ea typeface="Times New Roman"/>
                <a:cs typeface="Traditional Arabic"/>
              </a:rPr>
              <a:t>الاثنا </a:t>
            </a:r>
            <a:r>
              <a:rPr lang="ar-SA" b="1" dirty="0">
                <a:latin typeface="Times New Roman"/>
                <a:ea typeface="Times New Roman"/>
                <a:cs typeface="Traditional Arabic"/>
              </a:rPr>
              <a:t>عشرية 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Low"/>
            <a:r>
              <a:rPr lang="ar-SA" dirty="0">
                <a:latin typeface="Times New Roman"/>
                <a:ea typeface="Times New Roman"/>
                <a:cs typeface="Traditional Arabic"/>
              </a:rPr>
              <a:t>	هم الذين يتولون علياً ـ </a:t>
            </a:r>
            <a:r>
              <a:rPr lang="en-US" dirty="0">
                <a:latin typeface="Times New Roman"/>
                <a:ea typeface="Times New Roman"/>
                <a:cs typeface="Traditional Arabic"/>
                <a:sym typeface="AGA Arabesque"/>
              </a:rPr>
              <a:t></a:t>
            </a:r>
            <a:r>
              <a:rPr lang="en-US" dirty="0">
                <a:latin typeface="Traditional Arabic"/>
                <a:ea typeface="Times New Roman"/>
              </a:rPr>
              <a:t> </a:t>
            </a:r>
            <a:r>
              <a:rPr lang="ar-SA" dirty="0">
                <a:latin typeface="Traditional Arabic"/>
                <a:ea typeface="Times New Roman"/>
              </a:rPr>
              <a:t>ـ على وجه الخصوص , ويقولون بإمامته بعد الرسول </a:t>
            </a:r>
            <a:r>
              <a:rPr lang="en-US" dirty="0">
                <a:latin typeface="Times New Roman"/>
                <a:ea typeface="Times New Roman"/>
                <a:cs typeface="Traditional Arabic"/>
                <a:sym typeface="AGA Arabesque"/>
              </a:rPr>
              <a:t></a:t>
            </a:r>
            <a:r>
              <a:rPr lang="ar-QA" dirty="0">
                <a:latin typeface="Times New Roman"/>
                <a:ea typeface="Times New Roman"/>
                <a:cs typeface="Traditional Arabic"/>
              </a:rPr>
              <a:t> بالنص </a:t>
            </a:r>
            <a:r>
              <a:rPr lang="ar-QA" dirty="0" smtClean="0">
                <a:latin typeface="Times New Roman"/>
                <a:ea typeface="Times New Roman"/>
                <a:cs typeface="Traditional Arabic"/>
              </a:rPr>
              <a:t>والتعيين,</a:t>
            </a:r>
            <a:endParaRPr lang="ar-SA" dirty="0" smtClean="0">
              <a:latin typeface="Times New Roman"/>
              <a:ea typeface="Times New Roman"/>
              <a:cs typeface="Traditional Arabic"/>
            </a:endParaRPr>
          </a:p>
          <a:p>
            <a:pPr algn="justLow"/>
            <a:r>
              <a:rPr lang="ar-QA" dirty="0" smtClean="0">
                <a:latin typeface="Times New Roman"/>
                <a:ea typeface="Times New Roman"/>
                <a:cs typeface="Traditional Arabic"/>
              </a:rPr>
              <a:t> </a:t>
            </a:r>
            <a:r>
              <a:rPr lang="ar-QA" dirty="0">
                <a:latin typeface="Times New Roman"/>
                <a:ea typeface="Times New Roman"/>
                <a:cs typeface="Traditional Arabic"/>
              </a:rPr>
              <a:t>وبلا </a:t>
            </a:r>
            <a:r>
              <a:rPr lang="ar-QA" dirty="0" smtClean="0">
                <a:latin typeface="Times New Roman"/>
                <a:ea typeface="Times New Roman"/>
                <a:cs typeface="Traditional Arabic"/>
              </a:rPr>
              <a:t>ف</a:t>
            </a:r>
            <a:r>
              <a:rPr lang="ar-SA" dirty="0">
                <a:latin typeface="Times New Roman"/>
                <a:ea typeface="Times New Roman"/>
                <a:cs typeface="Traditional Arabic"/>
              </a:rPr>
              <a:t>ص</a:t>
            </a:r>
            <a:r>
              <a:rPr lang="ar-QA" dirty="0" smtClean="0">
                <a:latin typeface="Times New Roman"/>
                <a:ea typeface="Times New Roman"/>
                <a:cs typeface="Traditional Arabic"/>
              </a:rPr>
              <a:t>ل ,</a:t>
            </a:r>
            <a:endParaRPr lang="ar-SA" dirty="0" smtClean="0">
              <a:latin typeface="Times New Roman"/>
              <a:ea typeface="Times New Roman"/>
              <a:cs typeface="Traditional Arabic"/>
            </a:endParaRPr>
          </a:p>
          <a:p>
            <a:pPr algn="justLow"/>
            <a:r>
              <a:rPr lang="ar-QA" dirty="0" smtClean="0">
                <a:latin typeface="Times New Roman"/>
                <a:ea typeface="Times New Roman"/>
                <a:cs typeface="Traditional Arabic"/>
              </a:rPr>
              <a:t> </a:t>
            </a:r>
            <a:r>
              <a:rPr lang="ar-QA" dirty="0">
                <a:latin typeface="Times New Roman"/>
                <a:ea typeface="Times New Roman"/>
                <a:cs typeface="Traditional Arabic"/>
              </a:rPr>
              <a:t>وأن الإمامة لا تخرج من أولاده </a:t>
            </a:r>
            <a:r>
              <a:rPr lang="ar-QA" dirty="0" smtClean="0">
                <a:latin typeface="Times New Roman"/>
                <a:ea typeface="Times New Roman"/>
                <a:cs typeface="Traditional Arabic"/>
              </a:rPr>
              <a:t>,</a:t>
            </a:r>
            <a:endParaRPr lang="ar-SA" dirty="0" smtClean="0">
              <a:latin typeface="Times New Roman"/>
              <a:ea typeface="Times New Roman"/>
              <a:cs typeface="Traditional Arabic"/>
            </a:endParaRPr>
          </a:p>
          <a:p>
            <a:pPr algn="justLow"/>
            <a:r>
              <a:rPr lang="ar-QA" dirty="0" smtClean="0">
                <a:latin typeface="Times New Roman"/>
                <a:ea typeface="Times New Roman"/>
                <a:cs typeface="Traditional Arabic"/>
              </a:rPr>
              <a:t> </a:t>
            </a:r>
            <a:r>
              <a:rPr lang="ar-QA" dirty="0">
                <a:latin typeface="Times New Roman"/>
                <a:ea typeface="Times New Roman"/>
                <a:cs typeface="Traditional Arabic"/>
              </a:rPr>
              <a:t>ويسوقون الإمامة إلى الإمام الثاني عشر محمد بن الحسن العسكري </a:t>
            </a:r>
            <a:endParaRPr lang="ar-SA" dirty="0" smtClean="0">
              <a:latin typeface="Times New Roman"/>
              <a:ea typeface="Times New Roman"/>
              <a:cs typeface="Traditional Arabic"/>
            </a:endParaRPr>
          </a:p>
          <a:p>
            <a:pPr algn="justLow"/>
            <a:r>
              <a:rPr lang="ar-QA" dirty="0" smtClean="0">
                <a:latin typeface="Times New Roman"/>
                <a:ea typeface="Times New Roman"/>
                <a:cs typeface="Traditional Arabic"/>
              </a:rPr>
              <a:t>( </a:t>
            </a:r>
            <a:r>
              <a:rPr lang="ar-QA" dirty="0">
                <a:latin typeface="Times New Roman"/>
                <a:ea typeface="Times New Roman"/>
                <a:cs typeface="Traditional Arabic"/>
              </a:rPr>
              <a:t>المهدي المنتظر, الحي الغائب ), والذي غاب غيبته الكبرى عام 329هـ وسيرجع </a:t>
            </a:r>
            <a:r>
              <a:rPr lang="ar-QA" dirty="0" smtClean="0">
                <a:latin typeface="Times New Roman"/>
                <a:ea typeface="Times New Roman"/>
                <a:cs typeface="Traditional Arabic"/>
              </a:rPr>
              <a:t>للظهور</a:t>
            </a:r>
            <a:r>
              <a:rPr lang="ar-SA" dirty="0" smtClean="0">
                <a:latin typeface="Times New Roman"/>
                <a:ea typeface="Times New Roman"/>
                <a:cs typeface="Traditional Arabic"/>
              </a:rPr>
              <a:t> كما يزعمون</a:t>
            </a:r>
            <a:r>
              <a:rPr lang="ar-QA" dirty="0" smtClean="0">
                <a:latin typeface="Times New Roman"/>
                <a:ea typeface="Times New Roman"/>
                <a:cs typeface="Traditional Arabic"/>
              </a:rPr>
              <a:t> </a:t>
            </a:r>
            <a:r>
              <a:rPr lang="ar-QA" dirty="0">
                <a:latin typeface="Times New Roman"/>
                <a:ea typeface="Times New Roman"/>
                <a:cs typeface="Traditional Arabic"/>
              </a:rPr>
              <a:t>ليملأ الأرض عدلاً ونوراً كما ملئت ظلماً وجوراً. </a:t>
            </a:r>
            <a:endParaRPr lang="en-US" sz="2000" dirty="0">
              <a:latin typeface="Times New Roman"/>
              <a:ea typeface="Times New Roman"/>
            </a:endParaRPr>
          </a:p>
          <a:p>
            <a:endParaRPr lang="ar-SA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6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1333889116"/>
              </p:ext>
            </p:extLst>
          </p:nvPr>
        </p:nvGraphicFramePr>
        <p:xfrm>
          <a:off x="179512" y="116632"/>
          <a:ext cx="8712968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>
          <a:xfrm>
            <a:off x="5796136" y="6237312"/>
            <a:ext cx="2895600" cy="36512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b="1" smtClean="0">
                <a:solidFill>
                  <a:schemeClr val="tx1"/>
                </a:solidFill>
              </a:rPr>
              <a:t>دورة مختصرة في بيان مذهب الرافضة              إعداد د أبوزيد مكي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3002331788"/>
              </p:ext>
            </p:extLst>
          </p:nvPr>
        </p:nvGraphicFramePr>
        <p:xfrm>
          <a:off x="179512" y="260648"/>
          <a:ext cx="878497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1"/>
          <p:cNvSpPr>
            <a:spLocks noGrp="1"/>
          </p:cNvSpPr>
          <p:nvPr>
            <p:ph type="ftr" sz="quarter" idx="11"/>
          </p:nvPr>
        </p:nvSpPr>
        <p:spPr>
          <a:xfrm>
            <a:off x="6948264" y="5877272"/>
            <a:ext cx="2016224" cy="65315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SA" b="1" smtClean="0">
                <a:solidFill>
                  <a:schemeClr val="tx1"/>
                </a:solidFill>
              </a:rPr>
              <a:t>دورة مختصرة في بيان مذهب الرافضة              إعداد د أبوزيد مكي</a:t>
            </a:r>
            <a:endParaRPr lang="ar-S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204742570"/>
              </p:ext>
            </p:extLst>
          </p:nvPr>
        </p:nvGraphicFramePr>
        <p:xfrm>
          <a:off x="179512" y="260648"/>
          <a:ext cx="871296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>
          <a:xfrm>
            <a:off x="7740352" y="5733256"/>
            <a:ext cx="1095400" cy="653157"/>
          </a:xfrm>
          <a:solidFill>
            <a:srgbClr val="92D050"/>
          </a:solidFill>
        </p:spPr>
        <p:txBody>
          <a:bodyPr/>
          <a:lstStyle/>
          <a:p>
            <a:r>
              <a:rPr lang="ar-SA" b="1" smtClean="0">
                <a:solidFill>
                  <a:schemeClr val="tx1"/>
                </a:solidFill>
              </a:rPr>
              <a:t>دورة مختصرة في بيان مذهب الرافضة              إعداد د أبوزيد مكي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ar-SA" b="1" dirty="0" smtClean="0"/>
              <a:t>. وَأَكْثَرُهُمْ يُكَفِّرُ مَنْ خَالَفَ قَوْلَهُمْ </a:t>
            </a:r>
          </a:p>
          <a:p>
            <a:r>
              <a:rPr lang="ar-SA" b="1" dirty="0" smtClean="0"/>
              <a:t>وَيُسَمُّونَ أَنْفُسَهُمْ الْمُؤْمِنِينَ وَمَنْ خَالَفَهُمْ كُفَّارًا </a:t>
            </a:r>
          </a:p>
          <a:p>
            <a:r>
              <a:rPr lang="ar-SA" b="1" dirty="0" smtClean="0"/>
              <a:t>وَيَجْعَلُونَ مَدَائِنَ الْإِسْلَامِ الَّتِي لَا تَظْهَرُ فِيهَا أَقْوَالُهُمْ دَارَ رِدَّةٍ أَسْوَأَ حَالًا مِنْ مَدَائِنِ الْمُشْرِكِينَ وَالنَّصَارَى</a:t>
            </a:r>
          </a:p>
          <a:p>
            <a:r>
              <a:rPr lang="ar-SA" b="1" dirty="0" smtClean="0"/>
              <a:t> وَلِهَذَا يُوَالُونَ الْيَهُودَ وَالنَّصَارَى وَالْمُشْرِكِينَ عَلَى بَعْضِ جُمْهُورِ الْمُسْلِمِينَ وَعَلَى مُعَادَاتِهِمْ وَمُحَارَبَتِهِمْ :</a:t>
            </a:r>
          </a:p>
          <a:p>
            <a:r>
              <a:rPr lang="ar-SA" b="1" dirty="0" smtClean="0"/>
              <a:t> كَمَا عُرِفَ مِنْ مُوَالَاتِهِمْ الْكُفَّارَ الْمُشْرِكِينَ عَلَى جُمْهُورِ الْمُسْلِمِينَ ؛ </a:t>
            </a:r>
          </a:p>
          <a:p>
            <a:r>
              <a:rPr lang="ar-SA" b="1" dirty="0" smtClean="0"/>
              <a:t>وَمِنْ مُوَالَاتِهِمْ الْإِفْرِنْجَ النَّصَارَى عَلَى جُمْهُورِ الْمُسْلِمِينَ ؛</a:t>
            </a:r>
          </a:p>
          <a:p>
            <a:r>
              <a:rPr lang="ar-SA" b="1" dirty="0" smtClean="0"/>
              <a:t> وَمِنْ مُوَالَاتِهِمْ الْيَهُودَ عَلَى جُمْهُورِ الْمُسْلِمِينَ . 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84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2800" b="1" dirty="0"/>
              <a:t>وَمِنْهُمْ ظَهَرَتْ أُمَّهَاتُ الزَّنْدَقَةِ وَالنِّفَاقِ كَزَنْدَقَةِ الْقَرَامِطَةِ الْبَاطِنِيَّةِ وَأَمْثَالِهِمْ </a:t>
            </a:r>
            <a:endParaRPr lang="ar-SA" sz="2800" b="1" dirty="0" smtClean="0"/>
          </a:p>
          <a:p>
            <a:r>
              <a:rPr lang="ar-SA" sz="2800" b="1" dirty="0" smtClean="0"/>
              <a:t>وَلَا </a:t>
            </a:r>
            <a:r>
              <a:rPr lang="ar-SA" sz="2800" b="1" dirty="0"/>
              <a:t>رَيْبَ أَنَّهُمْ أَبْعَدُ طَوَائِفِ الْمُبْتَدِعَةِ عَنْ الْكِتَابِ </a:t>
            </a:r>
            <a:r>
              <a:rPr lang="ar-SA" sz="2800" b="1" dirty="0" smtClean="0"/>
              <a:t>وَالسُّنَّةِ</a:t>
            </a:r>
          </a:p>
          <a:p>
            <a:r>
              <a:rPr lang="ar-SA" sz="2800" b="1" dirty="0" smtClean="0"/>
              <a:t> </a:t>
            </a:r>
            <a:r>
              <a:rPr lang="ar-SA" sz="2800" b="1" dirty="0"/>
              <a:t>وَلِهَذَا كَانُوا هُمْ الْمَشْهُورِينَ عِنْدَ الْعَامَّةِ بِالْمُخَالَفَةِ </a:t>
            </a:r>
            <a:r>
              <a:rPr lang="ar-SA" sz="2800" b="1" dirty="0" smtClean="0"/>
              <a:t>لِلسُّنَّةِ</a:t>
            </a:r>
          </a:p>
          <a:p>
            <a:r>
              <a:rPr lang="ar-SA" sz="2800" b="1" dirty="0" smtClean="0"/>
              <a:t> </a:t>
            </a:r>
            <a:r>
              <a:rPr lang="ar-SA" sz="2800" b="1" dirty="0"/>
              <a:t>فَجُمْهُورُ الْعَامَّةِ لَا تَعْرِفُ ضِدَّ السُّنِّيِّ إلَّا الرَّافِضِيَّ </a:t>
            </a:r>
            <a:endParaRPr lang="ar-SA" sz="2800" b="1" dirty="0" smtClean="0"/>
          </a:p>
          <a:p>
            <a:r>
              <a:rPr lang="ar-SA" sz="2800" b="1" dirty="0" smtClean="0"/>
              <a:t>فَإِذَا </a:t>
            </a:r>
            <a:r>
              <a:rPr lang="ar-SA" sz="2800" b="1" dirty="0"/>
              <a:t>قَالَ أَحَدُهُمْ : أَنَا سُنِّيٌّ فَإِنَّمَا مَعْنَاهُ لَسْت رافضيا . </a:t>
            </a:r>
            <a:endParaRPr lang="ar-SA" sz="2800" b="1" dirty="0" smtClean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prstClr val="black">
                    <a:tint val="75000"/>
                  </a:prstClr>
                </a:solidFill>
              </a:rPr>
              <a:t>دورة مختصرة في بيان مذهب الرافضة              إعداد د أبوزيد مكي</a:t>
            </a:r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ar-S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0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590</Words>
  <Application>Microsoft Office PowerPoint</Application>
  <PresentationFormat>عرض على الشاشة (3:4)‏</PresentationFormat>
  <Paragraphs>96</Paragraphs>
  <Slides>14</Slides>
  <Notes>3</Notes>
  <HiddenSlides>0</HiddenSlides>
  <MMClips>0</MMClips>
  <ScaleCrop>false</ScaleCrop>
  <HeadingPairs>
    <vt:vector size="6" baseType="variant">
      <vt:variant>
        <vt:lpstr>نسق</vt:lpstr>
      </vt:variant>
      <vt:variant>
        <vt:i4>3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سمة Office</vt:lpstr>
      <vt:lpstr>1_سمة Office</vt:lpstr>
      <vt:lpstr>2_سمة Office</vt:lpstr>
      <vt:lpstr>Document</vt:lpstr>
      <vt:lpstr>عرض تقديمي في PowerPoint</vt:lpstr>
      <vt:lpstr>عرض تقديمي في PowerPoint</vt:lpstr>
      <vt:lpstr>عرض تقديمي في PowerPoint</vt:lpstr>
      <vt:lpstr>الشيعة الاثنا عشرية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الرافضة</dc:title>
  <dc:creator>أبوزيد</dc:creator>
  <cp:lastModifiedBy>د أبوزيد</cp:lastModifiedBy>
  <cp:revision>19</cp:revision>
  <dcterms:created xsi:type="dcterms:W3CDTF">2013-05-01T16:58:38Z</dcterms:created>
  <dcterms:modified xsi:type="dcterms:W3CDTF">2013-07-23T21:23:17Z</dcterms:modified>
</cp:coreProperties>
</file>