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2"/>
  </p:notesMasterIdLst>
  <p:sldIdLst>
    <p:sldId id="309" r:id="rId2"/>
    <p:sldId id="310" r:id="rId3"/>
    <p:sldId id="308" r:id="rId4"/>
    <p:sldId id="298" r:id="rId5"/>
    <p:sldId id="282" r:id="rId6"/>
    <p:sldId id="291" r:id="rId7"/>
    <p:sldId id="311" r:id="rId8"/>
    <p:sldId id="262" r:id="rId9"/>
    <p:sldId id="292" r:id="rId10"/>
    <p:sldId id="259" r:id="rId11"/>
    <p:sldId id="293" r:id="rId12"/>
    <p:sldId id="294" r:id="rId13"/>
    <p:sldId id="295" r:id="rId14"/>
    <p:sldId id="297" r:id="rId15"/>
    <p:sldId id="296" r:id="rId16"/>
    <p:sldId id="257" r:id="rId17"/>
    <p:sldId id="290" r:id="rId18"/>
    <p:sldId id="284" r:id="rId19"/>
    <p:sldId id="283" r:id="rId20"/>
    <p:sldId id="288"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86381" autoAdjust="0"/>
  </p:normalViewPr>
  <p:slideViewPr>
    <p:cSldViewPr>
      <p:cViewPr>
        <p:scale>
          <a:sx n="108" d="100"/>
          <a:sy n="108" d="100"/>
        </p:scale>
        <p:origin x="-78"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618D51-1493-4E7B-8D84-E8CED0550C60}" type="doc">
      <dgm:prSet loTypeId="urn:microsoft.com/office/officeart/2005/8/layout/hierarchy1" loCatId="hierarchy" qsTypeId="urn:microsoft.com/office/officeart/2005/8/quickstyle/simple1" qsCatId="simple" csTypeId="urn:microsoft.com/office/officeart/2005/8/colors/accent2_4" csCatId="accent2" phldr="1"/>
      <dgm:spPr/>
      <dgm:t>
        <a:bodyPr/>
        <a:lstStyle/>
        <a:p>
          <a:pPr rtl="1"/>
          <a:endParaRPr lang="ar-SA"/>
        </a:p>
      </dgm:t>
    </dgm:pt>
    <dgm:pt modelId="{026B1EC8-8A9E-4F21-979C-41EF23E3B292}">
      <dgm:prSet phldrT="[نص]"/>
      <dgm:spPr/>
      <dgm:t>
        <a:bodyPr/>
        <a:lstStyle/>
        <a:p>
          <a:pPr rtl="1"/>
          <a:r>
            <a:rPr lang="ar-SA" dirty="0" smtClean="0"/>
            <a:t>عقيدتنا في كلام الله تعالى والقرآن</a:t>
          </a:r>
          <a:endParaRPr lang="ar-SA" dirty="0"/>
        </a:p>
      </dgm:t>
    </dgm:pt>
    <dgm:pt modelId="{858C6FDC-9994-493B-9855-E7BCB102D867}" type="parTrans" cxnId="{FA7872A8-9C76-4091-BAC0-EA3234F29D38}">
      <dgm:prSet/>
      <dgm:spPr/>
      <dgm:t>
        <a:bodyPr/>
        <a:lstStyle/>
        <a:p>
          <a:pPr rtl="1"/>
          <a:endParaRPr lang="ar-SA"/>
        </a:p>
      </dgm:t>
    </dgm:pt>
    <dgm:pt modelId="{13DCAD55-AF98-4BA4-AAE7-57C01EF466FA}" type="sibTrans" cxnId="{FA7872A8-9C76-4091-BAC0-EA3234F29D38}">
      <dgm:prSet/>
      <dgm:spPr/>
      <dgm:t>
        <a:bodyPr/>
        <a:lstStyle/>
        <a:p>
          <a:pPr rtl="1"/>
          <a:endParaRPr lang="ar-SA"/>
        </a:p>
      </dgm:t>
    </dgm:pt>
    <dgm:pt modelId="{5CDE4C9E-9EB3-40B1-81BE-72FB304366C9}">
      <dgm:prSet phldrT="[نص]"/>
      <dgm:spPr/>
      <dgm:t>
        <a:bodyPr/>
        <a:lstStyle/>
        <a:p>
          <a:pPr rtl="1"/>
          <a:r>
            <a:rPr lang="ar-SA" dirty="0" smtClean="0"/>
            <a:t>عقيدتنا في القرآن</a:t>
          </a:r>
          <a:endParaRPr lang="ar-SA" dirty="0"/>
        </a:p>
      </dgm:t>
    </dgm:pt>
    <dgm:pt modelId="{FD32EA95-1794-4159-9AF3-AD38B209B7D3}" type="parTrans" cxnId="{1721769A-2035-4D87-984C-3366922C3E6B}">
      <dgm:prSet/>
      <dgm:spPr/>
      <dgm:t>
        <a:bodyPr/>
        <a:lstStyle/>
        <a:p>
          <a:pPr rtl="1"/>
          <a:endParaRPr lang="ar-SA"/>
        </a:p>
      </dgm:t>
    </dgm:pt>
    <dgm:pt modelId="{DD2D2457-4B96-4F4C-8107-5EDC171A90C3}" type="sibTrans" cxnId="{1721769A-2035-4D87-984C-3366922C3E6B}">
      <dgm:prSet/>
      <dgm:spPr/>
      <dgm:t>
        <a:bodyPr/>
        <a:lstStyle/>
        <a:p>
          <a:pPr rtl="1"/>
          <a:endParaRPr lang="ar-SA"/>
        </a:p>
      </dgm:t>
    </dgm:pt>
    <dgm:pt modelId="{51B6B27A-A6DB-41C0-8231-06A61B14762C}">
      <dgm:prSet phldrT="[نص]"/>
      <dgm:spPr/>
      <dgm:t>
        <a:bodyPr/>
        <a:lstStyle/>
        <a:p>
          <a:pPr rtl="1"/>
          <a:r>
            <a:rPr lang="ar-SA" dirty="0" smtClean="0"/>
            <a:t>فهو من الله بدأ وإليه يعود</a:t>
          </a:r>
        </a:p>
        <a:p>
          <a:pPr rtl="1"/>
          <a:r>
            <a:rPr lang="ar-SA" dirty="0" smtClean="0"/>
            <a:t> كلام الله غير مخلوق</a:t>
          </a:r>
          <a:endParaRPr lang="ar-SA" dirty="0"/>
        </a:p>
      </dgm:t>
    </dgm:pt>
    <dgm:pt modelId="{504983E8-65A1-4067-8FAB-A0DF2FB60F53}" type="parTrans" cxnId="{13ADDED6-EBA3-4629-9CDF-974028D2595B}">
      <dgm:prSet/>
      <dgm:spPr/>
      <dgm:t>
        <a:bodyPr/>
        <a:lstStyle/>
        <a:p>
          <a:pPr rtl="1"/>
          <a:endParaRPr lang="ar-SA"/>
        </a:p>
      </dgm:t>
    </dgm:pt>
    <dgm:pt modelId="{5FFB2531-3C60-4A75-8705-FDD81017AA11}" type="sibTrans" cxnId="{13ADDED6-EBA3-4629-9CDF-974028D2595B}">
      <dgm:prSet/>
      <dgm:spPr/>
      <dgm:t>
        <a:bodyPr/>
        <a:lstStyle/>
        <a:p>
          <a:pPr rtl="1"/>
          <a:endParaRPr lang="ar-SA"/>
        </a:p>
      </dgm:t>
    </dgm:pt>
    <dgm:pt modelId="{8358F528-2E90-4833-B173-0E8C2C291DE4}">
      <dgm:prSet phldrT="[نص]"/>
      <dgm:spPr/>
      <dgm:t>
        <a:bodyPr/>
        <a:lstStyle/>
        <a:p>
          <a:pPr rtl="1"/>
          <a:r>
            <a:rPr lang="ar-SA" dirty="0" smtClean="0"/>
            <a:t>أنه كلام الله تكلم به حقيقة وسمعه منه جبريل وبلغه رسوله وبلغه الرسول لأمته</a:t>
          </a:r>
          <a:endParaRPr lang="ar-SA" dirty="0"/>
        </a:p>
      </dgm:t>
    </dgm:pt>
    <dgm:pt modelId="{3F5BD9CE-9315-496B-8E7B-9C6DC3A3DC8F}" type="parTrans" cxnId="{0CD1CCEA-1CA3-4421-A4F2-DB2BC5D7B478}">
      <dgm:prSet/>
      <dgm:spPr/>
      <dgm:t>
        <a:bodyPr/>
        <a:lstStyle/>
        <a:p>
          <a:pPr rtl="1"/>
          <a:endParaRPr lang="ar-SA"/>
        </a:p>
      </dgm:t>
    </dgm:pt>
    <dgm:pt modelId="{4106F456-8726-4451-AF8B-2B8F05ABB0C8}" type="sibTrans" cxnId="{0CD1CCEA-1CA3-4421-A4F2-DB2BC5D7B478}">
      <dgm:prSet/>
      <dgm:spPr/>
      <dgm:t>
        <a:bodyPr/>
        <a:lstStyle/>
        <a:p>
          <a:pPr rtl="1"/>
          <a:endParaRPr lang="ar-SA"/>
        </a:p>
      </dgm:t>
    </dgm:pt>
    <dgm:pt modelId="{0458B26A-F030-4904-A0AD-0E0231528A4E}">
      <dgm:prSet phldrT="[نص]"/>
      <dgm:spPr/>
      <dgm:t>
        <a:bodyPr/>
        <a:lstStyle/>
        <a:p>
          <a:pPr rtl="1"/>
          <a:r>
            <a:rPr lang="ar-SA" dirty="0" smtClean="0"/>
            <a:t>عقيدتنا في كلام الله تعالى</a:t>
          </a:r>
          <a:endParaRPr lang="ar-SA" dirty="0"/>
        </a:p>
      </dgm:t>
    </dgm:pt>
    <dgm:pt modelId="{BC4C80CF-997F-44E7-985E-1B4BA489FC77}" type="parTrans" cxnId="{4004121B-36A7-4D0E-811B-748F6EC8F726}">
      <dgm:prSet/>
      <dgm:spPr/>
      <dgm:t>
        <a:bodyPr/>
        <a:lstStyle/>
        <a:p>
          <a:pPr rtl="1"/>
          <a:endParaRPr lang="ar-SA"/>
        </a:p>
      </dgm:t>
    </dgm:pt>
    <dgm:pt modelId="{42474483-ED41-47D9-B710-24531088F217}" type="sibTrans" cxnId="{4004121B-36A7-4D0E-811B-748F6EC8F726}">
      <dgm:prSet/>
      <dgm:spPr/>
      <dgm:t>
        <a:bodyPr/>
        <a:lstStyle/>
        <a:p>
          <a:pPr rtl="1"/>
          <a:endParaRPr lang="ar-SA"/>
        </a:p>
      </dgm:t>
    </dgm:pt>
    <dgm:pt modelId="{B923EE9B-DA1B-489E-98AB-FC09796BED3F}">
      <dgm:prSet phldrT="[نص]"/>
      <dgm:spPr/>
      <dgm:t>
        <a:bodyPr/>
        <a:lstStyle/>
        <a:p>
          <a:pPr rtl="1"/>
          <a:r>
            <a:rPr lang="ar-SA" dirty="0" smtClean="0">
              <a:latin typeface="Times New Roman" pitchFamily="18" charset="0"/>
              <a:ea typeface="Times New Roman" pitchFamily="18" charset="0"/>
              <a:cs typeface="AF_Hijaz" pitchFamily="2" charset="-78"/>
              <a:sym typeface="AGA Arabesque" pitchFamily="2" charset="2"/>
            </a:rPr>
            <a:t>صفة الكلام لله صفة  حقيقية فالله يتكلم بحرف وصوت كيف يشاء متى شاء </a:t>
          </a:r>
          <a:endParaRPr lang="ar-SA" dirty="0"/>
        </a:p>
      </dgm:t>
    </dgm:pt>
    <dgm:pt modelId="{D39B7874-E895-45C9-A9D6-3B469520B1B5}" type="parTrans" cxnId="{EEDCE29C-3975-4B26-956B-D78A49BD22B8}">
      <dgm:prSet/>
      <dgm:spPr/>
      <dgm:t>
        <a:bodyPr/>
        <a:lstStyle/>
        <a:p>
          <a:pPr rtl="1"/>
          <a:endParaRPr lang="ar-SA"/>
        </a:p>
      </dgm:t>
    </dgm:pt>
    <dgm:pt modelId="{C90B2D0B-AF6E-42F9-A730-EBBA06849F92}" type="sibTrans" cxnId="{EEDCE29C-3975-4B26-956B-D78A49BD22B8}">
      <dgm:prSet/>
      <dgm:spPr/>
      <dgm:t>
        <a:bodyPr/>
        <a:lstStyle/>
        <a:p>
          <a:pPr rtl="1"/>
          <a:endParaRPr lang="ar-SA"/>
        </a:p>
      </dgm:t>
    </dgm:pt>
    <dgm:pt modelId="{17BA827C-7A04-4A69-9A5E-141ECDD5A672}">
      <dgm:prSet phldrT="[نص]"/>
      <dgm:spPr/>
      <dgm:t>
        <a:bodyPr/>
        <a:lstStyle/>
        <a:p>
          <a:pPr rtl="1"/>
          <a:r>
            <a:rPr lang="ar-SA" dirty="0" smtClean="0"/>
            <a:t>وكلامه سبحانه قديم النوع متجدد الآحاد</a:t>
          </a:r>
          <a:endParaRPr lang="ar-SA" dirty="0"/>
        </a:p>
      </dgm:t>
    </dgm:pt>
    <dgm:pt modelId="{D10547DA-11EA-4BEF-9F9C-A2BDC475C7C8}" type="parTrans" cxnId="{1FD33B22-8B81-4EC9-8EC0-65295453DAA1}">
      <dgm:prSet/>
      <dgm:spPr/>
      <dgm:t>
        <a:bodyPr/>
        <a:lstStyle/>
        <a:p>
          <a:pPr rtl="1"/>
          <a:endParaRPr lang="ar-SA"/>
        </a:p>
      </dgm:t>
    </dgm:pt>
    <dgm:pt modelId="{45F34E5D-3057-451B-9D6A-A6ED002AFD09}" type="sibTrans" cxnId="{1FD33B22-8B81-4EC9-8EC0-65295453DAA1}">
      <dgm:prSet/>
      <dgm:spPr/>
      <dgm:t>
        <a:bodyPr/>
        <a:lstStyle/>
        <a:p>
          <a:pPr rtl="1"/>
          <a:endParaRPr lang="ar-SA"/>
        </a:p>
      </dgm:t>
    </dgm:pt>
    <dgm:pt modelId="{C575DBE1-F485-42AB-8236-A12D016C4105}" type="pres">
      <dgm:prSet presAssocID="{6D618D51-1493-4E7B-8D84-E8CED0550C60}" presName="hierChild1" presStyleCnt="0">
        <dgm:presLayoutVars>
          <dgm:chPref val="1"/>
          <dgm:dir/>
          <dgm:animOne val="branch"/>
          <dgm:animLvl val="lvl"/>
          <dgm:resizeHandles/>
        </dgm:presLayoutVars>
      </dgm:prSet>
      <dgm:spPr/>
      <dgm:t>
        <a:bodyPr/>
        <a:lstStyle/>
        <a:p>
          <a:pPr rtl="1"/>
          <a:endParaRPr lang="ar-SA"/>
        </a:p>
      </dgm:t>
    </dgm:pt>
    <dgm:pt modelId="{0F725936-6103-4E4C-8ED6-DBCBD5E7AF03}" type="pres">
      <dgm:prSet presAssocID="{026B1EC8-8A9E-4F21-979C-41EF23E3B292}" presName="hierRoot1" presStyleCnt="0"/>
      <dgm:spPr/>
    </dgm:pt>
    <dgm:pt modelId="{15937BC1-8136-44AE-B02D-3372C0533B9E}" type="pres">
      <dgm:prSet presAssocID="{026B1EC8-8A9E-4F21-979C-41EF23E3B292}" presName="composite" presStyleCnt="0"/>
      <dgm:spPr/>
    </dgm:pt>
    <dgm:pt modelId="{473B3443-7EB0-4FDB-A788-E748BCD5C2AF}" type="pres">
      <dgm:prSet presAssocID="{026B1EC8-8A9E-4F21-979C-41EF23E3B292}" presName="background" presStyleLbl="node0" presStyleIdx="0" presStyleCnt="1"/>
      <dgm:spPr/>
    </dgm:pt>
    <dgm:pt modelId="{50212CEE-3B31-46BC-8A33-9B5C0A1DEB79}" type="pres">
      <dgm:prSet presAssocID="{026B1EC8-8A9E-4F21-979C-41EF23E3B292}" presName="text" presStyleLbl="fgAcc0" presStyleIdx="0" presStyleCnt="1">
        <dgm:presLayoutVars>
          <dgm:chPref val="3"/>
        </dgm:presLayoutVars>
      </dgm:prSet>
      <dgm:spPr/>
      <dgm:t>
        <a:bodyPr/>
        <a:lstStyle/>
        <a:p>
          <a:pPr rtl="1"/>
          <a:endParaRPr lang="ar-SA"/>
        </a:p>
      </dgm:t>
    </dgm:pt>
    <dgm:pt modelId="{06755D81-B135-4B4F-8EFD-C8F42D80A1A9}" type="pres">
      <dgm:prSet presAssocID="{026B1EC8-8A9E-4F21-979C-41EF23E3B292}" presName="hierChild2" presStyleCnt="0"/>
      <dgm:spPr/>
    </dgm:pt>
    <dgm:pt modelId="{6B8B9C84-C30E-46EA-92E2-B35A284F9F97}" type="pres">
      <dgm:prSet presAssocID="{FD32EA95-1794-4159-9AF3-AD38B209B7D3}" presName="Name10" presStyleLbl="parChTrans1D2" presStyleIdx="0" presStyleCnt="2"/>
      <dgm:spPr/>
      <dgm:t>
        <a:bodyPr/>
        <a:lstStyle/>
        <a:p>
          <a:pPr rtl="1"/>
          <a:endParaRPr lang="ar-SA"/>
        </a:p>
      </dgm:t>
    </dgm:pt>
    <dgm:pt modelId="{DDEFBBF3-33C6-4CFF-8349-8E13D9EAF69A}" type="pres">
      <dgm:prSet presAssocID="{5CDE4C9E-9EB3-40B1-81BE-72FB304366C9}" presName="hierRoot2" presStyleCnt="0"/>
      <dgm:spPr/>
    </dgm:pt>
    <dgm:pt modelId="{AFE421E1-ABB5-49AF-A9EC-67D20DC8F008}" type="pres">
      <dgm:prSet presAssocID="{5CDE4C9E-9EB3-40B1-81BE-72FB304366C9}" presName="composite2" presStyleCnt="0"/>
      <dgm:spPr/>
    </dgm:pt>
    <dgm:pt modelId="{9ED88DFC-F2E5-41FE-9CEC-649C58206C4F}" type="pres">
      <dgm:prSet presAssocID="{5CDE4C9E-9EB3-40B1-81BE-72FB304366C9}" presName="background2" presStyleLbl="node2" presStyleIdx="0" presStyleCnt="2"/>
      <dgm:spPr/>
    </dgm:pt>
    <dgm:pt modelId="{72484096-98D0-405D-9B26-A2CC23129CA7}" type="pres">
      <dgm:prSet presAssocID="{5CDE4C9E-9EB3-40B1-81BE-72FB304366C9}" presName="text2" presStyleLbl="fgAcc2" presStyleIdx="0" presStyleCnt="2">
        <dgm:presLayoutVars>
          <dgm:chPref val="3"/>
        </dgm:presLayoutVars>
      </dgm:prSet>
      <dgm:spPr/>
      <dgm:t>
        <a:bodyPr/>
        <a:lstStyle/>
        <a:p>
          <a:pPr rtl="1"/>
          <a:endParaRPr lang="ar-SA"/>
        </a:p>
      </dgm:t>
    </dgm:pt>
    <dgm:pt modelId="{886FE7A8-8E4B-489A-BEB2-CCA53D48D76E}" type="pres">
      <dgm:prSet presAssocID="{5CDE4C9E-9EB3-40B1-81BE-72FB304366C9}" presName="hierChild3" presStyleCnt="0"/>
      <dgm:spPr/>
    </dgm:pt>
    <dgm:pt modelId="{C5665484-688C-471E-A15C-5A89D0F3E786}" type="pres">
      <dgm:prSet presAssocID="{504983E8-65A1-4067-8FAB-A0DF2FB60F53}" presName="Name17" presStyleLbl="parChTrans1D3" presStyleIdx="0" presStyleCnt="4"/>
      <dgm:spPr/>
      <dgm:t>
        <a:bodyPr/>
        <a:lstStyle/>
        <a:p>
          <a:pPr rtl="1"/>
          <a:endParaRPr lang="ar-SA"/>
        </a:p>
      </dgm:t>
    </dgm:pt>
    <dgm:pt modelId="{87A477F9-4F71-49FC-84BD-D2EDB05C11A2}" type="pres">
      <dgm:prSet presAssocID="{51B6B27A-A6DB-41C0-8231-06A61B14762C}" presName="hierRoot3" presStyleCnt="0"/>
      <dgm:spPr/>
    </dgm:pt>
    <dgm:pt modelId="{D4AA7F10-A5DA-46B7-B2AC-F3024330A9C0}" type="pres">
      <dgm:prSet presAssocID="{51B6B27A-A6DB-41C0-8231-06A61B14762C}" presName="composite3" presStyleCnt="0"/>
      <dgm:spPr/>
    </dgm:pt>
    <dgm:pt modelId="{3BF1A081-C07C-4B15-A55F-354457EABA26}" type="pres">
      <dgm:prSet presAssocID="{51B6B27A-A6DB-41C0-8231-06A61B14762C}" presName="background3" presStyleLbl="node3" presStyleIdx="0" presStyleCnt="4"/>
      <dgm:spPr/>
    </dgm:pt>
    <dgm:pt modelId="{BC9FC7D7-6221-4C76-ADA6-AE71375B7746}" type="pres">
      <dgm:prSet presAssocID="{51B6B27A-A6DB-41C0-8231-06A61B14762C}" presName="text3" presStyleLbl="fgAcc3" presStyleIdx="0" presStyleCnt="4">
        <dgm:presLayoutVars>
          <dgm:chPref val="3"/>
        </dgm:presLayoutVars>
      </dgm:prSet>
      <dgm:spPr/>
      <dgm:t>
        <a:bodyPr/>
        <a:lstStyle/>
        <a:p>
          <a:pPr rtl="1"/>
          <a:endParaRPr lang="ar-SA"/>
        </a:p>
      </dgm:t>
    </dgm:pt>
    <dgm:pt modelId="{F178E2C6-ECAE-478D-B465-797F615585A2}" type="pres">
      <dgm:prSet presAssocID="{51B6B27A-A6DB-41C0-8231-06A61B14762C}" presName="hierChild4" presStyleCnt="0"/>
      <dgm:spPr/>
    </dgm:pt>
    <dgm:pt modelId="{CECE81AC-4DF2-450E-8D29-3EE133DF067F}" type="pres">
      <dgm:prSet presAssocID="{3F5BD9CE-9315-496B-8E7B-9C6DC3A3DC8F}" presName="Name17" presStyleLbl="parChTrans1D3" presStyleIdx="1" presStyleCnt="4"/>
      <dgm:spPr/>
      <dgm:t>
        <a:bodyPr/>
        <a:lstStyle/>
        <a:p>
          <a:pPr rtl="1"/>
          <a:endParaRPr lang="ar-SA"/>
        </a:p>
      </dgm:t>
    </dgm:pt>
    <dgm:pt modelId="{BC051392-ABB0-4AF0-86DB-B5FEF0678A19}" type="pres">
      <dgm:prSet presAssocID="{8358F528-2E90-4833-B173-0E8C2C291DE4}" presName="hierRoot3" presStyleCnt="0"/>
      <dgm:spPr/>
    </dgm:pt>
    <dgm:pt modelId="{9E911DC5-8A7E-460E-8F1F-01FFFB17B3C3}" type="pres">
      <dgm:prSet presAssocID="{8358F528-2E90-4833-B173-0E8C2C291DE4}" presName="composite3" presStyleCnt="0"/>
      <dgm:spPr/>
    </dgm:pt>
    <dgm:pt modelId="{88A8D2F7-3CF6-41BF-8CB2-F57A7012213C}" type="pres">
      <dgm:prSet presAssocID="{8358F528-2E90-4833-B173-0E8C2C291DE4}" presName="background3" presStyleLbl="node3" presStyleIdx="1" presStyleCnt="4"/>
      <dgm:spPr/>
    </dgm:pt>
    <dgm:pt modelId="{91C74DED-28ED-4DC3-8523-1182898911BB}" type="pres">
      <dgm:prSet presAssocID="{8358F528-2E90-4833-B173-0E8C2C291DE4}" presName="text3" presStyleLbl="fgAcc3" presStyleIdx="1" presStyleCnt="4">
        <dgm:presLayoutVars>
          <dgm:chPref val="3"/>
        </dgm:presLayoutVars>
      </dgm:prSet>
      <dgm:spPr/>
      <dgm:t>
        <a:bodyPr/>
        <a:lstStyle/>
        <a:p>
          <a:pPr rtl="1"/>
          <a:endParaRPr lang="ar-SA"/>
        </a:p>
      </dgm:t>
    </dgm:pt>
    <dgm:pt modelId="{9691B157-1585-4945-9873-DD0A16CAFBAC}" type="pres">
      <dgm:prSet presAssocID="{8358F528-2E90-4833-B173-0E8C2C291DE4}" presName="hierChild4" presStyleCnt="0"/>
      <dgm:spPr/>
    </dgm:pt>
    <dgm:pt modelId="{7811E62B-1AA0-4AEC-9B8F-5E8F8FD02FFC}" type="pres">
      <dgm:prSet presAssocID="{BC4C80CF-997F-44E7-985E-1B4BA489FC77}" presName="Name10" presStyleLbl="parChTrans1D2" presStyleIdx="1" presStyleCnt="2"/>
      <dgm:spPr/>
      <dgm:t>
        <a:bodyPr/>
        <a:lstStyle/>
        <a:p>
          <a:pPr rtl="1"/>
          <a:endParaRPr lang="ar-SA"/>
        </a:p>
      </dgm:t>
    </dgm:pt>
    <dgm:pt modelId="{137F16B1-BC03-4A21-9F88-72E0662AD092}" type="pres">
      <dgm:prSet presAssocID="{0458B26A-F030-4904-A0AD-0E0231528A4E}" presName="hierRoot2" presStyleCnt="0"/>
      <dgm:spPr/>
    </dgm:pt>
    <dgm:pt modelId="{9A9EC891-4053-41B1-B447-76544642C5FE}" type="pres">
      <dgm:prSet presAssocID="{0458B26A-F030-4904-A0AD-0E0231528A4E}" presName="composite2" presStyleCnt="0"/>
      <dgm:spPr/>
    </dgm:pt>
    <dgm:pt modelId="{FC2E2CF5-2181-48AF-9208-A6E39FEFF36E}" type="pres">
      <dgm:prSet presAssocID="{0458B26A-F030-4904-A0AD-0E0231528A4E}" presName="background2" presStyleLbl="node2" presStyleIdx="1" presStyleCnt="2"/>
      <dgm:spPr/>
    </dgm:pt>
    <dgm:pt modelId="{3BC6B3A8-6D51-433A-95BE-5A3875C4DA7E}" type="pres">
      <dgm:prSet presAssocID="{0458B26A-F030-4904-A0AD-0E0231528A4E}" presName="text2" presStyleLbl="fgAcc2" presStyleIdx="1" presStyleCnt="2">
        <dgm:presLayoutVars>
          <dgm:chPref val="3"/>
        </dgm:presLayoutVars>
      </dgm:prSet>
      <dgm:spPr/>
      <dgm:t>
        <a:bodyPr/>
        <a:lstStyle/>
        <a:p>
          <a:pPr rtl="1"/>
          <a:endParaRPr lang="ar-SA"/>
        </a:p>
      </dgm:t>
    </dgm:pt>
    <dgm:pt modelId="{04CDBD41-1E3B-4CFD-9060-27F43B393CB5}" type="pres">
      <dgm:prSet presAssocID="{0458B26A-F030-4904-A0AD-0E0231528A4E}" presName="hierChild3" presStyleCnt="0"/>
      <dgm:spPr/>
    </dgm:pt>
    <dgm:pt modelId="{D2B63D00-95D5-42B7-A3E8-852F9F77C32E}" type="pres">
      <dgm:prSet presAssocID="{D39B7874-E895-45C9-A9D6-3B469520B1B5}" presName="Name17" presStyleLbl="parChTrans1D3" presStyleIdx="2" presStyleCnt="4"/>
      <dgm:spPr/>
      <dgm:t>
        <a:bodyPr/>
        <a:lstStyle/>
        <a:p>
          <a:pPr rtl="1"/>
          <a:endParaRPr lang="ar-SA"/>
        </a:p>
      </dgm:t>
    </dgm:pt>
    <dgm:pt modelId="{000A3F81-55CA-4AA1-8EF4-F8740ABB0C91}" type="pres">
      <dgm:prSet presAssocID="{B923EE9B-DA1B-489E-98AB-FC09796BED3F}" presName="hierRoot3" presStyleCnt="0"/>
      <dgm:spPr/>
    </dgm:pt>
    <dgm:pt modelId="{708F6663-4F5A-45B0-AC1D-E2D4BD053912}" type="pres">
      <dgm:prSet presAssocID="{B923EE9B-DA1B-489E-98AB-FC09796BED3F}" presName="composite3" presStyleCnt="0"/>
      <dgm:spPr/>
    </dgm:pt>
    <dgm:pt modelId="{706809E2-AE46-47A4-8CED-A9EE1D8E4159}" type="pres">
      <dgm:prSet presAssocID="{B923EE9B-DA1B-489E-98AB-FC09796BED3F}" presName="background3" presStyleLbl="node3" presStyleIdx="2" presStyleCnt="4"/>
      <dgm:spPr/>
    </dgm:pt>
    <dgm:pt modelId="{09EDD175-4470-422D-9103-0A182355F10C}" type="pres">
      <dgm:prSet presAssocID="{B923EE9B-DA1B-489E-98AB-FC09796BED3F}" presName="text3" presStyleLbl="fgAcc3" presStyleIdx="2" presStyleCnt="4" custLinFactX="30619" custLinFactNeighborX="100000" custLinFactNeighborY="-6501">
        <dgm:presLayoutVars>
          <dgm:chPref val="3"/>
        </dgm:presLayoutVars>
      </dgm:prSet>
      <dgm:spPr/>
      <dgm:t>
        <a:bodyPr/>
        <a:lstStyle/>
        <a:p>
          <a:pPr rtl="1"/>
          <a:endParaRPr lang="ar-SA"/>
        </a:p>
      </dgm:t>
    </dgm:pt>
    <dgm:pt modelId="{8247A419-0B00-4450-B887-FBC156A85B03}" type="pres">
      <dgm:prSet presAssocID="{B923EE9B-DA1B-489E-98AB-FC09796BED3F}" presName="hierChild4" presStyleCnt="0"/>
      <dgm:spPr/>
    </dgm:pt>
    <dgm:pt modelId="{9F5F23E3-4C93-4FC6-AC21-0E0A0BB81CA7}" type="pres">
      <dgm:prSet presAssocID="{D10547DA-11EA-4BEF-9F9C-A2BDC475C7C8}" presName="Name17" presStyleLbl="parChTrans1D3" presStyleIdx="3" presStyleCnt="4"/>
      <dgm:spPr/>
      <dgm:t>
        <a:bodyPr/>
        <a:lstStyle/>
        <a:p>
          <a:pPr rtl="1"/>
          <a:endParaRPr lang="ar-SA"/>
        </a:p>
      </dgm:t>
    </dgm:pt>
    <dgm:pt modelId="{9E5B1D4D-CD7A-4A92-88CE-368BAA30AA5B}" type="pres">
      <dgm:prSet presAssocID="{17BA827C-7A04-4A69-9A5E-141ECDD5A672}" presName="hierRoot3" presStyleCnt="0"/>
      <dgm:spPr/>
    </dgm:pt>
    <dgm:pt modelId="{BAF5DD34-A0CF-4D6B-9967-3189DCA1E7D9}" type="pres">
      <dgm:prSet presAssocID="{17BA827C-7A04-4A69-9A5E-141ECDD5A672}" presName="composite3" presStyleCnt="0"/>
      <dgm:spPr/>
    </dgm:pt>
    <dgm:pt modelId="{F7CC4B8C-C73E-468C-92E5-5573BB0CBA98}" type="pres">
      <dgm:prSet presAssocID="{17BA827C-7A04-4A69-9A5E-141ECDD5A672}" presName="background3" presStyleLbl="node3" presStyleIdx="3" presStyleCnt="4"/>
      <dgm:spPr/>
    </dgm:pt>
    <dgm:pt modelId="{38F0B0FA-3F6C-4AE1-97C2-9F24E9E1224D}" type="pres">
      <dgm:prSet presAssocID="{17BA827C-7A04-4A69-9A5E-141ECDD5A672}" presName="text3" presStyleLbl="fgAcc3" presStyleIdx="3" presStyleCnt="4" custLinFactX="-32236" custLinFactNeighborX="-100000" custLinFactNeighborY="6872">
        <dgm:presLayoutVars>
          <dgm:chPref val="3"/>
        </dgm:presLayoutVars>
      </dgm:prSet>
      <dgm:spPr/>
      <dgm:t>
        <a:bodyPr/>
        <a:lstStyle/>
        <a:p>
          <a:pPr rtl="1"/>
          <a:endParaRPr lang="ar-SA"/>
        </a:p>
      </dgm:t>
    </dgm:pt>
    <dgm:pt modelId="{4471A5FD-0982-418C-AF20-83F19593543C}" type="pres">
      <dgm:prSet presAssocID="{17BA827C-7A04-4A69-9A5E-141ECDD5A672}" presName="hierChild4" presStyleCnt="0"/>
      <dgm:spPr/>
    </dgm:pt>
  </dgm:ptLst>
  <dgm:cxnLst>
    <dgm:cxn modelId="{4FC8BE47-2DE2-425A-BA26-47EF67E9501D}" type="presOf" srcId="{D10547DA-11EA-4BEF-9F9C-A2BDC475C7C8}" destId="{9F5F23E3-4C93-4FC6-AC21-0E0A0BB81CA7}" srcOrd="0" destOrd="0" presId="urn:microsoft.com/office/officeart/2005/8/layout/hierarchy1"/>
    <dgm:cxn modelId="{FEE7AF87-7E26-40A9-8E02-9CCBFE45DBD7}" type="presOf" srcId="{17BA827C-7A04-4A69-9A5E-141ECDD5A672}" destId="{38F0B0FA-3F6C-4AE1-97C2-9F24E9E1224D}" srcOrd="0" destOrd="0" presId="urn:microsoft.com/office/officeart/2005/8/layout/hierarchy1"/>
    <dgm:cxn modelId="{F6840D80-43A0-490C-ABA5-95D41017C4B0}" type="presOf" srcId="{8358F528-2E90-4833-B173-0E8C2C291DE4}" destId="{91C74DED-28ED-4DC3-8523-1182898911BB}" srcOrd="0" destOrd="0" presId="urn:microsoft.com/office/officeart/2005/8/layout/hierarchy1"/>
    <dgm:cxn modelId="{E42C7131-3F9E-4884-A7FA-A74B6B977240}" type="presOf" srcId="{51B6B27A-A6DB-41C0-8231-06A61B14762C}" destId="{BC9FC7D7-6221-4C76-ADA6-AE71375B7746}" srcOrd="0" destOrd="0" presId="urn:microsoft.com/office/officeart/2005/8/layout/hierarchy1"/>
    <dgm:cxn modelId="{02E3E9CE-44F3-4C01-9522-18CD5641771D}" type="presOf" srcId="{FD32EA95-1794-4159-9AF3-AD38B209B7D3}" destId="{6B8B9C84-C30E-46EA-92E2-B35A284F9F97}" srcOrd="0" destOrd="0" presId="urn:microsoft.com/office/officeart/2005/8/layout/hierarchy1"/>
    <dgm:cxn modelId="{53792235-2194-4C2B-96A1-5AF08F28B48E}" type="presOf" srcId="{5CDE4C9E-9EB3-40B1-81BE-72FB304366C9}" destId="{72484096-98D0-405D-9B26-A2CC23129CA7}" srcOrd="0" destOrd="0" presId="urn:microsoft.com/office/officeart/2005/8/layout/hierarchy1"/>
    <dgm:cxn modelId="{13ADDED6-EBA3-4629-9CDF-974028D2595B}" srcId="{5CDE4C9E-9EB3-40B1-81BE-72FB304366C9}" destId="{51B6B27A-A6DB-41C0-8231-06A61B14762C}" srcOrd="0" destOrd="0" parTransId="{504983E8-65A1-4067-8FAB-A0DF2FB60F53}" sibTransId="{5FFB2531-3C60-4A75-8705-FDD81017AA11}"/>
    <dgm:cxn modelId="{54EEACB1-B9E5-4226-85E1-7ED2C7B10017}" type="presOf" srcId="{B923EE9B-DA1B-489E-98AB-FC09796BED3F}" destId="{09EDD175-4470-422D-9103-0A182355F10C}" srcOrd="0" destOrd="0" presId="urn:microsoft.com/office/officeart/2005/8/layout/hierarchy1"/>
    <dgm:cxn modelId="{B92078E3-EAA9-4024-88DD-F52FA9F11DD9}" type="presOf" srcId="{3F5BD9CE-9315-496B-8E7B-9C6DC3A3DC8F}" destId="{CECE81AC-4DF2-450E-8D29-3EE133DF067F}" srcOrd="0" destOrd="0" presId="urn:microsoft.com/office/officeart/2005/8/layout/hierarchy1"/>
    <dgm:cxn modelId="{1FD33B22-8B81-4EC9-8EC0-65295453DAA1}" srcId="{0458B26A-F030-4904-A0AD-0E0231528A4E}" destId="{17BA827C-7A04-4A69-9A5E-141ECDD5A672}" srcOrd="1" destOrd="0" parTransId="{D10547DA-11EA-4BEF-9F9C-A2BDC475C7C8}" sibTransId="{45F34E5D-3057-451B-9D6A-A6ED002AFD09}"/>
    <dgm:cxn modelId="{0CD1CCEA-1CA3-4421-A4F2-DB2BC5D7B478}" srcId="{5CDE4C9E-9EB3-40B1-81BE-72FB304366C9}" destId="{8358F528-2E90-4833-B173-0E8C2C291DE4}" srcOrd="1" destOrd="0" parTransId="{3F5BD9CE-9315-496B-8E7B-9C6DC3A3DC8F}" sibTransId="{4106F456-8726-4451-AF8B-2B8F05ABB0C8}"/>
    <dgm:cxn modelId="{00FA9DCA-089F-426A-8857-4316DCEAFEA2}" type="presOf" srcId="{6D618D51-1493-4E7B-8D84-E8CED0550C60}" destId="{C575DBE1-F485-42AB-8236-A12D016C4105}" srcOrd="0" destOrd="0" presId="urn:microsoft.com/office/officeart/2005/8/layout/hierarchy1"/>
    <dgm:cxn modelId="{7B1C93C7-40B5-4BAF-9D0C-0386555E8962}" type="presOf" srcId="{BC4C80CF-997F-44E7-985E-1B4BA489FC77}" destId="{7811E62B-1AA0-4AEC-9B8F-5E8F8FD02FFC}" srcOrd="0" destOrd="0" presId="urn:microsoft.com/office/officeart/2005/8/layout/hierarchy1"/>
    <dgm:cxn modelId="{86499D43-2B50-473C-9F2E-36D180EA61D3}" type="presOf" srcId="{D39B7874-E895-45C9-A9D6-3B469520B1B5}" destId="{D2B63D00-95D5-42B7-A3E8-852F9F77C32E}" srcOrd="0" destOrd="0" presId="urn:microsoft.com/office/officeart/2005/8/layout/hierarchy1"/>
    <dgm:cxn modelId="{400D0CFA-24A6-4DB7-A3EF-064CCE69069D}" type="presOf" srcId="{026B1EC8-8A9E-4F21-979C-41EF23E3B292}" destId="{50212CEE-3B31-46BC-8A33-9B5C0A1DEB79}" srcOrd="0" destOrd="0" presId="urn:microsoft.com/office/officeart/2005/8/layout/hierarchy1"/>
    <dgm:cxn modelId="{FA7872A8-9C76-4091-BAC0-EA3234F29D38}" srcId="{6D618D51-1493-4E7B-8D84-E8CED0550C60}" destId="{026B1EC8-8A9E-4F21-979C-41EF23E3B292}" srcOrd="0" destOrd="0" parTransId="{858C6FDC-9994-493B-9855-E7BCB102D867}" sibTransId="{13DCAD55-AF98-4BA4-AAE7-57C01EF466FA}"/>
    <dgm:cxn modelId="{41E20810-59A4-4D6B-B1CB-93A4B9E67C25}" type="presOf" srcId="{0458B26A-F030-4904-A0AD-0E0231528A4E}" destId="{3BC6B3A8-6D51-433A-95BE-5A3875C4DA7E}" srcOrd="0" destOrd="0" presId="urn:microsoft.com/office/officeart/2005/8/layout/hierarchy1"/>
    <dgm:cxn modelId="{4004121B-36A7-4D0E-811B-748F6EC8F726}" srcId="{026B1EC8-8A9E-4F21-979C-41EF23E3B292}" destId="{0458B26A-F030-4904-A0AD-0E0231528A4E}" srcOrd="1" destOrd="0" parTransId="{BC4C80CF-997F-44E7-985E-1B4BA489FC77}" sibTransId="{42474483-ED41-47D9-B710-24531088F217}"/>
    <dgm:cxn modelId="{EEDCE29C-3975-4B26-956B-D78A49BD22B8}" srcId="{0458B26A-F030-4904-A0AD-0E0231528A4E}" destId="{B923EE9B-DA1B-489E-98AB-FC09796BED3F}" srcOrd="0" destOrd="0" parTransId="{D39B7874-E895-45C9-A9D6-3B469520B1B5}" sibTransId="{C90B2D0B-AF6E-42F9-A730-EBBA06849F92}"/>
    <dgm:cxn modelId="{1721769A-2035-4D87-984C-3366922C3E6B}" srcId="{026B1EC8-8A9E-4F21-979C-41EF23E3B292}" destId="{5CDE4C9E-9EB3-40B1-81BE-72FB304366C9}" srcOrd="0" destOrd="0" parTransId="{FD32EA95-1794-4159-9AF3-AD38B209B7D3}" sibTransId="{DD2D2457-4B96-4F4C-8107-5EDC171A90C3}"/>
    <dgm:cxn modelId="{4B30AFB8-BB36-4544-9605-48DCF79B0D67}" type="presOf" srcId="{504983E8-65A1-4067-8FAB-A0DF2FB60F53}" destId="{C5665484-688C-471E-A15C-5A89D0F3E786}" srcOrd="0" destOrd="0" presId="urn:microsoft.com/office/officeart/2005/8/layout/hierarchy1"/>
    <dgm:cxn modelId="{0CC0CAA2-05EB-499E-8960-EA3C5AF2505F}" type="presParOf" srcId="{C575DBE1-F485-42AB-8236-A12D016C4105}" destId="{0F725936-6103-4E4C-8ED6-DBCBD5E7AF03}" srcOrd="0" destOrd="0" presId="urn:microsoft.com/office/officeart/2005/8/layout/hierarchy1"/>
    <dgm:cxn modelId="{FABADD95-2F49-4FE0-989D-9E0659DF5703}" type="presParOf" srcId="{0F725936-6103-4E4C-8ED6-DBCBD5E7AF03}" destId="{15937BC1-8136-44AE-B02D-3372C0533B9E}" srcOrd="0" destOrd="0" presId="urn:microsoft.com/office/officeart/2005/8/layout/hierarchy1"/>
    <dgm:cxn modelId="{A69AFC81-5D86-4347-9EAC-16B3AD5C4A70}" type="presParOf" srcId="{15937BC1-8136-44AE-B02D-3372C0533B9E}" destId="{473B3443-7EB0-4FDB-A788-E748BCD5C2AF}" srcOrd="0" destOrd="0" presId="urn:microsoft.com/office/officeart/2005/8/layout/hierarchy1"/>
    <dgm:cxn modelId="{415A3B09-6E33-455E-A831-45D57E0D4D84}" type="presParOf" srcId="{15937BC1-8136-44AE-B02D-3372C0533B9E}" destId="{50212CEE-3B31-46BC-8A33-9B5C0A1DEB79}" srcOrd="1" destOrd="0" presId="urn:microsoft.com/office/officeart/2005/8/layout/hierarchy1"/>
    <dgm:cxn modelId="{1D2FDD33-6B63-4542-A5D4-AE7A5E109E2D}" type="presParOf" srcId="{0F725936-6103-4E4C-8ED6-DBCBD5E7AF03}" destId="{06755D81-B135-4B4F-8EFD-C8F42D80A1A9}" srcOrd="1" destOrd="0" presId="urn:microsoft.com/office/officeart/2005/8/layout/hierarchy1"/>
    <dgm:cxn modelId="{6C696F59-B032-4FAA-BA46-48C043DCF2C9}" type="presParOf" srcId="{06755D81-B135-4B4F-8EFD-C8F42D80A1A9}" destId="{6B8B9C84-C30E-46EA-92E2-B35A284F9F97}" srcOrd="0" destOrd="0" presId="urn:microsoft.com/office/officeart/2005/8/layout/hierarchy1"/>
    <dgm:cxn modelId="{B4B838E2-0B87-4261-99F1-AA2045B94052}" type="presParOf" srcId="{06755D81-B135-4B4F-8EFD-C8F42D80A1A9}" destId="{DDEFBBF3-33C6-4CFF-8349-8E13D9EAF69A}" srcOrd="1" destOrd="0" presId="urn:microsoft.com/office/officeart/2005/8/layout/hierarchy1"/>
    <dgm:cxn modelId="{119BE36A-4EDD-4D15-8E02-85B81FCF90DA}" type="presParOf" srcId="{DDEFBBF3-33C6-4CFF-8349-8E13D9EAF69A}" destId="{AFE421E1-ABB5-49AF-A9EC-67D20DC8F008}" srcOrd="0" destOrd="0" presId="urn:microsoft.com/office/officeart/2005/8/layout/hierarchy1"/>
    <dgm:cxn modelId="{E9D55BCD-DC2D-47C9-ACF1-9E0690636265}" type="presParOf" srcId="{AFE421E1-ABB5-49AF-A9EC-67D20DC8F008}" destId="{9ED88DFC-F2E5-41FE-9CEC-649C58206C4F}" srcOrd="0" destOrd="0" presId="urn:microsoft.com/office/officeart/2005/8/layout/hierarchy1"/>
    <dgm:cxn modelId="{3DCAEC6E-C3F1-4E6D-BBA8-087BB6BD6610}" type="presParOf" srcId="{AFE421E1-ABB5-49AF-A9EC-67D20DC8F008}" destId="{72484096-98D0-405D-9B26-A2CC23129CA7}" srcOrd="1" destOrd="0" presId="urn:microsoft.com/office/officeart/2005/8/layout/hierarchy1"/>
    <dgm:cxn modelId="{6FF145CA-8A19-4839-9CFC-7C7E268B8555}" type="presParOf" srcId="{DDEFBBF3-33C6-4CFF-8349-8E13D9EAF69A}" destId="{886FE7A8-8E4B-489A-BEB2-CCA53D48D76E}" srcOrd="1" destOrd="0" presId="urn:microsoft.com/office/officeart/2005/8/layout/hierarchy1"/>
    <dgm:cxn modelId="{AD33768B-F3AC-4341-B444-8D3AB3809CA6}" type="presParOf" srcId="{886FE7A8-8E4B-489A-BEB2-CCA53D48D76E}" destId="{C5665484-688C-471E-A15C-5A89D0F3E786}" srcOrd="0" destOrd="0" presId="urn:microsoft.com/office/officeart/2005/8/layout/hierarchy1"/>
    <dgm:cxn modelId="{A7AB274F-E072-4189-B8C3-FD34946DEB51}" type="presParOf" srcId="{886FE7A8-8E4B-489A-BEB2-CCA53D48D76E}" destId="{87A477F9-4F71-49FC-84BD-D2EDB05C11A2}" srcOrd="1" destOrd="0" presId="urn:microsoft.com/office/officeart/2005/8/layout/hierarchy1"/>
    <dgm:cxn modelId="{342423F8-347E-4A0A-92F3-884BE086AD05}" type="presParOf" srcId="{87A477F9-4F71-49FC-84BD-D2EDB05C11A2}" destId="{D4AA7F10-A5DA-46B7-B2AC-F3024330A9C0}" srcOrd="0" destOrd="0" presId="urn:microsoft.com/office/officeart/2005/8/layout/hierarchy1"/>
    <dgm:cxn modelId="{A35F09B6-C5C1-468E-8696-461B5F358805}" type="presParOf" srcId="{D4AA7F10-A5DA-46B7-B2AC-F3024330A9C0}" destId="{3BF1A081-C07C-4B15-A55F-354457EABA26}" srcOrd="0" destOrd="0" presId="urn:microsoft.com/office/officeart/2005/8/layout/hierarchy1"/>
    <dgm:cxn modelId="{47459242-D156-4B1E-8658-76C5BEC397B1}" type="presParOf" srcId="{D4AA7F10-A5DA-46B7-B2AC-F3024330A9C0}" destId="{BC9FC7D7-6221-4C76-ADA6-AE71375B7746}" srcOrd="1" destOrd="0" presId="urn:microsoft.com/office/officeart/2005/8/layout/hierarchy1"/>
    <dgm:cxn modelId="{18E7FBAF-D998-4834-8AA4-38610B7D44A7}" type="presParOf" srcId="{87A477F9-4F71-49FC-84BD-D2EDB05C11A2}" destId="{F178E2C6-ECAE-478D-B465-797F615585A2}" srcOrd="1" destOrd="0" presId="urn:microsoft.com/office/officeart/2005/8/layout/hierarchy1"/>
    <dgm:cxn modelId="{902AA3F2-AD0E-4A82-8711-187C7C81EF2C}" type="presParOf" srcId="{886FE7A8-8E4B-489A-BEB2-CCA53D48D76E}" destId="{CECE81AC-4DF2-450E-8D29-3EE133DF067F}" srcOrd="2" destOrd="0" presId="urn:microsoft.com/office/officeart/2005/8/layout/hierarchy1"/>
    <dgm:cxn modelId="{88AD0E68-7F28-4C6D-87F0-F796A19E8ED0}" type="presParOf" srcId="{886FE7A8-8E4B-489A-BEB2-CCA53D48D76E}" destId="{BC051392-ABB0-4AF0-86DB-B5FEF0678A19}" srcOrd="3" destOrd="0" presId="urn:microsoft.com/office/officeart/2005/8/layout/hierarchy1"/>
    <dgm:cxn modelId="{07EC418F-0932-4B9C-A655-2C3C53E48A82}" type="presParOf" srcId="{BC051392-ABB0-4AF0-86DB-B5FEF0678A19}" destId="{9E911DC5-8A7E-460E-8F1F-01FFFB17B3C3}" srcOrd="0" destOrd="0" presId="urn:microsoft.com/office/officeart/2005/8/layout/hierarchy1"/>
    <dgm:cxn modelId="{61EE2A9D-4D45-4B8B-BBA0-3A6077E77931}" type="presParOf" srcId="{9E911DC5-8A7E-460E-8F1F-01FFFB17B3C3}" destId="{88A8D2F7-3CF6-41BF-8CB2-F57A7012213C}" srcOrd="0" destOrd="0" presId="urn:microsoft.com/office/officeart/2005/8/layout/hierarchy1"/>
    <dgm:cxn modelId="{92118B80-5877-4B0D-8362-2D94E9C16450}" type="presParOf" srcId="{9E911DC5-8A7E-460E-8F1F-01FFFB17B3C3}" destId="{91C74DED-28ED-4DC3-8523-1182898911BB}" srcOrd="1" destOrd="0" presId="urn:microsoft.com/office/officeart/2005/8/layout/hierarchy1"/>
    <dgm:cxn modelId="{09650120-FFD2-45AA-9D53-2987DD30511E}" type="presParOf" srcId="{BC051392-ABB0-4AF0-86DB-B5FEF0678A19}" destId="{9691B157-1585-4945-9873-DD0A16CAFBAC}" srcOrd="1" destOrd="0" presId="urn:microsoft.com/office/officeart/2005/8/layout/hierarchy1"/>
    <dgm:cxn modelId="{8CAFA418-FAFD-4569-80F0-373A45891EC4}" type="presParOf" srcId="{06755D81-B135-4B4F-8EFD-C8F42D80A1A9}" destId="{7811E62B-1AA0-4AEC-9B8F-5E8F8FD02FFC}" srcOrd="2" destOrd="0" presId="urn:microsoft.com/office/officeart/2005/8/layout/hierarchy1"/>
    <dgm:cxn modelId="{E0ED7541-D4A2-4609-9DCB-4ADC0310C3B4}" type="presParOf" srcId="{06755D81-B135-4B4F-8EFD-C8F42D80A1A9}" destId="{137F16B1-BC03-4A21-9F88-72E0662AD092}" srcOrd="3" destOrd="0" presId="urn:microsoft.com/office/officeart/2005/8/layout/hierarchy1"/>
    <dgm:cxn modelId="{F65BA91B-16F8-4149-956E-60987FB55D5B}" type="presParOf" srcId="{137F16B1-BC03-4A21-9F88-72E0662AD092}" destId="{9A9EC891-4053-41B1-B447-76544642C5FE}" srcOrd="0" destOrd="0" presId="urn:microsoft.com/office/officeart/2005/8/layout/hierarchy1"/>
    <dgm:cxn modelId="{6BD0DDF4-996C-4689-9F11-0FEC49F10C99}" type="presParOf" srcId="{9A9EC891-4053-41B1-B447-76544642C5FE}" destId="{FC2E2CF5-2181-48AF-9208-A6E39FEFF36E}" srcOrd="0" destOrd="0" presId="urn:microsoft.com/office/officeart/2005/8/layout/hierarchy1"/>
    <dgm:cxn modelId="{6904FFBE-FC27-4E64-A8F4-88BDB3D7F6AD}" type="presParOf" srcId="{9A9EC891-4053-41B1-B447-76544642C5FE}" destId="{3BC6B3A8-6D51-433A-95BE-5A3875C4DA7E}" srcOrd="1" destOrd="0" presId="urn:microsoft.com/office/officeart/2005/8/layout/hierarchy1"/>
    <dgm:cxn modelId="{2DD2D70F-2715-487A-935E-860E141D65B3}" type="presParOf" srcId="{137F16B1-BC03-4A21-9F88-72E0662AD092}" destId="{04CDBD41-1E3B-4CFD-9060-27F43B393CB5}" srcOrd="1" destOrd="0" presId="urn:microsoft.com/office/officeart/2005/8/layout/hierarchy1"/>
    <dgm:cxn modelId="{168733A6-1AEE-4A70-8ADF-97A7134CD899}" type="presParOf" srcId="{04CDBD41-1E3B-4CFD-9060-27F43B393CB5}" destId="{D2B63D00-95D5-42B7-A3E8-852F9F77C32E}" srcOrd="0" destOrd="0" presId="urn:microsoft.com/office/officeart/2005/8/layout/hierarchy1"/>
    <dgm:cxn modelId="{D09344E1-1C7D-419E-801D-732A5F4A1F71}" type="presParOf" srcId="{04CDBD41-1E3B-4CFD-9060-27F43B393CB5}" destId="{000A3F81-55CA-4AA1-8EF4-F8740ABB0C91}" srcOrd="1" destOrd="0" presId="urn:microsoft.com/office/officeart/2005/8/layout/hierarchy1"/>
    <dgm:cxn modelId="{B0F2EF1F-C885-442D-A60C-08B3433A2C9E}" type="presParOf" srcId="{000A3F81-55CA-4AA1-8EF4-F8740ABB0C91}" destId="{708F6663-4F5A-45B0-AC1D-E2D4BD053912}" srcOrd="0" destOrd="0" presId="urn:microsoft.com/office/officeart/2005/8/layout/hierarchy1"/>
    <dgm:cxn modelId="{AC976A6B-5EB8-4EC8-82B8-365D78216567}" type="presParOf" srcId="{708F6663-4F5A-45B0-AC1D-E2D4BD053912}" destId="{706809E2-AE46-47A4-8CED-A9EE1D8E4159}" srcOrd="0" destOrd="0" presId="urn:microsoft.com/office/officeart/2005/8/layout/hierarchy1"/>
    <dgm:cxn modelId="{E864E2EE-A244-459E-BECE-0103C7B5E955}" type="presParOf" srcId="{708F6663-4F5A-45B0-AC1D-E2D4BD053912}" destId="{09EDD175-4470-422D-9103-0A182355F10C}" srcOrd="1" destOrd="0" presId="urn:microsoft.com/office/officeart/2005/8/layout/hierarchy1"/>
    <dgm:cxn modelId="{BA60A896-805C-41E9-8215-8ED8132917DA}" type="presParOf" srcId="{000A3F81-55CA-4AA1-8EF4-F8740ABB0C91}" destId="{8247A419-0B00-4450-B887-FBC156A85B03}" srcOrd="1" destOrd="0" presId="urn:microsoft.com/office/officeart/2005/8/layout/hierarchy1"/>
    <dgm:cxn modelId="{2B2345D1-A3A5-4DE5-BF68-9476953FFE12}" type="presParOf" srcId="{04CDBD41-1E3B-4CFD-9060-27F43B393CB5}" destId="{9F5F23E3-4C93-4FC6-AC21-0E0A0BB81CA7}" srcOrd="2" destOrd="0" presId="urn:microsoft.com/office/officeart/2005/8/layout/hierarchy1"/>
    <dgm:cxn modelId="{65FB9F3D-5637-4068-BE11-654274D37C69}" type="presParOf" srcId="{04CDBD41-1E3B-4CFD-9060-27F43B393CB5}" destId="{9E5B1D4D-CD7A-4A92-88CE-368BAA30AA5B}" srcOrd="3" destOrd="0" presId="urn:microsoft.com/office/officeart/2005/8/layout/hierarchy1"/>
    <dgm:cxn modelId="{0291FCA1-3999-4FDD-A5E5-17114625B8F9}" type="presParOf" srcId="{9E5B1D4D-CD7A-4A92-88CE-368BAA30AA5B}" destId="{BAF5DD34-A0CF-4D6B-9967-3189DCA1E7D9}" srcOrd="0" destOrd="0" presId="urn:microsoft.com/office/officeart/2005/8/layout/hierarchy1"/>
    <dgm:cxn modelId="{99B2A373-64E3-407A-9CC7-23FFD0FED798}" type="presParOf" srcId="{BAF5DD34-A0CF-4D6B-9967-3189DCA1E7D9}" destId="{F7CC4B8C-C73E-468C-92E5-5573BB0CBA98}" srcOrd="0" destOrd="0" presId="urn:microsoft.com/office/officeart/2005/8/layout/hierarchy1"/>
    <dgm:cxn modelId="{96FECB53-6B44-4C63-830F-834F33B8CA88}" type="presParOf" srcId="{BAF5DD34-A0CF-4D6B-9967-3189DCA1E7D9}" destId="{38F0B0FA-3F6C-4AE1-97C2-9F24E9E1224D}" srcOrd="1" destOrd="0" presId="urn:microsoft.com/office/officeart/2005/8/layout/hierarchy1"/>
    <dgm:cxn modelId="{ED4BEDE6-D295-49A3-A00F-B185BE5C3BD1}" type="presParOf" srcId="{9E5B1D4D-CD7A-4A92-88CE-368BAA30AA5B}" destId="{4471A5FD-0982-418C-AF20-83F19593543C}" srcOrd="1" destOrd="0" presId="urn:microsoft.com/office/officeart/2005/8/layout/hierarchy1"/>
  </dgm:cxnLst>
  <dgm:bg>
    <a:solidFill>
      <a:schemeClr val="accent3">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3BAFBDD2-F9C1-4605-8491-1D9903FB00D9}" type="presOf" srcId="{EC876D31-EA65-4841-A5D9-504C1601698C}" destId="{3ABEC3B0-2273-47CB-A954-D15059783A6C}" srcOrd="0" destOrd="0" presId="urn:microsoft.com/office/officeart/2005/8/layout/radial1"/>
    <dgm:cxn modelId="{EBEF240B-195E-4F4C-A223-45304C9EF05D}" srcId="{6C8C635C-B97A-4057-A867-AB006452321E}" destId="{7A48D3CC-97C1-4198-B661-668374C9934C}" srcOrd="5" destOrd="0" parTransId="{4E77DED7-5340-4DDD-AE6B-08A5ECF97828}" sibTransId="{A8A586FB-095C-491B-BAD0-C0E8DCD7C6E1}"/>
    <dgm:cxn modelId="{5D573519-17EE-4AC4-8726-600936F868A3}" type="presOf" srcId="{C4CEE798-2BE8-4F3D-8876-A51302E961A9}" destId="{B10D6B86-E8FA-49A5-B566-86343E7C4727}"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A68597B3-59E9-45BC-982C-B174CCF32A55}" srcId="{6C8C635C-B97A-4057-A867-AB006452321E}" destId="{6CC4B2B7-6D77-4E7B-AB53-7EA4FE746DAE}" srcOrd="6" destOrd="0" parTransId="{4C74A16E-9902-4F3D-B5A3-97AF1F38B5FD}" sibTransId="{A17304FC-E5CA-4F3D-8B37-106D9B45F904}"/>
    <dgm:cxn modelId="{8135C7DB-6857-44FA-9410-BF83A3AFB9F0}" type="presOf" srcId="{3415DA7D-9858-4337-9784-AEA60A8A8B66}" destId="{FB4E91FB-B11C-4E48-80E1-504D4582FBB5}" srcOrd="0" destOrd="0" presId="urn:microsoft.com/office/officeart/2005/8/layout/radial1"/>
    <dgm:cxn modelId="{D8E35389-031A-4449-9A76-0B59BCA3C9A5}" type="presOf" srcId="{B88CE610-EC01-468E-878D-37706944FB47}" destId="{746267A2-44A9-44A0-814D-0AA86F82AA82}" srcOrd="0" destOrd="0" presId="urn:microsoft.com/office/officeart/2005/8/layout/radial1"/>
    <dgm:cxn modelId="{4A922703-7AC3-4DC0-8F84-ED4077798F59}" type="presOf" srcId="{29255C15-18B4-424F-8173-3F0C8758A29D}" destId="{10434ED8-FD9C-4D6D-BB72-81D58D7BC363}" srcOrd="1" destOrd="0" presId="urn:microsoft.com/office/officeart/2005/8/layout/radial1"/>
    <dgm:cxn modelId="{671F9957-E123-41E1-8BF3-CF3EFA36D814}" type="presOf" srcId="{29255C15-18B4-424F-8173-3F0C8758A29D}" destId="{8E95368B-C32F-4434-80A5-6353FDDDB090}" srcOrd="0" destOrd="0" presId="urn:microsoft.com/office/officeart/2005/8/layout/radial1"/>
    <dgm:cxn modelId="{9C1F9AEF-E37F-4754-8C9D-26359B579071}" type="presOf" srcId="{66E48C87-62A7-4F94-8556-A76790AA98D2}" destId="{B132E3CF-D8BA-4881-80F3-B3161DCD7A34}" srcOrd="0" destOrd="0" presId="urn:microsoft.com/office/officeart/2005/8/layout/radial1"/>
    <dgm:cxn modelId="{655E610B-0D19-492E-B2A3-8691FD1C568D}" type="presOf" srcId="{3415DA7D-9858-4337-9784-AEA60A8A8B66}" destId="{ACB94C57-207E-42A5-8522-59A4C403B142}" srcOrd="1" destOrd="0" presId="urn:microsoft.com/office/officeart/2005/8/layout/radial1"/>
    <dgm:cxn modelId="{6CF70F78-47FA-42FF-8530-8A999476EF33}" type="presOf" srcId="{4C74A16E-9902-4F3D-B5A3-97AF1F38B5FD}" destId="{650B9306-7107-4053-A8C0-3202CE8E9337}" srcOrd="0" destOrd="0" presId="urn:microsoft.com/office/officeart/2005/8/layout/radial1"/>
    <dgm:cxn modelId="{B63D4067-9F0F-44D1-98F4-D8F017B6D69A}" type="presOf" srcId="{4E77DED7-5340-4DDD-AE6B-08A5ECF97828}" destId="{66679544-28CC-45A1-B15A-EF75DA83B911}" srcOrd="1" destOrd="0" presId="urn:microsoft.com/office/officeart/2005/8/layout/radial1"/>
    <dgm:cxn modelId="{DF141728-1F42-4FB2-95EF-77B5BB679407}" type="presOf" srcId="{1F1F30E7-DA44-4929-990E-D2AC2D1BE3EF}" destId="{BDC8CBCF-D045-4F61-BDB7-1B4C43C13C4B}" srcOrd="0" destOrd="0" presId="urn:microsoft.com/office/officeart/2005/8/layout/radial1"/>
    <dgm:cxn modelId="{53D9A40F-B83C-4291-BE15-70C76E5AE701}" type="presOf" srcId="{4F18FF19-CF1D-4B99-A756-C8AF64271C45}" destId="{4DB5830E-C609-44C3-96B0-AA104F3B54F5}" srcOrd="1" destOrd="0" presId="urn:microsoft.com/office/officeart/2005/8/layout/radial1"/>
    <dgm:cxn modelId="{8169BDE5-FB96-48D7-879A-7B0A7CDB5A68}" type="presOf" srcId="{6CC4B2B7-6D77-4E7B-AB53-7EA4FE746DAE}" destId="{A3837B94-5B8F-4B5E-BA73-793C9452E94C}" srcOrd="0" destOrd="0" presId="urn:microsoft.com/office/officeart/2005/8/layout/radial1"/>
    <dgm:cxn modelId="{2D4A7960-0EA0-4640-AFD3-9ABE1E840535}" type="presOf" srcId="{EDE5C040-BFED-49CE-A193-B6CCBF6C71E7}" destId="{A2815244-3094-4D93-A0B2-D93FD825F0D1}" srcOrd="1" destOrd="0" presId="urn:microsoft.com/office/officeart/2005/8/layout/radial1"/>
    <dgm:cxn modelId="{84A77DD2-787B-4447-9738-B7CE1997C715}" type="presOf" srcId="{4F18FF19-CF1D-4B99-A756-C8AF64271C45}" destId="{FA5E5FF1-43D3-433B-A5B0-1D3070BB345F}" srcOrd="0" destOrd="0" presId="urn:microsoft.com/office/officeart/2005/8/layout/radial1"/>
    <dgm:cxn modelId="{E0CC704F-134C-46BB-86D6-CB6E584E4760}" srcId="{6C8C635C-B97A-4057-A867-AB006452321E}" destId="{6BF5D745-0FF4-459A-B547-9E9EDBE7DC12}" srcOrd="1" destOrd="0" parTransId="{29255C15-18B4-424F-8173-3F0C8758A29D}" sibTransId="{A2C9AEE6-5851-467F-8992-3E93FE4C6534}"/>
    <dgm:cxn modelId="{D3B0FB7B-96D4-4B8A-8188-72A349C194C5}" srcId="{6C8C635C-B97A-4057-A867-AB006452321E}" destId="{1F1F30E7-DA44-4929-990E-D2AC2D1BE3EF}" srcOrd="4" destOrd="0" parTransId="{3415DA7D-9858-4337-9784-AEA60A8A8B66}" sibTransId="{A9B9EFC6-AD4D-4A1D-8D26-DB50D9B3C5A4}"/>
    <dgm:cxn modelId="{62BB6C9C-ECDB-49E6-97A5-90B5C8828B32}" srcId="{6C8C635C-B97A-4057-A867-AB006452321E}" destId="{EC876D31-EA65-4841-A5D9-504C1601698C}" srcOrd="7" destOrd="0" parTransId="{EDE5C040-BFED-49CE-A193-B6CCBF6C71E7}" sibTransId="{1CA2178E-3749-4871-B51D-DF2FE9725FA6}"/>
    <dgm:cxn modelId="{EDDFC0A4-9A88-4973-A844-86266CE9F106}" srcId="{C4CEE798-2BE8-4F3D-8876-A51302E961A9}" destId="{6C8C635C-B97A-4057-A867-AB006452321E}" srcOrd="0" destOrd="0" parTransId="{E54ADB32-95DC-4D2B-9F71-A513AD28F811}" sibTransId="{0CDD3289-4AE0-4DE1-B87C-547740995E2C}"/>
    <dgm:cxn modelId="{6C73A649-E2B1-46F1-947B-568C07EFFFE4}" type="presOf" srcId="{BC4D6B19-6613-4A8B-9BDB-BFD0223A4095}" destId="{A595FC51-F2C9-47A8-902F-FF7DB0017D1D}" srcOrd="1" destOrd="0" presId="urn:microsoft.com/office/officeart/2005/8/layout/radial1"/>
    <dgm:cxn modelId="{DE7F2E93-09B2-48BD-A8A1-E7165C185A65}" type="presOf" srcId="{EDE5C040-BFED-49CE-A193-B6CCBF6C71E7}" destId="{3A0C77B2-7F5E-40C5-8C5F-B86E5A315F96}" srcOrd="0" destOrd="0" presId="urn:microsoft.com/office/officeart/2005/8/layout/radial1"/>
    <dgm:cxn modelId="{01D310A2-7B04-4265-902F-3A7640FCC6AC}" type="presOf" srcId="{13DC0564-1199-4EAD-914D-86FEEB1231BB}" destId="{63F85F04-0E59-49DD-B031-7741C1D61164}" srcOrd="0" destOrd="0" presId="urn:microsoft.com/office/officeart/2005/8/layout/radial1"/>
    <dgm:cxn modelId="{72943BBB-11F9-4162-BEDD-575D205BF5A8}" type="presOf" srcId="{6C8C635C-B97A-4057-A867-AB006452321E}" destId="{EB0183E8-E01A-410F-B524-81D3B3D60F43}" srcOrd="0" destOrd="0" presId="urn:microsoft.com/office/officeart/2005/8/layout/radial1"/>
    <dgm:cxn modelId="{7F3E6980-6FC5-48D3-A257-CEC6E808C8ED}" type="presOf" srcId="{5C6E372D-E1B5-48B3-8034-37E5612294D4}" destId="{1B418A4E-796E-481F-A44E-B6782D096B34}" srcOrd="0" destOrd="0" presId="urn:microsoft.com/office/officeart/2005/8/layout/radial1"/>
    <dgm:cxn modelId="{CB3AA40B-DA2F-45F1-990B-E29758F2164D}" type="presOf" srcId="{4E77DED7-5340-4DDD-AE6B-08A5ECF97828}" destId="{EE339480-3371-49A5-BD15-5AF5783F9C0C}" srcOrd="0" destOrd="0" presId="urn:microsoft.com/office/officeart/2005/8/layout/radial1"/>
    <dgm:cxn modelId="{1AA355E2-08CC-4274-A649-A48F3EEB2B90}" type="presOf" srcId="{4C74A16E-9902-4F3D-B5A3-97AF1F38B5FD}" destId="{C6AE35A5-CFE6-438E-8D5A-FBAD0A453CA2}" srcOrd="1" destOrd="0" presId="urn:microsoft.com/office/officeart/2005/8/layout/radial1"/>
    <dgm:cxn modelId="{AB149B63-0ACB-48A9-8A35-654627902013}" type="presOf" srcId="{5C6E372D-E1B5-48B3-8034-37E5612294D4}" destId="{4FE3199A-BCF1-44B4-89F1-B8C6B54DF740}" srcOrd="1" destOrd="0" presId="urn:microsoft.com/office/officeart/2005/8/layout/radial1"/>
    <dgm:cxn modelId="{C1ED1F19-0028-44FC-B33B-B1944B3CD220}" type="presOf" srcId="{BC4D6B19-6613-4A8B-9BDB-BFD0223A4095}" destId="{782B0502-6A3B-4325-8F92-AE890A5EB020}" srcOrd="0" destOrd="0" presId="urn:microsoft.com/office/officeart/2005/8/layout/radial1"/>
    <dgm:cxn modelId="{05F538B0-8041-49C1-A906-F5CCA19C2D6C}" type="presOf" srcId="{6BF5D745-0FF4-459A-B547-9E9EDBE7DC12}" destId="{22EF0B7C-2C51-4F9D-97A2-3553C454BB2F}" srcOrd="0" destOrd="0" presId="urn:microsoft.com/office/officeart/2005/8/layout/radial1"/>
    <dgm:cxn modelId="{0FA6C017-E866-4BDE-BA07-90AC6FF15F84}" type="presOf" srcId="{7E1FE135-E561-4242-AAA4-DB69A7A7457D}" destId="{99E68709-B468-4491-ACD7-9627CFAF54DF}" srcOrd="0" destOrd="0" presId="urn:microsoft.com/office/officeart/2005/8/layout/radial1"/>
    <dgm:cxn modelId="{1D686A2D-F9BB-4E36-842B-8C3A0969D162}" type="presOf" srcId="{B24177AC-C67D-4F1F-9D50-2F7A5FB761F4}" destId="{DF3743A9-5134-42D5-A409-6710D1FDE072}" srcOrd="0" destOrd="0" presId="urn:microsoft.com/office/officeart/2005/8/layout/radial1"/>
    <dgm:cxn modelId="{18FA9CA3-A708-46F5-BE8C-BBC10B0E0A55}" srcId="{6C8C635C-B97A-4057-A867-AB006452321E}" destId="{13DC0564-1199-4EAD-914D-86FEEB1231BB}" srcOrd="0" destOrd="0" parTransId="{66E48C87-62A7-4F94-8556-A76790AA98D2}" sibTransId="{C6CB8574-3342-4DF6-A2CF-BC6D5813BC80}"/>
    <dgm:cxn modelId="{7500869E-455C-44C2-A8D5-607FF8786CFF}" srcId="{6C8C635C-B97A-4057-A867-AB006452321E}" destId="{B24177AC-C67D-4F1F-9D50-2F7A5FB761F4}" srcOrd="2" destOrd="0" parTransId="{BC4D6B19-6613-4A8B-9BDB-BFD0223A4095}" sibTransId="{4F75FEEB-E67B-4A11-B6E2-84AD84EA26A8}"/>
    <dgm:cxn modelId="{11BFFAB9-F0B8-4FC9-A0C1-B2E24C933DBF}" type="presOf" srcId="{7A48D3CC-97C1-4198-B661-668374C9934C}" destId="{2399884B-76D5-4CE8-9119-AD48A2EFAEEC}" srcOrd="0" destOrd="0" presId="urn:microsoft.com/office/officeart/2005/8/layout/radial1"/>
    <dgm:cxn modelId="{645ADAAE-09EF-4077-9E8C-D9C29A8D044A}" type="presOf" srcId="{66E48C87-62A7-4F94-8556-A76790AA98D2}" destId="{2A791D3D-DEC6-4D8A-80A2-1F3CF9131222}" srcOrd="1"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0490B78F-B95F-47F9-8B8C-B4AD29368F4E}" type="presParOf" srcId="{B10D6B86-E8FA-49A5-B566-86343E7C4727}" destId="{EB0183E8-E01A-410F-B524-81D3B3D60F43}" srcOrd="0" destOrd="0" presId="urn:microsoft.com/office/officeart/2005/8/layout/radial1"/>
    <dgm:cxn modelId="{C65DF014-6E45-4BD9-80D4-01807B2BEC28}" type="presParOf" srcId="{B10D6B86-E8FA-49A5-B566-86343E7C4727}" destId="{B132E3CF-D8BA-4881-80F3-B3161DCD7A34}" srcOrd="1" destOrd="0" presId="urn:microsoft.com/office/officeart/2005/8/layout/radial1"/>
    <dgm:cxn modelId="{6C7FE822-433B-4136-A738-0F62F5F3EF9C}" type="presParOf" srcId="{B132E3CF-D8BA-4881-80F3-B3161DCD7A34}" destId="{2A791D3D-DEC6-4D8A-80A2-1F3CF9131222}" srcOrd="0" destOrd="0" presId="urn:microsoft.com/office/officeart/2005/8/layout/radial1"/>
    <dgm:cxn modelId="{6A66DB80-44D1-4767-A4CB-F5D4794BCA96}" type="presParOf" srcId="{B10D6B86-E8FA-49A5-B566-86343E7C4727}" destId="{63F85F04-0E59-49DD-B031-7741C1D61164}" srcOrd="2" destOrd="0" presId="urn:microsoft.com/office/officeart/2005/8/layout/radial1"/>
    <dgm:cxn modelId="{162CCEE0-4CBF-452A-AF2F-C5A118979827}" type="presParOf" srcId="{B10D6B86-E8FA-49A5-B566-86343E7C4727}" destId="{8E95368B-C32F-4434-80A5-6353FDDDB090}" srcOrd="3" destOrd="0" presId="urn:microsoft.com/office/officeart/2005/8/layout/radial1"/>
    <dgm:cxn modelId="{EBB20A47-3E2F-4D7C-B822-071D76C9447A}" type="presParOf" srcId="{8E95368B-C32F-4434-80A5-6353FDDDB090}" destId="{10434ED8-FD9C-4D6D-BB72-81D58D7BC363}" srcOrd="0" destOrd="0" presId="urn:microsoft.com/office/officeart/2005/8/layout/radial1"/>
    <dgm:cxn modelId="{516DA312-7373-455E-A9D5-9FC8CE3EDAE1}" type="presParOf" srcId="{B10D6B86-E8FA-49A5-B566-86343E7C4727}" destId="{22EF0B7C-2C51-4F9D-97A2-3553C454BB2F}" srcOrd="4" destOrd="0" presId="urn:microsoft.com/office/officeart/2005/8/layout/radial1"/>
    <dgm:cxn modelId="{ADB6A264-C5CA-47F0-BE6F-301DEDBCBA39}" type="presParOf" srcId="{B10D6B86-E8FA-49A5-B566-86343E7C4727}" destId="{782B0502-6A3B-4325-8F92-AE890A5EB020}" srcOrd="5" destOrd="0" presId="urn:microsoft.com/office/officeart/2005/8/layout/radial1"/>
    <dgm:cxn modelId="{E2745FA8-255A-4D9A-93BA-D7FCC38753F6}" type="presParOf" srcId="{782B0502-6A3B-4325-8F92-AE890A5EB020}" destId="{A595FC51-F2C9-47A8-902F-FF7DB0017D1D}" srcOrd="0" destOrd="0" presId="urn:microsoft.com/office/officeart/2005/8/layout/radial1"/>
    <dgm:cxn modelId="{202A0409-F90D-45B1-9489-8C39DFDA4098}" type="presParOf" srcId="{B10D6B86-E8FA-49A5-B566-86343E7C4727}" destId="{DF3743A9-5134-42D5-A409-6710D1FDE072}" srcOrd="6" destOrd="0" presId="urn:microsoft.com/office/officeart/2005/8/layout/radial1"/>
    <dgm:cxn modelId="{1860AF6F-8911-46DB-846C-DDD2B050C14D}" type="presParOf" srcId="{B10D6B86-E8FA-49A5-B566-86343E7C4727}" destId="{1B418A4E-796E-481F-A44E-B6782D096B34}" srcOrd="7" destOrd="0" presId="urn:microsoft.com/office/officeart/2005/8/layout/radial1"/>
    <dgm:cxn modelId="{97635831-C6CA-4809-ACF3-E2723CAF8F43}" type="presParOf" srcId="{1B418A4E-796E-481F-A44E-B6782D096B34}" destId="{4FE3199A-BCF1-44B4-89F1-B8C6B54DF740}" srcOrd="0" destOrd="0" presId="urn:microsoft.com/office/officeart/2005/8/layout/radial1"/>
    <dgm:cxn modelId="{14D2CDBE-A267-4FC7-A718-0C62D8E80669}" type="presParOf" srcId="{B10D6B86-E8FA-49A5-B566-86343E7C4727}" destId="{99E68709-B468-4491-ACD7-9627CFAF54DF}" srcOrd="8" destOrd="0" presId="urn:microsoft.com/office/officeart/2005/8/layout/radial1"/>
    <dgm:cxn modelId="{6D15DA12-04E9-4858-B50E-F21E8B875C42}" type="presParOf" srcId="{B10D6B86-E8FA-49A5-B566-86343E7C4727}" destId="{FB4E91FB-B11C-4E48-80E1-504D4582FBB5}" srcOrd="9" destOrd="0" presId="urn:microsoft.com/office/officeart/2005/8/layout/radial1"/>
    <dgm:cxn modelId="{7E3D87D5-2650-4233-BD7A-9F8D6724DE6E}" type="presParOf" srcId="{FB4E91FB-B11C-4E48-80E1-504D4582FBB5}" destId="{ACB94C57-207E-42A5-8522-59A4C403B142}" srcOrd="0" destOrd="0" presId="urn:microsoft.com/office/officeart/2005/8/layout/radial1"/>
    <dgm:cxn modelId="{AE6F50BC-FB5F-44FC-9EB5-9A642405307C}" type="presParOf" srcId="{B10D6B86-E8FA-49A5-B566-86343E7C4727}" destId="{BDC8CBCF-D045-4F61-BDB7-1B4C43C13C4B}" srcOrd="10" destOrd="0" presId="urn:microsoft.com/office/officeart/2005/8/layout/radial1"/>
    <dgm:cxn modelId="{4756CDF7-CA4B-4BBB-BC07-E1D4BD4E1A76}" type="presParOf" srcId="{B10D6B86-E8FA-49A5-B566-86343E7C4727}" destId="{EE339480-3371-49A5-BD15-5AF5783F9C0C}" srcOrd="11" destOrd="0" presId="urn:microsoft.com/office/officeart/2005/8/layout/radial1"/>
    <dgm:cxn modelId="{C2FFA197-00E5-4DF0-AFCC-67A52C51E0E8}" type="presParOf" srcId="{EE339480-3371-49A5-BD15-5AF5783F9C0C}" destId="{66679544-28CC-45A1-B15A-EF75DA83B911}" srcOrd="0" destOrd="0" presId="urn:microsoft.com/office/officeart/2005/8/layout/radial1"/>
    <dgm:cxn modelId="{8A6166CE-D522-4533-B5B4-B4FF9BF69F1B}" type="presParOf" srcId="{B10D6B86-E8FA-49A5-B566-86343E7C4727}" destId="{2399884B-76D5-4CE8-9119-AD48A2EFAEEC}" srcOrd="12" destOrd="0" presId="urn:microsoft.com/office/officeart/2005/8/layout/radial1"/>
    <dgm:cxn modelId="{54B46A36-C561-43FD-9284-0BBC37FF3CC7}" type="presParOf" srcId="{B10D6B86-E8FA-49A5-B566-86343E7C4727}" destId="{650B9306-7107-4053-A8C0-3202CE8E9337}" srcOrd="13" destOrd="0" presId="urn:microsoft.com/office/officeart/2005/8/layout/radial1"/>
    <dgm:cxn modelId="{366F983A-0812-417A-BFAE-DED7FE12B903}" type="presParOf" srcId="{650B9306-7107-4053-A8C0-3202CE8E9337}" destId="{C6AE35A5-CFE6-438E-8D5A-FBAD0A453CA2}" srcOrd="0" destOrd="0" presId="urn:microsoft.com/office/officeart/2005/8/layout/radial1"/>
    <dgm:cxn modelId="{580CF90E-EE1F-4104-8328-655DFD7ACEFD}" type="presParOf" srcId="{B10D6B86-E8FA-49A5-B566-86343E7C4727}" destId="{A3837B94-5B8F-4B5E-BA73-793C9452E94C}" srcOrd="14" destOrd="0" presId="urn:microsoft.com/office/officeart/2005/8/layout/radial1"/>
    <dgm:cxn modelId="{B90DC958-2EF8-40CF-B06C-F5CAE4AA0AF5}" type="presParOf" srcId="{B10D6B86-E8FA-49A5-B566-86343E7C4727}" destId="{3A0C77B2-7F5E-40C5-8C5F-B86E5A315F96}" srcOrd="15" destOrd="0" presId="urn:microsoft.com/office/officeart/2005/8/layout/radial1"/>
    <dgm:cxn modelId="{BBF5B455-BC17-4FC7-80A8-6B6FA5BC3926}" type="presParOf" srcId="{3A0C77B2-7F5E-40C5-8C5F-B86E5A315F96}" destId="{A2815244-3094-4D93-A0B2-D93FD825F0D1}" srcOrd="0" destOrd="0" presId="urn:microsoft.com/office/officeart/2005/8/layout/radial1"/>
    <dgm:cxn modelId="{7AC4D632-4C7C-4505-94D5-E7492A202AB3}" type="presParOf" srcId="{B10D6B86-E8FA-49A5-B566-86343E7C4727}" destId="{3ABEC3B0-2273-47CB-A954-D15059783A6C}" srcOrd="16" destOrd="0" presId="urn:microsoft.com/office/officeart/2005/8/layout/radial1"/>
    <dgm:cxn modelId="{8DB7F376-7D27-40E3-BD6B-7E185A9ABE78}" type="presParOf" srcId="{B10D6B86-E8FA-49A5-B566-86343E7C4727}" destId="{FA5E5FF1-43D3-433B-A5B0-1D3070BB345F}" srcOrd="17" destOrd="0" presId="urn:microsoft.com/office/officeart/2005/8/layout/radial1"/>
    <dgm:cxn modelId="{932E9606-5256-42BC-AF8C-DCAC7A13D555}" type="presParOf" srcId="{FA5E5FF1-43D3-433B-A5B0-1D3070BB345F}" destId="{4DB5830E-C609-44C3-96B0-AA104F3B54F5}" srcOrd="0" destOrd="0" presId="urn:microsoft.com/office/officeart/2005/8/layout/radial1"/>
    <dgm:cxn modelId="{FEFAFBA6-3853-4774-932E-74239A03A940}"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999FA8FC-0B8C-4212-82D5-24A9E7ADCF60}" type="presOf" srcId="{6C8C635C-B97A-4057-A867-AB006452321E}" destId="{EB0183E8-E01A-410F-B524-81D3B3D60F43}" srcOrd="0" destOrd="0" presId="urn:microsoft.com/office/officeart/2005/8/layout/radial1"/>
    <dgm:cxn modelId="{EBEF240B-195E-4F4C-A223-45304C9EF05D}" srcId="{6C8C635C-B97A-4057-A867-AB006452321E}" destId="{7A48D3CC-97C1-4198-B661-668374C9934C}" srcOrd="5" destOrd="0" parTransId="{4E77DED7-5340-4DDD-AE6B-08A5ECF97828}" sibTransId="{A8A586FB-095C-491B-BAD0-C0E8DCD7C6E1}"/>
    <dgm:cxn modelId="{C01181A8-1378-43A8-A318-799A4EB61BAE}" type="presOf" srcId="{BC4D6B19-6613-4A8B-9BDB-BFD0223A4095}" destId="{782B0502-6A3B-4325-8F92-AE890A5EB020}" srcOrd="0" destOrd="0" presId="urn:microsoft.com/office/officeart/2005/8/layout/radial1"/>
    <dgm:cxn modelId="{DF054D4D-156F-438F-B48C-84D6FDEEAFC5}" type="presOf" srcId="{4C74A16E-9902-4F3D-B5A3-97AF1F38B5FD}" destId="{650B9306-7107-4053-A8C0-3202CE8E9337}"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89DF6106-A0A4-4C95-829B-6D625F8B7977}" type="presOf" srcId="{1F1F30E7-DA44-4929-990E-D2AC2D1BE3EF}" destId="{BDC8CBCF-D045-4F61-BDB7-1B4C43C13C4B}" srcOrd="0"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6A699543-3514-4B7E-816F-B53C1112492B}" type="presOf" srcId="{4E77DED7-5340-4DDD-AE6B-08A5ECF97828}" destId="{66679544-28CC-45A1-B15A-EF75DA83B911}" srcOrd="1" destOrd="0" presId="urn:microsoft.com/office/officeart/2005/8/layout/radial1"/>
    <dgm:cxn modelId="{81F4E41F-21DE-4D68-9347-54CCD432F0E6}" type="presOf" srcId="{3415DA7D-9858-4337-9784-AEA60A8A8B66}" destId="{FB4E91FB-B11C-4E48-80E1-504D4582FBB5}" srcOrd="0" destOrd="0" presId="urn:microsoft.com/office/officeart/2005/8/layout/radial1"/>
    <dgm:cxn modelId="{F37DAD77-B7AA-40ED-A841-D9E788F12DA5}" type="presOf" srcId="{29255C15-18B4-424F-8173-3F0C8758A29D}" destId="{8E95368B-C32F-4434-80A5-6353FDDDB090}" srcOrd="0" destOrd="0" presId="urn:microsoft.com/office/officeart/2005/8/layout/radial1"/>
    <dgm:cxn modelId="{F5EAE18A-1FC5-419E-ABE5-C4DB9FE0BAA5}" type="presOf" srcId="{BC4D6B19-6613-4A8B-9BDB-BFD0223A4095}" destId="{A595FC51-F2C9-47A8-902F-FF7DB0017D1D}" srcOrd="1" destOrd="0" presId="urn:microsoft.com/office/officeart/2005/8/layout/radial1"/>
    <dgm:cxn modelId="{DAB64DCA-1DEC-4DE6-9437-7337788DB463}" type="presOf" srcId="{6BF5D745-0FF4-459A-B547-9E9EDBE7DC12}" destId="{22EF0B7C-2C51-4F9D-97A2-3553C454BB2F}" srcOrd="0" destOrd="0" presId="urn:microsoft.com/office/officeart/2005/8/layout/radial1"/>
    <dgm:cxn modelId="{8C387E5A-21FB-43B3-ADA8-2C270187C077}" type="presOf" srcId="{3415DA7D-9858-4337-9784-AEA60A8A8B66}" destId="{ACB94C57-207E-42A5-8522-59A4C403B142}" srcOrd="1" destOrd="0" presId="urn:microsoft.com/office/officeart/2005/8/layout/radial1"/>
    <dgm:cxn modelId="{7C89AECB-B4D0-4757-B45A-2DEE0519DC2E}" type="presOf" srcId="{66E48C87-62A7-4F94-8556-A76790AA98D2}" destId="{B132E3CF-D8BA-4881-80F3-B3161DCD7A34}" srcOrd="0" destOrd="0" presId="urn:microsoft.com/office/officeart/2005/8/layout/radial1"/>
    <dgm:cxn modelId="{5558E1D0-B039-4986-90D8-956C59C4111C}" type="presOf" srcId="{6CC4B2B7-6D77-4E7B-AB53-7EA4FE746DAE}" destId="{A3837B94-5B8F-4B5E-BA73-793C9452E94C}" srcOrd="0" destOrd="0" presId="urn:microsoft.com/office/officeart/2005/8/layout/radial1"/>
    <dgm:cxn modelId="{7F36F7C3-F090-4BF2-B88F-6EBE15ED27DA}" type="presOf" srcId="{4F18FF19-CF1D-4B99-A756-C8AF64271C45}" destId="{4DB5830E-C609-44C3-96B0-AA104F3B54F5}" srcOrd="1" destOrd="0" presId="urn:microsoft.com/office/officeart/2005/8/layout/radial1"/>
    <dgm:cxn modelId="{13848B0B-3726-4A63-9259-72DF928EA812}" type="presOf" srcId="{4E77DED7-5340-4DDD-AE6B-08A5ECF97828}" destId="{EE339480-3371-49A5-BD15-5AF5783F9C0C}" srcOrd="0" destOrd="0" presId="urn:microsoft.com/office/officeart/2005/8/layout/radial1"/>
    <dgm:cxn modelId="{EEAB1288-3924-47DF-AD85-0C263B6E6938}" type="presOf" srcId="{29255C15-18B4-424F-8173-3F0C8758A29D}" destId="{10434ED8-FD9C-4D6D-BB72-81D58D7BC363}" srcOrd="1" destOrd="0" presId="urn:microsoft.com/office/officeart/2005/8/layout/radial1"/>
    <dgm:cxn modelId="{79E056DC-4BDE-4E18-BD93-A11305BF6E45}" type="presOf" srcId="{66E48C87-62A7-4F94-8556-A76790AA98D2}" destId="{2A791D3D-DEC6-4D8A-80A2-1F3CF9131222}" srcOrd="1" destOrd="0" presId="urn:microsoft.com/office/officeart/2005/8/layout/radial1"/>
    <dgm:cxn modelId="{A98A88E8-E998-4B26-B6AA-5C6B1B998424}" type="presOf" srcId="{5C6E372D-E1B5-48B3-8034-37E5612294D4}" destId="{1B418A4E-796E-481F-A44E-B6782D096B34}" srcOrd="0" destOrd="0" presId="urn:microsoft.com/office/officeart/2005/8/layout/radial1"/>
    <dgm:cxn modelId="{D3B0FB7B-96D4-4B8A-8188-72A349C194C5}" srcId="{6C8C635C-B97A-4057-A867-AB006452321E}" destId="{1F1F30E7-DA44-4929-990E-D2AC2D1BE3EF}" srcOrd="4" destOrd="0" parTransId="{3415DA7D-9858-4337-9784-AEA60A8A8B66}" sibTransId="{A9B9EFC6-AD4D-4A1D-8D26-DB50D9B3C5A4}"/>
    <dgm:cxn modelId="{E0CC704F-134C-46BB-86D6-CB6E584E4760}" srcId="{6C8C635C-B97A-4057-A867-AB006452321E}" destId="{6BF5D745-0FF4-459A-B547-9E9EDBE7DC12}" srcOrd="1" destOrd="0" parTransId="{29255C15-18B4-424F-8173-3F0C8758A29D}" sibTransId="{A2C9AEE6-5851-467F-8992-3E93FE4C6534}"/>
    <dgm:cxn modelId="{62BB6C9C-ECDB-49E6-97A5-90B5C8828B32}" srcId="{6C8C635C-B97A-4057-A867-AB006452321E}" destId="{EC876D31-EA65-4841-A5D9-504C1601698C}" srcOrd="7" destOrd="0" parTransId="{EDE5C040-BFED-49CE-A193-B6CCBF6C71E7}" sibTransId="{1CA2178E-3749-4871-B51D-DF2FE9725FA6}"/>
    <dgm:cxn modelId="{BB02543C-F0B3-4670-B288-CDB7B210347B}" type="presOf" srcId="{B88CE610-EC01-468E-878D-37706944FB47}" destId="{746267A2-44A9-44A0-814D-0AA86F82AA82}" srcOrd="0" destOrd="0" presId="urn:microsoft.com/office/officeart/2005/8/layout/radial1"/>
    <dgm:cxn modelId="{B22668B9-08E9-48FE-A0EF-AF34D6507FD6}" type="presOf" srcId="{EDE5C040-BFED-49CE-A193-B6CCBF6C71E7}" destId="{A2815244-3094-4D93-A0B2-D93FD825F0D1}" srcOrd="1"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431DFF1B-58AE-428E-A130-88DC2A4186EB}" type="presOf" srcId="{13DC0564-1199-4EAD-914D-86FEEB1231BB}" destId="{63F85F04-0E59-49DD-B031-7741C1D61164}" srcOrd="0" destOrd="0" presId="urn:microsoft.com/office/officeart/2005/8/layout/radial1"/>
    <dgm:cxn modelId="{5BCF8F94-E8E5-4D9A-9030-1B2EA71CB58F}" type="presOf" srcId="{C4CEE798-2BE8-4F3D-8876-A51302E961A9}" destId="{B10D6B86-E8FA-49A5-B566-86343E7C4727}" srcOrd="0" destOrd="0" presId="urn:microsoft.com/office/officeart/2005/8/layout/radial1"/>
    <dgm:cxn modelId="{54AF8CD6-8473-4F4A-B783-0A7282A5FD36}" type="presOf" srcId="{5C6E372D-E1B5-48B3-8034-37E5612294D4}" destId="{4FE3199A-BCF1-44B4-89F1-B8C6B54DF740}" srcOrd="1" destOrd="0" presId="urn:microsoft.com/office/officeart/2005/8/layout/radial1"/>
    <dgm:cxn modelId="{20E3CCFD-61C3-49F2-A8D7-FE88CE0F1BCA}" type="presOf" srcId="{4F18FF19-CF1D-4B99-A756-C8AF64271C45}" destId="{FA5E5FF1-43D3-433B-A5B0-1D3070BB345F}" srcOrd="0" destOrd="0" presId="urn:microsoft.com/office/officeart/2005/8/layout/radial1"/>
    <dgm:cxn modelId="{FBFE129C-D9C4-4121-9931-19279A0226DB}" type="presOf" srcId="{EC876D31-EA65-4841-A5D9-504C1601698C}" destId="{3ABEC3B0-2273-47CB-A954-D15059783A6C}" srcOrd="0" destOrd="0" presId="urn:microsoft.com/office/officeart/2005/8/layout/radial1"/>
    <dgm:cxn modelId="{F61A022D-7900-4B41-A71F-321E969CEA40}" type="presOf" srcId="{EDE5C040-BFED-49CE-A193-B6CCBF6C71E7}" destId="{3A0C77B2-7F5E-40C5-8C5F-B86E5A315F96}" srcOrd="0" destOrd="0" presId="urn:microsoft.com/office/officeart/2005/8/layout/radial1"/>
    <dgm:cxn modelId="{3DA8BD6C-E1D0-4844-9731-7E977C19BFE0}" type="presOf" srcId="{4C74A16E-9902-4F3D-B5A3-97AF1F38B5FD}" destId="{C6AE35A5-CFE6-438E-8D5A-FBAD0A453CA2}" srcOrd="1" destOrd="0" presId="urn:microsoft.com/office/officeart/2005/8/layout/radial1"/>
    <dgm:cxn modelId="{89C1DDD5-4E2D-4C56-9567-3E704356C360}" type="presOf" srcId="{7A48D3CC-97C1-4198-B661-668374C9934C}" destId="{2399884B-76D5-4CE8-9119-AD48A2EFAEEC}" srcOrd="0" destOrd="0" presId="urn:microsoft.com/office/officeart/2005/8/layout/radial1"/>
    <dgm:cxn modelId="{18FA9CA3-A708-46F5-BE8C-BBC10B0E0A55}" srcId="{6C8C635C-B97A-4057-A867-AB006452321E}" destId="{13DC0564-1199-4EAD-914D-86FEEB1231BB}" srcOrd="0" destOrd="0" parTransId="{66E48C87-62A7-4F94-8556-A76790AA98D2}" sibTransId="{C6CB8574-3342-4DF6-A2CF-BC6D5813BC80}"/>
    <dgm:cxn modelId="{AB262BBA-3DF5-48E3-80D7-202317E0220A}" type="presOf" srcId="{7E1FE135-E561-4242-AAA4-DB69A7A7457D}" destId="{99E68709-B468-4491-ACD7-9627CFAF54DF}" srcOrd="0"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64BA3061-131E-42C4-B81B-220D06C1C611}" type="presOf" srcId="{B24177AC-C67D-4F1F-9D50-2F7A5FB761F4}" destId="{DF3743A9-5134-42D5-A409-6710D1FDE072}" srcOrd="0"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2952A92C-172A-4E97-8EFC-BA224C8021B6}" type="presParOf" srcId="{B10D6B86-E8FA-49A5-B566-86343E7C4727}" destId="{EB0183E8-E01A-410F-B524-81D3B3D60F43}" srcOrd="0" destOrd="0" presId="urn:microsoft.com/office/officeart/2005/8/layout/radial1"/>
    <dgm:cxn modelId="{E5619AD5-9AF2-4021-A05B-B5F9DCC8EF3B}" type="presParOf" srcId="{B10D6B86-E8FA-49A5-B566-86343E7C4727}" destId="{B132E3CF-D8BA-4881-80F3-B3161DCD7A34}" srcOrd="1" destOrd="0" presId="urn:microsoft.com/office/officeart/2005/8/layout/radial1"/>
    <dgm:cxn modelId="{A9692252-C154-433F-8FC3-50E01FF9E983}" type="presParOf" srcId="{B132E3CF-D8BA-4881-80F3-B3161DCD7A34}" destId="{2A791D3D-DEC6-4D8A-80A2-1F3CF9131222}" srcOrd="0" destOrd="0" presId="urn:microsoft.com/office/officeart/2005/8/layout/radial1"/>
    <dgm:cxn modelId="{D6E64197-B66C-4B3E-9253-6C3BD38E1959}" type="presParOf" srcId="{B10D6B86-E8FA-49A5-B566-86343E7C4727}" destId="{63F85F04-0E59-49DD-B031-7741C1D61164}" srcOrd="2" destOrd="0" presId="urn:microsoft.com/office/officeart/2005/8/layout/radial1"/>
    <dgm:cxn modelId="{DFF226AA-31BA-457A-9734-B55462E64680}" type="presParOf" srcId="{B10D6B86-E8FA-49A5-B566-86343E7C4727}" destId="{8E95368B-C32F-4434-80A5-6353FDDDB090}" srcOrd="3" destOrd="0" presId="urn:microsoft.com/office/officeart/2005/8/layout/radial1"/>
    <dgm:cxn modelId="{14F296FE-2C4F-42B3-850B-1D130773AF7C}" type="presParOf" srcId="{8E95368B-C32F-4434-80A5-6353FDDDB090}" destId="{10434ED8-FD9C-4D6D-BB72-81D58D7BC363}" srcOrd="0" destOrd="0" presId="urn:microsoft.com/office/officeart/2005/8/layout/radial1"/>
    <dgm:cxn modelId="{A4B11F3C-148C-426D-917F-32EE2A6C416D}" type="presParOf" srcId="{B10D6B86-E8FA-49A5-B566-86343E7C4727}" destId="{22EF0B7C-2C51-4F9D-97A2-3553C454BB2F}" srcOrd="4" destOrd="0" presId="urn:microsoft.com/office/officeart/2005/8/layout/radial1"/>
    <dgm:cxn modelId="{5A3D3757-C358-4DC5-9758-671C691A7774}" type="presParOf" srcId="{B10D6B86-E8FA-49A5-B566-86343E7C4727}" destId="{782B0502-6A3B-4325-8F92-AE890A5EB020}" srcOrd="5" destOrd="0" presId="urn:microsoft.com/office/officeart/2005/8/layout/radial1"/>
    <dgm:cxn modelId="{7CCF4090-7EE7-4308-9198-3F585FA73DFF}" type="presParOf" srcId="{782B0502-6A3B-4325-8F92-AE890A5EB020}" destId="{A595FC51-F2C9-47A8-902F-FF7DB0017D1D}" srcOrd="0" destOrd="0" presId="urn:microsoft.com/office/officeart/2005/8/layout/radial1"/>
    <dgm:cxn modelId="{70E03B6E-902F-4352-BF72-A672DD3848FC}" type="presParOf" srcId="{B10D6B86-E8FA-49A5-B566-86343E7C4727}" destId="{DF3743A9-5134-42D5-A409-6710D1FDE072}" srcOrd="6" destOrd="0" presId="urn:microsoft.com/office/officeart/2005/8/layout/radial1"/>
    <dgm:cxn modelId="{0A247DA3-DF14-4F3E-A488-AE9767ADBA74}" type="presParOf" srcId="{B10D6B86-E8FA-49A5-B566-86343E7C4727}" destId="{1B418A4E-796E-481F-A44E-B6782D096B34}" srcOrd="7" destOrd="0" presId="urn:microsoft.com/office/officeart/2005/8/layout/radial1"/>
    <dgm:cxn modelId="{BF098463-AC90-4AFB-A625-784613F640BE}" type="presParOf" srcId="{1B418A4E-796E-481F-A44E-B6782D096B34}" destId="{4FE3199A-BCF1-44B4-89F1-B8C6B54DF740}" srcOrd="0" destOrd="0" presId="urn:microsoft.com/office/officeart/2005/8/layout/radial1"/>
    <dgm:cxn modelId="{735E6DA6-F5C5-457A-BB9C-30B55705A522}" type="presParOf" srcId="{B10D6B86-E8FA-49A5-B566-86343E7C4727}" destId="{99E68709-B468-4491-ACD7-9627CFAF54DF}" srcOrd="8" destOrd="0" presId="urn:microsoft.com/office/officeart/2005/8/layout/radial1"/>
    <dgm:cxn modelId="{9B16658E-2C06-4227-B6E0-8462D8F468F2}" type="presParOf" srcId="{B10D6B86-E8FA-49A5-B566-86343E7C4727}" destId="{FB4E91FB-B11C-4E48-80E1-504D4582FBB5}" srcOrd="9" destOrd="0" presId="urn:microsoft.com/office/officeart/2005/8/layout/radial1"/>
    <dgm:cxn modelId="{60A851CA-5F69-4096-8D59-918F0DFF015C}" type="presParOf" srcId="{FB4E91FB-B11C-4E48-80E1-504D4582FBB5}" destId="{ACB94C57-207E-42A5-8522-59A4C403B142}" srcOrd="0" destOrd="0" presId="urn:microsoft.com/office/officeart/2005/8/layout/radial1"/>
    <dgm:cxn modelId="{78EC67BA-4262-493E-AE76-BD03DBD64848}" type="presParOf" srcId="{B10D6B86-E8FA-49A5-B566-86343E7C4727}" destId="{BDC8CBCF-D045-4F61-BDB7-1B4C43C13C4B}" srcOrd="10" destOrd="0" presId="urn:microsoft.com/office/officeart/2005/8/layout/radial1"/>
    <dgm:cxn modelId="{6512C4D8-C5E5-4028-9605-FF77BC40990C}" type="presParOf" srcId="{B10D6B86-E8FA-49A5-B566-86343E7C4727}" destId="{EE339480-3371-49A5-BD15-5AF5783F9C0C}" srcOrd="11" destOrd="0" presId="urn:microsoft.com/office/officeart/2005/8/layout/radial1"/>
    <dgm:cxn modelId="{90D8A00B-D518-4AF8-9289-02DE8AB61AB2}" type="presParOf" srcId="{EE339480-3371-49A5-BD15-5AF5783F9C0C}" destId="{66679544-28CC-45A1-B15A-EF75DA83B911}" srcOrd="0" destOrd="0" presId="urn:microsoft.com/office/officeart/2005/8/layout/radial1"/>
    <dgm:cxn modelId="{61AB3D42-72D3-40AE-B139-AE338FD5DEC5}" type="presParOf" srcId="{B10D6B86-E8FA-49A5-B566-86343E7C4727}" destId="{2399884B-76D5-4CE8-9119-AD48A2EFAEEC}" srcOrd="12" destOrd="0" presId="urn:microsoft.com/office/officeart/2005/8/layout/radial1"/>
    <dgm:cxn modelId="{61FD5692-FF8F-4680-B971-DE3895064C44}" type="presParOf" srcId="{B10D6B86-E8FA-49A5-B566-86343E7C4727}" destId="{650B9306-7107-4053-A8C0-3202CE8E9337}" srcOrd="13" destOrd="0" presId="urn:microsoft.com/office/officeart/2005/8/layout/radial1"/>
    <dgm:cxn modelId="{A21AC59F-372F-45BF-B6C8-4301F947576B}" type="presParOf" srcId="{650B9306-7107-4053-A8C0-3202CE8E9337}" destId="{C6AE35A5-CFE6-438E-8D5A-FBAD0A453CA2}" srcOrd="0" destOrd="0" presId="urn:microsoft.com/office/officeart/2005/8/layout/radial1"/>
    <dgm:cxn modelId="{F218F8A5-E12C-47CA-A19A-CEF7225A4503}" type="presParOf" srcId="{B10D6B86-E8FA-49A5-B566-86343E7C4727}" destId="{A3837B94-5B8F-4B5E-BA73-793C9452E94C}" srcOrd="14" destOrd="0" presId="urn:microsoft.com/office/officeart/2005/8/layout/radial1"/>
    <dgm:cxn modelId="{A1C70D03-A23A-4695-8CFA-629AFD193159}" type="presParOf" srcId="{B10D6B86-E8FA-49A5-B566-86343E7C4727}" destId="{3A0C77B2-7F5E-40C5-8C5F-B86E5A315F96}" srcOrd="15" destOrd="0" presId="urn:microsoft.com/office/officeart/2005/8/layout/radial1"/>
    <dgm:cxn modelId="{CA2A3714-C252-4B40-A811-F0237BC5C15A}" type="presParOf" srcId="{3A0C77B2-7F5E-40C5-8C5F-B86E5A315F96}" destId="{A2815244-3094-4D93-A0B2-D93FD825F0D1}" srcOrd="0" destOrd="0" presId="urn:microsoft.com/office/officeart/2005/8/layout/radial1"/>
    <dgm:cxn modelId="{13766E96-9366-4FB6-8E9E-3D73A58A0654}" type="presParOf" srcId="{B10D6B86-E8FA-49A5-B566-86343E7C4727}" destId="{3ABEC3B0-2273-47CB-A954-D15059783A6C}" srcOrd="16" destOrd="0" presId="urn:microsoft.com/office/officeart/2005/8/layout/radial1"/>
    <dgm:cxn modelId="{43707FC5-8E8C-437E-87A4-3A18AD97BFE8}" type="presParOf" srcId="{B10D6B86-E8FA-49A5-B566-86343E7C4727}" destId="{FA5E5FF1-43D3-433B-A5B0-1D3070BB345F}" srcOrd="17" destOrd="0" presId="urn:microsoft.com/office/officeart/2005/8/layout/radial1"/>
    <dgm:cxn modelId="{2AE31B68-DB82-4750-BC42-B2030424364E}" type="presParOf" srcId="{FA5E5FF1-43D3-433B-A5B0-1D3070BB345F}" destId="{4DB5830E-C609-44C3-96B0-AA104F3B54F5}" srcOrd="0" destOrd="0" presId="urn:microsoft.com/office/officeart/2005/8/layout/radial1"/>
    <dgm:cxn modelId="{CB7745FC-2410-439F-9840-837A8C8AC38B}"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B7B0FA76-40C4-4633-AFAC-21EE59E66143}" type="presOf" srcId="{29255C15-18B4-424F-8173-3F0C8758A29D}" destId="{10434ED8-FD9C-4D6D-BB72-81D58D7BC363}" srcOrd="1" destOrd="0" presId="urn:microsoft.com/office/officeart/2005/8/layout/radial1"/>
    <dgm:cxn modelId="{EBEF240B-195E-4F4C-A223-45304C9EF05D}" srcId="{6C8C635C-B97A-4057-A867-AB006452321E}" destId="{7A48D3CC-97C1-4198-B661-668374C9934C}" srcOrd="5" destOrd="0" parTransId="{4E77DED7-5340-4DDD-AE6B-08A5ECF97828}" sibTransId="{A8A586FB-095C-491B-BAD0-C0E8DCD7C6E1}"/>
    <dgm:cxn modelId="{A49B04B5-C18C-4B58-A115-B35883DE31E5}" type="presOf" srcId="{B24177AC-C67D-4F1F-9D50-2F7A5FB761F4}" destId="{DF3743A9-5134-42D5-A409-6710D1FDE072}" srcOrd="0" destOrd="0" presId="urn:microsoft.com/office/officeart/2005/8/layout/radial1"/>
    <dgm:cxn modelId="{62BB6C9C-ECDB-49E6-97A5-90B5C8828B32}" srcId="{6C8C635C-B97A-4057-A867-AB006452321E}" destId="{EC876D31-EA65-4841-A5D9-504C1601698C}" srcOrd="7" destOrd="0" parTransId="{EDE5C040-BFED-49CE-A193-B6CCBF6C71E7}" sibTransId="{1CA2178E-3749-4871-B51D-DF2FE9725FA6}"/>
    <dgm:cxn modelId="{CBC27F9B-836D-4956-9973-7FEF8F79499D}" type="presOf" srcId="{4F18FF19-CF1D-4B99-A756-C8AF64271C45}" destId="{4DB5830E-C609-44C3-96B0-AA104F3B54F5}" srcOrd="1" destOrd="0" presId="urn:microsoft.com/office/officeart/2005/8/layout/radial1"/>
    <dgm:cxn modelId="{6405E32F-432F-47B3-87E4-2271D5C35FE2}" type="presOf" srcId="{6CC4B2B7-6D77-4E7B-AB53-7EA4FE746DAE}" destId="{A3837B94-5B8F-4B5E-BA73-793C9452E94C}" srcOrd="0" destOrd="0" presId="urn:microsoft.com/office/officeart/2005/8/layout/radial1"/>
    <dgm:cxn modelId="{21B0FFCB-3288-4523-8CA8-21250DFEE9D5}" type="presOf" srcId="{EDE5C040-BFED-49CE-A193-B6CCBF6C71E7}" destId="{A2815244-3094-4D93-A0B2-D93FD825F0D1}" srcOrd="1" destOrd="0" presId="urn:microsoft.com/office/officeart/2005/8/layout/radial1"/>
    <dgm:cxn modelId="{7AE53EF9-502B-42C3-BA3B-9EB69CDD81F9}" type="presOf" srcId="{C4CEE798-2BE8-4F3D-8876-A51302E961A9}" destId="{B10D6B86-E8FA-49A5-B566-86343E7C4727}" srcOrd="0" destOrd="0" presId="urn:microsoft.com/office/officeart/2005/8/layout/radial1"/>
    <dgm:cxn modelId="{18FA9CA3-A708-46F5-BE8C-BBC10B0E0A55}" srcId="{6C8C635C-B97A-4057-A867-AB006452321E}" destId="{13DC0564-1199-4EAD-914D-86FEEB1231BB}" srcOrd="0" destOrd="0" parTransId="{66E48C87-62A7-4F94-8556-A76790AA98D2}" sibTransId="{C6CB8574-3342-4DF6-A2CF-BC6D5813BC80}"/>
    <dgm:cxn modelId="{101487C7-C719-4C73-B130-11F0FC740922}" type="presOf" srcId="{5C6E372D-E1B5-48B3-8034-37E5612294D4}" destId="{4FE3199A-BCF1-44B4-89F1-B8C6B54DF740}" srcOrd="1"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B9050B2A-5E53-498B-A2FF-DE4BD7F33E16}" type="presOf" srcId="{4C74A16E-9902-4F3D-B5A3-97AF1F38B5FD}" destId="{C6AE35A5-CFE6-438E-8D5A-FBAD0A453CA2}" srcOrd="1" destOrd="0" presId="urn:microsoft.com/office/officeart/2005/8/layout/radial1"/>
    <dgm:cxn modelId="{1BB2529A-9BF5-4837-811E-74CC31EEB3B1}" type="presOf" srcId="{7A48D3CC-97C1-4198-B661-668374C9934C}" destId="{2399884B-76D5-4CE8-9119-AD48A2EFAEEC}" srcOrd="0" destOrd="0" presId="urn:microsoft.com/office/officeart/2005/8/layout/radial1"/>
    <dgm:cxn modelId="{06C5E654-280A-4588-AFE4-4BE44930CF32}" type="presOf" srcId="{4C74A16E-9902-4F3D-B5A3-97AF1F38B5FD}" destId="{650B9306-7107-4053-A8C0-3202CE8E9337}" srcOrd="0" destOrd="0" presId="urn:microsoft.com/office/officeart/2005/8/layout/radial1"/>
    <dgm:cxn modelId="{7D905680-14DB-4AC7-A4B9-CAA2FF8B5418}" type="presOf" srcId="{4E77DED7-5340-4DDD-AE6B-08A5ECF97828}" destId="{EE339480-3371-49A5-BD15-5AF5783F9C0C}" srcOrd="0" destOrd="0" presId="urn:microsoft.com/office/officeart/2005/8/layout/radial1"/>
    <dgm:cxn modelId="{822773C0-2A9D-4966-A3C9-96A188A92291}" type="presOf" srcId="{BC4D6B19-6613-4A8B-9BDB-BFD0223A4095}" destId="{782B0502-6A3B-4325-8F92-AE890A5EB020}" srcOrd="0" destOrd="0" presId="urn:microsoft.com/office/officeart/2005/8/layout/radial1"/>
    <dgm:cxn modelId="{47A30064-AB3E-4FDD-A5D0-2CEC0BF0B740}" type="presOf" srcId="{B88CE610-EC01-468E-878D-37706944FB47}" destId="{746267A2-44A9-44A0-814D-0AA86F82AA82}" srcOrd="0" destOrd="0" presId="urn:microsoft.com/office/officeart/2005/8/layout/radial1"/>
    <dgm:cxn modelId="{2D9D2A08-BED4-4AE9-9322-BA6300FC512D}" type="presOf" srcId="{6C8C635C-B97A-4057-A867-AB006452321E}" destId="{EB0183E8-E01A-410F-B524-81D3B3D60F43}" srcOrd="0" destOrd="0" presId="urn:microsoft.com/office/officeart/2005/8/layout/radial1"/>
    <dgm:cxn modelId="{8DC75B74-A771-411A-ADDA-71818363C349}" type="presOf" srcId="{7E1FE135-E561-4242-AAA4-DB69A7A7457D}" destId="{99E68709-B468-4491-ACD7-9627CFAF54DF}" srcOrd="0" destOrd="0" presId="urn:microsoft.com/office/officeart/2005/8/layout/radial1"/>
    <dgm:cxn modelId="{D512450C-3751-4D01-904A-89696D17C47A}" type="presOf" srcId="{29255C15-18B4-424F-8173-3F0C8758A29D}" destId="{8E95368B-C32F-4434-80A5-6353FDDDB090}" srcOrd="0" destOrd="0" presId="urn:microsoft.com/office/officeart/2005/8/layout/radial1"/>
    <dgm:cxn modelId="{E4FC9F63-0934-465B-A389-4073588065AB}" type="presOf" srcId="{66E48C87-62A7-4F94-8556-A76790AA98D2}" destId="{B132E3CF-D8BA-4881-80F3-B3161DCD7A34}" srcOrd="0" destOrd="0" presId="urn:microsoft.com/office/officeart/2005/8/layout/radial1"/>
    <dgm:cxn modelId="{87C0A996-9995-450C-8993-973B4D22ED83}" type="presOf" srcId="{EDE5C040-BFED-49CE-A193-B6CCBF6C71E7}" destId="{3A0C77B2-7F5E-40C5-8C5F-B86E5A315F96}" srcOrd="0" destOrd="0" presId="urn:microsoft.com/office/officeart/2005/8/layout/radial1"/>
    <dgm:cxn modelId="{7FB3C285-B1D2-4483-A820-D84BF18204E2}" type="presOf" srcId="{66E48C87-62A7-4F94-8556-A76790AA98D2}" destId="{2A791D3D-DEC6-4D8A-80A2-1F3CF9131222}" srcOrd="1" destOrd="0" presId="urn:microsoft.com/office/officeart/2005/8/layout/radial1"/>
    <dgm:cxn modelId="{FBC8885F-3494-43DA-BEA4-D6D17B4A7400}" type="presOf" srcId="{4E77DED7-5340-4DDD-AE6B-08A5ECF97828}" destId="{66679544-28CC-45A1-B15A-EF75DA83B911}" srcOrd="1" destOrd="0" presId="urn:microsoft.com/office/officeart/2005/8/layout/radial1"/>
    <dgm:cxn modelId="{A35EDDF2-812D-4BE3-884A-2D6B5EFF4A7C}" type="presOf" srcId="{EC876D31-EA65-4841-A5D9-504C1601698C}" destId="{3ABEC3B0-2273-47CB-A954-D15059783A6C}" srcOrd="0"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354F6F6C-C836-467A-8CEA-2BF9B73455A5}" type="presOf" srcId="{3415DA7D-9858-4337-9784-AEA60A8A8B66}" destId="{FB4E91FB-B11C-4E48-80E1-504D4582FBB5}" srcOrd="0" destOrd="0" presId="urn:microsoft.com/office/officeart/2005/8/layout/radial1"/>
    <dgm:cxn modelId="{9A433F7D-BD6F-410D-9FA8-175300F450C9}" type="presOf" srcId="{13DC0564-1199-4EAD-914D-86FEEB1231BB}" destId="{63F85F04-0E59-49DD-B031-7741C1D61164}" srcOrd="0" destOrd="0" presId="urn:microsoft.com/office/officeart/2005/8/layout/radial1"/>
    <dgm:cxn modelId="{C7BFED76-B46D-4180-86DC-DE7BAD3DEF61}" type="presOf" srcId="{BC4D6B19-6613-4A8B-9BDB-BFD0223A4095}" destId="{A595FC51-F2C9-47A8-902F-FF7DB0017D1D}" srcOrd="1" destOrd="0" presId="urn:microsoft.com/office/officeart/2005/8/layout/radial1"/>
    <dgm:cxn modelId="{24297439-865B-4555-B58C-5552AD2D0912}" type="presOf" srcId="{1F1F30E7-DA44-4929-990E-D2AC2D1BE3EF}" destId="{BDC8CBCF-D045-4F61-BDB7-1B4C43C13C4B}" srcOrd="0" destOrd="0" presId="urn:microsoft.com/office/officeart/2005/8/layout/radial1"/>
    <dgm:cxn modelId="{4AE411CA-D5E8-488A-8247-611560FFA57D}" type="presOf" srcId="{6BF5D745-0FF4-459A-B547-9E9EDBE7DC12}" destId="{22EF0B7C-2C51-4F9D-97A2-3553C454BB2F}" srcOrd="0" destOrd="0" presId="urn:microsoft.com/office/officeart/2005/8/layout/radial1"/>
    <dgm:cxn modelId="{E352C8E1-E2E1-49BD-B153-D80AFB01AE12}" type="presOf" srcId="{4F18FF19-CF1D-4B99-A756-C8AF64271C45}" destId="{FA5E5FF1-43D3-433B-A5B0-1D3070BB345F}" srcOrd="0"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E79A4928-40D0-4C49-9844-9CD79B03E803}" srcId="{6C8C635C-B97A-4057-A867-AB006452321E}" destId="{7E1FE135-E561-4242-AAA4-DB69A7A7457D}" srcOrd="3" destOrd="0" parTransId="{5C6E372D-E1B5-48B3-8034-37E5612294D4}" sibTransId="{6235DD28-F929-48D0-A494-535A1D2A22AD}"/>
    <dgm:cxn modelId="{9A38A111-A8DD-4718-8C22-22B7D0637CC2}" type="presOf" srcId="{5C6E372D-E1B5-48B3-8034-37E5612294D4}" destId="{1B418A4E-796E-481F-A44E-B6782D096B34}"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0B1B9F5F-EE42-4053-BEC4-2E658C0F350C}" type="presOf" srcId="{3415DA7D-9858-4337-9784-AEA60A8A8B66}" destId="{ACB94C57-207E-42A5-8522-59A4C403B142}" srcOrd="1" destOrd="0" presId="urn:microsoft.com/office/officeart/2005/8/layout/radial1"/>
    <dgm:cxn modelId="{E0CC704F-134C-46BB-86D6-CB6E584E4760}" srcId="{6C8C635C-B97A-4057-A867-AB006452321E}" destId="{6BF5D745-0FF4-459A-B547-9E9EDBE7DC12}" srcOrd="1" destOrd="0" parTransId="{29255C15-18B4-424F-8173-3F0C8758A29D}" sibTransId="{A2C9AEE6-5851-467F-8992-3E93FE4C6534}"/>
    <dgm:cxn modelId="{D3B0FB7B-96D4-4B8A-8188-72A349C194C5}" srcId="{6C8C635C-B97A-4057-A867-AB006452321E}" destId="{1F1F30E7-DA44-4929-990E-D2AC2D1BE3EF}" srcOrd="4" destOrd="0" parTransId="{3415DA7D-9858-4337-9784-AEA60A8A8B66}" sibTransId="{A9B9EFC6-AD4D-4A1D-8D26-DB50D9B3C5A4}"/>
    <dgm:cxn modelId="{8CCB19BE-65BC-4A0A-9C82-02129BCF5D10}" type="presParOf" srcId="{B10D6B86-E8FA-49A5-B566-86343E7C4727}" destId="{EB0183E8-E01A-410F-B524-81D3B3D60F43}" srcOrd="0" destOrd="0" presId="urn:microsoft.com/office/officeart/2005/8/layout/radial1"/>
    <dgm:cxn modelId="{8C8A5A39-D50B-41F7-AA39-D0FA6B65F80B}" type="presParOf" srcId="{B10D6B86-E8FA-49A5-B566-86343E7C4727}" destId="{B132E3CF-D8BA-4881-80F3-B3161DCD7A34}" srcOrd="1" destOrd="0" presId="urn:microsoft.com/office/officeart/2005/8/layout/radial1"/>
    <dgm:cxn modelId="{26FB8C88-A25E-4D94-B4FE-E3C000B379D5}" type="presParOf" srcId="{B132E3CF-D8BA-4881-80F3-B3161DCD7A34}" destId="{2A791D3D-DEC6-4D8A-80A2-1F3CF9131222}" srcOrd="0" destOrd="0" presId="urn:microsoft.com/office/officeart/2005/8/layout/radial1"/>
    <dgm:cxn modelId="{F9B748FB-1BE6-44FC-ADFE-1325EE727AA8}" type="presParOf" srcId="{B10D6B86-E8FA-49A5-B566-86343E7C4727}" destId="{63F85F04-0E59-49DD-B031-7741C1D61164}" srcOrd="2" destOrd="0" presId="urn:microsoft.com/office/officeart/2005/8/layout/radial1"/>
    <dgm:cxn modelId="{5FD9C0C1-268D-4520-A4B9-B41AC7C50FEB}" type="presParOf" srcId="{B10D6B86-E8FA-49A5-B566-86343E7C4727}" destId="{8E95368B-C32F-4434-80A5-6353FDDDB090}" srcOrd="3" destOrd="0" presId="urn:microsoft.com/office/officeart/2005/8/layout/radial1"/>
    <dgm:cxn modelId="{1CA7549B-5F7E-45AA-A5E5-DC44868DB4E3}" type="presParOf" srcId="{8E95368B-C32F-4434-80A5-6353FDDDB090}" destId="{10434ED8-FD9C-4D6D-BB72-81D58D7BC363}" srcOrd="0" destOrd="0" presId="urn:microsoft.com/office/officeart/2005/8/layout/radial1"/>
    <dgm:cxn modelId="{99BCD7A7-9FE0-43CB-B22D-C32B793CEB7D}" type="presParOf" srcId="{B10D6B86-E8FA-49A5-B566-86343E7C4727}" destId="{22EF0B7C-2C51-4F9D-97A2-3553C454BB2F}" srcOrd="4" destOrd="0" presId="urn:microsoft.com/office/officeart/2005/8/layout/radial1"/>
    <dgm:cxn modelId="{9C4B95DB-7D73-4881-A57B-8F3894E9FFF0}" type="presParOf" srcId="{B10D6B86-E8FA-49A5-B566-86343E7C4727}" destId="{782B0502-6A3B-4325-8F92-AE890A5EB020}" srcOrd="5" destOrd="0" presId="urn:microsoft.com/office/officeart/2005/8/layout/radial1"/>
    <dgm:cxn modelId="{1C8F4EDE-5837-4CCB-A506-A11A4A3C97BD}" type="presParOf" srcId="{782B0502-6A3B-4325-8F92-AE890A5EB020}" destId="{A595FC51-F2C9-47A8-902F-FF7DB0017D1D}" srcOrd="0" destOrd="0" presId="urn:microsoft.com/office/officeart/2005/8/layout/radial1"/>
    <dgm:cxn modelId="{5D6B0B76-6E73-4CFA-BEC4-5724D9101902}" type="presParOf" srcId="{B10D6B86-E8FA-49A5-B566-86343E7C4727}" destId="{DF3743A9-5134-42D5-A409-6710D1FDE072}" srcOrd="6" destOrd="0" presId="urn:microsoft.com/office/officeart/2005/8/layout/radial1"/>
    <dgm:cxn modelId="{C34B28F8-712D-4648-ADBE-2BC3C8FCF465}" type="presParOf" srcId="{B10D6B86-E8FA-49A5-B566-86343E7C4727}" destId="{1B418A4E-796E-481F-A44E-B6782D096B34}" srcOrd="7" destOrd="0" presId="urn:microsoft.com/office/officeart/2005/8/layout/radial1"/>
    <dgm:cxn modelId="{E3E9B826-DC80-4EE0-B1F4-6B9CD12C4D90}" type="presParOf" srcId="{1B418A4E-796E-481F-A44E-B6782D096B34}" destId="{4FE3199A-BCF1-44B4-89F1-B8C6B54DF740}" srcOrd="0" destOrd="0" presId="urn:microsoft.com/office/officeart/2005/8/layout/radial1"/>
    <dgm:cxn modelId="{3F1BEF97-66FA-46CC-8DA6-313475E64492}" type="presParOf" srcId="{B10D6B86-E8FA-49A5-B566-86343E7C4727}" destId="{99E68709-B468-4491-ACD7-9627CFAF54DF}" srcOrd="8" destOrd="0" presId="urn:microsoft.com/office/officeart/2005/8/layout/radial1"/>
    <dgm:cxn modelId="{9B54D181-700A-4B74-B174-C2A5DBBC0203}" type="presParOf" srcId="{B10D6B86-E8FA-49A5-B566-86343E7C4727}" destId="{FB4E91FB-B11C-4E48-80E1-504D4582FBB5}" srcOrd="9" destOrd="0" presId="urn:microsoft.com/office/officeart/2005/8/layout/radial1"/>
    <dgm:cxn modelId="{9B2A3FF2-C0F9-45E2-81DA-3BB4B0EA2483}" type="presParOf" srcId="{FB4E91FB-B11C-4E48-80E1-504D4582FBB5}" destId="{ACB94C57-207E-42A5-8522-59A4C403B142}" srcOrd="0" destOrd="0" presId="urn:microsoft.com/office/officeart/2005/8/layout/radial1"/>
    <dgm:cxn modelId="{E9FE9777-A0B2-4650-9954-11FF68267AA7}" type="presParOf" srcId="{B10D6B86-E8FA-49A5-B566-86343E7C4727}" destId="{BDC8CBCF-D045-4F61-BDB7-1B4C43C13C4B}" srcOrd="10" destOrd="0" presId="urn:microsoft.com/office/officeart/2005/8/layout/radial1"/>
    <dgm:cxn modelId="{196D98A7-C9AE-49F0-9E22-D43EC28D7D37}" type="presParOf" srcId="{B10D6B86-E8FA-49A5-B566-86343E7C4727}" destId="{EE339480-3371-49A5-BD15-5AF5783F9C0C}" srcOrd="11" destOrd="0" presId="urn:microsoft.com/office/officeart/2005/8/layout/radial1"/>
    <dgm:cxn modelId="{70AFAFBA-9958-4219-90BF-F569AA323737}" type="presParOf" srcId="{EE339480-3371-49A5-BD15-5AF5783F9C0C}" destId="{66679544-28CC-45A1-B15A-EF75DA83B911}" srcOrd="0" destOrd="0" presId="urn:microsoft.com/office/officeart/2005/8/layout/radial1"/>
    <dgm:cxn modelId="{03BFBAE8-E45E-45B2-8C89-D9990022D9E8}" type="presParOf" srcId="{B10D6B86-E8FA-49A5-B566-86343E7C4727}" destId="{2399884B-76D5-4CE8-9119-AD48A2EFAEEC}" srcOrd="12" destOrd="0" presId="urn:microsoft.com/office/officeart/2005/8/layout/radial1"/>
    <dgm:cxn modelId="{2ED464C6-2DBB-419F-97DE-38B607E7ABDF}" type="presParOf" srcId="{B10D6B86-E8FA-49A5-B566-86343E7C4727}" destId="{650B9306-7107-4053-A8C0-3202CE8E9337}" srcOrd="13" destOrd="0" presId="urn:microsoft.com/office/officeart/2005/8/layout/radial1"/>
    <dgm:cxn modelId="{A625E928-029A-4DAB-9E0B-F6D8B5F3C77D}" type="presParOf" srcId="{650B9306-7107-4053-A8C0-3202CE8E9337}" destId="{C6AE35A5-CFE6-438E-8D5A-FBAD0A453CA2}" srcOrd="0" destOrd="0" presId="urn:microsoft.com/office/officeart/2005/8/layout/radial1"/>
    <dgm:cxn modelId="{551B6E5F-F717-4A7F-8B92-92195D3BE323}" type="presParOf" srcId="{B10D6B86-E8FA-49A5-B566-86343E7C4727}" destId="{A3837B94-5B8F-4B5E-BA73-793C9452E94C}" srcOrd="14" destOrd="0" presId="urn:microsoft.com/office/officeart/2005/8/layout/radial1"/>
    <dgm:cxn modelId="{D37385FB-1C7B-4639-83A3-F870D34BD8FB}" type="presParOf" srcId="{B10D6B86-E8FA-49A5-B566-86343E7C4727}" destId="{3A0C77B2-7F5E-40C5-8C5F-B86E5A315F96}" srcOrd="15" destOrd="0" presId="urn:microsoft.com/office/officeart/2005/8/layout/radial1"/>
    <dgm:cxn modelId="{D6B9EB30-8717-4E92-B3BB-8B767D64F2D9}" type="presParOf" srcId="{3A0C77B2-7F5E-40C5-8C5F-B86E5A315F96}" destId="{A2815244-3094-4D93-A0B2-D93FD825F0D1}" srcOrd="0" destOrd="0" presId="urn:microsoft.com/office/officeart/2005/8/layout/radial1"/>
    <dgm:cxn modelId="{B33EE548-BA42-4858-9614-2FF19F7850EB}" type="presParOf" srcId="{B10D6B86-E8FA-49A5-B566-86343E7C4727}" destId="{3ABEC3B0-2273-47CB-A954-D15059783A6C}" srcOrd="16" destOrd="0" presId="urn:microsoft.com/office/officeart/2005/8/layout/radial1"/>
    <dgm:cxn modelId="{4B9BC51E-712A-4657-8ED0-FF92A08DF2F2}" type="presParOf" srcId="{B10D6B86-E8FA-49A5-B566-86343E7C4727}" destId="{FA5E5FF1-43D3-433B-A5B0-1D3070BB345F}" srcOrd="17" destOrd="0" presId="urn:microsoft.com/office/officeart/2005/8/layout/radial1"/>
    <dgm:cxn modelId="{6D438932-552D-4993-9DA5-A5EBF9CCFFFC}" type="presParOf" srcId="{FA5E5FF1-43D3-433B-A5B0-1D3070BB345F}" destId="{4DB5830E-C609-44C3-96B0-AA104F3B54F5}" srcOrd="0" destOrd="0" presId="urn:microsoft.com/office/officeart/2005/8/layout/radial1"/>
    <dgm:cxn modelId="{841152D8-91F0-4CB4-9591-B8ABC2BD31CD}"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EBEF240B-195E-4F4C-A223-45304C9EF05D}" srcId="{6C8C635C-B97A-4057-A867-AB006452321E}" destId="{7A48D3CC-97C1-4198-B661-668374C9934C}" srcOrd="5" destOrd="0" parTransId="{4E77DED7-5340-4DDD-AE6B-08A5ECF97828}" sibTransId="{A8A586FB-095C-491B-BAD0-C0E8DCD7C6E1}"/>
    <dgm:cxn modelId="{62BB6C9C-ECDB-49E6-97A5-90B5C8828B32}" srcId="{6C8C635C-B97A-4057-A867-AB006452321E}" destId="{EC876D31-EA65-4841-A5D9-504C1601698C}" srcOrd="7" destOrd="0" parTransId="{EDE5C040-BFED-49CE-A193-B6CCBF6C71E7}" sibTransId="{1CA2178E-3749-4871-B51D-DF2FE9725FA6}"/>
    <dgm:cxn modelId="{2E75773F-A390-4347-A183-E8CD48A5CCCF}" type="presOf" srcId="{66E48C87-62A7-4F94-8556-A76790AA98D2}" destId="{2A791D3D-DEC6-4D8A-80A2-1F3CF9131222}" srcOrd="1" destOrd="0" presId="urn:microsoft.com/office/officeart/2005/8/layout/radial1"/>
    <dgm:cxn modelId="{88F0B536-4FEC-4FE7-B28E-BBE5AB546651}" type="presOf" srcId="{BC4D6B19-6613-4A8B-9BDB-BFD0223A4095}" destId="{A595FC51-F2C9-47A8-902F-FF7DB0017D1D}" srcOrd="1" destOrd="0" presId="urn:microsoft.com/office/officeart/2005/8/layout/radial1"/>
    <dgm:cxn modelId="{CC955C4B-F631-432C-8F2B-132A2871A43B}" type="presOf" srcId="{EDE5C040-BFED-49CE-A193-B6CCBF6C71E7}" destId="{A2815244-3094-4D93-A0B2-D93FD825F0D1}" srcOrd="1" destOrd="0" presId="urn:microsoft.com/office/officeart/2005/8/layout/radial1"/>
    <dgm:cxn modelId="{18FA9CA3-A708-46F5-BE8C-BBC10B0E0A55}" srcId="{6C8C635C-B97A-4057-A867-AB006452321E}" destId="{13DC0564-1199-4EAD-914D-86FEEB1231BB}" srcOrd="0" destOrd="0" parTransId="{66E48C87-62A7-4F94-8556-A76790AA98D2}" sibTransId="{C6CB8574-3342-4DF6-A2CF-BC6D5813BC80}"/>
    <dgm:cxn modelId="{9F28AD30-B6F4-497D-BE99-4DC510B60169}" type="presOf" srcId="{4C74A16E-9902-4F3D-B5A3-97AF1F38B5FD}" destId="{C6AE35A5-CFE6-438E-8D5A-FBAD0A453CA2}" srcOrd="1"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35F462FD-2640-4365-8DBC-FAB90E4E9D7D}" type="presOf" srcId="{B88CE610-EC01-468E-878D-37706944FB47}" destId="{746267A2-44A9-44A0-814D-0AA86F82AA82}" srcOrd="0" destOrd="0" presId="urn:microsoft.com/office/officeart/2005/8/layout/radial1"/>
    <dgm:cxn modelId="{4DAF3691-B115-4904-B68C-29418F8E7D77}" type="presOf" srcId="{EDE5C040-BFED-49CE-A193-B6CCBF6C71E7}" destId="{3A0C77B2-7F5E-40C5-8C5F-B86E5A315F96}" srcOrd="0" destOrd="0" presId="urn:microsoft.com/office/officeart/2005/8/layout/radial1"/>
    <dgm:cxn modelId="{BFE94A32-5BD3-4351-9F97-F469F04A08E3}" type="presOf" srcId="{7A48D3CC-97C1-4198-B661-668374C9934C}" destId="{2399884B-76D5-4CE8-9119-AD48A2EFAEEC}" srcOrd="0" destOrd="0" presId="urn:microsoft.com/office/officeart/2005/8/layout/radial1"/>
    <dgm:cxn modelId="{37B37412-B65C-4A55-858E-6892BD5C68F0}" type="presOf" srcId="{3415DA7D-9858-4337-9784-AEA60A8A8B66}" destId="{FB4E91FB-B11C-4E48-80E1-504D4582FBB5}" srcOrd="0" destOrd="0" presId="urn:microsoft.com/office/officeart/2005/8/layout/radial1"/>
    <dgm:cxn modelId="{0EE113BF-D9ED-4044-B04F-6AB2CBAE0A8A}" type="presOf" srcId="{C4CEE798-2BE8-4F3D-8876-A51302E961A9}" destId="{B10D6B86-E8FA-49A5-B566-86343E7C4727}" srcOrd="0" destOrd="0" presId="urn:microsoft.com/office/officeart/2005/8/layout/radial1"/>
    <dgm:cxn modelId="{BE3A4C16-0FF4-4860-B191-F0EDA216DB41}" type="presOf" srcId="{4C74A16E-9902-4F3D-B5A3-97AF1F38B5FD}" destId="{650B9306-7107-4053-A8C0-3202CE8E9337}" srcOrd="0" destOrd="0" presId="urn:microsoft.com/office/officeart/2005/8/layout/radial1"/>
    <dgm:cxn modelId="{47D64DCF-26D5-4D45-B5F1-995BDE36A1BE}" type="presOf" srcId="{29255C15-18B4-424F-8173-3F0C8758A29D}" destId="{8E95368B-C32F-4434-80A5-6353FDDDB090}" srcOrd="0" destOrd="0" presId="urn:microsoft.com/office/officeart/2005/8/layout/radial1"/>
    <dgm:cxn modelId="{7DF59FA1-DB28-4F0E-84CF-B8DC1DA7856C}" type="presOf" srcId="{7E1FE135-E561-4242-AAA4-DB69A7A7457D}" destId="{99E68709-B468-4491-ACD7-9627CFAF54DF}" srcOrd="0" destOrd="0" presId="urn:microsoft.com/office/officeart/2005/8/layout/radial1"/>
    <dgm:cxn modelId="{81DC9A04-E481-41C9-BEE8-41BD9D9C9B22}" type="presOf" srcId="{EC876D31-EA65-4841-A5D9-504C1601698C}" destId="{3ABEC3B0-2273-47CB-A954-D15059783A6C}" srcOrd="0" destOrd="0" presId="urn:microsoft.com/office/officeart/2005/8/layout/radial1"/>
    <dgm:cxn modelId="{98F70928-ACC1-4CF0-A5D7-7A418AB086B8}" type="presOf" srcId="{13DC0564-1199-4EAD-914D-86FEEB1231BB}" destId="{63F85F04-0E59-49DD-B031-7741C1D61164}" srcOrd="0" destOrd="0" presId="urn:microsoft.com/office/officeart/2005/8/layout/radial1"/>
    <dgm:cxn modelId="{BB6C02F8-8B95-474E-9418-B794D98E75F3}" type="presOf" srcId="{B24177AC-C67D-4F1F-9D50-2F7A5FB761F4}" destId="{DF3743A9-5134-42D5-A409-6710D1FDE072}" srcOrd="0" destOrd="0" presId="urn:microsoft.com/office/officeart/2005/8/layout/radial1"/>
    <dgm:cxn modelId="{0D160247-61EC-4907-A07F-0D0782E7A88A}" type="presOf" srcId="{6BF5D745-0FF4-459A-B547-9E9EDBE7DC12}" destId="{22EF0B7C-2C51-4F9D-97A2-3553C454BB2F}" srcOrd="0" destOrd="0" presId="urn:microsoft.com/office/officeart/2005/8/layout/radial1"/>
    <dgm:cxn modelId="{B3177F68-98D8-4CD6-83E7-232251C85C80}" type="presOf" srcId="{66E48C87-62A7-4F94-8556-A76790AA98D2}" destId="{B132E3CF-D8BA-4881-80F3-B3161DCD7A34}" srcOrd="0" destOrd="0" presId="urn:microsoft.com/office/officeart/2005/8/layout/radial1"/>
    <dgm:cxn modelId="{4C6EAF19-4AA1-41DC-AC97-538584B1BF96}" type="presOf" srcId="{5C6E372D-E1B5-48B3-8034-37E5612294D4}" destId="{1B418A4E-796E-481F-A44E-B6782D096B34}" srcOrd="0" destOrd="0" presId="urn:microsoft.com/office/officeart/2005/8/layout/radial1"/>
    <dgm:cxn modelId="{D97F3139-A169-49B8-9599-DCCCA1741FCD}" type="presOf" srcId="{4F18FF19-CF1D-4B99-A756-C8AF64271C45}" destId="{FA5E5FF1-43D3-433B-A5B0-1D3070BB345F}" srcOrd="0" destOrd="0" presId="urn:microsoft.com/office/officeart/2005/8/layout/radial1"/>
    <dgm:cxn modelId="{497358F3-7AC5-4414-8C86-6D5258AA781C}" type="presOf" srcId="{29255C15-18B4-424F-8173-3F0C8758A29D}" destId="{10434ED8-FD9C-4D6D-BB72-81D58D7BC363}" srcOrd="1"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6687939F-CB27-4E21-B97F-CCC2D638C9D0}" type="presOf" srcId="{BC4D6B19-6613-4A8B-9BDB-BFD0223A4095}" destId="{782B0502-6A3B-4325-8F92-AE890A5EB020}" srcOrd="0" destOrd="0" presId="urn:microsoft.com/office/officeart/2005/8/layout/radial1"/>
    <dgm:cxn modelId="{EEFD18A5-CC0C-47E6-8ECF-0D632DC0F613}" type="presOf" srcId="{4E77DED7-5340-4DDD-AE6B-08A5ECF97828}" destId="{66679544-28CC-45A1-B15A-EF75DA83B911}" srcOrd="1" destOrd="0" presId="urn:microsoft.com/office/officeart/2005/8/layout/radial1"/>
    <dgm:cxn modelId="{9091F20F-92A9-41A8-BF73-602C003282FB}" type="presOf" srcId="{4F18FF19-CF1D-4B99-A756-C8AF64271C45}" destId="{4DB5830E-C609-44C3-96B0-AA104F3B54F5}" srcOrd="1"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E79A4928-40D0-4C49-9844-9CD79B03E803}" srcId="{6C8C635C-B97A-4057-A867-AB006452321E}" destId="{7E1FE135-E561-4242-AAA4-DB69A7A7457D}" srcOrd="3" destOrd="0" parTransId="{5C6E372D-E1B5-48B3-8034-37E5612294D4}" sibTransId="{6235DD28-F929-48D0-A494-535A1D2A22AD}"/>
    <dgm:cxn modelId="{312D4554-15F4-47EA-B6E6-63DCA58EFEB3}" type="presOf" srcId="{4E77DED7-5340-4DDD-AE6B-08A5ECF97828}" destId="{EE339480-3371-49A5-BD15-5AF5783F9C0C}" srcOrd="0" destOrd="0" presId="urn:microsoft.com/office/officeart/2005/8/layout/radial1"/>
    <dgm:cxn modelId="{8C8DB9EB-445C-43C6-A1B4-38EBA1793BCE}" type="presOf" srcId="{6C8C635C-B97A-4057-A867-AB006452321E}" destId="{EB0183E8-E01A-410F-B524-81D3B3D60F43}" srcOrd="0" destOrd="0" presId="urn:microsoft.com/office/officeart/2005/8/layout/radial1"/>
    <dgm:cxn modelId="{F63DEA88-CAF7-4911-8006-E846F9A54160}" type="presOf" srcId="{6CC4B2B7-6D77-4E7B-AB53-7EA4FE746DAE}" destId="{A3837B94-5B8F-4B5E-BA73-793C9452E94C}"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73FE3603-CC31-4EE1-A2E8-C223BD332F69}" type="presOf" srcId="{3415DA7D-9858-4337-9784-AEA60A8A8B66}" destId="{ACB94C57-207E-42A5-8522-59A4C403B142}" srcOrd="1" destOrd="0" presId="urn:microsoft.com/office/officeart/2005/8/layout/radial1"/>
    <dgm:cxn modelId="{E0CC704F-134C-46BB-86D6-CB6E584E4760}" srcId="{6C8C635C-B97A-4057-A867-AB006452321E}" destId="{6BF5D745-0FF4-459A-B547-9E9EDBE7DC12}" srcOrd="1" destOrd="0" parTransId="{29255C15-18B4-424F-8173-3F0C8758A29D}" sibTransId="{A2C9AEE6-5851-467F-8992-3E93FE4C6534}"/>
    <dgm:cxn modelId="{D3B0FB7B-96D4-4B8A-8188-72A349C194C5}" srcId="{6C8C635C-B97A-4057-A867-AB006452321E}" destId="{1F1F30E7-DA44-4929-990E-D2AC2D1BE3EF}" srcOrd="4" destOrd="0" parTransId="{3415DA7D-9858-4337-9784-AEA60A8A8B66}" sibTransId="{A9B9EFC6-AD4D-4A1D-8D26-DB50D9B3C5A4}"/>
    <dgm:cxn modelId="{4F6F5C2E-DAC6-4C93-A2AA-E851312A0EE3}" type="presOf" srcId="{5C6E372D-E1B5-48B3-8034-37E5612294D4}" destId="{4FE3199A-BCF1-44B4-89F1-B8C6B54DF740}" srcOrd="1" destOrd="0" presId="urn:microsoft.com/office/officeart/2005/8/layout/radial1"/>
    <dgm:cxn modelId="{5844769A-4AAD-4B5D-9DB1-BAA2F97F6C40}" type="presOf" srcId="{1F1F30E7-DA44-4929-990E-D2AC2D1BE3EF}" destId="{BDC8CBCF-D045-4F61-BDB7-1B4C43C13C4B}" srcOrd="0" destOrd="0" presId="urn:microsoft.com/office/officeart/2005/8/layout/radial1"/>
    <dgm:cxn modelId="{C806A507-6C43-4AC7-BCAB-C68F2F608BE8}" type="presParOf" srcId="{B10D6B86-E8FA-49A5-B566-86343E7C4727}" destId="{EB0183E8-E01A-410F-B524-81D3B3D60F43}" srcOrd="0" destOrd="0" presId="urn:microsoft.com/office/officeart/2005/8/layout/radial1"/>
    <dgm:cxn modelId="{A14A090A-4D9E-4154-BABC-F708E05E81AB}" type="presParOf" srcId="{B10D6B86-E8FA-49A5-B566-86343E7C4727}" destId="{B132E3CF-D8BA-4881-80F3-B3161DCD7A34}" srcOrd="1" destOrd="0" presId="urn:microsoft.com/office/officeart/2005/8/layout/radial1"/>
    <dgm:cxn modelId="{D2276052-4D35-4A4B-A87F-104B5CEA0B6A}" type="presParOf" srcId="{B132E3CF-D8BA-4881-80F3-B3161DCD7A34}" destId="{2A791D3D-DEC6-4D8A-80A2-1F3CF9131222}" srcOrd="0" destOrd="0" presId="urn:microsoft.com/office/officeart/2005/8/layout/radial1"/>
    <dgm:cxn modelId="{1AA6B40B-6ECE-4C26-8BAA-EC081D7D4BAC}" type="presParOf" srcId="{B10D6B86-E8FA-49A5-B566-86343E7C4727}" destId="{63F85F04-0E59-49DD-B031-7741C1D61164}" srcOrd="2" destOrd="0" presId="urn:microsoft.com/office/officeart/2005/8/layout/radial1"/>
    <dgm:cxn modelId="{96034212-18D8-418F-9226-D0B169D6B2F7}" type="presParOf" srcId="{B10D6B86-E8FA-49A5-B566-86343E7C4727}" destId="{8E95368B-C32F-4434-80A5-6353FDDDB090}" srcOrd="3" destOrd="0" presId="urn:microsoft.com/office/officeart/2005/8/layout/radial1"/>
    <dgm:cxn modelId="{07DAF40F-F4E5-47B1-BAE2-9F0802977777}" type="presParOf" srcId="{8E95368B-C32F-4434-80A5-6353FDDDB090}" destId="{10434ED8-FD9C-4D6D-BB72-81D58D7BC363}" srcOrd="0" destOrd="0" presId="urn:microsoft.com/office/officeart/2005/8/layout/radial1"/>
    <dgm:cxn modelId="{AB5C4474-9B36-4D0A-92DB-91F19014D8C5}" type="presParOf" srcId="{B10D6B86-E8FA-49A5-B566-86343E7C4727}" destId="{22EF0B7C-2C51-4F9D-97A2-3553C454BB2F}" srcOrd="4" destOrd="0" presId="urn:microsoft.com/office/officeart/2005/8/layout/radial1"/>
    <dgm:cxn modelId="{C8CB40C3-1023-443C-A8A0-9209A6B20A44}" type="presParOf" srcId="{B10D6B86-E8FA-49A5-B566-86343E7C4727}" destId="{782B0502-6A3B-4325-8F92-AE890A5EB020}" srcOrd="5" destOrd="0" presId="urn:microsoft.com/office/officeart/2005/8/layout/radial1"/>
    <dgm:cxn modelId="{53C563FB-D8DF-4B38-9228-2E1CCD7B0D35}" type="presParOf" srcId="{782B0502-6A3B-4325-8F92-AE890A5EB020}" destId="{A595FC51-F2C9-47A8-902F-FF7DB0017D1D}" srcOrd="0" destOrd="0" presId="urn:microsoft.com/office/officeart/2005/8/layout/radial1"/>
    <dgm:cxn modelId="{B9C47622-81C3-4501-BC7F-076AA0570097}" type="presParOf" srcId="{B10D6B86-E8FA-49A5-B566-86343E7C4727}" destId="{DF3743A9-5134-42D5-A409-6710D1FDE072}" srcOrd="6" destOrd="0" presId="urn:microsoft.com/office/officeart/2005/8/layout/radial1"/>
    <dgm:cxn modelId="{0712F5EE-C0C0-4265-A95A-A068F923BD31}" type="presParOf" srcId="{B10D6B86-E8FA-49A5-B566-86343E7C4727}" destId="{1B418A4E-796E-481F-A44E-B6782D096B34}" srcOrd="7" destOrd="0" presId="urn:microsoft.com/office/officeart/2005/8/layout/radial1"/>
    <dgm:cxn modelId="{50972B1C-D704-4641-9D12-8BD2DABEF77D}" type="presParOf" srcId="{1B418A4E-796E-481F-A44E-B6782D096B34}" destId="{4FE3199A-BCF1-44B4-89F1-B8C6B54DF740}" srcOrd="0" destOrd="0" presId="urn:microsoft.com/office/officeart/2005/8/layout/radial1"/>
    <dgm:cxn modelId="{606210A8-7929-4AAD-9999-8FBEC071C98C}" type="presParOf" srcId="{B10D6B86-E8FA-49A5-B566-86343E7C4727}" destId="{99E68709-B468-4491-ACD7-9627CFAF54DF}" srcOrd="8" destOrd="0" presId="urn:microsoft.com/office/officeart/2005/8/layout/radial1"/>
    <dgm:cxn modelId="{67A29E72-94F5-45AC-A06D-2DBF63DDF7CA}" type="presParOf" srcId="{B10D6B86-E8FA-49A5-B566-86343E7C4727}" destId="{FB4E91FB-B11C-4E48-80E1-504D4582FBB5}" srcOrd="9" destOrd="0" presId="urn:microsoft.com/office/officeart/2005/8/layout/radial1"/>
    <dgm:cxn modelId="{B44A9821-2EAC-4766-AD49-0F0ABEEA87D2}" type="presParOf" srcId="{FB4E91FB-B11C-4E48-80E1-504D4582FBB5}" destId="{ACB94C57-207E-42A5-8522-59A4C403B142}" srcOrd="0" destOrd="0" presId="urn:microsoft.com/office/officeart/2005/8/layout/radial1"/>
    <dgm:cxn modelId="{C2CD1E1D-A3B3-4CAD-976C-A274EEFC5E45}" type="presParOf" srcId="{B10D6B86-E8FA-49A5-B566-86343E7C4727}" destId="{BDC8CBCF-D045-4F61-BDB7-1B4C43C13C4B}" srcOrd="10" destOrd="0" presId="urn:microsoft.com/office/officeart/2005/8/layout/radial1"/>
    <dgm:cxn modelId="{9E7529F6-8C0B-4B18-A546-69F5DAF49BA8}" type="presParOf" srcId="{B10D6B86-E8FA-49A5-B566-86343E7C4727}" destId="{EE339480-3371-49A5-BD15-5AF5783F9C0C}" srcOrd="11" destOrd="0" presId="urn:microsoft.com/office/officeart/2005/8/layout/radial1"/>
    <dgm:cxn modelId="{D25A8A2E-4E31-4234-951C-99D676AEB0E6}" type="presParOf" srcId="{EE339480-3371-49A5-BD15-5AF5783F9C0C}" destId="{66679544-28CC-45A1-B15A-EF75DA83B911}" srcOrd="0" destOrd="0" presId="urn:microsoft.com/office/officeart/2005/8/layout/radial1"/>
    <dgm:cxn modelId="{FFB22D60-DC4D-4D16-A483-554F76589439}" type="presParOf" srcId="{B10D6B86-E8FA-49A5-B566-86343E7C4727}" destId="{2399884B-76D5-4CE8-9119-AD48A2EFAEEC}" srcOrd="12" destOrd="0" presId="urn:microsoft.com/office/officeart/2005/8/layout/radial1"/>
    <dgm:cxn modelId="{1E5F748A-3E33-4FBB-9A22-CE50BB654E2F}" type="presParOf" srcId="{B10D6B86-E8FA-49A5-B566-86343E7C4727}" destId="{650B9306-7107-4053-A8C0-3202CE8E9337}" srcOrd="13" destOrd="0" presId="urn:microsoft.com/office/officeart/2005/8/layout/radial1"/>
    <dgm:cxn modelId="{59F9C7A4-BFB1-4BF9-B86A-9CD21A913396}" type="presParOf" srcId="{650B9306-7107-4053-A8C0-3202CE8E9337}" destId="{C6AE35A5-CFE6-438E-8D5A-FBAD0A453CA2}" srcOrd="0" destOrd="0" presId="urn:microsoft.com/office/officeart/2005/8/layout/radial1"/>
    <dgm:cxn modelId="{4DE790E0-4814-4A12-BE54-9AF95B9C6322}" type="presParOf" srcId="{B10D6B86-E8FA-49A5-B566-86343E7C4727}" destId="{A3837B94-5B8F-4B5E-BA73-793C9452E94C}" srcOrd="14" destOrd="0" presId="urn:microsoft.com/office/officeart/2005/8/layout/radial1"/>
    <dgm:cxn modelId="{E61A3988-044D-4268-8262-42E2DD0FDAB6}" type="presParOf" srcId="{B10D6B86-E8FA-49A5-B566-86343E7C4727}" destId="{3A0C77B2-7F5E-40C5-8C5F-B86E5A315F96}" srcOrd="15" destOrd="0" presId="urn:microsoft.com/office/officeart/2005/8/layout/radial1"/>
    <dgm:cxn modelId="{F1C95F06-DD56-4E3F-9623-5F64F5B5C14F}" type="presParOf" srcId="{3A0C77B2-7F5E-40C5-8C5F-B86E5A315F96}" destId="{A2815244-3094-4D93-A0B2-D93FD825F0D1}" srcOrd="0" destOrd="0" presId="urn:microsoft.com/office/officeart/2005/8/layout/radial1"/>
    <dgm:cxn modelId="{11CDB744-7DE3-463A-9C0B-8BC33AAE41C3}" type="presParOf" srcId="{B10D6B86-E8FA-49A5-B566-86343E7C4727}" destId="{3ABEC3B0-2273-47CB-A954-D15059783A6C}" srcOrd="16" destOrd="0" presId="urn:microsoft.com/office/officeart/2005/8/layout/radial1"/>
    <dgm:cxn modelId="{F06BE847-75BF-42C7-AD49-42F87EB2E7B9}" type="presParOf" srcId="{B10D6B86-E8FA-49A5-B566-86343E7C4727}" destId="{FA5E5FF1-43D3-433B-A5B0-1D3070BB345F}" srcOrd="17" destOrd="0" presId="urn:microsoft.com/office/officeart/2005/8/layout/radial1"/>
    <dgm:cxn modelId="{3E0FA9B7-3942-40CD-B5C4-50A5AF659FBD}" type="presParOf" srcId="{FA5E5FF1-43D3-433B-A5B0-1D3070BB345F}" destId="{4DB5830E-C609-44C3-96B0-AA104F3B54F5}" srcOrd="0" destOrd="0" presId="urn:microsoft.com/office/officeart/2005/8/layout/radial1"/>
    <dgm:cxn modelId="{D48522F3-9CF4-4E2E-89E8-2FD76F6D8522}"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B7E8571F-D563-435D-9B11-8D195E76FEF8}" type="presOf" srcId="{B88CE610-EC01-468E-878D-37706944FB47}" destId="{746267A2-44A9-44A0-814D-0AA86F82AA82}" srcOrd="0" destOrd="0" presId="urn:microsoft.com/office/officeart/2005/8/layout/radial1"/>
    <dgm:cxn modelId="{62BB6C9C-ECDB-49E6-97A5-90B5C8828B32}" srcId="{6C8C635C-B97A-4057-A867-AB006452321E}" destId="{EC876D31-EA65-4841-A5D9-504C1601698C}" srcOrd="7" destOrd="0" parTransId="{EDE5C040-BFED-49CE-A193-B6CCBF6C71E7}" sibTransId="{1CA2178E-3749-4871-B51D-DF2FE9725FA6}"/>
    <dgm:cxn modelId="{371CF105-2D1E-4AA7-A864-3728AFE42C8E}" type="presOf" srcId="{4F18FF19-CF1D-4B99-A756-C8AF64271C45}" destId="{4DB5830E-C609-44C3-96B0-AA104F3B54F5}" srcOrd="1" destOrd="0" presId="urn:microsoft.com/office/officeart/2005/8/layout/radial1"/>
    <dgm:cxn modelId="{8512F7FA-2A03-4F90-A6DF-1694F8491F7C}" type="presOf" srcId="{EDE5C040-BFED-49CE-A193-B6CCBF6C71E7}" destId="{A2815244-3094-4D93-A0B2-D93FD825F0D1}" srcOrd="1" destOrd="0" presId="urn:microsoft.com/office/officeart/2005/8/layout/radial1"/>
    <dgm:cxn modelId="{59CE9680-095E-41BA-B56C-9D65D590CDE7}" type="presOf" srcId="{1F1F30E7-DA44-4929-990E-D2AC2D1BE3EF}" destId="{BDC8CBCF-D045-4F61-BDB7-1B4C43C13C4B}" srcOrd="0" destOrd="0" presId="urn:microsoft.com/office/officeart/2005/8/layout/radial1"/>
    <dgm:cxn modelId="{61C85EE7-EE08-44B8-A35D-791151AD61A4}" type="presOf" srcId="{3415DA7D-9858-4337-9784-AEA60A8A8B66}" destId="{ACB94C57-207E-42A5-8522-59A4C403B142}" srcOrd="1"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EBEF240B-195E-4F4C-A223-45304C9EF05D}" srcId="{6C8C635C-B97A-4057-A867-AB006452321E}" destId="{7A48D3CC-97C1-4198-B661-668374C9934C}" srcOrd="5" destOrd="0" parTransId="{4E77DED7-5340-4DDD-AE6B-08A5ECF97828}" sibTransId="{A8A586FB-095C-491B-BAD0-C0E8DCD7C6E1}"/>
    <dgm:cxn modelId="{971D261F-E9B0-4587-B010-9E75F477FF57}" type="presOf" srcId="{3415DA7D-9858-4337-9784-AEA60A8A8B66}" destId="{FB4E91FB-B11C-4E48-80E1-504D4582FBB5}" srcOrd="0" destOrd="0" presId="urn:microsoft.com/office/officeart/2005/8/layout/radial1"/>
    <dgm:cxn modelId="{57D8C51C-8D0F-4C68-9A1A-F77E34CC021D}" type="presOf" srcId="{4E77DED7-5340-4DDD-AE6B-08A5ECF97828}" destId="{EE339480-3371-49A5-BD15-5AF5783F9C0C}" srcOrd="0" destOrd="0" presId="urn:microsoft.com/office/officeart/2005/8/layout/radial1"/>
    <dgm:cxn modelId="{52747D8B-BC7C-4158-A534-D8973F7FAD30}" type="presOf" srcId="{B24177AC-C67D-4F1F-9D50-2F7A5FB761F4}" destId="{DF3743A9-5134-42D5-A409-6710D1FDE072}" srcOrd="0" destOrd="0" presId="urn:microsoft.com/office/officeart/2005/8/layout/radial1"/>
    <dgm:cxn modelId="{43A663E5-9C3D-44E1-97EA-54E257AD6609}" type="presOf" srcId="{BC4D6B19-6613-4A8B-9BDB-BFD0223A4095}" destId="{A595FC51-F2C9-47A8-902F-FF7DB0017D1D}" srcOrd="1" destOrd="0" presId="urn:microsoft.com/office/officeart/2005/8/layout/radial1"/>
    <dgm:cxn modelId="{68063FB3-6701-4D1B-84A6-A56F18D48F2F}" type="presOf" srcId="{66E48C87-62A7-4F94-8556-A76790AA98D2}" destId="{2A791D3D-DEC6-4D8A-80A2-1F3CF9131222}" srcOrd="1" destOrd="0" presId="urn:microsoft.com/office/officeart/2005/8/layout/radial1"/>
    <dgm:cxn modelId="{6FC3693B-679D-4E5C-ADEA-62A033B9C02F}" type="presOf" srcId="{66E48C87-62A7-4F94-8556-A76790AA98D2}" destId="{B132E3CF-D8BA-4881-80F3-B3161DCD7A34}" srcOrd="0" destOrd="0" presId="urn:microsoft.com/office/officeart/2005/8/layout/radial1"/>
    <dgm:cxn modelId="{8F7BDAB2-7C77-453B-8076-4E877ECBA6DB}" type="presOf" srcId="{6BF5D745-0FF4-459A-B547-9E9EDBE7DC12}" destId="{22EF0B7C-2C51-4F9D-97A2-3553C454BB2F}" srcOrd="0" destOrd="0" presId="urn:microsoft.com/office/officeart/2005/8/layout/radial1"/>
    <dgm:cxn modelId="{E0CC704F-134C-46BB-86D6-CB6E584E4760}" srcId="{6C8C635C-B97A-4057-A867-AB006452321E}" destId="{6BF5D745-0FF4-459A-B547-9E9EDBE7DC12}" srcOrd="1" destOrd="0" parTransId="{29255C15-18B4-424F-8173-3F0C8758A29D}" sibTransId="{A2C9AEE6-5851-467F-8992-3E93FE4C6534}"/>
    <dgm:cxn modelId="{B7B220DE-E293-4517-A43C-52B8A538102F}" type="presOf" srcId="{6CC4B2B7-6D77-4E7B-AB53-7EA4FE746DAE}" destId="{A3837B94-5B8F-4B5E-BA73-793C9452E94C}" srcOrd="0"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B5C82CF4-3DA4-4572-9017-BFBB520C7F2D}" type="presOf" srcId="{4C74A16E-9902-4F3D-B5A3-97AF1F38B5FD}" destId="{650B9306-7107-4053-A8C0-3202CE8E9337}" srcOrd="0" destOrd="0" presId="urn:microsoft.com/office/officeart/2005/8/layout/radial1"/>
    <dgm:cxn modelId="{598C7798-C11D-4CCB-819C-2974C4F8C1CE}" type="presOf" srcId="{29255C15-18B4-424F-8173-3F0C8758A29D}" destId="{8E95368B-C32F-4434-80A5-6353FDDDB090}" srcOrd="0" destOrd="0" presId="urn:microsoft.com/office/officeart/2005/8/layout/radial1"/>
    <dgm:cxn modelId="{A969FDDF-CD7A-49A7-BC62-B8DC0B1DC369}" type="presOf" srcId="{C4CEE798-2BE8-4F3D-8876-A51302E961A9}" destId="{B10D6B86-E8FA-49A5-B566-86343E7C4727}" srcOrd="0" destOrd="0" presId="urn:microsoft.com/office/officeart/2005/8/layout/radial1"/>
    <dgm:cxn modelId="{F4CA7305-BD1F-4264-924F-5B6D6CDB8437}" type="presOf" srcId="{6C8C635C-B97A-4057-A867-AB006452321E}" destId="{EB0183E8-E01A-410F-B524-81D3B3D60F43}" srcOrd="0" destOrd="0" presId="urn:microsoft.com/office/officeart/2005/8/layout/radial1"/>
    <dgm:cxn modelId="{6FC65959-D2B2-4419-9EC2-C7EC74A3A946}" type="presOf" srcId="{7A48D3CC-97C1-4198-B661-668374C9934C}" destId="{2399884B-76D5-4CE8-9119-AD48A2EFAEEC}" srcOrd="0" destOrd="0" presId="urn:microsoft.com/office/officeart/2005/8/layout/radial1"/>
    <dgm:cxn modelId="{3F109F79-3EE8-445B-A8E2-ABEA96C03C71}" type="presOf" srcId="{EC876D31-EA65-4841-A5D9-504C1601698C}" destId="{3ABEC3B0-2273-47CB-A954-D15059783A6C}"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18FA9CA3-A708-46F5-BE8C-BBC10B0E0A55}" srcId="{6C8C635C-B97A-4057-A867-AB006452321E}" destId="{13DC0564-1199-4EAD-914D-86FEEB1231BB}" srcOrd="0" destOrd="0" parTransId="{66E48C87-62A7-4F94-8556-A76790AA98D2}" sibTransId="{C6CB8574-3342-4DF6-A2CF-BC6D5813BC80}"/>
    <dgm:cxn modelId="{352BE66A-BF00-4D75-953C-147789622F54}" type="presOf" srcId="{4E77DED7-5340-4DDD-AE6B-08A5ECF97828}" destId="{66679544-28CC-45A1-B15A-EF75DA83B911}" srcOrd="1" destOrd="0" presId="urn:microsoft.com/office/officeart/2005/8/layout/radial1"/>
    <dgm:cxn modelId="{D3B0FB7B-96D4-4B8A-8188-72A349C194C5}" srcId="{6C8C635C-B97A-4057-A867-AB006452321E}" destId="{1F1F30E7-DA44-4929-990E-D2AC2D1BE3EF}" srcOrd="4" destOrd="0" parTransId="{3415DA7D-9858-4337-9784-AEA60A8A8B66}" sibTransId="{A9B9EFC6-AD4D-4A1D-8D26-DB50D9B3C5A4}"/>
    <dgm:cxn modelId="{D2D4B93D-10F1-4B55-AB3B-C0F9A5871D83}" type="presOf" srcId="{EDE5C040-BFED-49CE-A193-B6CCBF6C71E7}" destId="{3A0C77B2-7F5E-40C5-8C5F-B86E5A315F96}" srcOrd="0" destOrd="0" presId="urn:microsoft.com/office/officeart/2005/8/layout/radial1"/>
    <dgm:cxn modelId="{FB61C9D5-BF63-43EB-A382-AC63B67E8377}" type="presOf" srcId="{13DC0564-1199-4EAD-914D-86FEEB1231BB}" destId="{63F85F04-0E59-49DD-B031-7741C1D61164}" srcOrd="0"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3E9201C2-9B81-4DE7-8800-189FF629D90B}" type="presOf" srcId="{7E1FE135-E561-4242-AAA4-DB69A7A7457D}" destId="{99E68709-B468-4491-ACD7-9627CFAF54DF}" srcOrd="0" destOrd="0" presId="urn:microsoft.com/office/officeart/2005/8/layout/radial1"/>
    <dgm:cxn modelId="{8CDB91F2-1FB8-4714-BC5D-47FB712857F2}" type="presOf" srcId="{BC4D6B19-6613-4A8B-9BDB-BFD0223A4095}" destId="{782B0502-6A3B-4325-8F92-AE890A5EB020}" srcOrd="0"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9251FECC-2289-421B-B824-8596B8E2F0CF}" type="presOf" srcId="{5C6E372D-E1B5-48B3-8034-37E5612294D4}" destId="{4FE3199A-BCF1-44B4-89F1-B8C6B54DF740}" srcOrd="1" destOrd="0" presId="urn:microsoft.com/office/officeart/2005/8/layout/radial1"/>
    <dgm:cxn modelId="{0E746AE2-C6A0-4D95-B5C2-C84850E60470}" type="presOf" srcId="{4C74A16E-9902-4F3D-B5A3-97AF1F38B5FD}" destId="{C6AE35A5-CFE6-438E-8D5A-FBAD0A453CA2}" srcOrd="1" destOrd="0" presId="urn:microsoft.com/office/officeart/2005/8/layout/radial1"/>
    <dgm:cxn modelId="{6A5F2DDF-2962-4E2E-AAB5-058990A607FF}" type="presOf" srcId="{29255C15-18B4-424F-8173-3F0C8758A29D}" destId="{10434ED8-FD9C-4D6D-BB72-81D58D7BC363}" srcOrd="1" destOrd="0" presId="urn:microsoft.com/office/officeart/2005/8/layout/radial1"/>
    <dgm:cxn modelId="{001D42CC-9DA2-4FF0-B198-2B96E6727A42}" type="presOf" srcId="{4F18FF19-CF1D-4B99-A756-C8AF64271C45}" destId="{FA5E5FF1-43D3-433B-A5B0-1D3070BB345F}" srcOrd="0" destOrd="0" presId="urn:microsoft.com/office/officeart/2005/8/layout/radial1"/>
    <dgm:cxn modelId="{E67D84DD-5559-4B8D-A9BD-D0DAB64CBE29}" type="presOf" srcId="{5C6E372D-E1B5-48B3-8034-37E5612294D4}" destId="{1B418A4E-796E-481F-A44E-B6782D096B34}" srcOrd="0" destOrd="0" presId="urn:microsoft.com/office/officeart/2005/8/layout/radial1"/>
    <dgm:cxn modelId="{6C8176D3-D7EC-4F33-B684-8DA147908738}" type="presParOf" srcId="{B10D6B86-E8FA-49A5-B566-86343E7C4727}" destId="{EB0183E8-E01A-410F-B524-81D3B3D60F43}" srcOrd="0" destOrd="0" presId="urn:microsoft.com/office/officeart/2005/8/layout/radial1"/>
    <dgm:cxn modelId="{977F6362-17DE-463D-8369-F62FAD7FCC14}" type="presParOf" srcId="{B10D6B86-E8FA-49A5-B566-86343E7C4727}" destId="{B132E3CF-D8BA-4881-80F3-B3161DCD7A34}" srcOrd="1" destOrd="0" presId="urn:microsoft.com/office/officeart/2005/8/layout/radial1"/>
    <dgm:cxn modelId="{D710386D-F162-4DF5-8DA1-2B453FD9651C}" type="presParOf" srcId="{B132E3CF-D8BA-4881-80F3-B3161DCD7A34}" destId="{2A791D3D-DEC6-4D8A-80A2-1F3CF9131222}" srcOrd="0" destOrd="0" presId="urn:microsoft.com/office/officeart/2005/8/layout/radial1"/>
    <dgm:cxn modelId="{20F5360B-03C7-4187-94A2-D438117A99DE}" type="presParOf" srcId="{B10D6B86-E8FA-49A5-B566-86343E7C4727}" destId="{63F85F04-0E59-49DD-B031-7741C1D61164}" srcOrd="2" destOrd="0" presId="urn:microsoft.com/office/officeart/2005/8/layout/radial1"/>
    <dgm:cxn modelId="{0452D0AF-32D7-4104-A61F-2B89A8FB7326}" type="presParOf" srcId="{B10D6B86-E8FA-49A5-B566-86343E7C4727}" destId="{8E95368B-C32F-4434-80A5-6353FDDDB090}" srcOrd="3" destOrd="0" presId="urn:microsoft.com/office/officeart/2005/8/layout/radial1"/>
    <dgm:cxn modelId="{5B101B30-8A06-4E72-81C7-491FA3AB2782}" type="presParOf" srcId="{8E95368B-C32F-4434-80A5-6353FDDDB090}" destId="{10434ED8-FD9C-4D6D-BB72-81D58D7BC363}" srcOrd="0" destOrd="0" presId="urn:microsoft.com/office/officeart/2005/8/layout/radial1"/>
    <dgm:cxn modelId="{EC2253EA-62B6-4D80-A58A-C56A924EB556}" type="presParOf" srcId="{B10D6B86-E8FA-49A5-B566-86343E7C4727}" destId="{22EF0B7C-2C51-4F9D-97A2-3553C454BB2F}" srcOrd="4" destOrd="0" presId="urn:microsoft.com/office/officeart/2005/8/layout/radial1"/>
    <dgm:cxn modelId="{72291971-7DC1-4F74-B071-7F142E76D4D7}" type="presParOf" srcId="{B10D6B86-E8FA-49A5-B566-86343E7C4727}" destId="{782B0502-6A3B-4325-8F92-AE890A5EB020}" srcOrd="5" destOrd="0" presId="urn:microsoft.com/office/officeart/2005/8/layout/radial1"/>
    <dgm:cxn modelId="{29D5714A-59C4-457B-A84C-DEC038DEC82E}" type="presParOf" srcId="{782B0502-6A3B-4325-8F92-AE890A5EB020}" destId="{A595FC51-F2C9-47A8-902F-FF7DB0017D1D}" srcOrd="0" destOrd="0" presId="urn:microsoft.com/office/officeart/2005/8/layout/radial1"/>
    <dgm:cxn modelId="{A8160279-F569-4B18-A5F9-BA87C8F34D74}" type="presParOf" srcId="{B10D6B86-E8FA-49A5-B566-86343E7C4727}" destId="{DF3743A9-5134-42D5-A409-6710D1FDE072}" srcOrd="6" destOrd="0" presId="urn:microsoft.com/office/officeart/2005/8/layout/radial1"/>
    <dgm:cxn modelId="{8C040BAE-C11B-4CB5-9F74-2844DF391BF4}" type="presParOf" srcId="{B10D6B86-E8FA-49A5-B566-86343E7C4727}" destId="{1B418A4E-796E-481F-A44E-B6782D096B34}" srcOrd="7" destOrd="0" presId="urn:microsoft.com/office/officeart/2005/8/layout/radial1"/>
    <dgm:cxn modelId="{DA7002DE-30F0-422F-89DC-9D2D44235537}" type="presParOf" srcId="{1B418A4E-796E-481F-A44E-B6782D096B34}" destId="{4FE3199A-BCF1-44B4-89F1-B8C6B54DF740}" srcOrd="0" destOrd="0" presId="urn:microsoft.com/office/officeart/2005/8/layout/radial1"/>
    <dgm:cxn modelId="{7E3C6778-D971-446C-9635-489D1A47A092}" type="presParOf" srcId="{B10D6B86-E8FA-49A5-B566-86343E7C4727}" destId="{99E68709-B468-4491-ACD7-9627CFAF54DF}" srcOrd="8" destOrd="0" presId="urn:microsoft.com/office/officeart/2005/8/layout/radial1"/>
    <dgm:cxn modelId="{252F7A42-8A9E-4235-A590-4D79BB5494DC}" type="presParOf" srcId="{B10D6B86-E8FA-49A5-B566-86343E7C4727}" destId="{FB4E91FB-B11C-4E48-80E1-504D4582FBB5}" srcOrd="9" destOrd="0" presId="urn:microsoft.com/office/officeart/2005/8/layout/radial1"/>
    <dgm:cxn modelId="{96DFC0F6-D11B-4D5C-9B28-A74212B0138E}" type="presParOf" srcId="{FB4E91FB-B11C-4E48-80E1-504D4582FBB5}" destId="{ACB94C57-207E-42A5-8522-59A4C403B142}" srcOrd="0" destOrd="0" presId="urn:microsoft.com/office/officeart/2005/8/layout/radial1"/>
    <dgm:cxn modelId="{C84C5875-A40E-4A27-8BAA-31CF9A8B27A7}" type="presParOf" srcId="{B10D6B86-E8FA-49A5-B566-86343E7C4727}" destId="{BDC8CBCF-D045-4F61-BDB7-1B4C43C13C4B}" srcOrd="10" destOrd="0" presId="urn:microsoft.com/office/officeart/2005/8/layout/radial1"/>
    <dgm:cxn modelId="{817CBFD7-BC21-4B66-A67A-32988484BD6D}" type="presParOf" srcId="{B10D6B86-E8FA-49A5-B566-86343E7C4727}" destId="{EE339480-3371-49A5-BD15-5AF5783F9C0C}" srcOrd="11" destOrd="0" presId="urn:microsoft.com/office/officeart/2005/8/layout/radial1"/>
    <dgm:cxn modelId="{96406A87-D58C-4299-933D-29F7AEFEB1C6}" type="presParOf" srcId="{EE339480-3371-49A5-BD15-5AF5783F9C0C}" destId="{66679544-28CC-45A1-B15A-EF75DA83B911}" srcOrd="0" destOrd="0" presId="urn:microsoft.com/office/officeart/2005/8/layout/radial1"/>
    <dgm:cxn modelId="{30A305FC-AC56-43AB-B663-E2CA5E52CFF8}" type="presParOf" srcId="{B10D6B86-E8FA-49A5-B566-86343E7C4727}" destId="{2399884B-76D5-4CE8-9119-AD48A2EFAEEC}" srcOrd="12" destOrd="0" presId="urn:microsoft.com/office/officeart/2005/8/layout/radial1"/>
    <dgm:cxn modelId="{BE3FDB07-6328-45B8-A9BD-85DD4D5821A8}" type="presParOf" srcId="{B10D6B86-E8FA-49A5-B566-86343E7C4727}" destId="{650B9306-7107-4053-A8C0-3202CE8E9337}" srcOrd="13" destOrd="0" presId="urn:microsoft.com/office/officeart/2005/8/layout/radial1"/>
    <dgm:cxn modelId="{171A5A29-4C72-4988-829E-6C40388FF06B}" type="presParOf" srcId="{650B9306-7107-4053-A8C0-3202CE8E9337}" destId="{C6AE35A5-CFE6-438E-8D5A-FBAD0A453CA2}" srcOrd="0" destOrd="0" presId="urn:microsoft.com/office/officeart/2005/8/layout/radial1"/>
    <dgm:cxn modelId="{D7C49BD1-D2F7-4357-8235-D0E84DBEE52B}" type="presParOf" srcId="{B10D6B86-E8FA-49A5-B566-86343E7C4727}" destId="{A3837B94-5B8F-4B5E-BA73-793C9452E94C}" srcOrd="14" destOrd="0" presId="urn:microsoft.com/office/officeart/2005/8/layout/radial1"/>
    <dgm:cxn modelId="{6BF0E5FD-B9A5-47B0-A669-F0422F03163B}" type="presParOf" srcId="{B10D6B86-E8FA-49A5-B566-86343E7C4727}" destId="{3A0C77B2-7F5E-40C5-8C5F-B86E5A315F96}" srcOrd="15" destOrd="0" presId="urn:microsoft.com/office/officeart/2005/8/layout/radial1"/>
    <dgm:cxn modelId="{0D6DE13A-BE41-418E-A17F-7CB57A92F3D7}" type="presParOf" srcId="{3A0C77B2-7F5E-40C5-8C5F-B86E5A315F96}" destId="{A2815244-3094-4D93-A0B2-D93FD825F0D1}" srcOrd="0" destOrd="0" presId="urn:microsoft.com/office/officeart/2005/8/layout/radial1"/>
    <dgm:cxn modelId="{CE3143B6-D327-4EC0-A3EB-18524918C794}" type="presParOf" srcId="{B10D6B86-E8FA-49A5-B566-86343E7C4727}" destId="{3ABEC3B0-2273-47CB-A954-D15059783A6C}" srcOrd="16" destOrd="0" presId="urn:microsoft.com/office/officeart/2005/8/layout/radial1"/>
    <dgm:cxn modelId="{7CCD74CA-A67A-4350-9E9E-DE1D00A07977}" type="presParOf" srcId="{B10D6B86-E8FA-49A5-B566-86343E7C4727}" destId="{FA5E5FF1-43D3-433B-A5B0-1D3070BB345F}" srcOrd="17" destOrd="0" presId="urn:microsoft.com/office/officeart/2005/8/layout/radial1"/>
    <dgm:cxn modelId="{5D501979-4E98-474E-9761-C360FC1A9E0C}" type="presParOf" srcId="{FA5E5FF1-43D3-433B-A5B0-1D3070BB345F}" destId="{4DB5830E-C609-44C3-96B0-AA104F3B54F5}" srcOrd="0" destOrd="0" presId="urn:microsoft.com/office/officeart/2005/8/layout/radial1"/>
    <dgm:cxn modelId="{A7F00D18-0330-46D1-9894-F602B2938C2E}"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7833C052-781E-48FE-B602-2224BA7DDBE5}" type="presOf" srcId="{C4CEE798-2BE8-4F3D-8876-A51302E961A9}" destId="{B10D6B86-E8FA-49A5-B566-86343E7C4727}" srcOrd="0" destOrd="0" presId="urn:microsoft.com/office/officeart/2005/8/layout/radial1"/>
    <dgm:cxn modelId="{B4AF5405-23F7-4330-9B20-04736D170463}" type="presOf" srcId="{EDE5C040-BFED-49CE-A193-B6CCBF6C71E7}" destId="{3A0C77B2-7F5E-40C5-8C5F-B86E5A315F96}" srcOrd="0" destOrd="0" presId="urn:microsoft.com/office/officeart/2005/8/layout/radial1"/>
    <dgm:cxn modelId="{62BB6C9C-ECDB-49E6-97A5-90B5C8828B32}" srcId="{6C8C635C-B97A-4057-A867-AB006452321E}" destId="{EC876D31-EA65-4841-A5D9-504C1601698C}" srcOrd="7" destOrd="0" parTransId="{EDE5C040-BFED-49CE-A193-B6CCBF6C71E7}" sibTransId="{1CA2178E-3749-4871-B51D-DF2FE9725FA6}"/>
    <dgm:cxn modelId="{7BA1A706-1C5C-4FDD-AB6D-3E17BD29F7B1}" type="presOf" srcId="{6BF5D745-0FF4-459A-B547-9E9EDBE7DC12}" destId="{22EF0B7C-2C51-4F9D-97A2-3553C454BB2F}" srcOrd="0" destOrd="0" presId="urn:microsoft.com/office/officeart/2005/8/layout/radial1"/>
    <dgm:cxn modelId="{528B0256-F263-4478-B24C-FC46001922D4}" type="presOf" srcId="{EC876D31-EA65-4841-A5D9-504C1601698C}" destId="{3ABEC3B0-2273-47CB-A954-D15059783A6C}" srcOrd="0" destOrd="0" presId="urn:microsoft.com/office/officeart/2005/8/layout/radial1"/>
    <dgm:cxn modelId="{45D88887-1E51-4E6E-8FD0-E1054ACE5BF7}" type="presOf" srcId="{3415DA7D-9858-4337-9784-AEA60A8A8B66}" destId="{FB4E91FB-B11C-4E48-80E1-504D4582FBB5}" srcOrd="0" destOrd="0" presId="urn:microsoft.com/office/officeart/2005/8/layout/radial1"/>
    <dgm:cxn modelId="{3F3A283B-8D14-4F55-88DA-782CE1AA108A}" type="presOf" srcId="{1F1F30E7-DA44-4929-990E-D2AC2D1BE3EF}" destId="{BDC8CBCF-D045-4F61-BDB7-1B4C43C13C4B}" srcOrd="0" destOrd="0" presId="urn:microsoft.com/office/officeart/2005/8/layout/radial1"/>
    <dgm:cxn modelId="{4378DA69-D489-427A-828D-0BBA7F0ED06B}" type="presOf" srcId="{66E48C87-62A7-4F94-8556-A76790AA98D2}" destId="{2A791D3D-DEC6-4D8A-80A2-1F3CF9131222}" srcOrd="1" destOrd="0" presId="urn:microsoft.com/office/officeart/2005/8/layout/radial1"/>
    <dgm:cxn modelId="{697AFF52-4AAB-4893-84F9-F87D352E7889}" type="presOf" srcId="{4F18FF19-CF1D-4B99-A756-C8AF64271C45}" destId="{4DB5830E-C609-44C3-96B0-AA104F3B54F5}" srcOrd="1" destOrd="0" presId="urn:microsoft.com/office/officeart/2005/8/layout/radial1"/>
    <dgm:cxn modelId="{16C20F53-C383-428C-BA7A-AD647052AC68}" type="presOf" srcId="{5C6E372D-E1B5-48B3-8034-37E5612294D4}" destId="{1B418A4E-796E-481F-A44E-B6782D096B34}" srcOrd="0"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EBEF240B-195E-4F4C-A223-45304C9EF05D}" srcId="{6C8C635C-B97A-4057-A867-AB006452321E}" destId="{7A48D3CC-97C1-4198-B661-668374C9934C}" srcOrd="5" destOrd="0" parTransId="{4E77DED7-5340-4DDD-AE6B-08A5ECF97828}" sibTransId="{A8A586FB-095C-491B-BAD0-C0E8DCD7C6E1}"/>
    <dgm:cxn modelId="{88EC272E-AD53-4916-A107-29C08DD808D3}" type="presOf" srcId="{BC4D6B19-6613-4A8B-9BDB-BFD0223A4095}" destId="{A595FC51-F2C9-47A8-902F-FF7DB0017D1D}" srcOrd="1" destOrd="0" presId="urn:microsoft.com/office/officeart/2005/8/layout/radial1"/>
    <dgm:cxn modelId="{AC690228-2E35-4494-9BA1-0DFC50D2C218}" type="presOf" srcId="{7E1FE135-E561-4242-AAA4-DB69A7A7457D}" destId="{99E68709-B468-4491-ACD7-9627CFAF54DF}" srcOrd="0" destOrd="0" presId="urn:microsoft.com/office/officeart/2005/8/layout/radial1"/>
    <dgm:cxn modelId="{1DBCF121-9D82-4163-8A71-DEEC3CF275CD}" type="presOf" srcId="{4C74A16E-9902-4F3D-B5A3-97AF1F38B5FD}" destId="{650B9306-7107-4053-A8C0-3202CE8E9337}" srcOrd="0" destOrd="0" presId="urn:microsoft.com/office/officeart/2005/8/layout/radial1"/>
    <dgm:cxn modelId="{03BF561E-7721-4E67-9587-7C7E0218FDD1}" type="presOf" srcId="{4E77DED7-5340-4DDD-AE6B-08A5ECF97828}" destId="{EE339480-3371-49A5-BD15-5AF5783F9C0C}" srcOrd="0" destOrd="0" presId="urn:microsoft.com/office/officeart/2005/8/layout/radial1"/>
    <dgm:cxn modelId="{CE378F0D-63C6-4E03-A9DD-3D92AD3DDBD4}" type="presOf" srcId="{29255C15-18B4-424F-8173-3F0C8758A29D}" destId="{8E95368B-C32F-4434-80A5-6353FDDDB090}" srcOrd="0" destOrd="0" presId="urn:microsoft.com/office/officeart/2005/8/layout/radial1"/>
    <dgm:cxn modelId="{AE410326-0B0D-4EF0-A010-74B37065F0CE}" type="presOf" srcId="{4E77DED7-5340-4DDD-AE6B-08A5ECF97828}" destId="{66679544-28CC-45A1-B15A-EF75DA83B911}" srcOrd="1" destOrd="0" presId="urn:microsoft.com/office/officeart/2005/8/layout/radial1"/>
    <dgm:cxn modelId="{6298C316-82BE-4B44-86E3-2B0DD661B642}" type="presOf" srcId="{EDE5C040-BFED-49CE-A193-B6CCBF6C71E7}" destId="{A2815244-3094-4D93-A0B2-D93FD825F0D1}" srcOrd="1" destOrd="0" presId="urn:microsoft.com/office/officeart/2005/8/layout/radial1"/>
    <dgm:cxn modelId="{06CB0043-721B-4E1A-877E-B319066B5BC5}" type="presOf" srcId="{BC4D6B19-6613-4A8B-9BDB-BFD0223A4095}" destId="{782B0502-6A3B-4325-8F92-AE890A5EB020}" srcOrd="0" destOrd="0" presId="urn:microsoft.com/office/officeart/2005/8/layout/radial1"/>
    <dgm:cxn modelId="{E0CC704F-134C-46BB-86D6-CB6E584E4760}" srcId="{6C8C635C-B97A-4057-A867-AB006452321E}" destId="{6BF5D745-0FF4-459A-B547-9E9EDBE7DC12}" srcOrd="1" destOrd="0" parTransId="{29255C15-18B4-424F-8173-3F0C8758A29D}" sibTransId="{A2C9AEE6-5851-467F-8992-3E93FE4C6534}"/>
    <dgm:cxn modelId="{900B5EF4-B487-4059-A3F4-E047D37F0885}" type="presOf" srcId="{3415DA7D-9858-4337-9784-AEA60A8A8B66}" destId="{ACB94C57-207E-42A5-8522-59A4C403B142}" srcOrd="1" destOrd="0" presId="urn:microsoft.com/office/officeart/2005/8/layout/radial1"/>
    <dgm:cxn modelId="{59C8E601-91FA-476E-BC6C-B7E2B885EFEC}" type="presOf" srcId="{6CC4B2B7-6D77-4E7B-AB53-7EA4FE746DAE}" destId="{A3837B94-5B8F-4B5E-BA73-793C9452E94C}" srcOrd="0"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2AE73678-1C72-4B53-8273-D61F840CFD92}" type="presOf" srcId="{4F18FF19-CF1D-4B99-A756-C8AF64271C45}" destId="{FA5E5FF1-43D3-433B-A5B0-1D3070BB345F}" srcOrd="0" destOrd="0" presId="urn:microsoft.com/office/officeart/2005/8/layout/radial1"/>
    <dgm:cxn modelId="{65C6017B-4373-4311-9606-885764B2EB95}" type="presOf" srcId="{29255C15-18B4-424F-8173-3F0C8758A29D}" destId="{10434ED8-FD9C-4D6D-BB72-81D58D7BC363}" srcOrd="1" destOrd="0" presId="urn:microsoft.com/office/officeart/2005/8/layout/radial1"/>
    <dgm:cxn modelId="{C978D49B-0CBF-4C6B-827C-C9C1619EEBF8}" type="presOf" srcId="{66E48C87-62A7-4F94-8556-A76790AA98D2}" destId="{B132E3CF-D8BA-4881-80F3-B3161DCD7A34}"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18FA9CA3-A708-46F5-BE8C-BBC10B0E0A55}" srcId="{6C8C635C-B97A-4057-A867-AB006452321E}" destId="{13DC0564-1199-4EAD-914D-86FEEB1231BB}" srcOrd="0" destOrd="0" parTransId="{66E48C87-62A7-4F94-8556-A76790AA98D2}" sibTransId="{C6CB8574-3342-4DF6-A2CF-BC6D5813BC80}"/>
    <dgm:cxn modelId="{5DD58D4F-9715-41EE-B88C-B53CA42BB741}" type="presOf" srcId="{5C6E372D-E1B5-48B3-8034-37E5612294D4}" destId="{4FE3199A-BCF1-44B4-89F1-B8C6B54DF740}" srcOrd="1" destOrd="0" presId="urn:microsoft.com/office/officeart/2005/8/layout/radial1"/>
    <dgm:cxn modelId="{B1208E3C-A298-46FE-8992-639C3F0CEB9D}" type="presOf" srcId="{7A48D3CC-97C1-4198-B661-668374C9934C}" destId="{2399884B-76D5-4CE8-9119-AD48A2EFAEEC}" srcOrd="0" destOrd="0" presId="urn:microsoft.com/office/officeart/2005/8/layout/radial1"/>
    <dgm:cxn modelId="{D3B0FB7B-96D4-4B8A-8188-72A349C194C5}" srcId="{6C8C635C-B97A-4057-A867-AB006452321E}" destId="{1F1F30E7-DA44-4929-990E-D2AC2D1BE3EF}" srcOrd="4" destOrd="0" parTransId="{3415DA7D-9858-4337-9784-AEA60A8A8B66}" sibTransId="{A9B9EFC6-AD4D-4A1D-8D26-DB50D9B3C5A4}"/>
    <dgm:cxn modelId="{9BA23E08-A73B-4099-803B-3E69BB0C89DB}" type="presOf" srcId="{13DC0564-1199-4EAD-914D-86FEEB1231BB}" destId="{63F85F04-0E59-49DD-B031-7741C1D61164}" srcOrd="0" destOrd="0" presId="urn:microsoft.com/office/officeart/2005/8/layout/radial1"/>
    <dgm:cxn modelId="{68A71DF9-4F1A-468F-AFE9-39FEF17C001A}" type="presOf" srcId="{B24177AC-C67D-4F1F-9D50-2F7A5FB761F4}" destId="{DF3743A9-5134-42D5-A409-6710D1FDE072}" srcOrd="0"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03A66AB8-D588-4FB7-9E8A-C2944A677EE4}" type="presOf" srcId="{4C74A16E-9902-4F3D-B5A3-97AF1F38B5FD}" destId="{C6AE35A5-CFE6-438E-8D5A-FBAD0A453CA2}" srcOrd="1"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23566996-05E7-49E6-9A7E-C33EC459F89E}" type="presOf" srcId="{B88CE610-EC01-468E-878D-37706944FB47}" destId="{746267A2-44A9-44A0-814D-0AA86F82AA82}" srcOrd="0" destOrd="0" presId="urn:microsoft.com/office/officeart/2005/8/layout/radial1"/>
    <dgm:cxn modelId="{E4486D5B-7E23-4BAD-A4A0-06F7CF911BFE}" type="presOf" srcId="{6C8C635C-B97A-4057-A867-AB006452321E}" destId="{EB0183E8-E01A-410F-B524-81D3B3D60F43}" srcOrd="0" destOrd="0" presId="urn:microsoft.com/office/officeart/2005/8/layout/radial1"/>
    <dgm:cxn modelId="{A3378FAE-49D7-4F00-946E-FE030E329A94}" type="presParOf" srcId="{B10D6B86-E8FA-49A5-B566-86343E7C4727}" destId="{EB0183E8-E01A-410F-B524-81D3B3D60F43}" srcOrd="0" destOrd="0" presId="urn:microsoft.com/office/officeart/2005/8/layout/radial1"/>
    <dgm:cxn modelId="{928FAE9A-BF03-459C-A198-9F7F83235CDD}" type="presParOf" srcId="{B10D6B86-E8FA-49A5-B566-86343E7C4727}" destId="{B132E3CF-D8BA-4881-80F3-B3161DCD7A34}" srcOrd="1" destOrd="0" presId="urn:microsoft.com/office/officeart/2005/8/layout/radial1"/>
    <dgm:cxn modelId="{25091087-1A2C-47E8-88E2-450F497B461B}" type="presParOf" srcId="{B132E3CF-D8BA-4881-80F3-B3161DCD7A34}" destId="{2A791D3D-DEC6-4D8A-80A2-1F3CF9131222}" srcOrd="0" destOrd="0" presId="urn:microsoft.com/office/officeart/2005/8/layout/radial1"/>
    <dgm:cxn modelId="{26AF8F6B-B6DC-45AF-92BC-20B67BD16614}" type="presParOf" srcId="{B10D6B86-E8FA-49A5-B566-86343E7C4727}" destId="{63F85F04-0E59-49DD-B031-7741C1D61164}" srcOrd="2" destOrd="0" presId="urn:microsoft.com/office/officeart/2005/8/layout/radial1"/>
    <dgm:cxn modelId="{725DB676-803E-40CF-80CB-B0E365B9C40D}" type="presParOf" srcId="{B10D6B86-E8FA-49A5-B566-86343E7C4727}" destId="{8E95368B-C32F-4434-80A5-6353FDDDB090}" srcOrd="3" destOrd="0" presId="urn:microsoft.com/office/officeart/2005/8/layout/radial1"/>
    <dgm:cxn modelId="{FFE81AF1-0C47-4DC3-9532-5A7316DF3260}" type="presParOf" srcId="{8E95368B-C32F-4434-80A5-6353FDDDB090}" destId="{10434ED8-FD9C-4D6D-BB72-81D58D7BC363}" srcOrd="0" destOrd="0" presId="urn:microsoft.com/office/officeart/2005/8/layout/radial1"/>
    <dgm:cxn modelId="{C766CA4F-54C2-4E98-9D1A-95BA5D2364EA}" type="presParOf" srcId="{B10D6B86-E8FA-49A5-B566-86343E7C4727}" destId="{22EF0B7C-2C51-4F9D-97A2-3553C454BB2F}" srcOrd="4" destOrd="0" presId="urn:microsoft.com/office/officeart/2005/8/layout/radial1"/>
    <dgm:cxn modelId="{17F66F91-5703-40C6-923D-E97C8241E527}" type="presParOf" srcId="{B10D6B86-E8FA-49A5-B566-86343E7C4727}" destId="{782B0502-6A3B-4325-8F92-AE890A5EB020}" srcOrd="5" destOrd="0" presId="urn:microsoft.com/office/officeart/2005/8/layout/radial1"/>
    <dgm:cxn modelId="{A84B352D-5822-441B-B473-32DB013BF4AA}" type="presParOf" srcId="{782B0502-6A3B-4325-8F92-AE890A5EB020}" destId="{A595FC51-F2C9-47A8-902F-FF7DB0017D1D}" srcOrd="0" destOrd="0" presId="urn:microsoft.com/office/officeart/2005/8/layout/radial1"/>
    <dgm:cxn modelId="{34F9166A-615E-4BFD-ABF3-FF240F035050}" type="presParOf" srcId="{B10D6B86-E8FA-49A5-B566-86343E7C4727}" destId="{DF3743A9-5134-42D5-A409-6710D1FDE072}" srcOrd="6" destOrd="0" presId="urn:microsoft.com/office/officeart/2005/8/layout/radial1"/>
    <dgm:cxn modelId="{BA8CFE4F-8F19-44EC-86A2-5B145BE0DF3A}" type="presParOf" srcId="{B10D6B86-E8FA-49A5-B566-86343E7C4727}" destId="{1B418A4E-796E-481F-A44E-B6782D096B34}" srcOrd="7" destOrd="0" presId="urn:microsoft.com/office/officeart/2005/8/layout/radial1"/>
    <dgm:cxn modelId="{F994113B-6AAD-41C3-AB00-BDE67F820708}" type="presParOf" srcId="{1B418A4E-796E-481F-A44E-B6782D096B34}" destId="{4FE3199A-BCF1-44B4-89F1-B8C6B54DF740}" srcOrd="0" destOrd="0" presId="urn:microsoft.com/office/officeart/2005/8/layout/radial1"/>
    <dgm:cxn modelId="{6F2CB35A-E3E0-4C31-970A-235CA37B253C}" type="presParOf" srcId="{B10D6B86-E8FA-49A5-B566-86343E7C4727}" destId="{99E68709-B468-4491-ACD7-9627CFAF54DF}" srcOrd="8" destOrd="0" presId="urn:microsoft.com/office/officeart/2005/8/layout/radial1"/>
    <dgm:cxn modelId="{10D9F43E-7430-4406-9D88-75DECB618C47}" type="presParOf" srcId="{B10D6B86-E8FA-49A5-B566-86343E7C4727}" destId="{FB4E91FB-B11C-4E48-80E1-504D4582FBB5}" srcOrd="9" destOrd="0" presId="urn:microsoft.com/office/officeart/2005/8/layout/radial1"/>
    <dgm:cxn modelId="{E03800FE-47C4-4DEE-A494-3876452001D5}" type="presParOf" srcId="{FB4E91FB-B11C-4E48-80E1-504D4582FBB5}" destId="{ACB94C57-207E-42A5-8522-59A4C403B142}" srcOrd="0" destOrd="0" presId="urn:microsoft.com/office/officeart/2005/8/layout/radial1"/>
    <dgm:cxn modelId="{6333F913-D4F2-4B79-B64A-92EAA79708C5}" type="presParOf" srcId="{B10D6B86-E8FA-49A5-B566-86343E7C4727}" destId="{BDC8CBCF-D045-4F61-BDB7-1B4C43C13C4B}" srcOrd="10" destOrd="0" presId="urn:microsoft.com/office/officeart/2005/8/layout/radial1"/>
    <dgm:cxn modelId="{3C8FAA6D-C17B-44F3-9C86-C1C230DD4686}" type="presParOf" srcId="{B10D6B86-E8FA-49A5-B566-86343E7C4727}" destId="{EE339480-3371-49A5-BD15-5AF5783F9C0C}" srcOrd="11" destOrd="0" presId="urn:microsoft.com/office/officeart/2005/8/layout/radial1"/>
    <dgm:cxn modelId="{FD85FB9A-DB59-413E-A78B-7237C72F96D6}" type="presParOf" srcId="{EE339480-3371-49A5-BD15-5AF5783F9C0C}" destId="{66679544-28CC-45A1-B15A-EF75DA83B911}" srcOrd="0" destOrd="0" presId="urn:microsoft.com/office/officeart/2005/8/layout/radial1"/>
    <dgm:cxn modelId="{ECF6DCF5-765F-4B01-B622-59F51B8F4CED}" type="presParOf" srcId="{B10D6B86-E8FA-49A5-B566-86343E7C4727}" destId="{2399884B-76D5-4CE8-9119-AD48A2EFAEEC}" srcOrd="12" destOrd="0" presId="urn:microsoft.com/office/officeart/2005/8/layout/radial1"/>
    <dgm:cxn modelId="{81D41371-3DCB-4F5B-BFFB-773252F8A2F4}" type="presParOf" srcId="{B10D6B86-E8FA-49A5-B566-86343E7C4727}" destId="{650B9306-7107-4053-A8C0-3202CE8E9337}" srcOrd="13" destOrd="0" presId="urn:microsoft.com/office/officeart/2005/8/layout/radial1"/>
    <dgm:cxn modelId="{CCE0664B-DF5D-4DF0-9CCC-685BC270EB87}" type="presParOf" srcId="{650B9306-7107-4053-A8C0-3202CE8E9337}" destId="{C6AE35A5-CFE6-438E-8D5A-FBAD0A453CA2}" srcOrd="0" destOrd="0" presId="urn:microsoft.com/office/officeart/2005/8/layout/radial1"/>
    <dgm:cxn modelId="{CB4A81DF-8BBD-41CC-BD74-ED6CB5B4A71C}" type="presParOf" srcId="{B10D6B86-E8FA-49A5-B566-86343E7C4727}" destId="{A3837B94-5B8F-4B5E-BA73-793C9452E94C}" srcOrd="14" destOrd="0" presId="urn:microsoft.com/office/officeart/2005/8/layout/radial1"/>
    <dgm:cxn modelId="{AE5AFC06-A855-4FAD-B855-1D707E1E1031}" type="presParOf" srcId="{B10D6B86-E8FA-49A5-B566-86343E7C4727}" destId="{3A0C77B2-7F5E-40C5-8C5F-B86E5A315F96}" srcOrd="15" destOrd="0" presId="urn:microsoft.com/office/officeart/2005/8/layout/radial1"/>
    <dgm:cxn modelId="{E0FD3FD0-E9E5-429C-9647-13840ECC6A9F}" type="presParOf" srcId="{3A0C77B2-7F5E-40C5-8C5F-B86E5A315F96}" destId="{A2815244-3094-4D93-A0B2-D93FD825F0D1}" srcOrd="0" destOrd="0" presId="urn:microsoft.com/office/officeart/2005/8/layout/radial1"/>
    <dgm:cxn modelId="{FFD21235-83E7-4BA7-89E2-7B5B6485E2E9}" type="presParOf" srcId="{B10D6B86-E8FA-49A5-B566-86343E7C4727}" destId="{3ABEC3B0-2273-47CB-A954-D15059783A6C}" srcOrd="16" destOrd="0" presId="urn:microsoft.com/office/officeart/2005/8/layout/radial1"/>
    <dgm:cxn modelId="{035D8AF3-F02B-4699-9340-E16C4CAB86C0}" type="presParOf" srcId="{B10D6B86-E8FA-49A5-B566-86343E7C4727}" destId="{FA5E5FF1-43D3-433B-A5B0-1D3070BB345F}" srcOrd="17" destOrd="0" presId="urn:microsoft.com/office/officeart/2005/8/layout/radial1"/>
    <dgm:cxn modelId="{36CF9F2D-3A10-4C0B-8672-AB7EB504D9EE}" type="presParOf" srcId="{FA5E5FF1-43D3-433B-A5B0-1D3070BB345F}" destId="{4DB5830E-C609-44C3-96B0-AA104F3B54F5}" srcOrd="0" destOrd="0" presId="urn:microsoft.com/office/officeart/2005/8/layout/radial1"/>
    <dgm:cxn modelId="{DFA604C2-7C3C-4A1D-BE13-EF3E5630CE1A}"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D48D8C25-88A8-47C9-9445-2B06D5C25706}" type="presOf" srcId="{7E1FE135-E561-4242-AAA4-DB69A7A7457D}" destId="{99E68709-B468-4491-ACD7-9627CFAF54DF}" srcOrd="0" destOrd="0" presId="urn:microsoft.com/office/officeart/2005/8/layout/radial1"/>
    <dgm:cxn modelId="{EBEF240B-195E-4F4C-A223-45304C9EF05D}" srcId="{6C8C635C-B97A-4057-A867-AB006452321E}" destId="{7A48D3CC-97C1-4198-B661-668374C9934C}" srcOrd="5" destOrd="0" parTransId="{4E77DED7-5340-4DDD-AE6B-08A5ECF97828}" sibTransId="{A8A586FB-095C-491B-BAD0-C0E8DCD7C6E1}"/>
    <dgm:cxn modelId="{2BB80062-6791-4E10-86A5-BB6379BAA834}" type="presOf" srcId="{C4CEE798-2BE8-4F3D-8876-A51302E961A9}" destId="{B10D6B86-E8FA-49A5-B566-86343E7C4727}" srcOrd="0" destOrd="0" presId="urn:microsoft.com/office/officeart/2005/8/layout/radial1"/>
    <dgm:cxn modelId="{BA0B7A8C-0AD5-45FF-892B-67695B0D91DC}" type="presOf" srcId="{BC4D6B19-6613-4A8B-9BDB-BFD0223A4095}" destId="{A595FC51-F2C9-47A8-902F-FF7DB0017D1D}" srcOrd="1" destOrd="0" presId="urn:microsoft.com/office/officeart/2005/8/layout/radial1"/>
    <dgm:cxn modelId="{62BB6C9C-ECDB-49E6-97A5-90B5C8828B32}" srcId="{6C8C635C-B97A-4057-A867-AB006452321E}" destId="{EC876D31-EA65-4841-A5D9-504C1601698C}" srcOrd="7" destOrd="0" parTransId="{EDE5C040-BFED-49CE-A193-B6CCBF6C71E7}" sibTransId="{1CA2178E-3749-4871-B51D-DF2FE9725FA6}"/>
    <dgm:cxn modelId="{0DCF7EAF-6BAE-4316-8B5E-595D78AF572C}" type="presOf" srcId="{4C74A16E-9902-4F3D-B5A3-97AF1F38B5FD}" destId="{C6AE35A5-CFE6-438E-8D5A-FBAD0A453CA2}" srcOrd="1" destOrd="0" presId="urn:microsoft.com/office/officeart/2005/8/layout/radial1"/>
    <dgm:cxn modelId="{E7C1563A-DAE1-4B64-A436-445C25ACE555}" type="presOf" srcId="{29255C15-18B4-424F-8173-3F0C8758A29D}" destId="{8E95368B-C32F-4434-80A5-6353FDDDB090}" srcOrd="0" destOrd="0" presId="urn:microsoft.com/office/officeart/2005/8/layout/radial1"/>
    <dgm:cxn modelId="{EA939C18-61AC-4BD7-AFB9-4758E1626281}" type="presOf" srcId="{BC4D6B19-6613-4A8B-9BDB-BFD0223A4095}" destId="{782B0502-6A3B-4325-8F92-AE890A5EB020}" srcOrd="0" destOrd="0" presId="urn:microsoft.com/office/officeart/2005/8/layout/radial1"/>
    <dgm:cxn modelId="{18FA9CA3-A708-46F5-BE8C-BBC10B0E0A55}" srcId="{6C8C635C-B97A-4057-A867-AB006452321E}" destId="{13DC0564-1199-4EAD-914D-86FEEB1231BB}" srcOrd="0" destOrd="0" parTransId="{66E48C87-62A7-4F94-8556-A76790AA98D2}" sibTransId="{C6CB8574-3342-4DF6-A2CF-BC6D5813BC80}"/>
    <dgm:cxn modelId="{BCEB2EAB-52FD-4D5D-A6AB-A9DE63247DFA}" type="presOf" srcId="{7A48D3CC-97C1-4198-B661-668374C9934C}" destId="{2399884B-76D5-4CE8-9119-AD48A2EFAEEC}" srcOrd="0"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FE3FA4BD-1FF7-4105-A849-24E511CFDD3D}" type="presOf" srcId="{4F18FF19-CF1D-4B99-A756-C8AF64271C45}" destId="{FA5E5FF1-43D3-433B-A5B0-1D3070BB345F}" srcOrd="0" destOrd="0" presId="urn:microsoft.com/office/officeart/2005/8/layout/radial1"/>
    <dgm:cxn modelId="{07C53E22-1741-4315-BE1A-D26D48922514}" type="presOf" srcId="{6BF5D745-0FF4-459A-B547-9E9EDBE7DC12}" destId="{22EF0B7C-2C51-4F9D-97A2-3553C454BB2F}" srcOrd="0" destOrd="0" presId="urn:microsoft.com/office/officeart/2005/8/layout/radial1"/>
    <dgm:cxn modelId="{4D259868-0F73-407F-9AF0-7F0578ED7A10}" type="presOf" srcId="{EDE5C040-BFED-49CE-A193-B6CCBF6C71E7}" destId="{A2815244-3094-4D93-A0B2-D93FD825F0D1}" srcOrd="1" destOrd="0" presId="urn:microsoft.com/office/officeart/2005/8/layout/radial1"/>
    <dgm:cxn modelId="{1E1A8CFE-E9A3-4AAA-9125-09C3892BEC7C}" type="presOf" srcId="{5C6E372D-E1B5-48B3-8034-37E5612294D4}" destId="{4FE3199A-BCF1-44B4-89F1-B8C6B54DF740}" srcOrd="1" destOrd="0" presId="urn:microsoft.com/office/officeart/2005/8/layout/radial1"/>
    <dgm:cxn modelId="{CF01587D-3FCF-4FEF-A877-60B13A3D31FE}" type="presOf" srcId="{3415DA7D-9858-4337-9784-AEA60A8A8B66}" destId="{FB4E91FB-B11C-4E48-80E1-504D4582FBB5}" srcOrd="0" destOrd="0" presId="urn:microsoft.com/office/officeart/2005/8/layout/radial1"/>
    <dgm:cxn modelId="{9DCB03CE-0F00-44B0-93F9-64208E91F0DC}" type="presOf" srcId="{66E48C87-62A7-4F94-8556-A76790AA98D2}" destId="{B132E3CF-D8BA-4881-80F3-B3161DCD7A34}" srcOrd="0" destOrd="0" presId="urn:microsoft.com/office/officeart/2005/8/layout/radial1"/>
    <dgm:cxn modelId="{90AC6A64-3A89-42AB-A8F2-453A020CCF78}" type="presOf" srcId="{5C6E372D-E1B5-48B3-8034-37E5612294D4}" destId="{1B418A4E-796E-481F-A44E-B6782D096B34}" srcOrd="0" destOrd="0" presId="urn:microsoft.com/office/officeart/2005/8/layout/radial1"/>
    <dgm:cxn modelId="{F24E266D-12CB-449A-A2DD-ACE724A60D46}" type="presOf" srcId="{B24177AC-C67D-4F1F-9D50-2F7A5FB761F4}" destId="{DF3743A9-5134-42D5-A409-6710D1FDE072}" srcOrd="0" destOrd="0" presId="urn:microsoft.com/office/officeart/2005/8/layout/radial1"/>
    <dgm:cxn modelId="{1A3EA0BD-786C-4596-A2AE-B045DDD35003}" type="presOf" srcId="{4F18FF19-CF1D-4B99-A756-C8AF64271C45}" destId="{4DB5830E-C609-44C3-96B0-AA104F3B54F5}" srcOrd="1" destOrd="0" presId="urn:microsoft.com/office/officeart/2005/8/layout/radial1"/>
    <dgm:cxn modelId="{4CB7051D-734D-4EE3-AD26-0949D2F4431B}" type="presOf" srcId="{6CC4B2B7-6D77-4E7B-AB53-7EA4FE746DAE}" destId="{A3837B94-5B8F-4B5E-BA73-793C9452E94C}" srcOrd="0" destOrd="0" presId="urn:microsoft.com/office/officeart/2005/8/layout/radial1"/>
    <dgm:cxn modelId="{F3FBF671-EA93-4689-A3FF-C77C4E6A26DC}" type="presOf" srcId="{4E77DED7-5340-4DDD-AE6B-08A5ECF97828}" destId="{EE339480-3371-49A5-BD15-5AF5783F9C0C}" srcOrd="0" destOrd="0" presId="urn:microsoft.com/office/officeart/2005/8/layout/radial1"/>
    <dgm:cxn modelId="{26522E00-5AD5-48B1-9206-D66067A952FF}" type="presOf" srcId="{EDE5C040-BFED-49CE-A193-B6CCBF6C71E7}" destId="{3A0C77B2-7F5E-40C5-8C5F-B86E5A315F96}" srcOrd="0" destOrd="0" presId="urn:microsoft.com/office/officeart/2005/8/layout/radial1"/>
    <dgm:cxn modelId="{6088CA49-C7BB-422E-ADAE-7BECC9035186}" type="presOf" srcId="{13DC0564-1199-4EAD-914D-86FEEB1231BB}" destId="{63F85F04-0E59-49DD-B031-7741C1D61164}" srcOrd="0" destOrd="0" presId="urn:microsoft.com/office/officeart/2005/8/layout/radial1"/>
    <dgm:cxn modelId="{BC8D6948-89D3-4960-AE25-9FC105871CF3}" type="presOf" srcId="{B88CE610-EC01-468E-878D-37706944FB47}" destId="{746267A2-44A9-44A0-814D-0AA86F82AA82}" srcOrd="0" destOrd="0" presId="urn:microsoft.com/office/officeart/2005/8/layout/radial1"/>
    <dgm:cxn modelId="{BFA149F4-30D7-4199-91D9-6D336F1DDB08}" type="presOf" srcId="{EC876D31-EA65-4841-A5D9-504C1601698C}" destId="{3ABEC3B0-2273-47CB-A954-D15059783A6C}" srcOrd="0"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4832A1AE-5961-43D6-82FB-DB8C47386EAF}" type="presOf" srcId="{29255C15-18B4-424F-8173-3F0C8758A29D}" destId="{10434ED8-FD9C-4D6D-BB72-81D58D7BC363}" srcOrd="1" destOrd="0" presId="urn:microsoft.com/office/officeart/2005/8/layout/radial1"/>
    <dgm:cxn modelId="{FD17D13A-99ED-413C-A115-140FAA0E099B}" type="presOf" srcId="{66E48C87-62A7-4F94-8556-A76790AA98D2}" destId="{2A791D3D-DEC6-4D8A-80A2-1F3CF9131222}" srcOrd="1" destOrd="0" presId="urn:microsoft.com/office/officeart/2005/8/layout/radial1"/>
    <dgm:cxn modelId="{50F81EAD-1816-464E-BD44-E27CB62CB2AB}" type="presOf" srcId="{6C8C635C-B97A-4057-A867-AB006452321E}" destId="{EB0183E8-E01A-410F-B524-81D3B3D60F43}" srcOrd="0" destOrd="0" presId="urn:microsoft.com/office/officeart/2005/8/layout/radial1"/>
    <dgm:cxn modelId="{EF3A6A50-BCC0-45B1-8C48-CA8D3E00E5D6}" type="presOf" srcId="{4C74A16E-9902-4F3D-B5A3-97AF1F38B5FD}" destId="{650B9306-7107-4053-A8C0-3202CE8E9337}" srcOrd="0"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72C31F6F-432A-47B9-9137-E4F4B1E2C337}" type="presOf" srcId="{3415DA7D-9858-4337-9784-AEA60A8A8B66}" destId="{ACB94C57-207E-42A5-8522-59A4C403B142}" srcOrd="1"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40129EC3-3392-4D2A-8C43-279F359AF365}" type="presOf" srcId="{4E77DED7-5340-4DDD-AE6B-08A5ECF97828}" destId="{66679544-28CC-45A1-B15A-EF75DA83B911}" srcOrd="1" destOrd="0" presId="urn:microsoft.com/office/officeart/2005/8/layout/radial1"/>
    <dgm:cxn modelId="{A4CC2E1E-F31D-4444-A8A4-2912263E0BC3}" type="presOf" srcId="{1F1F30E7-DA44-4929-990E-D2AC2D1BE3EF}" destId="{BDC8CBCF-D045-4F61-BDB7-1B4C43C13C4B}"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E0CC704F-134C-46BB-86D6-CB6E584E4760}" srcId="{6C8C635C-B97A-4057-A867-AB006452321E}" destId="{6BF5D745-0FF4-459A-B547-9E9EDBE7DC12}" srcOrd="1" destOrd="0" parTransId="{29255C15-18B4-424F-8173-3F0C8758A29D}" sibTransId="{A2C9AEE6-5851-467F-8992-3E93FE4C6534}"/>
    <dgm:cxn modelId="{D3B0FB7B-96D4-4B8A-8188-72A349C194C5}" srcId="{6C8C635C-B97A-4057-A867-AB006452321E}" destId="{1F1F30E7-DA44-4929-990E-D2AC2D1BE3EF}" srcOrd="4" destOrd="0" parTransId="{3415DA7D-9858-4337-9784-AEA60A8A8B66}" sibTransId="{A9B9EFC6-AD4D-4A1D-8D26-DB50D9B3C5A4}"/>
    <dgm:cxn modelId="{AC841B40-2ADC-4329-93D5-7F1FAC1AEAD3}" type="presParOf" srcId="{B10D6B86-E8FA-49A5-B566-86343E7C4727}" destId="{EB0183E8-E01A-410F-B524-81D3B3D60F43}" srcOrd="0" destOrd="0" presId="urn:microsoft.com/office/officeart/2005/8/layout/radial1"/>
    <dgm:cxn modelId="{FACE9B53-1197-4270-8F80-A5126887CAA0}" type="presParOf" srcId="{B10D6B86-E8FA-49A5-B566-86343E7C4727}" destId="{B132E3CF-D8BA-4881-80F3-B3161DCD7A34}" srcOrd="1" destOrd="0" presId="urn:microsoft.com/office/officeart/2005/8/layout/radial1"/>
    <dgm:cxn modelId="{C5E47231-BA25-4206-9291-D742916D705C}" type="presParOf" srcId="{B132E3CF-D8BA-4881-80F3-B3161DCD7A34}" destId="{2A791D3D-DEC6-4D8A-80A2-1F3CF9131222}" srcOrd="0" destOrd="0" presId="urn:microsoft.com/office/officeart/2005/8/layout/radial1"/>
    <dgm:cxn modelId="{55C90520-BE3F-433F-B782-C45DAF210E3C}" type="presParOf" srcId="{B10D6B86-E8FA-49A5-B566-86343E7C4727}" destId="{63F85F04-0E59-49DD-B031-7741C1D61164}" srcOrd="2" destOrd="0" presId="urn:microsoft.com/office/officeart/2005/8/layout/radial1"/>
    <dgm:cxn modelId="{076D7001-D4F7-4781-8DA9-234F630C3A70}" type="presParOf" srcId="{B10D6B86-E8FA-49A5-B566-86343E7C4727}" destId="{8E95368B-C32F-4434-80A5-6353FDDDB090}" srcOrd="3" destOrd="0" presId="urn:microsoft.com/office/officeart/2005/8/layout/radial1"/>
    <dgm:cxn modelId="{D3BC7E0D-D5D9-4E1A-B603-C4D09CD09D79}" type="presParOf" srcId="{8E95368B-C32F-4434-80A5-6353FDDDB090}" destId="{10434ED8-FD9C-4D6D-BB72-81D58D7BC363}" srcOrd="0" destOrd="0" presId="urn:microsoft.com/office/officeart/2005/8/layout/radial1"/>
    <dgm:cxn modelId="{7F0DAB1E-E76F-4954-B61F-DD373EB208E0}" type="presParOf" srcId="{B10D6B86-E8FA-49A5-B566-86343E7C4727}" destId="{22EF0B7C-2C51-4F9D-97A2-3553C454BB2F}" srcOrd="4" destOrd="0" presId="urn:microsoft.com/office/officeart/2005/8/layout/radial1"/>
    <dgm:cxn modelId="{579EEFF6-ACE1-4BDA-A9D9-F2E91579D0B1}" type="presParOf" srcId="{B10D6B86-E8FA-49A5-B566-86343E7C4727}" destId="{782B0502-6A3B-4325-8F92-AE890A5EB020}" srcOrd="5" destOrd="0" presId="urn:microsoft.com/office/officeart/2005/8/layout/radial1"/>
    <dgm:cxn modelId="{17B250A4-43A6-483C-8D58-F3BC4DBC721A}" type="presParOf" srcId="{782B0502-6A3B-4325-8F92-AE890A5EB020}" destId="{A595FC51-F2C9-47A8-902F-FF7DB0017D1D}" srcOrd="0" destOrd="0" presId="urn:microsoft.com/office/officeart/2005/8/layout/radial1"/>
    <dgm:cxn modelId="{9CDFDFC7-186B-45C7-AB03-12925B5CA0A4}" type="presParOf" srcId="{B10D6B86-E8FA-49A5-B566-86343E7C4727}" destId="{DF3743A9-5134-42D5-A409-6710D1FDE072}" srcOrd="6" destOrd="0" presId="urn:microsoft.com/office/officeart/2005/8/layout/radial1"/>
    <dgm:cxn modelId="{2A741DE5-12E6-4712-A70F-A3BEC918FD46}" type="presParOf" srcId="{B10D6B86-E8FA-49A5-B566-86343E7C4727}" destId="{1B418A4E-796E-481F-A44E-B6782D096B34}" srcOrd="7" destOrd="0" presId="urn:microsoft.com/office/officeart/2005/8/layout/radial1"/>
    <dgm:cxn modelId="{E32177E4-8AF7-4C5D-9F69-24CCE5270311}" type="presParOf" srcId="{1B418A4E-796E-481F-A44E-B6782D096B34}" destId="{4FE3199A-BCF1-44B4-89F1-B8C6B54DF740}" srcOrd="0" destOrd="0" presId="urn:microsoft.com/office/officeart/2005/8/layout/radial1"/>
    <dgm:cxn modelId="{971AD53C-FC27-4E58-98F7-EF73AD8F2405}" type="presParOf" srcId="{B10D6B86-E8FA-49A5-B566-86343E7C4727}" destId="{99E68709-B468-4491-ACD7-9627CFAF54DF}" srcOrd="8" destOrd="0" presId="urn:microsoft.com/office/officeart/2005/8/layout/radial1"/>
    <dgm:cxn modelId="{B1CEA44F-7113-4324-956A-64F0D7129957}" type="presParOf" srcId="{B10D6B86-E8FA-49A5-B566-86343E7C4727}" destId="{FB4E91FB-B11C-4E48-80E1-504D4582FBB5}" srcOrd="9" destOrd="0" presId="urn:microsoft.com/office/officeart/2005/8/layout/radial1"/>
    <dgm:cxn modelId="{6AE3D6DC-2857-4F9C-B7B0-2F49B761746A}" type="presParOf" srcId="{FB4E91FB-B11C-4E48-80E1-504D4582FBB5}" destId="{ACB94C57-207E-42A5-8522-59A4C403B142}" srcOrd="0" destOrd="0" presId="urn:microsoft.com/office/officeart/2005/8/layout/radial1"/>
    <dgm:cxn modelId="{ABB7A640-66A7-4EF3-8009-DE186B468254}" type="presParOf" srcId="{B10D6B86-E8FA-49A5-B566-86343E7C4727}" destId="{BDC8CBCF-D045-4F61-BDB7-1B4C43C13C4B}" srcOrd="10" destOrd="0" presId="urn:microsoft.com/office/officeart/2005/8/layout/radial1"/>
    <dgm:cxn modelId="{6141736D-9E01-4B5C-8C2D-91BCB227CB4A}" type="presParOf" srcId="{B10D6B86-E8FA-49A5-B566-86343E7C4727}" destId="{EE339480-3371-49A5-BD15-5AF5783F9C0C}" srcOrd="11" destOrd="0" presId="urn:microsoft.com/office/officeart/2005/8/layout/radial1"/>
    <dgm:cxn modelId="{385D0AB3-7CDA-42D4-9538-ED7417AF03B5}" type="presParOf" srcId="{EE339480-3371-49A5-BD15-5AF5783F9C0C}" destId="{66679544-28CC-45A1-B15A-EF75DA83B911}" srcOrd="0" destOrd="0" presId="urn:microsoft.com/office/officeart/2005/8/layout/radial1"/>
    <dgm:cxn modelId="{58D7FEB2-33E1-473E-93CC-675CADA7DAD6}" type="presParOf" srcId="{B10D6B86-E8FA-49A5-B566-86343E7C4727}" destId="{2399884B-76D5-4CE8-9119-AD48A2EFAEEC}" srcOrd="12" destOrd="0" presId="urn:microsoft.com/office/officeart/2005/8/layout/radial1"/>
    <dgm:cxn modelId="{A1E73F8F-5A17-4E5F-9A85-13E2D39EF1B8}" type="presParOf" srcId="{B10D6B86-E8FA-49A5-B566-86343E7C4727}" destId="{650B9306-7107-4053-A8C0-3202CE8E9337}" srcOrd="13" destOrd="0" presId="urn:microsoft.com/office/officeart/2005/8/layout/radial1"/>
    <dgm:cxn modelId="{12336B36-5B85-4B7B-B155-91ED7FD4CBD4}" type="presParOf" srcId="{650B9306-7107-4053-A8C0-3202CE8E9337}" destId="{C6AE35A5-CFE6-438E-8D5A-FBAD0A453CA2}" srcOrd="0" destOrd="0" presId="urn:microsoft.com/office/officeart/2005/8/layout/radial1"/>
    <dgm:cxn modelId="{92C0B9B5-B82F-4DC8-9ED6-2A942DEFD3DF}" type="presParOf" srcId="{B10D6B86-E8FA-49A5-B566-86343E7C4727}" destId="{A3837B94-5B8F-4B5E-BA73-793C9452E94C}" srcOrd="14" destOrd="0" presId="urn:microsoft.com/office/officeart/2005/8/layout/radial1"/>
    <dgm:cxn modelId="{4AC84651-A5B0-4892-8A61-B9DB835B3FC7}" type="presParOf" srcId="{B10D6B86-E8FA-49A5-B566-86343E7C4727}" destId="{3A0C77B2-7F5E-40C5-8C5F-B86E5A315F96}" srcOrd="15" destOrd="0" presId="urn:microsoft.com/office/officeart/2005/8/layout/radial1"/>
    <dgm:cxn modelId="{A388EC89-EF81-48D1-840D-41DBF6823B42}" type="presParOf" srcId="{3A0C77B2-7F5E-40C5-8C5F-B86E5A315F96}" destId="{A2815244-3094-4D93-A0B2-D93FD825F0D1}" srcOrd="0" destOrd="0" presId="urn:microsoft.com/office/officeart/2005/8/layout/radial1"/>
    <dgm:cxn modelId="{6340730B-3FA8-49C5-9B1F-27FF7D70D30C}" type="presParOf" srcId="{B10D6B86-E8FA-49A5-B566-86343E7C4727}" destId="{3ABEC3B0-2273-47CB-A954-D15059783A6C}" srcOrd="16" destOrd="0" presId="urn:microsoft.com/office/officeart/2005/8/layout/radial1"/>
    <dgm:cxn modelId="{3FB10FFD-3D45-41FB-8533-C2D3381511D0}" type="presParOf" srcId="{B10D6B86-E8FA-49A5-B566-86343E7C4727}" destId="{FA5E5FF1-43D3-433B-A5B0-1D3070BB345F}" srcOrd="17" destOrd="0" presId="urn:microsoft.com/office/officeart/2005/8/layout/radial1"/>
    <dgm:cxn modelId="{A1F2145D-E042-4606-813E-203B542FF48C}" type="presParOf" srcId="{FA5E5FF1-43D3-433B-A5B0-1D3070BB345F}" destId="{4DB5830E-C609-44C3-96B0-AA104F3B54F5}" srcOrd="0" destOrd="0" presId="urn:microsoft.com/office/officeart/2005/8/layout/radial1"/>
    <dgm:cxn modelId="{18394CCB-B16D-492E-9465-36F2AAB9FA04}"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AF081E13-F471-4BA8-89C0-808D7B065134}" type="presOf" srcId="{3415DA7D-9858-4337-9784-AEA60A8A8B66}" destId="{FB4E91FB-B11C-4E48-80E1-504D4582FBB5}" srcOrd="0" destOrd="0" presId="urn:microsoft.com/office/officeart/2005/8/layout/radial1"/>
    <dgm:cxn modelId="{8DC804A7-814A-45A6-A6C4-1B39FCC73297}" type="presOf" srcId="{4F18FF19-CF1D-4B99-A756-C8AF64271C45}" destId="{FA5E5FF1-43D3-433B-A5B0-1D3070BB345F}" srcOrd="0" destOrd="0" presId="urn:microsoft.com/office/officeart/2005/8/layout/radial1"/>
    <dgm:cxn modelId="{69602014-8FBA-439A-BAFD-C2B13CFBD51D}" type="presOf" srcId="{6BF5D745-0FF4-459A-B547-9E9EDBE7DC12}" destId="{22EF0B7C-2C51-4F9D-97A2-3553C454BB2F}" srcOrd="0" destOrd="0" presId="urn:microsoft.com/office/officeart/2005/8/layout/radial1"/>
    <dgm:cxn modelId="{C8EEA10F-B402-4AD4-BADB-BBA87D077FC7}" type="presOf" srcId="{EDE5C040-BFED-49CE-A193-B6CCBF6C71E7}" destId="{A2815244-3094-4D93-A0B2-D93FD825F0D1}" srcOrd="1" destOrd="0" presId="urn:microsoft.com/office/officeart/2005/8/layout/radial1"/>
    <dgm:cxn modelId="{41D4021A-5519-47CE-99C9-875BE62996E0}" type="presOf" srcId="{5C6E372D-E1B5-48B3-8034-37E5612294D4}" destId="{4FE3199A-BCF1-44B4-89F1-B8C6B54DF740}" srcOrd="1" destOrd="0" presId="urn:microsoft.com/office/officeart/2005/8/layout/radial1"/>
    <dgm:cxn modelId="{E8AC1B38-610B-4E30-9B33-672804EDF63F}" type="presOf" srcId="{1F1F30E7-DA44-4929-990E-D2AC2D1BE3EF}" destId="{BDC8CBCF-D045-4F61-BDB7-1B4C43C13C4B}" srcOrd="0" destOrd="0" presId="urn:microsoft.com/office/officeart/2005/8/layout/radial1"/>
    <dgm:cxn modelId="{DA92A140-7EEA-4561-A27C-56EF61589413}" type="presOf" srcId="{B24177AC-C67D-4F1F-9D50-2F7A5FB761F4}" destId="{DF3743A9-5134-42D5-A409-6710D1FDE072}" srcOrd="0" destOrd="0" presId="urn:microsoft.com/office/officeart/2005/8/layout/radial1"/>
    <dgm:cxn modelId="{62BB6C9C-ECDB-49E6-97A5-90B5C8828B32}" srcId="{6C8C635C-B97A-4057-A867-AB006452321E}" destId="{EC876D31-EA65-4841-A5D9-504C1601698C}" srcOrd="7" destOrd="0" parTransId="{EDE5C040-BFED-49CE-A193-B6CCBF6C71E7}" sibTransId="{1CA2178E-3749-4871-B51D-DF2FE9725FA6}"/>
    <dgm:cxn modelId="{2A8CA95D-63FB-4138-A610-D45F194070E0}" type="presOf" srcId="{7A48D3CC-97C1-4198-B661-668374C9934C}" destId="{2399884B-76D5-4CE8-9119-AD48A2EFAEEC}" srcOrd="0" destOrd="0" presId="urn:microsoft.com/office/officeart/2005/8/layout/radial1"/>
    <dgm:cxn modelId="{4E20AF83-E9D1-49EA-ABAB-6028D3F2D641}" type="presOf" srcId="{6C8C635C-B97A-4057-A867-AB006452321E}" destId="{EB0183E8-E01A-410F-B524-81D3B3D60F43}" srcOrd="0" destOrd="0" presId="urn:microsoft.com/office/officeart/2005/8/layout/radial1"/>
    <dgm:cxn modelId="{5BAC444C-792F-4EEE-9976-C2A6F0EEFBD5}" type="presOf" srcId="{BC4D6B19-6613-4A8B-9BDB-BFD0223A4095}" destId="{782B0502-6A3B-4325-8F92-AE890A5EB020}" srcOrd="0" destOrd="0" presId="urn:microsoft.com/office/officeart/2005/8/layout/radial1"/>
    <dgm:cxn modelId="{A92B4E93-A97F-4F1C-9ED6-CE7B834144F0}" type="presOf" srcId="{3415DA7D-9858-4337-9784-AEA60A8A8B66}" destId="{ACB94C57-207E-42A5-8522-59A4C403B142}" srcOrd="1" destOrd="0" presId="urn:microsoft.com/office/officeart/2005/8/layout/radial1"/>
    <dgm:cxn modelId="{FE2C41C5-F1B3-499B-AB5B-B094EACF9CD1}" type="presOf" srcId="{4E77DED7-5340-4DDD-AE6B-08A5ECF97828}" destId="{EE339480-3371-49A5-BD15-5AF5783F9C0C}" srcOrd="0" destOrd="0" presId="urn:microsoft.com/office/officeart/2005/8/layout/radial1"/>
    <dgm:cxn modelId="{B00A6F9E-ADFC-43FC-9501-F518AAF864D9}" type="presOf" srcId="{4C74A16E-9902-4F3D-B5A3-97AF1F38B5FD}" destId="{C6AE35A5-CFE6-438E-8D5A-FBAD0A453CA2}" srcOrd="1" destOrd="0" presId="urn:microsoft.com/office/officeart/2005/8/layout/radial1"/>
    <dgm:cxn modelId="{781A9590-A324-43B4-B6F9-86758C9C3865}" type="presOf" srcId="{EDE5C040-BFED-49CE-A193-B6CCBF6C71E7}" destId="{3A0C77B2-7F5E-40C5-8C5F-B86E5A315F96}" srcOrd="0" destOrd="0" presId="urn:microsoft.com/office/officeart/2005/8/layout/radial1"/>
    <dgm:cxn modelId="{6654FD30-8D9A-420F-AEAD-55FF0911C6AF}" type="presOf" srcId="{C4CEE798-2BE8-4F3D-8876-A51302E961A9}" destId="{B10D6B86-E8FA-49A5-B566-86343E7C4727}" srcOrd="0"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EBEF240B-195E-4F4C-A223-45304C9EF05D}" srcId="{6C8C635C-B97A-4057-A867-AB006452321E}" destId="{7A48D3CC-97C1-4198-B661-668374C9934C}" srcOrd="5" destOrd="0" parTransId="{4E77DED7-5340-4DDD-AE6B-08A5ECF97828}" sibTransId="{A8A586FB-095C-491B-BAD0-C0E8DCD7C6E1}"/>
    <dgm:cxn modelId="{CDAC918D-7F99-469E-892E-DEEFEE39FDEC}" type="presOf" srcId="{66E48C87-62A7-4F94-8556-A76790AA98D2}" destId="{B132E3CF-D8BA-4881-80F3-B3161DCD7A34}" srcOrd="0" destOrd="0" presId="urn:microsoft.com/office/officeart/2005/8/layout/radial1"/>
    <dgm:cxn modelId="{4A2B1681-1FC8-4D24-B4FA-CC286AC6E68A}" type="presOf" srcId="{29255C15-18B4-424F-8173-3F0C8758A29D}" destId="{8E95368B-C32F-4434-80A5-6353FDDDB090}" srcOrd="0" destOrd="0" presId="urn:microsoft.com/office/officeart/2005/8/layout/radial1"/>
    <dgm:cxn modelId="{9347E22D-5BD1-4A3A-A4F8-A9386901998D}" type="presOf" srcId="{66E48C87-62A7-4F94-8556-A76790AA98D2}" destId="{2A791D3D-DEC6-4D8A-80A2-1F3CF9131222}" srcOrd="1" destOrd="0" presId="urn:microsoft.com/office/officeart/2005/8/layout/radial1"/>
    <dgm:cxn modelId="{4FD1F51C-FEA8-4356-A988-59F63D817965}" type="presOf" srcId="{BC4D6B19-6613-4A8B-9BDB-BFD0223A4095}" destId="{A595FC51-F2C9-47A8-902F-FF7DB0017D1D}" srcOrd="1" destOrd="0" presId="urn:microsoft.com/office/officeart/2005/8/layout/radial1"/>
    <dgm:cxn modelId="{782F63A4-8319-4C84-865C-D690403303C2}" type="presOf" srcId="{7E1FE135-E561-4242-AAA4-DB69A7A7457D}" destId="{99E68709-B468-4491-ACD7-9627CFAF54DF}" srcOrd="0" destOrd="0" presId="urn:microsoft.com/office/officeart/2005/8/layout/radial1"/>
    <dgm:cxn modelId="{E0CC704F-134C-46BB-86D6-CB6E584E4760}" srcId="{6C8C635C-B97A-4057-A867-AB006452321E}" destId="{6BF5D745-0FF4-459A-B547-9E9EDBE7DC12}" srcOrd="1" destOrd="0" parTransId="{29255C15-18B4-424F-8173-3F0C8758A29D}" sibTransId="{A2C9AEE6-5851-467F-8992-3E93FE4C6534}"/>
    <dgm:cxn modelId="{8FDB338C-F85F-4D1C-AE0C-415A7CDCA05D}" type="presOf" srcId="{4E77DED7-5340-4DDD-AE6B-08A5ECF97828}" destId="{66679544-28CC-45A1-B15A-EF75DA83B911}" srcOrd="1" destOrd="0" presId="urn:microsoft.com/office/officeart/2005/8/layout/radial1"/>
    <dgm:cxn modelId="{E34E493A-A056-405C-94AC-B5C7A31EA519}" type="presOf" srcId="{B88CE610-EC01-468E-878D-37706944FB47}" destId="{746267A2-44A9-44A0-814D-0AA86F82AA82}" srcOrd="0"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3804F42B-21AD-4F67-9FD8-C86EB5DBAC20}" type="presOf" srcId="{13DC0564-1199-4EAD-914D-86FEEB1231BB}" destId="{63F85F04-0E59-49DD-B031-7741C1D61164}" srcOrd="0" destOrd="0" presId="urn:microsoft.com/office/officeart/2005/8/layout/radial1"/>
    <dgm:cxn modelId="{3CF288D4-F09E-40E3-B597-B1F8EE3603A0}" type="presOf" srcId="{6CC4B2B7-6D77-4E7B-AB53-7EA4FE746DAE}" destId="{A3837B94-5B8F-4B5E-BA73-793C9452E94C}"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257F4119-A738-4471-A2FC-DFC45ABFBCF2}" type="presOf" srcId="{5C6E372D-E1B5-48B3-8034-37E5612294D4}" destId="{1B418A4E-796E-481F-A44E-B6782D096B34}" srcOrd="0" destOrd="0" presId="urn:microsoft.com/office/officeart/2005/8/layout/radial1"/>
    <dgm:cxn modelId="{18FA9CA3-A708-46F5-BE8C-BBC10B0E0A55}" srcId="{6C8C635C-B97A-4057-A867-AB006452321E}" destId="{13DC0564-1199-4EAD-914D-86FEEB1231BB}" srcOrd="0" destOrd="0" parTransId="{66E48C87-62A7-4F94-8556-A76790AA98D2}" sibTransId="{C6CB8574-3342-4DF6-A2CF-BC6D5813BC80}"/>
    <dgm:cxn modelId="{C85D8B3E-55A3-4913-9917-934FA0ECF8E8}" type="presOf" srcId="{29255C15-18B4-424F-8173-3F0C8758A29D}" destId="{10434ED8-FD9C-4D6D-BB72-81D58D7BC363}" srcOrd="1" destOrd="0" presId="urn:microsoft.com/office/officeart/2005/8/layout/radial1"/>
    <dgm:cxn modelId="{D3B0FB7B-96D4-4B8A-8188-72A349C194C5}" srcId="{6C8C635C-B97A-4057-A867-AB006452321E}" destId="{1F1F30E7-DA44-4929-990E-D2AC2D1BE3EF}" srcOrd="4" destOrd="0" parTransId="{3415DA7D-9858-4337-9784-AEA60A8A8B66}" sibTransId="{A9B9EFC6-AD4D-4A1D-8D26-DB50D9B3C5A4}"/>
    <dgm:cxn modelId="{6FBD2687-F564-405D-A42F-8CF3E6ECC630}" type="presOf" srcId="{EC876D31-EA65-4841-A5D9-504C1601698C}" destId="{3ABEC3B0-2273-47CB-A954-D15059783A6C}" srcOrd="0"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2C28E403-58E6-4092-AF86-D9BC72EE26A8}" type="presOf" srcId="{4F18FF19-CF1D-4B99-A756-C8AF64271C45}" destId="{4DB5830E-C609-44C3-96B0-AA104F3B54F5}" srcOrd="1" destOrd="0" presId="urn:microsoft.com/office/officeart/2005/8/layout/radial1"/>
    <dgm:cxn modelId="{ADA13C71-37A8-4855-A593-C749B804C1D0}" type="presOf" srcId="{4C74A16E-9902-4F3D-B5A3-97AF1F38B5FD}" destId="{650B9306-7107-4053-A8C0-3202CE8E9337}" srcOrd="0"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07C5AE1D-A9FB-44DA-A92B-7A8ADC6EAE42}" type="presParOf" srcId="{B10D6B86-E8FA-49A5-B566-86343E7C4727}" destId="{EB0183E8-E01A-410F-B524-81D3B3D60F43}" srcOrd="0" destOrd="0" presId="urn:microsoft.com/office/officeart/2005/8/layout/radial1"/>
    <dgm:cxn modelId="{D32639DE-21BB-4707-B702-8535C497EDB0}" type="presParOf" srcId="{B10D6B86-E8FA-49A5-B566-86343E7C4727}" destId="{B132E3CF-D8BA-4881-80F3-B3161DCD7A34}" srcOrd="1" destOrd="0" presId="urn:microsoft.com/office/officeart/2005/8/layout/radial1"/>
    <dgm:cxn modelId="{9DF45DA3-047C-470D-AA42-FA203BAF660B}" type="presParOf" srcId="{B132E3CF-D8BA-4881-80F3-B3161DCD7A34}" destId="{2A791D3D-DEC6-4D8A-80A2-1F3CF9131222}" srcOrd="0" destOrd="0" presId="urn:microsoft.com/office/officeart/2005/8/layout/radial1"/>
    <dgm:cxn modelId="{3D8E6BBA-0B7F-4D79-A67F-7128F987EDB7}" type="presParOf" srcId="{B10D6B86-E8FA-49A5-B566-86343E7C4727}" destId="{63F85F04-0E59-49DD-B031-7741C1D61164}" srcOrd="2" destOrd="0" presId="urn:microsoft.com/office/officeart/2005/8/layout/radial1"/>
    <dgm:cxn modelId="{553AA29A-B5DF-44B4-B818-340C47DB03E4}" type="presParOf" srcId="{B10D6B86-E8FA-49A5-B566-86343E7C4727}" destId="{8E95368B-C32F-4434-80A5-6353FDDDB090}" srcOrd="3" destOrd="0" presId="urn:microsoft.com/office/officeart/2005/8/layout/radial1"/>
    <dgm:cxn modelId="{2D11B46B-E6F5-4F47-B1B6-87611CA30C4B}" type="presParOf" srcId="{8E95368B-C32F-4434-80A5-6353FDDDB090}" destId="{10434ED8-FD9C-4D6D-BB72-81D58D7BC363}" srcOrd="0" destOrd="0" presId="urn:microsoft.com/office/officeart/2005/8/layout/radial1"/>
    <dgm:cxn modelId="{35AE43AB-E833-4D8A-A6A8-D34D08DFD94C}" type="presParOf" srcId="{B10D6B86-E8FA-49A5-B566-86343E7C4727}" destId="{22EF0B7C-2C51-4F9D-97A2-3553C454BB2F}" srcOrd="4" destOrd="0" presId="urn:microsoft.com/office/officeart/2005/8/layout/radial1"/>
    <dgm:cxn modelId="{B028E950-2AD4-431D-AB47-8FAC375E0738}" type="presParOf" srcId="{B10D6B86-E8FA-49A5-B566-86343E7C4727}" destId="{782B0502-6A3B-4325-8F92-AE890A5EB020}" srcOrd="5" destOrd="0" presId="urn:microsoft.com/office/officeart/2005/8/layout/radial1"/>
    <dgm:cxn modelId="{C77CB40D-EA6B-4A54-A2AA-EA8DF8104E49}" type="presParOf" srcId="{782B0502-6A3B-4325-8F92-AE890A5EB020}" destId="{A595FC51-F2C9-47A8-902F-FF7DB0017D1D}" srcOrd="0" destOrd="0" presId="urn:microsoft.com/office/officeart/2005/8/layout/radial1"/>
    <dgm:cxn modelId="{6E9CB4DA-E92F-401E-9D16-E695EAB887DA}" type="presParOf" srcId="{B10D6B86-E8FA-49A5-B566-86343E7C4727}" destId="{DF3743A9-5134-42D5-A409-6710D1FDE072}" srcOrd="6" destOrd="0" presId="urn:microsoft.com/office/officeart/2005/8/layout/radial1"/>
    <dgm:cxn modelId="{9752E4A5-2A0A-4ED4-8FE1-FDF2B8B18F2F}" type="presParOf" srcId="{B10D6B86-E8FA-49A5-B566-86343E7C4727}" destId="{1B418A4E-796E-481F-A44E-B6782D096B34}" srcOrd="7" destOrd="0" presId="urn:microsoft.com/office/officeart/2005/8/layout/radial1"/>
    <dgm:cxn modelId="{5B70E05F-D9D2-426C-A56E-D4FBD162E1FB}" type="presParOf" srcId="{1B418A4E-796E-481F-A44E-B6782D096B34}" destId="{4FE3199A-BCF1-44B4-89F1-B8C6B54DF740}" srcOrd="0" destOrd="0" presId="urn:microsoft.com/office/officeart/2005/8/layout/radial1"/>
    <dgm:cxn modelId="{251A8DBD-F64A-4368-840F-DBB3B051BC8A}" type="presParOf" srcId="{B10D6B86-E8FA-49A5-B566-86343E7C4727}" destId="{99E68709-B468-4491-ACD7-9627CFAF54DF}" srcOrd="8" destOrd="0" presId="urn:microsoft.com/office/officeart/2005/8/layout/radial1"/>
    <dgm:cxn modelId="{BF2B8D6B-170F-4B60-BCD8-97AA54072BAA}" type="presParOf" srcId="{B10D6B86-E8FA-49A5-B566-86343E7C4727}" destId="{FB4E91FB-B11C-4E48-80E1-504D4582FBB5}" srcOrd="9" destOrd="0" presId="urn:microsoft.com/office/officeart/2005/8/layout/radial1"/>
    <dgm:cxn modelId="{A5C9127B-3B31-461D-BB11-412A51DC4603}" type="presParOf" srcId="{FB4E91FB-B11C-4E48-80E1-504D4582FBB5}" destId="{ACB94C57-207E-42A5-8522-59A4C403B142}" srcOrd="0" destOrd="0" presId="urn:microsoft.com/office/officeart/2005/8/layout/radial1"/>
    <dgm:cxn modelId="{5EC3C579-2BC5-4F69-9013-3E237CA8D18A}" type="presParOf" srcId="{B10D6B86-E8FA-49A5-B566-86343E7C4727}" destId="{BDC8CBCF-D045-4F61-BDB7-1B4C43C13C4B}" srcOrd="10" destOrd="0" presId="urn:microsoft.com/office/officeart/2005/8/layout/radial1"/>
    <dgm:cxn modelId="{621963D4-851B-4768-8772-52386DD81D8A}" type="presParOf" srcId="{B10D6B86-E8FA-49A5-B566-86343E7C4727}" destId="{EE339480-3371-49A5-BD15-5AF5783F9C0C}" srcOrd="11" destOrd="0" presId="urn:microsoft.com/office/officeart/2005/8/layout/radial1"/>
    <dgm:cxn modelId="{D7241549-C472-44DC-81B3-90EF082CBECC}" type="presParOf" srcId="{EE339480-3371-49A5-BD15-5AF5783F9C0C}" destId="{66679544-28CC-45A1-B15A-EF75DA83B911}" srcOrd="0" destOrd="0" presId="urn:microsoft.com/office/officeart/2005/8/layout/radial1"/>
    <dgm:cxn modelId="{CC6A476E-EEBC-4CD0-A294-0735A40ACD2C}" type="presParOf" srcId="{B10D6B86-E8FA-49A5-B566-86343E7C4727}" destId="{2399884B-76D5-4CE8-9119-AD48A2EFAEEC}" srcOrd="12" destOrd="0" presId="urn:microsoft.com/office/officeart/2005/8/layout/radial1"/>
    <dgm:cxn modelId="{8C0F4AAA-7501-4D18-B6A5-4FC041786096}" type="presParOf" srcId="{B10D6B86-E8FA-49A5-B566-86343E7C4727}" destId="{650B9306-7107-4053-A8C0-3202CE8E9337}" srcOrd="13" destOrd="0" presId="urn:microsoft.com/office/officeart/2005/8/layout/radial1"/>
    <dgm:cxn modelId="{3D1D9D99-069E-4D70-890B-A33B2B657BEA}" type="presParOf" srcId="{650B9306-7107-4053-A8C0-3202CE8E9337}" destId="{C6AE35A5-CFE6-438E-8D5A-FBAD0A453CA2}" srcOrd="0" destOrd="0" presId="urn:microsoft.com/office/officeart/2005/8/layout/radial1"/>
    <dgm:cxn modelId="{89059A9A-4B52-46A1-BA07-2310117A880F}" type="presParOf" srcId="{B10D6B86-E8FA-49A5-B566-86343E7C4727}" destId="{A3837B94-5B8F-4B5E-BA73-793C9452E94C}" srcOrd="14" destOrd="0" presId="urn:microsoft.com/office/officeart/2005/8/layout/radial1"/>
    <dgm:cxn modelId="{EABE4B94-60FE-442B-9A92-606F85E5331E}" type="presParOf" srcId="{B10D6B86-E8FA-49A5-B566-86343E7C4727}" destId="{3A0C77B2-7F5E-40C5-8C5F-B86E5A315F96}" srcOrd="15" destOrd="0" presId="urn:microsoft.com/office/officeart/2005/8/layout/radial1"/>
    <dgm:cxn modelId="{7F6CFB11-EBA0-4E6A-BC2D-82244022D5A3}" type="presParOf" srcId="{3A0C77B2-7F5E-40C5-8C5F-B86E5A315F96}" destId="{A2815244-3094-4D93-A0B2-D93FD825F0D1}" srcOrd="0" destOrd="0" presId="urn:microsoft.com/office/officeart/2005/8/layout/radial1"/>
    <dgm:cxn modelId="{C60528AF-C2F0-4CAD-8323-5810DC1B0CE6}" type="presParOf" srcId="{B10D6B86-E8FA-49A5-B566-86343E7C4727}" destId="{3ABEC3B0-2273-47CB-A954-D15059783A6C}" srcOrd="16" destOrd="0" presId="urn:microsoft.com/office/officeart/2005/8/layout/radial1"/>
    <dgm:cxn modelId="{04BEC1CB-2F58-44C6-848D-4A2D1F02CC7C}" type="presParOf" srcId="{B10D6B86-E8FA-49A5-B566-86343E7C4727}" destId="{FA5E5FF1-43D3-433B-A5B0-1D3070BB345F}" srcOrd="17" destOrd="0" presId="urn:microsoft.com/office/officeart/2005/8/layout/radial1"/>
    <dgm:cxn modelId="{7AE10998-DB78-47DF-BFE0-BE29F4D8DF20}" type="presParOf" srcId="{FA5E5FF1-43D3-433B-A5B0-1D3070BB345F}" destId="{4DB5830E-C609-44C3-96B0-AA104F3B54F5}" srcOrd="0" destOrd="0" presId="urn:microsoft.com/office/officeart/2005/8/layout/radial1"/>
    <dgm:cxn modelId="{00475A04-1950-45E1-8917-AA80A3860152}"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81F11966-8A64-4E75-82D7-11C5EFBBA075}" srcId="{6C8C635C-B97A-4057-A867-AB006452321E}" destId="{B88CE610-EC01-468E-878D-37706944FB47}" srcOrd="8" destOrd="0" parTransId="{4F18FF19-CF1D-4B99-A756-C8AF64271C45}" sibTransId="{3FFAEB3A-971D-431C-8BCD-43191DFD9617}"/>
    <dgm:cxn modelId="{866EB513-EE95-4B77-87C9-230E55AD4AAF}" type="presOf" srcId="{B24177AC-C67D-4F1F-9D50-2F7A5FB761F4}" destId="{DF3743A9-5134-42D5-A409-6710D1FDE072}" srcOrd="0" destOrd="0" presId="urn:microsoft.com/office/officeart/2005/8/layout/radial1"/>
    <dgm:cxn modelId="{FAE22F06-4BF0-4D8B-8D7C-517225DD1174}" type="presOf" srcId="{4F18FF19-CF1D-4B99-A756-C8AF64271C45}" destId="{FA5E5FF1-43D3-433B-A5B0-1D3070BB345F}" srcOrd="0" destOrd="0" presId="urn:microsoft.com/office/officeart/2005/8/layout/radial1"/>
    <dgm:cxn modelId="{9ACF559C-D35D-47E3-B801-604C54FC6506}" type="presOf" srcId="{6C8C635C-B97A-4057-A867-AB006452321E}" destId="{EB0183E8-E01A-410F-B524-81D3B3D60F43}" srcOrd="0" destOrd="0" presId="urn:microsoft.com/office/officeart/2005/8/layout/radial1"/>
    <dgm:cxn modelId="{8E2422F1-924A-4FED-999A-49D218C11A8F}" type="presOf" srcId="{BC4D6B19-6613-4A8B-9BDB-BFD0223A4095}" destId="{782B0502-6A3B-4325-8F92-AE890A5EB020}" srcOrd="0" destOrd="0" presId="urn:microsoft.com/office/officeart/2005/8/layout/radial1"/>
    <dgm:cxn modelId="{2CF604A8-8B66-4BD0-8A71-50695BBDE696}" type="presOf" srcId="{7E1FE135-E561-4242-AAA4-DB69A7A7457D}" destId="{99E68709-B468-4491-ACD7-9627CFAF54DF}" srcOrd="0" destOrd="0" presId="urn:microsoft.com/office/officeart/2005/8/layout/radial1"/>
    <dgm:cxn modelId="{AA83F278-D146-4624-AFC9-597D71A7C6D7}" type="presOf" srcId="{6CC4B2B7-6D77-4E7B-AB53-7EA4FE746DAE}" destId="{A3837B94-5B8F-4B5E-BA73-793C9452E94C}" srcOrd="0" destOrd="0" presId="urn:microsoft.com/office/officeart/2005/8/layout/radial1"/>
    <dgm:cxn modelId="{A5373D81-DD8C-42E7-A4DC-9A82A2EF72DF}" type="presOf" srcId="{5C6E372D-E1B5-48B3-8034-37E5612294D4}" destId="{4FE3199A-BCF1-44B4-89F1-B8C6B54DF740}" srcOrd="1" destOrd="0" presId="urn:microsoft.com/office/officeart/2005/8/layout/radial1"/>
    <dgm:cxn modelId="{42C2AB55-2C96-43F4-ABA0-EDE39EE55C92}" type="presOf" srcId="{4C74A16E-9902-4F3D-B5A3-97AF1F38B5FD}" destId="{C6AE35A5-CFE6-438E-8D5A-FBAD0A453CA2}" srcOrd="1" destOrd="0" presId="urn:microsoft.com/office/officeart/2005/8/layout/radial1"/>
    <dgm:cxn modelId="{8081C92B-BCD1-4A58-86C4-86D1BE8AC114}" type="presOf" srcId="{EDE5C040-BFED-49CE-A193-B6CCBF6C71E7}" destId="{3A0C77B2-7F5E-40C5-8C5F-B86E5A315F96}" srcOrd="0" destOrd="0" presId="urn:microsoft.com/office/officeart/2005/8/layout/radial1"/>
    <dgm:cxn modelId="{E43C533D-FFFB-443A-84BC-6DB8C9272F3D}" type="presOf" srcId="{6BF5D745-0FF4-459A-B547-9E9EDBE7DC12}" destId="{22EF0B7C-2C51-4F9D-97A2-3553C454BB2F}" srcOrd="0" destOrd="0" presId="urn:microsoft.com/office/officeart/2005/8/layout/radial1"/>
    <dgm:cxn modelId="{E0CC704F-134C-46BB-86D6-CB6E584E4760}" srcId="{6C8C635C-B97A-4057-A867-AB006452321E}" destId="{6BF5D745-0FF4-459A-B547-9E9EDBE7DC12}" srcOrd="1" destOrd="0" parTransId="{29255C15-18B4-424F-8173-3F0C8758A29D}" sibTransId="{A2C9AEE6-5851-467F-8992-3E93FE4C6534}"/>
    <dgm:cxn modelId="{F2AC27EA-C44B-46A1-8C1C-95F3C6D45FF6}" type="presOf" srcId="{66E48C87-62A7-4F94-8556-A76790AA98D2}" destId="{2A791D3D-DEC6-4D8A-80A2-1F3CF9131222}" srcOrd="1" destOrd="0" presId="urn:microsoft.com/office/officeart/2005/8/layout/radial1"/>
    <dgm:cxn modelId="{62BB6C9C-ECDB-49E6-97A5-90B5C8828B32}" srcId="{6C8C635C-B97A-4057-A867-AB006452321E}" destId="{EC876D31-EA65-4841-A5D9-504C1601698C}" srcOrd="7" destOrd="0" parTransId="{EDE5C040-BFED-49CE-A193-B6CCBF6C71E7}" sibTransId="{1CA2178E-3749-4871-B51D-DF2FE9725FA6}"/>
    <dgm:cxn modelId="{FB33ADCA-63B9-4E01-B5A5-AB7CF6CF09B0}" type="presOf" srcId="{3415DA7D-9858-4337-9784-AEA60A8A8B66}" destId="{ACB94C57-207E-42A5-8522-59A4C403B142}" srcOrd="1" destOrd="0" presId="urn:microsoft.com/office/officeart/2005/8/layout/radial1"/>
    <dgm:cxn modelId="{CEF5225C-D11B-4EA0-8B68-A7CBE3A43FDD}" type="presOf" srcId="{13DC0564-1199-4EAD-914D-86FEEB1231BB}" destId="{63F85F04-0E59-49DD-B031-7741C1D61164}" srcOrd="0" destOrd="0" presId="urn:microsoft.com/office/officeart/2005/8/layout/radial1"/>
    <dgm:cxn modelId="{EF1D9001-A864-46D2-B037-E447825A478E}" type="presOf" srcId="{4F18FF19-CF1D-4B99-A756-C8AF64271C45}" destId="{4DB5830E-C609-44C3-96B0-AA104F3B54F5}" srcOrd="1" destOrd="0" presId="urn:microsoft.com/office/officeart/2005/8/layout/radial1"/>
    <dgm:cxn modelId="{D3B0FB7B-96D4-4B8A-8188-72A349C194C5}" srcId="{6C8C635C-B97A-4057-A867-AB006452321E}" destId="{1F1F30E7-DA44-4929-990E-D2AC2D1BE3EF}" srcOrd="4" destOrd="0" parTransId="{3415DA7D-9858-4337-9784-AEA60A8A8B66}" sibTransId="{A9B9EFC6-AD4D-4A1D-8D26-DB50D9B3C5A4}"/>
    <dgm:cxn modelId="{CF4AC0DB-726D-47FF-8EC4-1782F4A08C77}" type="presOf" srcId="{B88CE610-EC01-468E-878D-37706944FB47}" destId="{746267A2-44A9-44A0-814D-0AA86F82AA82}" srcOrd="0" destOrd="0" presId="urn:microsoft.com/office/officeart/2005/8/layout/radial1"/>
    <dgm:cxn modelId="{22A97143-2139-41E3-8289-8ED8D3227C73}" type="presOf" srcId="{EDE5C040-BFED-49CE-A193-B6CCBF6C71E7}" destId="{A2815244-3094-4D93-A0B2-D93FD825F0D1}" srcOrd="1" destOrd="0" presId="urn:microsoft.com/office/officeart/2005/8/layout/radial1"/>
    <dgm:cxn modelId="{6F2B98B1-FFE2-429F-80C8-C1F654948079}" type="presOf" srcId="{EC876D31-EA65-4841-A5D9-504C1601698C}" destId="{3ABEC3B0-2273-47CB-A954-D15059783A6C}" srcOrd="0" destOrd="0" presId="urn:microsoft.com/office/officeart/2005/8/layout/radial1"/>
    <dgm:cxn modelId="{18FA9CA3-A708-46F5-BE8C-BBC10B0E0A55}" srcId="{6C8C635C-B97A-4057-A867-AB006452321E}" destId="{13DC0564-1199-4EAD-914D-86FEEB1231BB}" srcOrd="0" destOrd="0" parTransId="{66E48C87-62A7-4F94-8556-A76790AA98D2}" sibTransId="{C6CB8574-3342-4DF6-A2CF-BC6D5813BC80}"/>
    <dgm:cxn modelId="{E0C0F03B-3FCE-4F04-8388-20305BF8F017}" type="presOf" srcId="{1F1F30E7-DA44-4929-990E-D2AC2D1BE3EF}" destId="{BDC8CBCF-D045-4F61-BDB7-1B4C43C13C4B}" srcOrd="0" destOrd="0" presId="urn:microsoft.com/office/officeart/2005/8/layout/radial1"/>
    <dgm:cxn modelId="{A60F1AAB-5BAD-4877-AD48-8F97FB6D2475}" type="presOf" srcId="{4E77DED7-5340-4DDD-AE6B-08A5ECF97828}" destId="{66679544-28CC-45A1-B15A-EF75DA83B911}" srcOrd="1" destOrd="0" presId="urn:microsoft.com/office/officeart/2005/8/layout/radial1"/>
    <dgm:cxn modelId="{6BB1564C-0890-45DE-8425-73A74DD541DC}" type="presOf" srcId="{5C6E372D-E1B5-48B3-8034-37E5612294D4}" destId="{1B418A4E-796E-481F-A44E-B6782D096B34}" srcOrd="0" destOrd="0" presId="urn:microsoft.com/office/officeart/2005/8/layout/radial1"/>
    <dgm:cxn modelId="{AA79677C-4C8A-416D-9ADF-E28E49C0400A}" type="presOf" srcId="{29255C15-18B4-424F-8173-3F0C8758A29D}" destId="{8E95368B-C32F-4434-80A5-6353FDDDB090}" srcOrd="0" destOrd="0" presId="urn:microsoft.com/office/officeart/2005/8/layout/radial1"/>
    <dgm:cxn modelId="{4B347AC4-DF56-4773-83B8-4635ADE2F9B4}" type="presOf" srcId="{C4CEE798-2BE8-4F3D-8876-A51302E961A9}" destId="{B10D6B86-E8FA-49A5-B566-86343E7C4727}" srcOrd="0" destOrd="0" presId="urn:microsoft.com/office/officeart/2005/8/layout/radial1"/>
    <dgm:cxn modelId="{EBEF240B-195E-4F4C-A223-45304C9EF05D}" srcId="{6C8C635C-B97A-4057-A867-AB006452321E}" destId="{7A48D3CC-97C1-4198-B661-668374C9934C}" srcOrd="5" destOrd="0" parTransId="{4E77DED7-5340-4DDD-AE6B-08A5ECF97828}" sibTransId="{A8A586FB-095C-491B-BAD0-C0E8DCD7C6E1}"/>
    <dgm:cxn modelId="{CF72BA81-AC9D-4DB4-95D1-677CCB46D09B}" type="presOf" srcId="{4C74A16E-9902-4F3D-B5A3-97AF1F38B5FD}" destId="{650B9306-7107-4053-A8C0-3202CE8E9337}" srcOrd="0"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7500869E-455C-44C2-A8D5-607FF8786CFF}" srcId="{6C8C635C-B97A-4057-A867-AB006452321E}" destId="{B24177AC-C67D-4F1F-9D50-2F7A5FB761F4}" srcOrd="2" destOrd="0" parTransId="{BC4D6B19-6613-4A8B-9BDB-BFD0223A4095}" sibTransId="{4F75FEEB-E67B-4A11-B6E2-84AD84EA26A8}"/>
    <dgm:cxn modelId="{5B2FBDD2-872A-4870-A664-25678DF78ECE}" type="presOf" srcId="{7A48D3CC-97C1-4198-B661-668374C9934C}" destId="{2399884B-76D5-4CE8-9119-AD48A2EFAEEC}" srcOrd="0" destOrd="0" presId="urn:microsoft.com/office/officeart/2005/8/layout/radial1"/>
    <dgm:cxn modelId="{9A86BB9B-782F-448E-9AE5-BECA1F0BA0C2}" type="presOf" srcId="{4E77DED7-5340-4DDD-AE6B-08A5ECF97828}" destId="{EE339480-3371-49A5-BD15-5AF5783F9C0C}" srcOrd="0" destOrd="0" presId="urn:microsoft.com/office/officeart/2005/8/layout/radial1"/>
    <dgm:cxn modelId="{62D8811F-2DE7-4835-BC38-D503BD11ED6D}" type="presOf" srcId="{29255C15-18B4-424F-8173-3F0C8758A29D}" destId="{10434ED8-FD9C-4D6D-BB72-81D58D7BC363}" srcOrd="1" destOrd="0" presId="urn:microsoft.com/office/officeart/2005/8/layout/radial1"/>
    <dgm:cxn modelId="{2D7FD30B-AC0A-440A-85FC-C5AA3B70E0E6}" type="presOf" srcId="{3415DA7D-9858-4337-9784-AEA60A8A8B66}" destId="{FB4E91FB-B11C-4E48-80E1-504D4582FBB5}" srcOrd="0"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F30E58EA-0560-4BE9-8FD7-303F1CE7EF5A}" type="presOf" srcId="{66E48C87-62A7-4F94-8556-A76790AA98D2}" destId="{B132E3CF-D8BA-4881-80F3-B3161DCD7A34}" srcOrd="0" destOrd="0" presId="urn:microsoft.com/office/officeart/2005/8/layout/radial1"/>
    <dgm:cxn modelId="{C0B27576-2D82-44FA-B2AB-111F291C22CB}" type="presOf" srcId="{BC4D6B19-6613-4A8B-9BDB-BFD0223A4095}" destId="{A595FC51-F2C9-47A8-902F-FF7DB0017D1D}" srcOrd="1"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5D0A80E5-1494-4C51-9D91-3044BADF8ACC}" type="presParOf" srcId="{B10D6B86-E8FA-49A5-B566-86343E7C4727}" destId="{EB0183E8-E01A-410F-B524-81D3B3D60F43}" srcOrd="0" destOrd="0" presId="urn:microsoft.com/office/officeart/2005/8/layout/radial1"/>
    <dgm:cxn modelId="{582B2248-A344-4105-9A3E-9300B9DB9385}" type="presParOf" srcId="{B10D6B86-E8FA-49A5-B566-86343E7C4727}" destId="{B132E3CF-D8BA-4881-80F3-B3161DCD7A34}" srcOrd="1" destOrd="0" presId="urn:microsoft.com/office/officeart/2005/8/layout/radial1"/>
    <dgm:cxn modelId="{1E53204A-586B-4049-A970-CE49113640DD}" type="presParOf" srcId="{B132E3CF-D8BA-4881-80F3-B3161DCD7A34}" destId="{2A791D3D-DEC6-4D8A-80A2-1F3CF9131222}" srcOrd="0" destOrd="0" presId="urn:microsoft.com/office/officeart/2005/8/layout/radial1"/>
    <dgm:cxn modelId="{F58B5EC8-9D33-4491-9094-19F940ABFC53}" type="presParOf" srcId="{B10D6B86-E8FA-49A5-B566-86343E7C4727}" destId="{63F85F04-0E59-49DD-B031-7741C1D61164}" srcOrd="2" destOrd="0" presId="urn:microsoft.com/office/officeart/2005/8/layout/radial1"/>
    <dgm:cxn modelId="{639E0EB1-C3BE-4110-B8C4-13DDA4DDE7B2}" type="presParOf" srcId="{B10D6B86-E8FA-49A5-B566-86343E7C4727}" destId="{8E95368B-C32F-4434-80A5-6353FDDDB090}" srcOrd="3" destOrd="0" presId="urn:microsoft.com/office/officeart/2005/8/layout/radial1"/>
    <dgm:cxn modelId="{9DA236F1-F906-4174-9BD5-20A79784264E}" type="presParOf" srcId="{8E95368B-C32F-4434-80A5-6353FDDDB090}" destId="{10434ED8-FD9C-4D6D-BB72-81D58D7BC363}" srcOrd="0" destOrd="0" presId="urn:microsoft.com/office/officeart/2005/8/layout/radial1"/>
    <dgm:cxn modelId="{187A9705-B732-4F9A-97F2-2B6C5ED99AEF}" type="presParOf" srcId="{B10D6B86-E8FA-49A5-B566-86343E7C4727}" destId="{22EF0B7C-2C51-4F9D-97A2-3553C454BB2F}" srcOrd="4" destOrd="0" presId="urn:microsoft.com/office/officeart/2005/8/layout/radial1"/>
    <dgm:cxn modelId="{0E9CE869-43CF-471A-96D4-97E9F63F4C0D}" type="presParOf" srcId="{B10D6B86-E8FA-49A5-B566-86343E7C4727}" destId="{782B0502-6A3B-4325-8F92-AE890A5EB020}" srcOrd="5" destOrd="0" presId="urn:microsoft.com/office/officeart/2005/8/layout/radial1"/>
    <dgm:cxn modelId="{63EC9329-580D-40F7-942D-F2D2F8D65F9E}" type="presParOf" srcId="{782B0502-6A3B-4325-8F92-AE890A5EB020}" destId="{A595FC51-F2C9-47A8-902F-FF7DB0017D1D}" srcOrd="0" destOrd="0" presId="urn:microsoft.com/office/officeart/2005/8/layout/radial1"/>
    <dgm:cxn modelId="{C1182B0A-AE0A-49D4-8D88-78CAB6C07A42}" type="presParOf" srcId="{B10D6B86-E8FA-49A5-B566-86343E7C4727}" destId="{DF3743A9-5134-42D5-A409-6710D1FDE072}" srcOrd="6" destOrd="0" presId="urn:microsoft.com/office/officeart/2005/8/layout/radial1"/>
    <dgm:cxn modelId="{966C610D-52A0-44C6-8BC3-FA6A9BDB557F}" type="presParOf" srcId="{B10D6B86-E8FA-49A5-B566-86343E7C4727}" destId="{1B418A4E-796E-481F-A44E-B6782D096B34}" srcOrd="7" destOrd="0" presId="urn:microsoft.com/office/officeart/2005/8/layout/radial1"/>
    <dgm:cxn modelId="{8086DC45-04C4-4D85-A950-972B8979A6F8}" type="presParOf" srcId="{1B418A4E-796E-481F-A44E-B6782D096B34}" destId="{4FE3199A-BCF1-44B4-89F1-B8C6B54DF740}" srcOrd="0" destOrd="0" presId="urn:microsoft.com/office/officeart/2005/8/layout/radial1"/>
    <dgm:cxn modelId="{EB0A996A-2C37-4597-BC78-DFC4B4E910A9}" type="presParOf" srcId="{B10D6B86-E8FA-49A5-B566-86343E7C4727}" destId="{99E68709-B468-4491-ACD7-9627CFAF54DF}" srcOrd="8" destOrd="0" presId="urn:microsoft.com/office/officeart/2005/8/layout/radial1"/>
    <dgm:cxn modelId="{C69957A1-A28C-4122-A765-3C180AF896C9}" type="presParOf" srcId="{B10D6B86-E8FA-49A5-B566-86343E7C4727}" destId="{FB4E91FB-B11C-4E48-80E1-504D4582FBB5}" srcOrd="9" destOrd="0" presId="urn:microsoft.com/office/officeart/2005/8/layout/radial1"/>
    <dgm:cxn modelId="{7CBE70A6-8B29-4A56-B578-E989859C6886}" type="presParOf" srcId="{FB4E91FB-B11C-4E48-80E1-504D4582FBB5}" destId="{ACB94C57-207E-42A5-8522-59A4C403B142}" srcOrd="0" destOrd="0" presId="urn:microsoft.com/office/officeart/2005/8/layout/radial1"/>
    <dgm:cxn modelId="{278E7E6B-612A-4F5A-A990-4BAFD155F0BD}" type="presParOf" srcId="{B10D6B86-E8FA-49A5-B566-86343E7C4727}" destId="{BDC8CBCF-D045-4F61-BDB7-1B4C43C13C4B}" srcOrd="10" destOrd="0" presId="urn:microsoft.com/office/officeart/2005/8/layout/radial1"/>
    <dgm:cxn modelId="{3CAD3379-B86D-47BD-835C-9D7F18354418}" type="presParOf" srcId="{B10D6B86-E8FA-49A5-B566-86343E7C4727}" destId="{EE339480-3371-49A5-BD15-5AF5783F9C0C}" srcOrd="11" destOrd="0" presId="urn:microsoft.com/office/officeart/2005/8/layout/radial1"/>
    <dgm:cxn modelId="{1D8A30EA-E20D-429B-9FBB-BA7704CDAC43}" type="presParOf" srcId="{EE339480-3371-49A5-BD15-5AF5783F9C0C}" destId="{66679544-28CC-45A1-B15A-EF75DA83B911}" srcOrd="0" destOrd="0" presId="urn:microsoft.com/office/officeart/2005/8/layout/radial1"/>
    <dgm:cxn modelId="{8B90F891-2A8F-49E3-BCA6-437E091AF5AD}" type="presParOf" srcId="{B10D6B86-E8FA-49A5-B566-86343E7C4727}" destId="{2399884B-76D5-4CE8-9119-AD48A2EFAEEC}" srcOrd="12" destOrd="0" presId="urn:microsoft.com/office/officeart/2005/8/layout/radial1"/>
    <dgm:cxn modelId="{90B117BE-4F39-4F7F-9989-8D2DBC857CB9}" type="presParOf" srcId="{B10D6B86-E8FA-49A5-B566-86343E7C4727}" destId="{650B9306-7107-4053-A8C0-3202CE8E9337}" srcOrd="13" destOrd="0" presId="urn:microsoft.com/office/officeart/2005/8/layout/radial1"/>
    <dgm:cxn modelId="{C5CB685E-9AFE-4592-AA48-5835E57270F5}" type="presParOf" srcId="{650B9306-7107-4053-A8C0-3202CE8E9337}" destId="{C6AE35A5-CFE6-438E-8D5A-FBAD0A453CA2}" srcOrd="0" destOrd="0" presId="urn:microsoft.com/office/officeart/2005/8/layout/radial1"/>
    <dgm:cxn modelId="{43DBDB49-23D0-4293-9852-D67CD4465D81}" type="presParOf" srcId="{B10D6B86-E8FA-49A5-B566-86343E7C4727}" destId="{A3837B94-5B8F-4B5E-BA73-793C9452E94C}" srcOrd="14" destOrd="0" presId="urn:microsoft.com/office/officeart/2005/8/layout/radial1"/>
    <dgm:cxn modelId="{ADBADA05-0DDC-4828-AC66-344B542F65F2}" type="presParOf" srcId="{B10D6B86-E8FA-49A5-B566-86343E7C4727}" destId="{3A0C77B2-7F5E-40C5-8C5F-B86E5A315F96}" srcOrd="15" destOrd="0" presId="urn:microsoft.com/office/officeart/2005/8/layout/radial1"/>
    <dgm:cxn modelId="{13021B38-E8C9-4ED7-BEB3-C1A061ED4564}" type="presParOf" srcId="{3A0C77B2-7F5E-40C5-8C5F-B86E5A315F96}" destId="{A2815244-3094-4D93-A0B2-D93FD825F0D1}" srcOrd="0" destOrd="0" presId="urn:microsoft.com/office/officeart/2005/8/layout/radial1"/>
    <dgm:cxn modelId="{5AB20B00-8201-4E8B-8F42-41339C80D4B3}" type="presParOf" srcId="{B10D6B86-E8FA-49A5-B566-86343E7C4727}" destId="{3ABEC3B0-2273-47CB-A954-D15059783A6C}" srcOrd="16" destOrd="0" presId="urn:microsoft.com/office/officeart/2005/8/layout/radial1"/>
    <dgm:cxn modelId="{E63A76C2-475C-4FAE-B17F-94DA60A1B98C}" type="presParOf" srcId="{B10D6B86-E8FA-49A5-B566-86343E7C4727}" destId="{FA5E5FF1-43D3-433B-A5B0-1D3070BB345F}" srcOrd="17" destOrd="0" presId="urn:microsoft.com/office/officeart/2005/8/layout/radial1"/>
    <dgm:cxn modelId="{BAC7964B-54EF-475E-8013-7FB8F4BA8BF3}" type="presParOf" srcId="{FA5E5FF1-43D3-433B-A5B0-1D3070BB345F}" destId="{4DB5830E-C609-44C3-96B0-AA104F3B54F5}" srcOrd="0" destOrd="0" presId="urn:microsoft.com/office/officeart/2005/8/layout/radial1"/>
    <dgm:cxn modelId="{B4BA2518-9202-4110-817F-1CC412AD3E15}"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ECA3BFBE-6C21-4BA2-90B8-4D63A6ADB8FE}" type="presOf" srcId="{29255C15-18B4-424F-8173-3F0C8758A29D}" destId="{10434ED8-FD9C-4D6D-BB72-81D58D7BC363}" srcOrd="1" destOrd="0" presId="urn:microsoft.com/office/officeart/2005/8/layout/radial1"/>
    <dgm:cxn modelId="{EBEF240B-195E-4F4C-A223-45304C9EF05D}" srcId="{6C8C635C-B97A-4057-A867-AB006452321E}" destId="{7A48D3CC-97C1-4198-B661-668374C9934C}" srcOrd="5" destOrd="0" parTransId="{4E77DED7-5340-4DDD-AE6B-08A5ECF97828}" sibTransId="{A8A586FB-095C-491B-BAD0-C0E8DCD7C6E1}"/>
    <dgm:cxn modelId="{62BB6C9C-ECDB-49E6-97A5-90B5C8828B32}" srcId="{6C8C635C-B97A-4057-A867-AB006452321E}" destId="{EC876D31-EA65-4841-A5D9-504C1601698C}" srcOrd="7" destOrd="0" parTransId="{EDE5C040-BFED-49CE-A193-B6CCBF6C71E7}" sibTransId="{1CA2178E-3749-4871-B51D-DF2FE9725FA6}"/>
    <dgm:cxn modelId="{902CE037-074C-46C6-BE8E-812EFD7DD3AF}" type="presOf" srcId="{EC876D31-EA65-4841-A5D9-504C1601698C}" destId="{3ABEC3B0-2273-47CB-A954-D15059783A6C}" srcOrd="0" destOrd="0" presId="urn:microsoft.com/office/officeart/2005/8/layout/radial1"/>
    <dgm:cxn modelId="{E59C61D4-D8C1-4501-99E1-843514F93E00}" type="presOf" srcId="{1F1F30E7-DA44-4929-990E-D2AC2D1BE3EF}" destId="{BDC8CBCF-D045-4F61-BDB7-1B4C43C13C4B}" srcOrd="0" destOrd="0" presId="urn:microsoft.com/office/officeart/2005/8/layout/radial1"/>
    <dgm:cxn modelId="{F95927E7-418B-49E4-82F4-6C6124D23796}" type="presOf" srcId="{5C6E372D-E1B5-48B3-8034-37E5612294D4}" destId="{1B418A4E-796E-481F-A44E-B6782D096B34}" srcOrd="0" destOrd="0" presId="urn:microsoft.com/office/officeart/2005/8/layout/radial1"/>
    <dgm:cxn modelId="{18FA9CA3-A708-46F5-BE8C-BBC10B0E0A55}" srcId="{6C8C635C-B97A-4057-A867-AB006452321E}" destId="{13DC0564-1199-4EAD-914D-86FEEB1231BB}" srcOrd="0" destOrd="0" parTransId="{66E48C87-62A7-4F94-8556-A76790AA98D2}" sibTransId="{C6CB8574-3342-4DF6-A2CF-BC6D5813BC80}"/>
    <dgm:cxn modelId="{FAEFA7B3-B313-4D70-B990-CE265E9B0152}" type="presOf" srcId="{4C74A16E-9902-4F3D-B5A3-97AF1F38B5FD}" destId="{C6AE35A5-CFE6-438E-8D5A-FBAD0A453CA2}" srcOrd="1"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AEF392F0-3072-4AD5-9851-5A586EB0F1EA}" type="presOf" srcId="{EDE5C040-BFED-49CE-A193-B6CCBF6C71E7}" destId="{A2815244-3094-4D93-A0B2-D93FD825F0D1}" srcOrd="1" destOrd="0" presId="urn:microsoft.com/office/officeart/2005/8/layout/radial1"/>
    <dgm:cxn modelId="{7D3D7FFC-4B89-4EB5-BF7E-3B258546E2E8}" type="presOf" srcId="{6BF5D745-0FF4-459A-B547-9E9EDBE7DC12}" destId="{22EF0B7C-2C51-4F9D-97A2-3553C454BB2F}" srcOrd="0" destOrd="0" presId="urn:microsoft.com/office/officeart/2005/8/layout/radial1"/>
    <dgm:cxn modelId="{847DBD06-9B84-4364-813C-066B595621A8}" type="presOf" srcId="{BC4D6B19-6613-4A8B-9BDB-BFD0223A4095}" destId="{782B0502-6A3B-4325-8F92-AE890A5EB020}" srcOrd="0" destOrd="0" presId="urn:microsoft.com/office/officeart/2005/8/layout/radial1"/>
    <dgm:cxn modelId="{695D1259-3043-4CA5-91A4-F4F60BE100EB}" type="presOf" srcId="{4E77DED7-5340-4DDD-AE6B-08A5ECF97828}" destId="{66679544-28CC-45A1-B15A-EF75DA83B911}" srcOrd="1" destOrd="0" presId="urn:microsoft.com/office/officeart/2005/8/layout/radial1"/>
    <dgm:cxn modelId="{CA40A08C-4875-4450-ACE2-43B58AB3A01E}" type="presOf" srcId="{3415DA7D-9858-4337-9784-AEA60A8A8B66}" destId="{ACB94C57-207E-42A5-8522-59A4C403B142}" srcOrd="1" destOrd="0" presId="urn:microsoft.com/office/officeart/2005/8/layout/radial1"/>
    <dgm:cxn modelId="{2CC092AF-2610-43D9-B43C-65786B679FF8}" type="presOf" srcId="{6C8C635C-B97A-4057-A867-AB006452321E}" destId="{EB0183E8-E01A-410F-B524-81D3B3D60F43}" srcOrd="0" destOrd="0" presId="urn:microsoft.com/office/officeart/2005/8/layout/radial1"/>
    <dgm:cxn modelId="{D70196AA-6B56-4A43-933B-F7EF7D346E79}" type="presOf" srcId="{EDE5C040-BFED-49CE-A193-B6CCBF6C71E7}" destId="{3A0C77B2-7F5E-40C5-8C5F-B86E5A315F96}" srcOrd="0" destOrd="0" presId="urn:microsoft.com/office/officeart/2005/8/layout/radial1"/>
    <dgm:cxn modelId="{E4131F1A-BACA-48D8-8E1C-FD611810C7CF}" type="presOf" srcId="{13DC0564-1199-4EAD-914D-86FEEB1231BB}" destId="{63F85F04-0E59-49DD-B031-7741C1D61164}" srcOrd="0" destOrd="0" presId="urn:microsoft.com/office/officeart/2005/8/layout/radial1"/>
    <dgm:cxn modelId="{09A66B70-619C-4A59-A264-CBFDF1854889}" type="presOf" srcId="{66E48C87-62A7-4F94-8556-A76790AA98D2}" destId="{2A791D3D-DEC6-4D8A-80A2-1F3CF9131222}" srcOrd="1" destOrd="0" presId="urn:microsoft.com/office/officeart/2005/8/layout/radial1"/>
    <dgm:cxn modelId="{4B705AC6-1F46-4EC4-A926-CC94A94BAB97}" type="presOf" srcId="{66E48C87-62A7-4F94-8556-A76790AA98D2}" destId="{B132E3CF-D8BA-4881-80F3-B3161DCD7A34}" srcOrd="0" destOrd="0" presId="urn:microsoft.com/office/officeart/2005/8/layout/radial1"/>
    <dgm:cxn modelId="{5C242907-8A7E-4EC5-B53B-AC2FB00643E0}" type="presOf" srcId="{7E1FE135-E561-4242-AAA4-DB69A7A7457D}" destId="{99E68709-B468-4491-ACD7-9627CFAF54DF}" srcOrd="0" destOrd="0" presId="urn:microsoft.com/office/officeart/2005/8/layout/radial1"/>
    <dgm:cxn modelId="{D3016FB3-73C6-481F-A198-2EF5CF63B608}" type="presOf" srcId="{4E77DED7-5340-4DDD-AE6B-08A5ECF97828}" destId="{EE339480-3371-49A5-BD15-5AF5783F9C0C}" srcOrd="0" destOrd="0" presId="urn:microsoft.com/office/officeart/2005/8/layout/radial1"/>
    <dgm:cxn modelId="{265E8066-CD2D-4B56-AA30-0BBA624564EC}" type="presOf" srcId="{6CC4B2B7-6D77-4E7B-AB53-7EA4FE746DAE}" destId="{A3837B94-5B8F-4B5E-BA73-793C9452E94C}" srcOrd="0" destOrd="0" presId="urn:microsoft.com/office/officeart/2005/8/layout/radial1"/>
    <dgm:cxn modelId="{CC95F71F-3E00-4831-A33F-B0249CD45AF3}" type="presOf" srcId="{4C74A16E-9902-4F3D-B5A3-97AF1F38B5FD}" destId="{650B9306-7107-4053-A8C0-3202CE8E9337}" srcOrd="0" destOrd="0" presId="urn:microsoft.com/office/officeart/2005/8/layout/radial1"/>
    <dgm:cxn modelId="{DA4CE724-96C5-4ACE-B0F8-B8C969DBFE16}" type="presOf" srcId="{29255C15-18B4-424F-8173-3F0C8758A29D}" destId="{8E95368B-C32F-4434-80A5-6353FDDDB090}" srcOrd="0" destOrd="0" presId="urn:microsoft.com/office/officeart/2005/8/layout/radial1"/>
    <dgm:cxn modelId="{4E7A5C0E-2746-4239-AB07-0C614503FD19}" type="presOf" srcId="{BC4D6B19-6613-4A8B-9BDB-BFD0223A4095}" destId="{A595FC51-F2C9-47A8-902F-FF7DB0017D1D}" srcOrd="1" destOrd="0" presId="urn:microsoft.com/office/officeart/2005/8/layout/radial1"/>
    <dgm:cxn modelId="{43DBE40F-B32F-432D-8BD8-B8184DC44202}" type="presOf" srcId="{B88CE610-EC01-468E-878D-37706944FB47}" destId="{746267A2-44A9-44A0-814D-0AA86F82AA82}" srcOrd="0" destOrd="0" presId="urn:microsoft.com/office/officeart/2005/8/layout/radial1"/>
    <dgm:cxn modelId="{A957FA52-9BFB-4FDB-8EE8-060EA2B3F677}" type="presOf" srcId="{4F18FF19-CF1D-4B99-A756-C8AF64271C45}" destId="{4DB5830E-C609-44C3-96B0-AA104F3B54F5}" srcOrd="1"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FD1FEEED-0A21-433B-AFB2-CB76711D13A8}" type="presOf" srcId="{3415DA7D-9858-4337-9784-AEA60A8A8B66}" destId="{FB4E91FB-B11C-4E48-80E1-504D4582FBB5}" srcOrd="0" destOrd="0" presId="urn:microsoft.com/office/officeart/2005/8/layout/radial1"/>
    <dgm:cxn modelId="{EF625FA6-3FBB-453E-85E4-4FF14B6E10EF}" type="presOf" srcId="{B24177AC-C67D-4F1F-9D50-2F7A5FB761F4}" destId="{DF3743A9-5134-42D5-A409-6710D1FDE072}" srcOrd="0" destOrd="0" presId="urn:microsoft.com/office/officeart/2005/8/layout/radial1"/>
    <dgm:cxn modelId="{B9188EF3-49FC-44C8-AA4D-F85A8DD0EC4B}" type="presOf" srcId="{4F18FF19-CF1D-4B99-A756-C8AF64271C45}" destId="{FA5E5FF1-43D3-433B-A5B0-1D3070BB345F}" srcOrd="0" destOrd="0" presId="urn:microsoft.com/office/officeart/2005/8/layout/radial1"/>
    <dgm:cxn modelId="{1A35723D-5450-4E4D-A7CD-1DB8974B0F52}" type="presOf" srcId="{C4CEE798-2BE8-4F3D-8876-A51302E961A9}" destId="{B10D6B86-E8FA-49A5-B566-86343E7C4727}" srcOrd="0" destOrd="0" presId="urn:microsoft.com/office/officeart/2005/8/layout/radial1"/>
    <dgm:cxn modelId="{9453E3A2-BB7A-466D-8FDF-DA6001E9FF57}" type="presOf" srcId="{7A48D3CC-97C1-4198-B661-668374C9934C}" destId="{2399884B-76D5-4CE8-9119-AD48A2EFAEEC}" srcOrd="0"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72C9F4A3-2830-4C73-9CFC-9C1FCB36C658}" type="presOf" srcId="{5C6E372D-E1B5-48B3-8034-37E5612294D4}" destId="{4FE3199A-BCF1-44B4-89F1-B8C6B54DF740}" srcOrd="1"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81F11966-8A64-4E75-82D7-11C5EFBBA075}" srcId="{6C8C635C-B97A-4057-A867-AB006452321E}" destId="{B88CE610-EC01-468E-878D-37706944FB47}" srcOrd="8" destOrd="0" parTransId="{4F18FF19-CF1D-4B99-A756-C8AF64271C45}" sibTransId="{3FFAEB3A-971D-431C-8BCD-43191DFD9617}"/>
    <dgm:cxn modelId="{E0CC704F-134C-46BB-86D6-CB6E584E4760}" srcId="{6C8C635C-B97A-4057-A867-AB006452321E}" destId="{6BF5D745-0FF4-459A-B547-9E9EDBE7DC12}" srcOrd="1" destOrd="0" parTransId="{29255C15-18B4-424F-8173-3F0C8758A29D}" sibTransId="{A2C9AEE6-5851-467F-8992-3E93FE4C6534}"/>
    <dgm:cxn modelId="{D3B0FB7B-96D4-4B8A-8188-72A349C194C5}" srcId="{6C8C635C-B97A-4057-A867-AB006452321E}" destId="{1F1F30E7-DA44-4929-990E-D2AC2D1BE3EF}" srcOrd="4" destOrd="0" parTransId="{3415DA7D-9858-4337-9784-AEA60A8A8B66}" sibTransId="{A9B9EFC6-AD4D-4A1D-8D26-DB50D9B3C5A4}"/>
    <dgm:cxn modelId="{5ADA3642-0EC4-4A12-ABAF-FF282BF67523}" type="presParOf" srcId="{B10D6B86-E8FA-49A5-B566-86343E7C4727}" destId="{EB0183E8-E01A-410F-B524-81D3B3D60F43}" srcOrd="0" destOrd="0" presId="urn:microsoft.com/office/officeart/2005/8/layout/radial1"/>
    <dgm:cxn modelId="{689DE1C2-5022-40BB-AF94-949AE72C4CAB}" type="presParOf" srcId="{B10D6B86-E8FA-49A5-B566-86343E7C4727}" destId="{B132E3CF-D8BA-4881-80F3-B3161DCD7A34}" srcOrd="1" destOrd="0" presId="urn:microsoft.com/office/officeart/2005/8/layout/radial1"/>
    <dgm:cxn modelId="{D60F16FD-F526-4F07-8573-1AED6913E8C3}" type="presParOf" srcId="{B132E3CF-D8BA-4881-80F3-B3161DCD7A34}" destId="{2A791D3D-DEC6-4D8A-80A2-1F3CF9131222}" srcOrd="0" destOrd="0" presId="urn:microsoft.com/office/officeart/2005/8/layout/radial1"/>
    <dgm:cxn modelId="{02EC0794-3381-465D-AA9C-3F8551F9B554}" type="presParOf" srcId="{B10D6B86-E8FA-49A5-B566-86343E7C4727}" destId="{63F85F04-0E59-49DD-B031-7741C1D61164}" srcOrd="2" destOrd="0" presId="urn:microsoft.com/office/officeart/2005/8/layout/radial1"/>
    <dgm:cxn modelId="{A0D12886-7BE6-4AD1-AFD6-924E38FC37DE}" type="presParOf" srcId="{B10D6B86-E8FA-49A5-B566-86343E7C4727}" destId="{8E95368B-C32F-4434-80A5-6353FDDDB090}" srcOrd="3" destOrd="0" presId="urn:microsoft.com/office/officeart/2005/8/layout/radial1"/>
    <dgm:cxn modelId="{E8A9CFD7-7EDF-4ACF-BD7D-F48064B82A11}" type="presParOf" srcId="{8E95368B-C32F-4434-80A5-6353FDDDB090}" destId="{10434ED8-FD9C-4D6D-BB72-81D58D7BC363}" srcOrd="0" destOrd="0" presId="urn:microsoft.com/office/officeart/2005/8/layout/radial1"/>
    <dgm:cxn modelId="{E8C3610F-14D0-4751-8A45-E474451D945F}" type="presParOf" srcId="{B10D6B86-E8FA-49A5-B566-86343E7C4727}" destId="{22EF0B7C-2C51-4F9D-97A2-3553C454BB2F}" srcOrd="4" destOrd="0" presId="urn:microsoft.com/office/officeart/2005/8/layout/radial1"/>
    <dgm:cxn modelId="{26D08E1D-45B8-49C6-A2DB-80DFDEB65EAA}" type="presParOf" srcId="{B10D6B86-E8FA-49A5-B566-86343E7C4727}" destId="{782B0502-6A3B-4325-8F92-AE890A5EB020}" srcOrd="5" destOrd="0" presId="urn:microsoft.com/office/officeart/2005/8/layout/radial1"/>
    <dgm:cxn modelId="{68A5CF86-0A9A-4D60-A139-FD0B142CA189}" type="presParOf" srcId="{782B0502-6A3B-4325-8F92-AE890A5EB020}" destId="{A595FC51-F2C9-47A8-902F-FF7DB0017D1D}" srcOrd="0" destOrd="0" presId="urn:microsoft.com/office/officeart/2005/8/layout/radial1"/>
    <dgm:cxn modelId="{C0D81EF9-5C24-48CE-A633-021B69FC7492}" type="presParOf" srcId="{B10D6B86-E8FA-49A5-B566-86343E7C4727}" destId="{DF3743A9-5134-42D5-A409-6710D1FDE072}" srcOrd="6" destOrd="0" presId="urn:microsoft.com/office/officeart/2005/8/layout/radial1"/>
    <dgm:cxn modelId="{34562CAC-0150-4288-8659-B63FB1D39247}" type="presParOf" srcId="{B10D6B86-E8FA-49A5-B566-86343E7C4727}" destId="{1B418A4E-796E-481F-A44E-B6782D096B34}" srcOrd="7" destOrd="0" presId="urn:microsoft.com/office/officeart/2005/8/layout/radial1"/>
    <dgm:cxn modelId="{32AC1C04-59BD-4703-BC06-C9569FDD2ADF}" type="presParOf" srcId="{1B418A4E-796E-481F-A44E-B6782D096B34}" destId="{4FE3199A-BCF1-44B4-89F1-B8C6B54DF740}" srcOrd="0" destOrd="0" presId="urn:microsoft.com/office/officeart/2005/8/layout/radial1"/>
    <dgm:cxn modelId="{3E4AFD3F-D37C-42DE-9F68-B6A4E2D93F97}" type="presParOf" srcId="{B10D6B86-E8FA-49A5-B566-86343E7C4727}" destId="{99E68709-B468-4491-ACD7-9627CFAF54DF}" srcOrd="8" destOrd="0" presId="urn:microsoft.com/office/officeart/2005/8/layout/radial1"/>
    <dgm:cxn modelId="{55F5E010-64CA-4FE9-B40B-C3FBB6406103}" type="presParOf" srcId="{B10D6B86-E8FA-49A5-B566-86343E7C4727}" destId="{FB4E91FB-B11C-4E48-80E1-504D4582FBB5}" srcOrd="9" destOrd="0" presId="urn:microsoft.com/office/officeart/2005/8/layout/radial1"/>
    <dgm:cxn modelId="{A8712C44-F499-48F1-91A9-AB3EB4C78E9B}" type="presParOf" srcId="{FB4E91FB-B11C-4E48-80E1-504D4582FBB5}" destId="{ACB94C57-207E-42A5-8522-59A4C403B142}" srcOrd="0" destOrd="0" presId="urn:microsoft.com/office/officeart/2005/8/layout/radial1"/>
    <dgm:cxn modelId="{3F67923B-F07A-4D3C-858D-A824BFBAA5B3}" type="presParOf" srcId="{B10D6B86-E8FA-49A5-B566-86343E7C4727}" destId="{BDC8CBCF-D045-4F61-BDB7-1B4C43C13C4B}" srcOrd="10" destOrd="0" presId="urn:microsoft.com/office/officeart/2005/8/layout/radial1"/>
    <dgm:cxn modelId="{D7F39937-4EEC-4A5F-8DFB-66770E4D35F6}" type="presParOf" srcId="{B10D6B86-E8FA-49A5-B566-86343E7C4727}" destId="{EE339480-3371-49A5-BD15-5AF5783F9C0C}" srcOrd="11" destOrd="0" presId="urn:microsoft.com/office/officeart/2005/8/layout/radial1"/>
    <dgm:cxn modelId="{B3D24671-86FE-49FC-BAEF-FFB974704406}" type="presParOf" srcId="{EE339480-3371-49A5-BD15-5AF5783F9C0C}" destId="{66679544-28CC-45A1-B15A-EF75DA83B911}" srcOrd="0" destOrd="0" presId="urn:microsoft.com/office/officeart/2005/8/layout/radial1"/>
    <dgm:cxn modelId="{BFAC4C03-5338-4AB6-8C26-836ED5500523}" type="presParOf" srcId="{B10D6B86-E8FA-49A5-B566-86343E7C4727}" destId="{2399884B-76D5-4CE8-9119-AD48A2EFAEEC}" srcOrd="12" destOrd="0" presId="urn:microsoft.com/office/officeart/2005/8/layout/radial1"/>
    <dgm:cxn modelId="{5BE41754-DC5C-443B-8E57-60EE40671280}" type="presParOf" srcId="{B10D6B86-E8FA-49A5-B566-86343E7C4727}" destId="{650B9306-7107-4053-A8C0-3202CE8E9337}" srcOrd="13" destOrd="0" presId="urn:microsoft.com/office/officeart/2005/8/layout/radial1"/>
    <dgm:cxn modelId="{70FBD948-80E3-45B3-A060-5DD4235D3FB9}" type="presParOf" srcId="{650B9306-7107-4053-A8C0-3202CE8E9337}" destId="{C6AE35A5-CFE6-438E-8D5A-FBAD0A453CA2}" srcOrd="0" destOrd="0" presId="urn:microsoft.com/office/officeart/2005/8/layout/radial1"/>
    <dgm:cxn modelId="{66CEB7ED-C68D-44E0-B9B5-D2DDDC68C9BD}" type="presParOf" srcId="{B10D6B86-E8FA-49A5-B566-86343E7C4727}" destId="{A3837B94-5B8F-4B5E-BA73-793C9452E94C}" srcOrd="14" destOrd="0" presId="urn:microsoft.com/office/officeart/2005/8/layout/radial1"/>
    <dgm:cxn modelId="{6E6D94FC-03F6-403A-82E6-2DCD5DF51B6B}" type="presParOf" srcId="{B10D6B86-E8FA-49A5-B566-86343E7C4727}" destId="{3A0C77B2-7F5E-40C5-8C5F-B86E5A315F96}" srcOrd="15" destOrd="0" presId="urn:microsoft.com/office/officeart/2005/8/layout/radial1"/>
    <dgm:cxn modelId="{0F61FFE1-C8B4-4148-9A8C-C44427397882}" type="presParOf" srcId="{3A0C77B2-7F5E-40C5-8C5F-B86E5A315F96}" destId="{A2815244-3094-4D93-A0B2-D93FD825F0D1}" srcOrd="0" destOrd="0" presId="urn:microsoft.com/office/officeart/2005/8/layout/radial1"/>
    <dgm:cxn modelId="{9B4F17D5-96EF-4033-A183-6725BE2F2EAE}" type="presParOf" srcId="{B10D6B86-E8FA-49A5-B566-86343E7C4727}" destId="{3ABEC3B0-2273-47CB-A954-D15059783A6C}" srcOrd="16" destOrd="0" presId="urn:microsoft.com/office/officeart/2005/8/layout/radial1"/>
    <dgm:cxn modelId="{2AC38B6A-12D2-4C31-8F64-85CC34D58953}" type="presParOf" srcId="{B10D6B86-E8FA-49A5-B566-86343E7C4727}" destId="{FA5E5FF1-43D3-433B-A5B0-1D3070BB345F}" srcOrd="17" destOrd="0" presId="urn:microsoft.com/office/officeart/2005/8/layout/radial1"/>
    <dgm:cxn modelId="{5936DFEE-BA1C-4166-A50D-7CAAD3504322}" type="presParOf" srcId="{FA5E5FF1-43D3-433B-A5B0-1D3070BB345F}" destId="{4DB5830E-C609-44C3-96B0-AA104F3B54F5}" srcOrd="0" destOrd="0" presId="urn:microsoft.com/office/officeart/2005/8/layout/radial1"/>
    <dgm:cxn modelId="{BCF101E9-38A5-4D51-B972-A0AC907B0941}"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1D95CD4C-79A7-401F-AFC5-CE97AEC66EBF}" type="presOf" srcId="{BC4D6B19-6613-4A8B-9BDB-BFD0223A4095}" destId="{A595FC51-F2C9-47A8-902F-FF7DB0017D1D}" srcOrd="1" destOrd="0" presId="urn:microsoft.com/office/officeart/2005/8/layout/radial1"/>
    <dgm:cxn modelId="{B2DEB3F6-45D5-4CCE-98EB-118BB0FDF2A2}" type="presOf" srcId="{29255C15-18B4-424F-8173-3F0C8758A29D}" destId="{10434ED8-FD9C-4D6D-BB72-81D58D7BC363}" srcOrd="1" destOrd="0" presId="urn:microsoft.com/office/officeart/2005/8/layout/radial1"/>
    <dgm:cxn modelId="{62BB6C9C-ECDB-49E6-97A5-90B5C8828B32}" srcId="{6C8C635C-B97A-4057-A867-AB006452321E}" destId="{EC876D31-EA65-4841-A5D9-504C1601698C}" srcOrd="7" destOrd="0" parTransId="{EDE5C040-BFED-49CE-A193-B6CCBF6C71E7}" sibTransId="{1CA2178E-3749-4871-B51D-DF2FE9725FA6}"/>
    <dgm:cxn modelId="{64C99174-BCEA-4767-ACC4-0B1A40E54314}" type="presOf" srcId="{C4CEE798-2BE8-4F3D-8876-A51302E961A9}" destId="{B10D6B86-E8FA-49A5-B566-86343E7C4727}" srcOrd="0" destOrd="0" presId="urn:microsoft.com/office/officeart/2005/8/layout/radial1"/>
    <dgm:cxn modelId="{90C444D5-382A-42B2-B88F-0F262F8A3D39}" type="presOf" srcId="{29255C15-18B4-424F-8173-3F0C8758A29D}" destId="{8E95368B-C32F-4434-80A5-6353FDDDB090}" srcOrd="0" destOrd="0" presId="urn:microsoft.com/office/officeart/2005/8/layout/radial1"/>
    <dgm:cxn modelId="{56B81891-C080-482D-BB54-75B30901D5BA}" type="presOf" srcId="{4C74A16E-9902-4F3D-B5A3-97AF1F38B5FD}" destId="{650B9306-7107-4053-A8C0-3202CE8E9337}" srcOrd="0" destOrd="0" presId="urn:microsoft.com/office/officeart/2005/8/layout/radial1"/>
    <dgm:cxn modelId="{01B8459B-CA13-4F5B-B267-D81E7F10D45C}" type="presOf" srcId="{4F18FF19-CF1D-4B99-A756-C8AF64271C45}" destId="{FA5E5FF1-43D3-433B-A5B0-1D3070BB345F}" srcOrd="0" destOrd="0" presId="urn:microsoft.com/office/officeart/2005/8/layout/radial1"/>
    <dgm:cxn modelId="{4BC8400E-B564-4B65-98B6-439128929E06}" type="presOf" srcId="{66E48C87-62A7-4F94-8556-A76790AA98D2}" destId="{2A791D3D-DEC6-4D8A-80A2-1F3CF9131222}" srcOrd="1" destOrd="0" presId="urn:microsoft.com/office/officeart/2005/8/layout/radial1"/>
    <dgm:cxn modelId="{58CF1D4D-003E-4EC0-B69D-8C718E18D891}" type="presOf" srcId="{6CC4B2B7-6D77-4E7B-AB53-7EA4FE746DAE}" destId="{A3837B94-5B8F-4B5E-BA73-793C9452E94C}" srcOrd="0"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EBEF240B-195E-4F4C-A223-45304C9EF05D}" srcId="{6C8C635C-B97A-4057-A867-AB006452321E}" destId="{7A48D3CC-97C1-4198-B661-668374C9934C}" srcOrd="5" destOrd="0" parTransId="{4E77DED7-5340-4DDD-AE6B-08A5ECF97828}" sibTransId="{A8A586FB-095C-491B-BAD0-C0E8DCD7C6E1}"/>
    <dgm:cxn modelId="{77B67C96-DBDF-4A35-94F6-A3044B1C9748}" type="presOf" srcId="{13DC0564-1199-4EAD-914D-86FEEB1231BB}" destId="{63F85F04-0E59-49DD-B031-7741C1D61164}" srcOrd="0" destOrd="0" presId="urn:microsoft.com/office/officeart/2005/8/layout/radial1"/>
    <dgm:cxn modelId="{A588A60C-6331-4DFE-8331-9412F16D8E99}" type="presOf" srcId="{3415DA7D-9858-4337-9784-AEA60A8A8B66}" destId="{FB4E91FB-B11C-4E48-80E1-504D4582FBB5}" srcOrd="0" destOrd="0" presId="urn:microsoft.com/office/officeart/2005/8/layout/radial1"/>
    <dgm:cxn modelId="{5E822E93-ADD3-4565-892B-BBDC2DFC8F2E}" type="presOf" srcId="{1F1F30E7-DA44-4929-990E-D2AC2D1BE3EF}" destId="{BDC8CBCF-D045-4F61-BDB7-1B4C43C13C4B}" srcOrd="0" destOrd="0" presId="urn:microsoft.com/office/officeart/2005/8/layout/radial1"/>
    <dgm:cxn modelId="{3073366D-DA15-41D9-8BA6-4AE2100A249A}" type="presOf" srcId="{6C8C635C-B97A-4057-A867-AB006452321E}" destId="{EB0183E8-E01A-410F-B524-81D3B3D60F43}" srcOrd="0" destOrd="0" presId="urn:microsoft.com/office/officeart/2005/8/layout/radial1"/>
    <dgm:cxn modelId="{D67A5F9A-E0C5-4993-BE75-67D151FF92BA}" type="presOf" srcId="{BC4D6B19-6613-4A8B-9BDB-BFD0223A4095}" destId="{782B0502-6A3B-4325-8F92-AE890A5EB020}" srcOrd="0" destOrd="0" presId="urn:microsoft.com/office/officeart/2005/8/layout/radial1"/>
    <dgm:cxn modelId="{4C23AAF1-6610-4F9F-A51B-2AEF9E48EB2B}" type="presOf" srcId="{EDE5C040-BFED-49CE-A193-B6CCBF6C71E7}" destId="{3A0C77B2-7F5E-40C5-8C5F-B86E5A315F96}" srcOrd="0" destOrd="0" presId="urn:microsoft.com/office/officeart/2005/8/layout/radial1"/>
    <dgm:cxn modelId="{E0CC704F-134C-46BB-86D6-CB6E584E4760}" srcId="{6C8C635C-B97A-4057-A867-AB006452321E}" destId="{6BF5D745-0FF4-459A-B547-9E9EDBE7DC12}" srcOrd="1" destOrd="0" parTransId="{29255C15-18B4-424F-8173-3F0C8758A29D}" sibTransId="{A2C9AEE6-5851-467F-8992-3E93FE4C6534}"/>
    <dgm:cxn modelId="{05ECA78B-2767-4B6B-94D2-5C6DFE8978F0}" type="presOf" srcId="{5C6E372D-E1B5-48B3-8034-37E5612294D4}" destId="{4FE3199A-BCF1-44B4-89F1-B8C6B54DF740}" srcOrd="1"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0DF0DC12-9507-4521-8ED6-DEE848EF6AD3}" type="presOf" srcId="{6BF5D745-0FF4-459A-B547-9E9EDBE7DC12}" destId="{22EF0B7C-2C51-4F9D-97A2-3553C454BB2F}" srcOrd="0" destOrd="0" presId="urn:microsoft.com/office/officeart/2005/8/layout/radial1"/>
    <dgm:cxn modelId="{BFB7AEBB-A5A1-48D7-9524-2E3A16437502}" type="presOf" srcId="{4E77DED7-5340-4DDD-AE6B-08A5ECF97828}" destId="{EE339480-3371-49A5-BD15-5AF5783F9C0C}" srcOrd="0" destOrd="0" presId="urn:microsoft.com/office/officeart/2005/8/layout/radial1"/>
    <dgm:cxn modelId="{8ED3C0BE-58AF-41B3-8C76-AB6CCF8B9B56}" type="presOf" srcId="{4C74A16E-9902-4F3D-B5A3-97AF1F38B5FD}" destId="{C6AE35A5-CFE6-438E-8D5A-FBAD0A453CA2}" srcOrd="1" destOrd="0" presId="urn:microsoft.com/office/officeart/2005/8/layout/radial1"/>
    <dgm:cxn modelId="{1659BAA4-EEF8-4654-BA71-BC205A4B9AAF}" type="presOf" srcId="{7A48D3CC-97C1-4198-B661-668374C9934C}" destId="{2399884B-76D5-4CE8-9119-AD48A2EFAEEC}" srcOrd="0" destOrd="0" presId="urn:microsoft.com/office/officeart/2005/8/layout/radial1"/>
    <dgm:cxn modelId="{9E8FC943-5978-495D-9881-1F4D481B7AF6}" type="presOf" srcId="{EC876D31-EA65-4841-A5D9-504C1601698C}" destId="{3ABEC3B0-2273-47CB-A954-D15059783A6C}" srcOrd="0" destOrd="0" presId="urn:microsoft.com/office/officeart/2005/8/layout/radial1"/>
    <dgm:cxn modelId="{3B1C636A-CC0F-4EB5-8AC2-6A4540C0163C}" type="presOf" srcId="{B24177AC-C67D-4F1F-9D50-2F7A5FB761F4}" destId="{DF3743A9-5134-42D5-A409-6710D1FDE072}" srcOrd="0" destOrd="0" presId="urn:microsoft.com/office/officeart/2005/8/layout/radial1"/>
    <dgm:cxn modelId="{2E95B60D-BEEA-4937-97A1-9C4B86CD7627}" type="presOf" srcId="{EDE5C040-BFED-49CE-A193-B6CCBF6C71E7}" destId="{A2815244-3094-4D93-A0B2-D93FD825F0D1}" srcOrd="1" destOrd="0" presId="urn:microsoft.com/office/officeart/2005/8/layout/radial1"/>
    <dgm:cxn modelId="{0B52BF4D-B7B5-4B55-88B4-F0BFBAD4A474}" type="presOf" srcId="{3415DA7D-9858-4337-9784-AEA60A8A8B66}" destId="{ACB94C57-207E-42A5-8522-59A4C403B142}" srcOrd="1" destOrd="0" presId="urn:microsoft.com/office/officeart/2005/8/layout/radial1"/>
    <dgm:cxn modelId="{35114B1D-7815-48DE-B570-98CD67BD809B}" type="presOf" srcId="{7E1FE135-E561-4242-AAA4-DB69A7A7457D}" destId="{99E68709-B468-4491-ACD7-9627CFAF54DF}"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18FA9CA3-A708-46F5-BE8C-BBC10B0E0A55}" srcId="{6C8C635C-B97A-4057-A867-AB006452321E}" destId="{13DC0564-1199-4EAD-914D-86FEEB1231BB}" srcOrd="0" destOrd="0" parTransId="{66E48C87-62A7-4F94-8556-A76790AA98D2}" sibTransId="{C6CB8574-3342-4DF6-A2CF-BC6D5813BC80}"/>
    <dgm:cxn modelId="{14972394-44E8-4B02-8214-A943A02390CF}" type="presOf" srcId="{4F18FF19-CF1D-4B99-A756-C8AF64271C45}" destId="{4DB5830E-C609-44C3-96B0-AA104F3B54F5}" srcOrd="1" destOrd="0" presId="urn:microsoft.com/office/officeart/2005/8/layout/radial1"/>
    <dgm:cxn modelId="{D761B780-A87C-4385-92D3-6F4EE11CE880}" type="presOf" srcId="{4E77DED7-5340-4DDD-AE6B-08A5ECF97828}" destId="{66679544-28CC-45A1-B15A-EF75DA83B911}" srcOrd="1" destOrd="0" presId="urn:microsoft.com/office/officeart/2005/8/layout/radial1"/>
    <dgm:cxn modelId="{D3B0FB7B-96D4-4B8A-8188-72A349C194C5}" srcId="{6C8C635C-B97A-4057-A867-AB006452321E}" destId="{1F1F30E7-DA44-4929-990E-D2AC2D1BE3EF}" srcOrd="4" destOrd="0" parTransId="{3415DA7D-9858-4337-9784-AEA60A8A8B66}" sibTransId="{A9B9EFC6-AD4D-4A1D-8D26-DB50D9B3C5A4}"/>
    <dgm:cxn modelId="{8A994BF2-A489-4E51-88C7-427305A1D16B}" type="presOf" srcId="{B88CE610-EC01-468E-878D-37706944FB47}" destId="{746267A2-44A9-44A0-814D-0AA86F82AA82}" srcOrd="0" destOrd="0" presId="urn:microsoft.com/office/officeart/2005/8/layout/radial1"/>
    <dgm:cxn modelId="{778D0AFE-4463-4D5F-AC57-898850471DE0}" type="presOf" srcId="{66E48C87-62A7-4F94-8556-A76790AA98D2}" destId="{B132E3CF-D8BA-4881-80F3-B3161DCD7A34}" srcOrd="0"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A68597B3-59E9-45BC-982C-B174CCF32A55}" srcId="{6C8C635C-B97A-4057-A867-AB006452321E}" destId="{6CC4B2B7-6D77-4E7B-AB53-7EA4FE746DAE}" srcOrd="6" destOrd="0" parTransId="{4C74A16E-9902-4F3D-B5A3-97AF1F38B5FD}" sibTransId="{A17304FC-E5CA-4F3D-8B37-106D9B45F904}"/>
    <dgm:cxn modelId="{01856D5E-BB68-4ACF-A7FE-8F5604EE8824}" type="presOf" srcId="{5C6E372D-E1B5-48B3-8034-37E5612294D4}" destId="{1B418A4E-796E-481F-A44E-B6782D096B34}" srcOrd="0" destOrd="0" presId="urn:microsoft.com/office/officeart/2005/8/layout/radial1"/>
    <dgm:cxn modelId="{C0D9E214-203B-4582-831E-218C22564E10}" type="presParOf" srcId="{B10D6B86-E8FA-49A5-B566-86343E7C4727}" destId="{EB0183E8-E01A-410F-B524-81D3B3D60F43}" srcOrd="0" destOrd="0" presId="urn:microsoft.com/office/officeart/2005/8/layout/radial1"/>
    <dgm:cxn modelId="{64278C98-F206-4D97-B6AE-2986D979CF19}" type="presParOf" srcId="{B10D6B86-E8FA-49A5-B566-86343E7C4727}" destId="{B132E3CF-D8BA-4881-80F3-B3161DCD7A34}" srcOrd="1" destOrd="0" presId="urn:microsoft.com/office/officeart/2005/8/layout/radial1"/>
    <dgm:cxn modelId="{E8891DD1-BF46-4081-B72E-4947FBD3CCF3}" type="presParOf" srcId="{B132E3CF-D8BA-4881-80F3-B3161DCD7A34}" destId="{2A791D3D-DEC6-4D8A-80A2-1F3CF9131222}" srcOrd="0" destOrd="0" presId="urn:microsoft.com/office/officeart/2005/8/layout/radial1"/>
    <dgm:cxn modelId="{B078E3D2-A048-422B-AD07-1CB721BAC8AF}" type="presParOf" srcId="{B10D6B86-E8FA-49A5-B566-86343E7C4727}" destId="{63F85F04-0E59-49DD-B031-7741C1D61164}" srcOrd="2" destOrd="0" presId="urn:microsoft.com/office/officeart/2005/8/layout/radial1"/>
    <dgm:cxn modelId="{DB96AD7C-AEE5-4C9C-8E75-20915BA034C6}" type="presParOf" srcId="{B10D6B86-E8FA-49A5-B566-86343E7C4727}" destId="{8E95368B-C32F-4434-80A5-6353FDDDB090}" srcOrd="3" destOrd="0" presId="urn:microsoft.com/office/officeart/2005/8/layout/radial1"/>
    <dgm:cxn modelId="{E9542AC6-E9FF-49A7-A584-FC9822526F2E}" type="presParOf" srcId="{8E95368B-C32F-4434-80A5-6353FDDDB090}" destId="{10434ED8-FD9C-4D6D-BB72-81D58D7BC363}" srcOrd="0" destOrd="0" presId="urn:microsoft.com/office/officeart/2005/8/layout/radial1"/>
    <dgm:cxn modelId="{0F13ADD0-9543-4222-8A91-3FC467B55F63}" type="presParOf" srcId="{B10D6B86-E8FA-49A5-B566-86343E7C4727}" destId="{22EF0B7C-2C51-4F9D-97A2-3553C454BB2F}" srcOrd="4" destOrd="0" presId="urn:microsoft.com/office/officeart/2005/8/layout/radial1"/>
    <dgm:cxn modelId="{8E0371E0-AEE6-43F1-B518-21D94923F1AF}" type="presParOf" srcId="{B10D6B86-E8FA-49A5-B566-86343E7C4727}" destId="{782B0502-6A3B-4325-8F92-AE890A5EB020}" srcOrd="5" destOrd="0" presId="urn:microsoft.com/office/officeart/2005/8/layout/radial1"/>
    <dgm:cxn modelId="{E364F610-21D4-4761-A295-B3AC2E88C7AE}" type="presParOf" srcId="{782B0502-6A3B-4325-8F92-AE890A5EB020}" destId="{A595FC51-F2C9-47A8-902F-FF7DB0017D1D}" srcOrd="0" destOrd="0" presId="urn:microsoft.com/office/officeart/2005/8/layout/radial1"/>
    <dgm:cxn modelId="{FE873775-2C4A-4F59-AB26-8378D1AF0EC8}" type="presParOf" srcId="{B10D6B86-E8FA-49A5-B566-86343E7C4727}" destId="{DF3743A9-5134-42D5-A409-6710D1FDE072}" srcOrd="6" destOrd="0" presId="urn:microsoft.com/office/officeart/2005/8/layout/radial1"/>
    <dgm:cxn modelId="{7815E28A-2C42-4307-B2D8-92F6C8BBAC41}" type="presParOf" srcId="{B10D6B86-E8FA-49A5-B566-86343E7C4727}" destId="{1B418A4E-796E-481F-A44E-B6782D096B34}" srcOrd="7" destOrd="0" presId="urn:microsoft.com/office/officeart/2005/8/layout/radial1"/>
    <dgm:cxn modelId="{248962DC-4E1A-40D1-9C52-13DC949027A4}" type="presParOf" srcId="{1B418A4E-796E-481F-A44E-B6782D096B34}" destId="{4FE3199A-BCF1-44B4-89F1-B8C6B54DF740}" srcOrd="0" destOrd="0" presId="urn:microsoft.com/office/officeart/2005/8/layout/radial1"/>
    <dgm:cxn modelId="{24C9556C-FCBE-4878-8620-F54D1EAA957E}" type="presParOf" srcId="{B10D6B86-E8FA-49A5-B566-86343E7C4727}" destId="{99E68709-B468-4491-ACD7-9627CFAF54DF}" srcOrd="8" destOrd="0" presId="urn:microsoft.com/office/officeart/2005/8/layout/radial1"/>
    <dgm:cxn modelId="{E5BF6971-C44D-47AC-A465-38523A58ED23}" type="presParOf" srcId="{B10D6B86-E8FA-49A5-B566-86343E7C4727}" destId="{FB4E91FB-B11C-4E48-80E1-504D4582FBB5}" srcOrd="9" destOrd="0" presId="urn:microsoft.com/office/officeart/2005/8/layout/radial1"/>
    <dgm:cxn modelId="{0F7222DB-F3DB-488D-85C2-A5CF0C466D2A}" type="presParOf" srcId="{FB4E91FB-B11C-4E48-80E1-504D4582FBB5}" destId="{ACB94C57-207E-42A5-8522-59A4C403B142}" srcOrd="0" destOrd="0" presId="urn:microsoft.com/office/officeart/2005/8/layout/radial1"/>
    <dgm:cxn modelId="{016FCFF9-B78E-4504-8EAB-E97F34EB498B}" type="presParOf" srcId="{B10D6B86-E8FA-49A5-B566-86343E7C4727}" destId="{BDC8CBCF-D045-4F61-BDB7-1B4C43C13C4B}" srcOrd="10" destOrd="0" presId="urn:microsoft.com/office/officeart/2005/8/layout/radial1"/>
    <dgm:cxn modelId="{33E858B6-20C4-4CE9-97F8-CD47076271DF}" type="presParOf" srcId="{B10D6B86-E8FA-49A5-B566-86343E7C4727}" destId="{EE339480-3371-49A5-BD15-5AF5783F9C0C}" srcOrd="11" destOrd="0" presId="urn:microsoft.com/office/officeart/2005/8/layout/radial1"/>
    <dgm:cxn modelId="{DBA20D30-B195-4BC2-B173-49AD3D6FD200}" type="presParOf" srcId="{EE339480-3371-49A5-BD15-5AF5783F9C0C}" destId="{66679544-28CC-45A1-B15A-EF75DA83B911}" srcOrd="0" destOrd="0" presId="urn:microsoft.com/office/officeart/2005/8/layout/radial1"/>
    <dgm:cxn modelId="{8929196E-5050-45A7-8C73-189AD1AC166F}" type="presParOf" srcId="{B10D6B86-E8FA-49A5-B566-86343E7C4727}" destId="{2399884B-76D5-4CE8-9119-AD48A2EFAEEC}" srcOrd="12" destOrd="0" presId="urn:microsoft.com/office/officeart/2005/8/layout/radial1"/>
    <dgm:cxn modelId="{335D08A0-0ADE-4E77-A9B7-FC2FE3B20331}" type="presParOf" srcId="{B10D6B86-E8FA-49A5-B566-86343E7C4727}" destId="{650B9306-7107-4053-A8C0-3202CE8E9337}" srcOrd="13" destOrd="0" presId="urn:microsoft.com/office/officeart/2005/8/layout/radial1"/>
    <dgm:cxn modelId="{79B51BBA-6A65-4003-B25F-036E6D7E8E3A}" type="presParOf" srcId="{650B9306-7107-4053-A8C0-3202CE8E9337}" destId="{C6AE35A5-CFE6-438E-8D5A-FBAD0A453CA2}" srcOrd="0" destOrd="0" presId="urn:microsoft.com/office/officeart/2005/8/layout/radial1"/>
    <dgm:cxn modelId="{6978EE83-D442-4272-B765-12A1F863E292}" type="presParOf" srcId="{B10D6B86-E8FA-49A5-B566-86343E7C4727}" destId="{A3837B94-5B8F-4B5E-BA73-793C9452E94C}" srcOrd="14" destOrd="0" presId="urn:microsoft.com/office/officeart/2005/8/layout/radial1"/>
    <dgm:cxn modelId="{1392C6B3-5610-4EF4-8CF4-E52BBCFEC818}" type="presParOf" srcId="{B10D6B86-E8FA-49A5-B566-86343E7C4727}" destId="{3A0C77B2-7F5E-40C5-8C5F-B86E5A315F96}" srcOrd="15" destOrd="0" presId="urn:microsoft.com/office/officeart/2005/8/layout/radial1"/>
    <dgm:cxn modelId="{7FC91B7B-6B33-4ECB-99DD-00FE2D72ABE5}" type="presParOf" srcId="{3A0C77B2-7F5E-40C5-8C5F-B86E5A315F96}" destId="{A2815244-3094-4D93-A0B2-D93FD825F0D1}" srcOrd="0" destOrd="0" presId="urn:microsoft.com/office/officeart/2005/8/layout/radial1"/>
    <dgm:cxn modelId="{8C273103-3354-4E9A-9CC0-057C4287DC55}" type="presParOf" srcId="{B10D6B86-E8FA-49A5-B566-86343E7C4727}" destId="{3ABEC3B0-2273-47CB-A954-D15059783A6C}" srcOrd="16" destOrd="0" presId="urn:microsoft.com/office/officeart/2005/8/layout/radial1"/>
    <dgm:cxn modelId="{2CE3103B-6C3D-493A-B6FF-716E2F205642}" type="presParOf" srcId="{B10D6B86-E8FA-49A5-B566-86343E7C4727}" destId="{FA5E5FF1-43D3-433B-A5B0-1D3070BB345F}" srcOrd="17" destOrd="0" presId="urn:microsoft.com/office/officeart/2005/8/layout/radial1"/>
    <dgm:cxn modelId="{BD971B51-3C89-4CDB-A0F6-10AF0A8058E8}" type="presParOf" srcId="{FA5E5FF1-43D3-433B-A5B0-1D3070BB345F}" destId="{4DB5830E-C609-44C3-96B0-AA104F3B54F5}" srcOrd="0" destOrd="0" presId="urn:microsoft.com/office/officeart/2005/8/layout/radial1"/>
    <dgm:cxn modelId="{2759CEDB-510C-4BB3-99A3-B6DB5EB27258}"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4CEE798-2BE8-4F3D-8876-A51302E961A9}"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pPr rtl="1"/>
          <a:endParaRPr lang="ar-SA"/>
        </a:p>
      </dgm:t>
    </dgm:pt>
    <dgm:pt modelId="{6C8C635C-B97A-4057-A867-AB006452321E}">
      <dgm:prSet phldrT="[نص]"/>
      <dgm:spPr/>
      <dgm:t>
        <a:bodyPr/>
        <a:lstStyle/>
        <a:p>
          <a:pPr rtl="1"/>
          <a:r>
            <a:rPr lang="ar-SA" b="1" dirty="0" smtClean="0">
              <a:solidFill>
                <a:schemeClr val="tx1"/>
              </a:solidFill>
            </a:rPr>
            <a:t>فضائل القرآن</a:t>
          </a:r>
          <a:endParaRPr lang="ar-SA" b="1" dirty="0">
            <a:solidFill>
              <a:schemeClr val="tx1"/>
            </a:solidFill>
          </a:endParaRPr>
        </a:p>
      </dgm:t>
    </dgm:pt>
    <dgm:pt modelId="{E54ADB32-95DC-4D2B-9F71-A513AD28F811}" type="parTrans" cxnId="{EDDFC0A4-9A88-4973-A844-86266CE9F106}">
      <dgm:prSet/>
      <dgm:spPr/>
      <dgm:t>
        <a:bodyPr/>
        <a:lstStyle/>
        <a:p>
          <a:pPr rtl="1"/>
          <a:endParaRPr lang="ar-SA" b="1">
            <a:solidFill>
              <a:schemeClr val="tx1"/>
            </a:solidFill>
          </a:endParaRPr>
        </a:p>
      </dgm:t>
    </dgm:pt>
    <dgm:pt modelId="{0CDD3289-4AE0-4DE1-B87C-547740995E2C}" type="sibTrans" cxnId="{EDDFC0A4-9A88-4973-A844-86266CE9F106}">
      <dgm:prSet/>
      <dgm:spPr/>
      <dgm:t>
        <a:bodyPr/>
        <a:lstStyle/>
        <a:p>
          <a:pPr rtl="1"/>
          <a:endParaRPr lang="ar-SA" b="1">
            <a:solidFill>
              <a:schemeClr val="tx1"/>
            </a:solidFill>
          </a:endParaRPr>
        </a:p>
      </dgm:t>
    </dgm:pt>
    <dgm:pt modelId="{13DC0564-1199-4EAD-914D-86FEEB1231BB}">
      <dgm:prSet phldrT="[نص]"/>
      <dgm:spPr/>
      <dgm:t>
        <a:bodyPr/>
        <a:lstStyle/>
        <a:p>
          <a:pPr rtl="1"/>
          <a:r>
            <a:rPr lang="ar-SA" b="1" dirty="0" smtClean="0">
              <a:solidFill>
                <a:schemeClr val="tx1"/>
              </a:solidFill>
            </a:rPr>
            <a:t>هداية</a:t>
          </a:r>
          <a:endParaRPr lang="ar-SA" b="1" dirty="0">
            <a:solidFill>
              <a:schemeClr val="tx1"/>
            </a:solidFill>
          </a:endParaRPr>
        </a:p>
      </dgm:t>
    </dgm:pt>
    <dgm:pt modelId="{66E48C87-62A7-4F94-8556-A76790AA98D2}" type="parTrans" cxnId="{18FA9CA3-A708-46F5-BE8C-BBC10B0E0A55}">
      <dgm:prSet/>
      <dgm:spPr/>
      <dgm:t>
        <a:bodyPr/>
        <a:lstStyle/>
        <a:p>
          <a:pPr rtl="1"/>
          <a:endParaRPr lang="ar-SA" b="1">
            <a:solidFill>
              <a:schemeClr val="tx1"/>
            </a:solidFill>
          </a:endParaRPr>
        </a:p>
      </dgm:t>
    </dgm:pt>
    <dgm:pt modelId="{C6CB8574-3342-4DF6-A2CF-BC6D5813BC80}" type="sibTrans" cxnId="{18FA9CA3-A708-46F5-BE8C-BBC10B0E0A55}">
      <dgm:prSet/>
      <dgm:spPr/>
      <dgm:t>
        <a:bodyPr/>
        <a:lstStyle/>
        <a:p>
          <a:pPr rtl="1"/>
          <a:endParaRPr lang="ar-SA" b="1">
            <a:solidFill>
              <a:schemeClr val="tx1"/>
            </a:solidFill>
          </a:endParaRPr>
        </a:p>
      </dgm:t>
    </dgm:pt>
    <dgm:pt modelId="{6BF5D745-0FF4-459A-B547-9E9EDBE7DC12}">
      <dgm:prSet phldrT="[نص]"/>
      <dgm:spPr/>
      <dgm:t>
        <a:bodyPr/>
        <a:lstStyle/>
        <a:p>
          <a:pPr rtl="1"/>
          <a:r>
            <a:rPr lang="ar-SA" b="1" dirty="0" smtClean="0">
              <a:solidFill>
                <a:schemeClr val="tx1"/>
              </a:solidFill>
            </a:rPr>
            <a:t>كلام الله</a:t>
          </a:r>
          <a:endParaRPr lang="ar-SA" b="1" dirty="0">
            <a:solidFill>
              <a:schemeClr val="tx1"/>
            </a:solidFill>
          </a:endParaRPr>
        </a:p>
      </dgm:t>
    </dgm:pt>
    <dgm:pt modelId="{29255C15-18B4-424F-8173-3F0C8758A29D}" type="parTrans" cxnId="{E0CC704F-134C-46BB-86D6-CB6E584E4760}">
      <dgm:prSet/>
      <dgm:spPr/>
      <dgm:t>
        <a:bodyPr/>
        <a:lstStyle/>
        <a:p>
          <a:pPr rtl="1"/>
          <a:endParaRPr lang="ar-SA" b="1">
            <a:solidFill>
              <a:schemeClr val="tx1"/>
            </a:solidFill>
          </a:endParaRPr>
        </a:p>
      </dgm:t>
    </dgm:pt>
    <dgm:pt modelId="{A2C9AEE6-5851-467F-8992-3E93FE4C6534}" type="sibTrans" cxnId="{E0CC704F-134C-46BB-86D6-CB6E584E4760}">
      <dgm:prSet/>
      <dgm:spPr/>
      <dgm:t>
        <a:bodyPr/>
        <a:lstStyle/>
        <a:p>
          <a:pPr rtl="1"/>
          <a:endParaRPr lang="ar-SA" b="1">
            <a:solidFill>
              <a:schemeClr val="tx1"/>
            </a:solidFill>
          </a:endParaRPr>
        </a:p>
      </dgm:t>
    </dgm:pt>
    <dgm:pt modelId="{7E1FE135-E561-4242-AAA4-DB69A7A7457D}">
      <dgm:prSet phldrT="[نص]"/>
      <dgm:spPr/>
      <dgm:t>
        <a:bodyPr/>
        <a:lstStyle/>
        <a:p>
          <a:pPr rtl="1"/>
          <a:r>
            <a:rPr lang="ar-SA" b="1" dirty="0" smtClean="0">
              <a:solidFill>
                <a:schemeClr val="tx1"/>
              </a:solidFill>
            </a:rPr>
            <a:t>فرقان</a:t>
          </a:r>
          <a:endParaRPr lang="ar-SA" b="1" dirty="0">
            <a:solidFill>
              <a:schemeClr val="tx1"/>
            </a:solidFill>
          </a:endParaRPr>
        </a:p>
      </dgm:t>
    </dgm:pt>
    <dgm:pt modelId="{5C6E372D-E1B5-48B3-8034-37E5612294D4}" type="parTrans" cxnId="{E79A4928-40D0-4C49-9844-9CD79B03E803}">
      <dgm:prSet/>
      <dgm:spPr/>
      <dgm:t>
        <a:bodyPr/>
        <a:lstStyle/>
        <a:p>
          <a:pPr rtl="1"/>
          <a:endParaRPr lang="ar-SA" b="1">
            <a:solidFill>
              <a:schemeClr val="tx1"/>
            </a:solidFill>
          </a:endParaRPr>
        </a:p>
      </dgm:t>
    </dgm:pt>
    <dgm:pt modelId="{6235DD28-F929-48D0-A494-535A1D2A22AD}" type="sibTrans" cxnId="{E79A4928-40D0-4C49-9844-9CD79B03E803}">
      <dgm:prSet/>
      <dgm:spPr/>
      <dgm:t>
        <a:bodyPr/>
        <a:lstStyle/>
        <a:p>
          <a:pPr rtl="1"/>
          <a:endParaRPr lang="ar-SA" b="1">
            <a:solidFill>
              <a:schemeClr val="tx1"/>
            </a:solidFill>
          </a:endParaRPr>
        </a:p>
      </dgm:t>
    </dgm:pt>
    <dgm:pt modelId="{B88CE610-EC01-468E-878D-37706944FB47}">
      <dgm:prSet phldrT="[نص]"/>
      <dgm:spPr/>
      <dgm:t>
        <a:bodyPr/>
        <a:lstStyle/>
        <a:p>
          <a:pPr rtl="1"/>
          <a:r>
            <a:rPr lang="ar-SA" b="1" dirty="0" smtClean="0">
              <a:solidFill>
                <a:schemeClr val="tx1"/>
              </a:solidFill>
            </a:rPr>
            <a:t>نور</a:t>
          </a:r>
          <a:endParaRPr lang="ar-SA" b="1" dirty="0">
            <a:solidFill>
              <a:schemeClr val="tx1"/>
            </a:solidFill>
          </a:endParaRPr>
        </a:p>
      </dgm:t>
    </dgm:pt>
    <dgm:pt modelId="{4F18FF19-CF1D-4B99-A756-C8AF64271C45}" type="parTrans" cxnId="{81F11966-8A64-4E75-82D7-11C5EFBBA075}">
      <dgm:prSet/>
      <dgm:spPr/>
      <dgm:t>
        <a:bodyPr/>
        <a:lstStyle/>
        <a:p>
          <a:pPr rtl="1"/>
          <a:endParaRPr lang="ar-SA" b="1">
            <a:solidFill>
              <a:schemeClr val="tx1"/>
            </a:solidFill>
          </a:endParaRPr>
        </a:p>
      </dgm:t>
    </dgm:pt>
    <dgm:pt modelId="{3FFAEB3A-971D-431C-8BCD-43191DFD9617}" type="sibTrans" cxnId="{81F11966-8A64-4E75-82D7-11C5EFBBA075}">
      <dgm:prSet/>
      <dgm:spPr/>
      <dgm:t>
        <a:bodyPr/>
        <a:lstStyle/>
        <a:p>
          <a:pPr rtl="1"/>
          <a:endParaRPr lang="ar-SA" b="1">
            <a:solidFill>
              <a:schemeClr val="tx1"/>
            </a:solidFill>
          </a:endParaRPr>
        </a:p>
      </dgm:t>
    </dgm:pt>
    <dgm:pt modelId="{1F1F30E7-DA44-4929-990E-D2AC2D1BE3EF}">
      <dgm:prSet phldrT="[نص]"/>
      <dgm:spPr/>
      <dgm:t>
        <a:bodyPr/>
        <a:lstStyle/>
        <a:p>
          <a:pPr rtl="1"/>
          <a:r>
            <a:rPr lang="ar-SA" b="1" dirty="0" smtClean="0">
              <a:solidFill>
                <a:schemeClr val="tx1"/>
              </a:solidFill>
            </a:rPr>
            <a:t>حسنات</a:t>
          </a:r>
          <a:endParaRPr lang="ar-SA" b="1" dirty="0">
            <a:solidFill>
              <a:schemeClr val="tx1"/>
            </a:solidFill>
          </a:endParaRPr>
        </a:p>
      </dgm:t>
    </dgm:pt>
    <dgm:pt modelId="{3415DA7D-9858-4337-9784-AEA60A8A8B66}" type="parTrans" cxnId="{D3B0FB7B-96D4-4B8A-8188-72A349C194C5}">
      <dgm:prSet/>
      <dgm:spPr/>
      <dgm:t>
        <a:bodyPr/>
        <a:lstStyle/>
        <a:p>
          <a:pPr rtl="1"/>
          <a:endParaRPr lang="ar-SA" b="1">
            <a:solidFill>
              <a:schemeClr val="tx1"/>
            </a:solidFill>
          </a:endParaRPr>
        </a:p>
      </dgm:t>
    </dgm:pt>
    <dgm:pt modelId="{A9B9EFC6-AD4D-4A1D-8D26-DB50D9B3C5A4}" type="sibTrans" cxnId="{D3B0FB7B-96D4-4B8A-8188-72A349C194C5}">
      <dgm:prSet/>
      <dgm:spPr/>
      <dgm:t>
        <a:bodyPr/>
        <a:lstStyle/>
        <a:p>
          <a:pPr rtl="1"/>
          <a:endParaRPr lang="ar-SA" b="1">
            <a:solidFill>
              <a:schemeClr val="tx1"/>
            </a:solidFill>
          </a:endParaRPr>
        </a:p>
      </dgm:t>
    </dgm:pt>
    <dgm:pt modelId="{7A48D3CC-97C1-4198-B661-668374C9934C}">
      <dgm:prSet phldrT="[نص]"/>
      <dgm:spPr/>
      <dgm:t>
        <a:bodyPr/>
        <a:lstStyle/>
        <a:p>
          <a:pPr rtl="1"/>
          <a:r>
            <a:rPr lang="ar-SA" b="1" dirty="0" smtClean="0">
              <a:solidFill>
                <a:schemeClr val="tx1"/>
              </a:solidFill>
            </a:rPr>
            <a:t>شفاعة</a:t>
          </a:r>
          <a:endParaRPr lang="ar-SA" b="1" dirty="0">
            <a:solidFill>
              <a:schemeClr val="tx1"/>
            </a:solidFill>
          </a:endParaRPr>
        </a:p>
      </dgm:t>
    </dgm:pt>
    <dgm:pt modelId="{4E77DED7-5340-4DDD-AE6B-08A5ECF97828}" type="parTrans" cxnId="{EBEF240B-195E-4F4C-A223-45304C9EF05D}">
      <dgm:prSet/>
      <dgm:spPr/>
      <dgm:t>
        <a:bodyPr/>
        <a:lstStyle/>
        <a:p>
          <a:pPr rtl="1"/>
          <a:endParaRPr lang="ar-SA" b="1">
            <a:solidFill>
              <a:schemeClr val="tx1"/>
            </a:solidFill>
          </a:endParaRPr>
        </a:p>
      </dgm:t>
    </dgm:pt>
    <dgm:pt modelId="{A8A586FB-095C-491B-BAD0-C0E8DCD7C6E1}" type="sibTrans" cxnId="{EBEF240B-195E-4F4C-A223-45304C9EF05D}">
      <dgm:prSet/>
      <dgm:spPr/>
      <dgm:t>
        <a:bodyPr/>
        <a:lstStyle/>
        <a:p>
          <a:pPr rtl="1"/>
          <a:endParaRPr lang="ar-SA" b="1">
            <a:solidFill>
              <a:schemeClr val="tx1"/>
            </a:solidFill>
          </a:endParaRPr>
        </a:p>
      </dgm:t>
    </dgm:pt>
    <dgm:pt modelId="{6CC4B2B7-6D77-4E7B-AB53-7EA4FE746DAE}">
      <dgm:prSet phldrT="[نص]"/>
      <dgm:spPr/>
      <dgm:t>
        <a:bodyPr/>
        <a:lstStyle/>
        <a:p>
          <a:pPr rtl="1"/>
          <a:r>
            <a:rPr lang="ar-SA" b="1" dirty="0" smtClean="0">
              <a:solidFill>
                <a:schemeClr val="tx1"/>
              </a:solidFill>
            </a:rPr>
            <a:t>خيرية</a:t>
          </a:r>
          <a:endParaRPr lang="ar-SA" b="1" dirty="0">
            <a:solidFill>
              <a:schemeClr val="tx1"/>
            </a:solidFill>
          </a:endParaRPr>
        </a:p>
      </dgm:t>
    </dgm:pt>
    <dgm:pt modelId="{4C74A16E-9902-4F3D-B5A3-97AF1F38B5FD}" type="parTrans" cxnId="{A68597B3-59E9-45BC-982C-B174CCF32A55}">
      <dgm:prSet/>
      <dgm:spPr/>
      <dgm:t>
        <a:bodyPr/>
        <a:lstStyle/>
        <a:p>
          <a:pPr rtl="1"/>
          <a:endParaRPr lang="ar-SA" b="1">
            <a:solidFill>
              <a:schemeClr val="tx1"/>
            </a:solidFill>
          </a:endParaRPr>
        </a:p>
      </dgm:t>
    </dgm:pt>
    <dgm:pt modelId="{A17304FC-E5CA-4F3D-8B37-106D9B45F904}" type="sibTrans" cxnId="{A68597B3-59E9-45BC-982C-B174CCF32A55}">
      <dgm:prSet/>
      <dgm:spPr/>
      <dgm:t>
        <a:bodyPr/>
        <a:lstStyle/>
        <a:p>
          <a:pPr rtl="1"/>
          <a:endParaRPr lang="ar-SA" b="1">
            <a:solidFill>
              <a:schemeClr val="tx1"/>
            </a:solidFill>
          </a:endParaRPr>
        </a:p>
      </dgm:t>
    </dgm:pt>
    <dgm:pt modelId="{EC876D31-EA65-4841-A5D9-504C1601698C}">
      <dgm:prSet phldrT="[نص]"/>
      <dgm:spPr/>
      <dgm:t>
        <a:bodyPr/>
        <a:lstStyle/>
        <a:p>
          <a:pPr rtl="1"/>
          <a:r>
            <a:rPr lang="ar-SA" b="1" dirty="0" smtClean="0">
              <a:solidFill>
                <a:schemeClr val="tx1"/>
              </a:solidFill>
            </a:rPr>
            <a:t>رفعة في الدرجات في الآخرة</a:t>
          </a:r>
          <a:endParaRPr lang="ar-SA" b="1" dirty="0">
            <a:solidFill>
              <a:schemeClr val="tx1"/>
            </a:solidFill>
          </a:endParaRPr>
        </a:p>
      </dgm:t>
    </dgm:pt>
    <dgm:pt modelId="{EDE5C040-BFED-49CE-A193-B6CCBF6C71E7}" type="parTrans" cxnId="{62BB6C9C-ECDB-49E6-97A5-90B5C8828B32}">
      <dgm:prSet/>
      <dgm:spPr/>
      <dgm:t>
        <a:bodyPr/>
        <a:lstStyle/>
        <a:p>
          <a:pPr rtl="1"/>
          <a:endParaRPr lang="ar-SA" b="1">
            <a:solidFill>
              <a:schemeClr val="tx1"/>
            </a:solidFill>
          </a:endParaRPr>
        </a:p>
      </dgm:t>
    </dgm:pt>
    <dgm:pt modelId="{1CA2178E-3749-4871-B51D-DF2FE9725FA6}" type="sibTrans" cxnId="{62BB6C9C-ECDB-49E6-97A5-90B5C8828B32}">
      <dgm:prSet/>
      <dgm:spPr/>
      <dgm:t>
        <a:bodyPr/>
        <a:lstStyle/>
        <a:p>
          <a:pPr rtl="1"/>
          <a:endParaRPr lang="ar-SA" b="1">
            <a:solidFill>
              <a:schemeClr val="tx1"/>
            </a:solidFill>
          </a:endParaRPr>
        </a:p>
      </dgm:t>
    </dgm:pt>
    <dgm:pt modelId="{B24177AC-C67D-4F1F-9D50-2F7A5FB761F4}">
      <dgm:prSet phldrT="[نص]"/>
      <dgm:spPr/>
      <dgm:t>
        <a:bodyPr/>
        <a:lstStyle/>
        <a:p>
          <a:pPr rtl="1"/>
          <a:r>
            <a:rPr lang="ar-SA" b="1" dirty="0" smtClean="0">
              <a:solidFill>
                <a:schemeClr val="tx1"/>
              </a:solidFill>
            </a:rPr>
            <a:t>يذكرك الله</a:t>
          </a:r>
          <a:endParaRPr lang="ar-SA" b="1" dirty="0">
            <a:solidFill>
              <a:schemeClr val="tx1"/>
            </a:solidFill>
          </a:endParaRPr>
        </a:p>
      </dgm:t>
    </dgm:pt>
    <dgm:pt modelId="{BC4D6B19-6613-4A8B-9BDB-BFD0223A4095}" type="parTrans" cxnId="{7500869E-455C-44C2-A8D5-607FF8786CFF}">
      <dgm:prSet/>
      <dgm:spPr/>
      <dgm:t>
        <a:bodyPr/>
        <a:lstStyle/>
        <a:p>
          <a:pPr rtl="1"/>
          <a:endParaRPr lang="ar-SA" b="1">
            <a:solidFill>
              <a:schemeClr val="tx1"/>
            </a:solidFill>
          </a:endParaRPr>
        </a:p>
      </dgm:t>
    </dgm:pt>
    <dgm:pt modelId="{4F75FEEB-E67B-4A11-B6E2-84AD84EA26A8}" type="sibTrans" cxnId="{7500869E-455C-44C2-A8D5-607FF8786CFF}">
      <dgm:prSet/>
      <dgm:spPr/>
      <dgm:t>
        <a:bodyPr/>
        <a:lstStyle/>
        <a:p>
          <a:pPr rtl="1"/>
          <a:endParaRPr lang="ar-SA" b="1">
            <a:solidFill>
              <a:schemeClr val="tx1"/>
            </a:solidFill>
          </a:endParaRPr>
        </a:p>
      </dgm:t>
    </dgm:pt>
    <dgm:pt modelId="{B10D6B86-E8FA-49A5-B566-86343E7C4727}" type="pres">
      <dgm:prSet presAssocID="{C4CEE798-2BE8-4F3D-8876-A51302E961A9}" presName="cycle" presStyleCnt="0">
        <dgm:presLayoutVars>
          <dgm:chMax val="1"/>
          <dgm:dir/>
          <dgm:animLvl val="ctr"/>
          <dgm:resizeHandles val="exact"/>
        </dgm:presLayoutVars>
      </dgm:prSet>
      <dgm:spPr/>
      <dgm:t>
        <a:bodyPr/>
        <a:lstStyle/>
        <a:p>
          <a:pPr rtl="1"/>
          <a:endParaRPr lang="ar-SA"/>
        </a:p>
      </dgm:t>
    </dgm:pt>
    <dgm:pt modelId="{EB0183E8-E01A-410F-B524-81D3B3D60F43}" type="pres">
      <dgm:prSet presAssocID="{6C8C635C-B97A-4057-A867-AB006452321E}" presName="centerShape" presStyleLbl="node0" presStyleIdx="0" presStyleCnt="1"/>
      <dgm:spPr/>
      <dgm:t>
        <a:bodyPr/>
        <a:lstStyle/>
        <a:p>
          <a:pPr rtl="1"/>
          <a:endParaRPr lang="ar-SA"/>
        </a:p>
      </dgm:t>
    </dgm:pt>
    <dgm:pt modelId="{B132E3CF-D8BA-4881-80F3-B3161DCD7A34}" type="pres">
      <dgm:prSet presAssocID="{66E48C87-62A7-4F94-8556-A76790AA98D2}" presName="Name9" presStyleLbl="parChTrans1D2" presStyleIdx="0" presStyleCnt="9"/>
      <dgm:spPr/>
      <dgm:t>
        <a:bodyPr/>
        <a:lstStyle/>
        <a:p>
          <a:pPr rtl="1"/>
          <a:endParaRPr lang="ar-SA"/>
        </a:p>
      </dgm:t>
    </dgm:pt>
    <dgm:pt modelId="{2A791D3D-DEC6-4D8A-80A2-1F3CF9131222}" type="pres">
      <dgm:prSet presAssocID="{66E48C87-62A7-4F94-8556-A76790AA98D2}" presName="connTx" presStyleLbl="parChTrans1D2" presStyleIdx="0" presStyleCnt="9"/>
      <dgm:spPr/>
      <dgm:t>
        <a:bodyPr/>
        <a:lstStyle/>
        <a:p>
          <a:pPr rtl="1"/>
          <a:endParaRPr lang="ar-SA"/>
        </a:p>
      </dgm:t>
    </dgm:pt>
    <dgm:pt modelId="{63F85F04-0E59-49DD-B031-7741C1D61164}" type="pres">
      <dgm:prSet presAssocID="{13DC0564-1199-4EAD-914D-86FEEB1231BB}" presName="node" presStyleLbl="node1" presStyleIdx="0" presStyleCnt="9">
        <dgm:presLayoutVars>
          <dgm:bulletEnabled val="1"/>
        </dgm:presLayoutVars>
      </dgm:prSet>
      <dgm:spPr/>
      <dgm:t>
        <a:bodyPr/>
        <a:lstStyle/>
        <a:p>
          <a:pPr rtl="1"/>
          <a:endParaRPr lang="ar-SA"/>
        </a:p>
      </dgm:t>
    </dgm:pt>
    <dgm:pt modelId="{8E95368B-C32F-4434-80A5-6353FDDDB090}" type="pres">
      <dgm:prSet presAssocID="{29255C15-18B4-424F-8173-3F0C8758A29D}" presName="Name9" presStyleLbl="parChTrans1D2" presStyleIdx="1" presStyleCnt="9"/>
      <dgm:spPr/>
      <dgm:t>
        <a:bodyPr/>
        <a:lstStyle/>
        <a:p>
          <a:pPr rtl="1"/>
          <a:endParaRPr lang="ar-SA"/>
        </a:p>
      </dgm:t>
    </dgm:pt>
    <dgm:pt modelId="{10434ED8-FD9C-4D6D-BB72-81D58D7BC363}" type="pres">
      <dgm:prSet presAssocID="{29255C15-18B4-424F-8173-3F0C8758A29D}" presName="connTx" presStyleLbl="parChTrans1D2" presStyleIdx="1" presStyleCnt="9"/>
      <dgm:spPr/>
      <dgm:t>
        <a:bodyPr/>
        <a:lstStyle/>
        <a:p>
          <a:pPr rtl="1"/>
          <a:endParaRPr lang="ar-SA"/>
        </a:p>
      </dgm:t>
    </dgm:pt>
    <dgm:pt modelId="{22EF0B7C-2C51-4F9D-97A2-3553C454BB2F}" type="pres">
      <dgm:prSet presAssocID="{6BF5D745-0FF4-459A-B547-9E9EDBE7DC12}" presName="node" presStyleLbl="node1" presStyleIdx="1" presStyleCnt="9">
        <dgm:presLayoutVars>
          <dgm:bulletEnabled val="1"/>
        </dgm:presLayoutVars>
      </dgm:prSet>
      <dgm:spPr/>
      <dgm:t>
        <a:bodyPr/>
        <a:lstStyle/>
        <a:p>
          <a:pPr rtl="1"/>
          <a:endParaRPr lang="ar-SA"/>
        </a:p>
      </dgm:t>
    </dgm:pt>
    <dgm:pt modelId="{782B0502-6A3B-4325-8F92-AE890A5EB020}" type="pres">
      <dgm:prSet presAssocID="{BC4D6B19-6613-4A8B-9BDB-BFD0223A4095}" presName="Name9" presStyleLbl="parChTrans1D2" presStyleIdx="2" presStyleCnt="9"/>
      <dgm:spPr/>
      <dgm:t>
        <a:bodyPr/>
        <a:lstStyle/>
        <a:p>
          <a:pPr rtl="1"/>
          <a:endParaRPr lang="ar-SA"/>
        </a:p>
      </dgm:t>
    </dgm:pt>
    <dgm:pt modelId="{A595FC51-F2C9-47A8-902F-FF7DB0017D1D}" type="pres">
      <dgm:prSet presAssocID="{BC4D6B19-6613-4A8B-9BDB-BFD0223A4095}" presName="connTx" presStyleLbl="parChTrans1D2" presStyleIdx="2" presStyleCnt="9"/>
      <dgm:spPr/>
      <dgm:t>
        <a:bodyPr/>
        <a:lstStyle/>
        <a:p>
          <a:pPr rtl="1"/>
          <a:endParaRPr lang="ar-SA"/>
        </a:p>
      </dgm:t>
    </dgm:pt>
    <dgm:pt modelId="{DF3743A9-5134-42D5-A409-6710D1FDE072}" type="pres">
      <dgm:prSet presAssocID="{B24177AC-C67D-4F1F-9D50-2F7A5FB761F4}" presName="node" presStyleLbl="node1" presStyleIdx="2" presStyleCnt="9">
        <dgm:presLayoutVars>
          <dgm:bulletEnabled val="1"/>
        </dgm:presLayoutVars>
      </dgm:prSet>
      <dgm:spPr/>
      <dgm:t>
        <a:bodyPr/>
        <a:lstStyle/>
        <a:p>
          <a:pPr rtl="1"/>
          <a:endParaRPr lang="ar-SA"/>
        </a:p>
      </dgm:t>
    </dgm:pt>
    <dgm:pt modelId="{1B418A4E-796E-481F-A44E-B6782D096B34}" type="pres">
      <dgm:prSet presAssocID="{5C6E372D-E1B5-48B3-8034-37E5612294D4}" presName="Name9" presStyleLbl="parChTrans1D2" presStyleIdx="3" presStyleCnt="9"/>
      <dgm:spPr/>
      <dgm:t>
        <a:bodyPr/>
        <a:lstStyle/>
        <a:p>
          <a:pPr rtl="1"/>
          <a:endParaRPr lang="ar-SA"/>
        </a:p>
      </dgm:t>
    </dgm:pt>
    <dgm:pt modelId="{4FE3199A-BCF1-44B4-89F1-B8C6B54DF740}" type="pres">
      <dgm:prSet presAssocID="{5C6E372D-E1B5-48B3-8034-37E5612294D4}" presName="connTx" presStyleLbl="parChTrans1D2" presStyleIdx="3" presStyleCnt="9"/>
      <dgm:spPr/>
      <dgm:t>
        <a:bodyPr/>
        <a:lstStyle/>
        <a:p>
          <a:pPr rtl="1"/>
          <a:endParaRPr lang="ar-SA"/>
        </a:p>
      </dgm:t>
    </dgm:pt>
    <dgm:pt modelId="{99E68709-B468-4491-ACD7-9627CFAF54DF}" type="pres">
      <dgm:prSet presAssocID="{7E1FE135-E561-4242-AAA4-DB69A7A7457D}" presName="node" presStyleLbl="node1" presStyleIdx="3" presStyleCnt="9">
        <dgm:presLayoutVars>
          <dgm:bulletEnabled val="1"/>
        </dgm:presLayoutVars>
      </dgm:prSet>
      <dgm:spPr/>
      <dgm:t>
        <a:bodyPr/>
        <a:lstStyle/>
        <a:p>
          <a:pPr rtl="1"/>
          <a:endParaRPr lang="ar-SA"/>
        </a:p>
      </dgm:t>
    </dgm:pt>
    <dgm:pt modelId="{FB4E91FB-B11C-4E48-80E1-504D4582FBB5}" type="pres">
      <dgm:prSet presAssocID="{3415DA7D-9858-4337-9784-AEA60A8A8B66}" presName="Name9" presStyleLbl="parChTrans1D2" presStyleIdx="4" presStyleCnt="9"/>
      <dgm:spPr/>
      <dgm:t>
        <a:bodyPr/>
        <a:lstStyle/>
        <a:p>
          <a:pPr rtl="1"/>
          <a:endParaRPr lang="ar-SA"/>
        </a:p>
      </dgm:t>
    </dgm:pt>
    <dgm:pt modelId="{ACB94C57-207E-42A5-8522-59A4C403B142}" type="pres">
      <dgm:prSet presAssocID="{3415DA7D-9858-4337-9784-AEA60A8A8B66}" presName="connTx" presStyleLbl="parChTrans1D2" presStyleIdx="4" presStyleCnt="9"/>
      <dgm:spPr/>
      <dgm:t>
        <a:bodyPr/>
        <a:lstStyle/>
        <a:p>
          <a:pPr rtl="1"/>
          <a:endParaRPr lang="ar-SA"/>
        </a:p>
      </dgm:t>
    </dgm:pt>
    <dgm:pt modelId="{BDC8CBCF-D045-4F61-BDB7-1B4C43C13C4B}" type="pres">
      <dgm:prSet presAssocID="{1F1F30E7-DA44-4929-990E-D2AC2D1BE3EF}" presName="node" presStyleLbl="node1" presStyleIdx="4" presStyleCnt="9">
        <dgm:presLayoutVars>
          <dgm:bulletEnabled val="1"/>
        </dgm:presLayoutVars>
      </dgm:prSet>
      <dgm:spPr/>
      <dgm:t>
        <a:bodyPr/>
        <a:lstStyle/>
        <a:p>
          <a:pPr rtl="1"/>
          <a:endParaRPr lang="ar-SA"/>
        </a:p>
      </dgm:t>
    </dgm:pt>
    <dgm:pt modelId="{EE339480-3371-49A5-BD15-5AF5783F9C0C}" type="pres">
      <dgm:prSet presAssocID="{4E77DED7-5340-4DDD-AE6B-08A5ECF97828}" presName="Name9" presStyleLbl="parChTrans1D2" presStyleIdx="5" presStyleCnt="9"/>
      <dgm:spPr/>
      <dgm:t>
        <a:bodyPr/>
        <a:lstStyle/>
        <a:p>
          <a:pPr rtl="1"/>
          <a:endParaRPr lang="ar-SA"/>
        </a:p>
      </dgm:t>
    </dgm:pt>
    <dgm:pt modelId="{66679544-28CC-45A1-B15A-EF75DA83B911}" type="pres">
      <dgm:prSet presAssocID="{4E77DED7-5340-4DDD-AE6B-08A5ECF97828}" presName="connTx" presStyleLbl="parChTrans1D2" presStyleIdx="5" presStyleCnt="9"/>
      <dgm:spPr/>
      <dgm:t>
        <a:bodyPr/>
        <a:lstStyle/>
        <a:p>
          <a:pPr rtl="1"/>
          <a:endParaRPr lang="ar-SA"/>
        </a:p>
      </dgm:t>
    </dgm:pt>
    <dgm:pt modelId="{2399884B-76D5-4CE8-9119-AD48A2EFAEEC}" type="pres">
      <dgm:prSet presAssocID="{7A48D3CC-97C1-4198-B661-668374C9934C}" presName="node" presStyleLbl="node1" presStyleIdx="5" presStyleCnt="9">
        <dgm:presLayoutVars>
          <dgm:bulletEnabled val="1"/>
        </dgm:presLayoutVars>
      </dgm:prSet>
      <dgm:spPr/>
      <dgm:t>
        <a:bodyPr/>
        <a:lstStyle/>
        <a:p>
          <a:pPr rtl="1"/>
          <a:endParaRPr lang="ar-SA"/>
        </a:p>
      </dgm:t>
    </dgm:pt>
    <dgm:pt modelId="{650B9306-7107-4053-A8C0-3202CE8E9337}" type="pres">
      <dgm:prSet presAssocID="{4C74A16E-9902-4F3D-B5A3-97AF1F38B5FD}" presName="Name9" presStyleLbl="parChTrans1D2" presStyleIdx="6" presStyleCnt="9"/>
      <dgm:spPr/>
      <dgm:t>
        <a:bodyPr/>
        <a:lstStyle/>
        <a:p>
          <a:pPr rtl="1"/>
          <a:endParaRPr lang="ar-SA"/>
        </a:p>
      </dgm:t>
    </dgm:pt>
    <dgm:pt modelId="{C6AE35A5-CFE6-438E-8D5A-FBAD0A453CA2}" type="pres">
      <dgm:prSet presAssocID="{4C74A16E-9902-4F3D-B5A3-97AF1F38B5FD}" presName="connTx" presStyleLbl="parChTrans1D2" presStyleIdx="6" presStyleCnt="9"/>
      <dgm:spPr/>
      <dgm:t>
        <a:bodyPr/>
        <a:lstStyle/>
        <a:p>
          <a:pPr rtl="1"/>
          <a:endParaRPr lang="ar-SA"/>
        </a:p>
      </dgm:t>
    </dgm:pt>
    <dgm:pt modelId="{A3837B94-5B8F-4B5E-BA73-793C9452E94C}" type="pres">
      <dgm:prSet presAssocID="{6CC4B2B7-6D77-4E7B-AB53-7EA4FE746DAE}" presName="node" presStyleLbl="node1" presStyleIdx="6" presStyleCnt="9">
        <dgm:presLayoutVars>
          <dgm:bulletEnabled val="1"/>
        </dgm:presLayoutVars>
      </dgm:prSet>
      <dgm:spPr/>
      <dgm:t>
        <a:bodyPr/>
        <a:lstStyle/>
        <a:p>
          <a:pPr rtl="1"/>
          <a:endParaRPr lang="ar-SA"/>
        </a:p>
      </dgm:t>
    </dgm:pt>
    <dgm:pt modelId="{3A0C77B2-7F5E-40C5-8C5F-B86E5A315F96}" type="pres">
      <dgm:prSet presAssocID="{EDE5C040-BFED-49CE-A193-B6CCBF6C71E7}" presName="Name9" presStyleLbl="parChTrans1D2" presStyleIdx="7" presStyleCnt="9"/>
      <dgm:spPr/>
      <dgm:t>
        <a:bodyPr/>
        <a:lstStyle/>
        <a:p>
          <a:pPr rtl="1"/>
          <a:endParaRPr lang="ar-SA"/>
        </a:p>
      </dgm:t>
    </dgm:pt>
    <dgm:pt modelId="{A2815244-3094-4D93-A0B2-D93FD825F0D1}" type="pres">
      <dgm:prSet presAssocID="{EDE5C040-BFED-49CE-A193-B6CCBF6C71E7}" presName="connTx" presStyleLbl="parChTrans1D2" presStyleIdx="7" presStyleCnt="9"/>
      <dgm:spPr/>
      <dgm:t>
        <a:bodyPr/>
        <a:lstStyle/>
        <a:p>
          <a:pPr rtl="1"/>
          <a:endParaRPr lang="ar-SA"/>
        </a:p>
      </dgm:t>
    </dgm:pt>
    <dgm:pt modelId="{3ABEC3B0-2273-47CB-A954-D15059783A6C}" type="pres">
      <dgm:prSet presAssocID="{EC876D31-EA65-4841-A5D9-504C1601698C}" presName="node" presStyleLbl="node1" presStyleIdx="7" presStyleCnt="9">
        <dgm:presLayoutVars>
          <dgm:bulletEnabled val="1"/>
        </dgm:presLayoutVars>
      </dgm:prSet>
      <dgm:spPr/>
      <dgm:t>
        <a:bodyPr/>
        <a:lstStyle/>
        <a:p>
          <a:pPr rtl="1"/>
          <a:endParaRPr lang="ar-SA"/>
        </a:p>
      </dgm:t>
    </dgm:pt>
    <dgm:pt modelId="{FA5E5FF1-43D3-433B-A5B0-1D3070BB345F}" type="pres">
      <dgm:prSet presAssocID="{4F18FF19-CF1D-4B99-A756-C8AF64271C45}" presName="Name9" presStyleLbl="parChTrans1D2" presStyleIdx="8" presStyleCnt="9"/>
      <dgm:spPr/>
      <dgm:t>
        <a:bodyPr/>
        <a:lstStyle/>
        <a:p>
          <a:pPr rtl="1"/>
          <a:endParaRPr lang="ar-SA"/>
        </a:p>
      </dgm:t>
    </dgm:pt>
    <dgm:pt modelId="{4DB5830E-C609-44C3-96B0-AA104F3B54F5}" type="pres">
      <dgm:prSet presAssocID="{4F18FF19-CF1D-4B99-A756-C8AF64271C45}" presName="connTx" presStyleLbl="parChTrans1D2" presStyleIdx="8" presStyleCnt="9"/>
      <dgm:spPr/>
      <dgm:t>
        <a:bodyPr/>
        <a:lstStyle/>
        <a:p>
          <a:pPr rtl="1"/>
          <a:endParaRPr lang="ar-SA"/>
        </a:p>
      </dgm:t>
    </dgm:pt>
    <dgm:pt modelId="{746267A2-44A9-44A0-814D-0AA86F82AA82}" type="pres">
      <dgm:prSet presAssocID="{B88CE610-EC01-468E-878D-37706944FB47}" presName="node" presStyleLbl="node1" presStyleIdx="8" presStyleCnt="9">
        <dgm:presLayoutVars>
          <dgm:bulletEnabled val="1"/>
        </dgm:presLayoutVars>
      </dgm:prSet>
      <dgm:spPr/>
      <dgm:t>
        <a:bodyPr/>
        <a:lstStyle/>
        <a:p>
          <a:pPr rtl="1"/>
          <a:endParaRPr lang="ar-SA"/>
        </a:p>
      </dgm:t>
    </dgm:pt>
  </dgm:ptLst>
  <dgm:cxnLst>
    <dgm:cxn modelId="{C925F293-F60A-4387-B668-0B19E69A8DF9}" type="presOf" srcId="{BC4D6B19-6613-4A8B-9BDB-BFD0223A4095}" destId="{A595FC51-F2C9-47A8-902F-FF7DB0017D1D}" srcOrd="1" destOrd="0" presId="urn:microsoft.com/office/officeart/2005/8/layout/radial1"/>
    <dgm:cxn modelId="{2F29E91F-077C-4C4F-947B-3EEA6C4B37E8}" type="presOf" srcId="{C4CEE798-2BE8-4F3D-8876-A51302E961A9}" destId="{B10D6B86-E8FA-49A5-B566-86343E7C4727}" srcOrd="0" destOrd="0" presId="urn:microsoft.com/office/officeart/2005/8/layout/radial1"/>
    <dgm:cxn modelId="{EBEF240B-195E-4F4C-A223-45304C9EF05D}" srcId="{6C8C635C-B97A-4057-A867-AB006452321E}" destId="{7A48D3CC-97C1-4198-B661-668374C9934C}" srcOrd="5" destOrd="0" parTransId="{4E77DED7-5340-4DDD-AE6B-08A5ECF97828}" sibTransId="{A8A586FB-095C-491B-BAD0-C0E8DCD7C6E1}"/>
    <dgm:cxn modelId="{62BB6C9C-ECDB-49E6-97A5-90B5C8828B32}" srcId="{6C8C635C-B97A-4057-A867-AB006452321E}" destId="{EC876D31-EA65-4841-A5D9-504C1601698C}" srcOrd="7" destOrd="0" parTransId="{EDE5C040-BFED-49CE-A193-B6CCBF6C71E7}" sibTransId="{1CA2178E-3749-4871-B51D-DF2FE9725FA6}"/>
    <dgm:cxn modelId="{B0BC32B4-0E3A-4A64-9CDD-8DD6E700FE96}" type="presOf" srcId="{B88CE610-EC01-468E-878D-37706944FB47}" destId="{746267A2-44A9-44A0-814D-0AA86F82AA82}" srcOrd="0" destOrd="0" presId="urn:microsoft.com/office/officeart/2005/8/layout/radial1"/>
    <dgm:cxn modelId="{CC3CADE3-F0ED-48AE-8303-D84FFF382ED0}" type="presOf" srcId="{4F18FF19-CF1D-4B99-A756-C8AF64271C45}" destId="{FA5E5FF1-43D3-433B-A5B0-1D3070BB345F}" srcOrd="0" destOrd="0" presId="urn:microsoft.com/office/officeart/2005/8/layout/radial1"/>
    <dgm:cxn modelId="{B4C1BB5F-53C1-4C09-860E-36755E679BF4}" type="presOf" srcId="{B24177AC-C67D-4F1F-9D50-2F7A5FB761F4}" destId="{DF3743A9-5134-42D5-A409-6710D1FDE072}" srcOrd="0" destOrd="0" presId="urn:microsoft.com/office/officeart/2005/8/layout/radial1"/>
    <dgm:cxn modelId="{94395EB1-10E6-4229-A68F-335189930E16}" type="presOf" srcId="{5C6E372D-E1B5-48B3-8034-37E5612294D4}" destId="{1B418A4E-796E-481F-A44E-B6782D096B34}" srcOrd="0" destOrd="0" presId="urn:microsoft.com/office/officeart/2005/8/layout/radial1"/>
    <dgm:cxn modelId="{18FA9CA3-A708-46F5-BE8C-BBC10B0E0A55}" srcId="{6C8C635C-B97A-4057-A867-AB006452321E}" destId="{13DC0564-1199-4EAD-914D-86FEEB1231BB}" srcOrd="0" destOrd="0" parTransId="{66E48C87-62A7-4F94-8556-A76790AA98D2}" sibTransId="{C6CB8574-3342-4DF6-A2CF-BC6D5813BC80}"/>
    <dgm:cxn modelId="{EB6DB6E2-32D4-4307-AFF9-89728D5D91E5}" type="presOf" srcId="{EC876D31-EA65-4841-A5D9-504C1601698C}" destId="{3ABEC3B0-2273-47CB-A954-D15059783A6C}" srcOrd="0" destOrd="0" presId="urn:microsoft.com/office/officeart/2005/8/layout/radial1"/>
    <dgm:cxn modelId="{7500869E-455C-44C2-A8D5-607FF8786CFF}" srcId="{6C8C635C-B97A-4057-A867-AB006452321E}" destId="{B24177AC-C67D-4F1F-9D50-2F7A5FB761F4}" srcOrd="2" destOrd="0" parTransId="{BC4D6B19-6613-4A8B-9BDB-BFD0223A4095}" sibTransId="{4F75FEEB-E67B-4A11-B6E2-84AD84EA26A8}"/>
    <dgm:cxn modelId="{FF4604C2-D078-4DF1-ADE2-726218DB7627}" type="presOf" srcId="{5C6E372D-E1B5-48B3-8034-37E5612294D4}" destId="{4FE3199A-BCF1-44B4-89F1-B8C6B54DF740}" srcOrd="1" destOrd="0" presId="urn:microsoft.com/office/officeart/2005/8/layout/radial1"/>
    <dgm:cxn modelId="{317BFE47-C761-4083-BD33-769C28829854}" type="presOf" srcId="{29255C15-18B4-424F-8173-3F0C8758A29D}" destId="{10434ED8-FD9C-4D6D-BB72-81D58D7BC363}" srcOrd="1" destOrd="0" presId="urn:microsoft.com/office/officeart/2005/8/layout/radial1"/>
    <dgm:cxn modelId="{CBE4DDF2-9FAB-4EB6-84B0-0716C3D5E886}" type="presOf" srcId="{EDE5C040-BFED-49CE-A193-B6CCBF6C71E7}" destId="{A2815244-3094-4D93-A0B2-D93FD825F0D1}" srcOrd="1" destOrd="0" presId="urn:microsoft.com/office/officeart/2005/8/layout/radial1"/>
    <dgm:cxn modelId="{0FF401EE-B30E-4ED1-A711-FC7A8BF3A3A4}" type="presOf" srcId="{29255C15-18B4-424F-8173-3F0C8758A29D}" destId="{8E95368B-C32F-4434-80A5-6353FDDDB090}" srcOrd="0" destOrd="0" presId="urn:microsoft.com/office/officeart/2005/8/layout/radial1"/>
    <dgm:cxn modelId="{EB64AB01-4DA8-45C3-B3DC-BFFE14DCB0DA}" type="presOf" srcId="{4C74A16E-9902-4F3D-B5A3-97AF1F38B5FD}" destId="{C6AE35A5-CFE6-438E-8D5A-FBAD0A453CA2}" srcOrd="1" destOrd="0" presId="urn:microsoft.com/office/officeart/2005/8/layout/radial1"/>
    <dgm:cxn modelId="{C69AA600-515D-4669-ABA9-A8535117C0FA}" type="presOf" srcId="{6BF5D745-0FF4-459A-B547-9E9EDBE7DC12}" destId="{22EF0B7C-2C51-4F9D-97A2-3553C454BB2F}" srcOrd="0" destOrd="0" presId="urn:microsoft.com/office/officeart/2005/8/layout/radial1"/>
    <dgm:cxn modelId="{89D1B678-7251-43BD-BFD8-2A48FB18ACD7}" type="presOf" srcId="{66E48C87-62A7-4F94-8556-A76790AA98D2}" destId="{B132E3CF-D8BA-4881-80F3-B3161DCD7A34}" srcOrd="0" destOrd="0" presId="urn:microsoft.com/office/officeart/2005/8/layout/radial1"/>
    <dgm:cxn modelId="{09BB76AF-BA86-4571-BD83-07192DEBED9B}" type="presOf" srcId="{6CC4B2B7-6D77-4E7B-AB53-7EA4FE746DAE}" destId="{A3837B94-5B8F-4B5E-BA73-793C9452E94C}" srcOrd="0" destOrd="0" presId="urn:microsoft.com/office/officeart/2005/8/layout/radial1"/>
    <dgm:cxn modelId="{D20C1DE1-E994-4F44-8765-1DE0C4F8CC0E}" type="presOf" srcId="{4E77DED7-5340-4DDD-AE6B-08A5ECF97828}" destId="{66679544-28CC-45A1-B15A-EF75DA83B911}" srcOrd="1" destOrd="0" presId="urn:microsoft.com/office/officeart/2005/8/layout/radial1"/>
    <dgm:cxn modelId="{EDDFC0A4-9A88-4973-A844-86266CE9F106}" srcId="{C4CEE798-2BE8-4F3D-8876-A51302E961A9}" destId="{6C8C635C-B97A-4057-A867-AB006452321E}" srcOrd="0" destOrd="0" parTransId="{E54ADB32-95DC-4D2B-9F71-A513AD28F811}" sibTransId="{0CDD3289-4AE0-4DE1-B87C-547740995E2C}"/>
    <dgm:cxn modelId="{23998413-2AB3-4BD4-A69E-1FD964521652}" type="presOf" srcId="{66E48C87-62A7-4F94-8556-A76790AA98D2}" destId="{2A791D3D-DEC6-4D8A-80A2-1F3CF9131222}" srcOrd="1" destOrd="0" presId="urn:microsoft.com/office/officeart/2005/8/layout/radial1"/>
    <dgm:cxn modelId="{6A5CC791-11FC-4AFC-A854-A901034ABDBA}" type="presOf" srcId="{4C74A16E-9902-4F3D-B5A3-97AF1F38B5FD}" destId="{650B9306-7107-4053-A8C0-3202CE8E9337}" srcOrd="0" destOrd="0" presId="urn:microsoft.com/office/officeart/2005/8/layout/radial1"/>
    <dgm:cxn modelId="{4C850278-C733-4809-B8F5-C29ED69EEB30}" type="presOf" srcId="{1F1F30E7-DA44-4929-990E-D2AC2D1BE3EF}" destId="{BDC8CBCF-D045-4F61-BDB7-1B4C43C13C4B}" srcOrd="0" destOrd="0" presId="urn:microsoft.com/office/officeart/2005/8/layout/radial1"/>
    <dgm:cxn modelId="{456A81F5-13D4-4DBF-AD3C-0A0310489D89}" type="presOf" srcId="{7E1FE135-E561-4242-AAA4-DB69A7A7457D}" destId="{99E68709-B468-4491-ACD7-9627CFAF54DF}" srcOrd="0" destOrd="0" presId="urn:microsoft.com/office/officeart/2005/8/layout/radial1"/>
    <dgm:cxn modelId="{A68597B3-59E9-45BC-982C-B174CCF32A55}" srcId="{6C8C635C-B97A-4057-A867-AB006452321E}" destId="{6CC4B2B7-6D77-4E7B-AB53-7EA4FE746DAE}" srcOrd="6" destOrd="0" parTransId="{4C74A16E-9902-4F3D-B5A3-97AF1F38B5FD}" sibTransId="{A17304FC-E5CA-4F3D-8B37-106D9B45F904}"/>
    <dgm:cxn modelId="{8E355C3E-E14D-44A0-B3A0-67CC3A5CB935}" type="presOf" srcId="{4F18FF19-CF1D-4B99-A756-C8AF64271C45}" destId="{4DB5830E-C609-44C3-96B0-AA104F3B54F5}" srcOrd="1" destOrd="0" presId="urn:microsoft.com/office/officeart/2005/8/layout/radial1"/>
    <dgm:cxn modelId="{35112F8F-331D-43D4-B407-2D8DF4460180}" type="presOf" srcId="{EDE5C040-BFED-49CE-A193-B6CCBF6C71E7}" destId="{3A0C77B2-7F5E-40C5-8C5F-B86E5A315F96}" srcOrd="0" destOrd="0" presId="urn:microsoft.com/office/officeart/2005/8/layout/radial1"/>
    <dgm:cxn modelId="{BCD79900-D0B1-4D0B-942F-750F88AAC9AF}" type="presOf" srcId="{3415DA7D-9858-4337-9784-AEA60A8A8B66}" destId="{FB4E91FB-B11C-4E48-80E1-504D4582FBB5}" srcOrd="0" destOrd="0" presId="urn:microsoft.com/office/officeart/2005/8/layout/radial1"/>
    <dgm:cxn modelId="{E79A4928-40D0-4C49-9844-9CD79B03E803}" srcId="{6C8C635C-B97A-4057-A867-AB006452321E}" destId="{7E1FE135-E561-4242-AAA4-DB69A7A7457D}" srcOrd="3" destOrd="0" parTransId="{5C6E372D-E1B5-48B3-8034-37E5612294D4}" sibTransId="{6235DD28-F929-48D0-A494-535A1D2A22AD}"/>
    <dgm:cxn modelId="{F4AFEB1A-BF62-42E5-B30D-82864300DAB6}" type="presOf" srcId="{BC4D6B19-6613-4A8B-9BDB-BFD0223A4095}" destId="{782B0502-6A3B-4325-8F92-AE890A5EB020}" srcOrd="0" destOrd="0" presId="urn:microsoft.com/office/officeart/2005/8/layout/radial1"/>
    <dgm:cxn modelId="{F9C2CEFA-39E5-4CBF-8C87-258E5AC41CA7}" type="presOf" srcId="{13DC0564-1199-4EAD-914D-86FEEB1231BB}" destId="{63F85F04-0E59-49DD-B031-7741C1D61164}" srcOrd="0" destOrd="0" presId="urn:microsoft.com/office/officeart/2005/8/layout/radial1"/>
    <dgm:cxn modelId="{E0793C31-3636-46D4-A103-B0C93D3BF53F}" type="presOf" srcId="{4E77DED7-5340-4DDD-AE6B-08A5ECF97828}" destId="{EE339480-3371-49A5-BD15-5AF5783F9C0C}" srcOrd="0" destOrd="0" presId="urn:microsoft.com/office/officeart/2005/8/layout/radial1"/>
    <dgm:cxn modelId="{81F11966-8A64-4E75-82D7-11C5EFBBA075}" srcId="{6C8C635C-B97A-4057-A867-AB006452321E}" destId="{B88CE610-EC01-468E-878D-37706944FB47}" srcOrd="8" destOrd="0" parTransId="{4F18FF19-CF1D-4B99-A756-C8AF64271C45}" sibTransId="{3FFAEB3A-971D-431C-8BCD-43191DFD9617}"/>
    <dgm:cxn modelId="{D5FFCAE6-A76D-482E-9016-2DB18D865907}" type="presOf" srcId="{6C8C635C-B97A-4057-A867-AB006452321E}" destId="{EB0183E8-E01A-410F-B524-81D3B3D60F43}" srcOrd="0" destOrd="0" presId="urn:microsoft.com/office/officeart/2005/8/layout/radial1"/>
    <dgm:cxn modelId="{E0CC704F-134C-46BB-86D6-CB6E584E4760}" srcId="{6C8C635C-B97A-4057-A867-AB006452321E}" destId="{6BF5D745-0FF4-459A-B547-9E9EDBE7DC12}" srcOrd="1" destOrd="0" parTransId="{29255C15-18B4-424F-8173-3F0C8758A29D}" sibTransId="{A2C9AEE6-5851-467F-8992-3E93FE4C6534}"/>
    <dgm:cxn modelId="{52A81CAD-22FE-4D76-A17C-89292AE70785}" type="presOf" srcId="{3415DA7D-9858-4337-9784-AEA60A8A8B66}" destId="{ACB94C57-207E-42A5-8522-59A4C403B142}" srcOrd="1" destOrd="0" presId="urn:microsoft.com/office/officeart/2005/8/layout/radial1"/>
    <dgm:cxn modelId="{D3B0FB7B-96D4-4B8A-8188-72A349C194C5}" srcId="{6C8C635C-B97A-4057-A867-AB006452321E}" destId="{1F1F30E7-DA44-4929-990E-D2AC2D1BE3EF}" srcOrd="4" destOrd="0" parTransId="{3415DA7D-9858-4337-9784-AEA60A8A8B66}" sibTransId="{A9B9EFC6-AD4D-4A1D-8D26-DB50D9B3C5A4}"/>
    <dgm:cxn modelId="{51E88CD3-1A53-402F-8AD3-D7BCB9F73C71}" type="presOf" srcId="{7A48D3CC-97C1-4198-B661-668374C9934C}" destId="{2399884B-76D5-4CE8-9119-AD48A2EFAEEC}" srcOrd="0" destOrd="0" presId="urn:microsoft.com/office/officeart/2005/8/layout/radial1"/>
    <dgm:cxn modelId="{76507BDA-C64C-404D-AF63-128372182358}" type="presParOf" srcId="{B10D6B86-E8FA-49A5-B566-86343E7C4727}" destId="{EB0183E8-E01A-410F-B524-81D3B3D60F43}" srcOrd="0" destOrd="0" presId="urn:microsoft.com/office/officeart/2005/8/layout/radial1"/>
    <dgm:cxn modelId="{12E79856-4996-4D02-A24E-61CE258A8D2A}" type="presParOf" srcId="{B10D6B86-E8FA-49A5-B566-86343E7C4727}" destId="{B132E3CF-D8BA-4881-80F3-B3161DCD7A34}" srcOrd="1" destOrd="0" presId="urn:microsoft.com/office/officeart/2005/8/layout/radial1"/>
    <dgm:cxn modelId="{281C6C3F-6688-41CC-9E14-EB002496C0A3}" type="presParOf" srcId="{B132E3CF-D8BA-4881-80F3-B3161DCD7A34}" destId="{2A791D3D-DEC6-4D8A-80A2-1F3CF9131222}" srcOrd="0" destOrd="0" presId="urn:microsoft.com/office/officeart/2005/8/layout/radial1"/>
    <dgm:cxn modelId="{BE9B2739-02A3-4B39-B95A-067BFB4E462E}" type="presParOf" srcId="{B10D6B86-E8FA-49A5-B566-86343E7C4727}" destId="{63F85F04-0E59-49DD-B031-7741C1D61164}" srcOrd="2" destOrd="0" presId="urn:microsoft.com/office/officeart/2005/8/layout/radial1"/>
    <dgm:cxn modelId="{B873F811-55C7-45F9-9CE5-EF8FF6844E5D}" type="presParOf" srcId="{B10D6B86-E8FA-49A5-B566-86343E7C4727}" destId="{8E95368B-C32F-4434-80A5-6353FDDDB090}" srcOrd="3" destOrd="0" presId="urn:microsoft.com/office/officeart/2005/8/layout/radial1"/>
    <dgm:cxn modelId="{BADC822E-379E-4A4F-BBEF-33361FC4871D}" type="presParOf" srcId="{8E95368B-C32F-4434-80A5-6353FDDDB090}" destId="{10434ED8-FD9C-4D6D-BB72-81D58D7BC363}" srcOrd="0" destOrd="0" presId="urn:microsoft.com/office/officeart/2005/8/layout/radial1"/>
    <dgm:cxn modelId="{DAAAE5CD-712C-4E3F-BDC0-143CDDE43899}" type="presParOf" srcId="{B10D6B86-E8FA-49A5-B566-86343E7C4727}" destId="{22EF0B7C-2C51-4F9D-97A2-3553C454BB2F}" srcOrd="4" destOrd="0" presId="urn:microsoft.com/office/officeart/2005/8/layout/radial1"/>
    <dgm:cxn modelId="{BCB3C412-F374-4157-89D2-83016F06E78C}" type="presParOf" srcId="{B10D6B86-E8FA-49A5-B566-86343E7C4727}" destId="{782B0502-6A3B-4325-8F92-AE890A5EB020}" srcOrd="5" destOrd="0" presId="urn:microsoft.com/office/officeart/2005/8/layout/radial1"/>
    <dgm:cxn modelId="{03AA3884-4F7D-4D35-8DB2-460A6DB63CAD}" type="presParOf" srcId="{782B0502-6A3B-4325-8F92-AE890A5EB020}" destId="{A595FC51-F2C9-47A8-902F-FF7DB0017D1D}" srcOrd="0" destOrd="0" presId="urn:microsoft.com/office/officeart/2005/8/layout/radial1"/>
    <dgm:cxn modelId="{CD87163C-CD2E-43C9-88E2-E6DDFCEEE072}" type="presParOf" srcId="{B10D6B86-E8FA-49A5-B566-86343E7C4727}" destId="{DF3743A9-5134-42D5-A409-6710D1FDE072}" srcOrd="6" destOrd="0" presId="urn:microsoft.com/office/officeart/2005/8/layout/radial1"/>
    <dgm:cxn modelId="{9D1CD9E3-F53B-4C00-86EE-A63EFE806D2B}" type="presParOf" srcId="{B10D6B86-E8FA-49A5-B566-86343E7C4727}" destId="{1B418A4E-796E-481F-A44E-B6782D096B34}" srcOrd="7" destOrd="0" presId="urn:microsoft.com/office/officeart/2005/8/layout/radial1"/>
    <dgm:cxn modelId="{92BF6563-3F09-4E0A-A537-3EBB2DECC528}" type="presParOf" srcId="{1B418A4E-796E-481F-A44E-B6782D096B34}" destId="{4FE3199A-BCF1-44B4-89F1-B8C6B54DF740}" srcOrd="0" destOrd="0" presId="urn:microsoft.com/office/officeart/2005/8/layout/radial1"/>
    <dgm:cxn modelId="{CD00EBDE-1664-441C-9FA6-3457697657B6}" type="presParOf" srcId="{B10D6B86-E8FA-49A5-B566-86343E7C4727}" destId="{99E68709-B468-4491-ACD7-9627CFAF54DF}" srcOrd="8" destOrd="0" presId="urn:microsoft.com/office/officeart/2005/8/layout/radial1"/>
    <dgm:cxn modelId="{EE5E0233-3950-4BC1-A63B-91A1F989035E}" type="presParOf" srcId="{B10D6B86-E8FA-49A5-B566-86343E7C4727}" destId="{FB4E91FB-B11C-4E48-80E1-504D4582FBB5}" srcOrd="9" destOrd="0" presId="urn:microsoft.com/office/officeart/2005/8/layout/radial1"/>
    <dgm:cxn modelId="{1DDB5546-AEF7-47E7-A9A1-F271F6CF5332}" type="presParOf" srcId="{FB4E91FB-B11C-4E48-80E1-504D4582FBB5}" destId="{ACB94C57-207E-42A5-8522-59A4C403B142}" srcOrd="0" destOrd="0" presId="urn:microsoft.com/office/officeart/2005/8/layout/radial1"/>
    <dgm:cxn modelId="{3FC268BE-0DA8-4A17-A2B7-19F877ABC4E7}" type="presParOf" srcId="{B10D6B86-E8FA-49A5-B566-86343E7C4727}" destId="{BDC8CBCF-D045-4F61-BDB7-1B4C43C13C4B}" srcOrd="10" destOrd="0" presId="urn:microsoft.com/office/officeart/2005/8/layout/radial1"/>
    <dgm:cxn modelId="{629524E6-EF19-40E8-9266-3ED04164AD45}" type="presParOf" srcId="{B10D6B86-E8FA-49A5-B566-86343E7C4727}" destId="{EE339480-3371-49A5-BD15-5AF5783F9C0C}" srcOrd="11" destOrd="0" presId="urn:microsoft.com/office/officeart/2005/8/layout/radial1"/>
    <dgm:cxn modelId="{5B7809E2-2D77-48E2-8BEF-9E19ECD28014}" type="presParOf" srcId="{EE339480-3371-49A5-BD15-5AF5783F9C0C}" destId="{66679544-28CC-45A1-B15A-EF75DA83B911}" srcOrd="0" destOrd="0" presId="urn:microsoft.com/office/officeart/2005/8/layout/radial1"/>
    <dgm:cxn modelId="{E625764C-7AD0-4C4E-B14F-37C7F71D7B05}" type="presParOf" srcId="{B10D6B86-E8FA-49A5-B566-86343E7C4727}" destId="{2399884B-76D5-4CE8-9119-AD48A2EFAEEC}" srcOrd="12" destOrd="0" presId="urn:microsoft.com/office/officeart/2005/8/layout/radial1"/>
    <dgm:cxn modelId="{2738AB74-E197-492B-8DAA-7662AE2B1B87}" type="presParOf" srcId="{B10D6B86-E8FA-49A5-B566-86343E7C4727}" destId="{650B9306-7107-4053-A8C0-3202CE8E9337}" srcOrd="13" destOrd="0" presId="urn:microsoft.com/office/officeart/2005/8/layout/radial1"/>
    <dgm:cxn modelId="{66AB1954-FA09-4598-BC46-41B3DC4E639D}" type="presParOf" srcId="{650B9306-7107-4053-A8C0-3202CE8E9337}" destId="{C6AE35A5-CFE6-438E-8D5A-FBAD0A453CA2}" srcOrd="0" destOrd="0" presId="urn:microsoft.com/office/officeart/2005/8/layout/radial1"/>
    <dgm:cxn modelId="{6F5F8CC6-559B-4A6D-B846-35E96842EA18}" type="presParOf" srcId="{B10D6B86-E8FA-49A5-B566-86343E7C4727}" destId="{A3837B94-5B8F-4B5E-BA73-793C9452E94C}" srcOrd="14" destOrd="0" presId="urn:microsoft.com/office/officeart/2005/8/layout/radial1"/>
    <dgm:cxn modelId="{BFF878B8-D11A-410A-B914-AEAF29D319E9}" type="presParOf" srcId="{B10D6B86-E8FA-49A5-B566-86343E7C4727}" destId="{3A0C77B2-7F5E-40C5-8C5F-B86E5A315F96}" srcOrd="15" destOrd="0" presId="urn:microsoft.com/office/officeart/2005/8/layout/radial1"/>
    <dgm:cxn modelId="{D72B6A5D-C1E4-456F-A5D3-828562F2F48B}" type="presParOf" srcId="{3A0C77B2-7F5E-40C5-8C5F-B86E5A315F96}" destId="{A2815244-3094-4D93-A0B2-D93FD825F0D1}" srcOrd="0" destOrd="0" presId="urn:microsoft.com/office/officeart/2005/8/layout/radial1"/>
    <dgm:cxn modelId="{DAD3B28B-0101-44B3-94CF-612B85349415}" type="presParOf" srcId="{B10D6B86-E8FA-49A5-B566-86343E7C4727}" destId="{3ABEC3B0-2273-47CB-A954-D15059783A6C}" srcOrd="16" destOrd="0" presId="urn:microsoft.com/office/officeart/2005/8/layout/radial1"/>
    <dgm:cxn modelId="{2AC17FF0-C8C1-442C-A637-AE99008D32C0}" type="presParOf" srcId="{B10D6B86-E8FA-49A5-B566-86343E7C4727}" destId="{FA5E5FF1-43D3-433B-A5B0-1D3070BB345F}" srcOrd="17" destOrd="0" presId="urn:microsoft.com/office/officeart/2005/8/layout/radial1"/>
    <dgm:cxn modelId="{5F62B8C5-264E-4924-812A-8130D658320B}" type="presParOf" srcId="{FA5E5FF1-43D3-433B-A5B0-1D3070BB345F}" destId="{4DB5830E-C609-44C3-96B0-AA104F3B54F5}" srcOrd="0" destOrd="0" presId="urn:microsoft.com/office/officeart/2005/8/layout/radial1"/>
    <dgm:cxn modelId="{4571F0D2-BACE-4ED0-80F0-15472FE09D87}" type="presParOf" srcId="{B10D6B86-E8FA-49A5-B566-86343E7C4727}" destId="{746267A2-44A9-44A0-814D-0AA86F82AA82}" srcOrd="18" destOrd="0" presId="urn:microsoft.com/office/officeart/2005/8/layout/radial1"/>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5F23E3-4C93-4FC6-AC21-0E0A0BB81CA7}">
      <dsp:nvSpPr>
        <dsp:cNvPr id="0" name=""/>
        <dsp:cNvSpPr/>
      </dsp:nvSpPr>
      <dsp:spPr>
        <a:xfrm>
          <a:off x="5379102" y="3776755"/>
          <a:ext cx="1344439" cy="632233"/>
        </a:xfrm>
        <a:custGeom>
          <a:avLst/>
          <a:gdLst/>
          <a:ahLst/>
          <a:cxnLst/>
          <a:rect l="0" t="0" r="0" b="0"/>
          <a:pathLst>
            <a:path>
              <a:moveTo>
                <a:pt x="1344439" y="0"/>
              </a:moveTo>
              <a:lnTo>
                <a:pt x="1344439" y="457122"/>
              </a:lnTo>
              <a:lnTo>
                <a:pt x="0" y="457122"/>
              </a:lnTo>
              <a:lnTo>
                <a:pt x="0" y="632233"/>
              </a:lnTo>
            </a:path>
          </a:pathLst>
        </a:custGeom>
        <a:noFill/>
        <a:ln w="25400"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B63D00-95D5-42B7-A3E8-852F9F77C32E}">
      <dsp:nvSpPr>
        <dsp:cNvPr id="0" name=""/>
        <dsp:cNvSpPr/>
      </dsp:nvSpPr>
      <dsp:spPr>
        <a:xfrm>
          <a:off x="6723541" y="3776755"/>
          <a:ext cx="1157801" cy="471715"/>
        </a:xfrm>
        <a:custGeom>
          <a:avLst/>
          <a:gdLst/>
          <a:ahLst/>
          <a:cxnLst/>
          <a:rect l="0" t="0" r="0" b="0"/>
          <a:pathLst>
            <a:path>
              <a:moveTo>
                <a:pt x="0" y="0"/>
              </a:moveTo>
              <a:lnTo>
                <a:pt x="0" y="296605"/>
              </a:lnTo>
              <a:lnTo>
                <a:pt x="1157801" y="296605"/>
              </a:lnTo>
              <a:lnTo>
                <a:pt x="1157801" y="471715"/>
              </a:lnTo>
            </a:path>
          </a:pathLst>
        </a:custGeom>
        <a:noFill/>
        <a:ln w="25400"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11E62B-1AA0-4AEC-9B8F-5E8F8FD02FFC}">
      <dsp:nvSpPr>
        <dsp:cNvPr id="0" name=""/>
        <dsp:cNvSpPr/>
      </dsp:nvSpPr>
      <dsp:spPr>
        <a:xfrm>
          <a:off x="4413234" y="2026697"/>
          <a:ext cx="2310307" cy="549748"/>
        </a:xfrm>
        <a:custGeom>
          <a:avLst/>
          <a:gdLst/>
          <a:ahLst/>
          <a:cxnLst/>
          <a:rect l="0" t="0" r="0" b="0"/>
          <a:pathLst>
            <a:path>
              <a:moveTo>
                <a:pt x="0" y="0"/>
              </a:moveTo>
              <a:lnTo>
                <a:pt x="0" y="374637"/>
              </a:lnTo>
              <a:lnTo>
                <a:pt x="2310307" y="374637"/>
              </a:lnTo>
              <a:lnTo>
                <a:pt x="2310307" y="54974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E81AC-4DF2-450E-8D29-3EE133DF067F}">
      <dsp:nvSpPr>
        <dsp:cNvPr id="0" name=""/>
        <dsp:cNvSpPr/>
      </dsp:nvSpPr>
      <dsp:spPr>
        <a:xfrm>
          <a:off x="2102926" y="3776755"/>
          <a:ext cx="1155153" cy="549748"/>
        </a:xfrm>
        <a:custGeom>
          <a:avLst/>
          <a:gdLst/>
          <a:ahLst/>
          <a:cxnLst/>
          <a:rect l="0" t="0" r="0" b="0"/>
          <a:pathLst>
            <a:path>
              <a:moveTo>
                <a:pt x="0" y="0"/>
              </a:moveTo>
              <a:lnTo>
                <a:pt x="0" y="374637"/>
              </a:lnTo>
              <a:lnTo>
                <a:pt x="1155153" y="374637"/>
              </a:lnTo>
              <a:lnTo>
                <a:pt x="1155153" y="549748"/>
              </a:lnTo>
            </a:path>
          </a:pathLst>
        </a:custGeom>
        <a:noFill/>
        <a:ln w="25400"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665484-688C-471E-A15C-5A89D0F3E786}">
      <dsp:nvSpPr>
        <dsp:cNvPr id="0" name=""/>
        <dsp:cNvSpPr/>
      </dsp:nvSpPr>
      <dsp:spPr>
        <a:xfrm>
          <a:off x="947773" y="3776755"/>
          <a:ext cx="1155153" cy="549748"/>
        </a:xfrm>
        <a:custGeom>
          <a:avLst/>
          <a:gdLst/>
          <a:ahLst/>
          <a:cxnLst/>
          <a:rect l="0" t="0" r="0" b="0"/>
          <a:pathLst>
            <a:path>
              <a:moveTo>
                <a:pt x="1155153" y="0"/>
              </a:moveTo>
              <a:lnTo>
                <a:pt x="1155153" y="374637"/>
              </a:lnTo>
              <a:lnTo>
                <a:pt x="0" y="374637"/>
              </a:lnTo>
              <a:lnTo>
                <a:pt x="0" y="549748"/>
              </a:lnTo>
            </a:path>
          </a:pathLst>
        </a:custGeom>
        <a:noFill/>
        <a:ln w="25400"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8B9C84-C30E-46EA-92E2-B35A284F9F97}">
      <dsp:nvSpPr>
        <dsp:cNvPr id="0" name=""/>
        <dsp:cNvSpPr/>
      </dsp:nvSpPr>
      <dsp:spPr>
        <a:xfrm>
          <a:off x="2102926" y="2026697"/>
          <a:ext cx="2310307" cy="549748"/>
        </a:xfrm>
        <a:custGeom>
          <a:avLst/>
          <a:gdLst/>
          <a:ahLst/>
          <a:cxnLst/>
          <a:rect l="0" t="0" r="0" b="0"/>
          <a:pathLst>
            <a:path>
              <a:moveTo>
                <a:pt x="2310307" y="0"/>
              </a:moveTo>
              <a:lnTo>
                <a:pt x="2310307" y="374637"/>
              </a:lnTo>
              <a:lnTo>
                <a:pt x="0" y="374637"/>
              </a:lnTo>
              <a:lnTo>
                <a:pt x="0" y="54974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3B3443-7EB0-4FDB-A788-E748BCD5C2AF}">
      <dsp:nvSpPr>
        <dsp:cNvPr id="0" name=""/>
        <dsp:cNvSpPr/>
      </dsp:nvSpPr>
      <dsp:spPr>
        <a:xfrm>
          <a:off x="3468108" y="826388"/>
          <a:ext cx="1890251" cy="1200309"/>
        </a:xfrm>
        <a:prstGeom prst="roundRect">
          <a:avLst>
            <a:gd name="adj" fmla="val 10000"/>
          </a:avLst>
        </a:prstGeom>
        <a:solidFill>
          <a:schemeClr val="accent2">
            <a:shade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212CEE-3B31-46BC-8A33-9B5C0A1DEB79}">
      <dsp:nvSpPr>
        <dsp:cNvPr id="0" name=""/>
        <dsp:cNvSpPr/>
      </dsp:nvSpPr>
      <dsp:spPr>
        <a:xfrm>
          <a:off x="3678136" y="1025914"/>
          <a:ext cx="1890251" cy="1200309"/>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t>عقيدتنا في كلام الله تعالى والقرآن</a:t>
          </a:r>
          <a:endParaRPr lang="ar-SA" sz="1800" kern="1200" dirty="0"/>
        </a:p>
      </dsp:txBody>
      <dsp:txXfrm>
        <a:off x="3713292" y="1061070"/>
        <a:ext cx="1819939" cy="1129997"/>
      </dsp:txXfrm>
    </dsp:sp>
    <dsp:sp modelId="{9ED88DFC-F2E5-41FE-9CEC-649C58206C4F}">
      <dsp:nvSpPr>
        <dsp:cNvPr id="0" name=""/>
        <dsp:cNvSpPr/>
      </dsp:nvSpPr>
      <dsp:spPr>
        <a:xfrm>
          <a:off x="1157801" y="2576445"/>
          <a:ext cx="1890251" cy="1200309"/>
        </a:xfrm>
        <a:prstGeom prst="roundRect">
          <a:avLst>
            <a:gd name="adj" fmla="val 10000"/>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484096-98D0-405D-9B26-A2CC23129CA7}">
      <dsp:nvSpPr>
        <dsp:cNvPr id="0" name=""/>
        <dsp:cNvSpPr/>
      </dsp:nvSpPr>
      <dsp:spPr>
        <a:xfrm>
          <a:off x="1367828" y="2775972"/>
          <a:ext cx="1890251" cy="1200309"/>
        </a:xfrm>
        <a:prstGeom prst="roundRect">
          <a:avLst>
            <a:gd name="adj" fmla="val 10000"/>
          </a:avLst>
        </a:prstGeom>
        <a:solidFill>
          <a:schemeClr val="lt1">
            <a:alpha val="90000"/>
            <a:hueOff val="0"/>
            <a:satOff val="0"/>
            <a:lumOff val="0"/>
            <a:alphaOff val="0"/>
          </a:schemeClr>
        </a:solidFill>
        <a:ln w="25400" cap="flat" cmpd="sng" algn="ctr">
          <a:solidFill>
            <a:schemeClr val="accent2">
              <a:tint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t>عقيدتنا في القرآن</a:t>
          </a:r>
          <a:endParaRPr lang="ar-SA" sz="1800" kern="1200" dirty="0"/>
        </a:p>
      </dsp:txBody>
      <dsp:txXfrm>
        <a:off x="1402984" y="2811128"/>
        <a:ext cx="1819939" cy="1129997"/>
      </dsp:txXfrm>
    </dsp:sp>
    <dsp:sp modelId="{3BF1A081-C07C-4B15-A55F-354457EABA26}">
      <dsp:nvSpPr>
        <dsp:cNvPr id="0" name=""/>
        <dsp:cNvSpPr/>
      </dsp:nvSpPr>
      <dsp:spPr>
        <a:xfrm>
          <a:off x="2647" y="4326503"/>
          <a:ext cx="1890251" cy="1200309"/>
        </a:xfrm>
        <a:prstGeom prst="roundRect">
          <a:avLst>
            <a:gd name="adj" fmla="val 10000"/>
          </a:avLst>
        </a:prstGeom>
        <a:solidFill>
          <a:schemeClr val="accent2">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9FC7D7-6221-4C76-ADA6-AE71375B7746}">
      <dsp:nvSpPr>
        <dsp:cNvPr id="0" name=""/>
        <dsp:cNvSpPr/>
      </dsp:nvSpPr>
      <dsp:spPr>
        <a:xfrm>
          <a:off x="212675" y="4526030"/>
          <a:ext cx="1890251" cy="1200309"/>
        </a:xfrm>
        <a:prstGeom prst="roundRect">
          <a:avLst>
            <a:gd name="adj" fmla="val 10000"/>
          </a:avLst>
        </a:prstGeom>
        <a:solidFill>
          <a:schemeClr val="lt1">
            <a:alpha val="90000"/>
            <a:hueOff val="0"/>
            <a:satOff val="0"/>
            <a:lumOff val="0"/>
            <a:alphaOff val="0"/>
          </a:schemeClr>
        </a:solidFill>
        <a:ln w="25400" cap="flat" cmpd="sng" algn="ctr">
          <a:solidFill>
            <a:schemeClr val="accent2">
              <a:tint val="7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t>فهو من الله بدأ وإليه يعود</a:t>
          </a:r>
        </a:p>
        <a:p>
          <a:pPr lvl="0" algn="ctr" defTabSz="800100" rtl="1">
            <a:lnSpc>
              <a:spcPct val="90000"/>
            </a:lnSpc>
            <a:spcBef>
              <a:spcPct val="0"/>
            </a:spcBef>
            <a:spcAft>
              <a:spcPct val="35000"/>
            </a:spcAft>
          </a:pPr>
          <a:r>
            <a:rPr lang="ar-SA" sz="1800" kern="1200" dirty="0" smtClean="0"/>
            <a:t> كلام الله غير مخلوق</a:t>
          </a:r>
          <a:endParaRPr lang="ar-SA" sz="1800" kern="1200" dirty="0"/>
        </a:p>
      </dsp:txBody>
      <dsp:txXfrm>
        <a:off x="247831" y="4561186"/>
        <a:ext cx="1819939" cy="1129997"/>
      </dsp:txXfrm>
    </dsp:sp>
    <dsp:sp modelId="{88A8D2F7-3CF6-41BF-8CB2-F57A7012213C}">
      <dsp:nvSpPr>
        <dsp:cNvPr id="0" name=""/>
        <dsp:cNvSpPr/>
      </dsp:nvSpPr>
      <dsp:spPr>
        <a:xfrm>
          <a:off x="2312954" y="4326503"/>
          <a:ext cx="1890251" cy="1200309"/>
        </a:xfrm>
        <a:prstGeom prst="roundRect">
          <a:avLst>
            <a:gd name="adj" fmla="val 10000"/>
          </a:avLst>
        </a:prstGeom>
        <a:solidFill>
          <a:schemeClr val="accent2">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C74DED-28ED-4DC3-8523-1182898911BB}">
      <dsp:nvSpPr>
        <dsp:cNvPr id="0" name=""/>
        <dsp:cNvSpPr/>
      </dsp:nvSpPr>
      <dsp:spPr>
        <a:xfrm>
          <a:off x="2522982" y="4526030"/>
          <a:ext cx="1890251" cy="1200309"/>
        </a:xfrm>
        <a:prstGeom prst="roundRect">
          <a:avLst>
            <a:gd name="adj" fmla="val 10000"/>
          </a:avLst>
        </a:prstGeom>
        <a:solidFill>
          <a:schemeClr val="lt1">
            <a:alpha val="90000"/>
            <a:hueOff val="0"/>
            <a:satOff val="0"/>
            <a:lumOff val="0"/>
            <a:alphaOff val="0"/>
          </a:schemeClr>
        </a:solidFill>
        <a:ln w="25400" cap="flat" cmpd="sng" algn="ctr">
          <a:solidFill>
            <a:schemeClr val="accent2">
              <a:tint val="7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t>أنه كلام الله تكلم به حقيقة وسمعه منه جبريل وبلغه رسوله وبلغه الرسول لأمته</a:t>
          </a:r>
          <a:endParaRPr lang="ar-SA" sz="1800" kern="1200" dirty="0"/>
        </a:p>
      </dsp:txBody>
      <dsp:txXfrm>
        <a:off x="2558138" y="4561186"/>
        <a:ext cx="1819939" cy="1129997"/>
      </dsp:txXfrm>
    </dsp:sp>
    <dsp:sp modelId="{FC2E2CF5-2181-48AF-9208-A6E39FEFF36E}">
      <dsp:nvSpPr>
        <dsp:cNvPr id="0" name=""/>
        <dsp:cNvSpPr/>
      </dsp:nvSpPr>
      <dsp:spPr>
        <a:xfrm>
          <a:off x="5778415" y="2576445"/>
          <a:ext cx="1890251" cy="1200309"/>
        </a:xfrm>
        <a:prstGeom prst="roundRect">
          <a:avLst>
            <a:gd name="adj" fmla="val 10000"/>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C6B3A8-6D51-433A-95BE-5A3875C4DA7E}">
      <dsp:nvSpPr>
        <dsp:cNvPr id="0" name=""/>
        <dsp:cNvSpPr/>
      </dsp:nvSpPr>
      <dsp:spPr>
        <a:xfrm>
          <a:off x="5988443" y="2775972"/>
          <a:ext cx="1890251" cy="1200309"/>
        </a:xfrm>
        <a:prstGeom prst="roundRect">
          <a:avLst>
            <a:gd name="adj" fmla="val 10000"/>
          </a:avLst>
        </a:prstGeom>
        <a:solidFill>
          <a:schemeClr val="lt1">
            <a:alpha val="90000"/>
            <a:hueOff val="0"/>
            <a:satOff val="0"/>
            <a:lumOff val="0"/>
            <a:alphaOff val="0"/>
          </a:schemeClr>
        </a:solidFill>
        <a:ln w="25400" cap="flat" cmpd="sng" algn="ctr">
          <a:solidFill>
            <a:schemeClr val="accent2">
              <a:tint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t>عقيدتنا في كلام الله تعالى</a:t>
          </a:r>
          <a:endParaRPr lang="ar-SA" sz="1800" kern="1200" dirty="0"/>
        </a:p>
      </dsp:txBody>
      <dsp:txXfrm>
        <a:off x="6023599" y="2811128"/>
        <a:ext cx="1819939" cy="1129997"/>
      </dsp:txXfrm>
    </dsp:sp>
    <dsp:sp modelId="{706809E2-AE46-47A4-8CED-A9EE1D8E4159}">
      <dsp:nvSpPr>
        <dsp:cNvPr id="0" name=""/>
        <dsp:cNvSpPr/>
      </dsp:nvSpPr>
      <dsp:spPr>
        <a:xfrm>
          <a:off x="6936216" y="4248471"/>
          <a:ext cx="1890251" cy="1200309"/>
        </a:xfrm>
        <a:prstGeom prst="roundRect">
          <a:avLst>
            <a:gd name="adj" fmla="val 10000"/>
          </a:avLst>
        </a:prstGeom>
        <a:solidFill>
          <a:schemeClr val="accent2">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EDD175-4470-422D-9103-0A182355F10C}">
      <dsp:nvSpPr>
        <dsp:cNvPr id="0" name=""/>
        <dsp:cNvSpPr/>
      </dsp:nvSpPr>
      <dsp:spPr>
        <a:xfrm>
          <a:off x="7146244" y="4447998"/>
          <a:ext cx="1890251" cy="1200309"/>
        </a:xfrm>
        <a:prstGeom prst="roundRect">
          <a:avLst>
            <a:gd name="adj" fmla="val 10000"/>
          </a:avLst>
        </a:prstGeom>
        <a:solidFill>
          <a:schemeClr val="lt1">
            <a:alpha val="90000"/>
            <a:hueOff val="0"/>
            <a:satOff val="0"/>
            <a:lumOff val="0"/>
            <a:alphaOff val="0"/>
          </a:schemeClr>
        </a:solidFill>
        <a:ln w="25400" cap="flat" cmpd="sng" algn="ctr">
          <a:solidFill>
            <a:schemeClr val="accent2">
              <a:tint val="7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latin typeface="Times New Roman" pitchFamily="18" charset="0"/>
              <a:ea typeface="Times New Roman" pitchFamily="18" charset="0"/>
              <a:cs typeface="AF_Hijaz" pitchFamily="2" charset="-78"/>
              <a:sym typeface="AGA Arabesque" pitchFamily="2" charset="2"/>
            </a:rPr>
            <a:t>صفة الكلام لله صفة  حقيقية فالله يتكلم بحرف وصوت كيف يشاء متى شاء </a:t>
          </a:r>
          <a:endParaRPr lang="ar-SA" sz="1800" kern="1200" dirty="0"/>
        </a:p>
      </dsp:txBody>
      <dsp:txXfrm>
        <a:off x="7181400" y="4483154"/>
        <a:ext cx="1819939" cy="1129997"/>
      </dsp:txXfrm>
    </dsp:sp>
    <dsp:sp modelId="{F7CC4B8C-C73E-468C-92E5-5573BB0CBA98}">
      <dsp:nvSpPr>
        <dsp:cNvPr id="0" name=""/>
        <dsp:cNvSpPr/>
      </dsp:nvSpPr>
      <dsp:spPr>
        <a:xfrm>
          <a:off x="4433976" y="4408988"/>
          <a:ext cx="1890251" cy="1200309"/>
        </a:xfrm>
        <a:prstGeom prst="roundRect">
          <a:avLst>
            <a:gd name="adj" fmla="val 10000"/>
          </a:avLst>
        </a:prstGeom>
        <a:solidFill>
          <a:schemeClr val="accent2">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F0B0FA-3F6C-4AE1-97C2-9F24E9E1224D}">
      <dsp:nvSpPr>
        <dsp:cNvPr id="0" name=""/>
        <dsp:cNvSpPr/>
      </dsp:nvSpPr>
      <dsp:spPr>
        <a:xfrm>
          <a:off x="4644004" y="4608515"/>
          <a:ext cx="1890251" cy="1200309"/>
        </a:xfrm>
        <a:prstGeom prst="roundRect">
          <a:avLst>
            <a:gd name="adj" fmla="val 10000"/>
          </a:avLst>
        </a:prstGeom>
        <a:solidFill>
          <a:schemeClr val="lt1">
            <a:alpha val="90000"/>
            <a:hueOff val="0"/>
            <a:satOff val="0"/>
            <a:lumOff val="0"/>
            <a:alphaOff val="0"/>
          </a:schemeClr>
        </a:solidFill>
        <a:ln w="25400" cap="flat" cmpd="sng" algn="ctr">
          <a:solidFill>
            <a:schemeClr val="accent2">
              <a:tint val="7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t>وكلامه سبحانه قديم النوع متجدد الآحاد</a:t>
          </a:r>
          <a:endParaRPr lang="ar-SA" sz="1800" kern="1200" dirty="0"/>
        </a:p>
      </dsp:txBody>
      <dsp:txXfrm>
        <a:off x="4679160" y="4643671"/>
        <a:ext cx="1819939" cy="112999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1279214" y="1930388"/>
          <a:ext cx="681931" cy="68193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1">
            <a:lnSpc>
              <a:spcPct val="90000"/>
            </a:lnSpc>
            <a:spcBef>
              <a:spcPct val="0"/>
            </a:spcBef>
            <a:spcAft>
              <a:spcPct val="35000"/>
            </a:spcAft>
          </a:pPr>
          <a:r>
            <a:rPr lang="ar-SA" sz="1700" b="1" kern="1200" dirty="0" smtClean="0">
              <a:solidFill>
                <a:schemeClr val="tx1"/>
              </a:solidFill>
            </a:rPr>
            <a:t>فضائل القرآن</a:t>
          </a:r>
          <a:endParaRPr lang="ar-SA" sz="1700" b="1" kern="1200" dirty="0">
            <a:solidFill>
              <a:schemeClr val="tx1"/>
            </a:solidFill>
          </a:endParaRPr>
        </a:p>
      </dsp:txBody>
      <dsp:txXfrm>
        <a:off x="1379080" y="2030254"/>
        <a:ext cx="482199" cy="482199"/>
      </dsp:txXfrm>
    </dsp:sp>
    <dsp:sp modelId="{B132E3CF-D8BA-4881-80F3-B3161DCD7A34}">
      <dsp:nvSpPr>
        <dsp:cNvPr id="0" name=""/>
        <dsp:cNvSpPr/>
      </dsp:nvSpPr>
      <dsp:spPr>
        <a:xfrm rot="16200000">
          <a:off x="1312703" y="1603971"/>
          <a:ext cx="614952" cy="37880"/>
        </a:xfrm>
        <a:custGeom>
          <a:avLst/>
          <a:gdLst/>
          <a:ahLst/>
          <a:cxnLst/>
          <a:rect l="0" t="0" r="0" b="0"/>
          <a:pathLst>
            <a:path>
              <a:moveTo>
                <a:pt x="0" y="18940"/>
              </a:moveTo>
              <a:lnTo>
                <a:pt x="614952"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604806" y="1607538"/>
        <a:ext cx="30747" cy="30747"/>
      </dsp:txXfrm>
    </dsp:sp>
    <dsp:sp modelId="{63F85F04-0E59-49DD-B031-7741C1D61164}">
      <dsp:nvSpPr>
        <dsp:cNvPr id="0" name=""/>
        <dsp:cNvSpPr/>
      </dsp:nvSpPr>
      <dsp:spPr>
        <a:xfrm>
          <a:off x="1279214" y="633504"/>
          <a:ext cx="681931" cy="681931"/>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smtClean="0">
              <a:solidFill>
                <a:schemeClr val="tx1"/>
              </a:solidFill>
            </a:rPr>
            <a:t>هداية</a:t>
          </a:r>
          <a:endParaRPr lang="ar-SA" sz="1100" b="1" kern="1200" dirty="0">
            <a:solidFill>
              <a:schemeClr val="tx1"/>
            </a:solidFill>
          </a:endParaRPr>
        </a:p>
      </dsp:txBody>
      <dsp:txXfrm>
        <a:off x="1379080" y="733370"/>
        <a:ext cx="482199" cy="482199"/>
      </dsp:txXfrm>
    </dsp:sp>
    <dsp:sp modelId="{8E95368B-C32F-4434-80A5-6353FDDDB090}">
      <dsp:nvSpPr>
        <dsp:cNvPr id="0" name=""/>
        <dsp:cNvSpPr/>
      </dsp:nvSpPr>
      <dsp:spPr>
        <a:xfrm rot="18600000">
          <a:off x="1729514" y="1755678"/>
          <a:ext cx="614952" cy="37880"/>
        </a:xfrm>
        <a:custGeom>
          <a:avLst/>
          <a:gdLst/>
          <a:ahLst/>
          <a:cxnLst/>
          <a:rect l="0" t="0" r="0" b="0"/>
          <a:pathLst>
            <a:path>
              <a:moveTo>
                <a:pt x="0" y="18940"/>
              </a:moveTo>
              <a:lnTo>
                <a:pt x="614952"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2021616" y="1759244"/>
        <a:ext cx="30747" cy="30747"/>
      </dsp:txXfrm>
    </dsp:sp>
    <dsp:sp modelId="{22EF0B7C-2C51-4F9D-97A2-3553C454BB2F}">
      <dsp:nvSpPr>
        <dsp:cNvPr id="0" name=""/>
        <dsp:cNvSpPr/>
      </dsp:nvSpPr>
      <dsp:spPr>
        <a:xfrm>
          <a:off x="2112834" y="936917"/>
          <a:ext cx="681931" cy="681931"/>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smtClean="0">
              <a:solidFill>
                <a:schemeClr val="tx1"/>
              </a:solidFill>
            </a:rPr>
            <a:t>كلام الله</a:t>
          </a:r>
          <a:endParaRPr lang="ar-SA" sz="1100" b="1" kern="1200" dirty="0">
            <a:solidFill>
              <a:schemeClr val="tx1"/>
            </a:solidFill>
          </a:endParaRPr>
        </a:p>
      </dsp:txBody>
      <dsp:txXfrm>
        <a:off x="2212700" y="1036783"/>
        <a:ext cx="482199" cy="482199"/>
      </dsp:txXfrm>
    </dsp:sp>
    <dsp:sp modelId="{782B0502-6A3B-4325-8F92-AE890A5EB020}">
      <dsp:nvSpPr>
        <dsp:cNvPr id="0" name=""/>
        <dsp:cNvSpPr/>
      </dsp:nvSpPr>
      <dsp:spPr>
        <a:xfrm rot="21000000">
          <a:off x="1951294" y="2139812"/>
          <a:ext cx="614952" cy="37880"/>
        </a:xfrm>
        <a:custGeom>
          <a:avLst/>
          <a:gdLst/>
          <a:ahLst/>
          <a:cxnLst/>
          <a:rect l="0" t="0" r="0" b="0"/>
          <a:pathLst>
            <a:path>
              <a:moveTo>
                <a:pt x="0" y="18940"/>
              </a:moveTo>
              <a:lnTo>
                <a:pt x="614952"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2243396" y="2143379"/>
        <a:ext cx="30747" cy="30747"/>
      </dsp:txXfrm>
    </dsp:sp>
    <dsp:sp modelId="{DF3743A9-5134-42D5-A409-6710D1FDE072}">
      <dsp:nvSpPr>
        <dsp:cNvPr id="0" name=""/>
        <dsp:cNvSpPr/>
      </dsp:nvSpPr>
      <dsp:spPr>
        <a:xfrm>
          <a:off x="2556395" y="1705186"/>
          <a:ext cx="681931" cy="681931"/>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smtClean="0">
              <a:solidFill>
                <a:schemeClr val="tx1"/>
              </a:solidFill>
            </a:rPr>
            <a:t>يذكرك الله</a:t>
          </a:r>
          <a:endParaRPr lang="ar-SA" sz="1100" b="1" kern="1200" dirty="0">
            <a:solidFill>
              <a:schemeClr val="tx1"/>
            </a:solidFill>
          </a:endParaRPr>
        </a:p>
      </dsp:txBody>
      <dsp:txXfrm>
        <a:off x="2656261" y="1805052"/>
        <a:ext cx="482199" cy="482199"/>
      </dsp:txXfrm>
    </dsp:sp>
    <dsp:sp modelId="{1B418A4E-796E-481F-A44E-B6782D096B34}">
      <dsp:nvSpPr>
        <dsp:cNvPr id="0" name=""/>
        <dsp:cNvSpPr/>
      </dsp:nvSpPr>
      <dsp:spPr>
        <a:xfrm rot="1800000">
          <a:off x="1874270" y="2576634"/>
          <a:ext cx="614952" cy="37880"/>
        </a:xfrm>
        <a:custGeom>
          <a:avLst/>
          <a:gdLst/>
          <a:ahLst/>
          <a:cxnLst/>
          <a:rect l="0" t="0" r="0" b="0"/>
          <a:pathLst>
            <a:path>
              <a:moveTo>
                <a:pt x="0" y="18940"/>
              </a:moveTo>
              <a:lnTo>
                <a:pt x="614952"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2166373" y="2580200"/>
        <a:ext cx="30747" cy="30747"/>
      </dsp:txXfrm>
    </dsp:sp>
    <dsp:sp modelId="{99E68709-B468-4491-ACD7-9627CFAF54DF}">
      <dsp:nvSpPr>
        <dsp:cNvPr id="0" name=""/>
        <dsp:cNvSpPr/>
      </dsp:nvSpPr>
      <dsp:spPr>
        <a:xfrm>
          <a:off x="2402348" y="2578829"/>
          <a:ext cx="681931" cy="681931"/>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smtClean="0">
              <a:solidFill>
                <a:schemeClr val="tx1"/>
              </a:solidFill>
            </a:rPr>
            <a:t>فرقان</a:t>
          </a:r>
          <a:endParaRPr lang="ar-SA" sz="1100" b="1" kern="1200" dirty="0">
            <a:solidFill>
              <a:schemeClr val="tx1"/>
            </a:solidFill>
          </a:endParaRPr>
        </a:p>
      </dsp:txBody>
      <dsp:txXfrm>
        <a:off x="2502214" y="2678695"/>
        <a:ext cx="482199" cy="482199"/>
      </dsp:txXfrm>
    </dsp:sp>
    <dsp:sp modelId="{FB4E91FB-B11C-4E48-80E1-504D4582FBB5}">
      <dsp:nvSpPr>
        <dsp:cNvPr id="0" name=""/>
        <dsp:cNvSpPr/>
      </dsp:nvSpPr>
      <dsp:spPr>
        <a:xfrm rot="4200000">
          <a:off x="1534484" y="2861749"/>
          <a:ext cx="614952" cy="37880"/>
        </a:xfrm>
        <a:custGeom>
          <a:avLst/>
          <a:gdLst/>
          <a:ahLst/>
          <a:cxnLst/>
          <a:rect l="0" t="0" r="0" b="0"/>
          <a:pathLst>
            <a:path>
              <a:moveTo>
                <a:pt x="0" y="18940"/>
              </a:moveTo>
              <a:lnTo>
                <a:pt x="614952"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826586" y="2865315"/>
        <a:ext cx="30747" cy="30747"/>
      </dsp:txXfrm>
    </dsp:sp>
    <dsp:sp modelId="{BDC8CBCF-D045-4F61-BDB7-1B4C43C13C4B}">
      <dsp:nvSpPr>
        <dsp:cNvPr id="0" name=""/>
        <dsp:cNvSpPr/>
      </dsp:nvSpPr>
      <dsp:spPr>
        <a:xfrm>
          <a:off x="1722774" y="3149059"/>
          <a:ext cx="681931" cy="681931"/>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smtClean="0">
              <a:solidFill>
                <a:schemeClr val="tx1"/>
              </a:solidFill>
            </a:rPr>
            <a:t>حسنات</a:t>
          </a:r>
          <a:endParaRPr lang="ar-SA" sz="1100" b="1" kern="1200" dirty="0">
            <a:solidFill>
              <a:schemeClr val="tx1"/>
            </a:solidFill>
          </a:endParaRPr>
        </a:p>
      </dsp:txBody>
      <dsp:txXfrm>
        <a:off x="1822640" y="3248925"/>
        <a:ext cx="482199" cy="482199"/>
      </dsp:txXfrm>
    </dsp:sp>
    <dsp:sp modelId="{EE339480-3371-49A5-BD15-5AF5783F9C0C}">
      <dsp:nvSpPr>
        <dsp:cNvPr id="0" name=""/>
        <dsp:cNvSpPr/>
      </dsp:nvSpPr>
      <dsp:spPr>
        <a:xfrm rot="6600000">
          <a:off x="1090923" y="2861749"/>
          <a:ext cx="614952" cy="37880"/>
        </a:xfrm>
        <a:custGeom>
          <a:avLst/>
          <a:gdLst/>
          <a:ahLst/>
          <a:cxnLst/>
          <a:rect l="0" t="0" r="0" b="0"/>
          <a:pathLst>
            <a:path>
              <a:moveTo>
                <a:pt x="0" y="18940"/>
              </a:moveTo>
              <a:lnTo>
                <a:pt x="614952"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1383026" y="2865315"/>
        <a:ext cx="30747" cy="30747"/>
      </dsp:txXfrm>
    </dsp:sp>
    <dsp:sp modelId="{2399884B-76D5-4CE8-9119-AD48A2EFAEEC}">
      <dsp:nvSpPr>
        <dsp:cNvPr id="0" name=""/>
        <dsp:cNvSpPr/>
      </dsp:nvSpPr>
      <dsp:spPr>
        <a:xfrm>
          <a:off x="835654" y="3149059"/>
          <a:ext cx="681931" cy="681931"/>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smtClean="0">
              <a:solidFill>
                <a:schemeClr val="tx1"/>
              </a:solidFill>
            </a:rPr>
            <a:t>شفاعة</a:t>
          </a:r>
          <a:endParaRPr lang="ar-SA" sz="1100" b="1" kern="1200" dirty="0">
            <a:solidFill>
              <a:schemeClr val="tx1"/>
            </a:solidFill>
          </a:endParaRPr>
        </a:p>
      </dsp:txBody>
      <dsp:txXfrm>
        <a:off x="935520" y="3248925"/>
        <a:ext cx="482199" cy="482199"/>
      </dsp:txXfrm>
    </dsp:sp>
    <dsp:sp modelId="{650B9306-7107-4053-A8C0-3202CE8E9337}">
      <dsp:nvSpPr>
        <dsp:cNvPr id="0" name=""/>
        <dsp:cNvSpPr/>
      </dsp:nvSpPr>
      <dsp:spPr>
        <a:xfrm rot="9000000">
          <a:off x="751137" y="2576634"/>
          <a:ext cx="614952" cy="37880"/>
        </a:xfrm>
        <a:custGeom>
          <a:avLst/>
          <a:gdLst/>
          <a:ahLst/>
          <a:cxnLst/>
          <a:rect l="0" t="0" r="0" b="0"/>
          <a:pathLst>
            <a:path>
              <a:moveTo>
                <a:pt x="0" y="18940"/>
              </a:moveTo>
              <a:lnTo>
                <a:pt x="614952"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1043239" y="2580200"/>
        <a:ext cx="30747" cy="30747"/>
      </dsp:txXfrm>
    </dsp:sp>
    <dsp:sp modelId="{A3837B94-5B8F-4B5E-BA73-793C9452E94C}">
      <dsp:nvSpPr>
        <dsp:cNvPr id="0" name=""/>
        <dsp:cNvSpPr/>
      </dsp:nvSpPr>
      <dsp:spPr>
        <a:xfrm>
          <a:off x="156080" y="2578829"/>
          <a:ext cx="681931" cy="681931"/>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smtClean="0">
              <a:solidFill>
                <a:schemeClr val="tx1"/>
              </a:solidFill>
            </a:rPr>
            <a:t>خيرية</a:t>
          </a:r>
          <a:endParaRPr lang="ar-SA" sz="1100" b="1" kern="1200" dirty="0">
            <a:solidFill>
              <a:schemeClr val="tx1"/>
            </a:solidFill>
          </a:endParaRPr>
        </a:p>
      </dsp:txBody>
      <dsp:txXfrm>
        <a:off x="255946" y="2678695"/>
        <a:ext cx="482199" cy="482199"/>
      </dsp:txXfrm>
    </dsp:sp>
    <dsp:sp modelId="{3A0C77B2-7F5E-40C5-8C5F-B86E5A315F96}">
      <dsp:nvSpPr>
        <dsp:cNvPr id="0" name=""/>
        <dsp:cNvSpPr/>
      </dsp:nvSpPr>
      <dsp:spPr>
        <a:xfrm rot="11400000">
          <a:off x="674113" y="2139812"/>
          <a:ext cx="614952" cy="37880"/>
        </a:xfrm>
        <a:custGeom>
          <a:avLst/>
          <a:gdLst/>
          <a:ahLst/>
          <a:cxnLst/>
          <a:rect l="0" t="0" r="0" b="0"/>
          <a:pathLst>
            <a:path>
              <a:moveTo>
                <a:pt x="0" y="18940"/>
              </a:moveTo>
              <a:lnTo>
                <a:pt x="614952"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966215" y="2143379"/>
        <a:ext cx="30747" cy="30747"/>
      </dsp:txXfrm>
    </dsp:sp>
    <dsp:sp modelId="{3ABEC3B0-2273-47CB-A954-D15059783A6C}">
      <dsp:nvSpPr>
        <dsp:cNvPr id="0" name=""/>
        <dsp:cNvSpPr/>
      </dsp:nvSpPr>
      <dsp:spPr>
        <a:xfrm>
          <a:off x="2033" y="1705186"/>
          <a:ext cx="681931" cy="681931"/>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smtClean="0">
              <a:solidFill>
                <a:schemeClr val="tx1"/>
              </a:solidFill>
            </a:rPr>
            <a:t>رفعة في الدرجات في الآخرة</a:t>
          </a:r>
          <a:endParaRPr lang="ar-SA" sz="1100" b="1" kern="1200" dirty="0">
            <a:solidFill>
              <a:schemeClr val="tx1"/>
            </a:solidFill>
          </a:endParaRPr>
        </a:p>
      </dsp:txBody>
      <dsp:txXfrm>
        <a:off x="101899" y="1805052"/>
        <a:ext cx="482199" cy="482199"/>
      </dsp:txXfrm>
    </dsp:sp>
    <dsp:sp modelId="{FA5E5FF1-43D3-433B-A5B0-1D3070BB345F}">
      <dsp:nvSpPr>
        <dsp:cNvPr id="0" name=""/>
        <dsp:cNvSpPr/>
      </dsp:nvSpPr>
      <dsp:spPr>
        <a:xfrm rot="13800000">
          <a:off x="895893" y="1755678"/>
          <a:ext cx="614952" cy="37880"/>
        </a:xfrm>
        <a:custGeom>
          <a:avLst/>
          <a:gdLst/>
          <a:ahLst/>
          <a:cxnLst/>
          <a:rect l="0" t="0" r="0" b="0"/>
          <a:pathLst>
            <a:path>
              <a:moveTo>
                <a:pt x="0" y="18940"/>
              </a:moveTo>
              <a:lnTo>
                <a:pt x="614952"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1187995" y="1759244"/>
        <a:ext cx="30747" cy="30747"/>
      </dsp:txXfrm>
    </dsp:sp>
    <dsp:sp modelId="{746267A2-44A9-44A0-814D-0AA86F82AA82}">
      <dsp:nvSpPr>
        <dsp:cNvPr id="0" name=""/>
        <dsp:cNvSpPr/>
      </dsp:nvSpPr>
      <dsp:spPr>
        <a:xfrm>
          <a:off x="445593" y="936917"/>
          <a:ext cx="681931" cy="681931"/>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ar-SA" sz="1100" b="1" kern="1200" dirty="0" smtClean="0">
              <a:solidFill>
                <a:schemeClr val="tx1"/>
              </a:solidFill>
            </a:rPr>
            <a:t>نور</a:t>
          </a:r>
          <a:endParaRPr lang="ar-SA" sz="1100" b="1" kern="1200" dirty="0">
            <a:solidFill>
              <a:schemeClr val="tx1"/>
            </a:solidFill>
          </a:endParaRPr>
        </a:p>
      </dsp:txBody>
      <dsp:txXfrm>
        <a:off x="545459" y="1036783"/>
        <a:ext cx="482199" cy="4821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183E8-E01A-410F-B524-81D3B3D60F43}">
      <dsp:nvSpPr>
        <dsp:cNvPr id="0" name=""/>
        <dsp:cNvSpPr/>
      </dsp:nvSpPr>
      <dsp:spPr>
        <a:xfrm>
          <a:off x="795955" y="856292"/>
          <a:ext cx="424312" cy="42431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1">
            <a:lnSpc>
              <a:spcPct val="90000"/>
            </a:lnSpc>
            <a:spcBef>
              <a:spcPct val="0"/>
            </a:spcBef>
            <a:spcAft>
              <a:spcPct val="35000"/>
            </a:spcAft>
          </a:pPr>
          <a:r>
            <a:rPr lang="ar-SA" sz="1000" b="1" kern="1200" dirty="0" smtClean="0">
              <a:solidFill>
                <a:schemeClr val="tx1"/>
              </a:solidFill>
            </a:rPr>
            <a:t>فضائل القرآن</a:t>
          </a:r>
          <a:endParaRPr lang="ar-SA" sz="1000" b="1" kern="1200" dirty="0">
            <a:solidFill>
              <a:schemeClr val="tx1"/>
            </a:solidFill>
          </a:endParaRPr>
        </a:p>
      </dsp:txBody>
      <dsp:txXfrm>
        <a:off x="858094" y="918431"/>
        <a:ext cx="300034" cy="300034"/>
      </dsp:txXfrm>
    </dsp:sp>
    <dsp:sp modelId="{B132E3CF-D8BA-4881-80F3-B3161DCD7A34}">
      <dsp:nvSpPr>
        <dsp:cNvPr id="0" name=""/>
        <dsp:cNvSpPr/>
      </dsp:nvSpPr>
      <dsp:spPr>
        <a:xfrm rot="16200000">
          <a:off x="816793" y="646033"/>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998546" y="655407"/>
        <a:ext cx="19131" cy="19131"/>
      </dsp:txXfrm>
    </dsp:sp>
    <dsp:sp modelId="{63F85F04-0E59-49DD-B031-7741C1D61164}">
      <dsp:nvSpPr>
        <dsp:cNvPr id="0" name=""/>
        <dsp:cNvSpPr/>
      </dsp:nvSpPr>
      <dsp:spPr>
        <a:xfrm>
          <a:off x="795955" y="49342"/>
          <a:ext cx="424312" cy="4243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هداية</a:t>
          </a:r>
          <a:endParaRPr lang="ar-SA" sz="700" b="1" kern="1200" dirty="0">
            <a:solidFill>
              <a:schemeClr val="tx1"/>
            </a:solidFill>
          </a:endParaRPr>
        </a:p>
      </dsp:txBody>
      <dsp:txXfrm>
        <a:off x="858094" y="111481"/>
        <a:ext cx="300034" cy="300034"/>
      </dsp:txXfrm>
    </dsp:sp>
    <dsp:sp modelId="{8E95368B-C32F-4434-80A5-6353FDDDB090}">
      <dsp:nvSpPr>
        <dsp:cNvPr id="0" name=""/>
        <dsp:cNvSpPr/>
      </dsp:nvSpPr>
      <dsp:spPr>
        <a:xfrm rot="18600000">
          <a:off x="1076142"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257894" y="749802"/>
        <a:ext cx="19131" cy="19131"/>
      </dsp:txXfrm>
    </dsp:sp>
    <dsp:sp modelId="{22EF0B7C-2C51-4F9D-97A2-3553C454BB2F}">
      <dsp:nvSpPr>
        <dsp:cNvPr id="0" name=""/>
        <dsp:cNvSpPr/>
      </dsp:nvSpPr>
      <dsp:spPr>
        <a:xfrm>
          <a:off x="1314652" y="238132"/>
          <a:ext cx="424312" cy="424312"/>
        </a:xfrm>
        <a:prstGeom prst="ellipse">
          <a:avLst/>
        </a:prstGeom>
        <a:solidFill>
          <a:schemeClr val="accent5">
            <a:hueOff val="-1241735"/>
            <a:satOff val="4976"/>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كلام الله</a:t>
          </a:r>
          <a:endParaRPr lang="ar-SA" sz="700" b="1" kern="1200" dirty="0">
            <a:solidFill>
              <a:schemeClr val="tx1"/>
            </a:solidFill>
          </a:endParaRPr>
        </a:p>
      </dsp:txBody>
      <dsp:txXfrm>
        <a:off x="1376791" y="300271"/>
        <a:ext cx="300034" cy="300034"/>
      </dsp:txXfrm>
    </dsp:sp>
    <dsp:sp modelId="{782B0502-6A3B-4325-8F92-AE890A5EB020}">
      <dsp:nvSpPr>
        <dsp:cNvPr id="0" name=""/>
        <dsp:cNvSpPr/>
      </dsp:nvSpPr>
      <dsp:spPr>
        <a:xfrm rot="21000000">
          <a:off x="121413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95891" y="988819"/>
        <a:ext cx="19131" cy="19131"/>
      </dsp:txXfrm>
    </dsp:sp>
    <dsp:sp modelId="{DF3743A9-5134-42D5-A409-6710D1FDE072}">
      <dsp:nvSpPr>
        <dsp:cNvPr id="0" name=""/>
        <dsp:cNvSpPr/>
      </dsp:nvSpPr>
      <dsp:spPr>
        <a:xfrm>
          <a:off x="1590645" y="716166"/>
          <a:ext cx="424312" cy="424312"/>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يذكرك الله</a:t>
          </a:r>
          <a:endParaRPr lang="ar-SA" sz="700" b="1" kern="1200" dirty="0">
            <a:solidFill>
              <a:schemeClr val="tx1"/>
            </a:solidFill>
          </a:endParaRPr>
        </a:p>
      </dsp:txBody>
      <dsp:txXfrm>
        <a:off x="1652784" y="778305"/>
        <a:ext cx="300034" cy="300034"/>
      </dsp:txXfrm>
    </dsp:sp>
    <dsp:sp modelId="{1B418A4E-796E-481F-A44E-B6782D096B34}">
      <dsp:nvSpPr>
        <dsp:cNvPr id="0" name=""/>
        <dsp:cNvSpPr/>
      </dsp:nvSpPr>
      <dsp:spPr>
        <a:xfrm rot="1800000">
          <a:off x="1166213"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347965" y="1260619"/>
        <a:ext cx="19131" cy="19131"/>
      </dsp:txXfrm>
    </dsp:sp>
    <dsp:sp modelId="{99E68709-B468-4491-ACD7-9627CFAF54DF}">
      <dsp:nvSpPr>
        <dsp:cNvPr id="0" name=""/>
        <dsp:cNvSpPr/>
      </dsp:nvSpPr>
      <dsp:spPr>
        <a:xfrm>
          <a:off x="1494794" y="1259766"/>
          <a:ext cx="424312" cy="424312"/>
        </a:xfrm>
        <a:prstGeom prst="ellipse">
          <a:avLst/>
        </a:prstGeom>
        <a:solidFill>
          <a:schemeClr val="accent5">
            <a:hueOff val="-3725204"/>
            <a:satOff val="14929"/>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فرقان</a:t>
          </a:r>
          <a:endParaRPr lang="ar-SA" sz="700" b="1" kern="1200" dirty="0">
            <a:solidFill>
              <a:schemeClr val="tx1"/>
            </a:solidFill>
          </a:endParaRPr>
        </a:p>
      </dsp:txBody>
      <dsp:txXfrm>
        <a:off x="1556933" y="1321905"/>
        <a:ext cx="300034" cy="300034"/>
      </dsp:txXfrm>
    </dsp:sp>
    <dsp:sp modelId="{FB4E91FB-B11C-4E48-80E1-504D4582FBB5}">
      <dsp:nvSpPr>
        <dsp:cNvPr id="0" name=""/>
        <dsp:cNvSpPr/>
      </dsp:nvSpPr>
      <dsp:spPr>
        <a:xfrm rot="4200000">
          <a:off x="954790"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a:off x="1136542" y="1438024"/>
        <a:ext cx="19131" cy="19131"/>
      </dsp:txXfrm>
    </dsp:sp>
    <dsp:sp modelId="{BDC8CBCF-D045-4F61-BDB7-1B4C43C13C4B}">
      <dsp:nvSpPr>
        <dsp:cNvPr id="0" name=""/>
        <dsp:cNvSpPr/>
      </dsp:nvSpPr>
      <dsp:spPr>
        <a:xfrm>
          <a:off x="1071948" y="1614576"/>
          <a:ext cx="424312" cy="424312"/>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حسنات</a:t>
          </a:r>
          <a:endParaRPr lang="ar-SA" sz="700" b="1" kern="1200" dirty="0">
            <a:solidFill>
              <a:schemeClr val="tx1"/>
            </a:solidFill>
          </a:endParaRPr>
        </a:p>
      </dsp:txBody>
      <dsp:txXfrm>
        <a:off x="1134087" y="1676715"/>
        <a:ext cx="300034" cy="300034"/>
      </dsp:txXfrm>
    </dsp:sp>
    <dsp:sp modelId="{EE339480-3371-49A5-BD15-5AF5783F9C0C}">
      <dsp:nvSpPr>
        <dsp:cNvPr id="0" name=""/>
        <dsp:cNvSpPr/>
      </dsp:nvSpPr>
      <dsp:spPr>
        <a:xfrm rot="6600000">
          <a:off x="678797" y="1428650"/>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860549" y="1438024"/>
        <a:ext cx="19131" cy="19131"/>
      </dsp:txXfrm>
    </dsp:sp>
    <dsp:sp modelId="{2399884B-76D5-4CE8-9119-AD48A2EFAEEC}">
      <dsp:nvSpPr>
        <dsp:cNvPr id="0" name=""/>
        <dsp:cNvSpPr/>
      </dsp:nvSpPr>
      <dsp:spPr>
        <a:xfrm>
          <a:off x="519962" y="1614576"/>
          <a:ext cx="424312" cy="424312"/>
        </a:xfrm>
        <a:prstGeom prst="ellipse">
          <a:avLst/>
        </a:prstGeom>
        <a:solidFill>
          <a:schemeClr val="accent5">
            <a:hueOff val="-6208672"/>
            <a:satOff val="24882"/>
            <a:lumOff val="5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شفاعة</a:t>
          </a:r>
          <a:endParaRPr lang="ar-SA" sz="700" b="1" kern="1200" dirty="0">
            <a:solidFill>
              <a:schemeClr val="tx1"/>
            </a:solidFill>
          </a:endParaRPr>
        </a:p>
      </dsp:txBody>
      <dsp:txXfrm>
        <a:off x="582101" y="1676715"/>
        <a:ext cx="300034" cy="300034"/>
      </dsp:txXfrm>
    </dsp:sp>
    <dsp:sp modelId="{650B9306-7107-4053-A8C0-3202CE8E9337}">
      <dsp:nvSpPr>
        <dsp:cNvPr id="0" name=""/>
        <dsp:cNvSpPr/>
      </dsp:nvSpPr>
      <dsp:spPr>
        <a:xfrm rot="9000000">
          <a:off x="467374" y="12512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49126" y="1260619"/>
        <a:ext cx="19131" cy="19131"/>
      </dsp:txXfrm>
    </dsp:sp>
    <dsp:sp modelId="{A3837B94-5B8F-4B5E-BA73-793C9452E94C}">
      <dsp:nvSpPr>
        <dsp:cNvPr id="0" name=""/>
        <dsp:cNvSpPr/>
      </dsp:nvSpPr>
      <dsp:spPr>
        <a:xfrm>
          <a:off x="97116" y="1259766"/>
          <a:ext cx="424312" cy="424312"/>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خيرية</a:t>
          </a:r>
          <a:endParaRPr lang="ar-SA" sz="700" b="1" kern="1200" dirty="0">
            <a:solidFill>
              <a:schemeClr val="tx1"/>
            </a:solidFill>
          </a:endParaRPr>
        </a:p>
      </dsp:txBody>
      <dsp:txXfrm>
        <a:off x="159255" y="1321905"/>
        <a:ext cx="300034" cy="300034"/>
      </dsp:txXfrm>
    </dsp:sp>
    <dsp:sp modelId="{3A0C77B2-7F5E-40C5-8C5F-B86E5A315F96}">
      <dsp:nvSpPr>
        <dsp:cNvPr id="0" name=""/>
        <dsp:cNvSpPr/>
      </dsp:nvSpPr>
      <dsp:spPr>
        <a:xfrm rot="11400000">
          <a:off x="419448" y="979445"/>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601200" y="988819"/>
        <a:ext cx="19131" cy="19131"/>
      </dsp:txXfrm>
    </dsp:sp>
    <dsp:sp modelId="{3ABEC3B0-2273-47CB-A954-D15059783A6C}">
      <dsp:nvSpPr>
        <dsp:cNvPr id="0" name=""/>
        <dsp:cNvSpPr/>
      </dsp:nvSpPr>
      <dsp:spPr>
        <a:xfrm>
          <a:off x="1265" y="716166"/>
          <a:ext cx="424312" cy="424312"/>
        </a:xfrm>
        <a:prstGeom prst="ellipse">
          <a:avLst/>
        </a:prstGeom>
        <a:solidFill>
          <a:schemeClr val="accent5">
            <a:hueOff val="-8692142"/>
            <a:satOff val="34835"/>
            <a:lumOff val="7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رفعة في الدرجات في الآخرة</a:t>
          </a:r>
          <a:endParaRPr lang="ar-SA" sz="700" b="1" kern="1200" dirty="0">
            <a:solidFill>
              <a:schemeClr val="tx1"/>
            </a:solidFill>
          </a:endParaRPr>
        </a:p>
      </dsp:txBody>
      <dsp:txXfrm>
        <a:off x="63404" y="778305"/>
        <a:ext cx="300034" cy="300034"/>
      </dsp:txXfrm>
    </dsp:sp>
    <dsp:sp modelId="{FA5E5FF1-43D3-433B-A5B0-1D3070BB345F}">
      <dsp:nvSpPr>
        <dsp:cNvPr id="0" name=""/>
        <dsp:cNvSpPr/>
      </dsp:nvSpPr>
      <dsp:spPr>
        <a:xfrm rot="13800000">
          <a:off x="557444" y="740428"/>
          <a:ext cx="382636" cy="37880"/>
        </a:xfrm>
        <a:custGeom>
          <a:avLst/>
          <a:gdLst/>
          <a:ahLst/>
          <a:cxnLst/>
          <a:rect l="0" t="0" r="0" b="0"/>
          <a:pathLst>
            <a:path>
              <a:moveTo>
                <a:pt x="0" y="18940"/>
              </a:moveTo>
              <a:lnTo>
                <a:pt x="382636" y="1894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b="1" kern="1200">
            <a:solidFill>
              <a:schemeClr val="tx1"/>
            </a:solidFill>
          </a:endParaRPr>
        </a:p>
      </dsp:txBody>
      <dsp:txXfrm rot="10800000">
        <a:off x="739197" y="749802"/>
        <a:ext cx="19131" cy="19131"/>
      </dsp:txXfrm>
    </dsp:sp>
    <dsp:sp modelId="{746267A2-44A9-44A0-814D-0AA86F82AA82}">
      <dsp:nvSpPr>
        <dsp:cNvPr id="0" name=""/>
        <dsp:cNvSpPr/>
      </dsp:nvSpPr>
      <dsp:spPr>
        <a:xfrm>
          <a:off x="277258" y="238132"/>
          <a:ext cx="424312" cy="4243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rtl="1">
            <a:lnSpc>
              <a:spcPct val="90000"/>
            </a:lnSpc>
            <a:spcBef>
              <a:spcPct val="0"/>
            </a:spcBef>
            <a:spcAft>
              <a:spcPct val="35000"/>
            </a:spcAft>
          </a:pPr>
          <a:r>
            <a:rPr lang="ar-SA" sz="700" b="1" kern="1200" dirty="0" smtClean="0">
              <a:solidFill>
                <a:schemeClr val="tx1"/>
              </a:solidFill>
            </a:rPr>
            <a:t>نور</a:t>
          </a:r>
          <a:endParaRPr lang="ar-SA" sz="700" b="1" kern="1200" dirty="0">
            <a:solidFill>
              <a:schemeClr val="tx1"/>
            </a:solidFill>
          </a:endParaRPr>
        </a:p>
      </dsp:txBody>
      <dsp:txXfrm>
        <a:off x="339397" y="300271"/>
        <a:ext cx="300034" cy="3000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59FA10E-F20A-4F4E-B1ED-E86B5E86A0D7}" type="datetimeFigureOut">
              <a:rPr lang="ar-SA" smtClean="0"/>
              <a:t>1434/09/17</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66E04CB-63B4-4DD1-9FE9-AD94C7251E37}" type="slidenum">
              <a:rPr lang="ar-SA" smtClean="0"/>
              <a:t>‹#›</a:t>
            </a:fld>
            <a:endParaRPr lang="ar-SA"/>
          </a:p>
        </p:txBody>
      </p:sp>
    </p:spTree>
    <p:extLst>
      <p:ext uri="{BB962C8B-B14F-4D97-AF65-F5344CB8AC3E}">
        <p14:creationId xmlns:p14="http://schemas.microsoft.com/office/powerpoint/2010/main" val="2288032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DABDE9B-5742-45AD-A3B7-194DB77012F9}" type="datetime1">
              <a:rPr lang="ar-SA" smtClean="0"/>
              <a:t>1434/09/17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3813299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4E2F6C9-8A9A-4F63-8B1C-38A5F817E398}" type="datetime1">
              <a:rPr lang="ar-SA" smtClean="0"/>
              <a:t>1434/09/17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1483255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7B0236B-C3ED-4188-9763-43E0FF79BC80}" type="datetime1">
              <a:rPr lang="ar-SA" smtClean="0"/>
              <a:t>1434/09/17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224874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312EC2F-0C5B-4ECB-B4CE-5B47FB1832F0}" type="datetime1">
              <a:rPr lang="ar-SA" smtClean="0"/>
              <a:t>1434/09/17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27775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1812D09-B8BF-4FBB-AFD2-44D781AD5F04}" type="datetime1">
              <a:rPr lang="ar-SA" smtClean="0"/>
              <a:t>1434/09/17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1452790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6C58FB5-DDFC-4E82-B224-66C7DF3A5648}" type="datetime1">
              <a:rPr lang="ar-SA" smtClean="0"/>
              <a:t>1434/09/17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3210174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3741355-404E-42D7-8DBC-1EC0C01773BB}" type="datetime1">
              <a:rPr lang="ar-SA" smtClean="0"/>
              <a:t>1434/09/17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2093737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16D9F1E-A63B-40BB-8FA8-049D508880A9}" type="datetime1">
              <a:rPr lang="ar-SA" smtClean="0"/>
              <a:t>1434/09/17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1824704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1A31D55-7528-46C9-9919-F214EFA5FD45}" type="datetime1">
              <a:rPr lang="ar-SA" smtClean="0"/>
              <a:t>1434/09/17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1794377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2ABC307-DAAA-413F-87DC-0DE8AEE90463}" type="datetime1">
              <a:rPr lang="ar-SA" smtClean="0"/>
              <a:t>1434/09/17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2877679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45D21A0-26A0-4652-AD68-11DE90C20D3A}" type="datetime1">
              <a:rPr lang="ar-SA" smtClean="0"/>
              <a:t>1434/09/17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1080A52-5D74-4417-A1CD-59257FD7B702}" type="slidenum">
              <a:rPr lang="ar-SA" smtClean="0"/>
              <a:t>‹#›</a:t>
            </a:fld>
            <a:endParaRPr lang="ar-SA"/>
          </a:p>
        </p:txBody>
      </p:sp>
    </p:spTree>
    <p:extLst>
      <p:ext uri="{BB962C8B-B14F-4D97-AF65-F5344CB8AC3E}">
        <p14:creationId xmlns:p14="http://schemas.microsoft.com/office/powerpoint/2010/main" val="2194715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2499">
              <a:schemeClr val="accent2">
                <a:lumMod val="40000"/>
                <a:lumOff val="60000"/>
              </a:schemeClr>
            </a:gs>
            <a:gs pos="64999">
              <a:srgbClr val="F0EBD5"/>
            </a:gs>
            <a:gs pos="100000">
              <a:srgbClr val="D1C39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9A119E7-1B0B-46AE-BE4F-04A99C0FB462}" type="datetime1">
              <a:rPr lang="ar-SA" smtClean="0"/>
              <a:t>1434/09/17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080A52-5D74-4417-A1CD-59257FD7B702}" type="slidenum">
              <a:rPr lang="ar-SA" smtClean="0"/>
              <a:t>‹#›</a:t>
            </a:fld>
            <a:endParaRPr lang="ar-SA"/>
          </a:p>
        </p:txBody>
      </p:sp>
    </p:spTree>
    <p:extLst>
      <p:ext uri="{BB962C8B-B14F-4D97-AF65-F5344CB8AC3E}">
        <p14:creationId xmlns:p14="http://schemas.microsoft.com/office/powerpoint/2010/main" val="720753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ar-SA" dirty="0" smtClean="0"/>
              <a:t>القرآن الكريم</a:t>
            </a:r>
            <a:endParaRPr lang="ar-SA" dirty="0"/>
          </a:p>
        </p:txBody>
      </p:sp>
      <p:sp>
        <p:nvSpPr>
          <p:cNvPr id="3" name="عنوان فرعي 2"/>
          <p:cNvSpPr>
            <a:spLocks noGrp="1"/>
          </p:cNvSpPr>
          <p:nvPr>
            <p:ph type="subTitle" idx="1"/>
          </p:nvPr>
        </p:nvSpPr>
        <p:spPr/>
        <p:style>
          <a:lnRef idx="1">
            <a:schemeClr val="dk1"/>
          </a:lnRef>
          <a:fillRef idx="2">
            <a:schemeClr val="dk1"/>
          </a:fillRef>
          <a:effectRef idx="1">
            <a:schemeClr val="dk1"/>
          </a:effectRef>
          <a:fontRef idx="minor">
            <a:schemeClr val="dk1"/>
          </a:fontRef>
        </p:style>
        <p:txBody>
          <a:bodyPr/>
          <a:lstStyle/>
          <a:p>
            <a:r>
              <a:rPr lang="ar-SA" b="1" dirty="0" smtClean="0">
                <a:solidFill>
                  <a:schemeClr val="tx1"/>
                </a:solidFill>
              </a:rPr>
              <a:t>1- عقيدتنا في القرآن </a:t>
            </a:r>
          </a:p>
          <a:p>
            <a:r>
              <a:rPr lang="ar-SA" b="1" dirty="0" smtClean="0">
                <a:solidFill>
                  <a:schemeClr val="tx1"/>
                </a:solidFill>
              </a:rPr>
              <a:t>2- الواجب علينا تجاه القرآن </a:t>
            </a:r>
          </a:p>
          <a:p>
            <a:r>
              <a:rPr lang="ar-SA" b="1" dirty="0" smtClean="0">
                <a:solidFill>
                  <a:schemeClr val="tx1"/>
                </a:solidFill>
              </a:rPr>
              <a:t>3- فضل تلاوة القرآن وحفظه</a:t>
            </a:r>
            <a:endParaRPr lang="ar-SA" b="1" dirty="0">
              <a:solidFill>
                <a:schemeClr val="tx1"/>
              </a:solidFill>
            </a:endParaRPr>
          </a:p>
        </p:txBody>
      </p:sp>
      <p:sp>
        <p:nvSpPr>
          <p:cNvPr id="4" name="عنصر نائب للتذييل 3"/>
          <p:cNvSpPr>
            <a:spLocks noGrp="1"/>
          </p:cNvSpPr>
          <p:nvPr>
            <p:ph type="ftr" sz="quarter" idx="11"/>
          </p:nvPr>
        </p:nvSpPr>
        <p:spPr/>
        <p:txBody>
          <a:bodyPr/>
          <a:lstStyle/>
          <a:p>
            <a:r>
              <a:rPr lang="ar-SA" b="1" dirty="0" smtClean="0">
                <a:solidFill>
                  <a:schemeClr val="tx1"/>
                </a:solidFill>
              </a:rPr>
              <a:t>إعداد: د أبوزيد بن محمد مكي</a:t>
            </a:r>
            <a:endParaRPr lang="ar-SA" b="1" dirty="0">
              <a:solidFill>
                <a:schemeClr val="tx1"/>
              </a:solidFill>
            </a:endParaRPr>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a:t>
            </a:fld>
            <a:endParaRPr lang="ar-SA"/>
          </a:p>
        </p:txBody>
      </p:sp>
    </p:spTree>
    <p:extLst>
      <p:ext uri="{BB962C8B-B14F-4D97-AF65-F5344CB8AC3E}">
        <p14:creationId xmlns:p14="http://schemas.microsoft.com/office/powerpoint/2010/main" val="3591065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خيرية</a:t>
            </a:r>
            <a:endParaRPr lang="ar-SA" dirty="0"/>
          </a:p>
        </p:txBody>
      </p:sp>
      <p:sp>
        <p:nvSpPr>
          <p:cNvPr id="3" name="عنصر نائب للمحتوى 2"/>
          <p:cNvSpPr>
            <a:spLocks noGrp="1"/>
          </p:cNvSpPr>
          <p:nvPr>
            <p:ph idx="1"/>
          </p:nvPr>
        </p:nvSpPr>
        <p:spPr/>
        <p:txBody>
          <a:bodyPr/>
          <a:lstStyle/>
          <a:p>
            <a:r>
              <a:rPr lang="ar-SA" b="1" dirty="0"/>
              <a:t> </a:t>
            </a:r>
            <a:r>
              <a:rPr lang="ar-SA" b="1" dirty="0" smtClean="0"/>
              <a:t>عن </a:t>
            </a:r>
            <a:r>
              <a:rPr lang="ar-SA" b="1" dirty="0"/>
              <a:t>عثمان بن عفان رضي الله عنه أن النبي صلى الله عليه وسلم قال : « خيركم من تعلم القرآن وعلمه » (1) </a:t>
            </a:r>
            <a:endParaRPr lang="ar-SA" dirty="0"/>
          </a:p>
        </p:txBody>
      </p:sp>
      <p:sp>
        <p:nvSpPr>
          <p:cNvPr id="4" name="عنصر نائب للتذييل 3"/>
          <p:cNvSpPr>
            <a:spLocks noGrp="1"/>
          </p:cNvSpPr>
          <p:nvPr>
            <p:ph type="ftr" sz="quarter" idx="11"/>
          </p:nvPr>
        </p:nvSpPr>
        <p:spPr/>
        <p:txBody>
          <a:bodyPr/>
          <a:lstStyle/>
          <a:p>
            <a:r>
              <a:rPr lang="ar-SA" dirty="0"/>
              <a:t>(1) رواه البخاري </a:t>
            </a:r>
            <a:r>
              <a:rPr lang="ar-SA" dirty="0" smtClean="0"/>
              <a:t>.</a:t>
            </a:r>
            <a:endParaRPr lang="ar-SA" dirty="0"/>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10</a:t>
            </a:fld>
            <a:endParaRPr lang="ar-SA"/>
          </a:p>
        </p:txBody>
      </p:sp>
      <p:graphicFrame>
        <p:nvGraphicFramePr>
          <p:cNvPr id="6" name="رسم تخطيطي 5"/>
          <p:cNvGraphicFramePr/>
          <p:nvPr>
            <p:extLst>
              <p:ext uri="{D42A27DB-BD31-4B8C-83A1-F6EECF244321}">
                <p14:modId xmlns:p14="http://schemas.microsoft.com/office/powerpoint/2010/main" val="155759332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898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رفعة</a:t>
            </a:r>
            <a:endParaRPr lang="ar-SA" dirty="0"/>
          </a:p>
        </p:txBody>
      </p:sp>
      <p:sp>
        <p:nvSpPr>
          <p:cNvPr id="3" name="عنصر نائب للمحتوى 2"/>
          <p:cNvSpPr>
            <a:spLocks noGrp="1"/>
          </p:cNvSpPr>
          <p:nvPr>
            <p:ph idx="1"/>
          </p:nvPr>
        </p:nvSpPr>
        <p:spPr/>
        <p:txBody>
          <a:bodyPr/>
          <a:lstStyle/>
          <a:p>
            <a:r>
              <a:rPr lang="ar-SA" dirty="0"/>
              <a:t/>
            </a:r>
            <a:br>
              <a:rPr lang="ar-SA" dirty="0"/>
            </a:br>
            <a:r>
              <a:rPr lang="ar-SA" dirty="0" smtClean="0"/>
              <a:t> عن </a:t>
            </a:r>
            <a:r>
              <a:rPr lang="ar-SA" dirty="0"/>
              <a:t>عمر بن الخطاب - رضي الله عنه - : أنَّ النبيَّ - صلى الله عليه وسلم - ، قَالَ : (( إنَّ اللهَ يَرْفَعُ بِهَذَا الكِتَابِ أقْوَاماً وَيَضَعُ بِهِ آخرِينَ </a:t>
            </a:r>
            <a:r>
              <a:rPr lang="ar-SA" dirty="0" smtClean="0"/>
              <a:t>))</a:t>
            </a:r>
            <a:endParaRPr lang="ar-SA" dirty="0"/>
          </a:p>
        </p:txBody>
      </p:sp>
      <p:sp>
        <p:nvSpPr>
          <p:cNvPr id="4" name="عنصر نائب للتذييل 3"/>
          <p:cNvSpPr>
            <a:spLocks noGrp="1"/>
          </p:cNvSpPr>
          <p:nvPr>
            <p:ph type="ftr" sz="quarter" idx="11"/>
          </p:nvPr>
        </p:nvSpPr>
        <p:spPr/>
        <p:txBody>
          <a:bodyPr/>
          <a:lstStyle/>
          <a:p>
            <a:r>
              <a:rPr lang="ar-SA" dirty="0"/>
              <a:t>رواه مسلم </a:t>
            </a:r>
            <a:r>
              <a:rPr lang="ar-SA" dirty="0" smtClean="0"/>
              <a:t>.</a:t>
            </a:r>
            <a:endParaRPr lang="ar-SA" dirty="0"/>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11</a:t>
            </a:fld>
            <a:endParaRPr lang="ar-SA"/>
          </a:p>
        </p:txBody>
      </p:sp>
      <p:graphicFrame>
        <p:nvGraphicFramePr>
          <p:cNvPr id="6" name="رسم تخطيطي 5"/>
          <p:cNvGraphicFramePr/>
          <p:nvPr>
            <p:extLst>
              <p:ext uri="{D42A27DB-BD31-4B8C-83A1-F6EECF244321}">
                <p14:modId xmlns:p14="http://schemas.microsoft.com/office/powerpoint/2010/main" val="155759332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7342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نعمة يغبط صاحبها عليها</a:t>
            </a:r>
            <a:endParaRPr lang="ar-SA" dirty="0"/>
          </a:p>
        </p:txBody>
      </p:sp>
      <p:sp>
        <p:nvSpPr>
          <p:cNvPr id="3" name="عنصر نائب للمحتوى 2"/>
          <p:cNvSpPr>
            <a:spLocks noGrp="1"/>
          </p:cNvSpPr>
          <p:nvPr>
            <p:ph idx="1"/>
          </p:nvPr>
        </p:nvSpPr>
        <p:spPr/>
        <p:txBody>
          <a:bodyPr/>
          <a:lstStyle/>
          <a:p>
            <a:r>
              <a:rPr lang="ar-SA" dirty="0"/>
              <a:t/>
            </a:r>
            <a:br>
              <a:rPr lang="ar-SA" dirty="0"/>
            </a:br>
            <a:r>
              <a:rPr lang="ar-SA" dirty="0" smtClean="0"/>
              <a:t>عن </a:t>
            </a:r>
            <a:r>
              <a:rPr lang="ar-SA" dirty="0"/>
              <a:t>ابن عمر رضي اللهُ عنهما ، عن النَّبيِّ - صلى الله عليه وسلم - ، قَالَ : (( لاَ حَسَدَ إِلاَّ في اثْنَتَيْنِ : رَجُلٌ آتَاهُ اللهُ القُرْآنَ ، فَهُوَ يَقُومُ بِهِ آنَاء اللَّيْلِ وَآنَاءَ النَّهَارِ ، وَرَجُلٌ آتَاهُ اللهُ مَالاً ، فَهُوَ يُنْفِقُهُ آنَاءَ اللَّيْلِ وَآنَاءَ النَّهَارِ </a:t>
            </a:r>
            <a:r>
              <a:rPr lang="ar-SA" dirty="0" smtClean="0"/>
              <a:t>))</a:t>
            </a:r>
            <a:endParaRPr lang="ar-SA" dirty="0"/>
          </a:p>
        </p:txBody>
      </p:sp>
      <p:sp>
        <p:nvSpPr>
          <p:cNvPr id="4" name="عنصر نائب للتذييل 3"/>
          <p:cNvSpPr>
            <a:spLocks noGrp="1"/>
          </p:cNvSpPr>
          <p:nvPr>
            <p:ph type="ftr" sz="quarter" idx="11"/>
          </p:nvPr>
        </p:nvSpPr>
        <p:spPr/>
        <p:txBody>
          <a:bodyPr/>
          <a:lstStyle/>
          <a:p>
            <a:r>
              <a:rPr lang="ar-SA" dirty="0"/>
              <a:t>متفقٌ عَلَيْهِ </a:t>
            </a:r>
            <a:r>
              <a:rPr lang="ar-SA" dirty="0" smtClean="0"/>
              <a:t>.</a:t>
            </a:r>
            <a:endParaRPr lang="ar-SA" dirty="0"/>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12</a:t>
            </a:fld>
            <a:endParaRPr lang="ar-SA"/>
          </a:p>
        </p:txBody>
      </p:sp>
      <p:graphicFrame>
        <p:nvGraphicFramePr>
          <p:cNvPr id="6" name="رسم تخطيطي 5"/>
          <p:cNvGraphicFramePr/>
          <p:nvPr>
            <p:extLst>
              <p:ext uri="{D42A27DB-BD31-4B8C-83A1-F6EECF244321}">
                <p14:modId xmlns:p14="http://schemas.microsoft.com/office/powerpoint/2010/main" val="155759332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670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3200" b="1" dirty="0" smtClean="0"/>
              <a:t> نزول  </a:t>
            </a:r>
            <a:r>
              <a:rPr lang="ar-SA" sz="3200" b="1" dirty="0"/>
              <a:t>السكينة ، </a:t>
            </a:r>
            <a:r>
              <a:rPr lang="ar-SA" sz="3200" b="1" dirty="0" smtClean="0"/>
              <a:t>وغشيان </a:t>
            </a:r>
            <a:r>
              <a:rPr lang="ar-SA" sz="3200" b="1" dirty="0"/>
              <a:t>الرحمة ، </a:t>
            </a:r>
            <a:r>
              <a:rPr lang="ar-SA" sz="3200" b="1" dirty="0" smtClean="0"/>
              <a:t>وتحفهم </a:t>
            </a:r>
            <a:r>
              <a:rPr lang="ar-SA" sz="3200" b="1" dirty="0"/>
              <a:t>الملائكة ، </a:t>
            </a:r>
            <a:r>
              <a:rPr lang="ar-SA" sz="3200" b="1" dirty="0" smtClean="0"/>
              <a:t>ويذكرهم </a:t>
            </a:r>
            <a:r>
              <a:rPr lang="ar-SA" sz="3200" b="1" dirty="0"/>
              <a:t>الله فيمن </a:t>
            </a:r>
            <a:r>
              <a:rPr lang="ar-SA" sz="3200" b="1" dirty="0" smtClean="0"/>
              <a:t>عنده</a:t>
            </a:r>
            <a:endParaRPr lang="ar-SA" sz="3200" dirty="0"/>
          </a:p>
        </p:txBody>
      </p:sp>
      <p:sp>
        <p:nvSpPr>
          <p:cNvPr id="3" name="عنصر نائب للمحتوى 2"/>
          <p:cNvSpPr>
            <a:spLocks noGrp="1"/>
          </p:cNvSpPr>
          <p:nvPr>
            <p:ph idx="1"/>
          </p:nvPr>
        </p:nvSpPr>
        <p:spPr/>
        <p:txBody>
          <a:bodyPr/>
          <a:lstStyle/>
          <a:p>
            <a:r>
              <a:rPr lang="ar-SA" b="1" dirty="0"/>
              <a:t>وعن أبي هريرة رضي الله عنه أن النبي صلى الله عليه وسلم قال : « ما اجتمع قوم في بيت من بيوت الله يتلون كتاب الله ويتدارسونه بينهم </a:t>
            </a:r>
            <a:r>
              <a:rPr lang="ar-SA" b="1" dirty="0" smtClean="0"/>
              <a:t>إلا</a:t>
            </a:r>
          </a:p>
          <a:p>
            <a:r>
              <a:rPr lang="ar-SA" b="1" dirty="0" smtClean="0"/>
              <a:t> </a:t>
            </a:r>
            <a:r>
              <a:rPr lang="ar-SA" b="1" dirty="0"/>
              <a:t>نزلت عليهم السكينة </a:t>
            </a:r>
            <a:r>
              <a:rPr lang="ar-SA" b="1" dirty="0" smtClean="0"/>
              <a:t>،</a:t>
            </a:r>
          </a:p>
          <a:p>
            <a:r>
              <a:rPr lang="ar-SA" b="1" dirty="0" smtClean="0"/>
              <a:t> </a:t>
            </a:r>
            <a:r>
              <a:rPr lang="ar-SA" b="1" dirty="0"/>
              <a:t>وغشيتهم الرحمة ، </a:t>
            </a:r>
            <a:endParaRPr lang="ar-SA" b="1" dirty="0" smtClean="0"/>
          </a:p>
          <a:p>
            <a:r>
              <a:rPr lang="ar-SA" b="1" dirty="0" smtClean="0"/>
              <a:t>وحفتهم </a:t>
            </a:r>
            <a:r>
              <a:rPr lang="ar-SA" b="1" dirty="0"/>
              <a:t>الملائكة ، </a:t>
            </a:r>
            <a:endParaRPr lang="ar-SA" b="1" dirty="0" smtClean="0"/>
          </a:p>
          <a:p>
            <a:r>
              <a:rPr lang="ar-SA" b="1" dirty="0" smtClean="0"/>
              <a:t>وذكرهم </a:t>
            </a:r>
            <a:r>
              <a:rPr lang="ar-SA" b="1" dirty="0"/>
              <a:t>الله فيمن عنده » (2) </a:t>
            </a:r>
            <a:endParaRPr lang="ar-SA" dirty="0"/>
          </a:p>
        </p:txBody>
      </p:sp>
      <p:sp>
        <p:nvSpPr>
          <p:cNvPr id="4" name="عنصر نائب للتذييل 3"/>
          <p:cNvSpPr>
            <a:spLocks noGrp="1"/>
          </p:cNvSpPr>
          <p:nvPr>
            <p:ph type="ftr" sz="quarter" idx="11"/>
          </p:nvPr>
        </p:nvSpPr>
        <p:spPr/>
        <p:txBody>
          <a:bodyPr/>
          <a:lstStyle/>
          <a:p>
            <a:r>
              <a:rPr lang="ar-SA" dirty="0"/>
              <a:t>(2) رواه مسلم .</a:t>
            </a:r>
          </a:p>
          <a:p>
            <a:endParaRPr lang="ar-SA" dirty="0"/>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13</a:t>
            </a:fld>
            <a:endParaRPr lang="ar-SA"/>
          </a:p>
        </p:txBody>
      </p:sp>
      <p:graphicFrame>
        <p:nvGraphicFramePr>
          <p:cNvPr id="6" name="رسم تخطيطي 5"/>
          <p:cNvGraphicFramePr/>
          <p:nvPr>
            <p:extLst>
              <p:ext uri="{D42A27DB-BD31-4B8C-83A1-F6EECF244321}">
                <p14:modId xmlns:p14="http://schemas.microsoft.com/office/powerpoint/2010/main" val="155759332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5081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16632"/>
            <a:ext cx="8229600" cy="864096"/>
          </a:xfrm>
        </p:spPr>
        <p:txBody>
          <a:bodyPr/>
          <a:lstStyle/>
          <a:p>
            <a:r>
              <a:rPr lang="ar-SA" dirty="0" smtClean="0"/>
              <a:t>الريح الطيب</a:t>
            </a:r>
            <a:endParaRPr lang="ar-SA" dirty="0"/>
          </a:p>
        </p:txBody>
      </p:sp>
      <p:sp>
        <p:nvSpPr>
          <p:cNvPr id="3" name="عنصر نائب للمحتوى 2"/>
          <p:cNvSpPr>
            <a:spLocks noGrp="1"/>
          </p:cNvSpPr>
          <p:nvPr>
            <p:ph idx="1"/>
          </p:nvPr>
        </p:nvSpPr>
        <p:spPr>
          <a:xfrm>
            <a:off x="457200" y="1600201"/>
            <a:ext cx="8229600" cy="1684783"/>
          </a:xfrm>
        </p:spPr>
        <p:txBody>
          <a:bodyPr>
            <a:normAutofit fontScale="92500" lnSpcReduction="20000"/>
          </a:bodyPr>
          <a:lstStyle/>
          <a:p>
            <a:r>
              <a:rPr lang="ar-SA" b="1" dirty="0" smtClean="0"/>
              <a:t>وعن أبي موسى الأشعري رضي الله عنه أن النبي صلى الله عليه وسلم قال : « مَثَل المؤمن الذي يقرأ القرآن مثل الأترجَّة ريحها طيب وطعمها طيب ، ومثل المؤمن الذي لا يقرأ القرآن كمثل التمرة لا ريح لها وطعمها حلو » (3) متفق عليه</a:t>
            </a:r>
            <a:endParaRPr lang="ar-SA" dirty="0"/>
          </a:p>
        </p:txBody>
      </p:sp>
      <p:sp>
        <p:nvSpPr>
          <p:cNvPr id="4" name="عنصر نائب للتذييل 3"/>
          <p:cNvSpPr>
            <a:spLocks noGrp="1"/>
          </p:cNvSpPr>
          <p:nvPr>
            <p:ph type="ftr" sz="quarter" idx="11"/>
          </p:nvPr>
        </p:nvSpPr>
        <p:spPr>
          <a:xfrm>
            <a:off x="3124200" y="6309320"/>
            <a:ext cx="2895600" cy="412155"/>
          </a:xfrm>
        </p:spPr>
        <p:txBody>
          <a:bodyPr/>
          <a:lstStyle/>
          <a:p>
            <a:r>
              <a:rPr lang="ar-SA" dirty="0" smtClean="0"/>
              <a:t>(</a:t>
            </a:r>
            <a:r>
              <a:rPr lang="ar-SA" dirty="0"/>
              <a:t>3) متفق عليه .</a:t>
            </a:r>
          </a:p>
          <a:p>
            <a:endParaRPr lang="ar-SA" dirty="0"/>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14</a:t>
            </a:fld>
            <a:endParaRPr lang="ar-SA"/>
          </a:p>
        </p:txBody>
      </p:sp>
      <p:graphicFrame>
        <p:nvGraphicFramePr>
          <p:cNvPr id="7" name="جدول 6"/>
          <p:cNvGraphicFramePr>
            <a:graphicFrameLocks noGrp="1"/>
          </p:cNvGraphicFramePr>
          <p:nvPr>
            <p:extLst>
              <p:ext uri="{D42A27DB-BD31-4B8C-83A1-F6EECF244321}">
                <p14:modId xmlns:p14="http://schemas.microsoft.com/office/powerpoint/2010/main" val="3222753295"/>
              </p:ext>
            </p:extLst>
          </p:nvPr>
        </p:nvGraphicFramePr>
        <p:xfrm>
          <a:off x="251520" y="3313276"/>
          <a:ext cx="8136904" cy="3295510"/>
        </p:xfrm>
        <a:graphic>
          <a:graphicData uri="http://schemas.openxmlformats.org/drawingml/2006/table">
            <a:tbl>
              <a:tblPr rtl="1" firstRow="1" bandRow="1">
                <a:tableStyleId>{0505E3EF-67EA-436B-97B2-0124C06EBD24}</a:tableStyleId>
              </a:tblPr>
              <a:tblGrid>
                <a:gridCol w="2034226"/>
                <a:gridCol w="2034226"/>
                <a:gridCol w="2034226"/>
                <a:gridCol w="2034226"/>
              </a:tblGrid>
              <a:tr h="370741">
                <a:tc>
                  <a:txBody>
                    <a:bodyPr/>
                    <a:lstStyle/>
                    <a:p>
                      <a:pPr rtl="1"/>
                      <a:r>
                        <a:rPr lang="ar-SA" sz="2000" b="1" dirty="0" smtClean="0">
                          <a:solidFill>
                            <a:schemeClr val="tx1"/>
                          </a:solidFill>
                        </a:rPr>
                        <a:t>نوع الفاكهة</a:t>
                      </a:r>
                      <a:endParaRPr lang="ar-SA" sz="2000" b="1" dirty="0">
                        <a:solidFill>
                          <a:schemeClr val="tx1"/>
                        </a:solidFill>
                      </a:endParaRPr>
                    </a:p>
                  </a:txBody>
                  <a:tcPr/>
                </a:tc>
                <a:tc>
                  <a:txBody>
                    <a:bodyPr/>
                    <a:lstStyle/>
                    <a:p>
                      <a:pPr rtl="1"/>
                      <a:r>
                        <a:rPr lang="ar-SA" sz="2000" b="1" dirty="0" smtClean="0">
                          <a:solidFill>
                            <a:schemeClr val="tx1"/>
                          </a:solidFill>
                        </a:rPr>
                        <a:t>الرائحة</a:t>
                      </a:r>
                      <a:endParaRPr lang="ar-SA" sz="2000" b="1" dirty="0">
                        <a:solidFill>
                          <a:schemeClr val="tx1"/>
                        </a:solidFill>
                      </a:endParaRPr>
                    </a:p>
                  </a:txBody>
                  <a:tcPr/>
                </a:tc>
                <a:tc>
                  <a:txBody>
                    <a:bodyPr/>
                    <a:lstStyle/>
                    <a:p>
                      <a:pPr rtl="1"/>
                      <a:r>
                        <a:rPr lang="ar-SA" sz="2000" b="1" dirty="0" smtClean="0">
                          <a:solidFill>
                            <a:schemeClr val="tx1"/>
                          </a:solidFill>
                        </a:rPr>
                        <a:t>الطعم</a:t>
                      </a:r>
                      <a:endParaRPr lang="ar-SA" sz="2000" b="1" dirty="0">
                        <a:solidFill>
                          <a:schemeClr val="tx1"/>
                        </a:solidFill>
                      </a:endParaRPr>
                    </a:p>
                  </a:txBody>
                  <a:tcPr/>
                </a:tc>
                <a:tc>
                  <a:txBody>
                    <a:bodyPr/>
                    <a:lstStyle/>
                    <a:p>
                      <a:pPr rtl="1"/>
                      <a:r>
                        <a:rPr lang="ar-SA" sz="2000" b="1" dirty="0" smtClean="0">
                          <a:solidFill>
                            <a:schemeClr val="tx1"/>
                          </a:solidFill>
                        </a:rPr>
                        <a:t>المثل</a:t>
                      </a:r>
                      <a:endParaRPr lang="ar-SA" sz="2000" b="1" dirty="0">
                        <a:solidFill>
                          <a:schemeClr val="tx1"/>
                        </a:solidFill>
                      </a:endParaRPr>
                    </a:p>
                  </a:txBody>
                  <a:tcPr/>
                </a:tc>
              </a:tr>
              <a:tr h="655927">
                <a:tc>
                  <a:txBody>
                    <a:bodyPr/>
                    <a:lstStyle/>
                    <a:p>
                      <a:pPr rtl="1"/>
                      <a:r>
                        <a:rPr lang="ar-SA" sz="2000" b="1" dirty="0" smtClean="0">
                          <a:solidFill>
                            <a:schemeClr val="tx1"/>
                          </a:solidFill>
                        </a:rPr>
                        <a:t>الأترجة</a:t>
                      </a:r>
                    </a:p>
                    <a:p>
                      <a:pPr rtl="1"/>
                      <a:endParaRPr lang="ar-SA" sz="2000" b="1" dirty="0">
                        <a:solidFill>
                          <a:schemeClr val="tx1"/>
                        </a:solidFill>
                      </a:endParaRPr>
                    </a:p>
                  </a:txBody>
                  <a:tcPr/>
                </a:tc>
                <a:tc>
                  <a:txBody>
                    <a:bodyPr/>
                    <a:lstStyle/>
                    <a:p>
                      <a:pPr rtl="1"/>
                      <a:r>
                        <a:rPr lang="ar-SA" sz="2000" b="1" dirty="0" smtClean="0">
                          <a:solidFill>
                            <a:schemeClr val="tx1"/>
                          </a:solidFill>
                        </a:rPr>
                        <a:t>ريحها طيب</a:t>
                      </a:r>
                      <a:endParaRPr lang="ar-SA" sz="2000" b="1" dirty="0">
                        <a:solidFill>
                          <a:schemeClr val="tx1"/>
                        </a:solidFill>
                      </a:endParaRPr>
                    </a:p>
                  </a:txBody>
                  <a:tcPr/>
                </a:tc>
                <a:tc>
                  <a:txBody>
                    <a:bodyPr/>
                    <a:lstStyle/>
                    <a:p>
                      <a:pPr rtl="1"/>
                      <a:r>
                        <a:rPr lang="ar-SA" sz="2000" b="1" dirty="0" smtClean="0">
                          <a:solidFill>
                            <a:schemeClr val="tx1"/>
                          </a:solidFill>
                        </a:rPr>
                        <a:t>وطعمها طيب</a:t>
                      </a:r>
                      <a:endParaRPr lang="ar-SA" sz="2000" b="1" dirty="0">
                        <a:solidFill>
                          <a:schemeClr val="tx1"/>
                        </a:solidFill>
                      </a:endParaRPr>
                    </a:p>
                  </a:txBody>
                  <a:tcPr/>
                </a:tc>
                <a:tc>
                  <a:txBody>
                    <a:bodyPr/>
                    <a:lstStyle/>
                    <a:p>
                      <a:pPr rtl="1"/>
                      <a:r>
                        <a:rPr lang="ar-SA" sz="2000" b="1" dirty="0" smtClean="0">
                          <a:solidFill>
                            <a:schemeClr val="tx1"/>
                          </a:solidFill>
                        </a:rPr>
                        <a:t>المؤمن الذي يقرأ القرآن</a:t>
                      </a:r>
                      <a:endParaRPr lang="ar-SA" sz="2000" b="1" dirty="0">
                        <a:solidFill>
                          <a:schemeClr val="tx1"/>
                        </a:solidFill>
                      </a:endParaRPr>
                    </a:p>
                  </a:txBody>
                  <a:tcPr/>
                </a:tc>
              </a:tr>
              <a:tr h="748595">
                <a:tc>
                  <a:txBody>
                    <a:bodyPr/>
                    <a:lstStyle/>
                    <a:p>
                      <a:pPr rtl="1"/>
                      <a:r>
                        <a:rPr lang="ar-SA" sz="2000" b="1" dirty="0" smtClean="0">
                          <a:solidFill>
                            <a:schemeClr val="tx1"/>
                          </a:solidFill>
                        </a:rPr>
                        <a:t>التمرة</a:t>
                      </a:r>
                    </a:p>
                    <a:p>
                      <a:pPr rtl="1"/>
                      <a:endParaRPr lang="ar-SA" sz="2000" b="1" dirty="0">
                        <a:solidFill>
                          <a:schemeClr val="tx1"/>
                        </a:solidFill>
                      </a:endParaRPr>
                    </a:p>
                  </a:txBody>
                  <a:tcPr/>
                </a:tc>
                <a:tc>
                  <a:txBody>
                    <a:bodyPr/>
                    <a:lstStyle/>
                    <a:p>
                      <a:pPr rtl="1"/>
                      <a:r>
                        <a:rPr lang="ar-SA" sz="2000" b="1" dirty="0" smtClean="0">
                          <a:solidFill>
                            <a:schemeClr val="tx1"/>
                          </a:solidFill>
                        </a:rPr>
                        <a:t>لا ريح لها </a:t>
                      </a:r>
                      <a:endParaRPr lang="ar-SA" sz="2000" b="1" dirty="0">
                        <a:solidFill>
                          <a:schemeClr val="tx1"/>
                        </a:solidFill>
                      </a:endParaRPr>
                    </a:p>
                  </a:txBody>
                  <a:tcPr/>
                </a:tc>
                <a:tc>
                  <a:txBody>
                    <a:bodyPr/>
                    <a:lstStyle/>
                    <a:p>
                      <a:pPr rtl="1"/>
                      <a:r>
                        <a:rPr lang="ar-SA" sz="2000" b="1" dirty="0" smtClean="0">
                          <a:solidFill>
                            <a:schemeClr val="tx1"/>
                          </a:solidFill>
                        </a:rPr>
                        <a:t>وطعمها طيب</a:t>
                      </a:r>
                      <a:endParaRPr lang="ar-SA" sz="2000" b="1" dirty="0">
                        <a:solidFill>
                          <a:schemeClr val="tx1"/>
                        </a:solidFill>
                      </a:endParaRPr>
                    </a:p>
                  </a:txBody>
                  <a:tcPr/>
                </a:tc>
                <a:tc>
                  <a:txBody>
                    <a:bodyPr/>
                    <a:lstStyle/>
                    <a:p>
                      <a:pPr rtl="1"/>
                      <a:r>
                        <a:rPr lang="ar-SA" sz="2000" b="1" dirty="0" smtClean="0">
                          <a:solidFill>
                            <a:schemeClr val="tx1"/>
                          </a:solidFill>
                        </a:rPr>
                        <a:t>المؤمن الذي لا يقرأ القرآن</a:t>
                      </a:r>
                      <a:endParaRPr lang="ar-SA" sz="2000" b="1" dirty="0">
                        <a:solidFill>
                          <a:schemeClr val="tx1"/>
                        </a:solidFill>
                      </a:endParaRPr>
                    </a:p>
                  </a:txBody>
                  <a:tcPr/>
                </a:tc>
              </a:tr>
              <a:tr h="655927">
                <a:tc>
                  <a:txBody>
                    <a:bodyPr/>
                    <a:lstStyle/>
                    <a:p>
                      <a:pPr rtl="1"/>
                      <a:r>
                        <a:rPr lang="ar-SA" sz="2000" b="1" dirty="0" smtClean="0">
                          <a:solidFill>
                            <a:schemeClr val="tx1"/>
                          </a:solidFill>
                        </a:rPr>
                        <a:t>الريحانة</a:t>
                      </a:r>
                    </a:p>
                    <a:p>
                      <a:pPr rtl="1"/>
                      <a:endParaRPr lang="ar-SA" sz="2000" b="1" dirty="0">
                        <a:solidFill>
                          <a:schemeClr val="tx1"/>
                        </a:solidFill>
                      </a:endParaRPr>
                    </a:p>
                  </a:txBody>
                  <a:tcPr/>
                </a:tc>
                <a:tc>
                  <a:txBody>
                    <a:bodyPr/>
                    <a:lstStyle/>
                    <a:p>
                      <a:pPr rtl="1"/>
                      <a:r>
                        <a:rPr lang="ar-SA" sz="2000" b="1" dirty="0" smtClean="0">
                          <a:solidFill>
                            <a:schemeClr val="tx1"/>
                          </a:solidFill>
                        </a:rPr>
                        <a:t>ريحها طيب </a:t>
                      </a:r>
                      <a:endParaRPr lang="ar-SA" sz="2000" b="1" dirty="0">
                        <a:solidFill>
                          <a:schemeClr val="tx1"/>
                        </a:solidFill>
                      </a:endParaRPr>
                    </a:p>
                  </a:txBody>
                  <a:tcPr/>
                </a:tc>
                <a:tc>
                  <a:txBody>
                    <a:bodyPr/>
                    <a:lstStyle/>
                    <a:p>
                      <a:pPr rtl="1"/>
                      <a:r>
                        <a:rPr lang="ar-SA" sz="2000" b="1" dirty="0" smtClean="0">
                          <a:solidFill>
                            <a:schemeClr val="tx1"/>
                          </a:solidFill>
                        </a:rPr>
                        <a:t>وطعمها مر</a:t>
                      </a:r>
                      <a:endParaRPr lang="ar-SA" sz="2000" b="1" dirty="0">
                        <a:solidFill>
                          <a:schemeClr val="tx1"/>
                        </a:solidFill>
                      </a:endParaRPr>
                    </a:p>
                  </a:txBody>
                  <a:tcPr/>
                </a:tc>
                <a:tc>
                  <a:txBody>
                    <a:bodyPr/>
                    <a:lstStyle/>
                    <a:p>
                      <a:pPr rtl="1"/>
                      <a:r>
                        <a:rPr lang="ar-SA" sz="2000" b="1" dirty="0" smtClean="0">
                          <a:solidFill>
                            <a:schemeClr val="tx1"/>
                          </a:solidFill>
                        </a:rPr>
                        <a:t>المنافق الذي يقرأ القرآن</a:t>
                      </a:r>
                      <a:endParaRPr lang="ar-SA" sz="2000" b="1" dirty="0">
                        <a:solidFill>
                          <a:schemeClr val="tx1"/>
                        </a:solidFill>
                      </a:endParaRPr>
                    </a:p>
                  </a:txBody>
                  <a:tcPr/>
                </a:tc>
              </a:tr>
              <a:tr h="748595">
                <a:tc>
                  <a:txBody>
                    <a:bodyPr/>
                    <a:lstStyle/>
                    <a:p>
                      <a:pPr rtl="1"/>
                      <a:r>
                        <a:rPr lang="ar-SA" sz="2000" b="1" dirty="0" smtClean="0">
                          <a:solidFill>
                            <a:schemeClr val="tx1"/>
                          </a:solidFill>
                        </a:rPr>
                        <a:t>الحنظلة</a:t>
                      </a:r>
                    </a:p>
                    <a:p>
                      <a:pPr rtl="1"/>
                      <a:endParaRPr lang="ar-SA" sz="2000" b="1" dirty="0">
                        <a:solidFill>
                          <a:schemeClr val="tx1"/>
                        </a:solidFill>
                      </a:endParaRPr>
                    </a:p>
                  </a:txBody>
                  <a:tcPr/>
                </a:tc>
                <a:tc>
                  <a:txBody>
                    <a:bodyPr/>
                    <a:lstStyle/>
                    <a:p>
                      <a:pPr rtl="1"/>
                      <a:r>
                        <a:rPr lang="ar-SA" sz="2000" b="1" dirty="0" smtClean="0">
                          <a:solidFill>
                            <a:schemeClr val="tx1"/>
                          </a:solidFill>
                        </a:rPr>
                        <a:t>ليس لها ريح</a:t>
                      </a:r>
                      <a:endParaRPr lang="ar-SA" sz="2000" b="1" dirty="0">
                        <a:solidFill>
                          <a:schemeClr val="tx1"/>
                        </a:solidFill>
                      </a:endParaRPr>
                    </a:p>
                  </a:txBody>
                  <a:tcPr/>
                </a:tc>
                <a:tc>
                  <a:txBody>
                    <a:bodyPr/>
                    <a:lstStyle/>
                    <a:p>
                      <a:pPr rtl="1"/>
                      <a:r>
                        <a:rPr lang="ar-SA" sz="2000" b="1" dirty="0" smtClean="0">
                          <a:solidFill>
                            <a:schemeClr val="tx1"/>
                          </a:solidFill>
                        </a:rPr>
                        <a:t>وطعمها مر</a:t>
                      </a:r>
                      <a:endParaRPr lang="ar-SA" sz="2000" b="1" dirty="0">
                        <a:solidFill>
                          <a:schemeClr val="tx1"/>
                        </a:solidFill>
                      </a:endParaRPr>
                    </a:p>
                  </a:txBody>
                  <a:tcPr/>
                </a:tc>
                <a:tc>
                  <a:txBody>
                    <a:bodyPr/>
                    <a:lstStyle/>
                    <a:p>
                      <a:pPr rtl="1"/>
                      <a:r>
                        <a:rPr lang="ar-SA" sz="2000" b="1" dirty="0" smtClean="0">
                          <a:solidFill>
                            <a:schemeClr val="tx1"/>
                          </a:solidFill>
                        </a:rPr>
                        <a:t>المنافق الذي لا يقرأ القرآن</a:t>
                      </a:r>
                      <a:endParaRPr lang="ar-SA" sz="2000" b="1" dirty="0">
                        <a:solidFill>
                          <a:schemeClr val="tx1"/>
                        </a:solidFill>
                      </a:endParaRPr>
                    </a:p>
                  </a:txBody>
                  <a:tcPr/>
                </a:tc>
              </a:tr>
            </a:tbl>
          </a:graphicData>
        </a:graphic>
      </p:graphicFrame>
    </p:spTree>
    <p:extLst>
      <p:ext uri="{BB962C8B-B14F-4D97-AF65-F5344CB8AC3E}">
        <p14:creationId xmlns:p14="http://schemas.microsoft.com/office/powerpoint/2010/main" val="334879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xfrm>
            <a:off x="323528" y="2420888"/>
            <a:ext cx="8229600" cy="1143000"/>
          </a:xfrm>
        </p:spPr>
        <p:txBody>
          <a:bodyPr/>
          <a:lstStyle/>
          <a:p>
            <a:r>
              <a:rPr lang="ar-SA" dirty="0" smtClean="0"/>
              <a:t>في الآخرة</a:t>
            </a:r>
            <a:endParaRPr lang="ar-SA" dirty="0"/>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15</a:t>
            </a:fld>
            <a:endParaRPr lang="ar-SA"/>
          </a:p>
        </p:txBody>
      </p:sp>
    </p:spTree>
    <p:extLst>
      <p:ext uri="{BB962C8B-B14F-4D97-AF65-F5344CB8AC3E}">
        <p14:creationId xmlns:p14="http://schemas.microsoft.com/office/powerpoint/2010/main" val="35916473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يَرْجُونَ تِجَارَةً لَنْ تَبُورَ</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b="1" dirty="0"/>
              <a:t>قال الله تعالى : { إِنَّ الَّذِينَ يَتْلُونَ كِتَابَ اللَّهِ </a:t>
            </a:r>
            <a:endParaRPr lang="ar-SA" b="1" dirty="0" smtClean="0"/>
          </a:p>
          <a:p>
            <a:r>
              <a:rPr lang="ar-SA" b="1" dirty="0" smtClean="0"/>
              <a:t>وَأَقَامُوا </a:t>
            </a:r>
            <a:r>
              <a:rPr lang="ar-SA" b="1" dirty="0"/>
              <a:t>الصَّلَاةَ </a:t>
            </a:r>
            <a:endParaRPr lang="ar-SA" b="1" dirty="0" smtClean="0"/>
          </a:p>
          <a:p>
            <a:r>
              <a:rPr lang="ar-SA" b="1" dirty="0" smtClean="0"/>
              <a:t>وَأَنْفَقُوا </a:t>
            </a:r>
            <a:r>
              <a:rPr lang="ar-SA" b="1" dirty="0"/>
              <a:t>مِمَّا رَزَقْنَاهُمْ سِرًّا وَعَلَانِيَةً </a:t>
            </a:r>
            <a:endParaRPr lang="ar-SA" b="1" dirty="0" smtClean="0"/>
          </a:p>
          <a:p>
            <a:endParaRPr lang="ar-SA" b="1" dirty="0"/>
          </a:p>
          <a:p>
            <a:r>
              <a:rPr lang="ar-SA" b="1" dirty="0" smtClean="0"/>
              <a:t>يَرْجُونَ </a:t>
            </a:r>
            <a:r>
              <a:rPr lang="ar-SA" b="1" dirty="0"/>
              <a:t>تِجَارَةً لَنْ تَبُورَ </a:t>
            </a:r>
            <a:r>
              <a:rPr lang="ar-SA" b="1" dirty="0" smtClean="0"/>
              <a:t>}</a:t>
            </a:r>
          </a:p>
          <a:p>
            <a:r>
              <a:rPr lang="ar-SA" b="1" dirty="0" smtClean="0"/>
              <a:t>{ </a:t>
            </a:r>
            <a:r>
              <a:rPr lang="ar-SA" b="1" dirty="0"/>
              <a:t>لِيُوَفِّيَهُمْ أُجُورَهُمْ </a:t>
            </a:r>
            <a:endParaRPr lang="ar-SA" b="1" dirty="0" smtClean="0"/>
          </a:p>
          <a:p>
            <a:r>
              <a:rPr lang="ar-SA" b="1" dirty="0" smtClean="0"/>
              <a:t>وَيَزِيدَهُمْ </a:t>
            </a:r>
            <a:r>
              <a:rPr lang="ar-SA" b="1" dirty="0"/>
              <a:t>مِنْ </a:t>
            </a:r>
            <a:r>
              <a:rPr lang="ar-SA" b="1" dirty="0" smtClean="0"/>
              <a:t>فَضْلِهِ</a:t>
            </a:r>
          </a:p>
          <a:p>
            <a:r>
              <a:rPr lang="ar-SA" b="1" dirty="0" smtClean="0"/>
              <a:t> </a:t>
            </a:r>
            <a:r>
              <a:rPr lang="ar-SA" b="1" dirty="0"/>
              <a:t>إِنَّهُ غَفُورٌ شَكُورٌ </a:t>
            </a:r>
            <a:r>
              <a:rPr lang="ar-SA" b="1" dirty="0" smtClean="0"/>
              <a:t>}</a:t>
            </a:r>
          </a:p>
          <a:p>
            <a:r>
              <a:rPr lang="ar-SA" b="1" dirty="0" smtClean="0"/>
              <a:t> </a:t>
            </a:r>
            <a:endParaRPr lang="ar-SA" dirty="0"/>
          </a:p>
        </p:txBody>
      </p:sp>
      <p:sp>
        <p:nvSpPr>
          <p:cNvPr id="4" name="عنصر نائب للتذييل 3"/>
          <p:cNvSpPr>
            <a:spLocks noGrp="1"/>
          </p:cNvSpPr>
          <p:nvPr>
            <p:ph type="ftr" sz="quarter" idx="11"/>
          </p:nvPr>
        </p:nvSpPr>
        <p:spPr/>
        <p:txBody>
          <a:bodyPr/>
          <a:lstStyle/>
          <a:p>
            <a:r>
              <a:rPr lang="ar-SA" b="1" dirty="0"/>
              <a:t>[ فاطر : 29 - 30 ] .</a:t>
            </a:r>
          </a:p>
          <a:p>
            <a:endParaRPr lang="ar-SA" dirty="0"/>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16</a:t>
            </a:fld>
            <a:endParaRPr lang="ar-SA"/>
          </a:p>
        </p:txBody>
      </p:sp>
      <p:graphicFrame>
        <p:nvGraphicFramePr>
          <p:cNvPr id="6" name="رسم تخطيطي 5"/>
          <p:cNvGraphicFramePr/>
          <p:nvPr>
            <p:extLst>
              <p:ext uri="{D42A27DB-BD31-4B8C-83A1-F6EECF244321}">
                <p14:modId xmlns:p14="http://schemas.microsoft.com/office/powerpoint/2010/main" val="155759332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1800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حسنات</a:t>
            </a:r>
            <a:endParaRPr lang="ar-SA" dirty="0"/>
          </a:p>
        </p:txBody>
      </p:sp>
      <p:sp>
        <p:nvSpPr>
          <p:cNvPr id="3" name="عنصر نائب للمحتوى 2"/>
          <p:cNvSpPr>
            <a:spLocks noGrp="1"/>
          </p:cNvSpPr>
          <p:nvPr>
            <p:ph idx="1"/>
          </p:nvPr>
        </p:nvSpPr>
        <p:spPr/>
        <p:txBody>
          <a:bodyPr/>
          <a:lstStyle/>
          <a:p>
            <a:r>
              <a:rPr lang="ar-SA" dirty="0"/>
              <a:t/>
            </a:r>
            <a:br>
              <a:rPr lang="ar-SA" dirty="0"/>
            </a:br>
            <a:r>
              <a:rPr lang="ar-SA" dirty="0" smtClean="0"/>
              <a:t> عن </a:t>
            </a:r>
            <a:r>
              <a:rPr lang="ar-SA" dirty="0"/>
              <a:t>ابن مسعودٍ - رضي الله عنه - ، قَالَ : قَالَ رسولُ اللهِ - صلى الله عليه وسلم - : « مَنْ قَرَأ حَرْفاً مِنْ كِتَابِ اللهِ فَلَهُ حَسَنَةٌ ، وَالحَسَنَةُ بِعَشْرِ أمْثَالِهَا ، لاَ أقول : {ألم} حَرفٌ ، وَلكِنْ : ألِفٌ حَرْفٌ ، وَلاَمٌ حَرْفٌ ، وَمِيمٌ حَرْفٌ</a:t>
            </a:r>
            <a:r>
              <a:rPr lang="ar-SA" dirty="0" smtClean="0"/>
              <a:t>»</a:t>
            </a:r>
            <a:endParaRPr lang="ar-SA" dirty="0"/>
          </a:p>
        </p:txBody>
      </p:sp>
      <p:sp>
        <p:nvSpPr>
          <p:cNvPr id="4" name="عنصر نائب للتذييل 3"/>
          <p:cNvSpPr>
            <a:spLocks noGrp="1"/>
          </p:cNvSpPr>
          <p:nvPr>
            <p:ph type="ftr" sz="quarter" idx="11"/>
          </p:nvPr>
        </p:nvSpPr>
        <p:spPr/>
        <p:txBody>
          <a:bodyPr/>
          <a:lstStyle/>
          <a:p>
            <a:r>
              <a:rPr lang="ar-SA" dirty="0"/>
              <a:t>رواه الترمذي .</a:t>
            </a:r>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17</a:t>
            </a:fld>
            <a:endParaRPr lang="ar-SA"/>
          </a:p>
        </p:txBody>
      </p:sp>
      <p:graphicFrame>
        <p:nvGraphicFramePr>
          <p:cNvPr id="6" name="رسم تخطيطي 5"/>
          <p:cNvGraphicFramePr/>
          <p:nvPr>
            <p:extLst>
              <p:ext uri="{D42A27DB-BD31-4B8C-83A1-F6EECF244321}">
                <p14:modId xmlns:p14="http://schemas.microsoft.com/office/powerpoint/2010/main" val="746158170"/>
              </p:ext>
            </p:extLst>
          </p:nvPr>
        </p:nvGraphicFramePr>
        <p:xfrm>
          <a:off x="251520" y="4005064"/>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60301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شفاعة</a:t>
            </a:r>
            <a:endParaRPr lang="ar-SA" dirty="0"/>
          </a:p>
        </p:txBody>
      </p:sp>
      <p:sp>
        <p:nvSpPr>
          <p:cNvPr id="3" name="عنصر نائب للمحتوى 2"/>
          <p:cNvSpPr>
            <a:spLocks noGrp="1"/>
          </p:cNvSpPr>
          <p:nvPr>
            <p:ph idx="1"/>
          </p:nvPr>
        </p:nvSpPr>
        <p:spPr/>
        <p:txBody>
          <a:bodyPr/>
          <a:lstStyle/>
          <a:p>
            <a:r>
              <a:rPr lang="ar-SA" b="1" dirty="0" smtClean="0"/>
              <a:t>عن </a:t>
            </a:r>
            <a:r>
              <a:rPr lang="ar-SA" b="1" dirty="0"/>
              <a:t>أبي أمامة رضي الله عنه أن النبي صلى الله عليه وسلم قال : « اقرءوا القرآن فإنه يأتي يوم القيامة شفيعا لأصحابه » (4) .</a:t>
            </a:r>
            <a:endParaRPr lang="ar-SA" dirty="0"/>
          </a:p>
          <a:p>
            <a:endParaRPr lang="ar-SA" dirty="0"/>
          </a:p>
        </p:txBody>
      </p:sp>
      <p:sp>
        <p:nvSpPr>
          <p:cNvPr id="4" name="عنصر نائب للتذييل 3"/>
          <p:cNvSpPr>
            <a:spLocks noGrp="1"/>
          </p:cNvSpPr>
          <p:nvPr>
            <p:ph type="ftr" sz="quarter" idx="11"/>
          </p:nvPr>
        </p:nvSpPr>
        <p:spPr>
          <a:xfrm>
            <a:off x="3131840" y="6381328"/>
            <a:ext cx="2895600" cy="365125"/>
          </a:xfrm>
        </p:spPr>
        <p:txBody>
          <a:bodyPr/>
          <a:lstStyle/>
          <a:p>
            <a:r>
              <a:rPr lang="ar-SA" dirty="0" smtClean="0"/>
              <a:t>.</a:t>
            </a:r>
            <a:endParaRPr lang="ar-SA" dirty="0"/>
          </a:p>
          <a:p>
            <a:r>
              <a:rPr lang="ar-SA" dirty="0"/>
              <a:t>(4) رواه مسلم .</a:t>
            </a:r>
          </a:p>
          <a:p>
            <a:endParaRPr lang="ar-SA" dirty="0"/>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18</a:t>
            </a:fld>
            <a:endParaRPr lang="ar-SA"/>
          </a:p>
        </p:txBody>
      </p:sp>
      <p:graphicFrame>
        <p:nvGraphicFramePr>
          <p:cNvPr id="6" name="رسم تخطيطي 5"/>
          <p:cNvGraphicFramePr/>
          <p:nvPr>
            <p:extLst>
              <p:ext uri="{D42A27DB-BD31-4B8C-83A1-F6EECF244321}">
                <p14:modId xmlns:p14="http://schemas.microsoft.com/office/powerpoint/2010/main" val="155759332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401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الماهر بالقرآن مع السفرة الكرام البررة</a:t>
            </a:r>
            <a:endParaRPr lang="ar-SA" dirty="0"/>
          </a:p>
        </p:txBody>
      </p:sp>
      <p:sp>
        <p:nvSpPr>
          <p:cNvPr id="3" name="عنصر نائب للمحتوى 2"/>
          <p:cNvSpPr>
            <a:spLocks noGrp="1"/>
          </p:cNvSpPr>
          <p:nvPr>
            <p:ph idx="1"/>
          </p:nvPr>
        </p:nvSpPr>
        <p:spPr/>
        <p:txBody>
          <a:bodyPr/>
          <a:lstStyle/>
          <a:p>
            <a:r>
              <a:rPr lang="ar-SA" b="1" dirty="0" smtClean="0"/>
              <a:t>عائشة </a:t>
            </a:r>
            <a:r>
              <a:rPr lang="ar-SA" b="1" dirty="0"/>
              <a:t>رضي الله عنها أن النبي صلى الله عليه وسلم قال : « الماهر بالقرآن مع السفرة الكرام البررة ، </a:t>
            </a:r>
            <a:endParaRPr lang="ar-SA" b="1" dirty="0" smtClean="0"/>
          </a:p>
          <a:p>
            <a:endParaRPr lang="ar-SA" b="1" dirty="0"/>
          </a:p>
          <a:p>
            <a:r>
              <a:rPr lang="ar-SA" b="1" dirty="0" smtClean="0"/>
              <a:t>والذي </a:t>
            </a:r>
            <a:r>
              <a:rPr lang="ar-SA" b="1" dirty="0"/>
              <a:t>يقرأ القرآن ويتتعتع فيه وهو عليه شاق له أجران » (2) .</a:t>
            </a:r>
          </a:p>
          <a:p>
            <a:r>
              <a:rPr lang="ar-SA" b="1" dirty="0"/>
              <a:t>والأجران أحدهما على التلاوة </a:t>
            </a:r>
            <a:r>
              <a:rPr lang="ar-SA" b="1" dirty="0" smtClean="0"/>
              <a:t>،</a:t>
            </a:r>
          </a:p>
          <a:p>
            <a:r>
              <a:rPr lang="ar-SA" b="1" dirty="0" smtClean="0"/>
              <a:t> </a:t>
            </a:r>
            <a:r>
              <a:rPr lang="ar-SA" b="1" dirty="0"/>
              <a:t>والثاني على مشقتها على </a:t>
            </a:r>
            <a:r>
              <a:rPr lang="ar-SA" b="1" dirty="0" smtClean="0"/>
              <a:t>القارئ.</a:t>
            </a:r>
            <a:endParaRPr lang="ar-SA" dirty="0"/>
          </a:p>
        </p:txBody>
      </p:sp>
      <p:sp>
        <p:nvSpPr>
          <p:cNvPr id="4" name="عنصر نائب للتذييل 3"/>
          <p:cNvSpPr>
            <a:spLocks noGrp="1"/>
          </p:cNvSpPr>
          <p:nvPr>
            <p:ph type="ftr" sz="quarter" idx="11"/>
          </p:nvPr>
        </p:nvSpPr>
        <p:spPr/>
        <p:txBody>
          <a:bodyPr/>
          <a:lstStyle/>
          <a:p>
            <a:r>
              <a:rPr lang="ar-SA" dirty="0" smtClean="0"/>
              <a:t>.</a:t>
            </a:r>
            <a:endParaRPr lang="ar-SA" dirty="0"/>
          </a:p>
          <a:p>
            <a:r>
              <a:rPr lang="ar-SA" dirty="0"/>
              <a:t>(2) متفق عليه .</a:t>
            </a:r>
          </a:p>
          <a:p>
            <a:r>
              <a:rPr lang="ar-SA" dirty="0" smtClean="0"/>
              <a:t>.</a:t>
            </a:r>
            <a:endParaRPr lang="ar-SA" dirty="0"/>
          </a:p>
          <a:p>
            <a:endParaRPr lang="ar-SA" dirty="0"/>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19</a:t>
            </a:fld>
            <a:endParaRPr lang="ar-SA"/>
          </a:p>
        </p:txBody>
      </p:sp>
      <p:graphicFrame>
        <p:nvGraphicFramePr>
          <p:cNvPr id="6" name="رسم تخطيطي 5"/>
          <p:cNvGraphicFramePr/>
          <p:nvPr>
            <p:extLst>
              <p:ext uri="{D42A27DB-BD31-4B8C-83A1-F6EECF244321}">
                <p14:modId xmlns:p14="http://schemas.microsoft.com/office/powerpoint/2010/main" val="155759332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7070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210146368"/>
              </p:ext>
            </p:extLst>
          </p:nvPr>
        </p:nvGraphicFramePr>
        <p:xfrm>
          <a:off x="0" y="116632"/>
          <a:ext cx="9036496"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9830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الدرجات العالية </a:t>
            </a:r>
          </a:p>
        </p:txBody>
      </p:sp>
      <p:sp>
        <p:nvSpPr>
          <p:cNvPr id="3" name="عنصر نائب للمحتوى 2"/>
          <p:cNvSpPr>
            <a:spLocks noGrp="1"/>
          </p:cNvSpPr>
          <p:nvPr>
            <p:ph idx="1"/>
          </p:nvPr>
        </p:nvSpPr>
        <p:spPr/>
        <p:txBody>
          <a:bodyPr>
            <a:normAutofit/>
          </a:bodyPr>
          <a:lstStyle/>
          <a:p>
            <a:r>
              <a:rPr lang="ar-SA" dirty="0"/>
              <a:t/>
            </a:r>
            <a:br>
              <a:rPr lang="ar-SA" dirty="0"/>
            </a:br>
            <a:r>
              <a:rPr lang="ar-SA" dirty="0" smtClean="0"/>
              <a:t>  عن </a:t>
            </a:r>
            <a:r>
              <a:rPr lang="ar-SA" dirty="0"/>
              <a:t>عبد اللهِ بن عمرو بن العاص رضي الله عنهما ، عن النبيِّ - صلى الله عليه وسلم - ، قَالَ : « يُقَالُ لِصَاحِبِ الْقُرْآنِ : اقْرَأْ وَارْتَقِ وَرَتِّلْ كَمَا كُنْتَ تُرَتِّلُ في الدُّنْيَا ، فَإنَّ مَنْزِلَتَكَ عِنْدَ آخِرِ آية تَقْرَؤُهَا </a:t>
            </a:r>
            <a:r>
              <a:rPr lang="ar-SA" dirty="0" smtClean="0"/>
              <a:t>».</a:t>
            </a:r>
            <a:r>
              <a:rPr lang="ar-SA" dirty="0"/>
              <a:t/>
            </a:r>
            <a:br>
              <a:rPr lang="ar-SA" dirty="0"/>
            </a:br>
            <a:endParaRPr lang="ar-SA" dirty="0"/>
          </a:p>
        </p:txBody>
      </p:sp>
      <p:sp>
        <p:nvSpPr>
          <p:cNvPr id="4" name="عنصر نائب للتذييل 3"/>
          <p:cNvSpPr>
            <a:spLocks noGrp="1"/>
          </p:cNvSpPr>
          <p:nvPr>
            <p:ph type="ftr" sz="quarter" idx="11"/>
          </p:nvPr>
        </p:nvSpPr>
        <p:spPr/>
        <p:txBody>
          <a:bodyPr/>
          <a:lstStyle/>
          <a:p>
            <a:r>
              <a:rPr lang="ar-SA" dirty="0"/>
              <a:t>رواه أَبُو داود والترمذي </a:t>
            </a:r>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20</a:t>
            </a:fld>
            <a:endParaRPr lang="ar-SA"/>
          </a:p>
        </p:txBody>
      </p:sp>
      <p:graphicFrame>
        <p:nvGraphicFramePr>
          <p:cNvPr id="6" name="رسم تخطيطي 5"/>
          <p:cNvGraphicFramePr/>
          <p:nvPr>
            <p:extLst>
              <p:ext uri="{D42A27DB-BD31-4B8C-83A1-F6EECF244321}">
                <p14:modId xmlns:p14="http://schemas.microsoft.com/office/powerpoint/2010/main" val="155759332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3070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1834" y="260648"/>
            <a:ext cx="8498638" cy="5894115"/>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justLow">
              <a:lnSpc>
                <a:spcPct val="120000"/>
              </a:lnSpc>
              <a:spcBef>
                <a:spcPts val="600"/>
              </a:spcBef>
            </a:pPr>
            <a:r>
              <a:rPr lang="ar-SA" dirty="0">
                <a:latin typeface="Lotus Linotype"/>
                <a:ea typeface="Times New Roman"/>
                <a:cs typeface="Traditional Arabic"/>
              </a:rPr>
              <a:t>وقال أبو عثمان الصابوني : "ويشهد أهل الحديث ويعتقدون أن القرآن كلام الله وكتابه ووحيه , وتنزيله , غير مخلوق , ومن قال بخلقه </a:t>
            </a:r>
            <a:r>
              <a:rPr lang="ar-SA" dirty="0" err="1">
                <a:latin typeface="Lotus Linotype"/>
                <a:ea typeface="Times New Roman"/>
                <a:cs typeface="Traditional Arabic"/>
              </a:rPr>
              <a:t>واعتقده</a:t>
            </a:r>
            <a:r>
              <a:rPr lang="ar-SA" dirty="0">
                <a:latin typeface="Lotus Linotype"/>
                <a:ea typeface="Times New Roman"/>
                <a:cs typeface="Traditional Arabic"/>
              </a:rPr>
              <a:t> فهو كافر عندهم . والقرآن – الذي هو كلام الله ووحيه – هو الذي نزل به جبريل على الرسول  </a:t>
            </a:r>
            <a:r>
              <a:rPr lang="en-US" dirty="0">
                <a:latin typeface="Lotus Linotype"/>
                <a:ea typeface="Times New Roman"/>
                <a:cs typeface="Traditional Arabic"/>
                <a:sym typeface="AGA Arabesque"/>
              </a:rPr>
              <a:t></a:t>
            </a:r>
            <a:r>
              <a:rPr lang="ar-SA" dirty="0">
                <a:latin typeface="Lotus Linotype"/>
                <a:ea typeface="Times New Roman"/>
                <a:cs typeface="Traditional Arabic"/>
              </a:rPr>
              <a:t> قرآناً عربياً لقوم يعلمون بشيراً ونذيراً , كما قال عز وجل </a:t>
            </a:r>
            <a:r>
              <a:rPr lang="ar-SA" dirty="0" smtClean="0">
                <a:latin typeface="Lotus Linotype"/>
                <a:ea typeface="Times New Roman"/>
                <a:cs typeface="Traditional Arabic"/>
              </a:rPr>
              <a:t>: </a:t>
            </a:r>
            <a:r>
              <a:rPr lang="ar-SA" sz="2600" b="1" dirty="0" smtClean="0">
                <a:latin typeface="Lotus Linotype"/>
                <a:ea typeface="Times New Roman"/>
                <a:cs typeface="Traditional Arabic"/>
                <a:sym typeface="AGA Arabesque"/>
              </a:rPr>
              <a:t></a:t>
            </a:r>
            <a:r>
              <a:rPr lang="ar-SA" sz="2600" b="1" dirty="0" smtClean="0"/>
              <a:t>وَإِنَّهُ </a:t>
            </a:r>
            <a:r>
              <a:rPr lang="ar-SA" sz="2600" b="1" dirty="0"/>
              <a:t>لَتَنْزِيلُ رَبِّ الْعَالَمِينَ (192) نَزَلَ بِهِ الرُّوحُ الْأَمِينُ (193) عَلَى قَلْبِكَ لِتَكُونَ مِنَ الْمُنْذِرِينَ (194) بِلِسَانٍ عَرَبِيٍّ مُبِينٍ (195) </a:t>
            </a:r>
            <a:r>
              <a:rPr lang="ar-SA" sz="2600" b="1" dirty="0">
                <a:latin typeface="Lotus Linotype"/>
                <a:cs typeface="Traditional Arabic"/>
                <a:sym typeface="AGA Arabesque"/>
              </a:rPr>
              <a:t></a:t>
            </a:r>
            <a:r>
              <a:rPr lang="ar-SA" sz="2400" dirty="0" smtClean="0">
                <a:latin typeface="Times New Roman"/>
                <a:ea typeface="Times New Roman"/>
                <a:cs typeface="Traditional Arabic"/>
              </a:rPr>
              <a:t>(</a:t>
            </a:r>
            <a:r>
              <a:rPr lang="ar-SA" sz="2400" dirty="0">
                <a:latin typeface="Times New Roman"/>
                <a:ea typeface="Times New Roman"/>
                <a:cs typeface="Traditional Arabic"/>
              </a:rPr>
              <a:t>الشعراء)   </a:t>
            </a:r>
            <a:r>
              <a:rPr lang="ar-SA" dirty="0">
                <a:latin typeface="Lotus Linotype"/>
                <a:ea typeface="Times New Roman"/>
                <a:cs typeface="Traditional Arabic"/>
              </a:rPr>
              <a:t>وهو الذي بلغه </a:t>
            </a:r>
            <a:r>
              <a:rPr lang="ar-SA" sz="2800" dirty="0">
                <a:latin typeface="Lotus Linotype"/>
                <a:ea typeface="Times New Roman"/>
                <a:cs typeface="Traditional Arabic"/>
              </a:rPr>
              <a:t>الرسول </a:t>
            </a:r>
            <a:r>
              <a:rPr lang="en-US" sz="2800" dirty="0">
                <a:latin typeface="Lotus Linotype"/>
                <a:ea typeface="Times New Roman"/>
                <a:cs typeface="Traditional Arabic"/>
                <a:sym typeface="AGA Arabesque"/>
              </a:rPr>
              <a:t></a:t>
            </a:r>
            <a:r>
              <a:rPr lang="ar-SA" sz="2800" dirty="0">
                <a:latin typeface="Lotus Linotype"/>
                <a:ea typeface="Times New Roman"/>
                <a:cs typeface="Traditional Arabic"/>
              </a:rPr>
              <a:t> أمته كما أمر به في قوله تعالى : </a:t>
            </a:r>
            <a:r>
              <a:rPr lang="ar-SA" sz="2600" b="1" dirty="0" smtClean="0">
                <a:latin typeface="Lotus Linotype"/>
                <a:ea typeface="Times New Roman"/>
                <a:cs typeface="Traditional Arabic"/>
                <a:sym typeface="AGA Arabesque"/>
              </a:rPr>
              <a:t></a:t>
            </a:r>
            <a:r>
              <a:rPr lang="ar-SA" sz="2600" b="1" dirty="0"/>
              <a:t> يَا أَيُّهَا الرَّسُولُ بَلِّغْ مَا أُنْزِلَ إِلَيْكَ مِنْ </a:t>
            </a:r>
            <a:r>
              <a:rPr lang="ar-SA" sz="2600" b="1" dirty="0" smtClean="0"/>
              <a:t>رَبِّكَ</a:t>
            </a:r>
            <a:r>
              <a:rPr lang="ar-SA" sz="2600" b="1" dirty="0" smtClean="0">
                <a:sym typeface="AGA Arabesque"/>
              </a:rPr>
              <a:t> </a:t>
            </a:r>
            <a:r>
              <a:rPr lang="ar-SA" sz="2400" dirty="0" smtClean="0">
                <a:latin typeface="Times New Roman"/>
                <a:ea typeface="Times New Roman"/>
                <a:cs typeface="Traditional Arabic"/>
              </a:rPr>
              <a:t>(</a:t>
            </a:r>
            <a:r>
              <a:rPr lang="ar-SA" sz="2400" dirty="0">
                <a:latin typeface="Times New Roman"/>
                <a:ea typeface="Times New Roman"/>
                <a:cs typeface="Traditional Arabic"/>
              </a:rPr>
              <a:t>المائدة ، 67)</a:t>
            </a:r>
            <a:r>
              <a:rPr lang="ar-SA" dirty="0">
                <a:latin typeface="Times New Roman"/>
                <a:ea typeface="Times New Roman"/>
                <a:cs typeface="Traditional Arabic"/>
              </a:rPr>
              <a:t>   </a:t>
            </a:r>
            <a:r>
              <a:rPr lang="ar-SA" dirty="0">
                <a:latin typeface="Lotus Linotype"/>
                <a:ea typeface="Times New Roman"/>
                <a:cs typeface="Traditional Arabic"/>
              </a:rPr>
              <a:t>فكان الذي بلغهم – بأمر الله تعالى – كلامه عز وجل , وفيه قال </a:t>
            </a:r>
            <a:r>
              <a:rPr lang="en-US" dirty="0">
                <a:latin typeface="Lotus Linotype"/>
                <a:ea typeface="Times New Roman"/>
                <a:cs typeface="Traditional Arabic"/>
                <a:sym typeface="AGA Arabesque"/>
              </a:rPr>
              <a:t></a:t>
            </a:r>
            <a:r>
              <a:rPr lang="ar-SA" dirty="0">
                <a:latin typeface="Lotus Linotype"/>
                <a:ea typeface="Times New Roman"/>
                <a:cs typeface="Traditional Arabic"/>
              </a:rPr>
              <a:t> : ( أتمنعوني أن أبلغ كلام ربي ) </a:t>
            </a:r>
            <a:r>
              <a:rPr lang="ar-SA" baseline="30000" dirty="0" smtClean="0">
                <a:latin typeface="Lotus Linotype"/>
                <a:ea typeface="Times New Roman"/>
                <a:cs typeface="Traditional Arabic"/>
              </a:rPr>
              <a:t>(1)</a:t>
            </a:r>
            <a:r>
              <a:rPr lang="ar-SA" dirty="0" smtClean="0">
                <a:latin typeface="Lotus Linotype"/>
                <a:ea typeface="Times New Roman"/>
                <a:cs typeface="Traditional Arabic"/>
              </a:rPr>
              <a:t>. </a:t>
            </a:r>
            <a:r>
              <a:rPr lang="ar-SA" dirty="0">
                <a:latin typeface="Lotus Linotype"/>
                <a:ea typeface="Times New Roman"/>
                <a:cs typeface="Traditional Arabic"/>
              </a:rPr>
              <a:t>وهو الذي تحفظه الصدور , وتتلوه الألسنة , ويكتب في المصاحف , كيفما تصرف بقراءة قارئ , ولفظ لافظ , وحفظ حافظ , وحيث تلي , وفي أي موضع قرئ , وكتب في مصاحف أهل الإسلام , وألواح </a:t>
            </a:r>
            <a:r>
              <a:rPr lang="ar-SA" dirty="0" err="1">
                <a:latin typeface="Lotus Linotype"/>
                <a:ea typeface="Times New Roman"/>
                <a:cs typeface="Traditional Arabic"/>
              </a:rPr>
              <a:t>صبيانهم</a:t>
            </a:r>
            <a:r>
              <a:rPr lang="ar-SA" dirty="0">
                <a:latin typeface="Lotus Linotype"/>
                <a:ea typeface="Times New Roman"/>
                <a:cs typeface="Traditional Arabic"/>
              </a:rPr>
              <a:t> , وغيرها , كله كلام الله جل جلاله غير مخلوق , فمن زعم أنه مخلوق, فهو كافر بالله العظيم" </a:t>
            </a:r>
            <a:r>
              <a:rPr lang="ar-SA" baseline="30000" dirty="0" smtClean="0">
                <a:latin typeface="Lotus Linotype"/>
                <a:ea typeface="Times New Roman"/>
                <a:cs typeface="Traditional Arabic"/>
              </a:rPr>
              <a:t>(2)</a:t>
            </a:r>
            <a:r>
              <a:rPr lang="ar-SA" dirty="0" smtClean="0">
                <a:latin typeface="Lotus Linotype"/>
                <a:ea typeface="Times New Roman"/>
                <a:cs typeface="Traditional Arabic"/>
              </a:rPr>
              <a:t>.</a:t>
            </a:r>
            <a:endParaRPr lang="en-US" sz="2400" dirty="0">
              <a:latin typeface="Times New Roman"/>
              <a:ea typeface="Times New Roman"/>
            </a:endParaRPr>
          </a:p>
          <a:p>
            <a:endParaRPr lang="ar-SA" dirty="0"/>
          </a:p>
        </p:txBody>
      </p:sp>
      <p:sp>
        <p:nvSpPr>
          <p:cNvPr id="4" name="عنصر نائب للتذييل 3"/>
          <p:cNvSpPr>
            <a:spLocks noGrp="1"/>
          </p:cNvSpPr>
          <p:nvPr>
            <p:ph type="ftr" sz="quarter" idx="11"/>
          </p:nvPr>
        </p:nvSpPr>
        <p:spPr>
          <a:xfrm>
            <a:off x="1259632" y="6021288"/>
            <a:ext cx="6984776" cy="700187"/>
          </a:xfrm>
        </p:spPr>
        <p:txBody>
          <a:bodyPr/>
          <a:lstStyle/>
          <a:p>
            <a:pPr marL="255905" indent="-255905"/>
            <a:r>
              <a:rPr lang="ar-SA" dirty="0">
                <a:solidFill>
                  <a:prstClr val="black">
                    <a:tint val="75000"/>
                  </a:prstClr>
                </a:solidFill>
                <a:latin typeface="Lotus Linotype"/>
                <a:ea typeface="Times New Roman"/>
                <a:cs typeface="Rateb lotus20"/>
              </a:rPr>
              <a:t>(1) أخرجه أبو داود ، كتاب السنة ، باب في القرآن ، رقم (4734) ، (4/234) ، والترمذي ، كتاب فضائل القرآن ، باب (24) رقم (2925) ، ( 5/184) . وصححه الحاكم في مستدركه (2/612) .</a:t>
            </a:r>
            <a:endParaRPr lang="en-US" sz="1400" dirty="0">
              <a:solidFill>
                <a:prstClr val="black">
                  <a:tint val="75000"/>
                </a:prstClr>
              </a:solidFill>
              <a:latin typeface="Times New Roman"/>
              <a:ea typeface="Times New Roman"/>
            </a:endParaRPr>
          </a:p>
          <a:p>
            <a:pPr marL="255905" indent="-255905"/>
            <a:r>
              <a:rPr lang="ar-SA" dirty="0">
                <a:solidFill>
                  <a:prstClr val="black">
                    <a:tint val="75000"/>
                  </a:prstClr>
                </a:solidFill>
                <a:latin typeface="Lotus Linotype"/>
                <a:ea typeface="Times New Roman"/>
                <a:cs typeface="Rateb lotus20"/>
              </a:rPr>
              <a:t> (2) عقيدة السلف وأصحاب الحديث (166) </a:t>
            </a:r>
            <a:r>
              <a:rPr lang="ar-SA" dirty="0" smtClean="0">
                <a:solidFill>
                  <a:prstClr val="black">
                    <a:tint val="75000"/>
                  </a:prstClr>
                </a:solidFill>
                <a:latin typeface="Lotus Linotype"/>
                <a:ea typeface="Times New Roman"/>
                <a:cs typeface="Rateb lotus20"/>
              </a:rPr>
              <a:t>.</a:t>
            </a:r>
            <a:endParaRPr lang="en-US" sz="1400" dirty="0">
              <a:solidFill>
                <a:prstClr val="black">
                  <a:tint val="75000"/>
                </a:prstClr>
              </a:solidFill>
              <a:latin typeface="Times New Roman"/>
              <a:ea typeface="Times New Roman"/>
            </a:endParaRPr>
          </a:p>
        </p:txBody>
      </p:sp>
      <p:sp>
        <p:nvSpPr>
          <p:cNvPr id="5" name="عنصر نائب لرقم الشريحة 4"/>
          <p:cNvSpPr>
            <a:spLocks noGrp="1"/>
          </p:cNvSpPr>
          <p:nvPr>
            <p:ph type="sldNum" sz="quarter" idx="12"/>
          </p:nvPr>
        </p:nvSpPr>
        <p:spPr/>
        <p:txBody>
          <a:bodyPr/>
          <a:lstStyle/>
          <a:p>
            <a:fld id="{CE8079A4-7AA8-4A4F-87E2-7781EC5097DD}"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3666145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4" name="مجموعة 123"/>
          <p:cNvGrpSpPr/>
          <p:nvPr/>
        </p:nvGrpSpPr>
        <p:grpSpPr>
          <a:xfrm>
            <a:off x="1555840" y="1399197"/>
            <a:ext cx="6385993" cy="4475162"/>
            <a:chOff x="142844" y="873609"/>
            <a:chExt cx="8858314" cy="5324678"/>
          </a:xfrm>
        </p:grpSpPr>
        <p:cxnSp>
          <p:nvCxnSpPr>
            <p:cNvPr id="45" name="رابط كسهم مستقيم 44"/>
            <p:cNvCxnSpPr>
              <a:stCxn id="47" idx="4"/>
            </p:cNvCxnSpPr>
            <p:nvPr/>
          </p:nvCxnSpPr>
          <p:spPr>
            <a:xfrm rot="5400000">
              <a:off x="2035951" y="2893215"/>
              <a:ext cx="21431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6" name="رابط كسهم مستقيم 45"/>
            <p:cNvCxnSpPr/>
            <p:nvPr/>
          </p:nvCxnSpPr>
          <p:spPr>
            <a:xfrm rot="5400000">
              <a:off x="7035817" y="2964653"/>
              <a:ext cx="215108"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7" name="شكل بيضاوي 46"/>
            <p:cNvSpPr/>
            <p:nvPr/>
          </p:nvSpPr>
          <p:spPr>
            <a:xfrm>
              <a:off x="1285852" y="2000240"/>
              <a:ext cx="1714512" cy="785818"/>
            </a:xfrm>
            <a:prstGeom prst="ellipse">
              <a:avLst/>
            </a:prstGeom>
            <a:blipFill>
              <a:blip r:embed="rId2"/>
              <a:tile tx="0" ty="0" sx="100000" sy="100000" flip="none" algn="tl"/>
            </a:blipFill>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solidFill>
                  <a:srgbClr val="0000CC"/>
                </a:solidFill>
              </a:endParaRPr>
            </a:p>
          </p:txBody>
        </p:sp>
        <p:sp>
          <p:nvSpPr>
            <p:cNvPr id="48" name="شكل بيضاوي 47"/>
            <p:cNvSpPr/>
            <p:nvPr/>
          </p:nvSpPr>
          <p:spPr>
            <a:xfrm>
              <a:off x="6429388" y="2000240"/>
              <a:ext cx="1714512" cy="785818"/>
            </a:xfrm>
            <a:prstGeom prst="ellipse">
              <a:avLst/>
            </a:prstGeom>
            <a:blipFill>
              <a:blip r:embed="rId2"/>
              <a:tile tx="0" ty="0" sx="100000" sy="100000" flip="none" algn="tl"/>
            </a:blipFill>
          </p:spPr>
          <p:style>
            <a:lnRef idx="2">
              <a:schemeClr val="dk1"/>
            </a:lnRef>
            <a:fillRef idx="1">
              <a:schemeClr val="lt1"/>
            </a:fillRef>
            <a:effectRef idx="0">
              <a:schemeClr val="dk1"/>
            </a:effectRef>
            <a:fontRef idx="minor">
              <a:schemeClr val="dk1"/>
            </a:fontRef>
          </p:style>
          <p:txBody>
            <a:bodyPr rtlCol="0" anchor="ctr"/>
            <a:lstStyle/>
            <a:p>
              <a:pPr algn="ctr"/>
              <a:endParaRPr lang="en-US" sz="2800" dirty="0">
                <a:solidFill>
                  <a:srgbClr val="0000CC"/>
                </a:solidFill>
              </a:endParaRPr>
            </a:p>
          </p:txBody>
        </p:sp>
        <p:sp>
          <p:nvSpPr>
            <p:cNvPr id="49" name="مستطيل 48"/>
            <p:cNvSpPr/>
            <p:nvPr/>
          </p:nvSpPr>
          <p:spPr>
            <a:xfrm>
              <a:off x="3857620" y="873609"/>
              <a:ext cx="1417723" cy="76944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ar-SA" sz="4400" i="1" dirty="0" smtClean="0">
                  <a:solidFill>
                    <a:sysClr val="windowText" lastClr="000000"/>
                  </a:solidFill>
                  <a:cs typeface="MCS Taybah H_I normal." pitchFamily="2" charset="-78"/>
                </a:rPr>
                <a:t>الكلام</a:t>
              </a:r>
              <a:endParaRPr lang="en-US" sz="4400" i="1" dirty="0">
                <a:solidFill>
                  <a:sysClr val="windowText" lastClr="000000"/>
                </a:solidFill>
                <a:cs typeface="MCS Taybah H_I normal." pitchFamily="2" charset="-78"/>
              </a:endParaRPr>
            </a:p>
          </p:txBody>
        </p:sp>
        <p:sp>
          <p:nvSpPr>
            <p:cNvPr id="50" name="مستطيل 49"/>
            <p:cNvSpPr/>
            <p:nvPr/>
          </p:nvSpPr>
          <p:spPr>
            <a:xfrm>
              <a:off x="6929454" y="1857364"/>
              <a:ext cx="774572" cy="830997"/>
            </a:xfrm>
            <a:prstGeom prst="rect">
              <a:avLst/>
            </a:prstGeom>
          </p:spPr>
          <p:txBody>
            <a:bodyPr wrap="none">
              <a:spAutoFit/>
            </a:bodyPr>
            <a:lstStyle/>
            <a:p>
              <a:pPr algn="ctr"/>
              <a:r>
                <a:rPr lang="ar-SA" sz="4800" dirty="0" smtClean="0">
                  <a:solidFill>
                    <a:srgbClr val="0000CC"/>
                  </a:solidFill>
                  <a:cs typeface="Al-Mothnna" pitchFamily="2" charset="-78"/>
                </a:rPr>
                <a:t>خبر</a:t>
              </a:r>
              <a:endParaRPr lang="en-US" sz="4800" dirty="0">
                <a:solidFill>
                  <a:srgbClr val="0000CC"/>
                </a:solidFill>
                <a:cs typeface="Al-Mothnna" pitchFamily="2" charset="-78"/>
              </a:endParaRPr>
            </a:p>
          </p:txBody>
        </p:sp>
        <p:sp>
          <p:nvSpPr>
            <p:cNvPr id="51" name="مستطيل 50"/>
            <p:cNvSpPr/>
            <p:nvPr/>
          </p:nvSpPr>
          <p:spPr>
            <a:xfrm>
              <a:off x="1643042" y="2000240"/>
              <a:ext cx="867546" cy="707886"/>
            </a:xfrm>
            <a:prstGeom prst="rect">
              <a:avLst/>
            </a:prstGeom>
          </p:spPr>
          <p:txBody>
            <a:bodyPr wrap="none">
              <a:spAutoFit/>
            </a:bodyPr>
            <a:lstStyle/>
            <a:p>
              <a:pPr algn="ctr"/>
              <a:r>
                <a:rPr lang="ar-SA" sz="4000" dirty="0" smtClean="0">
                  <a:solidFill>
                    <a:srgbClr val="0000CC"/>
                  </a:solidFill>
                  <a:cs typeface="Al-Mothnna" pitchFamily="2" charset="-78"/>
                </a:rPr>
                <a:t>طلب</a:t>
              </a:r>
              <a:endParaRPr lang="en-US" sz="4000" dirty="0">
                <a:solidFill>
                  <a:srgbClr val="0000CC"/>
                </a:solidFill>
                <a:cs typeface="Al-Mothnna" pitchFamily="2" charset="-78"/>
              </a:endParaRPr>
            </a:p>
          </p:txBody>
        </p:sp>
        <p:sp>
          <p:nvSpPr>
            <p:cNvPr id="52" name="مستطيل 51"/>
            <p:cNvSpPr/>
            <p:nvPr/>
          </p:nvSpPr>
          <p:spPr>
            <a:xfrm>
              <a:off x="7143770" y="3334408"/>
              <a:ext cx="1857388" cy="622542"/>
            </a:xfrm>
            <a:prstGeom prst="rect">
              <a:avLst/>
            </a:prstGeom>
          </p:spPr>
          <p:txBody>
            <a:bodyPr wrap="square">
              <a:spAutoFit/>
            </a:bodyPr>
            <a:lstStyle/>
            <a:p>
              <a:pPr algn="ctr"/>
              <a:r>
                <a:rPr lang="ar-SA" sz="2800" dirty="0" smtClean="0">
                  <a:solidFill>
                    <a:sysClr val="windowText" lastClr="000000"/>
                  </a:solidFill>
                  <a:cs typeface="Al-Mothnna" pitchFamily="2" charset="-78"/>
                </a:rPr>
                <a:t>نفي</a:t>
              </a:r>
              <a:endParaRPr lang="en-US" sz="2800" dirty="0">
                <a:solidFill>
                  <a:sysClr val="windowText" lastClr="000000"/>
                </a:solidFill>
                <a:cs typeface="Al-Mothnna" pitchFamily="2" charset="-78"/>
              </a:endParaRPr>
            </a:p>
          </p:txBody>
        </p:sp>
        <p:sp>
          <p:nvSpPr>
            <p:cNvPr id="53" name="مستطيل 52"/>
            <p:cNvSpPr/>
            <p:nvPr/>
          </p:nvSpPr>
          <p:spPr>
            <a:xfrm>
              <a:off x="5298741" y="3357562"/>
              <a:ext cx="696023" cy="523220"/>
            </a:xfrm>
            <a:prstGeom prst="rect">
              <a:avLst/>
            </a:prstGeom>
          </p:spPr>
          <p:txBody>
            <a:bodyPr wrap="none">
              <a:spAutoFit/>
            </a:bodyPr>
            <a:lstStyle/>
            <a:p>
              <a:pPr algn="ctr"/>
              <a:r>
                <a:rPr lang="ar-SA" sz="2800" dirty="0" smtClean="0">
                  <a:solidFill>
                    <a:sysClr val="windowText" lastClr="000000"/>
                  </a:solidFill>
                  <a:cs typeface="Al-Mothnna" pitchFamily="2" charset="-78"/>
                </a:rPr>
                <a:t>إثبات</a:t>
              </a:r>
              <a:endParaRPr lang="en-US" sz="3600" dirty="0">
                <a:solidFill>
                  <a:sysClr val="windowText" lastClr="000000"/>
                </a:solidFill>
                <a:cs typeface="Al-Mothnna" pitchFamily="2" charset="-78"/>
              </a:endParaRPr>
            </a:p>
          </p:txBody>
        </p:sp>
        <p:sp>
          <p:nvSpPr>
            <p:cNvPr id="54" name="مستطيل 53"/>
            <p:cNvSpPr/>
            <p:nvPr/>
          </p:nvSpPr>
          <p:spPr>
            <a:xfrm>
              <a:off x="3071802" y="3357562"/>
              <a:ext cx="463588" cy="523220"/>
            </a:xfrm>
            <a:prstGeom prst="rect">
              <a:avLst/>
            </a:prstGeom>
          </p:spPr>
          <p:txBody>
            <a:bodyPr wrap="none">
              <a:spAutoFit/>
            </a:bodyPr>
            <a:lstStyle/>
            <a:p>
              <a:pPr algn="ctr"/>
              <a:r>
                <a:rPr lang="ar-SA" sz="2800" dirty="0" smtClean="0">
                  <a:solidFill>
                    <a:sysClr val="windowText" lastClr="000000"/>
                  </a:solidFill>
                  <a:cs typeface="Al-Mothnna" pitchFamily="2" charset="-78"/>
                </a:rPr>
                <a:t>أمر</a:t>
              </a:r>
              <a:endParaRPr lang="en-US" sz="3600" dirty="0">
                <a:solidFill>
                  <a:sysClr val="windowText" lastClr="000000"/>
                </a:solidFill>
                <a:cs typeface="Al-Mothnna" pitchFamily="2" charset="-78"/>
              </a:endParaRPr>
            </a:p>
          </p:txBody>
        </p:sp>
        <p:sp>
          <p:nvSpPr>
            <p:cNvPr id="55" name="مستطيل 54"/>
            <p:cNvSpPr/>
            <p:nvPr/>
          </p:nvSpPr>
          <p:spPr>
            <a:xfrm>
              <a:off x="142844" y="3334408"/>
              <a:ext cx="490840" cy="523220"/>
            </a:xfrm>
            <a:prstGeom prst="rect">
              <a:avLst/>
            </a:prstGeom>
          </p:spPr>
          <p:txBody>
            <a:bodyPr wrap="none">
              <a:spAutoFit/>
            </a:bodyPr>
            <a:lstStyle/>
            <a:p>
              <a:pPr algn="ctr"/>
              <a:r>
                <a:rPr lang="ar-SA" sz="2800" dirty="0" smtClean="0">
                  <a:solidFill>
                    <a:sysClr val="windowText" lastClr="000000"/>
                  </a:solidFill>
                  <a:cs typeface="Al-Mothnna" pitchFamily="2" charset="-78"/>
                </a:rPr>
                <a:t>نهي</a:t>
              </a:r>
              <a:endParaRPr lang="en-US" sz="2800" dirty="0">
                <a:solidFill>
                  <a:sysClr val="windowText" lastClr="000000"/>
                </a:solidFill>
                <a:cs typeface="Al-Mothnna" pitchFamily="2" charset="-78"/>
              </a:endParaRPr>
            </a:p>
          </p:txBody>
        </p:sp>
        <p:sp>
          <p:nvSpPr>
            <p:cNvPr id="56" name="مستطيل 55"/>
            <p:cNvSpPr/>
            <p:nvPr/>
          </p:nvSpPr>
          <p:spPr>
            <a:xfrm>
              <a:off x="7179487" y="4620292"/>
              <a:ext cx="1750233" cy="622542"/>
            </a:xfrm>
            <a:prstGeom prst="rect">
              <a:avLst/>
            </a:prstGeom>
          </p:spPr>
          <p:txBody>
            <a:bodyPr wrap="square">
              <a:spAutoFit/>
            </a:bodyPr>
            <a:lstStyle/>
            <a:p>
              <a:pPr algn="ctr"/>
              <a:r>
                <a:rPr lang="ar-SA" sz="2800" dirty="0" smtClean="0">
                  <a:solidFill>
                    <a:sysClr val="windowText" lastClr="000000"/>
                  </a:solidFill>
                  <a:cs typeface="Al-Mothnna" pitchFamily="2" charset="-78"/>
                </a:rPr>
                <a:t>يصدق</a:t>
              </a:r>
              <a:endParaRPr lang="en-US" sz="2800" dirty="0">
                <a:solidFill>
                  <a:sysClr val="windowText" lastClr="000000"/>
                </a:solidFill>
                <a:cs typeface="Al-Mothnna" pitchFamily="2" charset="-78"/>
              </a:endParaRPr>
            </a:p>
          </p:txBody>
        </p:sp>
        <p:sp>
          <p:nvSpPr>
            <p:cNvPr id="57" name="مستطيل 56"/>
            <p:cNvSpPr/>
            <p:nvPr/>
          </p:nvSpPr>
          <p:spPr>
            <a:xfrm>
              <a:off x="5429256" y="4620292"/>
              <a:ext cx="808235" cy="523220"/>
            </a:xfrm>
            <a:prstGeom prst="rect">
              <a:avLst/>
            </a:prstGeom>
          </p:spPr>
          <p:txBody>
            <a:bodyPr wrap="none">
              <a:spAutoFit/>
            </a:bodyPr>
            <a:lstStyle/>
            <a:p>
              <a:pPr algn="ctr"/>
              <a:r>
                <a:rPr lang="ar-SA" sz="2800" dirty="0" smtClean="0">
                  <a:solidFill>
                    <a:sysClr val="windowText" lastClr="000000"/>
                  </a:solidFill>
                  <a:cs typeface="Al-Mothnna" pitchFamily="2" charset="-78"/>
                </a:rPr>
                <a:t>يكذب</a:t>
              </a:r>
              <a:endParaRPr lang="en-US" sz="2800" dirty="0">
                <a:solidFill>
                  <a:sysClr val="windowText" lastClr="000000"/>
                </a:solidFill>
                <a:cs typeface="Al-Mothnna" pitchFamily="2" charset="-78"/>
              </a:endParaRPr>
            </a:p>
          </p:txBody>
        </p:sp>
        <p:sp>
          <p:nvSpPr>
            <p:cNvPr id="58" name="مستطيل 57"/>
            <p:cNvSpPr/>
            <p:nvPr/>
          </p:nvSpPr>
          <p:spPr>
            <a:xfrm>
              <a:off x="2076816" y="4572008"/>
              <a:ext cx="1637930" cy="622542"/>
            </a:xfrm>
            <a:prstGeom prst="rect">
              <a:avLst/>
            </a:prstGeom>
          </p:spPr>
          <p:txBody>
            <a:bodyPr wrap="square">
              <a:spAutoFit/>
            </a:bodyPr>
            <a:lstStyle/>
            <a:p>
              <a:pPr algn="ctr"/>
              <a:r>
                <a:rPr lang="ar-SA" sz="2800" dirty="0" smtClean="0">
                  <a:solidFill>
                    <a:sysClr val="windowText" lastClr="000000"/>
                  </a:solidFill>
                  <a:cs typeface="Al-Mothnna" pitchFamily="2" charset="-78"/>
                </a:rPr>
                <a:t>يمتثل</a:t>
              </a:r>
              <a:endParaRPr lang="en-US" sz="2800" dirty="0">
                <a:solidFill>
                  <a:sysClr val="windowText" lastClr="000000"/>
                </a:solidFill>
                <a:cs typeface="Al-Mothnna" pitchFamily="2" charset="-78"/>
              </a:endParaRPr>
            </a:p>
          </p:txBody>
        </p:sp>
        <p:sp>
          <p:nvSpPr>
            <p:cNvPr id="59" name="مستطيل 58"/>
            <p:cNvSpPr/>
            <p:nvPr/>
          </p:nvSpPr>
          <p:spPr>
            <a:xfrm>
              <a:off x="285720" y="4572008"/>
              <a:ext cx="840294" cy="523220"/>
            </a:xfrm>
            <a:prstGeom prst="rect">
              <a:avLst/>
            </a:prstGeom>
          </p:spPr>
          <p:txBody>
            <a:bodyPr wrap="none">
              <a:spAutoFit/>
            </a:bodyPr>
            <a:lstStyle/>
            <a:p>
              <a:pPr algn="ctr"/>
              <a:r>
                <a:rPr lang="ar-SA" sz="2800" dirty="0" smtClean="0">
                  <a:solidFill>
                    <a:sysClr val="windowText" lastClr="000000"/>
                  </a:solidFill>
                  <a:cs typeface="Al-Mothnna" pitchFamily="2" charset="-78"/>
                </a:rPr>
                <a:t>لا يمتثل</a:t>
              </a:r>
              <a:endParaRPr lang="en-US" sz="2800" dirty="0">
                <a:solidFill>
                  <a:sysClr val="windowText" lastClr="000000"/>
                </a:solidFill>
                <a:cs typeface="Al-Mothnna" pitchFamily="2" charset="-78"/>
              </a:endParaRPr>
            </a:p>
          </p:txBody>
        </p:sp>
        <p:sp>
          <p:nvSpPr>
            <p:cNvPr id="60" name="مستطيل 59"/>
            <p:cNvSpPr/>
            <p:nvPr/>
          </p:nvSpPr>
          <p:spPr>
            <a:xfrm>
              <a:off x="3857620" y="5429264"/>
              <a:ext cx="1571637" cy="76902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ar-SA" sz="3600" i="1" dirty="0" smtClean="0">
                  <a:solidFill>
                    <a:sysClr val="windowText" lastClr="000000"/>
                  </a:solidFill>
                  <a:cs typeface="MCS Taybah H_I normal." pitchFamily="2" charset="-78"/>
                </a:rPr>
                <a:t>المستمع</a:t>
              </a:r>
              <a:endParaRPr lang="en-US" sz="3600" i="1" dirty="0">
                <a:solidFill>
                  <a:sysClr val="windowText" lastClr="000000"/>
                </a:solidFill>
                <a:cs typeface="MCS Taybah H_I normal." pitchFamily="2" charset="-78"/>
              </a:endParaRPr>
            </a:p>
          </p:txBody>
        </p:sp>
        <p:cxnSp>
          <p:nvCxnSpPr>
            <p:cNvPr id="61" name="رابط مستقيم 60"/>
            <p:cNvCxnSpPr/>
            <p:nvPr/>
          </p:nvCxnSpPr>
          <p:spPr>
            <a:xfrm>
              <a:off x="2143108" y="1785926"/>
              <a:ext cx="5143536" cy="1588"/>
            </a:xfrm>
            <a:prstGeom prst="line">
              <a:avLst/>
            </a:prstGeom>
          </p:spPr>
          <p:style>
            <a:lnRef idx="2">
              <a:schemeClr val="dk1"/>
            </a:lnRef>
            <a:fillRef idx="1">
              <a:schemeClr val="lt1"/>
            </a:fillRef>
            <a:effectRef idx="0">
              <a:schemeClr val="dk1"/>
            </a:effectRef>
            <a:fontRef idx="minor">
              <a:schemeClr val="dk1"/>
            </a:fontRef>
          </p:style>
        </p:cxnSp>
        <p:cxnSp>
          <p:nvCxnSpPr>
            <p:cNvPr id="62" name="رابط كسهم مستقيم 61"/>
            <p:cNvCxnSpPr/>
            <p:nvPr/>
          </p:nvCxnSpPr>
          <p:spPr>
            <a:xfrm rot="5400000">
              <a:off x="7178693" y="1893083"/>
              <a:ext cx="215108" cy="794"/>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63" name="رابط كسهم مستقيم 62"/>
            <p:cNvCxnSpPr/>
            <p:nvPr/>
          </p:nvCxnSpPr>
          <p:spPr>
            <a:xfrm rot="5400000">
              <a:off x="2035157" y="1893083"/>
              <a:ext cx="215108" cy="794"/>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64" name="رابط مستقيم 63"/>
            <p:cNvCxnSpPr/>
            <p:nvPr/>
          </p:nvCxnSpPr>
          <p:spPr>
            <a:xfrm>
              <a:off x="5786446" y="3071810"/>
              <a:ext cx="2714644" cy="1588"/>
            </a:xfrm>
            <a:prstGeom prst="line">
              <a:avLst/>
            </a:prstGeom>
          </p:spPr>
          <p:style>
            <a:lnRef idx="2">
              <a:schemeClr val="dk1"/>
            </a:lnRef>
            <a:fillRef idx="0">
              <a:schemeClr val="dk1"/>
            </a:fillRef>
            <a:effectRef idx="1">
              <a:schemeClr val="dk1"/>
            </a:effectRef>
            <a:fontRef idx="minor">
              <a:schemeClr val="tx1"/>
            </a:fontRef>
          </p:style>
        </p:cxnSp>
        <p:cxnSp>
          <p:nvCxnSpPr>
            <p:cNvPr id="65" name="رابط كسهم مستقيم 64"/>
            <p:cNvCxnSpPr/>
            <p:nvPr/>
          </p:nvCxnSpPr>
          <p:spPr>
            <a:xfrm rot="5400000">
              <a:off x="535753" y="3178173"/>
              <a:ext cx="21431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6" name="رابط كسهم مستقيم 65"/>
            <p:cNvCxnSpPr/>
            <p:nvPr/>
          </p:nvCxnSpPr>
          <p:spPr>
            <a:xfrm rot="5400000">
              <a:off x="3250397" y="3178173"/>
              <a:ext cx="21431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7" name="رابط كسهم مستقيم 66"/>
            <p:cNvCxnSpPr/>
            <p:nvPr/>
          </p:nvCxnSpPr>
          <p:spPr>
            <a:xfrm rot="5400000">
              <a:off x="8393933" y="3178173"/>
              <a:ext cx="21431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8" name="رابط كسهم مستقيم 67"/>
            <p:cNvCxnSpPr/>
            <p:nvPr/>
          </p:nvCxnSpPr>
          <p:spPr>
            <a:xfrm rot="5400000">
              <a:off x="5679289" y="3178173"/>
              <a:ext cx="21431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9" name="رابط كسهم مستقيم 68"/>
            <p:cNvCxnSpPr/>
            <p:nvPr/>
          </p:nvCxnSpPr>
          <p:spPr>
            <a:xfrm rot="5400000">
              <a:off x="4607719" y="1678769"/>
              <a:ext cx="214314"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70" name="رابط مستقيم 69"/>
            <p:cNvCxnSpPr/>
            <p:nvPr/>
          </p:nvCxnSpPr>
          <p:spPr>
            <a:xfrm>
              <a:off x="642910" y="3071810"/>
              <a:ext cx="2714644" cy="1588"/>
            </a:xfrm>
            <a:prstGeom prst="line">
              <a:avLst/>
            </a:prstGeom>
          </p:spPr>
          <p:style>
            <a:lnRef idx="2">
              <a:schemeClr val="dk1"/>
            </a:lnRef>
            <a:fillRef idx="0">
              <a:schemeClr val="dk1"/>
            </a:fillRef>
            <a:effectRef idx="1">
              <a:schemeClr val="dk1"/>
            </a:effectRef>
            <a:fontRef idx="minor">
              <a:schemeClr val="tx1"/>
            </a:fontRef>
          </p:style>
        </p:cxnSp>
        <p:cxnSp>
          <p:nvCxnSpPr>
            <p:cNvPr id="71" name="رابط مستقيم 70"/>
            <p:cNvCxnSpPr/>
            <p:nvPr/>
          </p:nvCxnSpPr>
          <p:spPr>
            <a:xfrm rot="10800000">
              <a:off x="2000232" y="5857892"/>
              <a:ext cx="1857388" cy="1588"/>
            </a:xfrm>
            <a:prstGeom prst="line">
              <a:avLst/>
            </a:prstGeom>
          </p:spPr>
          <p:style>
            <a:lnRef idx="2">
              <a:schemeClr val="dk1"/>
            </a:lnRef>
            <a:fillRef idx="1">
              <a:schemeClr val="lt1"/>
            </a:fillRef>
            <a:effectRef idx="0">
              <a:schemeClr val="dk1"/>
            </a:effectRef>
            <a:fontRef idx="minor">
              <a:schemeClr val="dk1"/>
            </a:fontRef>
          </p:style>
        </p:cxnSp>
        <p:cxnSp>
          <p:nvCxnSpPr>
            <p:cNvPr id="72" name="رابط مستقيم 71"/>
            <p:cNvCxnSpPr/>
            <p:nvPr/>
          </p:nvCxnSpPr>
          <p:spPr>
            <a:xfrm rot="10800000">
              <a:off x="857225" y="5357826"/>
              <a:ext cx="2357454" cy="1588"/>
            </a:xfrm>
            <a:prstGeom prst="line">
              <a:avLst/>
            </a:prstGeom>
          </p:spPr>
          <p:style>
            <a:lnRef idx="2">
              <a:schemeClr val="dk1"/>
            </a:lnRef>
            <a:fillRef idx="1">
              <a:schemeClr val="lt1"/>
            </a:fillRef>
            <a:effectRef idx="0">
              <a:schemeClr val="dk1"/>
            </a:effectRef>
            <a:fontRef idx="minor">
              <a:schemeClr val="dk1"/>
            </a:fontRef>
          </p:style>
        </p:cxnSp>
        <p:cxnSp>
          <p:nvCxnSpPr>
            <p:cNvPr id="73" name="رابط مستقيم 72"/>
            <p:cNvCxnSpPr/>
            <p:nvPr/>
          </p:nvCxnSpPr>
          <p:spPr>
            <a:xfrm rot="10800000">
              <a:off x="6000760" y="5356237"/>
              <a:ext cx="2357454" cy="1588"/>
            </a:xfrm>
            <a:prstGeom prst="line">
              <a:avLst/>
            </a:prstGeom>
          </p:spPr>
          <p:style>
            <a:lnRef idx="2">
              <a:schemeClr val="dk1"/>
            </a:lnRef>
            <a:fillRef idx="1">
              <a:schemeClr val="lt1"/>
            </a:fillRef>
            <a:effectRef idx="0">
              <a:schemeClr val="dk1"/>
            </a:effectRef>
            <a:fontRef idx="minor">
              <a:schemeClr val="dk1"/>
            </a:fontRef>
          </p:style>
        </p:cxnSp>
        <p:cxnSp>
          <p:nvCxnSpPr>
            <p:cNvPr id="74" name="رابط مستقيم 73"/>
            <p:cNvCxnSpPr/>
            <p:nvPr/>
          </p:nvCxnSpPr>
          <p:spPr>
            <a:xfrm rot="10800000" flipV="1">
              <a:off x="5286380" y="5857891"/>
              <a:ext cx="1928826" cy="1"/>
            </a:xfrm>
            <a:prstGeom prst="line">
              <a:avLst/>
            </a:prstGeom>
          </p:spPr>
          <p:style>
            <a:lnRef idx="2">
              <a:schemeClr val="dk1"/>
            </a:lnRef>
            <a:fillRef idx="1">
              <a:schemeClr val="lt1"/>
            </a:fillRef>
            <a:effectRef idx="0">
              <a:schemeClr val="dk1"/>
            </a:effectRef>
            <a:fontRef idx="minor">
              <a:schemeClr val="dk1"/>
            </a:fontRef>
          </p:style>
        </p:cxnSp>
        <p:cxnSp>
          <p:nvCxnSpPr>
            <p:cNvPr id="75" name="رابط كسهم مستقيم 74"/>
            <p:cNvCxnSpPr/>
            <p:nvPr/>
          </p:nvCxnSpPr>
          <p:spPr>
            <a:xfrm rot="16200000" flipV="1">
              <a:off x="750861" y="5249875"/>
              <a:ext cx="214314"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76" name="رابط كسهم مستقيم 75"/>
            <p:cNvCxnSpPr/>
            <p:nvPr/>
          </p:nvCxnSpPr>
          <p:spPr>
            <a:xfrm rot="16200000" flipV="1">
              <a:off x="8251851" y="5249875"/>
              <a:ext cx="214314"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77" name="رابط كسهم مستقيم 76"/>
            <p:cNvCxnSpPr/>
            <p:nvPr/>
          </p:nvCxnSpPr>
          <p:spPr>
            <a:xfrm rot="16200000" flipV="1">
              <a:off x="5894397" y="5249875"/>
              <a:ext cx="214314"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78" name="رابط كسهم مستقيم 77"/>
            <p:cNvCxnSpPr/>
            <p:nvPr/>
          </p:nvCxnSpPr>
          <p:spPr>
            <a:xfrm rot="16200000" flipV="1">
              <a:off x="3108315" y="5249876"/>
              <a:ext cx="214314"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79" name="رابط كسهم مستقيم 78"/>
            <p:cNvCxnSpPr/>
            <p:nvPr/>
          </p:nvCxnSpPr>
          <p:spPr>
            <a:xfrm rot="5400000" flipH="1" flipV="1">
              <a:off x="1750993" y="5607859"/>
              <a:ext cx="500066"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80" name="رابط كسهم مستقيم 79"/>
            <p:cNvCxnSpPr/>
            <p:nvPr/>
          </p:nvCxnSpPr>
          <p:spPr>
            <a:xfrm rot="5400000" flipH="1" flipV="1">
              <a:off x="6964379" y="5607065"/>
              <a:ext cx="500066"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sp>
        <p:nvSpPr>
          <p:cNvPr id="125" name="عنوان 124"/>
          <p:cNvSpPr>
            <a:spLocks noGrp="1"/>
          </p:cNvSpPr>
          <p:nvPr>
            <p:ph type="title"/>
          </p:nvPr>
        </p:nvSpPr>
        <p:spPr/>
        <p:txBody>
          <a:bodyPr/>
          <a:lstStyle/>
          <a:p>
            <a:r>
              <a:rPr lang="ar-SA" dirty="0" smtClean="0"/>
              <a:t>الواجب علينا تجاه القرآن</a:t>
            </a:r>
            <a:endParaRPr lang="ar-SA" dirty="0"/>
          </a:p>
        </p:txBody>
      </p:sp>
    </p:spTree>
    <p:extLst>
      <p:ext uri="{BB962C8B-B14F-4D97-AF65-F5344CB8AC3E}">
        <p14:creationId xmlns:p14="http://schemas.microsoft.com/office/powerpoint/2010/main" val="3974295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xfrm>
            <a:off x="323528" y="2420888"/>
            <a:ext cx="8229600" cy="1143000"/>
          </a:xfrm>
        </p:spPr>
        <p:txBody>
          <a:bodyPr/>
          <a:lstStyle/>
          <a:p>
            <a:r>
              <a:rPr lang="ar-SA" dirty="0"/>
              <a:t>فضل تلاوة القرآن</a:t>
            </a:r>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5</a:t>
            </a:fld>
            <a:endParaRPr lang="ar-SA"/>
          </a:p>
        </p:txBody>
      </p:sp>
    </p:spTree>
    <p:extLst>
      <p:ext uri="{BB962C8B-B14F-4D97-AF65-F5344CB8AC3E}">
        <p14:creationId xmlns:p14="http://schemas.microsoft.com/office/powerpoint/2010/main" val="1472778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xfrm>
            <a:off x="323528" y="2420888"/>
            <a:ext cx="8229600" cy="1143000"/>
          </a:xfrm>
        </p:spPr>
        <p:txBody>
          <a:bodyPr/>
          <a:lstStyle/>
          <a:p>
            <a:r>
              <a:rPr lang="ar-SA" dirty="0" smtClean="0"/>
              <a:t>في الدنيا</a:t>
            </a:r>
            <a:endParaRPr lang="ar-SA" dirty="0"/>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6</a:t>
            </a:fld>
            <a:endParaRPr lang="ar-SA"/>
          </a:p>
        </p:txBody>
      </p:sp>
    </p:spTree>
    <p:extLst>
      <p:ext uri="{BB962C8B-B14F-4D97-AF65-F5344CB8AC3E}">
        <p14:creationId xmlns:p14="http://schemas.microsoft.com/office/powerpoint/2010/main" val="4074076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19872" y="274638"/>
            <a:ext cx="5266928" cy="1143000"/>
          </a:xfrm>
        </p:spPr>
        <p:style>
          <a:lnRef idx="1">
            <a:schemeClr val="accent6"/>
          </a:lnRef>
          <a:fillRef idx="2">
            <a:schemeClr val="accent6"/>
          </a:fillRef>
          <a:effectRef idx="1">
            <a:schemeClr val="accent6"/>
          </a:effectRef>
          <a:fontRef idx="minor">
            <a:schemeClr val="dk1"/>
          </a:fontRef>
        </p:style>
        <p:txBody>
          <a:bodyPr/>
          <a:lstStyle/>
          <a:p>
            <a:r>
              <a:rPr lang="ar-SA" dirty="0" smtClean="0"/>
              <a:t>هداية ونور وفرقان</a:t>
            </a:r>
            <a:endParaRPr lang="ar-SA" dirty="0"/>
          </a:p>
        </p:txBody>
      </p:sp>
      <p:sp>
        <p:nvSpPr>
          <p:cNvPr id="5" name="عنصر نائب للمحتوى 4"/>
          <p:cNvSpPr>
            <a:spLocks noGrp="1"/>
          </p:cNvSpPr>
          <p:nvPr>
            <p:ph idx="1"/>
          </p:nvPr>
        </p:nvSpPr>
        <p:spPr>
          <a:xfrm>
            <a:off x="3419872" y="1600200"/>
            <a:ext cx="5266928" cy="4525963"/>
          </a:xfrm>
        </p:spPr>
        <p:txBody>
          <a:bodyPr>
            <a:normAutofit fontScale="85000" lnSpcReduction="10000"/>
          </a:bodyPr>
          <a:lstStyle/>
          <a:p>
            <a:r>
              <a:rPr lang="ar-SA" b="1" dirty="0" smtClean="0"/>
              <a:t>1-شَهْرُ </a:t>
            </a:r>
            <a:r>
              <a:rPr lang="ar-SA" b="1" dirty="0"/>
              <a:t>رَمَضَانَ الَّذِي أُنْزِلَ فِيهِ الْقُرْآنُ هُدًى لِلنَّاسِ </a:t>
            </a:r>
            <a:endParaRPr lang="ar-SA" b="1" dirty="0" smtClean="0"/>
          </a:p>
          <a:p>
            <a:r>
              <a:rPr lang="ar-SA" b="1" dirty="0" smtClean="0"/>
              <a:t>2-</a:t>
            </a:r>
            <a:r>
              <a:rPr lang="ar-SA" b="1" dirty="0"/>
              <a:t>إِنَّ هَذَا الْقُرْآنَ يَهْدِي لِلَّتِي هِيَ أَقْوَمُ وَيُبَشِّرُ الْمُؤْمِنِينَ الَّذِينَ يَعْمَلُونَ الصَّالِحَاتِ أَنَّ لَهُمْ أَجْرًا </a:t>
            </a:r>
            <a:r>
              <a:rPr lang="ar-SA" b="1" dirty="0" smtClean="0"/>
              <a:t>كَبِيرًا</a:t>
            </a:r>
          </a:p>
          <a:p>
            <a:r>
              <a:rPr lang="ar-SA" b="1" dirty="0" smtClean="0"/>
              <a:t>3-</a:t>
            </a:r>
            <a:r>
              <a:rPr lang="ar-SA" b="1" dirty="0"/>
              <a:t>يَا أَهْلَ الْكِتَابِ قَدْ جَاءَكُمْ رَسُولُنَا يُبَيِّنُ لَكُمْ كَثِيرًا مِمَّا كُنْتُمْ تُخْفُونَ مِنَ الْكِتَابِ وَيَعْفُو عَنْ كَثِيرٍ قَدْ جَاءَكُمْ مِنَ اللَّهِ نُورٌ وَكِتَابٌ مُبِينٌ (15) يَهْدِي بِهِ اللَّهُ مَنِ اتَّبَعَ رِضْوَانَهُ سُبُلَ السَّلَامِ وَيُخْرِجُهُمْ مِنَ الظُّلُمَاتِ إِلَى النُّورِ بِإِذْنِهِ وَيَهْدِيهِمْ إِلَى صِرَاطٍ مُسْتَقِيمٍ </a:t>
            </a:r>
            <a:endParaRPr lang="ar-SA" dirty="0"/>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1080A52-5D74-4417-A1CD-59257FD7B702}" type="slidenum">
              <a:rPr lang="ar-SA" smtClean="0"/>
              <a:t>7</a:t>
            </a:fld>
            <a:endParaRPr lang="ar-SA"/>
          </a:p>
        </p:txBody>
      </p:sp>
      <p:graphicFrame>
        <p:nvGraphicFramePr>
          <p:cNvPr id="6" name="رسم تخطيطي 5"/>
          <p:cNvGraphicFramePr/>
          <p:nvPr>
            <p:extLst>
              <p:ext uri="{D42A27DB-BD31-4B8C-83A1-F6EECF244321}">
                <p14:modId xmlns:p14="http://schemas.microsoft.com/office/powerpoint/2010/main" val="1726327936"/>
              </p:ext>
            </p:extLst>
          </p:nvPr>
        </p:nvGraphicFramePr>
        <p:xfrm>
          <a:off x="28600" y="188640"/>
          <a:ext cx="324036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378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ar-SA" dirty="0" smtClean="0"/>
              <a:t>تلاوة القرآن خير من أموال الدنيا</a:t>
            </a:r>
            <a:endParaRPr lang="ar-SA"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ar-SA" b="1" dirty="0"/>
              <a:t>وعن عقبة بن عامر رضي الله عنه أن النبي صلى الله عليه وسلم قال : « أفلا يغدو أحدكم إلى المسجد فيتعلم أو فيقرأ آيتين من كتاب الله عز وجل خير له من ناقتين ، وثلاث خير له من ثلاث ، وأربع خير له من أربع ومن أعدادهن من الإبل » (1)</a:t>
            </a:r>
            <a:endParaRPr lang="ar-SA" dirty="0"/>
          </a:p>
        </p:txBody>
      </p:sp>
      <p:sp>
        <p:nvSpPr>
          <p:cNvPr id="4" name="عنصر نائب للتذييل 3"/>
          <p:cNvSpPr>
            <a:spLocks noGrp="1"/>
          </p:cNvSpPr>
          <p:nvPr>
            <p:ph type="ftr" sz="quarter" idx="11"/>
          </p:nvPr>
        </p:nvSpPr>
        <p:spPr/>
        <p:txBody>
          <a:bodyPr/>
          <a:lstStyle/>
          <a:p>
            <a:r>
              <a:rPr lang="ar-SA" dirty="0"/>
              <a:t>(1) رواه مسلم .</a:t>
            </a:r>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8</a:t>
            </a:fld>
            <a:endParaRPr lang="ar-SA"/>
          </a:p>
        </p:txBody>
      </p:sp>
      <p:graphicFrame>
        <p:nvGraphicFramePr>
          <p:cNvPr id="6" name="رسم تخطيطي 5"/>
          <p:cNvGraphicFramePr/>
          <p:nvPr>
            <p:extLst>
              <p:ext uri="{D42A27DB-BD31-4B8C-83A1-F6EECF244321}">
                <p14:modId xmlns:p14="http://schemas.microsoft.com/office/powerpoint/2010/main" val="68252867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6955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 </a:t>
            </a:r>
            <a:r>
              <a:rPr lang="ar-SA" dirty="0"/>
              <a:t>أهل الله </a:t>
            </a:r>
          </a:p>
        </p:txBody>
      </p:sp>
      <p:sp>
        <p:nvSpPr>
          <p:cNvPr id="3" name="عنصر نائب للمحتوى 2"/>
          <p:cNvSpPr>
            <a:spLocks noGrp="1"/>
          </p:cNvSpPr>
          <p:nvPr>
            <p:ph idx="1"/>
          </p:nvPr>
        </p:nvSpPr>
        <p:spPr/>
        <p:txBody>
          <a:bodyPr/>
          <a:lstStyle/>
          <a:p>
            <a:r>
              <a:rPr lang="ar-SA" dirty="0"/>
              <a:t/>
            </a:r>
            <a:br>
              <a:rPr lang="ar-SA" dirty="0"/>
            </a:br>
            <a:r>
              <a:rPr lang="ar-SA" dirty="0" smtClean="0"/>
              <a:t> عن </a:t>
            </a:r>
            <a:r>
              <a:rPr lang="ar-SA" dirty="0"/>
              <a:t>أنس رضي الله عنه قال : قال رسول الله صلى الله عليه وسلم : «إِنَّ لِلَّهِ أَهْلِينَ مِنْ النَّاسِ» . قَالُوا : يَا رَسُولَ اللَّهِ مَنْ هُمْ ؟ قَالَ :«هُمْ أَهْلُ الْقُرْآنِ ، أَهْلُ اللَّهِ وَخَاصَّتُهُ</a:t>
            </a:r>
            <a:r>
              <a:rPr lang="ar-SA" dirty="0" smtClean="0"/>
              <a:t>»</a:t>
            </a:r>
            <a:endParaRPr lang="ar-SA" dirty="0"/>
          </a:p>
        </p:txBody>
      </p:sp>
      <p:sp>
        <p:nvSpPr>
          <p:cNvPr id="4" name="عنصر نائب للتذييل 3"/>
          <p:cNvSpPr>
            <a:spLocks noGrp="1"/>
          </p:cNvSpPr>
          <p:nvPr>
            <p:ph type="ftr" sz="quarter" idx="11"/>
          </p:nvPr>
        </p:nvSpPr>
        <p:spPr/>
        <p:txBody>
          <a:bodyPr/>
          <a:lstStyle/>
          <a:p>
            <a:r>
              <a:rPr lang="ar-SA" dirty="0"/>
              <a:t>رواه النسائي وابن ماجه </a:t>
            </a:r>
            <a:r>
              <a:rPr lang="ar-SA" dirty="0" smtClean="0"/>
              <a:t>.</a:t>
            </a:r>
            <a:endParaRPr lang="ar-SA" dirty="0"/>
          </a:p>
        </p:txBody>
      </p:sp>
      <p:sp>
        <p:nvSpPr>
          <p:cNvPr id="5" name="عنصر نائب لرقم الشريحة 4"/>
          <p:cNvSpPr>
            <a:spLocks noGrp="1"/>
          </p:cNvSpPr>
          <p:nvPr>
            <p:ph type="sldNum" sz="quarter" idx="12"/>
          </p:nvPr>
        </p:nvSpPr>
        <p:spPr/>
        <p:txBody>
          <a:bodyPr/>
          <a:lstStyle/>
          <a:p>
            <a:fld id="{01080A52-5D74-4417-A1CD-59257FD7B702}" type="slidenum">
              <a:rPr lang="ar-SA" smtClean="0"/>
              <a:t>9</a:t>
            </a:fld>
            <a:endParaRPr lang="ar-SA"/>
          </a:p>
        </p:txBody>
      </p:sp>
      <p:graphicFrame>
        <p:nvGraphicFramePr>
          <p:cNvPr id="6" name="رسم تخطيطي 5"/>
          <p:cNvGraphicFramePr/>
          <p:nvPr>
            <p:extLst>
              <p:ext uri="{D42A27DB-BD31-4B8C-83A1-F6EECF244321}">
                <p14:modId xmlns:p14="http://schemas.microsoft.com/office/powerpoint/2010/main" val="1557593320"/>
              </p:ext>
            </p:extLst>
          </p:nvPr>
        </p:nvGraphicFramePr>
        <p:xfrm>
          <a:off x="827584" y="3789040"/>
          <a:ext cx="201622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821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1110</Words>
  <Application>Microsoft Office PowerPoint</Application>
  <PresentationFormat>عرض على الشاشة (3:4)‏</PresentationFormat>
  <Paragraphs>249</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نسق Office</vt:lpstr>
      <vt:lpstr>القرآن الكريم</vt:lpstr>
      <vt:lpstr>عرض تقديمي في PowerPoint</vt:lpstr>
      <vt:lpstr>عرض تقديمي في PowerPoint</vt:lpstr>
      <vt:lpstr>الواجب علينا تجاه القرآن</vt:lpstr>
      <vt:lpstr>فضل تلاوة القرآن</vt:lpstr>
      <vt:lpstr>في الدنيا</vt:lpstr>
      <vt:lpstr>هداية ونور وفرقان</vt:lpstr>
      <vt:lpstr>تلاوة القرآن خير من أموال الدنيا</vt:lpstr>
      <vt:lpstr> أهل الله </vt:lpstr>
      <vt:lpstr>خيرية</vt:lpstr>
      <vt:lpstr>رفعة</vt:lpstr>
      <vt:lpstr>نعمة يغبط صاحبها عليها</vt:lpstr>
      <vt:lpstr> نزول  السكينة ، وغشيان الرحمة ، وتحفهم الملائكة ، ويذكرهم الله فيمن عنده</vt:lpstr>
      <vt:lpstr>الريح الطيب</vt:lpstr>
      <vt:lpstr>في الآخرة</vt:lpstr>
      <vt:lpstr>يَرْجُونَ تِجَارَةً لَنْ تَبُورَ</vt:lpstr>
      <vt:lpstr>حسنات</vt:lpstr>
      <vt:lpstr>شفاعة</vt:lpstr>
      <vt:lpstr>الماهر بالقرآن مع السفرة الكرام البررة</vt:lpstr>
      <vt:lpstr>الدرجات العالية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د أبوزيد</dc:creator>
  <cp:lastModifiedBy>sa</cp:lastModifiedBy>
  <cp:revision>15</cp:revision>
  <dcterms:created xsi:type="dcterms:W3CDTF">2013-07-14T15:03:38Z</dcterms:created>
  <dcterms:modified xsi:type="dcterms:W3CDTF">2013-07-23T21:05:35Z</dcterms:modified>
</cp:coreProperties>
</file>