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7"/>
  </p:notesMasterIdLst>
  <p:sldIdLst>
    <p:sldId id="256" r:id="rId2"/>
    <p:sldId id="268" r:id="rId3"/>
    <p:sldId id="257" r:id="rId4"/>
    <p:sldId id="285" r:id="rId5"/>
    <p:sldId id="306" r:id="rId6"/>
    <p:sldId id="308" r:id="rId7"/>
    <p:sldId id="284" r:id="rId8"/>
    <p:sldId id="258" r:id="rId9"/>
    <p:sldId id="288" r:id="rId10"/>
    <p:sldId id="296" r:id="rId11"/>
    <p:sldId id="289" r:id="rId12"/>
    <p:sldId id="259" r:id="rId13"/>
    <p:sldId id="290" r:id="rId14"/>
    <p:sldId id="309" r:id="rId15"/>
    <p:sldId id="260" r:id="rId16"/>
    <p:sldId id="291" r:id="rId17"/>
    <p:sldId id="297" r:id="rId18"/>
    <p:sldId id="262" r:id="rId19"/>
    <p:sldId id="293" r:id="rId20"/>
    <p:sldId id="310" r:id="rId21"/>
    <p:sldId id="294" r:id="rId22"/>
    <p:sldId id="263" r:id="rId23"/>
    <p:sldId id="298" r:id="rId24"/>
    <p:sldId id="264" r:id="rId25"/>
    <p:sldId id="265" r:id="rId26"/>
    <p:sldId id="266" r:id="rId27"/>
    <p:sldId id="267" r:id="rId28"/>
    <p:sldId id="300" r:id="rId29"/>
    <p:sldId id="269" r:id="rId30"/>
    <p:sldId id="270" r:id="rId31"/>
    <p:sldId id="271" r:id="rId32"/>
    <p:sldId id="272" r:id="rId33"/>
    <p:sldId id="301" r:id="rId34"/>
    <p:sldId id="311" r:id="rId35"/>
    <p:sldId id="273" r:id="rId36"/>
    <p:sldId id="312" r:id="rId37"/>
    <p:sldId id="274" r:id="rId38"/>
    <p:sldId id="302" r:id="rId39"/>
    <p:sldId id="275" r:id="rId40"/>
    <p:sldId id="313" r:id="rId41"/>
    <p:sldId id="277" r:id="rId42"/>
    <p:sldId id="305" r:id="rId43"/>
    <p:sldId id="278" r:id="rId44"/>
    <p:sldId id="279" r:id="rId45"/>
    <p:sldId id="280" r:id="rId4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2" d="100"/>
          <a:sy n="52" d="100"/>
        </p:scale>
        <p:origin x="-1219"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2F96EA48-98F3-4884-9992-AA159D5EFF56}" type="presOf" srcId="{59481FF2-7D2E-4334-8B96-F4590A24CDDD}" destId="{EF3694E0-62C4-457F-BEB8-0AA5502220BA}" srcOrd="0" destOrd="0" presId="urn:microsoft.com/office/officeart/2005/8/layout/radial3"/>
    <dgm:cxn modelId="{013514E3-0FAC-489E-ABB8-F5510F05BA8A}" type="presOf" srcId="{0EE2F728-2783-4FFD-8D3E-1D79A44B6035}" destId="{3E428226-59D7-485F-98B6-8188E48EE6D4}"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5D6371C7-3A07-4090-94C5-88F115CDF92B}" type="presOf" srcId="{A09189BB-19A6-4401-85EB-FB57F3C5ECEA}" destId="{FA9EC31D-3977-4316-BAA9-5450D852F9A1}" srcOrd="0" destOrd="0" presId="urn:microsoft.com/office/officeart/2005/8/layout/radial3"/>
    <dgm:cxn modelId="{28C2AC74-EE93-40A5-9B52-1672B9CF15B5}" srcId="{A09189BB-19A6-4401-85EB-FB57F3C5ECEA}" destId="{53B7AD4C-8A20-4209-8C73-8C3D4EBFA775}" srcOrd="0" destOrd="0" parTransId="{210CD8A9-33BC-4800-BD14-15052D201833}" sibTransId="{8E7F6A50-2BEB-410D-98BA-1715BF37A423}"/>
    <dgm:cxn modelId="{D2CA7582-A266-4EC3-AAFD-C9FD492A5E79}" type="presOf" srcId="{5E33D14D-0056-480E-A461-B035EAB8875D}" destId="{5ABF94B5-99BE-4FB2-B260-1EA67909C5BF}" srcOrd="0" destOrd="0" presId="urn:microsoft.com/office/officeart/2005/8/layout/radial3"/>
    <dgm:cxn modelId="{03DC14E7-BB43-4653-B55F-F9B15EF7FEDF}" type="presOf" srcId="{53B7AD4C-8A20-4209-8C73-8C3D4EBFA775}" destId="{3A768C63-E617-4BBF-AA3B-D8C00F26BF1F}" srcOrd="0" destOrd="0" presId="urn:microsoft.com/office/officeart/2005/8/layout/radial3"/>
    <dgm:cxn modelId="{BE21984B-7F5A-4A38-9A23-F76E62519D2F}" type="presOf" srcId="{9407572B-49F0-439E-B3DB-06F501847E63}" destId="{4C9F5A20-215B-4E4E-B712-970FF54D4225}" srcOrd="0" destOrd="0" presId="urn:microsoft.com/office/officeart/2005/8/layout/radial3"/>
    <dgm:cxn modelId="{EC57145D-D387-4222-81B1-803472AB4E7E}" type="presOf" srcId="{020B1651-1FBC-4119-8428-2C42EEAE8C68}" destId="{52C01986-21D7-40E2-9CE2-321373F76D45}" srcOrd="0" destOrd="0" presId="urn:microsoft.com/office/officeart/2005/8/layout/radial3"/>
    <dgm:cxn modelId="{6AD12F82-DCBD-4093-9BFA-015A002D0F48}" srcId="{A09189BB-19A6-4401-85EB-FB57F3C5ECEA}" destId="{57BF6F71-8B18-4EB2-B37F-D28B348C823F}" srcOrd="4" destOrd="0" parTransId="{561DB954-9671-47EC-9A18-F6AEA1075D61}" sibTransId="{1D23A9FC-4FD9-4305-AD64-2049223056D8}"/>
    <dgm:cxn modelId="{C97918CF-CC92-46AA-A42E-EBF67D7998C3}" srcId="{A09189BB-19A6-4401-85EB-FB57F3C5ECEA}" destId="{5E33D14D-0056-480E-A461-B035EAB8875D}" srcOrd="2" destOrd="0" parTransId="{64C36619-DAA9-4912-8F1D-1CF3BE1C24EB}" sibTransId="{EBB89592-5DD2-4F5F-A0CE-A8B08D5BC943}"/>
    <dgm:cxn modelId="{B15312C7-9BCC-45F0-8DDF-D2CFD37CA021}" srcId="{59481FF2-7D2E-4334-8B96-F4590A24CDDD}" destId="{A09189BB-19A6-4401-85EB-FB57F3C5ECEA}" srcOrd="0" destOrd="0" parTransId="{0407B4CA-0E5A-45D2-89E1-8A55E3CC1D1E}" sibTransId="{8BE06B05-813F-43C2-98B2-7C8767DC958E}"/>
    <dgm:cxn modelId="{A5CE8C1D-BC95-4648-828C-8397D4D7C9D2}" srcId="{A09189BB-19A6-4401-85EB-FB57F3C5ECEA}" destId="{0EE2F728-2783-4FFD-8D3E-1D79A44B6035}" srcOrd="6" destOrd="0" parTransId="{1DD14171-C5A2-40FD-8281-765D3FDCD704}" sibTransId="{F17FAB67-D876-4CB9-AB87-D2FF2F130CB2}"/>
    <dgm:cxn modelId="{657368F0-3870-423D-8D97-17FC18BBFBA3}" type="presOf" srcId="{57BF6F71-8B18-4EB2-B37F-D28B348C823F}" destId="{B38D4B7C-0368-4C5C-8A5D-3F510E45D602}" srcOrd="0" destOrd="0" presId="urn:microsoft.com/office/officeart/2005/8/layout/radial3"/>
    <dgm:cxn modelId="{9316C508-E344-4A0F-A383-CB7121D73428}" srcId="{A09189BB-19A6-4401-85EB-FB57F3C5ECEA}" destId="{03FD7A15-14C7-474F-A355-D5A66E4CA878}" srcOrd="5" destOrd="0" parTransId="{5532B448-58A5-45BF-9F45-238821E407E6}" sibTransId="{376B1FCA-382D-453C-B9BA-B29D41A91B64}"/>
    <dgm:cxn modelId="{749C99A9-015C-41BA-9546-D639BFD481BD}" srcId="{A09189BB-19A6-4401-85EB-FB57F3C5ECEA}" destId="{9407572B-49F0-439E-B3DB-06F501847E63}" srcOrd="3" destOrd="0" parTransId="{0E732349-B25E-44F2-8C75-844E4A94867A}" sibTransId="{F739E80F-A221-48B2-AB49-E709DFA7BF6A}"/>
    <dgm:cxn modelId="{80F2FDFB-478E-4F26-9DCD-8C2875A9CFDF}" type="presOf" srcId="{03FD7A15-14C7-474F-A355-D5A66E4CA878}" destId="{730A4C59-65F4-47AF-8D8F-8796518B6247}" srcOrd="0" destOrd="0" presId="urn:microsoft.com/office/officeart/2005/8/layout/radial3"/>
    <dgm:cxn modelId="{56A1BE20-B377-4651-B9FA-B83A03CA2E44}" type="presParOf" srcId="{EF3694E0-62C4-457F-BEB8-0AA5502220BA}" destId="{96A8033E-2493-46E5-AEE5-868F288E5854}" srcOrd="0" destOrd="0" presId="urn:microsoft.com/office/officeart/2005/8/layout/radial3"/>
    <dgm:cxn modelId="{B74D623B-77AF-44AE-B281-FEF05CAF4E65}" type="presParOf" srcId="{96A8033E-2493-46E5-AEE5-868F288E5854}" destId="{FA9EC31D-3977-4316-BAA9-5450D852F9A1}" srcOrd="0" destOrd="0" presId="urn:microsoft.com/office/officeart/2005/8/layout/radial3"/>
    <dgm:cxn modelId="{A898B8F3-783D-4349-BA93-BDFAECC19CDB}" type="presParOf" srcId="{96A8033E-2493-46E5-AEE5-868F288E5854}" destId="{3A768C63-E617-4BBF-AA3B-D8C00F26BF1F}" srcOrd="1" destOrd="0" presId="urn:microsoft.com/office/officeart/2005/8/layout/radial3"/>
    <dgm:cxn modelId="{337C9077-9694-4CA8-AD5A-34F965B6A3F9}" type="presParOf" srcId="{96A8033E-2493-46E5-AEE5-868F288E5854}" destId="{52C01986-21D7-40E2-9CE2-321373F76D45}" srcOrd="2" destOrd="0" presId="urn:microsoft.com/office/officeart/2005/8/layout/radial3"/>
    <dgm:cxn modelId="{3E33A135-EB77-45D5-B6C2-2140FBBCC662}" type="presParOf" srcId="{96A8033E-2493-46E5-AEE5-868F288E5854}" destId="{5ABF94B5-99BE-4FB2-B260-1EA67909C5BF}" srcOrd="3" destOrd="0" presId="urn:microsoft.com/office/officeart/2005/8/layout/radial3"/>
    <dgm:cxn modelId="{74878915-1351-4C22-8832-FAD680CFC54A}" type="presParOf" srcId="{96A8033E-2493-46E5-AEE5-868F288E5854}" destId="{4C9F5A20-215B-4E4E-B712-970FF54D4225}" srcOrd="4" destOrd="0" presId="urn:microsoft.com/office/officeart/2005/8/layout/radial3"/>
    <dgm:cxn modelId="{73BB7D3E-956B-4F1F-84A1-B07EA6D2FFA4}" type="presParOf" srcId="{96A8033E-2493-46E5-AEE5-868F288E5854}" destId="{B38D4B7C-0368-4C5C-8A5D-3F510E45D602}" srcOrd="5" destOrd="0" presId="urn:microsoft.com/office/officeart/2005/8/layout/radial3"/>
    <dgm:cxn modelId="{08B25761-B79C-4A51-A3A3-50A75FCD5359}" type="presParOf" srcId="{96A8033E-2493-46E5-AEE5-868F288E5854}" destId="{730A4C59-65F4-47AF-8D8F-8796518B6247}" srcOrd="6" destOrd="0" presId="urn:microsoft.com/office/officeart/2005/8/layout/radial3"/>
    <dgm:cxn modelId="{CD8A124E-E29F-431B-B0B4-5DA58526B50F}"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09BB8870-7BFE-4950-B1AD-C4FEF6E1B4A4}" type="presOf" srcId="{A09189BB-19A6-4401-85EB-FB57F3C5ECEA}" destId="{FA9EC31D-3977-4316-BAA9-5450D852F9A1}"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C97918CF-CC92-46AA-A42E-EBF67D7998C3}" srcId="{A09189BB-19A6-4401-85EB-FB57F3C5ECEA}" destId="{5E33D14D-0056-480E-A461-B035EAB8875D}" srcOrd="2" destOrd="0" parTransId="{64C36619-DAA9-4912-8F1D-1CF3BE1C24EB}" sibTransId="{EBB89592-5DD2-4F5F-A0CE-A8B08D5BC943}"/>
    <dgm:cxn modelId="{A5CE8C1D-BC95-4648-828C-8397D4D7C9D2}" srcId="{A09189BB-19A6-4401-85EB-FB57F3C5ECEA}" destId="{0EE2F728-2783-4FFD-8D3E-1D79A44B6035}" srcOrd="6" destOrd="0" parTransId="{1DD14171-C5A2-40FD-8281-765D3FDCD704}" sibTransId="{F17FAB67-D876-4CB9-AB87-D2FF2F130CB2}"/>
    <dgm:cxn modelId="{749C99A9-015C-41BA-9546-D639BFD481BD}" srcId="{A09189BB-19A6-4401-85EB-FB57F3C5ECEA}" destId="{9407572B-49F0-439E-B3DB-06F501847E63}" srcOrd="3" destOrd="0" parTransId="{0E732349-B25E-44F2-8C75-844E4A94867A}" sibTransId="{F739E80F-A221-48B2-AB49-E709DFA7BF6A}"/>
    <dgm:cxn modelId="{28C2AC74-EE93-40A5-9B52-1672B9CF15B5}" srcId="{A09189BB-19A6-4401-85EB-FB57F3C5ECEA}" destId="{53B7AD4C-8A20-4209-8C73-8C3D4EBFA775}" srcOrd="0" destOrd="0" parTransId="{210CD8A9-33BC-4800-BD14-15052D201833}" sibTransId="{8E7F6A50-2BEB-410D-98BA-1715BF37A423}"/>
    <dgm:cxn modelId="{9117390E-74BE-40A7-9E2B-CE6394E2B9FA}" type="presOf" srcId="{020B1651-1FBC-4119-8428-2C42EEAE8C68}" destId="{52C01986-21D7-40E2-9CE2-321373F76D45}" srcOrd="0" destOrd="0" presId="urn:microsoft.com/office/officeart/2005/8/layout/radial3"/>
    <dgm:cxn modelId="{96F8FBA7-C3DF-42D7-AE89-8CCAD39510D6}" type="presOf" srcId="{03FD7A15-14C7-474F-A355-D5A66E4CA878}" destId="{730A4C59-65F4-47AF-8D8F-8796518B6247}" srcOrd="0" destOrd="0" presId="urn:microsoft.com/office/officeart/2005/8/layout/radial3"/>
    <dgm:cxn modelId="{7A40DB2B-AEEE-4E76-9ACE-50D73E73E823}" type="presOf" srcId="{9407572B-49F0-439E-B3DB-06F501847E63}" destId="{4C9F5A20-215B-4E4E-B712-970FF54D4225}" srcOrd="0" destOrd="0" presId="urn:microsoft.com/office/officeart/2005/8/layout/radial3"/>
    <dgm:cxn modelId="{9316C508-E344-4A0F-A383-CB7121D73428}" srcId="{A09189BB-19A6-4401-85EB-FB57F3C5ECEA}" destId="{03FD7A15-14C7-474F-A355-D5A66E4CA878}" srcOrd="5" destOrd="0" parTransId="{5532B448-58A5-45BF-9F45-238821E407E6}" sibTransId="{376B1FCA-382D-453C-B9BA-B29D41A91B64}"/>
    <dgm:cxn modelId="{32057CC1-4242-4266-97CE-6DCD361AD014}" type="presOf" srcId="{59481FF2-7D2E-4334-8B96-F4590A24CDDD}" destId="{EF3694E0-62C4-457F-BEB8-0AA5502220BA}" srcOrd="0" destOrd="0" presId="urn:microsoft.com/office/officeart/2005/8/layout/radial3"/>
    <dgm:cxn modelId="{64ED3E46-A1AA-42A3-AF8B-B9A796356CA8}" type="presOf" srcId="{0EE2F728-2783-4FFD-8D3E-1D79A44B6035}" destId="{3E428226-59D7-485F-98B6-8188E48EE6D4}" srcOrd="0" destOrd="0" presId="urn:microsoft.com/office/officeart/2005/8/layout/radial3"/>
    <dgm:cxn modelId="{A1EBE24A-A87A-47CC-B39F-C96419B42438}" type="presOf" srcId="{5E33D14D-0056-480E-A461-B035EAB8875D}" destId="{5ABF94B5-99BE-4FB2-B260-1EA67909C5BF}" srcOrd="0" destOrd="0" presId="urn:microsoft.com/office/officeart/2005/8/layout/radial3"/>
    <dgm:cxn modelId="{44E09ACC-BB60-41A8-842E-FBB481DE0467}" type="presOf" srcId="{53B7AD4C-8A20-4209-8C73-8C3D4EBFA775}" destId="{3A768C63-E617-4BBF-AA3B-D8C00F26BF1F}" srcOrd="0" destOrd="0" presId="urn:microsoft.com/office/officeart/2005/8/layout/radial3"/>
    <dgm:cxn modelId="{90AC910E-0763-4AEA-B414-4297DDE64C2A}" type="presOf" srcId="{57BF6F71-8B18-4EB2-B37F-D28B348C823F}" destId="{B38D4B7C-0368-4C5C-8A5D-3F510E45D602}" srcOrd="0" destOrd="0" presId="urn:microsoft.com/office/officeart/2005/8/layout/radial3"/>
    <dgm:cxn modelId="{6AD12F82-DCBD-4093-9BFA-015A002D0F48}" srcId="{A09189BB-19A6-4401-85EB-FB57F3C5ECEA}" destId="{57BF6F71-8B18-4EB2-B37F-D28B348C823F}" srcOrd="4" destOrd="0" parTransId="{561DB954-9671-47EC-9A18-F6AEA1075D61}" sibTransId="{1D23A9FC-4FD9-4305-AD64-2049223056D8}"/>
    <dgm:cxn modelId="{B15312C7-9BCC-45F0-8DDF-D2CFD37CA021}" srcId="{59481FF2-7D2E-4334-8B96-F4590A24CDDD}" destId="{A09189BB-19A6-4401-85EB-FB57F3C5ECEA}" srcOrd="0" destOrd="0" parTransId="{0407B4CA-0E5A-45D2-89E1-8A55E3CC1D1E}" sibTransId="{8BE06B05-813F-43C2-98B2-7C8767DC958E}"/>
    <dgm:cxn modelId="{20181361-5A1B-4347-9446-E1DFBB3C37BF}" type="presParOf" srcId="{EF3694E0-62C4-457F-BEB8-0AA5502220BA}" destId="{96A8033E-2493-46E5-AEE5-868F288E5854}" srcOrd="0" destOrd="0" presId="urn:microsoft.com/office/officeart/2005/8/layout/radial3"/>
    <dgm:cxn modelId="{015C744E-0D65-4BBC-B966-8196B74C925B}" type="presParOf" srcId="{96A8033E-2493-46E5-AEE5-868F288E5854}" destId="{FA9EC31D-3977-4316-BAA9-5450D852F9A1}" srcOrd="0" destOrd="0" presId="urn:microsoft.com/office/officeart/2005/8/layout/radial3"/>
    <dgm:cxn modelId="{E0561B52-7D06-435D-8632-143DF87182BB}" type="presParOf" srcId="{96A8033E-2493-46E5-AEE5-868F288E5854}" destId="{3A768C63-E617-4BBF-AA3B-D8C00F26BF1F}" srcOrd="1" destOrd="0" presId="urn:microsoft.com/office/officeart/2005/8/layout/radial3"/>
    <dgm:cxn modelId="{7776BACD-4D70-44D2-B0EC-0D3E8EEB00CE}" type="presParOf" srcId="{96A8033E-2493-46E5-AEE5-868F288E5854}" destId="{52C01986-21D7-40E2-9CE2-321373F76D45}" srcOrd="2" destOrd="0" presId="urn:microsoft.com/office/officeart/2005/8/layout/radial3"/>
    <dgm:cxn modelId="{CD59A1F9-84F6-4C11-87F9-A473FF78BFF1}" type="presParOf" srcId="{96A8033E-2493-46E5-AEE5-868F288E5854}" destId="{5ABF94B5-99BE-4FB2-B260-1EA67909C5BF}" srcOrd="3" destOrd="0" presId="urn:microsoft.com/office/officeart/2005/8/layout/radial3"/>
    <dgm:cxn modelId="{AFDC2B51-5F7E-44D5-A36A-8D0CDE9D105A}" type="presParOf" srcId="{96A8033E-2493-46E5-AEE5-868F288E5854}" destId="{4C9F5A20-215B-4E4E-B712-970FF54D4225}" srcOrd="4" destOrd="0" presId="urn:microsoft.com/office/officeart/2005/8/layout/radial3"/>
    <dgm:cxn modelId="{2CC8005C-9A6A-4531-99BA-E9B4D022AE63}" type="presParOf" srcId="{96A8033E-2493-46E5-AEE5-868F288E5854}" destId="{B38D4B7C-0368-4C5C-8A5D-3F510E45D602}" srcOrd="5" destOrd="0" presId="urn:microsoft.com/office/officeart/2005/8/layout/radial3"/>
    <dgm:cxn modelId="{C348CEE4-2368-4B78-AE70-BDB2F2876E5C}" type="presParOf" srcId="{96A8033E-2493-46E5-AEE5-868F288E5854}" destId="{730A4C59-65F4-47AF-8D8F-8796518B6247}" srcOrd="6" destOrd="0" presId="urn:microsoft.com/office/officeart/2005/8/layout/radial3"/>
    <dgm:cxn modelId="{F7E58974-B4D6-47AC-A951-F02166CF54B6}"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5908C2D5-1E98-4611-B704-90BB987DDC10}" type="presOf" srcId="{57BF6F71-8B18-4EB2-B37F-D28B348C823F}" destId="{B38D4B7C-0368-4C5C-8A5D-3F510E45D602}" srcOrd="0" destOrd="0" presId="urn:microsoft.com/office/officeart/2005/8/layout/radial3"/>
    <dgm:cxn modelId="{695B3CAB-8537-420A-8E86-A9CB16DB4417}" type="presOf" srcId="{59481FF2-7D2E-4334-8B96-F4590A24CDDD}" destId="{EF3694E0-62C4-457F-BEB8-0AA5502220BA}" srcOrd="0" destOrd="0" presId="urn:microsoft.com/office/officeart/2005/8/layout/radial3"/>
    <dgm:cxn modelId="{55FD77AA-DFF3-49E2-B69F-0D3955E23228}" type="presOf" srcId="{5E33D14D-0056-480E-A461-B035EAB8875D}" destId="{5ABF94B5-99BE-4FB2-B260-1EA67909C5BF}"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28C2AC74-EE93-40A5-9B52-1672B9CF15B5}" srcId="{A09189BB-19A6-4401-85EB-FB57F3C5ECEA}" destId="{53B7AD4C-8A20-4209-8C73-8C3D4EBFA775}" srcOrd="0" destOrd="0" parTransId="{210CD8A9-33BC-4800-BD14-15052D201833}" sibTransId="{8E7F6A50-2BEB-410D-98BA-1715BF37A423}"/>
    <dgm:cxn modelId="{A710E0BB-C901-4273-BAB8-5DDC2C132482}" type="presOf" srcId="{0EE2F728-2783-4FFD-8D3E-1D79A44B6035}" destId="{3E428226-59D7-485F-98B6-8188E48EE6D4}" srcOrd="0" destOrd="0" presId="urn:microsoft.com/office/officeart/2005/8/layout/radial3"/>
    <dgm:cxn modelId="{6F508B2E-A0D7-4F06-9C10-D7FBF8CA4BD9}" type="presOf" srcId="{9407572B-49F0-439E-B3DB-06F501847E63}" destId="{4C9F5A20-215B-4E4E-B712-970FF54D4225}" srcOrd="0" destOrd="0" presId="urn:microsoft.com/office/officeart/2005/8/layout/radial3"/>
    <dgm:cxn modelId="{19371807-522D-48BD-978C-3B7C00344733}" type="presOf" srcId="{020B1651-1FBC-4119-8428-2C42EEAE8C68}" destId="{52C01986-21D7-40E2-9CE2-321373F76D45}" srcOrd="0" destOrd="0" presId="urn:microsoft.com/office/officeart/2005/8/layout/radial3"/>
    <dgm:cxn modelId="{C97918CF-CC92-46AA-A42E-EBF67D7998C3}" srcId="{A09189BB-19A6-4401-85EB-FB57F3C5ECEA}" destId="{5E33D14D-0056-480E-A461-B035EAB8875D}" srcOrd="2" destOrd="0" parTransId="{64C36619-DAA9-4912-8F1D-1CF3BE1C24EB}" sibTransId="{EBB89592-5DD2-4F5F-A0CE-A8B08D5BC943}"/>
    <dgm:cxn modelId="{6AD12F82-DCBD-4093-9BFA-015A002D0F48}" srcId="{A09189BB-19A6-4401-85EB-FB57F3C5ECEA}" destId="{57BF6F71-8B18-4EB2-B37F-D28B348C823F}" srcOrd="4" destOrd="0" parTransId="{561DB954-9671-47EC-9A18-F6AEA1075D61}" sibTransId="{1D23A9FC-4FD9-4305-AD64-2049223056D8}"/>
    <dgm:cxn modelId="{16AA052E-CA5B-4F82-B67F-F0AEF1FE3D6D}" type="presOf" srcId="{A09189BB-19A6-4401-85EB-FB57F3C5ECEA}" destId="{FA9EC31D-3977-4316-BAA9-5450D852F9A1}" srcOrd="0" destOrd="0" presId="urn:microsoft.com/office/officeart/2005/8/layout/radial3"/>
    <dgm:cxn modelId="{B15312C7-9BCC-45F0-8DDF-D2CFD37CA021}" srcId="{59481FF2-7D2E-4334-8B96-F4590A24CDDD}" destId="{A09189BB-19A6-4401-85EB-FB57F3C5ECEA}" srcOrd="0" destOrd="0" parTransId="{0407B4CA-0E5A-45D2-89E1-8A55E3CC1D1E}" sibTransId="{8BE06B05-813F-43C2-98B2-7C8767DC958E}"/>
    <dgm:cxn modelId="{A5CE8C1D-BC95-4648-828C-8397D4D7C9D2}" srcId="{A09189BB-19A6-4401-85EB-FB57F3C5ECEA}" destId="{0EE2F728-2783-4FFD-8D3E-1D79A44B6035}" srcOrd="6" destOrd="0" parTransId="{1DD14171-C5A2-40FD-8281-765D3FDCD704}" sibTransId="{F17FAB67-D876-4CB9-AB87-D2FF2F130CB2}"/>
    <dgm:cxn modelId="{5539A6A6-3289-45CE-B752-C3E5221AF81B}" type="presOf" srcId="{53B7AD4C-8A20-4209-8C73-8C3D4EBFA775}" destId="{3A768C63-E617-4BBF-AA3B-D8C00F26BF1F}" srcOrd="0" destOrd="0" presId="urn:microsoft.com/office/officeart/2005/8/layout/radial3"/>
    <dgm:cxn modelId="{9316C508-E344-4A0F-A383-CB7121D73428}" srcId="{A09189BB-19A6-4401-85EB-FB57F3C5ECEA}" destId="{03FD7A15-14C7-474F-A355-D5A66E4CA878}" srcOrd="5" destOrd="0" parTransId="{5532B448-58A5-45BF-9F45-238821E407E6}" sibTransId="{376B1FCA-382D-453C-B9BA-B29D41A91B64}"/>
    <dgm:cxn modelId="{749C99A9-015C-41BA-9546-D639BFD481BD}" srcId="{A09189BB-19A6-4401-85EB-FB57F3C5ECEA}" destId="{9407572B-49F0-439E-B3DB-06F501847E63}" srcOrd="3" destOrd="0" parTransId="{0E732349-B25E-44F2-8C75-844E4A94867A}" sibTransId="{F739E80F-A221-48B2-AB49-E709DFA7BF6A}"/>
    <dgm:cxn modelId="{07444A8B-E2A6-4C05-97AE-CFD8305D2D79}" type="presOf" srcId="{03FD7A15-14C7-474F-A355-D5A66E4CA878}" destId="{730A4C59-65F4-47AF-8D8F-8796518B6247}" srcOrd="0" destOrd="0" presId="urn:microsoft.com/office/officeart/2005/8/layout/radial3"/>
    <dgm:cxn modelId="{97238EC7-09C8-41F9-93E1-D300CF5B0398}" type="presParOf" srcId="{EF3694E0-62C4-457F-BEB8-0AA5502220BA}" destId="{96A8033E-2493-46E5-AEE5-868F288E5854}" srcOrd="0" destOrd="0" presId="urn:microsoft.com/office/officeart/2005/8/layout/radial3"/>
    <dgm:cxn modelId="{0C483A4C-D9CF-4649-8928-361BEF6E540E}" type="presParOf" srcId="{96A8033E-2493-46E5-AEE5-868F288E5854}" destId="{FA9EC31D-3977-4316-BAA9-5450D852F9A1}" srcOrd="0" destOrd="0" presId="urn:microsoft.com/office/officeart/2005/8/layout/radial3"/>
    <dgm:cxn modelId="{570847B9-D86C-4C08-935B-EE5EE0973877}" type="presParOf" srcId="{96A8033E-2493-46E5-AEE5-868F288E5854}" destId="{3A768C63-E617-4BBF-AA3B-D8C00F26BF1F}" srcOrd="1" destOrd="0" presId="urn:microsoft.com/office/officeart/2005/8/layout/radial3"/>
    <dgm:cxn modelId="{00D1C94F-BFF8-404E-A1EB-472F14E0875D}" type="presParOf" srcId="{96A8033E-2493-46E5-AEE5-868F288E5854}" destId="{52C01986-21D7-40E2-9CE2-321373F76D45}" srcOrd="2" destOrd="0" presId="urn:microsoft.com/office/officeart/2005/8/layout/radial3"/>
    <dgm:cxn modelId="{8E19C0CB-C1DF-4A9E-9DD0-6348466ADED6}" type="presParOf" srcId="{96A8033E-2493-46E5-AEE5-868F288E5854}" destId="{5ABF94B5-99BE-4FB2-B260-1EA67909C5BF}" srcOrd="3" destOrd="0" presId="urn:microsoft.com/office/officeart/2005/8/layout/radial3"/>
    <dgm:cxn modelId="{88F65703-C635-45CB-BA26-41FB634E2693}" type="presParOf" srcId="{96A8033E-2493-46E5-AEE5-868F288E5854}" destId="{4C9F5A20-215B-4E4E-B712-970FF54D4225}" srcOrd="4" destOrd="0" presId="urn:microsoft.com/office/officeart/2005/8/layout/radial3"/>
    <dgm:cxn modelId="{E39A06C0-4863-420D-AB3B-26E971DAB5AB}" type="presParOf" srcId="{96A8033E-2493-46E5-AEE5-868F288E5854}" destId="{B38D4B7C-0368-4C5C-8A5D-3F510E45D602}" srcOrd="5" destOrd="0" presId="urn:microsoft.com/office/officeart/2005/8/layout/radial3"/>
    <dgm:cxn modelId="{911C1F66-0B1F-4B20-AEB2-6CAB3CF6D7CA}" type="presParOf" srcId="{96A8033E-2493-46E5-AEE5-868F288E5854}" destId="{730A4C59-65F4-47AF-8D8F-8796518B6247}" srcOrd="6" destOrd="0" presId="urn:microsoft.com/office/officeart/2005/8/layout/radial3"/>
    <dgm:cxn modelId="{BE57FA43-4B68-4E1D-BE4B-95611775D46B}"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A88FEA02-699C-41CD-86AD-5A74C3266F3D}" srcId="{A09189BB-19A6-4401-85EB-FB57F3C5ECEA}" destId="{020B1651-1FBC-4119-8428-2C42EEAE8C68}" srcOrd="1" destOrd="0" parTransId="{83CBD379-CD64-4829-A70F-612338B2B31E}" sibTransId="{4D490E33-CE7A-420E-9381-FD5CD52D64C5}"/>
    <dgm:cxn modelId="{C97918CF-CC92-46AA-A42E-EBF67D7998C3}" srcId="{A09189BB-19A6-4401-85EB-FB57F3C5ECEA}" destId="{5E33D14D-0056-480E-A461-B035EAB8875D}" srcOrd="2" destOrd="0" parTransId="{64C36619-DAA9-4912-8F1D-1CF3BE1C24EB}" sibTransId="{EBB89592-5DD2-4F5F-A0CE-A8B08D5BC943}"/>
    <dgm:cxn modelId="{A5CE8C1D-BC95-4648-828C-8397D4D7C9D2}" srcId="{A09189BB-19A6-4401-85EB-FB57F3C5ECEA}" destId="{0EE2F728-2783-4FFD-8D3E-1D79A44B6035}" srcOrd="6" destOrd="0" parTransId="{1DD14171-C5A2-40FD-8281-765D3FDCD704}" sibTransId="{F17FAB67-D876-4CB9-AB87-D2FF2F130CB2}"/>
    <dgm:cxn modelId="{749C99A9-015C-41BA-9546-D639BFD481BD}" srcId="{A09189BB-19A6-4401-85EB-FB57F3C5ECEA}" destId="{9407572B-49F0-439E-B3DB-06F501847E63}" srcOrd="3" destOrd="0" parTransId="{0E732349-B25E-44F2-8C75-844E4A94867A}" sibTransId="{F739E80F-A221-48B2-AB49-E709DFA7BF6A}"/>
    <dgm:cxn modelId="{28C2AC74-EE93-40A5-9B52-1672B9CF15B5}" srcId="{A09189BB-19A6-4401-85EB-FB57F3C5ECEA}" destId="{53B7AD4C-8A20-4209-8C73-8C3D4EBFA775}" srcOrd="0" destOrd="0" parTransId="{210CD8A9-33BC-4800-BD14-15052D201833}" sibTransId="{8E7F6A50-2BEB-410D-98BA-1715BF37A423}"/>
    <dgm:cxn modelId="{798D254B-922E-4174-89DA-580328A405E0}" type="presOf" srcId="{020B1651-1FBC-4119-8428-2C42EEAE8C68}" destId="{52C01986-21D7-40E2-9CE2-321373F76D45}" srcOrd="0" destOrd="0" presId="urn:microsoft.com/office/officeart/2005/8/layout/radial3"/>
    <dgm:cxn modelId="{AD5A4E8C-31BF-496B-837B-506A5A44D2A7}" type="presOf" srcId="{53B7AD4C-8A20-4209-8C73-8C3D4EBFA775}" destId="{3A768C63-E617-4BBF-AA3B-D8C00F26BF1F}" srcOrd="0" destOrd="0" presId="urn:microsoft.com/office/officeart/2005/8/layout/radial3"/>
    <dgm:cxn modelId="{9316C508-E344-4A0F-A383-CB7121D73428}" srcId="{A09189BB-19A6-4401-85EB-FB57F3C5ECEA}" destId="{03FD7A15-14C7-474F-A355-D5A66E4CA878}" srcOrd="5" destOrd="0" parTransId="{5532B448-58A5-45BF-9F45-238821E407E6}" sibTransId="{376B1FCA-382D-453C-B9BA-B29D41A91B64}"/>
    <dgm:cxn modelId="{14626953-CBD6-4F19-BFDA-E3044238E8B6}" type="presOf" srcId="{59481FF2-7D2E-4334-8B96-F4590A24CDDD}" destId="{EF3694E0-62C4-457F-BEB8-0AA5502220BA}" srcOrd="0" destOrd="0" presId="urn:microsoft.com/office/officeart/2005/8/layout/radial3"/>
    <dgm:cxn modelId="{4B0A4B8B-8ADD-4C2C-A55D-AD39D3E7CF0B}" type="presOf" srcId="{9407572B-49F0-439E-B3DB-06F501847E63}" destId="{4C9F5A20-215B-4E4E-B712-970FF54D4225}" srcOrd="0" destOrd="0" presId="urn:microsoft.com/office/officeart/2005/8/layout/radial3"/>
    <dgm:cxn modelId="{AE45F644-F72A-4A6C-B1B8-5630ACC1F0E8}" type="presOf" srcId="{0EE2F728-2783-4FFD-8D3E-1D79A44B6035}" destId="{3E428226-59D7-485F-98B6-8188E48EE6D4}" srcOrd="0" destOrd="0" presId="urn:microsoft.com/office/officeart/2005/8/layout/radial3"/>
    <dgm:cxn modelId="{BE066DB8-94EB-4CCA-A763-61E5027E5A3A}" type="presOf" srcId="{03FD7A15-14C7-474F-A355-D5A66E4CA878}" destId="{730A4C59-65F4-47AF-8D8F-8796518B6247}" srcOrd="0" destOrd="0" presId="urn:microsoft.com/office/officeart/2005/8/layout/radial3"/>
    <dgm:cxn modelId="{6AD12F82-DCBD-4093-9BFA-015A002D0F48}" srcId="{A09189BB-19A6-4401-85EB-FB57F3C5ECEA}" destId="{57BF6F71-8B18-4EB2-B37F-D28B348C823F}" srcOrd="4" destOrd="0" parTransId="{561DB954-9671-47EC-9A18-F6AEA1075D61}" sibTransId="{1D23A9FC-4FD9-4305-AD64-2049223056D8}"/>
    <dgm:cxn modelId="{75FDDBFC-57D7-4229-9878-C40A951E4159}" type="presOf" srcId="{5E33D14D-0056-480E-A461-B035EAB8875D}" destId="{5ABF94B5-99BE-4FB2-B260-1EA67909C5BF}" srcOrd="0" destOrd="0" presId="urn:microsoft.com/office/officeart/2005/8/layout/radial3"/>
    <dgm:cxn modelId="{EDB57E1E-E2FE-40AA-ABA2-0C4C9D1B4FF7}" type="presOf" srcId="{57BF6F71-8B18-4EB2-B37F-D28B348C823F}" destId="{B38D4B7C-0368-4C5C-8A5D-3F510E45D602}" srcOrd="0" destOrd="0" presId="urn:microsoft.com/office/officeart/2005/8/layout/radial3"/>
    <dgm:cxn modelId="{B15312C7-9BCC-45F0-8DDF-D2CFD37CA021}" srcId="{59481FF2-7D2E-4334-8B96-F4590A24CDDD}" destId="{A09189BB-19A6-4401-85EB-FB57F3C5ECEA}" srcOrd="0" destOrd="0" parTransId="{0407B4CA-0E5A-45D2-89E1-8A55E3CC1D1E}" sibTransId="{8BE06B05-813F-43C2-98B2-7C8767DC958E}"/>
    <dgm:cxn modelId="{FE7C0358-CA4E-4B26-96A3-CBC35086487A}" type="presOf" srcId="{A09189BB-19A6-4401-85EB-FB57F3C5ECEA}" destId="{FA9EC31D-3977-4316-BAA9-5450D852F9A1}" srcOrd="0" destOrd="0" presId="urn:microsoft.com/office/officeart/2005/8/layout/radial3"/>
    <dgm:cxn modelId="{DD6C545F-B920-4C5B-8670-9DBA11F63D0A}" type="presParOf" srcId="{EF3694E0-62C4-457F-BEB8-0AA5502220BA}" destId="{96A8033E-2493-46E5-AEE5-868F288E5854}" srcOrd="0" destOrd="0" presId="urn:microsoft.com/office/officeart/2005/8/layout/radial3"/>
    <dgm:cxn modelId="{801BA014-7E67-4823-A766-929F8D842BAF}" type="presParOf" srcId="{96A8033E-2493-46E5-AEE5-868F288E5854}" destId="{FA9EC31D-3977-4316-BAA9-5450D852F9A1}" srcOrd="0" destOrd="0" presId="urn:microsoft.com/office/officeart/2005/8/layout/radial3"/>
    <dgm:cxn modelId="{D8802E69-2FBF-4EE7-9446-F9E64C9049BF}" type="presParOf" srcId="{96A8033E-2493-46E5-AEE5-868F288E5854}" destId="{3A768C63-E617-4BBF-AA3B-D8C00F26BF1F}" srcOrd="1" destOrd="0" presId="urn:microsoft.com/office/officeart/2005/8/layout/radial3"/>
    <dgm:cxn modelId="{038CADAF-8519-4D7C-B205-675FDC904A81}" type="presParOf" srcId="{96A8033E-2493-46E5-AEE5-868F288E5854}" destId="{52C01986-21D7-40E2-9CE2-321373F76D45}" srcOrd="2" destOrd="0" presId="urn:microsoft.com/office/officeart/2005/8/layout/radial3"/>
    <dgm:cxn modelId="{036A47DC-BA97-4E80-AD1A-8690D17F6DB9}" type="presParOf" srcId="{96A8033E-2493-46E5-AEE5-868F288E5854}" destId="{5ABF94B5-99BE-4FB2-B260-1EA67909C5BF}" srcOrd="3" destOrd="0" presId="urn:microsoft.com/office/officeart/2005/8/layout/radial3"/>
    <dgm:cxn modelId="{D708665C-B286-4111-8887-D3B585B1DFC7}" type="presParOf" srcId="{96A8033E-2493-46E5-AEE5-868F288E5854}" destId="{4C9F5A20-215B-4E4E-B712-970FF54D4225}" srcOrd="4" destOrd="0" presId="urn:microsoft.com/office/officeart/2005/8/layout/radial3"/>
    <dgm:cxn modelId="{1DD1EC8C-5972-4FB5-854C-700C3564D720}" type="presParOf" srcId="{96A8033E-2493-46E5-AEE5-868F288E5854}" destId="{B38D4B7C-0368-4C5C-8A5D-3F510E45D602}" srcOrd="5" destOrd="0" presId="urn:microsoft.com/office/officeart/2005/8/layout/radial3"/>
    <dgm:cxn modelId="{25AA9EB9-2EDF-4EBD-A995-07A2BB76DA1B}" type="presParOf" srcId="{96A8033E-2493-46E5-AEE5-868F288E5854}" destId="{730A4C59-65F4-47AF-8D8F-8796518B6247}" srcOrd="6" destOrd="0" presId="urn:microsoft.com/office/officeart/2005/8/layout/radial3"/>
    <dgm:cxn modelId="{6E5C2F39-7462-4A41-B992-E146F3156AD0}"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5AAF7AE-4EC1-4A63-B90E-64E6A7C4682C}" type="doc">
      <dgm:prSet loTypeId="urn:microsoft.com/office/officeart/2005/8/layout/radial3" loCatId="cycle" qsTypeId="urn:microsoft.com/office/officeart/2005/8/quickstyle/3d2" qsCatId="3D" csTypeId="urn:microsoft.com/office/officeart/2005/8/colors/colorful3" csCatId="colorful" phldr="1"/>
      <dgm:spPr/>
      <dgm:t>
        <a:bodyPr/>
        <a:lstStyle/>
        <a:p>
          <a:pPr rtl="1"/>
          <a:endParaRPr lang="ar-SA"/>
        </a:p>
      </dgm:t>
    </dgm:pt>
    <dgm:pt modelId="{220A8444-C31B-45D5-A517-5CF694C430A6}">
      <dgm:prSet phldrT="[نص]"/>
      <dgm:spPr/>
      <dgm:t>
        <a:bodyPr/>
        <a:lstStyle/>
        <a:p>
          <a:pPr rtl="1"/>
          <a:r>
            <a:rPr lang="ar-SA" b="1" dirty="0" smtClean="0"/>
            <a:t>شروط الفطر بالمفسدات</a:t>
          </a:r>
          <a:endParaRPr lang="ar-SA" dirty="0"/>
        </a:p>
      </dgm:t>
    </dgm:pt>
    <dgm:pt modelId="{2A9335A1-F5D3-4212-87A7-27C5862BC036}" type="parTrans" cxnId="{A0EAC4A6-0086-4DD4-91E3-AD40843054D8}">
      <dgm:prSet/>
      <dgm:spPr/>
      <dgm:t>
        <a:bodyPr/>
        <a:lstStyle/>
        <a:p>
          <a:pPr rtl="1"/>
          <a:endParaRPr lang="ar-SA"/>
        </a:p>
      </dgm:t>
    </dgm:pt>
    <dgm:pt modelId="{0CA3DA33-817B-443A-9800-861AA3C92F0E}" type="sibTrans" cxnId="{A0EAC4A6-0086-4DD4-91E3-AD40843054D8}">
      <dgm:prSet/>
      <dgm:spPr/>
      <dgm:t>
        <a:bodyPr/>
        <a:lstStyle/>
        <a:p>
          <a:pPr rtl="1"/>
          <a:endParaRPr lang="ar-SA"/>
        </a:p>
      </dgm:t>
    </dgm:pt>
    <dgm:pt modelId="{C04BE08A-B611-4877-858A-68207B86B506}">
      <dgm:prSet phldrT="[نص]"/>
      <dgm:spPr/>
      <dgm:t>
        <a:bodyPr/>
        <a:lstStyle/>
        <a:p>
          <a:pPr rtl="1"/>
          <a:r>
            <a:rPr lang="ar-SA" dirty="0" smtClean="0"/>
            <a:t>2- أن يكون ذاكرا</a:t>
          </a:r>
          <a:endParaRPr lang="ar-SA" dirty="0"/>
        </a:p>
      </dgm:t>
    </dgm:pt>
    <dgm:pt modelId="{15E160D9-2031-415D-BBA1-5B51284C86DA}" type="parTrans" cxnId="{5E28C282-49F5-4051-96CC-DBF6AA6A8CAF}">
      <dgm:prSet/>
      <dgm:spPr/>
      <dgm:t>
        <a:bodyPr/>
        <a:lstStyle/>
        <a:p>
          <a:pPr rtl="1"/>
          <a:endParaRPr lang="ar-SA"/>
        </a:p>
      </dgm:t>
    </dgm:pt>
    <dgm:pt modelId="{3EC2C114-A077-4817-A5C8-68C6A3CC839D}" type="sibTrans" cxnId="{5E28C282-49F5-4051-96CC-DBF6AA6A8CAF}">
      <dgm:prSet/>
      <dgm:spPr/>
      <dgm:t>
        <a:bodyPr/>
        <a:lstStyle/>
        <a:p>
          <a:pPr rtl="1"/>
          <a:endParaRPr lang="ar-SA"/>
        </a:p>
      </dgm:t>
    </dgm:pt>
    <dgm:pt modelId="{436FDBAE-4B49-4AAB-A470-AAB6D9D6219D}">
      <dgm:prSet phldrT="[نص]"/>
      <dgm:spPr/>
      <dgm:t>
        <a:bodyPr/>
        <a:lstStyle/>
        <a:p>
          <a:pPr rtl="1"/>
          <a:r>
            <a:rPr lang="ar-SA" b="1" dirty="0" smtClean="0"/>
            <a:t>1-أن يكون عالماً</a:t>
          </a:r>
          <a:endParaRPr lang="ar-SA" dirty="0"/>
        </a:p>
      </dgm:t>
    </dgm:pt>
    <dgm:pt modelId="{57501EC0-87CC-404B-B58D-37F87BB866D9}" type="parTrans" cxnId="{8F5D4F82-2173-4F06-B906-A5312F4AD7F3}">
      <dgm:prSet/>
      <dgm:spPr/>
      <dgm:t>
        <a:bodyPr/>
        <a:lstStyle/>
        <a:p>
          <a:pPr rtl="1"/>
          <a:endParaRPr lang="ar-SA"/>
        </a:p>
      </dgm:t>
    </dgm:pt>
    <dgm:pt modelId="{295AB2E1-50B3-4A4D-8231-0C08CEF944B2}" type="sibTrans" cxnId="{8F5D4F82-2173-4F06-B906-A5312F4AD7F3}">
      <dgm:prSet/>
      <dgm:spPr/>
      <dgm:t>
        <a:bodyPr/>
        <a:lstStyle/>
        <a:p>
          <a:pPr rtl="1"/>
          <a:endParaRPr lang="ar-SA"/>
        </a:p>
      </dgm:t>
    </dgm:pt>
    <dgm:pt modelId="{10EEB210-B27B-4E87-9D22-E15AECB9A80B}">
      <dgm:prSet phldrT="[نص]"/>
      <dgm:spPr/>
      <dgm:t>
        <a:bodyPr/>
        <a:lstStyle/>
        <a:p>
          <a:pPr rtl="1"/>
          <a:r>
            <a:rPr lang="ar-SA" dirty="0" smtClean="0"/>
            <a:t>أن يكون مختارا</a:t>
          </a:r>
          <a:endParaRPr lang="ar-SA" dirty="0"/>
        </a:p>
      </dgm:t>
    </dgm:pt>
    <dgm:pt modelId="{D785C740-5A14-4A46-8172-750C96AD4D22}" type="parTrans" cxnId="{F953B78E-116B-4521-B420-20F3B18B1C0A}">
      <dgm:prSet/>
      <dgm:spPr/>
      <dgm:t>
        <a:bodyPr/>
        <a:lstStyle/>
        <a:p>
          <a:pPr rtl="1"/>
          <a:endParaRPr lang="ar-SA"/>
        </a:p>
      </dgm:t>
    </dgm:pt>
    <dgm:pt modelId="{29006798-770F-4292-8772-362C5F2EB704}" type="sibTrans" cxnId="{F953B78E-116B-4521-B420-20F3B18B1C0A}">
      <dgm:prSet/>
      <dgm:spPr/>
      <dgm:t>
        <a:bodyPr/>
        <a:lstStyle/>
        <a:p>
          <a:pPr rtl="1"/>
          <a:endParaRPr lang="ar-SA"/>
        </a:p>
      </dgm:t>
    </dgm:pt>
    <dgm:pt modelId="{B8E064FC-8AE0-4DEA-8A7D-EDEF3FEB7A89}" type="pres">
      <dgm:prSet presAssocID="{35AAF7AE-4EC1-4A63-B90E-64E6A7C4682C}" presName="composite" presStyleCnt="0">
        <dgm:presLayoutVars>
          <dgm:chMax val="1"/>
          <dgm:dir/>
          <dgm:resizeHandles val="exact"/>
        </dgm:presLayoutVars>
      </dgm:prSet>
      <dgm:spPr/>
    </dgm:pt>
    <dgm:pt modelId="{FB274580-5D9D-4759-855F-2F8E7F93859F}" type="pres">
      <dgm:prSet presAssocID="{35AAF7AE-4EC1-4A63-B90E-64E6A7C4682C}" presName="radial" presStyleCnt="0">
        <dgm:presLayoutVars>
          <dgm:animLvl val="ctr"/>
        </dgm:presLayoutVars>
      </dgm:prSet>
      <dgm:spPr/>
    </dgm:pt>
    <dgm:pt modelId="{704950FE-169F-4FC2-BC9C-E3F1FC96A282}" type="pres">
      <dgm:prSet presAssocID="{220A8444-C31B-45D5-A517-5CF694C430A6}" presName="centerShape" presStyleLbl="vennNode1" presStyleIdx="0" presStyleCnt="4"/>
      <dgm:spPr/>
      <dgm:t>
        <a:bodyPr/>
        <a:lstStyle/>
        <a:p>
          <a:pPr rtl="1"/>
          <a:endParaRPr lang="ar-SA"/>
        </a:p>
      </dgm:t>
    </dgm:pt>
    <dgm:pt modelId="{660FD639-93C2-4885-957D-EEF9D46C4CE5}" type="pres">
      <dgm:prSet presAssocID="{C04BE08A-B611-4877-858A-68207B86B506}" presName="node" presStyleLbl="vennNode1" presStyleIdx="1" presStyleCnt="4">
        <dgm:presLayoutVars>
          <dgm:bulletEnabled val="1"/>
        </dgm:presLayoutVars>
      </dgm:prSet>
      <dgm:spPr/>
    </dgm:pt>
    <dgm:pt modelId="{6D8CF381-64C8-4847-A1B3-9148AB9E17A7}" type="pres">
      <dgm:prSet presAssocID="{436FDBAE-4B49-4AAB-A470-AAB6D9D6219D}" presName="node" presStyleLbl="vennNode1" presStyleIdx="2" presStyleCnt="4">
        <dgm:presLayoutVars>
          <dgm:bulletEnabled val="1"/>
        </dgm:presLayoutVars>
      </dgm:prSet>
      <dgm:spPr/>
      <dgm:t>
        <a:bodyPr/>
        <a:lstStyle/>
        <a:p>
          <a:pPr rtl="1"/>
          <a:endParaRPr lang="ar-SA"/>
        </a:p>
      </dgm:t>
    </dgm:pt>
    <dgm:pt modelId="{F889D9C7-DF9E-45ED-A711-6EB9F976481A}" type="pres">
      <dgm:prSet presAssocID="{10EEB210-B27B-4E87-9D22-E15AECB9A80B}" presName="node" presStyleLbl="vennNode1" presStyleIdx="3" presStyleCnt="4">
        <dgm:presLayoutVars>
          <dgm:bulletEnabled val="1"/>
        </dgm:presLayoutVars>
      </dgm:prSet>
      <dgm:spPr/>
    </dgm:pt>
  </dgm:ptLst>
  <dgm:cxnLst>
    <dgm:cxn modelId="{A0EAC4A6-0086-4DD4-91E3-AD40843054D8}" srcId="{35AAF7AE-4EC1-4A63-B90E-64E6A7C4682C}" destId="{220A8444-C31B-45D5-A517-5CF694C430A6}" srcOrd="0" destOrd="0" parTransId="{2A9335A1-F5D3-4212-87A7-27C5862BC036}" sibTransId="{0CA3DA33-817B-443A-9800-861AA3C92F0E}"/>
    <dgm:cxn modelId="{7FAE371D-0292-48FC-B1AC-F68410ADD1B9}" type="presOf" srcId="{35AAF7AE-4EC1-4A63-B90E-64E6A7C4682C}" destId="{B8E064FC-8AE0-4DEA-8A7D-EDEF3FEB7A89}" srcOrd="0" destOrd="0" presId="urn:microsoft.com/office/officeart/2005/8/layout/radial3"/>
    <dgm:cxn modelId="{5E28C282-49F5-4051-96CC-DBF6AA6A8CAF}" srcId="{220A8444-C31B-45D5-A517-5CF694C430A6}" destId="{C04BE08A-B611-4877-858A-68207B86B506}" srcOrd="0" destOrd="0" parTransId="{15E160D9-2031-415D-BBA1-5B51284C86DA}" sibTransId="{3EC2C114-A077-4817-A5C8-68C6A3CC839D}"/>
    <dgm:cxn modelId="{BDF153C2-AFC3-48F6-BD24-50CCFE5C86B7}" type="presOf" srcId="{10EEB210-B27B-4E87-9D22-E15AECB9A80B}" destId="{F889D9C7-DF9E-45ED-A711-6EB9F976481A}" srcOrd="0" destOrd="0" presId="urn:microsoft.com/office/officeart/2005/8/layout/radial3"/>
    <dgm:cxn modelId="{55B7577A-668E-481E-AE8D-6E6BFEF9C450}" type="presOf" srcId="{C04BE08A-B611-4877-858A-68207B86B506}" destId="{660FD639-93C2-4885-957D-EEF9D46C4CE5}" srcOrd="0" destOrd="0" presId="urn:microsoft.com/office/officeart/2005/8/layout/radial3"/>
    <dgm:cxn modelId="{F953B78E-116B-4521-B420-20F3B18B1C0A}" srcId="{220A8444-C31B-45D5-A517-5CF694C430A6}" destId="{10EEB210-B27B-4E87-9D22-E15AECB9A80B}" srcOrd="2" destOrd="0" parTransId="{D785C740-5A14-4A46-8172-750C96AD4D22}" sibTransId="{29006798-770F-4292-8772-362C5F2EB704}"/>
    <dgm:cxn modelId="{8F5D4F82-2173-4F06-B906-A5312F4AD7F3}" srcId="{220A8444-C31B-45D5-A517-5CF694C430A6}" destId="{436FDBAE-4B49-4AAB-A470-AAB6D9D6219D}" srcOrd="1" destOrd="0" parTransId="{57501EC0-87CC-404B-B58D-37F87BB866D9}" sibTransId="{295AB2E1-50B3-4A4D-8231-0C08CEF944B2}"/>
    <dgm:cxn modelId="{4839061E-379E-429F-9EC1-45786DF6E7B7}" type="presOf" srcId="{220A8444-C31B-45D5-A517-5CF694C430A6}" destId="{704950FE-169F-4FC2-BC9C-E3F1FC96A282}" srcOrd="0" destOrd="0" presId="urn:microsoft.com/office/officeart/2005/8/layout/radial3"/>
    <dgm:cxn modelId="{6382B13B-3EE5-4C7B-9D32-9A4783F0E7E2}" type="presOf" srcId="{436FDBAE-4B49-4AAB-A470-AAB6D9D6219D}" destId="{6D8CF381-64C8-4847-A1B3-9148AB9E17A7}" srcOrd="0" destOrd="0" presId="urn:microsoft.com/office/officeart/2005/8/layout/radial3"/>
    <dgm:cxn modelId="{31794F2D-AD37-492E-84B8-A1F036D6B8F7}" type="presParOf" srcId="{B8E064FC-8AE0-4DEA-8A7D-EDEF3FEB7A89}" destId="{FB274580-5D9D-4759-855F-2F8E7F93859F}" srcOrd="0" destOrd="0" presId="urn:microsoft.com/office/officeart/2005/8/layout/radial3"/>
    <dgm:cxn modelId="{C767E1B0-59BE-4D9D-91AD-6CA98380FD20}" type="presParOf" srcId="{FB274580-5D9D-4759-855F-2F8E7F93859F}" destId="{704950FE-169F-4FC2-BC9C-E3F1FC96A282}" srcOrd="0" destOrd="0" presId="urn:microsoft.com/office/officeart/2005/8/layout/radial3"/>
    <dgm:cxn modelId="{CA9194EE-BCD7-482D-BD4C-6E478CCE48CC}" type="presParOf" srcId="{FB274580-5D9D-4759-855F-2F8E7F93859F}" destId="{660FD639-93C2-4885-957D-EEF9D46C4CE5}" srcOrd="1" destOrd="0" presId="urn:microsoft.com/office/officeart/2005/8/layout/radial3"/>
    <dgm:cxn modelId="{E8EA746A-E2B5-4411-BD22-89A9BE2E5682}" type="presParOf" srcId="{FB274580-5D9D-4759-855F-2F8E7F93859F}" destId="{6D8CF381-64C8-4847-A1B3-9148AB9E17A7}" srcOrd="2" destOrd="0" presId="urn:microsoft.com/office/officeart/2005/8/layout/radial3"/>
    <dgm:cxn modelId="{677414AE-DD68-40CB-8A0F-48BF706DF646}" type="presParOf" srcId="{FB274580-5D9D-4759-855F-2F8E7F93859F}" destId="{F889D9C7-DF9E-45ED-A711-6EB9F976481A}" srcOrd="3" destOrd="0" presId="urn:microsoft.com/office/officeart/2005/8/layout/radial3"/>
  </dgm:cxnLst>
  <dgm:bg>
    <a:solidFill>
      <a:srgbClr val="92D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5AAF7AE-4EC1-4A63-B90E-64E6A7C4682C}" type="doc">
      <dgm:prSet loTypeId="urn:microsoft.com/office/officeart/2005/8/layout/radial3" loCatId="cycle" qsTypeId="urn:microsoft.com/office/officeart/2005/8/quickstyle/3d2" qsCatId="3D" csTypeId="urn:microsoft.com/office/officeart/2005/8/colors/colorful3" csCatId="colorful" phldr="1"/>
      <dgm:spPr/>
      <dgm:t>
        <a:bodyPr/>
        <a:lstStyle/>
        <a:p>
          <a:pPr rtl="1"/>
          <a:endParaRPr lang="ar-SA"/>
        </a:p>
      </dgm:t>
    </dgm:pt>
    <dgm:pt modelId="{220A8444-C31B-45D5-A517-5CF694C430A6}">
      <dgm:prSet phldrT="[نص]"/>
      <dgm:spPr/>
      <dgm:t>
        <a:bodyPr/>
        <a:lstStyle/>
        <a:p>
          <a:pPr rtl="1"/>
          <a:r>
            <a:rPr lang="ar-SA" b="1" dirty="0" smtClean="0"/>
            <a:t>شروط الفطر بالمفسدات</a:t>
          </a:r>
          <a:endParaRPr lang="ar-SA" dirty="0"/>
        </a:p>
      </dgm:t>
    </dgm:pt>
    <dgm:pt modelId="{2A9335A1-F5D3-4212-87A7-27C5862BC036}" type="parTrans" cxnId="{A0EAC4A6-0086-4DD4-91E3-AD40843054D8}">
      <dgm:prSet/>
      <dgm:spPr/>
      <dgm:t>
        <a:bodyPr/>
        <a:lstStyle/>
        <a:p>
          <a:pPr rtl="1"/>
          <a:endParaRPr lang="ar-SA"/>
        </a:p>
      </dgm:t>
    </dgm:pt>
    <dgm:pt modelId="{0CA3DA33-817B-443A-9800-861AA3C92F0E}" type="sibTrans" cxnId="{A0EAC4A6-0086-4DD4-91E3-AD40843054D8}">
      <dgm:prSet/>
      <dgm:spPr/>
      <dgm:t>
        <a:bodyPr/>
        <a:lstStyle/>
        <a:p>
          <a:pPr rtl="1"/>
          <a:endParaRPr lang="ar-SA"/>
        </a:p>
      </dgm:t>
    </dgm:pt>
    <dgm:pt modelId="{C04BE08A-B611-4877-858A-68207B86B506}">
      <dgm:prSet phldrT="[نص]"/>
      <dgm:spPr/>
      <dgm:t>
        <a:bodyPr/>
        <a:lstStyle/>
        <a:p>
          <a:pPr rtl="1"/>
          <a:r>
            <a:rPr lang="ar-SA" dirty="0" smtClean="0"/>
            <a:t>2- أن يكون ذاكرا</a:t>
          </a:r>
          <a:endParaRPr lang="ar-SA" dirty="0"/>
        </a:p>
      </dgm:t>
    </dgm:pt>
    <dgm:pt modelId="{15E160D9-2031-415D-BBA1-5B51284C86DA}" type="parTrans" cxnId="{5E28C282-49F5-4051-96CC-DBF6AA6A8CAF}">
      <dgm:prSet/>
      <dgm:spPr/>
      <dgm:t>
        <a:bodyPr/>
        <a:lstStyle/>
        <a:p>
          <a:pPr rtl="1"/>
          <a:endParaRPr lang="ar-SA"/>
        </a:p>
      </dgm:t>
    </dgm:pt>
    <dgm:pt modelId="{3EC2C114-A077-4817-A5C8-68C6A3CC839D}" type="sibTrans" cxnId="{5E28C282-49F5-4051-96CC-DBF6AA6A8CAF}">
      <dgm:prSet/>
      <dgm:spPr/>
      <dgm:t>
        <a:bodyPr/>
        <a:lstStyle/>
        <a:p>
          <a:pPr rtl="1"/>
          <a:endParaRPr lang="ar-SA"/>
        </a:p>
      </dgm:t>
    </dgm:pt>
    <dgm:pt modelId="{436FDBAE-4B49-4AAB-A470-AAB6D9D6219D}">
      <dgm:prSet phldrT="[نص]"/>
      <dgm:spPr/>
      <dgm:t>
        <a:bodyPr/>
        <a:lstStyle/>
        <a:p>
          <a:pPr rtl="1"/>
          <a:r>
            <a:rPr lang="ar-SA" b="1" dirty="0" smtClean="0"/>
            <a:t>1-أن يكون عالماً</a:t>
          </a:r>
          <a:endParaRPr lang="ar-SA" dirty="0"/>
        </a:p>
      </dgm:t>
    </dgm:pt>
    <dgm:pt modelId="{57501EC0-87CC-404B-B58D-37F87BB866D9}" type="parTrans" cxnId="{8F5D4F82-2173-4F06-B906-A5312F4AD7F3}">
      <dgm:prSet/>
      <dgm:spPr/>
      <dgm:t>
        <a:bodyPr/>
        <a:lstStyle/>
        <a:p>
          <a:pPr rtl="1"/>
          <a:endParaRPr lang="ar-SA"/>
        </a:p>
      </dgm:t>
    </dgm:pt>
    <dgm:pt modelId="{295AB2E1-50B3-4A4D-8231-0C08CEF944B2}" type="sibTrans" cxnId="{8F5D4F82-2173-4F06-B906-A5312F4AD7F3}">
      <dgm:prSet/>
      <dgm:spPr/>
      <dgm:t>
        <a:bodyPr/>
        <a:lstStyle/>
        <a:p>
          <a:pPr rtl="1"/>
          <a:endParaRPr lang="ar-SA"/>
        </a:p>
      </dgm:t>
    </dgm:pt>
    <dgm:pt modelId="{10EEB210-B27B-4E87-9D22-E15AECB9A80B}">
      <dgm:prSet phldrT="[نص]"/>
      <dgm:spPr/>
      <dgm:t>
        <a:bodyPr/>
        <a:lstStyle/>
        <a:p>
          <a:pPr rtl="1"/>
          <a:r>
            <a:rPr lang="ar-SA" dirty="0" smtClean="0"/>
            <a:t>أن يكون مختارا</a:t>
          </a:r>
          <a:endParaRPr lang="ar-SA" dirty="0"/>
        </a:p>
      </dgm:t>
    </dgm:pt>
    <dgm:pt modelId="{D785C740-5A14-4A46-8172-750C96AD4D22}" type="parTrans" cxnId="{F953B78E-116B-4521-B420-20F3B18B1C0A}">
      <dgm:prSet/>
      <dgm:spPr/>
      <dgm:t>
        <a:bodyPr/>
        <a:lstStyle/>
        <a:p>
          <a:pPr rtl="1"/>
          <a:endParaRPr lang="ar-SA"/>
        </a:p>
      </dgm:t>
    </dgm:pt>
    <dgm:pt modelId="{29006798-770F-4292-8772-362C5F2EB704}" type="sibTrans" cxnId="{F953B78E-116B-4521-B420-20F3B18B1C0A}">
      <dgm:prSet/>
      <dgm:spPr/>
      <dgm:t>
        <a:bodyPr/>
        <a:lstStyle/>
        <a:p>
          <a:pPr rtl="1"/>
          <a:endParaRPr lang="ar-SA"/>
        </a:p>
      </dgm:t>
    </dgm:pt>
    <dgm:pt modelId="{B8E064FC-8AE0-4DEA-8A7D-EDEF3FEB7A89}" type="pres">
      <dgm:prSet presAssocID="{35AAF7AE-4EC1-4A63-B90E-64E6A7C4682C}" presName="composite" presStyleCnt="0">
        <dgm:presLayoutVars>
          <dgm:chMax val="1"/>
          <dgm:dir/>
          <dgm:resizeHandles val="exact"/>
        </dgm:presLayoutVars>
      </dgm:prSet>
      <dgm:spPr/>
    </dgm:pt>
    <dgm:pt modelId="{FB274580-5D9D-4759-855F-2F8E7F93859F}" type="pres">
      <dgm:prSet presAssocID="{35AAF7AE-4EC1-4A63-B90E-64E6A7C4682C}" presName="radial" presStyleCnt="0">
        <dgm:presLayoutVars>
          <dgm:animLvl val="ctr"/>
        </dgm:presLayoutVars>
      </dgm:prSet>
      <dgm:spPr/>
    </dgm:pt>
    <dgm:pt modelId="{704950FE-169F-4FC2-BC9C-E3F1FC96A282}" type="pres">
      <dgm:prSet presAssocID="{220A8444-C31B-45D5-A517-5CF694C430A6}" presName="centerShape" presStyleLbl="vennNode1" presStyleIdx="0" presStyleCnt="4"/>
      <dgm:spPr/>
      <dgm:t>
        <a:bodyPr/>
        <a:lstStyle/>
        <a:p>
          <a:pPr rtl="1"/>
          <a:endParaRPr lang="ar-SA"/>
        </a:p>
      </dgm:t>
    </dgm:pt>
    <dgm:pt modelId="{660FD639-93C2-4885-957D-EEF9D46C4CE5}" type="pres">
      <dgm:prSet presAssocID="{C04BE08A-B611-4877-858A-68207B86B506}" presName="node" presStyleLbl="vennNode1" presStyleIdx="1" presStyleCnt="4">
        <dgm:presLayoutVars>
          <dgm:bulletEnabled val="1"/>
        </dgm:presLayoutVars>
      </dgm:prSet>
      <dgm:spPr/>
    </dgm:pt>
    <dgm:pt modelId="{6D8CF381-64C8-4847-A1B3-9148AB9E17A7}" type="pres">
      <dgm:prSet presAssocID="{436FDBAE-4B49-4AAB-A470-AAB6D9D6219D}" presName="node" presStyleLbl="vennNode1" presStyleIdx="2" presStyleCnt="4">
        <dgm:presLayoutVars>
          <dgm:bulletEnabled val="1"/>
        </dgm:presLayoutVars>
      </dgm:prSet>
      <dgm:spPr/>
      <dgm:t>
        <a:bodyPr/>
        <a:lstStyle/>
        <a:p>
          <a:pPr rtl="1"/>
          <a:endParaRPr lang="ar-SA"/>
        </a:p>
      </dgm:t>
    </dgm:pt>
    <dgm:pt modelId="{F889D9C7-DF9E-45ED-A711-6EB9F976481A}" type="pres">
      <dgm:prSet presAssocID="{10EEB210-B27B-4E87-9D22-E15AECB9A80B}" presName="node" presStyleLbl="vennNode1" presStyleIdx="3" presStyleCnt="4">
        <dgm:presLayoutVars>
          <dgm:bulletEnabled val="1"/>
        </dgm:presLayoutVars>
      </dgm:prSet>
      <dgm:spPr/>
    </dgm:pt>
  </dgm:ptLst>
  <dgm:cxnLst>
    <dgm:cxn modelId="{A0EAC4A6-0086-4DD4-91E3-AD40843054D8}" srcId="{35AAF7AE-4EC1-4A63-B90E-64E6A7C4682C}" destId="{220A8444-C31B-45D5-A517-5CF694C430A6}" srcOrd="0" destOrd="0" parTransId="{2A9335A1-F5D3-4212-87A7-27C5862BC036}" sibTransId="{0CA3DA33-817B-443A-9800-861AA3C92F0E}"/>
    <dgm:cxn modelId="{ED8C7FA9-D7D4-41BA-B835-BE85AC4BF2AE}" type="presOf" srcId="{436FDBAE-4B49-4AAB-A470-AAB6D9D6219D}" destId="{6D8CF381-64C8-4847-A1B3-9148AB9E17A7}" srcOrd="0" destOrd="0" presId="urn:microsoft.com/office/officeart/2005/8/layout/radial3"/>
    <dgm:cxn modelId="{F8474C55-EA38-4AF7-B54C-33125B9FDCDE}" type="presOf" srcId="{10EEB210-B27B-4E87-9D22-E15AECB9A80B}" destId="{F889D9C7-DF9E-45ED-A711-6EB9F976481A}" srcOrd="0" destOrd="0" presId="urn:microsoft.com/office/officeart/2005/8/layout/radial3"/>
    <dgm:cxn modelId="{A4ECCC1A-0E68-4A8D-8C30-65A923FCAE91}" type="presOf" srcId="{220A8444-C31B-45D5-A517-5CF694C430A6}" destId="{704950FE-169F-4FC2-BC9C-E3F1FC96A282}" srcOrd="0" destOrd="0" presId="urn:microsoft.com/office/officeart/2005/8/layout/radial3"/>
    <dgm:cxn modelId="{5E28C282-49F5-4051-96CC-DBF6AA6A8CAF}" srcId="{220A8444-C31B-45D5-A517-5CF694C430A6}" destId="{C04BE08A-B611-4877-858A-68207B86B506}" srcOrd="0" destOrd="0" parTransId="{15E160D9-2031-415D-BBA1-5B51284C86DA}" sibTransId="{3EC2C114-A077-4817-A5C8-68C6A3CC839D}"/>
    <dgm:cxn modelId="{F953B78E-116B-4521-B420-20F3B18B1C0A}" srcId="{220A8444-C31B-45D5-A517-5CF694C430A6}" destId="{10EEB210-B27B-4E87-9D22-E15AECB9A80B}" srcOrd="2" destOrd="0" parTransId="{D785C740-5A14-4A46-8172-750C96AD4D22}" sibTransId="{29006798-770F-4292-8772-362C5F2EB704}"/>
    <dgm:cxn modelId="{8F5D4F82-2173-4F06-B906-A5312F4AD7F3}" srcId="{220A8444-C31B-45D5-A517-5CF694C430A6}" destId="{436FDBAE-4B49-4AAB-A470-AAB6D9D6219D}" srcOrd="1" destOrd="0" parTransId="{57501EC0-87CC-404B-B58D-37F87BB866D9}" sibTransId="{295AB2E1-50B3-4A4D-8231-0C08CEF944B2}"/>
    <dgm:cxn modelId="{EC042A34-ED57-4668-8961-15C74162A28A}" type="presOf" srcId="{C04BE08A-B611-4877-858A-68207B86B506}" destId="{660FD639-93C2-4885-957D-EEF9D46C4CE5}" srcOrd="0" destOrd="0" presId="urn:microsoft.com/office/officeart/2005/8/layout/radial3"/>
    <dgm:cxn modelId="{7F24E25F-E853-44D4-96B2-B348D92FC70E}" type="presOf" srcId="{35AAF7AE-4EC1-4A63-B90E-64E6A7C4682C}" destId="{B8E064FC-8AE0-4DEA-8A7D-EDEF3FEB7A89}" srcOrd="0" destOrd="0" presId="urn:microsoft.com/office/officeart/2005/8/layout/radial3"/>
    <dgm:cxn modelId="{02A81F55-AE89-428C-9EF8-B91E2CCA2AE8}" type="presParOf" srcId="{B8E064FC-8AE0-4DEA-8A7D-EDEF3FEB7A89}" destId="{FB274580-5D9D-4759-855F-2F8E7F93859F}" srcOrd="0" destOrd="0" presId="urn:microsoft.com/office/officeart/2005/8/layout/radial3"/>
    <dgm:cxn modelId="{74D98C1C-13E9-4E52-B668-A39369646476}" type="presParOf" srcId="{FB274580-5D9D-4759-855F-2F8E7F93859F}" destId="{704950FE-169F-4FC2-BC9C-E3F1FC96A282}" srcOrd="0" destOrd="0" presId="urn:microsoft.com/office/officeart/2005/8/layout/radial3"/>
    <dgm:cxn modelId="{81CDD2A5-0207-4D83-9F0C-4CA357406AA3}" type="presParOf" srcId="{FB274580-5D9D-4759-855F-2F8E7F93859F}" destId="{660FD639-93C2-4885-957D-EEF9D46C4CE5}" srcOrd="1" destOrd="0" presId="urn:microsoft.com/office/officeart/2005/8/layout/radial3"/>
    <dgm:cxn modelId="{331341A2-924C-4424-8CCB-D1FDBF394D87}" type="presParOf" srcId="{FB274580-5D9D-4759-855F-2F8E7F93859F}" destId="{6D8CF381-64C8-4847-A1B3-9148AB9E17A7}" srcOrd="2" destOrd="0" presId="urn:microsoft.com/office/officeart/2005/8/layout/radial3"/>
    <dgm:cxn modelId="{A6EEFC11-5F9D-42B1-B463-EFA6DF5FA4F0}" type="presParOf" srcId="{FB274580-5D9D-4759-855F-2F8E7F93859F}" destId="{F889D9C7-DF9E-45ED-A711-6EB9F976481A}" srcOrd="3" destOrd="0" presId="urn:microsoft.com/office/officeart/2005/8/layout/radial3"/>
  </dgm:cxnLst>
  <dgm:bg>
    <a:solidFill>
      <a:schemeClr val="accent2">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5AAF7AE-4EC1-4A63-B90E-64E6A7C4682C}" type="doc">
      <dgm:prSet loTypeId="urn:microsoft.com/office/officeart/2005/8/layout/radial3" loCatId="cycle" qsTypeId="urn:microsoft.com/office/officeart/2005/8/quickstyle/3d2" qsCatId="3D" csTypeId="urn:microsoft.com/office/officeart/2005/8/colors/colorful3" csCatId="colorful" phldr="1"/>
      <dgm:spPr/>
      <dgm:t>
        <a:bodyPr/>
        <a:lstStyle/>
        <a:p>
          <a:pPr rtl="1"/>
          <a:endParaRPr lang="ar-SA"/>
        </a:p>
      </dgm:t>
    </dgm:pt>
    <dgm:pt modelId="{220A8444-C31B-45D5-A517-5CF694C430A6}">
      <dgm:prSet phldrT="[نص]"/>
      <dgm:spPr/>
      <dgm:t>
        <a:bodyPr/>
        <a:lstStyle/>
        <a:p>
          <a:pPr rtl="1"/>
          <a:r>
            <a:rPr lang="ar-SA" b="1" dirty="0" smtClean="0"/>
            <a:t>شروط الفطر بالمفسدات</a:t>
          </a:r>
          <a:endParaRPr lang="ar-SA" dirty="0"/>
        </a:p>
      </dgm:t>
    </dgm:pt>
    <dgm:pt modelId="{2A9335A1-F5D3-4212-87A7-27C5862BC036}" type="parTrans" cxnId="{A0EAC4A6-0086-4DD4-91E3-AD40843054D8}">
      <dgm:prSet/>
      <dgm:spPr/>
      <dgm:t>
        <a:bodyPr/>
        <a:lstStyle/>
        <a:p>
          <a:pPr rtl="1"/>
          <a:endParaRPr lang="ar-SA"/>
        </a:p>
      </dgm:t>
    </dgm:pt>
    <dgm:pt modelId="{0CA3DA33-817B-443A-9800-861AA3C92F0E}" type="sibTrans" cxnId="{A0EAC4A6-0086-4DD4-91E3-AD40843054D8}">
      <dgm:prSet/>
      <dgm:spPr/>
      <dgm:t>
        <a:bodyPr/>
        <a:lstStyle/>
        <a:p>
          <a:pPr rtl="1"/>
          <a:endParaRPr lang="ar-SA"/>
        </a:p>
      </dgm:t>
    </dgm:pt>
    <dgm:pt modelId="{C04BE08A-B611-4877-858A-68207B86B506}">
      <dgm:prSet phldrT="[نص]"/>
      <dgm:spPr/>
      <dgm:t>
        <a:bodyPr/>
        <a:lstStyle/>
        <a:p>
          <a:pPr rtl="1"/>
          <a:r>
            <a:rPr lang="ar-SA" dirty="0" smtClean="0"/>
            <a:t>2- أن يكون ذاكرا</a:t>
          </a:r>
          <a:endParaRPr lang="ar-SA" dirty="0"/>
        </a:p>
      </dgm:t>
    </dgm:pt>
    <dgm:pt modelId="{15E160D9-2031-415D-BBA1-5B51284C86DA}" type="parTrans" cxnId="{5E28C282-49F5-4051-96CC-DBF6AA6A8CAF}">
      <dgm:prSet/>
      <dgm:spPr/>
      <dgm:t>
        <a:bodyPr/>
        <a:lstStyle/>
        <a:p>
          <a:pPr rtl="1"/>
          <a:endParaRPr lang="ar-SA"/>
        </a:p>
      </dgm:t>
    </dgm:pt>
    <dgm:pt modelId="{3EC2C114-A077-4817-A5C8-68C6A3CC839D}" type="sibTrans" cxnId="{5E28C282-49F5-4051-96CC-DBF6AA6A8CAF}">
      <dgm:prSet/>
      <dgm:spPr/>
      <dgm:t>
        <a:bodyPr/>
        <a:lstStyle/>
        <a:p>
          <a:pPr rtl="1"/>
          <a:endParaRPr lang="ar-SA"/>
        </a:p>
      </dgm:t>
    </dgm:pt>
    <dgm:pt modelId="{436FDBAE-4B49-4AAB-A470-AAB6D9D6219D}">
      <dgm:prSet phldrT="[نص]"/>
      <dgm:spPr/>
      <dgm:t>
        <a:bodyPr/>
        <a:lstStyle/>
        <a:p>
          <a:pPr rtl="1"/>
          <a:r>
            <a:rPr lang="ar-SA" b="1" dirty="0" smtClean="0"/>
            <a:t>1-أن يكون عالماً</a:t>
          </a:r>
          <a:endParaRPr lang="ar-SA" dirty="0"/>
        </a:p>
      </dgm:t>
    </dgm:pt>
    <dgm:pt modelId="{57501EC0-87CC-404B-B58D-37F87BB866D9}" type="parTrans" cxnId="{8F5D4F82-2173-4F06-B906-A5312F4AD7F3}">
      <dgm:prSet/>
      <dgm:spPr/>
      <dgm:t>
        <a:bodyPr/>
        <a:lstStyle/>
        <a:p>
          <a:pPr rtl="1"/>
          <a:endParaRPr lang="ar-SA"/>
        </a:p>
      </dgm:t>
    </dgm:pt>
    <dgm:pt modelId="{295AB2E1-50B3-4A4D-8231-0C08CEF944B2}" type="sibTrans" cxnId="{8F5D4F82-2173-4F06-B906-A5312F4AD7F3}">
      <dgm:prSet/>
      <dgm:spPr/>
      <dgm:t>
        <a:bodyPr/>
        <a:lstStyle/>
        <a:p>
          <a:pPr rtl="1"/>
          <a:endParaRPr lang="ar-SA"/>
        </a:p>
      </dgm:t>
    </dgm:pt>
    <dgm:pt modelId="{10EEB210-B27B-4E87-9D22-E15AECB9A80B}">
      <dgm:prSet phldrT="[نص]"/>
      <dgm:spPr/>
      <dgm:t>
        <a:bodyPr/>
        <a:lstStyle/>
        <a:p>
          <a:pPr rtl="1"/>
          <a:r>
            <a:rPr lang="ar-SA" dirty="0" smtClean="0"/>
            <a:t>أن يكون مختارا</a:t>
          </a:r>
          <a:endParaRPr lang="ar-SA" dirty="0"/>
        </a:p>
      </dgm:t>
    </dgm:pt>
    <dgm:pt modelId="{D785C740-5A14-4A46-8172-750C96AD4D22}" type="parTrans" cxnId="{F953B78E-116B-4521-B420-20F3B18B1C0A}">
      <dgm:prSet/>
      <dgm:spPr/>
      <dgm:t>
        <a:bodyPr/>
        <a:lstStyle/>
        <a:p>
          <a:pPr rtl="1"/>
          <a:endParaRPr lang="ar-SA"/>
        </a:p>
      </dgm:t>
    </dgm:pt>
    <dgm:pt modelId="{29006798-770F-4292-8772-362C5F2EB704}" type="sibTrans" cxnId="{F953B78E-116B-4521-B420-20F3B18B1C0A}">
      <dgm:prSet/>
      <dgm:spPr/>
      <dgm:t>
        <a:bodyPr/>
        <a:lstStyle/>
        <a:p>
          <a:pPr rtl="1"/>
          <a:endParaRPr lang="ar-SA"/>
        </a:p>
      </dgm:t>
    </dgm:pt>
    <dgm:pt modelId="{B8E064FC-8AE0-4DEA-8A7D-EDEF3FEB7A89}" type="pres">
      <dgm:prSet presAssocID="{35AAF7AE-4EC1-4A63-B90E-64E6A7C4682C}" presName="composite" presStyleCnt="0">
        <dgm:presLayoutVars>
          <dgm:chMax val="1"/>
          <dgm:dir/>
          <dgm:resizeHandles val="exact"/>
        </dgm:presLayoutVars>
      </dgm:prSet>
      <dgm:spPr/>
    </dgm:pt>
    <dgm:pt modelId="{FB274580-5D9D-4759-855F-2F8E7F93859F}" type="pres">
      <dgm:prSet presAssocID="{35AAF7AE-4EC1-4A63-B90E-64E6A7C4682C}" presName="radial" presStyleCnt="0">
        <dgm:presLayoutVars>
          <dgm:animLvl val="ctr"/>
        </dgm:presLayoutVars>
      </dgm:prSet>
      <dgm:spPr/>
    </dgm:pt>
    <dgm:pt modelId="{704950FE-169F-4FC2-BC9C-E3F1FC96A282}" type="pres">
      <dgm:prSet presAssocID="{220A8444-C31B-45D5-A517-5CF694C430A6}" presName="centerShape" presStyleLbl="vennNode1" presStyleIdx="0" presStyleCnt="4"/>
      <dgm:spPr/>
      <dgm:t>
        <a:bodyPr/>
        <a:lstStyle/>
        <a:p>
          <a:pPr rtl="1"/>
          <a:endParaRPr lang="ar-SA"/>
        </a:p>
      </dgm:t>
    </dgm:pt>
    <dgm:pt modelId="{660FD639-93C2-4885-957D-EEF9D46C4CE5}" type="pres">
      <dgm:prSet presAssocID="{C04BE08A-B611-4877-858A-68207B86B506}" presName="node" presStyleLbl="vennNode1" presStyleIdx="1" presStyleCnt="4">
        <dgm:presLayoutVars>
          <dgm:bulletEnabled val="1"/>
        </dgm:presLayoutVars>
      </dgm:prSet>
      <dgm:spPr/>
    </dgm:pt>
    <dgm:pt modelId="{6D8CF381-64C8-4847-A1B3-9148AB9E17A7}" type="pres">
      <dgm:prSet presAssocID="{436FDBAE-4B49-4AAB-A470-AAB6D9D6219D}" presName="node" presStyleLbl="vennNode1" presStyleIdx="2" presStyleCnt="4">
        <dgm:presLayoutVars>
          <dgm:bulletEnabled val="1"/>
        </dgm:presLayoutVars>
      </dgm:prSet>
      <dgm:spPr/>
      <dgm:t>
        <a:bodyPr/>
        <a:lstStyle/>
        <a:p>
          <a:pPr rtl="1"/>
          <a:endParaRPr lang="ar-SA"/>
        </a:p>
      </dgm:t>
    </dgm:pt>
    <dgm:pt modelId="{F889D9C7-DF9E-45ED-A711-6EB9F976481A}" type="pres">
      <dgm:prSet presAssocID="{10EEB210-B27B-4E87-9D22-E15AECB9A80B}" presName="node" presStyleLbl="vennNode1" presStyleIdx="3" presStyleCnt="4">
        <dgm:presLayoutVars>
          <dgm:bulletEnabled val="1"/>
        </dgm:presLayoutVars>
      </dgm:prSet>
      <dgm:spPr/>
    </dgm:pt>
  </dgm:ptLst>
  <dgm:cxnLst>
    <dgm:cxn modelId="{A0EAC4A6-0086-4DD4-91E3-AD40843054D8}" srcId="{35AAF7AE-4EC1-4A63-B90E-64E6A7C4682C}" destId="{220A8444-C31B-45D5-A517-5CF694C430A6}" srcOrd="0" destOrd="0" parTransId="{2A9335A1-F5D3-4212-87A7-27C5862BC036}" sibTransId="{0CA3DA33-817B-443A-9800-861AA3C92F0E}"/>
    <dgm:cxn modelId="{FECFBD5C-261F-4B23-B194-45BA46606C0E}" type="presOf" srcId="{436FDBAE-4B49-4AAB-A470-AAB6D9D6219D}" destId="{6D8CF381-64C8-4847-A1B3-9148AB9E17A7}" srcOrd="0" destOrd="0" presId="urn:microsoft.com/office/officeart/2005/8/layout/radial3"/>
    <dgm:cxn modelId="{5E28C282-49F5-4051-96CC-DBF6AA6A8CAF}" srcId="{220A8444-C31B-45D5-A517-5CF694C430A6}" destId="{C04BE08A-B611-4877-858A-68207B86B506}" srcOrd="0" destOrd="0" parTransId="{15E160D9-2031-415D-BBA1-5B51284C86DA}" sibTransId="{3EC2C114-A077-4817-A5C8-68C6A3CC839D}"/>
    <dgm:cxn modelId="{C4485E64-18DF-4061-BCD4-CE750A1956DF}" type="presOf" srcId="{35AAF7AE-4EC1-4A63-B90E-64E6A7C4682C}" destId="{B8E064FC-8AE0-4DEA-8A7D-EDEF3FEB7A89}" srcOrd="0" destOrd="0" presId="urn:microsoft.com/office/officeart/2005/8/layout/radial3"/>
    <dgm:cxn modelId="{F953B78E-116B-4521-B420-20F3B18B1C0A}" srcId="{220A8444-C31B-45D5-A517-5CF694C430A6}" destId="{10EEB210-B27B-4E87-9D22-E15AECB9A80B}" srcOrd="2" destOrd="0" parTransId="{D785C740-5A14-4A46-8172-750C96AD4D22}" sibTransId="{29006798-770F-4292-8772-362C5F2EB704}"/>
    <dgm:cxn modelId="{0990F6A5-0E56-47BA-88F9-92493DCC88FC}" type="presOf" srcId="{220A8444-C31B-45D5-A517-5CF694C430A6}" destId="{704950FE-169F-4FC2-BC9C-E3F1FC96A282}" srcOrd="0" destOrd="0" presId="urn:microsoft.com/office/officeart/2005/8/layout/radial3"/>
    <dgm:cxn modelId="{9926E39F-8766-4331-81E5-9137F70FD8DA}" type="presOf" srcId="{C04BE08A-B611-4877-858A-68207B86B506}" destId="{660FD639-93C2-4885-957D-EEF9D46C4CE5}" srcOrd="0" destOrd="0" presId="urn:microsoft.com/office/officeart/2005/8/layout/radial3"/>
    <dgm:cxn modelId="{8F5D4F82-2173-4F06-B906-A5312F4AD7F3}" srcId="{220A8444-C31B-45D5-A517-5CF694C430A6}" destId="{436FDBAE-4B49-4AAB-A470-AAB6D9D6219D}" srcOrd="1" destOrd="0" parTransId="{57501EC0-87CC-404B-B58D-37F87BB866D9}" sibTransId="{295AB2E1-50B3-4A4D-8231-0C08CEF944B2}"/>
    <dgm:cxn modelId="{C317F97F-9C16-4D20-B161-91FC7A06B767}" type="presOf" srcId="{10EEB210-B27B-4E87-9D22-E15AECB9A80B}" destId="{F889D9C7-DF9E-45ED-A711-6EB9F976481A}" srcOrd="0" destOrd="0" presId="urn:microsoft.com/office/officeart/2005/8/layout/radial3"/>
    <dgm:cxn modelId="{E7BF440D-F225-4FA3-AD7E-2395A31240E4}" type="presParOf" srcId="{B8E064FC-8AE0-4DEA-8A7D-EDEF3FEB7A89}" destId="{FB274580-5D9D-4759-855F-2F8E7F93859F}" srcOrd="0" destOrd="0" presId="urn:microsoft.com/office/officeart/2005/8/layout/radial3"/>
    <dgm:cxn modelId="{65FBBE52-76EF-4A6B-AF60-9FE7BA60127C}" type="presParOf" srcId="{FB274580-5D9D-4759-855F-2F8E7F93859F}" destId="{704950FE-169F-4FC2-BC9C-E3F1FC96A282}" srcOrd="0" destOrd="0" presId="urn:microsoft.com/office/officeart/2005/8/layout/radial3"/>
    <dgm:cxn modelId="{A441C9B9-4043-4002-9DD0-1C6812D2C7A5}" type="presParOf" srcId="{FB274580-5D9D-4759-855F-2F8E7F93859F}" destId="{660FD639-93C2-4885-957D-EEF9D46C4CE5}" srcOrd="1" destOrd="0" presId="urn:microsoft.com/office/officeart/2005/8/layout/radial3"/>
    <dgm:cxn modelId="{599D652E-3864-46A1-8F6F-BFEB077D62FC}" type="presParOf" srcId="{FB274580-5D9D-4759-855F-2F8E7F93859F}" destId="{6D8CF381-64C8-4847-A1B3-9148AB9E17A7}" srcOrd="2" destOrd="0" presId="urn:microsoft.com/office/officeart/2005/8/layout/radial3"/>
    <dgm:cxn modelId="{89ABF292-E16B-4682-A7C1-2FD87BCC3FA3}" type="presParOf" srcId="{FB274580-5D9D-4759-855F-2F8E7F93859F}" destId="{F889D9C7-DF9E-45ED-A711-6EB9F976481A}" srcOrd="3" destOrd="0" presId="urn:microsoft.com/office/officeart/2005/8/layout/radial3"/>
  </dgm:cxnLst>
  <dgm:bg>
    <a:solidFill>
      <a:srgbClr val="FFFF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5AAF7AE-4EC1-4A63-B90E-64E6A7C4682C}" type="doc">
      <dgm:prSet loTypeId="urn:microsoft.com/office/officeart/2005/8/layout/radial3" loCatId="cycle" qsTypeId="urn:microsoft.com/office/officeart/2005/8/quickstyle/3d2" qsCatId="3D" csTypeId="urn:microsoft.com/office/officeart/2005/8/colors/colorful3" csCatId="colorful" phldr="1"/>
      <dgm:spPr/>
      <dgm:t>
        <a:bodyPr/>
        <a:lstStyle/>
        <a:p>
          <a:pPr rtl="1"/>
          <a:endParaRPr lang="ar-SA"/>
        </a:p>
      </dgm:t>
    </dgm:pt>
    <dgm:pt modelId="{220A8444-C31B-45D5-A517-5CF694C430A6}">
      <dgm:prSet phldrT="[نص]"/>
      <dgm:spPr/>
      <dgm:t>
        <a:bodyPr/>
        <a:lstStyle/>
        <a:p>
          <a:pPr rtl="1"/>
          <a:r>
            <a:rPr lang="ar-SA" b="1" dirty="0" smtClean="0"/>
            <a:t>شروط الفطر بالمفسدات</a:t>
          </a:r>
          <a:endParaRPr lang="ar-SA" dirty="0"/>
        </a:p>
      </dgm:t>
    </dgm:pt>
    <dgm:pt modelId="{2A9335A1-F5D3-4212-87A7-27C5862BC036}" type="parTrans" cxnId="{A0EAC4A6-0086-4DD4-91E3-AD40843054D8}">
      <dgm:prSet/>
      <dgm:spPr/>
      <dgm:t>
        <a:bodyPr/>
        <a:lstStyle/>
        <a:p>
          <a:pPr rtl="1"/>
          <a:endParaRPr lang="ar-SA"/>
        </a:p>
      </dgm:t>
    </dgm:pt>
    <dgm:pt modelId="{0CA3DA33-817B-443A-9800-861AA3C92F0E}" type="sibTrans" cxnId="{A0EAC4A6-0086-4DD4-91E3-AD40843054D8}">
      <dgm:prSet/>
      <dgm:spPr/>
      <dgm:t>
        <a:bodyPr/>
        <a:lstStyle/>
        <a:p>
          <a:pPr rtl="1"/>
          <a:endParaRPr lang="ar-SA"/>
        </a:p>
      </dgm:t>
    </dgm:pt>
    <dgm:pt modelId="{C04BE08A-B611-4877-858A-68207B86B506}">
      <dgm:prSet phldrT="[نص]"/>
      <dgm:spPr/>
      <dgm:t>
        <a:bodyPr/>
        <a:lstStyle/>
        <a:p>
          <a:pPr rtl="1"/>
          <a:r>
            <a:rPr lang="ar-SA" dirty="0" smtClean="0"/>
            <a:t>2- أن يكون ذاكرا</a:t>
          </a:r>
          <a:endParaRPr lang="ar-SA" dirty="0"/>
        </a:p>
      </dgm:t>
    </dgm:pt>
    <dgm:pt modelId="{15E160D9-2031-415D-BBA1-5B51284C86DA}" type="parTrans" cxnId="{5E28C282-49F5-4051-96CC-DBF6AA6A8CAF}">
      <dgm:prSet/>
      <dgm:spPr/>
      <dgm:t>
        <a:bodyPr/>
        <a:lstStyle/>
        <a:p>
          <a:pPr rtl="1"/>
          <a:endParaRPr lang="ar-SA"/>
        </a:p>
      </dgm:t>
    </dgm:pt>
    <dgm:pt modelId="{3EC2C114-A077-4817-A5C8-68C6A3CC839D}" type="sibTrans" cxnId="{5E28C282-49F5-4051-96CC-DBF6AA6A8CAF}">
      <dgm:prSet/>
      <dgm:spPr/>
      <dgm:t>
        <a:bodyPr/>
        <a:lstStyle/>
        <a:p>
          <a:pPr rtl="1"/>
          <a:endParaRPr lang="ar-SA"/>
        </a:p>
      </dgm:t>
    </dgm:pt>
    <dgm:pt modelId="{436FDBAE-4B49-4AAB-A470-AAB6D9D6219D}">
      <dgm:prSet phldrT="[نص]"/>
      <dgm:spPr/>
      <dgm:t>
        <a:bodyPr/>
        <a:lstStyle/>
        <a:p>
          <a:pPr rtl="1"/>
          <a:r>
            <a:rPr lang="ar-SA" b="1" dirty="0" smtClean="0"/>
            <a:t>1-أن يكون عالماً</a:t>
          </a:r>
          <a:endParaRPr lang="ar-SA" dirty="0"/>
        </a:p>
      </dgm:t>
    </dgm:pt>
    <dgm:pt modelId="{57501EC0-87CC-404B-B58D-37F87BB866D9}" type="parTrans" cxnId="{8F5D4F82-2173-4F06-B906-A5312F4AD7F3}">
      <dgm:prSet/>
      <dgm:spPr/>
      <dgm:t>
        <a:bodyPr/>
        <a:lstStyle/>
        <a:p>
          <a:pPr rtl="1"/>
          <a:endParaRPr lang="ar-SA"/>
        </a:p>
      </dgm:t>
    </dgm:pt>
    <dgm:pt modelId="{295AB2E1-50B3-4A4D-8231-0C08CEF944B2}" type="sibTrans" cxnId="{8F5D4F82-2173-4F06-B906-A5312F4AD7F3}">
      <dgm:prSet/>
      <dgm:spPr/>
      <dgm:t>
        <a:bodyPr/>
        <a:lstStyle/>
        <a:p>
          <a:pPr rtl="1"/>
          <a:endParaRPr lang="ar-SA"/>
        </a:p>
      </dgm:t>
    </dgm:pt>
    <dgm:pt modelId="{10EEB210-B27B-4E87-9D22-E15AECB9A80B}">
      <dgm:prSet phldrT="[نص]"/>
      <dgm:spPr/>
      <dgm:t>
        <a:bodyPr/>
        <a:lstStyle/>
        <a:p>
          <a:pPr rtl="1"/>
          <a:r>
            <a:rPr lang="ar-SA" dirty="0" smtClean="0"/>
            <a:t>أن يكون مختارا</a:t>
          </a:r>
          <a:endParaRPr lang="ar-SA" dirty="0"/>
        </a:p>
      </dgm:t>
    </dgm:pt>
    <dgm:pt modelId="{D785C740-5A14-4A46-8172-750C96AD4D22}" type="parTrans" cxnId="{F953B78E-116B-4521-B420-20F3B18B1C0A}">
      <dgm:prSet/>
      <dgm:spPr/>
      <dgm:t>
        <a:bodyPr/>
        <a:lstStyle/>
        <a:p>
          <a:pPr rtl="1"/>
          <a:endParaRPr lang="ar-SA"/>
        </a:p>
      </dgm:t>
    </dgm:pt>
    <dgm:pt modelId="{29006798-770F-4292-8772-362C5F2EB704}" type="sibTrans" cxnId="{F953B78E-116B-4521-B420-20F3B18B1C0A}">
      <dgm:prSet/>
      <dgm:spPr/>
      <dgm:t>
        <a:bodyPr/>
        <a:lstStyle/>
        <a:p>
          <a:pPr rtl="1"/>
          <a:endParaRPr lang="ar-SA"/>
        </a:p>
      </dgm:t>
    </dgm:pt>
    <dgm:pt modelId="{B8E064FC-8AE0-4DEA-8A7D-EDEF3FEB7A89}" type="pres">
      <dgm:prSet presAssocID="{35AAF7AE-4EC1-4A63-B90E-64E6A7C4682C}" presName="composite" presStyleCnt="0">
        <dgm:presLayoutVars>
          <dgm:chMax val="1"/>
          <dgm:dir/>
          <dgm:resizeHandles val="exact"/>
        </dgm:presLayoutVars>
      </dgm:prSet>
      <dgm:spPr/>
    </dgm:pt>
    <dgm:pt modelId="{FB274580-5D9D-4759-855F-2F8E7F93859F}" type="pres">
      <dgm:prSet presAssocID="{35AAF7AE-4EC1-4A63-B90E-64E6A7C4682C}" presName="radial" presStyleCnt="0">
        <dgm:presLayoutVars>
          <dgm:animLvl val="ctr"/>
        </dgm:presLayoutVars>
      </dgm:prSet>
      <dgm:spPr/>
    </dgm:pt>
    <dgm:pt modelId="{704950FE-169F-4FC2-BC9C-E3F1FC96A282}" type="pres">
      <dgm:prSet presAssocID="{220A8444-C31B-45D5-A517-5CF694C430A6}" presName="centerShape" presStyleLbl="vennNode1" presStyleIdx="0" presStyleCnt="4"/>
      <dgm:spPr/>
      <dgm:t>
        <a:bodyPr/>
        <a:lstStyle/>
        <a:p>
          <a:pPr rtl="1"/>
          <a:endParaRPr lang="ar-SA"/>
        </a:p>
      </dgm:t>
    </dgm:pt>
    <dgm:pt modelId="{660FD639-93C2-4885-957D-EEF9D46C4CE5}" type="pres">
      <dgm:prSet presAssocID="{C04BE08A-B611-4877-858A-68207B86B506}" presName="node" presStyleLbl="vennNode1" presStyleIdx="1" presStyleCnt="4">
        <dgm:presLayoutVars>
          <dgm:bulletEnabled val="1"/>
        </dgm:presLayoutVars>
      </dgm:prSet>
      <dgm:spPr/>
    </dgm:pt>
    <dgm:pt modelId="{6D8CF381-64C8-4847-A1B3-9148AB9E17A7}" type="pres">
      <dgm:prSet presAssocID="{436FDBAE-4B49-4AAB-A470-AAB6D9D6219D}" presName="node" presStyleLbl="vennNode1" presStyleIdx="2" presStyleCnt="4">
        <dgm:presLayoutVars>
          <dgm:bulletEnabled val="1"/>
        </dgm:presLayoutVars>
      </dgm:prSet>
      <dgm:spPr/>
      <dgm:t>
        <a:bodyPr/>
        <a:lstStyle/>
        <a:p>
          <a:pPr rtl="1"/>
          <a:endParaRPr lang="ar-SA"/>
        </a:p>
      </dgm:t>
    </dgm:pt>
    <dgm:pt modelId="{F889D9C7-DF9E-45ED-A711-6EB9F976481A}" type="pres">
      <dgm:prSet presAssocID="{10EEB210-B27B-4E87-9D22-E15AECB9A80B}" presName="node" presStyleLbl="vennNode1" presStyleIdx="3" presStyleCnt="4">
        <dgm:presLayoutVars>
          <dgm:bulletEnabled val="1"/>
        </dgm:presLayoutVars>
      </dgm:prSet>
      <dgm:spPr/>
    </dgm:pt>
  </dgm:ptLst>
  <dgm:cxnLst>
    <dgm:cxn modelId="{A0EAC4A6-0086-4DD4-91E3-AD40843054D8}" srcId="{35AAF7AE-4EC1-4A63-B90E-64E6A7C4682C}" destId="{220A8444-C31B-45D5-A517-5CF694C430A6}" srcOrd="0" destOrd="0" parTransId="{2A9335A1-F5D3-4212-87A7-27C5862BC036}" sibTransId="{0CA3DA33-817B-443A-9800-861AA3C92F0E}"/>
    <dgm:cxn modelId="{7E3659B3-DCF4-4F03-BD64-2CB97FF5F6D2}" type="presOf" srcId="{10EEB210-B27B-4E87-9D22-E15AECB9A80B}" destId="{F889D9C7-DF9E-45ED-A711-6EB9F976481A}" srcOrd="0" destOrd="0" presId="urn:microsoft.com/office/officeart/2005/8/layout/radial3"/>
    <dgm:cxn modelId="{5E28C282-49F5-4051-96CC-DBF6AA6A8CAF}" srcId="{220A8444-C31B-45D5-A517-5CF694C430A6}" destId="{C04BE08A-B611-4877-858A-68207B86B506}" srcOrd="0" destOrd="0" parTransId="{15E160D9-2031-415D-BBA1-5B51284C86DA}" sibTransId="{3EC2C114-A077-4817-A5C8-68C6A3CC839D}"/>
    <dgm:cxn modelId="{F22AF21D-FEBC-406A-AA31-F2CFFDB61B24}" type="presOf" srcId="{C04BE08A-B611-4877-858A-68207B86B506}" destId="{660FD639-93C2-4885-957D-EEF9D46C4CE5}" srcOrd="0" destOrd="0" presId="urn:microsoft.com/office/officeart/2005/8/layout/radial3"/>
    <dgm:cxn modelId="{1DA306AD-92BF-4793-84DC-7578475B3988}" type="presOf" srcId="{35AAF7AE-4EC1-4A63-B90E-64E6A7C4682C}" destId="{B8E064FC-8AE0-4DEA-8A7D-EDEF3FEB7A89}" srcOrd="0" destOrd="0" presId="urn:microsoft.com/office/officeart/2005/8/layout/radial3"/>
    <dgm:cxn modelId="{F953B78E-116B-4521-B420-20F3B18B1C0A}" srcId="{220A8444-C31B-45D5-A517-5CF694C430A6}" destId="{10EEB210-B27B-4E87-9D22-E15AECB9A80B}" srcOrd="2" destOrd="0" parTransId="{D785C740-5A14-4A46-8172-750C96AD4D22}" sibTransId="{29006798-770F-4292-8772-362C5F2EB704}"/>
    <dgm:cxn modelId="{8C49BB7F-9E6F-4C00-9D72-93A242F72318}" type="presOf" srcId="{436FDBAE-4B49-4AAB-A470-AAB6D9D6219D}" destId="{6D8CF381-64C8-4847-A1B3-9148AB9E17A7}" srcOrd="0" destOrd="0" presId="urn:microsoft.com/office/officeart/2005/8/layout/radial3"/>
    <dgm:cxn modelId="{8F5D4F82-2173-4F06-B906-A5312F4AD7F3}" srcId="{220A8444-C31B-45D5-A517-5CF694C430A6}" destId="{436FDBAE-4B49-4AAB-A470-AAB6D9D6219D}" srcOrd="1" destOrd="0" parTransId="{57501EC0-87CC-404B-B58D-37F87BB866D9}" sibTransId="{295AB2E1-50B3-4A4D-8231-0C08CEF944B2}"/>
    <dgm:cxn modelId="{4DB0DA0D-7B7C-4812-AD4D-61F4F49D2590}" type="presOf" srcId="{220A8444-C31B-45D5-A517-5CF694C430A6}" destId="{704950FE-169F-4FC2-BC9C-E3F1FC96A282}" srcOrd="0" destOrd="0" presId="urn:microsoft.com/office/officeart/2005/8/layout/radial3"/>
    <dgm:cxn modelId="{385AF583-4369-4695-BE06-B077E5D8CEAB}" type="presParOf" srcId="{B8E064FC-8AE0-4DEA-8A7D-EDEF3FEB7A89}" destId="{FB274580-5D9D-4759-855F-2F8E7F93859F}" srcOrd="0" destOrd="0" presId="urn:microsoft.com/office/officeart/2005/8/layout/radial3"/>
    <dgm:cxn modelId="{16261AC1-41F1-4E80-8365-C43D878E8C38}" type="presParOf" srcId="{FB274580-5D9D-4759-855F-2F8E7F93859F}" destId="{704950FE-169F-4FC2-BC9C-E3F1FC96A282}" srcOrd="0" destOrd="0" presId="urn:microsoft.com/office/officeart/2005/8/layout/radial3"/>
    <dgm:cxn modelId="{F123866E-83B4-43FF-AEC2-9656E668C072}" type="presParOf" srcId="{FB274580-5D9D-4759-855F-2F8E7F93859F}" destId="{660FD639-93C2-4885-957D-EEF9D46C4CE5}" srcOrd="1" destOrd="0" presId="urn:microsoft.com/office/officeart/2005/8/layout/radial3"/>
    <dgm:cxn modelId="{6B696810-8C4C-4F29-9E78-32BA57660D57}" type="presParOf" srcId="{FB274580-5D9D-4759-855F-2F8E7F93859F}" destId="{6D8CF381-64C8-4847-A1B3-9148AB9E17A7}" srcOrd="2" destOrd="0" presId="urn:microsoft.com/office/officeart/2005/8/layout/radial3"/>
    <dgm:cxn modelId="{BFB19377-D00F-4945-B0F2-990F82EBCE82}" type="presParOf" srcId="{FB274580-5D9D-4759-855F-2F8E7F93859F}" destId="{F889D9C7-DF9E-45ED-A711-6EB9F976481A}" srcOrd="3" destOrd="0" presId="urn:microsoft.com/office/officeart/2005/8/layout/radial3"/>
  </dgm:cxnLst>
  <dgm:bg>
    <a:solidFill>
      <a:srgbClr val="FFC0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1A86E2-4370-4932-A45E-C14B2B9256A8}" type="doc">
      <dgm:prSet loTypeId="urn:microsoft.com/office/officeart/2005/8/layout/pyramid2" loCatId="pyramid" qsTypeId="urn:microsoft.com/office/officeart/2005/8/quickstyle/simple1" qsCatId="simple" csTypeId="urn:microsoft.com/office/officeart/2005/8/colors/accent1_2" csCatId="accent1" phldr="1"/>
      <dgm:spPr/>
    </dgm:pt>
    <dgm:pt modelId="{EAE75920-08CF-4491-A1D0-DDCE8DAC8A5F}">
      <dgm:prSet phldrT="[نص]"/>
      <dgm:spPr/>
      <dgm:t>
        <a:bodyPr/>
        <a:lstStyle/>
        <a:p>
          <a:pPr rtl="1"/>
          <a:r>
            <a:rPr lang="ar-SA" dirty="0" smtClean="0"/>
            <a:t>1- الجماع</a:t>
          </a:r>
        </a:p>
        <a:p>
          <a:pPr rtl="1"/>
          <a:r>
            <a:rPr lang="ar-SA" dirty="0" smtClean="0"/>
            <a:t>2-إنزال المني باختياره</a:t>
          </a:r>
          <a:endParaRPr lang="ar-SA" dirty="0"/>
        </a:p>
      </dgm:t>
    </dgm:pt>
    <dgm:pt modelId="{467D6325-7C42-43B6-8861-965B1CA8B966}" type="parTrans" cxnId="{86C06BA9-354B-4A02-A011-50FF2AF7FF20}">
      <dgm:prSet/>
      <dgm:spPr/>
      <dgm:t>
        <a:bodyPr/>
        <a:lstStyle/>
        <a:p>
          <a:pPr rtl="1"/>
          <a:endParaRPr lang="ar-SA"/>
        </a:p>
      </dgm:t>
    </dgm:pt>
    <dgm:pt modelId="{2BEA0007-2794-44B2-B3E6-AE189E5A7473}" type="sibTrans" cxnId="{86C06BA9-354B-4A02-A011-50FF2AF7FF20}">
      <dgm:prSet/>
      <dgm:spPr/>
      <dgm:t>
        <a:bodyPr/>
        <a:lstStyle/>
        <a:p>
          <a:pPr rtl="1"/>
          <a:endParaRPr lang="ar-SA"/>
        </a:p>
      </dgm:t>
    </dgm:pt>
    <dgm:pt modelId="{1451E2AB-0E10-4E03-BE98-FFA0686BB35D}">
      <dgm:prSet phldrT="[نص]"/>
      <dgm:spPr/>
      <dgm:t>
        <a:bodyPr/>
        <a:lstStyle/>
        <a:p>
          <a:pPr rtl="1"/>
          <a:r>
            <a:rPr lang="ar-SA" dirty="0" smtClean="0"/>
            <a:t>3- الأكل والشرب</a:t>
          </a:r>
        </a:p>
        <a:p>
          <a:pPr rtl="1"/>
          <a:r>
            <a:rPr lang="ar-SA" dirty="0" smtClean="0"/>
            <a:t>4- ما كان بمعنى الأكل والشرب</a:t>
          </a:r>
          <a:endParaRPr lang="ar-SA" dirty="0"/>
        </a:p>
      </dgm:t>
    </dgm:pt>
    <dgm:pt modelId="{EB91781E-3CA4-475C-BF93-3F980C652487}" type="parTrans" cxnId="{75E55CD3-3BAE-45EF-9C06-6F8138C3D315}">
      <dgm:prSet/>
      <dgm:spPr/>
      <dgm:t>
        <a:bodyPr/>
        <a:lstStyle/>
        <a:p>
          <a:pPr rtl="1"/>
          <a:endParaRPr lang="ar-SA"/>
        </a:p>
      </dgm:t>
    </dgm:pt>
    <dgm:pt modelId="{A4D4A831-1D74-4660-B0B1-CBBF38606FE7}" type="sibTrans" cxnId="{75E55CD3-3BAE-45EF-9C06-6F8138C3D315}">
      <dgm:prSet/>
      <dgm:spPr/>
      <dgm:t>
        <a:bodyPr/>
        <a:lstStyle/>
        <a:p>
          <a:pPr rtl="1"/>
          <a:endParaRPr lang="ar-SA"/>
        </a:p>
      </dgm:t>
    </dgm:pt>
    <dgm:pt modelId="{759782EA-70BD-4875-B8D9-85B11F1BEB7F}">
      <dgm:prSet phldrT="[نص]"/>
      <dgm:spPr/>
      <dgm:t>
        <a:bodyPr/>
        <a:lstStyle/>
        <a:p>
          <a:pPr rtl="1"/>
          <a:r>
            <a:rPr lang="ar-SA" dirty="0" smtClean="0"/>
            <a:t>5- القيء عمدا</a:t>
          </a:r>
        </a:p>
        <a:p>
          <a:pPr rtl="1"/>
          <a:r>
            <a:rPr lang="ar-SA" dirty="0" smtClean="0"/>
            <a:t>6- الحجامة</a:t>
          </a:r>
          <a:endParaRPr lang="ar-SA" dirty="0"/>
        </a:p>
      </dgm:t>
    </dgm:pt>
    <dgm:pt modelId="{2423206E-94B1-43AB-BBCC-6BDB7FBFBC9B}" type="parTrans" cxnId="{CE82E91B-C008-424F-811A-D0BF5088C4EE}">
      <dgm:prSet/>
      <dgm:spPr/>
      <dgm:t>
        <a:bodyPr/>
        <a:lstStyle/>
        <a:p>
          <a:pPr rtl="1"/>
          <a:endParaRPr lang="ar-SA"/>
        </a:p>
      </dgm:t>
    </dgm:pt>
    <dgm:pt modelId="{17AFE349-86AC-405D-8885-C5FB34754DB4}" type="sibTrans" cxnId="{CE82E91B-C008-424F-811A-D0BF5088C4EE}">
      <dgm:prSet/>
      <dgm:spPr/>
      <dgm:t>
        <a:bodyPr/>
        <a:lstStyle/>
        <a:p>
          <a:pPr rtl="1"/>
          <a:endParaRPr lang="ar-SA"/>
        </a:p>
      </dgm:t>
    </dgm:pt>
    <dgm:pt modelId="{4EF7CA25-2029-4E89-95BE-6F8AC9F87B67}">
      <dgm:prSet/>
      <dgm:spPr/>
      <dgm:t>
        <a:bodyPr/>
        <a:lstStyle/>
        <a:p>
          <a:pPr rtl="1"/>
          <a:r>
            <a:rPr lang="ar-SA" dirty="0" smtClean="0"/>
            <a:t>7- دم الحيض والنفاس</a:t>
          </a:r>
          <a:endParaRPr lang="ar-SA" dirty="0"/>
        </a:p>
      </dgm:t>
    </dgm:pt>
    <dgm:pt modelId="{5FE01DB1-0EED-4C63-90E4-1501A7FBA00F}" type="parTrans" cxnId="{9806113F-E9DC-483D-857A-FC9574D5C19C}">
      <dgm:prSet/>
      <dgm:spPr/>
      <dgm:t>
        <a:bodyPr/>
        <a:lstStyle/>
        <a:p>
          <a:pPr rtl="1"/>
          <a:endParaRPr lang="ar-SA"/>
        </a:p>
      </dgm:t>
    </dgm:pt>
    <dgm:pt modelId="{1BE3F9AA-623C-4686-997B-EB04B44EE3B3}" type="sibTrans" cxnId="{9806113F-E9DC-483D-857A-FC9574D5C19C}">
      <dgm:prSet/>
      <dgm:spPr/>
      <dgm:t>
        <a:bodyPr/>
        <a:lstStyle/>
        <a:p>
          <a:pPr rtl="1"/>
          <a:endParaRPr lang="ar-SA"/>
        </a:p>
      </dgm:t>
    </dgm:pt>
    <dgm:pt modelId="{09D2D8FA-5654-4BC7-9FA0-890B6555B32A}" type="pres">
      <dgm:prSet presAssocID="{551A86E2-4370-4932-A45E-C14B2B9256A8}" presName="compositeShape" presStyleCnt="0">
        <dgm:presLayoutVars>
          <dgm:dir/>
          <dgm:resizeHandles/>
        </dgm:presLayoutVars>
      </dgm:prSet>
      <dgm:spPr/>
    </dgm:pt>
    <dgm:pt modelId="{F79A669A-203F-4F62-BC08-000961831CF7}" type="pres">
      <dgm:prSet presAssocID="{551A86E2-4370-4932-A45E-C14B2B9256A8}" presName="pyramid" presStyleLbl="node1" presStyleIdx="0" presStyleCnt="1"/>
      <dgm:spPr/>
    </dgm:pt>
    <dgm:pt modelId="{29745C77-02F9-4798-AE4A-92E6424FC734}" type="pres">
      <dgm:prSet presAssocID="{551A86E2-4370-4932-A45E-C14B2B9256A8}" presName="theList" presStyleCnt="0"/>
      <dgm:spPr/>
    </dgm:pt>
    <dgm:pt modelId="{9F25F2B6-5DA6-487A-9238-473D84F24DB1}" type="pres">
      <dgm:prSet presAssocID="{EAE75920-08CF-4491-A1D0-DDCE8DAC8A5F}" presName="aNode" presStyleLbl="fgAcc1" presStyleIdx="0" presStyleCnt="4">
        <dgm:presLayoutVars>
          <dgm:bulletEnabled val="1"/>
        </dgm:presLayoutVars>
      </dgm:prSet>
      <dgm:spPr/>
      <dgm:t>
        <a:bodyPr/>
        <a:lstStyle/>
        <a:p>
          <a:pPr rtl="1"/>
          <a:endParaRPr lang="ar-SA"/>
        </a:p>
      </dgm:t>
    </dgm:pt>
    <dgm:pt modelId="{B27EAEFF-8147-4FBE-B7D0-FE182A6E6826}" type="pres">
      <dgm:prSet presAssocID="{EAE75920-08CF-4491-A1D0-DDCE8DAC8A5F}" presName="aSpace" presStyleCnt="0"/>
      <dgm:spPr/>
    </dgm:pt>
    <dgm:pt modelId="{11DC70CE-6EE5-4B76-B66A-CDDF7F5B5564}" type="pres">
      <dgm:prSet presAssocID="{1451E2AB-0E10-4E03-BE98-FFA0686BB35D}" presName="aNode" presStyleLbl="fgAcc1" presStyleIdx="1" presStyleCnt="4">
        <dgm:presLayoutVars>
          <dgm:bulletEnabled val="1"/>
        </dgm:presLayoutVars>
      </dgm:prSet>
      <dgm:spPr/>
      <dgm:t>
        <a:bodyPr/>
        <a:lstStyle/>
        <a:p>
          <a:pPr rtl="1"/>
          <a:endParaRPr lang="ar-SA"/>
        </a:p>
      </dgm:t>
    </dgm:pt>
    <dgm:pt modelId="{1274E594-0002-42EA-AA06-68DC0A645F04}" type="pres">
      <dgm:prSet presAssocID="{1451E2AB-0E10-4E03-BE98-FFA0686BB35D}" presName="aSpace" presStyleCnt="0"/>
      <dgm:spPr/>
    </dgm:pt>
    <dgm:pt modelId="{0A6F78AC-C8D9-4E45-9A32-FFABB10B42F4}" type="pres">
      <dgm:prSet presAssocID="{759782EA-70BD-4875-B8D9-85B11F1BEB7F}" presName="aNode" presStyleLbl="fgAcc1" presStyleIdx="2" presStyleCnt="4">
        <dgm:presLayoutVars>
          <dgm:bulletEnabled val="1"/>
        </dgm:presLayoutVars>
      </dgm:prSet>
      <dgm:spPr/>
      <dgm:t>
        <a:bodyPr/>
        <a:lstStyle/>
        <a:p>
          <a:pPr rtl="1"/>
          <a:endParaRPr lang="ar-SA"/>
        </a:p>
      </dgm:t>
    </dgm:pt>
    <dgm:pt modelId="{89CD491C-DD77-49EC-A367-D993959346A4}" type="pres">
      <dgm:prSet presAssocID="{759782EA-70BD-4875-B8D9-85B11F1BEB7F}" presName="aSpace" presStyleCnt="0"/>
      <dgm:spPr/>
    </dgm:pt>
    <dgm:pt modelId="{D80EE9EE-ACD1-44E2-A45D-128F5DCACED5}" type="pres">
      <dgm:prSet presAssocID="{4EF7CA25-2029-4E89-95BE-6F8AC9F87B67}" presName="aNode" presStyleLbl="fgAcc1" presStyleIdx="3" presStyleCnt="4">
        <dgm:presLayoutVars>
          <dgm:bulletEnabled val="1"/>
        </dgm:presLayoutVars>
      </dgm:prSet>
      <dgm:spPr/>
      <dgm:t>
        <a:bodyPr/>
        <a:lstStyle/>
        <a:p>
          <a:pPr rtl="1"/>
          <a:endParaRPr lang="ar-SA"/>
        </a:p>
      </dgm:t>
    </dgm:pt>
    <dgm:pt modelId="{FB191587-5506-4EA3-A81B-AD48087AE5E3}" type="pres">
      <dgm:prSet presAssocID="{4EF7CA25-2029-4E89-95BE-6F8AC9F87B67}" presName="aSpace" presStyleCnt="0"/>
      <dgm:spPr/>
    </dgm:pt>
  </dgm:ptLst>
  <dgm:cxnLst>
    <dgm:cxn modelId="{75E55CD3-3BAE-45EF-9C06-6F8138C3D315}" srcId="{551A86E2-4370-4932-A45E-C14B2B9256A8}" destId="{1451E2AB-0E10-4E03-BE98-FFA0686BB35D}" srcOrd="1" destOrd="0" parTransId="{EB91781E-3CA4-475C-BF93-3F980C652487}" sibTransId="{A4D4A831-1D74-4660-B0B1-CBBF38606FE7}"/>
    <dgm:cxn modelId="{0212EEDC-8542-44AA-85AB-5A102C91F1C8}" type="presOf" srcId="{EAE75920-08CF-4491-A1D0-DDCE8DAC8A5F}" destId="{9F25F2B6-5DA6-487A-9238-473D84F24DB1}" srcOrd="0" destOrd="0" presId="urn:microsoft.com/office/officeart/2005/8/layout/pyramid2"/>
    <dgm:cxn modelId="{EB6481D1-00EF-4EB3-80BA-90FB36E45639}" type="presOf" srcId="{759782EA-70BD-4875-B8D9-85B11F1BEB7F}" destId="{0A6F78AC-C8D9-4E45-9A32-FFABB10B42F4}" srcOrd="0" destOrd="0" presId="urn:microsoft.com/office/officeart/2005/8/layout/pyramid2"/>
    <dgm:cxn modelId="{CF36E3EE-0BDE-4A8A-8133-62150644EA3D}" type="presOf" srcId="{551A86E2-4370-4932-A45E-C14B2B9256A8}" destId="{09D2D8FA-5654-4BC7-9FA0-890B6555B32A}" srcOrd="0" destOrd="0" presId="urn:microsoft.com/office/officeart/2005/8/layout/pyramid2"/>
    <dgm:cxn modelId="{CE82E91B-C008-424F-811A-D0BF5088C4EE}" srcId="{551A86E2-4370-4932-A45E-C14B2B9256A8}" destId="{759782EA-70BD-4875-B8D9-85B11F1BEB7F}" srcOrd="2" destOrd="0" parTransId="{2423206E-94B1-43AB-BBCC-6BDB7FBFBC9B}" sibTransId="{17AFE349-86AC-405D-8885-C5FB34754DB4}"/>
    <dgm:cxn modelId="{B315FC52-8EC1-489F-B02E-B342DBADDD49}" type="presOf" srcId="{1451E2AB-0E10-4E03-BE98-FFA0686BB35D}" destId="{11DC70CE-6EE5-4B76-B66A-CDDF7F5B5564}" srcOrd="0" destOrd="0" presId="urn:microsoft.com/office/officeart/2005/8/layout/pyramid2"/>
    <dgm:cxn modelId="{86C06BA9-354B-4A02-A011-50FF2AF7FF20}" srcId="{551A86E2-4370-4932-A45E-C14B2B9256A8}" destId="{EAE75920-08CF-4491-A1D0-DDCE8DAC8A5F}" srcOrd="0" destOrd="0" parTransId="{467D6325-7C42-43B6-8861-965B1CA8B966}" sibTransId="{2BEA0007-2794-44B2-B3E6-AE189E5A7473}"/>
    <dgm:cxn modelId="{31F9C42A-46B1-4299-910A-94221DA3636C}" type="presOf" srcId="{4EF7CA25-2029-4E89-95BE-6F8AC9F87B67}" destId="{D80EE9EE-ACD1-44E2-A45D-128F5DCACED5}" srcOrd="0" destOrd="0" presId="urn:microsoft.com/office/officeart/2005/8/layout/pyramid2"/>
    <dgm:cxn modelId="{9806113F-E9DC-483D-857A-FC9574D5C19C}" srcId="{551A86E2-4370-4932-A45E-C14B2B9256A8}" destId="{4EF7CA25-2029-4E89-95BE-6F8AC9F87B67}" srcOrd="3" destOrd="0" parTransId="{5FE01DB1-0EED-4C63-90E4-1501A7FBA00F}" sibTransId="{1BE3F9AA-623C-4686-997B-EB04B44EE3B3}"/>
    <dgm:cxn modelId="{DDF86B1D-0669-4085-8161-737AA648DD4C}" type="presParOf" srcId="{09D2D8FA-5654-4BC7-9FA0-890B6555B32A}" destId="{F79A669A-203F-4F62-BC08-000961831CF7}" srcOrd="0" destOrd="0" presId="urn:microsoft.com/office/officeart/2005/8/layout/pyramid2"/>
    <dgm:cxn modelId="{EAD17B34-A06A-4602-A39D-43C63A3BD0D4}" type="presParOf" srcId="{09D2D8FA-5654-4BC7-9FA0-890B6555B32A}" destId="{29745C77-02F9-4798-AE4A-92E6424FC734}" srcOrd="1" destOrd="0" presId="urn:microsoft.com/office/officeart/2005/8/layout/pyramid2"/>
    <dgm:cxn modelId="{AD2E8F34-73A4-49DA-827D-C0955D508701}" type="presParOf" srcId="{29745C77-02F9-4798-AE4A-92E6424FC734}" destId="{9F25F2B6-5DA6-487A-9238-473D84F24DB1}" srcOrd="0" destOrd="0" presId="urn:microsoft.com/office/officeart/2005/8/layout/pyramid2"/>
    <dgm:cxn modelId="{88F72B0D-97C0-4B33-B256-62D54CE5826C}" type="presParOf" srcId="{29745C77-02F9-4798-AE4A-92E6424FC734}" destId="{B27EAEFF-8147-4FBE-B7D0-FE182A6E6826}" srcOrd="1" destOrd="0" presId="urn:microsoft.com/office/officeart/2005/8/layout/pyramid2"/>
    <dgm:cxn modelId="{C30459CB-699E-4AAC-9398-1C79480D35EA}" type="presParOf" srcId="{29745C77-02F9-4798-AE4A-92E6424FC734}" destId="{11DC70CE-6EE5-4B76-B66A-CDDF7F5B5564}" srcOrd="2" destOrd="0" presId="urn:microsoft.com/office/officeart/2005/8/layout/pyramid2"/>
    <dgm:cxn modelId="{464657CC-EECF-4D68-8A5A-510FE6534BD0}" type="presParOf" srcId="{29745C77-02F9-4798-AE4A-92E6424FC734}" destId="{1274E594-0002-42EA-AA06-68DC0A645F04}" srcOrd="3" destOrd="0" presId="urn:microsoft.com/office/officeart/2005/8/layout/pyramid2"/>
    <dgm:cxn modelId="{06F41A36-B13C-4D1D-82FA-BB695D758A9F}" type="presParOf" srcId="{29745C77-02F9-4798-AE4A-92E6424FC734}" destId="{0A6F78AC-C8D9-4E45-9A32-FFABB10B42F4}" srcOrd="4" destOrd="0" presId="urn:microsoft.com/office/officeart/2005/8/layout/pyramid2"/>
    <dgm:cxn modelId="{AF9D6380-9040-4744-BA32-C1F0B72E699D}" type="presParOf" srcId="{29745C77-02F9-4798-AE4A-92E6424FC734}" destId="{89CD491C-DD77-49EC-A367-D993959346A4}" srcOrd="5" destOrd="0" presId="urn:microsoft.com/office/officeart/2005/8/layout/pyramid2"/>
    <dgm:cxn modelId="{9B0C62B3-A8F9-403E-AF6D-6A035DD39332}" type="presParOf" srcId="{29745C77-02F9-4798-AE4A-92E6424FC734}" destId="{D80EE9EE-ACD1-44E2-A45D-128F5DCACED5}" srcOrd="6" destOrd="0" presId="urn:microsoft.com/office/officeart/2005/8/layout/pyramid2"/>
    <dgm:cxn modelId="{5B8DA5D0-8FF4-4D71-8696-B72DA5EADABC}" type="presParOf" srcId="{29745C77-02F9-4798-AE4A-92E6424FC734}" destId="{FB191587-5506-4EA3-A81B-AD48087AE5E3}" srcOrd="7" destOrd="0" presId="urn:microsoft.com/office/officeart/2005/8/layout/pyramid2"/>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08CF83E9-F954-4212-B27E-A66729D92FAD}" type="presOf" srcId="{0EE2F728-2783-4FFD-8D3E-1D79A44B6035}" destId="{3E428226-59D7-485F-98B6-8188E48EE6D4}" srcOrd="0" destOrd="0" presId="urn:microsoft.com/office/officeart/2005/8/layout/radial3"/>
    <dgm:cxn modelId="{5E267C7B-A4CF-4886-BBB1-D0A4A01BC956}" type="presOf" srcId="{A09189BB-19A6-4401-85EB-FB57F3C5ECEA}" destId="{FA9EC31D-3977-4316-BAA9-5450D852F9A1}"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BF740636-0332-4EA6-A0BF-2CB947657E14}" type="presOf" srcId="{020B1651-1FBC-4119-8428-2C42EEAE8C68}" destId="{52C01986-21D7-40E2-9CE2-321373F76D45}" srcOrd="0" destOrd="0" presId="urn:microsoft.com/office/officeart/2005/8/layout/radial3"/>
    <dgm:cxn modelId="{28C2AC74-EE93-40A5-9B52-1672B9CF15B5}" srcId="{A09189BB-19A6-4401-85EB-FB57F3C5ECEA}" destId="{53B7AD4C-8A20-4209-8C73-8C3D4EBFA775}" srcOrd="0" destOrd="0" parTransId="{210CD8A9-33BC-4800-BD14-15052D201833}" sibTransId="{8E7F6A50-2BEB-410D-98BA-1715BF37A423}"/>
    <dgm:cxn modelId="{576CE154-F765-4C45-B9EC-FDFDBEB183EE}" type="presOf" srcId="{57BF6F71-8B18-4EB2-B37F-D28B348C823F}" destId="{B38D4B7C-0368-4C5C-8A5D-3F510E45D602}" srcOrd="0" destOrd="0" presId="urn:microsoft.com/office/officeart/2005/8/layout/radial3"/>
    <dgm:cxn modelId="{C97918CF-CC92-46AA-A42E-EBF67D7998C3}" srcId="{A09189BB-19A6-4401-85EB-FB57F3C5ECEA}" destId="{5E33D14D-0056-480E-A461-B035EAB8875D}" srcOrd="2" destOrd="0" parTransId="{64C36619-DAA9-4912-8F1D-1CF3BE1C24EB}" sibTransId="{EBB89592-5DD2-4F5F-A0CE-A8B08D5BC943}"/>
    <dgm:cxn modelId="{6AD12F82-DCBD-4093-9BFA-015A002D0F48}" srcId="{A09189BB-19A6-4401-85EB-FB57F3C5ECEA}" destId="{57BF6F71-8B18-4EB2-B37F-D28B348C823F}" srcOrd="4" destOrd="0" parTransId="{561DB954-9671-47EC-9A18-F6AEA1075D61}" sibTransId="{1D23A9FC-4FD9-4305-AD64-2049223056D8}"/>
    <dgm:cxn modelId="{B15312C7-9BCC-45F0-8DDF-D2CFD37CA021}" srcId="{59481FF2-7D2E-4334-8B96-F4590A24CDDD}" destId="{A09189BB-19A6-4401-85EB-FB57F3C5ECEA}" srcOrd="0" destOrd="0" parTransId="{0407B4CA-0E5A-45D2-89E1-8A55E3CC1D1E}" sibTransId="{8BE06B05-813F-43C2-98B2-7C8767DC958E}"/>
    <dgm:cxn modelId="{46FBF41A-BD98-49D1-B367-EDBAF53BAE7E}" type="presOf" srcId="{59481FF2-7D2E-4334-8B96-F4590A24CDDD}" destId="{EF3694E0-62C4-457F-BEB8-0AA5502220BA}" srcOrd="0" destOrd="0" presId="urn:microsoft.com/office/officeart/2005/8/layout/radial3"/>
    <dgm:cxn modelId="{A5CE8C1D-BC95-4648-828C-8397D4D7C9D2}" srcId="{A09189BB-19A6-4401-85EB-FB57F3C5ECEA}" destId="{0EE2F728-2783-4FFD-8D3E-1D79A44B6035}" srcOrd="6" destOrd="0" parTransId="{1DD14171-C5A2-40FD-8281-765D3FDCD704}" sibTransId="{F17FAB67-D876-4CB9-AB87-D2FF2F130CB2}"/>
    <dgm:cxn modelId="{C041A27C-E5B7-4DE9-8BE8-657AEB29F488}" type="presOf" srcId="{03FD7A15-14C7-474F-A355-D5A66E4CA878}" destId="{730A4C59-65F4-47AF-8D8F-8796518B6247}" srcOrd="0" destOrd="0" presId="urn:microsoft.com/office/officeart/2005/8/layout/radial3"/>
    <dgm:cxn modelId="{9316C508-E344-4A0F-A383-CB7121D73428}" srcId="{A09189BB-19A6-4401-85EB-FB57F3C5ECEA}" destId="{03FD7A15-14C7-474F-A355-D5A66E4CA878}" srcOrd="5" destOrd="0" parTransId="{5532B448-58A5-45BF-9F45-238821E407E6}" sibTransId="{376B1FCA-382D-453C-B9BA-B29D41A91B64}"/>
    <dgm:cxn modelId="{749C99A9-015C-41BA-9546-D639BFD481BD}" srcId="{A09189BB-19A6-4401-85EB-FB57F3C5ECEA}" destId="{9407572B-49F0-439E-B3DB-06F501847E63}" srcOrd="3" destOrd="0" parTransId="{0E732349-B25E-44F2-8C75-844E4A94867A}" sibTransId="{F739E80F-A221-48B2-AB49-E709DFA7BF6A}"/>
    <dgm:cxn modelId="{092E34EF-5EB0-45DB-9475-FE80040D2055}" type="presOf" srcId="{9407572B-49F0-439E-B3DB-06F501847E63}" destId="{4C9F5A20-215B-4E4E-B712-970FF54D4225}" srcOrd="0" destOrd="0" presId="urn:microsoft.com/office/officeart/2005/8/layout/radial3"/>
    <dgm:cxn modelId="{AED0E798-4E25-48F6-B62D-5F2DE066D13E}" type="presOf" srcId="{53B7AD4C-8A20-4209-8C73-8C3D4EBFA775}" destId="{3A768C63-E617-4BBF-AA3B-D8C00F26BF1F}" srcOrd="0" destOrd="0" presId="urn:microsoft.com/office/officeart/2005/8/layout/radial3"/>
    <dgm:cxn modelId="{5B5AAA0E-3F86-4ADC-877C-E21786A9370C}" type="presOf" srcId="{5E33D14D-0056-480E-A461-B035EAB8875D}" destId="{5ABF94B5-99BE-4FB2-B260-1EA67909C5BF}" srcOrd="0" destOrd="0" presId="urn:microsoft.com/office/officeart/2005/8/layout/radial3"/>
    <dgm:cxn modelId="{1204C521-54A1-4CEE-BF0C-F8ED416036B9}" type="presParOf" srcId="{EF3694E0-62C4-457F-BEB8-0AA5502220BA}" destId="{96A8033E-2493-46E5-AEE5-868F288E5854}" srcOrd="0" destOrd="0" presId="urn:microsoft.com/office/officeart/2005/8/layout/radial3"/>
    <dgm:cxn modelId="{07B903A3-0DC2-436C-9AC8-87BAF135F129}" type="presParOf" srcId="{96A8033E-2493-46E5-AEE5-868F288E5854}" destId="{FA9EC31D-3977-4316-BAA9-5450D852F9A1}" srcOrd="0" destOrd="0" presId="urn:microsoft.com/office/officeart/2005/8/layout/radial3"/>
    <dgm:cxn modelId="{B13A0E6F-6CA6-466B-8B69-B4B9E138E47E}" type="presParOf" srcId="{96A8033E-2493-46E5-AEE5-868F288E5854}" destId="{3A768C63-E617-4BBF-AA3B-D8C00F26BF1F}" srcOrd="1" destOrd="0" presId="urn:microsoft.com/office/officeart/2005/8/layout/radial3"/>
    <dgm:cxn modelId="{AB447B1F-2BF8-4129-A9CE-576010725882}" type="presParOf" srcId="{96A8033E-2493-46E5-AEE5-868F288E5854}" destId="{52C01986-21D7-40E2-9CE2-321373F76D45}" srcOrd="2" destOrd="0" presId="urn:microsoft.com/office/officeart/2005/8/layout/radial3"/>
    <dgm:cxn modelId="{9E98768D-251A-48B8-900F-3D19AB67A661}" type="presParOf" srcId="{96A8033E-2493-46E5-AEE5-868F288E5854}" destId="{5ABF94B5-99BE-4FB2-B260-1EA67909C5BF}" srcOrd="3" destOrd="0" presId="urn:microsoft.com/office/officeart/2005/8/layout/radial3"/>
    <dgm:cxn modelId="{96CCAA28-0333-4470-9378-FCA77AA81B73}" type="presParOf" srcId="{96A8033E-2493-46E5-AEE5-868F288E5854}" destId="{4C9F5A20-215B-4E4E-B712-970FF54D4225}" srcOrd="4" destOrd="0" presId="urn:microsoft.com/office/officeart/2005/8/layout/radial3"/>
    <dgm:cxn modelId="{BB79C1B5-0178-4BF9-B956-61C59D5EB700}" type="presParOf" srcId="{96A8033E-2493-46E5-AEE5-868F288E5854}" destId="{B38D4B7C-0368-4C5C-8A5D-3F510E45D602}" srcOrd="5" destOrd="0" presId="urn:microsoft.com/office/officeart/2005/8/layout/radial3"/>
    <dgm:cxn modelId="{36DAB9BC-3C34-49E5-B2EC-8461EC358E8B}" type="presParOf" srcId="{96A8033E-2493-46E5-AEE5-868F288E5854}" destId="{730A4C59-65F4-47AF-8D8F-8796518B6247}" srcOrd="6" destOrd="0" presId="urn:microsoft.com/office/officeart/2005/8/layout/radial3"/>
    <dgm:cxn modelId="{C3DD3187-20F6-4780-B47C-F994C1042AAF}"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E6EB78-627F-4257-A2D6-5512C0335D01}" type="doc">
      <dgm:prSet loTypeId="urn:microsoft.com/office/officeart/2005/8/layout/pyramid2" loCatId="pyramid" qsTypeId="urn:microsoft.com/office/officeart/2005/8/quickstyle/simple1" qsCatId="simple" csTypeId="urn:microsoft.com/office/officeart/2005/8/colors/accent1_2" csCatId="accent1" phldr="1"/>
      <dgm:spPr/>
    </dgm:pt>
    <dgm:pt modelId="{135458A0-F1AE-4F32-B6BD-5504C01BC709}">
      <dgm:prSet phldrT="[نص]"/>
      <dgm:spPr/>
      <dgm:t>
        <a:bodyPr/>
        <a:lstStyle/>
        <a:p>
          <a:pPr rtl="1"/>
          <a:r>
            <a:rPr lang="ar-SA" b="1" dirty="0" smtClean="0"/>
            <a:t>عتقُ رقبةٍ مؤمنةٍ </a:t>
          </a:r>
          <a:endParaRPr lang="ar-SA" dirty="0"/>
        </a:p>
      </dgm:t>
    </dgm:pt>
    <dgm:pt modelId="{E2B04009-74CF-4DB3-9CCB-1EB29C8544A7}" type="parTrans" cxnId="{BC247BA7-5431-4A6E-A7F2-0DDBF206D6CA}">
      <dgm:prSet/>
      <dgm:spPr/>
      <dgm:t>
        <a:bodyPr/>
        <a:lstStyle/>
        <a:p>
          <a:pPr rtl="1"/>
          <a:endParaRPr lang="ar-SA"/>
        </a:p>
      </dgm:t>
    </dgm:pt>
    <dgm:pt modelId="{F33D0D9C-3156-4BB4-881C-9E4CDBFDAE3B}" type="sibTrans" cxnId="{BC247BA7-5431-4A6E-A7F2-0DDBF206D6CA}">
      <dgm:prSet/>
      <dgm:spPr/>
      <dgm:t>
        <a:bodyPr/>
        <a:lstStyle/>
        <a:p>
          <a:pPr rtl="1"/>
          <a:endParaRPr lang="ar-SA"/>
        </a:p>
      </dgm:t>
    </dgm:pt>
    <dgm:pt modelId="{59DD7ACC-C629-4C27-9D4E-474B2221A602}">
      <dgm:prSet phldrT="[نص]"/>
      <dgm:spPr/>
      <dgm:t>
        <a:bodyPr/>
        <a:lstStyle/>
        <a:p>
          <a:pPr rtl="1"/>
          <a:r>
            <a:rPr lang="ar-SA" b="1" dirty="0" smtClean="0"/>
            <a:t>صيام شهرينِ متتابعين </a:t>
          </a:r>
          <a:endParaRPr lang="ar-SA" dirty="0"/>
        </a:p>
      </dgm:t>
    </dgm:pt>
    <dgm:pt modelId="{75C47475-3250-4721-8980-AD69DD77F5E6}" type="parTrans" cxnId="{E7B060CC-19D0-4144-90AA-14F52AA9EA53}">
      <dgm:prSet/>
      <dgm:spPr/>
      <dgm:t>
        <a:bodyPr/>
        <a:lstStyle/>
        <a:p>
          <a:pPr rtl="1"/>
          <a:endParaRPr lang="ar-SA"/>
        </a:p>
      </dgm:t>
    </dgm:pt>
    <dgm:pt modelId="{85CC8C5D-691D-4B81-8231-CEB7498A59D4}" type="sibTrans" cxnId="{E7B060CC-19D0-4144-90AA-14F52AA9EA53}">
      <dgm:prSet/>
      <dgm:spPr/>
      <dgm:t>
        <a:bodyPr/>
        <a:lstStyle/>
        <a:p>
          <a:pPr rtl="1"/>
          <a:endParaRPr lang="ar-SA"/>
        </a:p>
      </dgm:t>
    </dgm:pt>
    <dgm:pt modelId="{4DC31276-1400-4E3F-B78D-69B659081CD0}">
      <dgm:prSet phldrT="[نص]"/>
      <dgm:spPr/>
      <dgm:t>
        <a:bodyPr/>
        <a:lstStyle/>
        <a:p>
          <a:pPr rtl="1"/>
          <a:r>
            <a:rPr lang="ar-SA" b="1" dirty="0" smtClean="0"/>
            <a:t>إطعامُ ستِّين مسكيناً </a:t>
          </a:r>
          <a:endParaRPr lang="ar-SA" dirty="0"/>
        </a:p>
      </dgm:t>
    </dgm:pt>
    <dgm:pt modelId="{510099BE-01BD-466E-A8B0-425A05AAF085}" type="parTrans" cxnId="{8AC80994-75BF-43CF-AE1A-DDD585B41D14}">
      <dgm:prSet/>
      <dgm:spPr/>
      <dgm:t>
        <a:bodyPr/>
        <a:lstStyle/>
        <a:p>
          <a:pPr rtl="1"/>
          <a:endParaRPr lang="ar-SA"/>
        </a:p>
      </dgm:t>
    </dgm:pt>
    <dgm:pt modelId="{320A65B3-2E4A-4356-91F6-29EE13D706A2}" type="sibTrans" cxnId="{8AC80994-75BF-43CF-AE1A-DDD585B41D14}">
      <dgm:prSet/>
      <dgm:spPr/>
      <dgm:t>
        <a:bodyPr/>
        <a:lstStyle/>
        <a:p>
          <a:pPr rtl="1"/>
          <a:endParaRPr lang="ar-SA"/>
        </a:p>
      </dgm:t>
    </dgm:pt>
    <dgm:pt modelId="{3674CD53-3E33-4201-87E4-F12ACCD8ED8F}" type="pres">
      <dgm:prSet presAssocID="{EFE6EB78-627F-4257-A2D6-5512C0335D01}" presName="compositeShape" presStyleCnt="0">
        <dgm:presLayoutVars>
          <dgm:dir/>
          <dgm:resizeHandles/>
        </dgm:presLayoutVars>
      </dgm:prSet>
      <dgm:spPr/>
    </dgm:pt>
    <dgm:pt modelId="{A26C9BA9-0EC9-450D-82D6-6DAB1C971BC9}" type="pres">
      <dgm:prSet presAssocID="{EFE6EB78-627F-4257-A2D6-5512C0335D01}" presName="pyramid" presStyleLbl="node1" presStyleIdx="0" presStyleCnt="1"/>
      <dgm:spPr>
        <a:solidFill>
          <a:srgbClr val="FFFF00"/>
        </a:solidFill>
      </dgm:spPr>
    </dgm:pt>
    <dgm:pt modelId="{870A7112-6EFC-4FF6-8AAE-DFE5788FC21C}" type="pres">
      <dgm:prSet presAssocID="{EFE6EB78-627F-4257-A2D6-5512C0335D01}" presName="theList" presStyleCnt="0"/>
      <dgm:spPr/>
    </dgm:pt>
    <dgm:pt modelId="{1D586994-3F5A-44F9-8648-1B9B0E2BA919}" type="pres">
      <dgm:prSet presAssocID="{135458A0-F1AE-4F32-B6BD-5504C01BC709}" presName="aNode" presStyleLbl="fgAcc1" presStyleIdx="0" presStyleCnt="3">
        <dgm:presLayoutVars>
          <dgm:bulletEnabled val="1"/>
        </dgm:presLayoutVars>
      </dgm:prSet>
      <dgm:spPr/>
      <dgm:t>
        <a:bodyPr/>
        <a:lstStyle/>
        <a:p>
          <a:pPr rtl="1"/>
          <a:endParaRPr lang="ar-SA"/>
        </a:p>
      </dgm:t>
    </dgm:pt>
    <dgm:pt modelId="{10569D57-3C0E-4942-A507-B5088A00ECF7}" type="pres">
      <dgm:prSet presAssocID="{135458A0-F1AE-4F32-B6BD-5504C01BC709}" presName="aSpace" presStyleCnt="0"/>
      <dgm:spPr/>
    </dgm:pt>
    <dgm:pt modelId="{26143C9F-3F7C-4560-8147-72A274E46C23}" type="pres">
      <dgm:prSet presAssocID="{59DD7ACC-C629-4C27-9D4E-474B2221A602}" presName="aNode" presStyleLbl="fgAcc1" presStyleIdx="1" presStyleCnt="3">
        <dgm:presLayoutVars>
          <dgm:bulletEnabled val="1"/>
        </dgm:presLayoutVars>
      </dgm:prSet>
      <dgm:spPr/>
      <dgm:t>
        <a:bodyPr/>
        <a:lstStyle/>
        <a:p>
          <a:pPr rtl="1"/>
          <a:endParaRPr lang="ar-SA"/>
        </a:p>
      </dgm:t>
    </dgm:pt>
    <dgm:pt modelId="{F6A9F424-6CAB-4DE5-87D2-293ED23575FD}" type="pres">
      <dgm:prSet presAssocID="{59DD7ACC-C629-4C27-9D4E-474B2221A602}" presName="aSpace" presStyleCnt="0"/>
      <dgm:spPr/>
    </dgm:pt>
    <dgm:pt modelId="{864184CF-F1C0-491E-82B2-88A58D58295D}" type="pres">
      <dgm:prSet presAssocID="{4DC31276-1400-4E3F-B78D-69B659081CD0}" presName="aNode" presStyleLbl="fgAcc1" presStyleIdx="2" presStyleCnt="3">
        <dgm:presLayoutVars>
          <dgm:bulletEnabled val="1"/>
        </dgm:presLayoutVars>
      </dgm:prSet>
      <dgm:spPr/>
      <dgm:t>
        <a:bodyPr/>
        <a:lstStyle/>
        <a:p>
          <a:pPr rtl="1"/>
          <a:endParaRPr lang="ar-SA"/>
        </a:p>
      </dgm:t>
    </dgm:pt>
    <dgm:pt modelId="{488F3F24-147B-433A-8413-DA8F934EEED1}" type="pres">
      <dgm:prSet presAssocID="{4DC31276-1400-4E3F-B78D-69B659081CD0}" presName="aSpace" presStyleCnt="0"/>
      <dgm:spPr/>
    </dgm:pt>
  </dgm:ptLst>
  <dgm:cxnLst>
    <dgm:cxn modelId="{8102BAD6-3AF5-40B6-A439-070FF99CAF07}" type="presOf" srcId="{59DD7ACC-C629-4C27-9D4E-474B2221A602}" destId="{26143C9F-3F7C-4560-8147-72A274E46C23}" srcOrd="0" destOrd="0" presId="urn:microsoft.com/office/officeart/2005/8/layout/pyramid2"/>
    <dgm:cxn modelId="{8AC80994-75BF-43CF-AE1A-DDD585B41D14}" srcId="{EFE6EB78-627F-4257-A2D6-5512C0335D01}" destId="{4DC31276-1400-4E3F-B78D-69B659081CD0}" srcOrd="2" destOrd="0" parTransId="{510099BE-01BD-466E-A8B0-425A05AAF085}" sibTransId="{320A65B3-2E4A-4356-91F6-29EE13D706A2}"/>
    <dgm:cxn modelId="{9B8BB8D1-1086-44A8-BBB7-C5F4103B2D6C}" type="presOf" srcId="{135458A0-F1AE-4F32-B6BD-5504C01BC709}" destId="{1D586994-3F5A-44F9-8648-1B9B0E2BA919}" srcOrd="0" destOrd="0" presId="urn:microsoft.com/office/officeart/2005/8/layout/pyramid2"/>
    <dgm:cxn modelId="{BC247BA7-5431-4A6E-A7F2-0DDBF206D6CA}" srcId="{EFE6EB78-627F-4257-A2D6-5512C0335D01}" destId="{135458A0-F1AE-4F32-B6BD-5504C01BC709}" srcOrd="0" destOrd="0" parTransId="{E2B04009-74CF-4DB3-9CCB-1EB29C8544A7}" sibTransId="{F33D0D9C-3156-4BB4-881C-9E4CDBFDAE3B}"/>
    <dgm:cxn modelId="{BC95745F-D809-4992-9480-804C08D7DB8C}" type="presOf" srcId="{4DC31276-1400-4E3F-B78D-69B659081CD0}" destId="{864184CF-F1C0-491E-82B2-88A58D58295D}" srcOrd="0" destOrd="0" presId="urn:microsoft.com/office/officeart/2005/8/layout/pyramid2"/>
    <dgm:cxn modelId="{E7B060CC-19D0-4144-90AA-14F52AA9EA53}" srcId="{EFE6EB78-627F-4257-A2D6-5512C0335D01}" destId="{59DD7ACC-C629-4C27-9D4E-474B2221A602}" srcOrd="1" destOrd="0" parTransId="{75C47475-3250-4721-8980-AD69DD77F5E6}" sibTransId="{85CC8C5D-691D-4B81-8231-CEB7498A59D4}"/>
    <dgm:cxn modelId="{5350ADF4-C4EB-4A04-B99B-409AFFC18536}" type="presOf" srcId="{EFE6EB78-627F-4257-A2D6-5512C0335D01}" destId="{3674CD53-3E33-4201-87E4-F12ACCD8ED8F}" srcOrd="0" destOrd="0" presId="urn:microsoft.com/office/officeart/2005/8/layout/pyramid2"/>
    <dgm:cxn modelId="{A735AEF1-5E01-4522-B1DC-25C2414565B4}" type="presParOf" srcId="{3674CD53-3E33-4201-87E4-F12ACCD8ED8F}" destId="{A26C9BA9-0EC9-450D-82D6-6DAB1C971BC9}" srcOrd="0" destOrd="0" presId="urn:microsoft.com/office/officeart/2005/8/layout/pyramid2"/>
    <dgm:cxn modelId="{276205C2-290C-4CF1-954A-90C8030863ED}" type="presParOf" srcId="{3674CD53-3E33-4201-87E4-F12ACCD8ED8F}" destId="{870A7112-6EFC-4FF6-8AAE-DFE5788FC21C}" srcOrd="1" destOrd="0" presId="urn:microsoft.com/office/officeart/2005/8/layout/pyramid2"/>
    <dgm:cxn modelId="{0DEC40B5-47A6-4DAB-99F6-A31A42422AE5}" type="presParOf" srcId="{870A7112-6EFC-4FF6-8AAE-DFE5788FC21C}" destId="{1D586994-3F5A-44F9-8648-1B9B0E2BA919}" srcOrd="0" destOrd="0" presId="urn:microsoft.com/office/officeart/2005/8/layout/pyramid2"/>
    <dgm:cxn modelId="{D60F8B35-EA0F-4EBB-A6D9-C507765FF172}" type="presParOf" srcId="{870A7112-6EFC-4FF6-8AAE-DFE5788FC21C}" destId="{10569D57-3C0E-4942-A507-B5088A00ECF7}" srcOrd="1" destOrd="0" presId="urn:microsoft.com/office/officeart/2005/8/layout/pyramid2"/>
    <dgm:cxn modelId="{211F4331-D742-4530-841F-E736D730898D}" type="presParOf" srcId="{870A7112-6EFC-4FF6-8AAE-DFE5788FC21C}" destId="{26143C9F-3F7C-4560-8147-72A274E46C23}" srcOrd="2" destOrd="0" presId="urn:microsoft.com/office/officeart/2005/8/layout/pyramid2"/>
    <dgm:cxn modelId="{98F0EA4F-6E0D-47DD-863E-BCC40524558F}" type="presParOf" srcId="{870A7112-6EFC-4FF6-8AAE-DFE5788FC21C}" destId="{F6A9F424-6CAB-4DE5-87D2-293ED23575FD}" srcOrd="3" destOrd="0" presId="urn:microsoft.com/office/officeart/2005/8/layout/pyramid2"/>
    <dgm:cxn modelId="{372BBAA1-8226-4AB6-BDD0-4EEBE0947753}" type="presParOf" srcId="{870A7112-6EFC-4FF6-8AAE-DFE5788FC21C}" destId="{864184CF-F1C0-491E-82B2-88A58D58295D}" srcOrd="4" destOrd="0" presId="urn:microsoft.com/office/officeart/2005/8/layout/pyramid2"/>
    <dgm:cxn modelId="{B3B57B26-FE6B-4357-BE4F-82A498EA9297}" type="presParOf" srcId="{870A7112-6EFC-4FF6-8AAE-DFE5788FC21C}" destId="{488F3F24-147B-433A-8413-DA8F934EEED1}" srcOrd="5" destOrd="0" presId="urn:microsoft.com/office/officeart/2005/8/layout/pyramid2"/>
  </dgm:cxnLst>
  <dgm:bg>
    <a:solidFill>
      <a:srgbClr val="92D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E6EB78-627F-4257-A2D6-5512C0335D01}" type="doc">
      <dgm:prSet loTypeId="urn:microsoft.com/office/officeart/2005/8/layout/pyramid2" loCatId="pyramid" qsTypeId="urn:microsoft.com/office/officeart/2005/8/quickstyle/simple1" qsCatId="simple" csTypeId="urn:microsoft.com/office/officeart/2005/8/colors/accent1_2" csCatId="accent1" phldr="1"/>
      <dgm:spPr/>
    </dgm:pt>
    <dgm:pt modelId="{135458A0-F1AE-4F32-B6BD-5504C01BC709}">
      <dgm:prSet phldrT="[نص]"/>
      <dgm:spPr/>
      <dgm:t>
        <a:bodyPr/>
        <a:lstStyle/>
        <a:p>
          <a:pPr rtl="1"/>
          <a:r>
            <a:rPr lang="ar-SA" b="1" dirty="0" smtClean="0"/>
            <a:t>عتقُ رقبةٍ مؤمنةٍ </a:t>
          </a:r>
          <a:endParaRPr lang="ar-SA" dirty="0"/>
        </a:p>
      </dgm:t>
    </dgm:pt>
    <dgm:pt modelId="{E2B04009-74CF-4DB3-9CCB-1EB29C8544A7}" type="parTrans" cxnId="{BC247BA7-5431-4A6E-A7F2-0DDBF206D6CA}">
      <dgm:prSet/>
      <dgm:spPr/>
      <dgm:t>
        <a:bodyPr/>
        <a:lstStyle/>
        <a:p>
          <a:pPr rtl="1"/>
          <a:endParaRPr lang="ar-SA"/>
        </a:p>
      </dgm:t>
    </dgm:pt>
    <dgm:pt modelId="{F33D0D9C-3156-4BB4-881C-9E4CDBFDAE3B}" type="sibTrans" cxnId="{BC247BA7-5431-4A6E-A7F2-0DDBF206D6CA}">
      <dgm:prSet/>
      <dgm:spPr/>
      <dgm:t>
        <a:bodyPr/>
        <a:lstStyle/>
        <a:p>
          <a:pPr rtl="1"/>
          <a:endParaRPr lang="ar-SA"/>
        </a:p>
      </dgm:t>
    </dgm:pt>
    <dgm:pt modelId="{59DD7ACC-C629-4C27-9D4E-474B2221A602}">
      <dgm:prSet phldrT="[نص]"/>
      <dgm:spPr/>
      <dgm:t>
        <a:bodyPr/>
        <a:lstStyle/>
        <a:p>
          <a:pPr rtl="1"/>
          <a:r>
            <a:rPr lang="ar-SA" b="1" dirty="0" smtClean="0"/>
            <a:t>صيام شهرينِ متتابعين </a:t>
          </a:r>
          <a:endParaRPr lang="ar-SA" dirty="0"/>
        </a:p>
      </dgm:t>
    </dgm:pt>
    <dgm:pt modelId="{75C47475-3250-4721-8980-AD69DD77F5E6}" type="parTrans" cxnId="{E7B060CC-19D0-4144-90AA-14F52AA9EA53}">
      <dgm:prSet/>
      <dgm:spPr/>
      <dgm:t>
        <a:bodyPr/>
        <a:lstStyle/>
        <a:p>
          <a:pPr rtl="1"/>
          <a:endParaRPr lang="ar-SA"/>
        </a:p>
      </dgm:t>
    </dgm:pt>
    <dgm:pt modelId="{85CC8C5D-691D-4B81-8231-CEB7498A59D4}" type="sibTrans" cxnId="{E7B060CC-19D0-4144-90AA-14F52AA9EA53}">
      <dgm:prSet/>
      <dgm:spPr/>
      <dgm:t>
        <a:bodyPr/>
        <a:lstStyle/>
        <a:p>
          <a:pPr rtl="1"/>
          <a:endParaRPr lang="ar-SA"/>
        </a:p>
      </dgm:t>
    </dgm:pt>
    <dgm:pt modelId="{4DC31276-1400-4E3F-B78D-69B659081CD0}">
      <dgm:prSet phldrT="[نص]"/>
      <dgm:spPr/>
      <dgm:t>
        <a:bodyPr/>
        <a:lstStyle/>
        <a:p>
          <a:pPr rtl="1"/>
          <a:r>
            <a:rPr lang="ar-SA" b="1" dirty="0" smtClean="0"/>
            <a:t>إطعامُ ستِّين مسكيناً </a:t>
          </a:r>
          <a:endParaRPr lang="ar-SA" dirty="0"/>
        </a:p>
      </dgm:t>
    </dgm:pt>
    <dgm:pt modelId="{510099BE-01BD-466E-A8B0-425A05AAF085}" type="parTrans" cxnId="{8AC80994-75BF-43CF-AE1A-DDD585B41D14}">
      <dgm:prSet/>
      <dgm:spPr/>
      <dgm:t>
        <a:bodyPr/>
        <a:lstStyle/>
        <a:p>
          <a:pPr rtl="1"/>
          <a:endParaRPr lang="ar-SA"/>
        </a:p>
      </dgm:t>
    </dgm:pt>
    <dgm:pt modelId="{320A65B3-2E4A-4356-91F6-29EE13D706A2}" type="sibTrans" cxnId="{8AC80994-75BF-43CF-AE1A-DDD585B41D14}">
      <dgm:prSet/>
      <dgm:spPr/>
      <dgm:t>
        <a:bodyPr/>
        <a:lstStyle/>
        <a:p>
          <a:pPr rtl="1"/>
          <a:endParaRPr lang="ar-SA"/>
        </a:p>
      </dgm:t>
    </dgm:pt>
    <dgm:pt modelId="{3674CD53-3E33-4201-87E4-F12ACCD8ED8F}" type="pres">
      <dgm:prSet presAssocID="{EFE6EB78-627F-4257-A2D6-5512C0335D01}" presName="compositeShape" presStyleCnt="0">
        <dgm:presLayoutVars>
          <dgm:dir/>
          <dgm:resizeHandles/>
        </dgm:presLayoutVars>
      </dgm:prSet>
      <dgm:spPr/>
    </dgm:pt>
    <dgm:pt modelId="{A26C9BA9-0EC9-450D-82D6-6DAB1C971BC9}" type="pres">
      <dgm:prSet presAssocID="{EFE6EB78-627F-4257-A2D6-5512C0335D01}" presName="pyramid" presStyleLbl="node1" presStyleIdx="0" presStyleCnt="1"/>
      <dgm:spPr>
        <a:solidFill>
          <a:srgbClr val="FFFF00"/>
        </a:solidFill>
      </dgm:spPr>
    </dgm:pt>
    <dgm:pt modelId="{870A7112-6EFC-4FF6-8AAE-DFE5788FC21C}" type="pres">
      <dgm:prSet presAssocID="{EFE6EB78-627F-4257-A2D6-5512C0335D01}" presName="theList" presStyleCnt="0"/>
      <dgm:spPr/>
    </dgm:pt>
    <dgm:pt modelId="{1D586994-3F5A-44F9-8648-1B9B0E2BA919}" type="pres">
      <dgm:prSet presAssocID="{135458A0-F1AE-4F32-B6BD-5504C01BC709}" presName="aNode" presStyleLbl="fgAcc1" presStyleIdx="0" presStyleCnt="3">
        <dgm:presLayoutVars>
          <dgm:bulletEnabled val="1"/>
        </dgm:presLayoutVars>
      </dgm:prSet>
      <dgm:spPr/>
      <dgm:t>
        <a:bodyPr/>
        <a:lstStyle/>
        <a:p>
          <a:pPr rtl="1"/>
          <a:endParaRPr lang="ar-SA"/>
        </a:p>
      </dgm:t>
    </dgm:pt>
    <dgm:pt modelId="{10569D57-3C0E-4942-A507-B5088A00ECF7}" type="pres">
      <dgm:prSet presAssocID="{135458A0-F1AE-4F32-B6BD-5504C01BC709}" presName="aSpace" presStyleCnt="0"/>
      <dgm:spPr/>
    </dgm:pt>
    <dgm:pt modelId="{26143C9F-3F7C-4560-8147-72A274E46C23}" type="pres">
      <dgm:prSet presAssocID="{59DD7ACC-C629-4C27-9D4E-474B2221A602}" presName="aNode" presStyleLbl="fgAcc1" presStyleIdx="1" presStyleCnt="3">
        <dgm:presLayoutVars>
          <dgm:bulletEnabled val="1"/>
        </dgm:presLayoutVars>
      </dgm:prSet>
      <dgm:spPr/>
      <dgm:t>
        <a:bodyPr/>
        <a:lstStyle/>
        <a:p>
          <a:pPr rtl="1"/>
          <a:endParaRPr lang="ar-SA"/>
        </a:p>
      </dgm:t>
    </dgm:pt>
    <dgm:pt modelId="{F6A9F424-6CAB-4DE5-87D2-293ED23575FD}" type="pres">
      <dgm:prSet presAssocID="{59DD7ACC-C629-4C27-9D4E-474B2221A602}" presName="aSpace" presStyleCnt="0"/>
      <dgm:spPr/>
    </dgm:pt>
    <dgm:pt modelId="{864184CF-F1C0-491E-82B2-88A58D58295D}" type="pres">
      <dgm:prSet presAssocID="{4DC31276-1400-4E3F-B78D-69B659081CD0}" presName="aNode" presStyleLbl="fgAcc1" presStyleIdx="2" presStyleCnt="3">
        <dgm:presLayoutVars>
          <dgm:bulletEnabled val="1"/>
        </dgm:presLayoutVars>
      </dgm:prSet>
      <dgm:spPr/>
      <dgm:t>
        <a:bodyPr/>
        <a:lstStyle/>
        <a:p>
          <a:pPr rtl="1"/>
          <a:endParaRPr lang="ar-SA"/>
        </a:p>
      </dgm:t>
    </dgm:pt>
    <dgm:pt modelId="{488F3F24-147B-433A-8413-DA8F934EEED1}" type="pres">
      <dgm:prSet presAssocID="{4DC31276-1400-4E3F-B78D-69B659081CD0}" presName="aSpace" presStyleCnt="0"/>
      <dgm:spPr/>
    </dgm:pt>
  </dgm:ptLst>
  <dgm:cxnLst>
    <dgm:cxn modelId="{E531DAD8-C22C-4428-B4DF-79E3271B3BB3}" type="presOf" srcId="{135458A0-F1AE-4F32-B6BD-5504C01BC709}" destId="{1D586994-3F5A-44F9-8648-1B9B0E2BA919}" srcOrd="0" destOrd="0" presId="urn:microsoft.com/office/officeart/2005/8/layout/pyramid2"/>
    <dgm:cxn modelId="{4933D5BB-715B-472B-9B16-063EE8731C9B}" type="presOf" srcId="{59DD7ACC-C629-4C27-9D4E-474B2221A602}" destId="{26143C9F-3F7C-4560-8147-72A274E46C23}" srcOrd="0" destOrd="0" presId="urn:microsoft.com/office/officeart/2005/8/layout/pyramid2"/>
    <dgm:cxn modelId="{8AC80994-75BF-43CF-AE1A-DDD585B41D14}" srcId="{EFE6EB78-627F-4257-A2D6-5512C0335D01}" destId="{4DC31276-1400-4E3F-B78D-69B659081CD0}" srcOrd="2" destOrd="0" parTransId="{510099BE-01BD-466E-A8B0-425A05AAF085}" sibTransId="{320A65B3-2E4A-4356-91F6-29EE13D706A2}"/>
    <dgm:cxn modelId="{BC247BA7-5431-4A6E-A7F2-0DDBF206D6CA}" srcId="{EFE6EB78-627F-4257-A2D6-5512C0335D01}" destId="{135458A0-F1AE-4F32-B6BD-5504C01BC709}" srcOrd="0" destOrd="0" parTransId="{E2B04009-74CF-4DB3-9CCB-1EB29C8544A7}" sibTransId="{F33D0D9C-3156-4BB4-881C-9E4CDBFDAE3B}"/>
    <dgm:cxn modelId="{ECF5D501-AE5D-4AA3-9D0D-F049542C55ED}" type="presOf" srcId="{4DC31276-1400-4E3F-B78D-69B659081CD0}" destId="{864184CF-F1C0-491E-82B2-88A58D58295D}" srcOrd="0" destOrd="0" presId="urn:microsoft.com/office/officeart/2005/8/layout/pyramid2"/>
    <dgm:cxn modelId="{E7B060CC-19D0-4144-90AA-14F52AA9EA53}" srcId="{EFE6EB78-627F-4257-A2D6-5512C0335D01}" destId="{59DD7ACC-C629-4C27-9D4E-474B2221A602}" srcOrd="1" destOrd="0" parTransId="{75C47475-3250-4721-8980-AD69DD77F5E6}" sibTransId="{85CC8C5D-691D-4B81-8231-CEB7498A59D4}"/>
    <dgm:cxn modelId="{99522653-4CCE-4A4E-A471-97CEF6B60714}" type="presOf" srcId="{EFE6EB78-627F-4257-A2D6-5512C0335D01}" destId="{3674CD53-3E33-4201-87E4-F12ACCD8ED8F}" srcOrd="0" destOrd="0" presId="urn:microsoft.com/office/officeart/2005/8/layout/pyramid2"/>
    <dgm:cxn modelId="{964C7C0C-0D75-40D4-8800-023462A72F66}" type="presParOf" srcId="{3674CD53-3E33-4201-87E4-F12ACCD8ED8F}" destId="{A26C9BA9-0EC9-450D-82D6-6DAB1C971BC9}" srcOrd="0" destOrd="0" presId="urn:microsoft.com/office/officeart/2005/8/layout/pyramid2"/>
    <dgm:cxn modelId="{03EE118E-BE55-4521-AAA0-B67025F9C10F}" type="presParOf" srcId="{3674CD53-3E33-4201-87E4-F12ACCD8ED8F}" destId="{870A7112-6EFC-4FF6-8AAE-DFE5788FC21C}" srcOrd="1" destOrd="0" presId="urn:microsoft.com/office/officeart/2005/8/layout/pyramid2"/>
    <dgm:cxn modelId="{8B6FF774-D6A1-4BD7-B14A-6C02EA8ADA33}" type="presParOf" srcId="{870A7112-6EFC-4FF6-8AAE-DFE5788FC21C}" destId="{1D586994-3F5A-44F9-8648-1B9B0E2BA919}" srcOrd="0" destOrd="0" presId="urn:microsoft.com/office/officeart/2005/8/layout/pyramid2"/>
    <dgm:cxn modelId="{30F28CA8-EE5B-4BFE-A5B5-858D09CAE873}" type="presParOf" srcId="{870A7112-6EFC-4FF6-8AAE-DFE5788FC21C}" destId="{10569D57-3C0E-4942-A507-B5088A00ECF7}" srcOrd="1" destOrd="0" presId="urn:microsoft.com/office/officeart/2005/8/layout/pyramid2"/>
    <dgm:cxn modelId="{B0A9DC46-EDBC-4D94-9543-F2E7F8F0C696}" type="presParOf" srcId="{870A7112-6EFC-4FF6-8AAE-DFE5788FC21C}" destId="{26143C9F-3F7C-4560-8147-72A274E46C23}" srcOrd="2" destOrd="0" presId="urn:microsoft.com/office/officeart/2005/8/layout/pyramid2"/>
    <dgm:cxn modelId="{B20F1903-1376-4569-9B12-618AB3322CC0}" type="presParOf" srcId="{870A7112-6EFC-4FF6-8AAE-DFE5788FC21C}" destId="{F6A9F424-6CAB-4DE5-87D2-293ED23575FD}" srcOrd="3" destOrd="0" presId="urn:microsoft.com/office/officeart/2005/8/layout/pyramid2"/>
    <dgm:cxn modelId="{1388E452-FCF1-4016-B333-1DBEE969CB44}" type="presParOf" srcId="{870A7112-6EFC-4FF6-8AAE-DFE5788FC21C}" destId="{864184CF-F1C0-491E-82B2-88A58D58295D}" srcOrd="4" destOrd="0" presId="urn:microsoft.com/office/officeart/2005/8/layout/pyramid2"/>
    <dgm:cxn modelId="{CAED0119-2CB6-446C-8A9E-CFF76FBCD8FF}" type="presParOf" srcId="{870A7112-6EFC-4FF6-8AAE-DFE5788FC21C}" destId="{488F3F24-147B-433A-8413-DA8F934EEED1}" srcOrd="5" destOrd="0" presId="urn:microsoft.com/office/officeart/2005/8/layout/pyramid2"/>
  </dgm:cxnLst>
  <dgm:bg>
    <a:solidFill>
      <a:srgbClr val="92D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E6EB78-627F-4257-A2D6-5512C0335D01}" type="doc">
      <dgm:prSet loTypeId="urn:microsoft.com/office/officeart/2005/8/layout/pyramid2" loCatId="pyramid" qsTypeId="urn:microsoft.com/office/officeart/2005/8/quickstyle/simple1" qsCatId="simple" csTypeId="urn:microsoft.com/office/officeart/2005/8/colors/accent1_2" csCatId="accent1" phldr="1"/>
      <dgm:spPr/>
    </dgm:pt>
    <dgm:pt modelId="{135458A0-F1AE-4F32-B6BD-5504C01BC709}">
      <dgm:prSet phldrT="[نص]"/>
      <dgm:spPr/>
      <dgm:t>
        <a:bodyPr/>
        <a:lstStyle/>
        <a:p>
          <a:pPr rtl="1"/>
          <a:r>
            <a:rPr lang="ar-SA" b="1" dirty="0" smtClean="0"/>
            <a:t>عتقُ رقبةٍ مؤمنةٍ </a:t>
          </a:r>
          <a:endParaRPr lang="ar-SA" dirty="0"/>
        </a:p>
      </dgm:t>
    </dgm:pt>
    <dgm:pt modelId="{E2B04009-74CF-4DB3-9CCB-1EB29C8544A7}" type="parTrans" cxnId="{BC247BA7-5431-4A6E-A7F2-0DDBF206D6CA}">
      <dgm:prSet/>
      <dgm:spPr/>
      <dgm:t>
        <a:bodyPr/>
        <a:lstStyle/>
        <a:p>
          <a:pPr rtl="1"/>
          <a:endParaRPr lang="ar-SA"/>
        </a:p>
      </dgm:t>
    </dgm:pt>
    <dgm:pt modelId="{F33D0D9C-3156-4BB4-881C-9E4CDBFDAE3B}" type="sibTrans" cxnId="{BC247BA7-5431-4A6E-A7F2-0DDBF206D6CA}">
      <dgm:prSet/>
      <dgm:spPr/>
      <dgm:t>
        <a:bodyPr/>
        <a:lstStyle/>
        <a:p>
          <a:pPr rtl="1"/>
          <a:endParaRPr lang="ar-SA"/>
        </a:p>
      </dgm:t>
    </dgm:pt>
    <dgm:pt modelId="{59DD7ACC-C629-4C27-9D4E-474B2221A602}">
      <dgm:prSet phldrT="[نص]"/>
      <dgm:spPr/>
      <dgm:t>
        <a:bodyPr/>
        <a:lstStyle/>
        <a:p>
          <a:pPr rtl="1"/>
          <a:r>
            <a:rPr lang="ar-SA" b="1" dirty="0" smtClean="0"/>
            <a:t>صيام شهرينِ متتابعين </a:t>
          </a:r>
          <a:endParaRPr lang="ar-SA" dirty="0"/>
        </a:p>
      </dgm:t>
    </dgm:pt>
    <dgm:pt modelId="{75C47475-3250-4721-8980-AD69DD77F5E6}" type="parTrans" cxnId="{E7B060CC-19D0-4144-90AA-14F52AA9EA53}">
      <dgm:prSet/>
      <dgm:spPr/>
      <dgm:t>
        <a:bodyPr/>
        <a:lstStyle/>
        <a:p>
          <a:pPr rtl="1"/>
          <a:endParaRPr lang="ar-SA"/>
        </a:p>
      </dgm:t>
    </dgm:pt>
    <dgm:pt modelId="{85CC8C5D-691D-4B81-8231-CEB7498A59D4}" type="sibTrans" cxnId="{E7B060CC-19D0-4144-90AA-14F52AA9EA53}">
      <dgm:prSet/>
      <dgm:spPr/>
      <dgm:t>
        <a:bodyPr/>
        <a:lstStyle/>
        <a:p>
          <a:pPr rtl="1"/>
          <a:endParaRPr lang="ar-SA"/>
        </a:p>
      </dgm:t>
    </dgm:pt>
    <dgm:pt modelId="{4DC31276-1400-4E3F-B78D-69B659081CD0}">
      <dgm:prSet phldrT="[نص]"/>
      <dgm:spPr/>
      <dgm:t>
        <a:bodyPr/>
        <a:lstStyle/>
        <a:p>
          <a:pPr rtl="1"/>
          <a:r>
            <a:rPr lang="ar-SA" b="1" dirty="0" smtClean="0"/>
            <a:t>إطعامُ ستِّين مسكيناً </a:t>
          </a:r>
          <a:endParaRPr lang="ar-SA" dirty="0"/>
        </a:p>
      </dgm:t>
    </dgm:pt>
    <dgm:pt modelId="{510099BE-01BD-466E-A8B0-425A05AAF085}" type="parTrans" cxnId="{8AC80994-75BF-43CF-AE1A-DDD585B41D14}">
      <dgm:prSet/>
      <dgm:spPr/>
      <dgm:t>
        <a:bodyPr/>
        <a:lstStyle/>
        <a:p>
          <a:pPr rtl="1"/>
          <a:endParaRPr lang="ar-SA"/>
        </a:p>
      </dgm:t>
    </dgm:pt>
    <dgm:pt modelId="{320A65B3-2E4A-4356-91F6-29EE13D706A2}" type="sibTrans" cxnId="{8AC80994-75BF-43CF-AE1A-DDD585B41D14}">
      <dgm:prSet/>
      <dgm:spPr/>
      <dgm:t>
        <a:bodyPr/>
        <a:lstStyle/>
        <a:p>
          <a:pPr rtl="1"/>
          <a:endParaRPr lang="ar-SA"/>
        </a:p>
      </dgm:t>
    </dgm:pt>
    <dgm:pt modelId="{3674CD53-3E33-4201-87E4-F12ACCD8ED8F}" type="pres">
      <dgm:prSet presAssocID="{EFE6EB78-627F-4257-A2D6-5512C0335D01}" presName="compositeShape" presStyleCnt="0">
        <dgm:presLayoutVars>
          <dgm:dir/>
          <dgm:resizeHandles/>
        </dgm:presLayoutVars>
      </dgm:prSet>
      <dgm:spPr/>
    </dgm:pt>
    <dgm:pt modelId="{A26C9BA9-0EC9-450D-82D6-6DAB1C971BC9}" type="pres">
      <dgm:prSet presAssocID="{EFE6EB78-627F-4257-A2D6-5512C0335D01}" presName="pyramid" presStyleLbl="node1" presStyleIdx="0" presStyleCnt="1"/>
      <dgm:spPr>
        <a:solidFill>
          <a:srgbClr val="FFFF00"/>
        </a:solidFill>
      </dgm:spPr>
    </dgm:pt>
    <dgm:pt modelId="{870A7112-6EFC-4FF6-8AAE-DFE5788FC21C}" type="pres">
      <dgm:prSet presAssocID="{EFE6EB78-627F-4257-A2D6-5512C0335D01}" presName="theList" presStyleCnt="0"/>
      <dgm:spPr/>
    </dgm:pt>
    <dgm:pt modelId="{1D586994-3F5A-44F9-8648-1B9B0E2BA919}" type="pres">
      <dgm:prSet presAssocID="{135458A0-F1AE-4F32-B6BD-5504C01BC709}" presName="aNode" presStyleLbl="fgAcc1" presStyleIdx="0" presStyleCnt="3">
        <dgm:presLayoutVars>
          <dgm:bulletEnabled val="1"/>
        </dgm:presLayoutVars>
      </dgm:prSet>
      <dgm:spPr/>
      <dgm:t>
        <a:bodyPr/>
        <a:lstStyle/>
        <a:p>
          <a:pPr rtl="1"/>
          <a:endParaRPr lang="ar-SA"/>
        </a:p>
      </dgm:t>
    </dgm:pt>
    <dgm:pt modelId="{10569D57-3C0E-4942-A507-B5088A00ECF7}" type="pres">
      <dgm:prSet presAssocID="{135458A0-F1AE-4F32-B6BD-5504C01BC709}" presName="aSpace" presStyleCnt="0"/>
      <dgm:spPr/>
    </dgm:pt>
    <dgm:pt modelId="{26143C9F-3F7C-4560-8147-72A274E46C23}" type="pres">
      <dgm:prSet presAssocID="{59DD7ACC-C629-4C27-9D4E-474B2221A602}" presName="aNode" presStyleLbl="fgAcc1" presStyleIdx="1" presStyleCnt="3">
        <dgm:presLayoutVars>
          <dgm:bulletEnabled val="1"/>
        </dgm:presLayoutVars>
      </dgm:prSet>
      <dgm:spPr/>
      <dgm:t>
        <a:bodyPr/>
        <a:lstStyle/>
        <a:p>
          <a:pPr rtl="1"/>
          <a:endParaRPr lang="ar-SA"/>
        </a:p>
      </dgm:t>
    </dgm:pt>
    <dgm:pt modelId="{F6A9F424-6CAB-4DE5-87D2-293ED23575FD}" type="pres">
      <dgm:prSet presAssocID="{59DD7ACC-C629-4C27-9D4E-474B2221A602}" presName="aSpace" presStyleCnt="0"/>
      <dgm:spPr/>
    </dgm:pt>
    <dgm:pt modelId="{864184CF-F1C0-491E-82B2-88A58D58295D}" type="pres">
      <dgm:prSet presAssocID="{4DC31276-1400-4E3F-B78D-69B659081CD0}" presName="aNode" presStyleLbl="fgAcc1" presStyleIdx="2" presStyleCnt="3">
        <dgm:presLayoutVars>
          <dgm:bulletEnabled val="1"/>
        </dgm:presLayoutVars>
      </dgm:prSet>
      <dgm:spPr/>
      <dgm:t>
        <a:bodyPr/>
        <a:lstStyle/>
        <a:p>
          <a:pPr rtl="1"/>
          <a:endParaRPr lang="ar-SA"/>
        </a:p>
      </dgm:t>
    </dgm:pt>
    <dgm:pt modelId="{488F3F24-147B-433A-8413-DA8F934EEED1}" type="pres">
      <dgm:prSet presAssocID="{4DC31276-1400-4E3F-B78D-69B659081CD0}" presName="aSpace" presStyleCnt="0"/>
      <dgm:spPr/>
    </dgm:pt>
  </dgm:ptLst>
  <dgm:cxnLst>
    <dgm:cxn modelId="{8AC80994-75BF-43CF-AE1A-DDD585B41D14}" srcId="{EFE6EB78-627F-4257-A2D6-5512C0335D01}" destId="{4DC31276-1400-4E3F-B78D-69B659081CD0}" srcOrd="2" destOrd="0" parTransId="{510099BE-01BD-466E-A8B0-425A05AAF085}" sibTransId="{320A65B3-2E4A-4356-91F6-29EE13D706A2}"/>
    <dgm:cxn modelId="{BC247BA7-5431-4A6E-A7F2-0DDBF206D6CA}" srcId="{EFE6EB78-627F-4257-A2D6-5512C0335D01}" destId="{135458A0-F1AE-4F32-B6BD-5504C01BC709}" srcOrd="0" destOrd="0" parTransId="{E2B04009-74CF-4DB3-9CCB-1EB29C8544A7}" sibTransId="{F33D0D9C-3156-4BB4-881C-9E4CDBFDAE3B}"/>
    <dgm:cxn modelId="{0CCC5AFA-C087-4A50-9F1E-639461DE544D}" type="presOf" srcId="{59DD7ACC-C629-4C27-9D4E-474B2221A602}" destId="{26143C9F-3F7C-4560-8147-72A274E46C23}" srcOrd="0" destOrd="0" presId="urn:microsoft.com/office/officeart/2005/8/layout/pyramid2"/>
    <dgm:cxn modelId="{E7B060CC-19D0-4144-90AA-14F52AA9EA53}" srcId="{EFE6EB78-627F-4257-A2D6-5512C0335D01}" destId="{59DD7ACC-C629-4C27-9D4E-474B2221A602}" srcOrd="1" destOrd="0" parTransId="{75C47475-3250-4721-8980-AD69DD77F5E6}" sibTransId="{85CC8C5D-691D-4B81-8231-CEB7498A59D4}"/>
    <dgm:cxn modelId="{088A8387-4761-43AC-8A93-81350B206F30}" type="presOf" srcId="{4DC31276-1400-4E3F-B78D-69B659081CD0}" destId="{864184CF-F1C0-491E-82B2-88A58D58295D}" srcOrd="0" destOrd="0" presId="urn:microsoft.com/office/officeart/2005/8/layout/pyramid2"/>
    <dgm:cxn modelId="{A3559B8A-1C47-47E8-A30C-EAD3D642E70A}" type="presOf" srcId="{EFE6EB78-627F-4257-A2D6-5512C0335D01}" destId="{3674CD53-3E33-4201-87E4-F12ACCD8ED8F}" srcOrd="0" destOrd="0" presId="urn:microsoft.com/office/officeart/2005/8/layout/pyramid2"/>
    <dgm:cxn modelId="{D0D4DD87-629A-4D2F-9E2A-4747287AF115}" type="presOf" srcId="{135458A0-F1AE-4F32-B6BD-5504C01BC709}" destId="{1D586994-3F5A-44F9-8648-1B9B0E2BA919}" srcOrd="0" destOrd="0" presId="urn:microsoft.com/office/officeart/2005/8/layout/pyramid2"/>
    <dgm:cxn modelId="{D448E2FF-4FD6-4CB0-9451-34E4F5CA4A17}" type="presParOf" srcId="{3674CD53-3E33-4201-87E4-F12ACCD8ED8F}" destId="{A26C9BA9-0EC9-450D-82D6-6DAB1C971BC9}" srcOrd="0" destOrd="0" presId="urn:microsoft.com/office/officeart/2005/8/layout/pyramid2"/>
    <dgm:cxn modelId="{7966C377-CBA2-44BE-AE5E-8A20FBD5DCEF}" type="presParOf" srcId="{3674CD53-3E33-4201-87E4-F12ACCD8ED8F}" destId="{870A7112-6EFC-4FF6-8AAE-DFE5788FC21C}" srcOrd="1" destOrd="0" presId="urn:microsoft.com/office/officeart/2005/8/layout/pyramid2"/>
    <dgm:cxn modelId="{F6723A56-8D67-4945-B4C9-904F5ECE9624}" type="presParOf" srcId="{870A7112-6EFC-4FF6-8AAE-DFE5788FC21C}" destId="{1D586994-3F5A-44F9-8648-1B9B0E2BA919}" srcOrd="0" destOrd="0" presId="urn:microsoft.com/office/officeart/2005/8/layout/pyramid2"/>
    <dgm:cxn modelId="{073CE7FE-A0F2-4939-A452-49F25E9C882F}" type="presParOf" srcId="{870A7112-6EFC-4FF6-8AAE-DFE5788FC21C}" destId="{10569D57-3C0E-4942-A507-B5088A00ECF7}" srcOrd="1" destOrd="0" presId="urn:microsoft.com/office/officeart/2005/8/layout/pyramid2"/>
    <dgm:cxn modelId="{27BAF638-51AE-45D6-9945-949C56B576DB}" type="presParOf" srcId="{870A7112-6EFC-4FF6-8AAE-DFE5788FC21C}" destId="{26143C9F-3F7C-4560-8147-72A274E46C23}" srcOrd="2" destOrd="0" presId="urn:microsoft.com/office/officeart/2005/8/layout/pyramid2"/>
    <dgm:cxn modelId="{F06F616C-62A3-46FB-87DC-B0B62257D293}" type="presParOf" srcId="{870A7112-6EFC-4FF6-8AAE-DFE5788FC21C}" destId="{F6A9F424-6CAB-4DE5-87D2-293ED23575FD}" srcOrd="3" destOrd="0" presId="urn:microsoft.com/office/officeart/2005/8/layout/pyramid2"/>
    <dgm:cxn modelId="{3BDC3C07-557F-449E-AAC4-F5F73491BC61}" type="presParOf" srcId="{870A7112-6EFC-4FF6-8AAE-DFE5788FC21C}" destId="{864184CF-F1C0-491E-82B2-88A58D58295D}" srcOrd="4" destOrd="0" presId="urn:microsoft.com/office/officeart/2005/8/layout/pyramid2"/>
    <dgm:cxn modelId="{D8442F9A-016B-48AE-AE1E-958740124BEB}" type="presParOf" srcId="{870A7112-6EFC-4FF6-8AAE-DFE5788FC21C}" destId="{488F3F24-147B-433A-8413-DA8F934EEED1}" srcOrd="5" destOrd="0" presId="urn:microsoft.com/office/officeart/2005/8/layout/pyramid2"/>
  </dgm:cxnLst>
  <dgm:bg>
    <a:solidFill>
      <a:srgbClr val="92D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59B2E243-FDD7-4AA0-8578-C47C2AC325B5}" type="presOf" srcId="{59481FF2-7D2E-4334-8B96-F4590A24CDDD}" destId="{EF3694E0-62C4-457F-BEB8-0AA5502220BA}" srcOrd="0" destOrd="0" presId="urn:microsoft.com/office/officeart/2005/8/layout/radial3"/>
    <dgm:cxn modelId="{13864160-7F3F-4FB4-ACB8-00E0C8B9A31E}" type="presOf" srcId="{57BF6F71-8B18-4EB2-B37F-D28B348C823F}" destId="{B38D4B7C-0368-4C5C-8A5D-3F510E45D602}" srcOrd="0" destOrd="0" presId="urn:microsoft.com/office/officeart/2005/8/layout/radial3"/>
    <dgm:cxn modelId="{B5177DC2-6DFF-4E4E-B97D-82FFD4959178}" type="presOf" srcId="{9407572B-49F0-439E-B3DB-06F501847E63}" destId="{4C9F5A20-215B-4E4E-B712-970FF54D4225}"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28C2AC74-EE93-40A5-9B52-1672B9CF15B5}" srcId="{A09189BB-19A6-4401-85EB-FB57F3C5ECEA}" destId="{53B7AD4C-8A20-4209-8C73-8C3D4EBFA775}" srcOrd="0" destOrd="0" parTransId="{210CD8A9-33BC-4800-BD14-15052D201833}" sibTransId="{8E7F6A50-2BEB-410D-98BA-1715BF37A423}"/>
    <dgm:cxn modelId="{715FD33A-F042-47B4-B85D-3DB8162E79C5}" type="presOf" srcId="{A09189BB-19A6-4401-85EB-FB57F3C5ECEA}" destId="{FA9EC31D-3977-4316-BAA9-5450D852F9A1}" srcOrd="0" destOrd="0" presId="urn:microsoft.com/office/officeart/2005/8/layout/radial3"/>
    <dgm:cxn modelId="{6AD12F82-DCBD-4093-9BFA-015A002D0F48}" srcId="{A09189BB-19A6-4401-85EB-FB57F3C5ECEA}" destId="{57BF6F71-8B18-4EB2-B37F-D28B348C823F}" srcOrd="4" destOrd="0" parTransId="{561DB954-9671-47EC-9A18-F6AEA1075D61}" sibTransId="{1D23A9FC-4FD9-4305-AD64-2049223056D8}"/>
    <dgm:cxn modelId="{C97918CF-CC92-46AA-A42E-EBF67D7998C3}" srcId="{A09189BB-19A6-4401-85EB-FB57F3C5ECEA}" destId="{5E33D14D-0056-480E-A461-B035EAB8875D}" srcOrd="2" destOrd="0" parTransId="{64C36619-DAA9-4912-8F1D-1CF3BE1C24EB}" sibTransId="{EBB89592-5DD2-4F5F-A0CE-A8B08D5BC943}"/>
    <dgm:cxn modelId="{B15312C7-9BCC-45F0-8DDF-D2CFD37CA021}" srcId="{59481FF2-7D2E-4334-8B96-F4590A24CDDD}" destId="{A09189BB-19A6-4401-85EB-FB57F3C5ECEA}" srcOrd="0" destOrd="0" parTransId="{0407B4CA-0E5A-45D2-89E1-8A55E3CC1D1E}" sibTransId="{8BE06B05-813F-43C2-98B2-7C8767DC958E}"/>
    <dgm:cxn modelId="{CF5AF70B-FDD8-4157-806D-790C2C98C2D2}" type="presOf" srcId="{5E33D14D-0056-480E-A461-B035EAB8875D}" destId="{5ABF94B5-99BE-4FB2-B260-1EA67909C5BF}" srcOrd="0" destOrd="0" presId="urn:microsoft.com/office/officeart/2005/8/layout/radial3"/>
    <dgm:cxn modelId="{A5CE8C1D-BC95-4648-828C-8397D4D7C9D2}" srcId="{A09189BB-19A6-4401-85EB-FB57F3C5ECEA}" destId="{0EE2F728-2783-4FFD-8D3E-1D79A44B6035}" srcOrd="6" destOrd="0" parTransId="{1DD14171-C5A2-40FD-8281-765D3FDCD704}" sibTransId="{F17FAB67-D876-4CB9-AB87-D2FF2F130CB2}"/>
    <dgm:cxn modelId="{52602245-B485-4BC0-83C5-B94CD2BFE045}" type="presOf" srcId="{03FD7A15-14C7-474F-A355-D5A66E4CA878}" destId="{730A4C59-65F4-47AF-8D8F-8796518B6247}" srcOrd="0" destOrd="0" presId="urn:microsoft.com/office/officeart/2005/8/layout/radial3"/>
    <dgm:cxn modelId="{9316C508-E344-4A0F-A383-CB7121D73428}" srcId="{A09189BB-19A6-4401-85EB-FB57F3C5ECEA}" destId="{03FD7A15-14C7-474F-A355-D5A66E4CA878}" srcOrd="5" destOrd="0" parTransId="{5532B448-58A5-45BF-9F45-238821E407E6}" sibTransId="{376B1FCA-382D-453C-B9BA-B29D41A91B64}"/>
    <dgm:cxn modelId="{749C99A9-015C-41BA-9546-D639BFD481BD}" srcId="{A09189BB-19A6-4401-85EB-FB57F3C5ECEA}" destId="{9407572B-49F0-439E-B3DB-06F501847E63}" srcOrd="3" destOrd="0" parTransId="{0E732349-B25E-44F2-8C75-844E4A94867A}" sibTransId="{F739E80F-A221-48B2-AB49-E709DFA7BF6A}"/>
    <dgm:cxn modelId="{D0A85477-DF46-466E-9B25-5B2C24F5D362}" type="presOf" srcId="{53B7AD4C-8A20-4209-8C73-8C3D4EBFA775}" destId="{3A768C63-E617-4BBF-AA3B-D8C00F26BF1F}" srcOrd="0" destOrd="0" presId="urn:microsoft.com/office/officeart/2005/8/layout/radial3"/>
    <dgm:cxn modelId="{66994479-5736-4A0D-BBF7-0126603595FE}" type="presOf" srcId="{020B1651-1FBC-4119-8428-2C42EEAE8C68}" destId="{52C01986-21D7-40E2-9CE2-321373F76D45}" srcOrd="0" destOrd="0" presId="urn:microsoft.com/office/officeart/2005/8/layout/radial3"/>
    <dgm:cxn modelId="{3402BC5C-D781-4EAE-A3CC-7E8F9C84638B}" type="presOf" srcId="{0EE2F728-2783-4FFD-8D3E-1D79A44B6035}" destId="{3E428226-59D7-485F-98B6-8188E48EE6D4}" srcOrd="0" destOrd="0" presId="urn:microsoft.com/office/officeart/2005/8/layout/radial3"/>
    <dgm:cxn modelId="{2F5216D4-08C0-4433-88D4-29918DD6D647}" type="presParOf" srcId="{EF3694E0-62C4-457F-BEB8-0AA5502220BA}" destId="{96A8033E-2493-46E5-AEE5-868F288E5854}" srcOrd="0" destOrd="0" presId="urn:microsoft.com/office/officeart/2005/8/layout/radial3"/>
    <dgm:cxn modelId="{97425398-7251-4A64-A80A-DBE671E76059}" type="presParOf" srcId="{96A8033E-2493-46E5-AEE5-868F288E5854}" destId="{FA9EC31D-3977-4316-BAA9-5450D852F9A1}" srcOrd="0" destOrd="0" presId="urn:microsoft.com/office/officeart/2005/8/layout/radial3"/>
    <dgm:cxn modelId="{6B04F57E-5586-4715-BB72-5CB6874C5EA1}" type="presParOf" srcId="{96A8033E-2493-46E5-AEE5-868F288E5854}" destId="{3A768C63-E617-4BBF-AA3B-D8C00F26BF1F}" srcOrd="1" destOrd="0" presId="urn:microsoft.com/office/officeart/2005/8/layout/radial3"/>
    <dgm:cxn modelId="{82EA3C3B-D40E-4560-94FD-EB267E6B9DFC}" type="presParOf" srcId="{96A8033E-2493-46E5-AEE5-868F288E5854}" destId="{52C01986-21D7-40E2-9CE2-321373F76D45}" srcOrd="2" destOrd="0" presId="urn:microsoft.com/office/officeart/2005/8/layout/radial3"/>
    <dgm:cxn modelId="{8591BF42-27A4-4558-AC6D-2B89486BD9A4}" type="presParOf" srcId="{96A8033E-2493-46E5-AEE5-868F288E5854}" destId="{5ABF94B5-99BE-4FB2-B260-1EA67909C5BF}" srcOrd="3" destOrd="0" presId="urn:microsoft.com/office/officeart/2005/8/layout/radial3"/>
    <dgm:cxn modelId="{D0FD5ED8-98E9-4503-911F-B6C5060DC8E2}" type="presParOf" srcId="{96A8033E-2493-46E5-AEE5-868F288E5854}" destId="{4C9F5A20-215B-4E4E-B712-970FF54D4225}" srcOrd="4" destOrd="0" presId="urn:microsoft.com/office/officeart/2005/8/layout/radial3"/>
    <dgm:cxn modelId="{4F015974-983E-422C-B46F-AD9CB8B88584}" type="presParOf" srcId="{96A8033E-2493-46E5-AEE5-868F288E5854}" destId="{B38D4B7C-0368-4C5C-8A5D-3F510E45D602}" srcOrd="5" destOrd="0" presId="urn:microsoft.com/office/officeart/2005/8/layout/radial3"/>
    <dgm:cxn modelId="{519C4A2A-05CF-4428-A318-7AC3CDBE173D}" type="presParOf" srcId="{96A8033E-2493-46E5-AEE5-868F288E5854}" destId="{730A4C59-65F4-47AF-8D8F-8796518B6247}" srcOrd="6" destOrd="0" presId="urn:microsoft.com/office/officeart/2005/8/layout/radial3"/>
    <dgm:cxn modelId="{24F65467-CF64-40E1-A811-F6125F2EBAEA}"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B0C50C2F-AB8D-4EF8-8134-09A1FDB41AFE}" type="presOf" srcId="{03FD7A15-14C7-474F-A355-D5A66E4CA878}" destId="{730A4C59-65F4-47AF-8D8F-8796518B6247}"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407CC373-25A7-4FF0-97A5-C5082388D5A5}" type="presOf" srcId="{0EE2F728-2783-4FFD-8D3E-1D79A44B6035}" destId="{3E428226-59D7-485F-98B6-8188E48EE6D4}" srcOrd="0" destOrd="0" presId="urn:microsoft.com/office/officeart/2005/8/layout/radial3"/>
    <dgm:cxn modelId="{80CEF206-4228-42C5-9AA6-1C7ABCF3FD92}" type="presOf" srcId="{59481FF2-7D2E-4334-8B96-F4590A24CDDD}" destId="{EF3694E0-62C4-457F-BEB8-0AA5502220BA}" srcOrd="0" destOrd="0" presId="urn:microsoft.com/office/officeart/2005/8/layout/radial3"/>
    <dgm:cxn modelId="{28C2AC74-EE93-40A5-9B52-1672B9CF15B5}" srcId="{A09189BB-19A6-4401-85EB-FB57F3C5ECEA}" destId="{53B7AD4C-8A20-4209-8C73-8C3D4EBFA775}" srcOrd="0" destOrd="0" parTransId="{210CD8A9-33BC-4800-BD14-15052D201833}" sibTransId="{8E7F6A50-2BEB-410D-98BA-1715BF37A423}"/>
    <dgm:cxn modelId="{D19790A8-0BD0-408C-9D13-10D485B903C4}" type="presOf" srcId="{A09189BB-19A6-4401-85EB-FB57F3C5ECEA}" destId="{FA9EC31D-3977-4316-BAA9-5450D852F9A1}" srcOrd="0" destOrd="0" presId="urn:microsoft.com/office/officeart/2005/8/layout/radial3"/>
    <dgm:cxn modelId="{08C987F1-8F2C-4866-893D-650E8544C54A}" type="presOf" srcId="{5E33D14D-0056-480E-A461-B035EAB8875D}" destId="{5ABF94B5-99BE-4FB2-B260-1EA67909C5BF}" srcOrd="0" destOrd="0" presId="urn:microsoft.com/office/officeart/2005/8/layout/radial3"/>
    <dgm:cxn modelId="{6AD12F82-DCBD-4093-9BFA-015A002D0F48}" srcId="{A09189BB-19A6-4401-85EB-FB57F3C5ECEA}" destId="{57BF6F71-8B18-4EB2-B37F-D28B348C823F}" srcOrd="4" destOrd="0" parTransId="{561DB954-9671-47EC-9A18-F6AEA1075D61}" sibTransId="{1D23A9FC-4FD9-4305-AD64-2049223056D8}"/>
    <dgm:cxn modelId="{C97918CF-CC92-46AA-A42E-EBF67D7998C3}" srcId="{A09189BB-19A6-4401-85EB-FB57F3C5ECEA}" destId="{5E33D14D-0056-480E-A461-B035EAB8875D}" srcOrd="2" destOrd="0" parTransId="{64C36619-DAA9-4912-8F1D-1CF3BE1C24EB}" sibTransId="{EBB89592-5DD2-4F5F-A0CE-A8B08D5BC943}"/>
    <dgm:cxn modelId="{B15312C7-9BCC-45F0-8DDF-D2CFD37CA021}" srcId="{59481FF2-7D2E-4334-8B96-F4590A24CDDD}" destId="{A09189BB-19A6-4401-85EB-FB57F3C5ECEA}" srcOrd="0" destOrd="0" parTransId="{0407B4CA-0E5A-45D2-89E1-8A55E3CC1D1E}" sibTransId="{8BE06B05-813F-43C2-98B2-7C8767DC958E}"/>
    <dgm:cxn modelId="{A5CE8C1D-BC95-4648-828C-8397D4D7C9D2}" srcId="{A09189BB-19A6-4401-85EB-FB57F3C5ECEA}" destId="{0EE2F728-2783-4FFD-8D3E-1D79A44B6035}" srcOrd="6" destOrd="0" parTransId="{1DD14171-C5A2-40FD-8281-765D3FDCD704}" sibTransId="{F17FAB67-D876-4CB9-AB87-D2FF2F130CB2}"/>
    <dgm:cxn modelId="{9316C508-E344-4A0F-A383-CB7121D73428}" srcId="{A09189BB-19A6-4401-85EB-FB57F3C5ECEA}" destId="{03FD7A15-14C7-474F-A355-D5A66E4CA878}" srcOrd="5" destOrd="0" parTransId="{5532B448-58A5-45BF-9F45-238821E407E6}" sibTransId="{376B1FCA-382D-453C-B9BA-B29D41A91B64}"/>
    <dgm:cxn modelId="{B5C9A53B-B521-4DA7-8A0E-97D6F5657B36}" type="presOf" srcId="{9407572B-49F0-439E-B3DB-06F501847E63}" destId="{4C9F5A20-215B-4E4E-B712-970FF54D4225}" srcOrd="0" destOrd="0" presId="urn:microsoft.com/office/officeart/2005/8/layout/radial3"/>
    <dgm:cxn modelId="{749C99A9-015C-41BA-9546-D639BFD481BD}" srcId="{A09189BB-19A6-4401-85EB-FB57F3C5ECEA}" destId="{9407572B-49F0-439E-B3DB-06F501847E63}" srcOrd="3" destOrd="0" parTransId="{0E732349-B25E-44F2-8C75-844E4A94867A}" sibTransId="{F739E80F-A221-48B2-AB49-E709DFA7BF6A}"/>
    <dgm:cxn modelId="{8CA221BA-9E22-43F8-B9C9-521ECBF9ED99}" type="presOf" srcId="{57BF6F71-8B18-4EB2-B37F-D28B348C823F}" destId="{B38D4B7C-0368-4C5C-8A5D-3F510E45D602}" srcOrd="0" destOrd="0" presId="urn:microsoft.com/office/officeart/2005/8/layout/radial3"/>
    <dgm:cxn modelId="{5607C0B1-2990-4309-B877-6FEBEDA7374A}" type="presOf" srcId="{020B1651-1FBC-4119-8428-2C42EEAE8C68}" destId="{52C01986-21D7-40E2-9CE2-321373F76D45}" srcOrd="0" destOrd="0" presId="urn:microsoft.com/office/officeart/2005/8/layout/radial3"/>
    <dgm:cxn modelId="{EEB37731-F283-449C-83A4-6786A4E09112}" type="presOf" srcId="{53B7AD4C-8A20-4209-8C73-8C3D4EBFA775}" destId="{3A768C63-E617-4BBF-AA3B-D8C00F26BF1F}" srcOrd="0" destOrd="0" presId="urn:microsoft.com/office/officeart/2005/8/layout/radial3"/>
    <dgm:cxn modelId="{832AE893-E663-4B8C-8C25-4FB68F5639A7}" type="presParOf" srcId="{EF3694E0-62C4-457F-BEB8-0AA5502220BA}" destId="{96A8033E-2493-46E5-AEE5-868F288E5854}" srcOrd="0" destOrd="0" presId="urn:microsoft.com/office/officeart/2005/8/layout/radial3"/>
    <dgm:cxn modelId="{19402482-AE69-48CD-B872-FAEFA5725C2C}" type="presParOf" srcId="{96A8033E-2493-46E5-AEE5-868F288E5854}" destId="{FA9EC31D-3977-4316-BAA9-5450D852F9A1}" srcOrd="0" destOrd="0" presId="urn:microsoft.com/office/officeart/2005/8/layout/radial3"/>
    <dgm:cxn modelId="{3AC4535C-993E-4729-BF7C-1E415D8D8297}" type="presParOf" srcId="{96A8033E-2493-46E5-AEE5-868F288E5854}" destId="{3A768C63-E617-4BBF-AA3B-D8C00F26BF1F}" srcOrd="1" destOrd="0" presId="urn:microsoft.com/office/officeart/2005/8/layout/radial3"/>
    <dgm:cxn modelId="{D0DD5383-8BCE-4BF8-85B4-E4205C66B49C}" type="presParOf" srcId="{96A8033E-2493-46E5-AEE5-868F288E5854}" destId="{52C01986-21D7-40E2-9CE2-321373F76D45}" srcOrd="2" destOrd="0" presId="urn:microsoft.com/office/officeart/2005/8/layout/radial3"/>
    <dgm:cxn modelId="{B134B4EB-E532-40F7-87F0-8076BF1F07C8}" type="presParOf" srcId="{96A8033E-2493-46E5-AEE5-868F288E5854}" destId="{5ABF94B5-99BE-4FB2-B260-1EA67909C5BF}" srcOrd="3" destOrd="0" presId="urn:microsoft.com/office/officeart/2005/8/layout/radial3"/>
    <dgm:cxn modelId="{D1BD0A9A-C7CD-4105-9D48-828A9C26264D}" type="presParOf" srcId="{96A8033E-2493-46E5-AEE5-868F288E5854}" destId="{4C9F5A20-215B-4E4E-B712-970FF54D4225}" srcOrd="4" destOrd="0" presId="urn:microsoft.com/office/officeart/2005/8/layout/radial3"/>
    <dgm:cxn modelId="{3FED7973-D293-4643-84FF-A3E153F5B864}" type="presParOf" srcId="{96A8033E-2493-46E5-AEE5-868F288E5854}" destId="{B38D4B7C-0368-4C5C-8A5D-3F510E45D602}" srcOrd="5" destOrd="0" presId="urn:microsoft.com/office/officeart/2005/8/layout/radial3"/>
    <dgm:cxn modelId="{A4CB3783-772E-40A1-8740-353E860F7355}" type="presParOf" srcId="{96A8033E-2493-46E5-AEE5-868F288E5854}" destId="{730A4C59-65F4-47AF-8D8F-8796518B6247}" srcOrd="6" destOrd="0" presId="urn:microsoft.com/office/officeart/2005/8/layout/radial3"/>
    <dgm:cxn modelId="{BFD596A3-9B47-4ED6-943F-59B8AA582710}"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9481FF2-7D2E-4334-8B96-F4590A24CDDD}"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A09189BB-19A6-4401-85EB-FB57F3C5ECEA}">
      <dgm:prSet phldrT="[نص]"/>
      <dgm:spPr/>
      <dgm:t>
        <a:bodyPr/>
        <a:lstStyle/>
        <a:p>
          <a:pPr rtl="1"/>
          <a:r>
            <a:rPr lang="ar-SA" b="1" dirty="0" smtClean="0"/>
            <a:t>مفسدات الصوم</a:t>
          </a:r>
          <a:endParaRPr lang="ar-SA" b="1" dirty="0"/>
        </a:p>
      </dgm:t>
    </dgm:pt>
    <dgm:pt modelId="{0407B4CA-0E5A-45D2-89E1-8A55E3CC1D1E}" type="parTrans" cxnId="{B15312C7-9BCC-45F0-8DDF-D2CFD37CA021}">
      <dgm:prSet/>
      <dgm:spPr/>
      <dgm:t>
        <a:bodyPr/>
        <a:lstStyle/>
        <a:p>
          <a:pPr rtl="1"/>
          <a:endParaRPr lang="ar-SA"/>
        </a:p>
      </dgm:t>
    </dgm:pt>
    <dgm:pt modelId="{8BE06B05-813F-43C2-98B2-7C8767DC958E}" type="sibTrans" cxnId="{B15312C7-9BCC-45F0-8DDF-D2CFD37CA021}">
      <dgm:prSet/>
      <dgm:spPr/>
      <dgm:t>
        <a:bodyPr/>
        <a:lstStyle/>
        <a:p>
          <a:pPr rtl="1"/>
          <a:endParaRPr lang="ar-SA"/>
        </a:p>
      </dgm:t>
    </dgm:pt>
    <dgm:pt modelId="{53B7AD4C-8A20-4209-8C73-8C3D4EBFA775}">
      <dgm:prSet phldrT="[نص]"/>
      <dgm:spPr/>
      <dgm:t>
        <a:bodyPr/>
        <a:lstStyle/>
        <a:p>
          <a:pPr rtl="1"/>
          <a:r>
            <a:rPr lang="ar-SA" b="1" smtClean="0"/>
            <a:t>2-إنزال المني باختياره</a:t>
          </a:r>
          <a:endParaRPr lang="ar-SA" b="1" dirty="0"/>
        </a:p>
      </dgm:t>
    </dgm:pt>
    <dgm:pt modelId="{210CD8A9-33BC-4800-BD14-15052D201833}" type="parTrans" cxnId="{28C2AC74-EE93-40A5-9B52-1672B9CF15B5}">
      <dgm:prSet/>
      <dgm:spPr/>
      <dgm:t>
        <a:bodyPr/>
        <a:lstStyle/>
        <a:p>
          <a:pPr rtl="1"/>
          <a:endParaRPr lang="ar-SA"/>
        </a:p>
      </dgm:t>
    </dgm:pt>
    <dgm:pt modelId="{8E7F6A50-2BEB-410D-98BA-1715BF37A423}" type="sibTrans" cxnId="{28C2AC74-EE93-40A5-9B52-1672B9CF15B5}">
      <dgm:prSet/>
      <dgm:spPr/>
      <dgm:t>
        <a:bodyPr/>
        <a:lstStyle/>
        <a:p>
          <a:pPr rtl="1"/>
          <a:endParaRPr lang="ar-SA"/>
        </a:p>
      </dgm:t>
    </dgm:pt>
    <dgm:pt modelId="{020B1651-1FBC-4119-8428-2C42EEAE8C68}">
      <dgm:prSet phldrT="[نص]"/>
      <dgm:spPr/>
      <dgm:t>
        <a:bodyPr/>
        <a:lstStyle/>
        <a:p>
          <a:pPr rtl="1"/>
          <a:r>
            <a:rPr lang="ar-SA" b="1" smtClean="0"/>
            <a:t>1-الجماع</a:t>
          </a:r>
          <a:endParaRPr lang="ar-SA" b="1" dirty="0"/>
        </a:p>
      </dgm:t>
    </dgm:pt>
    <dgm:pt modelId="{83CBD379-CD64-4829-A70F-612338B2B31E}" type="parTrans" cxnId="{A88FEA02-699C-41CD-86AD-5A74C3266F3D}">
      <dgm:prSet/>
      <dgm:spPr/>
      <dgm:t>
        <a:bodyPr/>
        <a:lstStyle/>
        <a:p>
          <a:pPr rtl="1"/>
          <a:endParaRPr lang="ar-SA"/>
        </a:p>
      </dgm:t>
    </dgm:pt>
    <dgm:pt modelId="{4D490E33-CE7A-420E-9381-FD5CD52D64C5}" type="sibTrans" cxnId="{A88FEA02-699C-41CD-86AD-5A74C3266F3D}">
      <dgm:prSet/>
      <dgm:spPr/>
      <dgm:t>
        <a:bodyPr/>
        <a:lstStyle/>
        <a:p>
          <a:pPr rtl="1"/>
          <a:endParaRPr lang="ar-SA"/>
        </a:p>
      </dgm:t>
    </dgm:pt>
    <dgm:pt modelId="{03FD7A15-14C7-474F-A355-D5A66E4CA878}">
      <dgm:prSet phldrT="[نص]"/>
      <dgm:spPr/>
      <dgm:t>
        <a:bodyPr/>
        <a:lstStyle/>
        <a:p>
          <a:pPr rtl="1"/>
          <a:r>
            <a:rPr lang="ar-SA" b="1" smtClean="0"/>
            <a:t>4-ما في معنى الأكل والشرب</a:t>
          </a:r>
          <a:endParaRPr lang="ar-SA" b="1" dirty="0"/>
        </a:p>
      </dgm:t>
    </dgm:pt>
    <dgm:pt modelId="{5532B448-58A5-45BF-9F45-238821E407E6}" type="parTrans" cxnId="{9316C508-E344-4A0F-A383-CB7121D73428}">
      <dgm:prSet/>
      <dgm:spPr/>
      <dgm:t>
        <a:bodyPr/>
        <a:lstStyle/>
        <a:p>
          <a:pPr rtl="1"/>
          <a:endParaRPr lang="ar-SA"/>
        </a:p>
      </dgm:t>
    </dgm:pt>
    <dgm:pt modelId="{376B1FCA-382D-453C-B9BA-B29D41A91B64}" type="sibTrans" cxnId="{9316C508-E344-4A0F-A383-CB7121D73428}">
      <dgm:prSet/>
      <dgm:spPr/>
      <dgm:t>
        <a:bodyPr/>
        <a:lstStyle/>
        <a:p>
          <a:pPr rtl="1"/>
          <a:endParaRPr lang="ar-SA"/>
        </a:p>
      </dgm:t>
    </dgm:pt>
    <dgm:pt modelId="{0EE2F728-2783-4FFD-8D3E-1D79A44B6035}">
      <dgm:prSet phldrT="[نص]"/>
      <dgm:spPr/>
      <dgm:t>
        <a:bodyPr/>
        <a:lstStyle/>
        <a:p>
          <a:pPr rtl="1"/>
          <a:r>
            <a:rPr lang="ar-SA" b="1" smtClean="0"/>
            <a:t>3-الأكل أو الشرب</a:t>
          </a:r>
          <a:endParaRPr lang="ar-SA" b="1" dirty="0"/>
        </a:p>
      </dgm:t>
    </dgm:pt>
    <dgm:pt modelId="{1DD14171-C5A2-40FD-8281-765D3FDCD704}" type="parTrans" cxnId="{A5CE8C1D-BC95-4648-828C-8397D4D7C9D2}">
      <dgm:prSet/>
      <dgm:spPr/>
      <dgm:t>
        <a:bodyPr/>
        <a:lstStyle/>
        <a:p>
          <a:pPr rtl="1"/>
          <a:endParaRPr lang="ar-SA"/>
        </a:p>
      </dgm:t>
    </dgm:pt>
    <dgm:pt modelId="{F17FAB67-D876-4CB9-AB87-D2FF2F130CB2}" type="sibTrans" cxnId="{A5CE8C1D-BC95-4648-828C-8397D4D7C9D2}">
      <dgm:prSet/>
      <dgm:spPr/>
      <dgm:t>
        <a:bodyPr/>
        <a:lstStyle/>
        <a:p>
          <a:pPr rtl="1"/>
          <a:endParaRPr lang="ar-SA"/>
        </a:p>
      </dgm:t>
    </dgm:pt>
    <dgm:pt modelId="{5E33D14D-0056-480E-A461-B035EAB8875D}">
      <dgm:prSet/>
      <dgm:spPr/>
      <dgm:t>
        <a:bodyPr/>
        <a:lstStyle/>
        <a:p>
          <a:pPr rtl="1"/>
          <a:r>
            <a:rPr lang="ar-SA" b="1" dirty="0" smtClean="0"/>
            <a:t>7-خروج دم الحيض والنفاس</a:t>
          </a:r>
          <a:endParaRPr lang="ar-SA" b="1" dirty="0"/>
        </a:p>
      </dgm:t>
    </dgm:pt>
    <dgm:pt modelId="{64C36619-DAA9-4912-8F1D-1CF3BE1C24EB}" type="parTrans" cxnId="{C97918CF-CC92-46AA-A42E-EBF67D7998C3}">
      <dgm:prSet/>
      <dgm:spPr/>
      <dgm:t>
        <a:bodyPr/>
        <a:lstStyle/>
        <a:p>
          <a:pPr rtl="1"/>
          <a:endParaRPr lang="ar-SA"/>
        </a:p>
      </dgm:t>
    </dgm:pt>
    <dgm:pt modelId="{EBB89592-5DD2-4F5F-A0CE-A8B08D5BC943}" type="sibTrans" cxnId="{C97918CF-CC92-46AA-A42E-EBF67D7998C3}">
      <dgm:prSet/>
      <dgm:spPr/>
      <dgm:t>
        <a:bodyPr/>
        <a:lstStyle/>
        <a:p>
          <a:pPr rtl="1"/>
          <a:endParaRPr lang="ar-SA"/>
        </a:p>
      </dgm:t>
    </dgm:pt>
    <dgm:pt modelId="{9407572B-49F0-439E-B3DB-06F501847E63}">
      <dgm:prSet/>
      <dgm:spPr/>
      <dgm:t>
        <a:bodyPr/>
        <a:lstStyle/>
        <a:p>
          <a:pPr rtl="1"/>
          <a:r>
            <a:rPr lang="ar-SA" b="1" smtClean="0"/>
            <a:t>6-التقيؤ عمدا</a:t>
          </a:r>
          <a:endParaRPr lang="ar-SA" b="1" dirty="0"/>
        </a:p>
      </dgm:t>
    </dgm:pt>
    <dgm:pt modelId="{0E732349-B25E-44F2-8C75-844E4A94867A}" type="parTrans" cxnId="{749C99A9-015C-41BA-9546-D639BFD481BD}">
      <dgm:prSet/>
      <dgm:spPr/>
      <dgm:t>
        <a:bodyPr/>
        <a:lstStyle/>
        <a:p>
          <a:pPr rtl="1"/>
          <a:endParaRPr lang="ar-SA"/>
        </a:p>
      </dgm:t>
    </dgm:pt>
    <dgm:pt modelId="{F739E80F-A221-48B2-AB49-E709DFA7BF6A}" type="sibTrans" cxnId="{749C99A9-015C-41BA-9546-D639BFD481BD}">
      <dgm:prSet/>
      <dgm:spPr/>
      <dgm:t>
        <a:bodyPr/>
        <a:lstStyle/>
        <a:p>
          <a:pPr rtl="1"/>
          <a:endParaRPr lang="ar-SA"/>
        </a:p>
      </dgm:t>
    </dgm:pt>
    <dgm:pt modelId="{57BF6F71-8B18-4EB2-B37F-D28B348C823F}">
      <dgm:prSet/>
      <dgm:spPr/>
      <dgm:t>
        <a:bodyPr/>
        <a:lstStyle/>
        <a:p>
          <a:pPr rtl="1"/>
          <a:r>
            <a:rPr lang="ar-SA" b="1" smtClean="0"/>
            <a:t>5-الحجامة</a:t>
          </a:r>
          <a:endParaRPr lang="ar-SA" b="1" dirty="0"/>
        </a:p>
      </dgm:t>
    </dgm:pt>
    <dgm:pt modelId="{561DB954-9671-47EC-9A18-F6AEA1075D61}" type="parTrans" cxnId="{6AD12F82-DCBD-4093-9BFA-015A002D0F48}">
      <dgm:prSet/>
      <dgm:spPr/>
      <dgm:t>
        <a:bodyPr/>
        <a:lstStyle/>
        <a:p>
          <a:pPr rtl="1"/>
          <a:endParaRPr lang="ar-SA"/>
        </a:p>
      </dgm:t>
    </dgm:pt>
    <dgm:pt modelId="{1D23A9FC-4FD9-4305-AD64-2049223056D8}" type="sibTrans" cxnId="{6AD12F82-DCBD-4093-9BFA-015A002D0F48}">
      <dgm:prSet/>
      <dgm:spPr/>
      <dgm:t>
        <a:bodyPr/>
        <a:lstStyle/>
        <a:p>
          <a:pPr rtl="1"/>
          <a:endParaRPr lang="ar-SA"/>
        </a:p>
      </dgm:t>
    </dgm:pt>
    <dgm:pt modelId="{EF3694E0-62C4-457F-BEB8-0AA5502220BA}" type="pres">
      <dgm:prSet presAssocID="{59481FF2-7D2E-4334-8B96-F4590A24CDDD}" presName="composite" presStyleCnt="0">
        <dgm:presLayoutVars>
          <dgm:chMax val="1"/>
          <dgm:dir/>
          <dgm:resizeHandles val="exact"/>
        </dgm:presLayoutVars>
      </dgm:prSet>
      <dgm:spPr/>
      <dgm:t>
        <a:bodyPr/>
        <a:lstStyle/>
        <a:p>
          <a:pPr rtl="1"/>
          <a:endParaRPr lang="ar-SA"/>
        </a:p>
      </dgm:t>
    </dgm:pt>
    <dgm:pt modelId="{96A8033E-2493-46E5-AEE5-868F288E5854}" type="pres">
      <dgm:prSet presAssocID="{59481FF2-7D2E-4334-8B96-F4590A24CDDD}" presName="radial" presStyleCnt="0">
        <dgm:presLayoutVars>
          <dgm:animLvl val="ctr"/>
        </dgm:presLayoutVars>
      </dgm:prSet>
      <dgm:spPr/>
      <dgm:t>
        <a:bodyPr/>
        <a:lstStyle/>
        <a:p>
          <a:pPr rtl="1"/>
          <a:endParaRPr lang="ar-SA"/>
        </a:p>
      </dgm:t>
    </dgm:pt>
    <dgm:pt modelId="{FA9EC31D-3977-4316-BAA9-5450D852F9A1}" type="pres">
      <dgm:prSet presAssocID="{A09189BB-19A6-4401-85EB-FB57F3C5ECEA}" presName="centerShape" presStyleLbl="vennNode1" presStyleIdx="0" presStyleCnt="8"/>
      <dgm:spPr/>
      <dgm:t>
        <a:bodyPr/>
        <a:lstStyle/>
        <a:p>
          <a:pPr rtl="1"/>
          <a:endParaRPr lang="ar-SA"/>
        </a:p>
      </dgm:t>
    </dgm:pt>
    <dgm:pt modelId="{3A768C63-E617-4BBF-AA3B-D8C00F26BF1F}" type="pres">
      <dgm:prSet presAssocID="{53B7AD4C-8A20-4209-8C73-8C3D4EBFA775}" presName="node" presStyleLbl="vennNode1" presStyleIdx="1" presStyleCnt="8">
        <dgm:presLayoutVars>
          <dgm:bulletEnabled val="1"/>
        </dgm:presLayoutVars>
      </dgm:prSet>
      <dgm:spPr/>
      <dgm:t>
        <a:bodyPr/>
        <a:lstStyle/>
        <a:p>
          <a:pPr rtl="1"/>
          <a:endParaRPr lang="ar-SA"/>
        </a:p>
      </dgm:t>
    </dgm:pt>
    <dgm:pt modelId="{52C01986-21D7-40E2-9CE2-321373F76D45}" type="pres">
      <dgm:prSet presAssocID="{020B1651-1FBC-4119-8428-2C42EEAE8C68}" presName="node" presStyleLbl="vennNode1" presStyleIdx="2" presStyleCnt="8">
        <dgm:presLayoutVars>
          <dgm:bulletEnabled val="1"/>
        </dgm:presLayoutVars>
      </dgm:prSet>
      <dgm:spPr/>
      <dgm:t>
        <a:bodyPr/>
        <a:lstStyle/>
        <a:p>
          <a:pPr rtl="1"/>
          <a:endParaRPr lang="ar-SA"/>
        </a:p>
      </dgm:t>
    </dgm:pt>
    <dgm:pt modelId="{5ABF94B5-99BE-4FB2-B260-1EA67909C5BF}" type="pres">
      <dgm:prSet presAssocID="{5E33D14D-0056-480E-A461-B035EAB8875D}" presName="node" presStyleLbl="vennNode1" presStyleIdx="3" presStyleCnt="8">
        <dgm:presLayoutVars>
          <dgm:bulletEnabled val="1"/>
        </dgm:presLayoutVars>
      </dgm:prSet>
      <dgm:spPr/>
      <dgm:t>
        <a:bodyPr/>
        <a:lstStyle/>
        <a:p>
          <a:pPr rtl="1"/>
          <a:endParaRPr lang="ar-SA"/>
        </a:p>
      </dgm:t>
    </dgm:pt>
    <dgm:pt modelId="{4C9F5A20-215B-4E4E-B712-970FF54D4225}" type="pres">
      <dgm:prSet presAssocID="{9407572B-49F0-439E-B3DB-06F501847E63}" presName="node" presStyleLbl="vennNode1" presStyleIdx="4" presStyleCnt="8">
        <dgm:presLayoutVars>
          <dgm:bulletEnabled val="1"/>
        </dgm:presLayoutVars>
      </dgm:prSet>
      <dgm:spPr/>
      <dgm:t>
        <a:bodyPr/>
        <a:lstStyle/>
        <a:p>
          <a:pPr rtl="1"/>
          <a:endParaRPr lang="ar-SA"/>
        </a:p>
      </dgm:t>
    </dgm:pt>
    <dgm:pt modelId="{B38D4B7C-0368-4C5C-8A5D-3F510E45D602}" type="pres">
      <dgm:prSet presAssocID="{57BF6F71-8B18-4EB2-B37F-D28B348C823F}" presName="node" presStyleLbl="vennNode1" presStyleIdx="5" presStyleCnt="8">
        <dgm:presLayoutVars>
          <dgm:bulletEnabled val="1"/>
        </dgm:presLayoutVars>
      </dgm:prSet>
      <dgm:spPr/>
      <dgm:t>
        <a:bodyPr/>
        <a:lstStyle/>
        <a:p>
          <a:pPr rtl="1"/>
          <a:endParaRPr lang="ar-SA"/>
        </a:p>
      </dgm:t>
    </dgm:pt>
    <dgm:pt modelId="{730A4C59-65F4-47AF-8D8F-8796518B6247}" type="pres">
      <dgm:prSet presAssocID="{03FD7A15-14C7-474F-A355-D5A66E4CA878}" presName="node" presStyleLbl="vennNode1" presStyleIdx="6" presStyleCnt="8">
        <dgm:presLayoutVars>
          <dgm:bulletEnabled val="1"/>
        </dgm:presLayoutVars>
      </dgm:prSet>
      <dgm:spPr/>
      <dgm:t>
        <a:bodyPr/>
        <a:lstStyle/>
        <a:p>
          <a:pPr rtl="1"/>
          <a:endParaRPr lang="ar-SA"/>
        </a:p>
      </dgm:t>
    </dgm:pt>
    <dgm:pt modelId="{3E428226-59D7-485F-98B6-8188E48EE6D4}" type="pres">
      <dgm:prSet presAssocID="{0EE2F728-2783-4FFD-8D3E-1D79A44B6035}" presName="node" presStyleLbl="vennNode1" presStyleIdx="7" presStyleCnt="8">
        <dgm:presLayoutVars>
          <dgm:bulletEnabled val="1"/>
        </dgm:presLayoutVars>
      </dgm:prSet>
      <dgm:spPr/>
      <dgm:t>
        <a:bodyPr/>
        <a:lstStyle/>
        <a:p>
          <a:pPr rtl="1"/>
          <a:endParaRPr lang="ar-SA"/>
        </a:p>
      </dgm:t>
    </dgm:pt>
  </dgm:ptLst>
  <dgm:cxnLst>
    <dgm:cxn modelId="{5E74BABC-5B82-4271-B2EC-F076A3674E33}" type="presOf" srcId="{9407572B-49F0-439E-B3DB-06F501847E63}" destId="{4C9F5A20-215B-4E4E-B712-970FF54D4225}" srcOrd="0" destOrd="0" presId="urn:microsoft.com/office/officeart/2005/8/layout/radial3"/>
    <dgm:cxn modelId="{A88FEA02-699C-41CD-86AD-5A74C3266F3D}" srcId="{A09189BB-19A6-4401-85EB-FB57F3C5ECEA}" destId="{020B1651-1FBC-4119-8428-2C42EEAE8C68}" srcOrd="1" destOrd="0" parTransId="{83CBD379-CD64-4829-A70F-612338B2B31E}" sibTransId="{4D490E33-CE7A-420E-9381-FD5CD52D64C5}"/>
    <dgm:cxn modelId="{28C2AC74-EE93-40A5-9B52-1672B9CF15B5}" srcId="{A09189BB-19A6-4401-85EB-FB57F3C5ECEA}" destId="{53B7AD4C-8A20-4209-8C73-8C3D4EBFA775}" srcOrd="0" destOrd="0" parTransId="{210CD8A9-33BC-4800-BD14-15052D201833}" sibTransId="{8E7F6A50-2BEB-410D-98BA-1715BF37A423}"/>
    <dgm:cxn modelId="{BDFCA5F6-4F3B-45B8-A1B7-4134666E0F8D}" type="presOf" srcId="{A09189BB-19A6-4401-85EB-FB57F3C5ECEA}" destId="{FA9EC31D-3977-4316-BAA9-5450D852F9A1}" srcOrd="0" destOrd="0" presId="urn:microsoft.com/office/officeart/2005/8/layout/radial3"/>
    <dgm:cxn modelId="{8470EB3D-86DD-49FB-8527-3F6031332A4C}" type="presOf" srcId="{57BF6F71-8B18-4EB2-B37F-D28B348C823F}" destId="{B38D4B7C-0368-4C5C-8A5D-3F510E45D602}" srcOrd="0" destOrd="0" presId="urn:microsoft.com/office/officeart/2005/8/layout/radial3"/>
    <dgm:cxn modelId="{475900B8-9F86-4034-985E-A82E840826EE}" type="presOf" srcId="{0EE2F728-2783-4FFD-8D3E-1D79A44B6035}" destId="{3E428226-59D7-485F-98B6-8188E48EE6D4}" srcOrd="0" destOrd="0" presId="urn:microsoft.com/office/officeart/2005/8/layout/radial3"/>
    <dgm:cxn modelId="{1B0CABB8-51E2-4E0A-A558-EA3CEFEC559A}" type="presOf" srcId="{53B7AD4C-8A20-4209-8C73-8C3D4EBFA775}" destId="{3A768C63-E617-4BBF-AA3B-D8C00F26BF1F}" srcOrd="0" destOrd="0" presId="urn:microsoft.com/office/officeart/2005/8/layout/radial3"/>
    <dgm:cxn modelId="{6AD12F82-DCBD-4093-9BFA-015A002D0F48}" srcId="{A09189BB-19A6-4401-85EB-FB57F3C5ECEA}" destId="{57BF6F71-8B18-4EB2-B37F-D28B348C823F}" srcOrd="4" destOrd="0" parTransId="{561DB954-9671-47EC-9A18-F6AEA1075D61}" sibTransId="{1D23A9FC-4FD9-4305-AD64-2049223056D8}"/>
    <dgm:cxn modelId="{C97918CF-CC92-46AA-A42E-EBF67D7998C3}" srcId="{A09189BB-19A6-4401-85EB-FB57F3C5ECEA}" destId="{5E33D14D-0056-480E-A461-B035EAB8875D}" srcOrd="2" destOrd="0" parTransId="{64C36619-DAA9-4912-8F1D-1CF3BE1C24EB}" sibTransId="{EBB89592-5DD2-4F5F-A0CE-A8B08D5BC943}"/>
    <dgm:cxn modelId="{B15312C7-9BCC-45F0-8DDF-D2CFD37CA021}" srcId="{59481FF2-7D2E-4334-8B96-F4590A24CDDD}" destId="{A09189BB-19A6-4401-85EB-FB57F3C5ECEA}" srcOrd="0" destOrd="0" parTransId="{0407B4CA-0E5A-45D2-89E1-8A55E3CC1D1E}" sibTransId="{8BE06B05-813F-43C2-98B2-7C8767DC958E}"/>
    <dgm:cxn modelId="{A5CE8C1D-BC95-4648-828C-8397D4D7C9D2}" srcId="{A09189BB-19A6-4401-85EB-FB57F3C5ECEA}" destId="{0EE2F728-2783-4FFD-8D3E-1D79A44B6035}" srcOrd="6" destOrd="0" parTransId="{1DD14171-C5A2-40FD-8281-765D3FDCD704}" sibTransId="{F17FAB67-D876-4CB9-AB87-D2FF2F130CB2}"/>
    <dgm:cxn modelId="{9316C508-E344-4A0F-A383-CB7121D73428}" srcId="{A09189BB-19A6-4401-85EB-FB57F3C5ECEA}" destId="{03FD7A15-14C7-474F-A355-D5A66E4CA878}" srcOrd="5" destOrd="0" parTransId="{5532B448-58A5-45BF-9F45-238821E407E6}" sibTransId="{376B1FCA-382D-453C-B9BA-B29D41A91B64}"/>
    <dgm:cxn modelId="{749C99A9-015C-41BA-9546-D639BFD481BD}" srcId="{A09189BB-19A6-4401-85EB-FB57F3C5ECEA}" destId="{9407572B-49F0-439E-B3DB-06F501847E63}" srcOrd="3" destOrd="0" parTransId="{0E732349-B25E-44F2-8C75-844E4A94867A}" sibTransId="{F739E80F-A221-48B2-AB49-E709DFA7BF6A}"/>
    <dgm:cxn modelId="{C189C380-0219-4BCE-8728-A98D5AB93EEE}" type="presOf" srcId="{03FD7A15-14C7-474F-A355-D5A66E4CA878}" destId="{730A4C59-65F4-47AF-8D8F-8796518B6247}" srcOrd="0" destOrd="0" presId="urn:microsoft.com/office/officeart/2005/8/layout/radial3"/>
    <dgm:cxn modelId="{1D6DB745-A52D-424D-94A3-8E675A8CD1A4}" type="presOf" srcId="{5E33D14D-0056-480E-A461-B035EAB8875D}" destId="{5ABF94B5-99BE-4FB2-B260-1EA67909C5BF}" srcOrd="0" destOrd="0" presId="urn:microsoft.com/office/officeart/2005/8/layout/radial3"/>
    <dgm:cxn modelId="{1E77A27F-FA2D-4439-8E34-51C63AAFB9D0}" type="presOf" srcId="{59481FF2-7D2E-4334-8B96-F4590A24CDDD}" destId="{EF3694E0-62C4-457F-BEB8-0AA5502220BA}" srcOrd="0" destOrd="0" presId="urn:microsoft.com/office/officeart/2005/8/layout/radial3"/>
    <dgm:cxn modelId="{61397734-81AD-4BD5-8CB4-2D152BEE6B51}" type="presOf" srcId="{020B1651-1FBC-4119-8428-2C42EEAE8C68}" destId="{52C01986-21D7-40E2-9CE2-321373F76D45}" srcOrd="0" destOrd="0" presId="urn:microsoft.com/office/officeart/2005/8/layout/radial3"/>
    <dgm:cxn modelId="{4BA30BA3-184C-4D11-94B9-AB9487F1C9E4}" type="presParOf" srcId="{EF3694E0-62C4-457F-BEB8-0AA5502220BA}" destId="{96A8033E-2493-46E5-AEE5-868F288E5854}" srcOrd="0" destOrd="0" presId="urn:microsoft.com/office/officeart/2005/8/layout/radial3"/>
    <dgm:cxn modelId="{048C40C5-17AC-4118-A18B-334621B7DFF8}" type="presParOf" srcId="{96A8033E-2493-46E5-AEE5-868F288E5854}" destId="{FA9EC31D-3977-4316-BAA9-5450D852F9A1}" srcOrd="0" destOrd="0" presId="urn:microsoft.com/office/officeart/2005/8/layout/radial3"/>
    <dgm:cxn modelId="{AFD81D89-D792-4279-80A6-8CD772232459}" type="presParOf" srcId="{96A8033E-2493-46E5-AEE5-868F288E5854}" destId="{3A768C63-E617-4BBF-AA3B-D8C00F26BF1F}" srcOrd="1" destOrd="0" presId="urn:microsoft.com/office/officeart/2005/8/layout/radial3"/>
    <dgm:cxn modelId="{8FEB857F-7BAC-47BA-ABEF-CD268DCF3CD4}" type="presParOf" srcId="{96A8033E-2493-46E5-AEE5-868F288E5854}" destId="{52C01986-21D7-40E2-9CE2-321373F76D45}" srcOrd="2" destOrd="0" presId="urn:microsoft.com/office/officeart/2005/8/layout/radial3"/>
    <dgm:cxn modelId="{4023D05C-F201-4FE6-804B-98BFAE868868}" type="presParOf" srcId="{96A8033E-2493-46E5-AEE5-868F288E5854}" destId="{5ABF94B5-99BE-4FB2-B260-1EA67909C5BF}" srcOrd="3" destOrd="0" presId="urn:microsoft.com/office/officeart/2005/8/layout/radial3"/>
    <dgm:cxn modelId="{3749F225-EBA9-429D-B09C-730FB62A84B2}" type="presParOf" srcId="{96A8033E-2493-46E5-AEE5-868F288E5854}" destId="{4C9F5A20-215B-4E4E-B712-970FF54D4225}" srcOrd="4" destOrd="0" presId="urn:microsoft.com/office/officeart/2005/8/layout/radial3"/>
    <dgm:cxn modelId="{077E9B26-B327-4AB2-97CB-F42FA36E88AF}" type="presParOf" srcId="{96A8033E-2493-46E5-AEE5-868F288E5854}" destId="{B38D4B7C-0368-4C5C-8A5D-3F510E45D602}" srcOrd="5" destOrd="0" presId="urn:microsoft.com/office/officeart/2005/8/layout/radial3"/>
    <dgm:cxn modelId="{E623AD99-7B63-4D3D-B0F1-C0DB0DBF81B2}" type="presParOf" srcId="{96A8033E-2493-46E5-AEE5-868F288E5854}" destId="{730A4C59-65F4-47AF-8D8F-8796518B6247}" srcOrd="6" destOrd="0" presId="urn:microsoft.com/office/officeart/2005/8/layout/radial3"/>
    <dgm:cxn modelId="{B8D62931-37E1-4B4B-85E1-A9F3E9CC8130}" type="presParOf" srcId="{96A8033E-2493-46E5-AEE5-868F288E5854}" destId="{3E428226-59D7-485F-98B6-8188E48EE6D4}" srcOrd="7" destOrd="0" presId="urn:microsoft.com/office/officeart/2005/8/layout/radial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3084063" y="823100"/>
          <a:ext cx="1968776" cy="1968776"/>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1733550" rtl="1">
            <a:lnSpc>
              <a:spcPct val="90000"/>
            </a:lnSpc>
            <a:spcBef>
              <a:spcPct val="0"/>
            </a:spcBef>
            <a:spcAft>
              <a:spcPct val="35000"/>
            </a:spcAft>
          </a:pPr>
          <a:r>
            <a:rPr lang="ar-SA" sz="3900" b="1" kern="1200" dirty="0" smtClean="0"/>
            <a:t>مفسدات الصوم</a:t>
          </a:r>
          <a:endParaRPr lang="ar-SA" sz="3900" b="1" kern="1200" dirty="0"/>
        </a:p>
      </dsp:txBody>
      <dsp:txXfrm>
        <a:off x="3372384" y="1111421"/>
        <a:ext cx="1392134" cy="1392134"/>
      </dsp:txXfrm>
    </dsp:sp>
    <dsp:sp modelId="{3A768C63-E617-4BBF-AA3B-D8C00F26BF1F}">
      <dsp:nvSpPr>
        <dsp:cNvPr id="0" name=""/>
        <dsp:cNvSpPr/>
      </dsp:nvSpPr>
      <dsp:spPr>
        <a:xfrm>
          <a:off x="3576257" y="32445"/>
          <a:ext cx="984388" cy="984388"/>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smtClean="0"/>
            <a:t>2-إنزال المني باختياره</a:t>
          </a:r>
          <a:endParaRPr lang="ar-SA" sz="1500" b="1" kern="1200" dirty="0"/>
        </a:p>
      </dsp:txBody>
      <dsp:txXfrm>
        <a:off x="3720417" y="176605"/>
        <a:ext cx="696068" cy="696068"/>
      </dsp:txXfrm>
    </dsp:sp>
    <dsp:sp modelId="{52C01986-21D7-40E2-9CE2-321373F76D45}">
      <dsp:nvSpPr>
        <dsp:cNvPr id="0" name=""/>
        <dsp:cNvSpPr/>
      </dsp:nvSpPr>
      <dsp:spPr>
        <a:xfrm>
          <a:off x="4579230" y="515451"/>
          <a:ext cx="984388" cy="984388"/>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smtClean="0"/>
            <a:t>1-الجماع</a:t>
          </a:r>
          <a:endParaRPr lang="ar-SA" sz="1500" b="1" kern="1200" dirty="0"/>
        </a:p>
      </dsp:txBody>
      <dsp:txXfrm>
        <a:off x="4723390" y="659611"/>
        <a:ext cx="696068" cy="696068"/>
      </dsp:txXfrm>
    </dsp:sp>
    <dsp:sp modelId="{5ABF94B5-99BE-4FB2-B260-1EA67909C5BF}">
      <dsp:nvSpPr>
        <dsp:cNvPr id="0" name=""/>
        <dsp:cNvSpPr/>
      </dsp:nvSpPr>
      <dsp:spPr>
        <a:xfrm>
          <a:off x="4826943" y="1600755"/>
          <a:ext cx="984388" cy="984388"/>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dirty="0" smtClean="0"/>
            <a:t>7-خروج دم الحيض والنفاس</a:t>
          </a:r>
          <a:endParaRPr lang="ar-SA" sz="1500" b="1" kern="1200" dirty="0"/>
        </a:p>
      </dsp:txBody>
      <dsp:txXfrm>
        <a:off x="4971103" y="1744915"/>
        <a:ext cx="696068" cy="696068"/>
      </dsp:txXfrm>
    </dsp:sp>
    <dsp:sp modelId="{4C9F5A20-215B-4E4E-B712-970FF54D4225}">
      <dsp:nvSpPr>
        <dsp:cNvPr id="0" name=""/>
        <dsp:cNvSpPr/>
      </dsp:nvSpPr>
      <dsp:spPr>
        <a:xfrm>
          <a:off x="4132865" y="2471102"/>
          <a:ext cx="984388" cy="984388"/>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smtClean="0"/>
            <a:t>6-التقيؤ عمدا</a:t>
          </a:r>
          <a:endParaRPr lang="ar-SA" sz="1500" b="1" kern="1200" dirty="0"/>
        </a:p>
      </dsp:txBody>
      <dsp:txXfrm>
        <a:off x="4277025" y="2615262"/>
        <a:ext cx="696068" cy="696068"/>
      </dsp:txXfrm>
    </dsp:sp>
    <dsp:sp modelId="{B38D4B7C-0368-4C5C-8A5D-3F510E45D602}">
      <dsp:nvSpPr>
        <dsp:cNvPr id="0" name=""/>
        <dsp:cNvSpPr/>
      </dsp:nvSpPr>
      <dsp:spPr>
        <a:xfrm>
          <a:off x="3019650" y="2471102"/>
          <a:ext cx="984388" cy="984388"/>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smtClean="0"/>
            <a:t>5-الحجامة</a:t>
          </a:r>
          <a:endParaRPr lang="ar-SA" sz="1500" b="1" kern="1200" dirty="0"/>
        </a:p>
      </dsp:txBody>
      <dsp:txXfrm>
        <a:off x="3163810" y="2615262"/>
        <a:ext cx="696068" cy="696068"/>
      </dsp:txXfrm>
    </dsp:sp>
    <dsp:sp modelId="{730A4C59-65F4-47AF-8D8F-8796518B6247}">
      <dsp:nvSpPr>
        <dsp:cNvPr id="0" name=""/>
        <dsp:cNvSpPr/>
      </dsp:nvSpPr>
      <dsp:spPr>
        <a:xfrm>
          <a:off x="2325571" y="1600755"/>
          <a:ext cx="984388" cy="984388"/>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smtClean="0"/>
            <a:t>4-ما في معنى الأكل والشرب</a:t>
          </a:r>
          <a:endParaRPr lang="ar-SA" sz="1500" b="1" kern="1200" dirty="0"/>
        </a:p>
      </dsp:txBody>
      <dsp:txXfrm>
        <a:off x="2469731" y="1744915"/>
        <a:ext cx="696068" cy="696068"/>
      </dsp:txXfrm>
    </dsp:sp>
    <dsp:sp modelId="{3E428226-59D7-485F-98B6-8188E48EE6D4}">
      <dsp:nvSpPr>
        <dsp:cNvPr id="0" name=""/>
        <dsp:cNvSpPr/>
      </dsp:nvSpPr>
      <dsp:spPr>
        <a:xfrm>
          <a:off x="2573285" y="515451"/>
          <a:ext cx="984388" cy="984388"/>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SA" sz="1500" b="1" kern="1200" smtClean="0"/>
            <a:t>3-الأكل أو الشرب</a:t>
          </a:r>
          <a:endParaRPr lang="ar-SA" sz="1500" b="1" kern="1200" dirty="0"/>
        </a:p>
      </dsp:txBody>
      <dsp:txXfrm>
        <a:off x="2717445" y="659611"/>
        <a:ext cx="696068" cy="6960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950FE-169F-4FC2-BC9C-E3F1FC96A282}">
      <dsp:nvSpPr>
        <dsp:cNvPr id="0" name=""/>
        <dsp:cNvSpPr/>
      </dsp:nvSpPr>
      <dsp:spPr>
        <a:xfrm>
          <a:off x="486089" y="1509745"/>
          <a:ext cx="1548101" cy="1548101"/>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شروط الفطر بالمفسدات</a:t>
          </a:r>
          <a:endParaRPr lang="ar-SA" sz="2400" kern="1200" dirty="0"/>
        </a:p>
      </dsp:txBody>
      <dsp:txXfrm>
        <a:off x="712803" y="1736459"/>
        <a:ext cx="1094673" cy="1094673"/>
      </dsp:txXfrm>
    </dsp:sp>
    <dsp:sp modelId="{660FD639-93C2-4885-957D-EEF9D46C4CE5}">
      <dsp:nvSpPr>
        <dsp:cNvPr id="0" name=""/>
        <dsp:cNvSpPr/>
      </dsp:nvSpPr>
      <dsp:spPr>
        <a:xfrm>
          <a:off x="873114" y="889585"/>
          <a:ext cx="774050" cy="774050"/>
        </a:xfrm>
        <a:prstGeom prst="ellipse">
          <a:avLst/>
        </a:prstGeom>
        <a:gradFill rotWithShape="0">
          <a:gsLst>
            <a:gs pos="0">
              <a:schemeClr val="accent3">
                <a:alpha val="50000"/>
                <a:hueOff val="3750088"/>
                <a:satOff val="-5627"/>
                <a:lumOff val="-915"/>
                <a:alphaOff val="0"/>
                <a:shade val="51000"/>
                <a:satMod val="130000"/>
              </a:schemeClr>
            </a:gs>
            <a:gs pos="80000">
              <a:schemeClr val="accent3">
                <a:alpha val="50000"/>
                <a:hueOff val="3750088"/>
                <a:satOff val="-5627"/>
                <a:lumOff val="-915"/>
                <a:alphaOff val="0"/>
                <a:shade val="93000"/>
                <a:satMod val="130000"/>
              </a:schemeClr>
            </a:gs>
            <a:gs pos="100000">
              <a:schemeClr val="accent3">
                <a:alpha val="50000"/>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2- أن يكون ذاكرا</a:t>
          </a:r>
          <a:endParaRPr lang="ar-SA" sz="1300" kern="1200" dirty="0"/>
        </a:p>
      </dsp:txBody>
      <dsp:txXfrm>
        <a:off x="986471" y="1002942"/>
        <a:ext cx="547336" cy="547336"/>
      </dsp:txXfrm>
    </dsp:sp>
    <dsp:sp modelId="{6D8CF381-64C8-4847-A1B3-9148AB9E17A7}">
      <dsp:nvSpPr>
        <dsp:cNvPr id="0" name=""/>
        <dsp:cNvSpPr/>
      </dsp:nvSpPr>
      <dsp:spPr>
        <a:xfrm>
          <a:off x="1745362" y="2400363"/>
          <a:ext cx="774050" cy="774050"/>
        </a:xfrm>
        <a:prstGeom prst="ellipse">
          <a:avLst/>
        </a:prstGeom>
        <a:gradFill rotWithShape="0">
          <a:gsLst>
            <a:gs pos="0">
              <a:schemeClr val="accent3">
                <a:alpha val="50000"/>
                <a:hueOff val="7500176"/>
                <a:satOff val="-11253"/>
                <a:lumOff val="-1830"/>
                <a:alphaOff val="0"/>
                <a:shade val="51000"/>
                <a:satMod val="130000"/>
              </a:schemeClr>
            </a:gs>
            <a:gs pos="80000">
              <a:schemeClr val="accent3">
                <a:alpha val="50000"/>
                <a:hueOff val="7500176"/>
                <a:satOff val="-11253"/>
                <a:lumOff val="-1830"/>
                <a:alphaOff val="0"/>
                <a:shade val="93000"/>
                <a:satMod val="130000"/>
              </a:schemeClr>
            </a:gs>
            <a:gs pos="100000">
              <a:schemeClr val="accent3">
                <a:alpha val="50000"/>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b="1" kern="1200" dirty="0" smtClean="0"/>
            <a:t>1-أن يكون عالماً</a:t>
          </a:r>
          <a:endParaRPr lang="ar-SA" sz="1300" kern="1200" dirty="0"/>
        </a:p>
      </dsp:txBody>
      <dsp:txXfrm>
        <a:off x="1858719" y="2513720"/>
        <a:ext cx="547336" cy="547336"/>
      </dsp:txXfrm>
    </dsp:sp>
    <dsp:sp modelId="{F889D9C7-DF9E-45ED-A711-6EB9F976481A}">
      <dsp:nvSpPr>
        <dsp:cNvPr id="0" name=""/>
        <dsp:cNvSpPr/>
      </dsp:nvSpPr>
      <dsp:spPr>
        <a:xfrm>
          <a:off x="866" y="2400363"/>
          <a:ext cx="774050" cy="774050"/>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أن يكون مختارا</a:t>
          </a:r>
          <a:endParaRPr lang="ar-SA" sz="1300" kern="1200" dirty="0"/>
        </a:p>
      </dsp:txBody>
      <dsp:txXfrm>
        <a:off x="114223" y="2513720"/>
        <a:ext cx="547336" cy="54733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950FE-169F-4FC2-BC9C-E3F1FC96A282}">
      <dsp:nvSpPr>
        <dsp:cNvPr id="0" name=""/>
        <dsp:cNvSpPr/>
      </dsp:nvSpPr>
      <dsp:spPr>
        <a:xfrm>
          <a:off x="486089" y="1509745"/>
          <a:ext cx="1548101" cy="1548101"/>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شروط الفطر بالمفسدات</a:t>
          </a:r>
          <a:endParaRPr lang="ar-SA" sz="2400" kern="1200" dirty="0"/>
        </a:p>
      </dsp:txBody>
      <dsp:txXfrm>
        <a:off x="712803" y="1736459"/>
        <a:ext cx="1094673" cy="1094673"/>
      </dsp:txXfrm>
    </dsp:sp>
    <dsp:sp modelId="{660FD639-93C2-4885-957D-EEF9D46C4CE5}">
      <dsp:nvSpPr>
        <dsp:cNvPr id="0" name=""/>
        <dsp:cNvSpPr/>
      </dsp:nvSpPr>
      <dsp:spPr>
        <a:xfrm>
          <a:off x="873114" y="889585"/>
          <a:ext cx="774050" cy="774050"/>
        </a:xfrm>
        <a:prstGeom prst="ellipse">
          <a:avLst/>
        </a:prstGeom>
        <a:gradFill rotWithShape="0">
          <a:gsLst>
            <a:gs pos="0">
              <a:schemeClr val="accent3">
                <a:alpha val="50000"/>
                <a:hueOff val="3750088"/>
                <a:satOff val="-5627"/>
                <a:lumOff val="-915"/>
                <a:alphaOff val="0"/>
                <a:shade val="51000"/>
                <a:satMod val="130000"/>
              </a:schemeClr>
            </a:gs>
            <a:gs pos="80000">
              <a:schemeClr val="accent3">
                <a:alpha val="50000"/>
                <a:hueOff val="3750088"/>
                <a:satOff val="-5627"/>
                <a:lumOff val="-915"/>
                <a:alphaOff val="0"/>
                <a:shade val="93000"/>
                <a:satMod val="130000"/>
              </a:schemeClr>
            </a:gs>
            <a:gs pos="100000">
              <a:schemeClr val="accent3">
                <a:alpha val="50000"/>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2- أن يكون ذاكرا</a:t>
          </a:r>
          <a:endParaRPr lang="ar-SA" sz="1300" kern="1200" dirty="0"/>
        </a:p>
      </dsp:txBody>
      <dsp:txXfrm>
        <a:off x="986471" y="1002942"/>
        <a:ext cx="547336" cy="547336"/>
      </dsp:txXfrm>
    </dsp:sp>
    <dsp:sp modelId="{6D8CF381-64C8-4847-A1B3-9148AB9E17A7}">
      <dsp:nvSpPr>
        <dsp:cNvPr id="0" name=""/>
        <dsp:cNvSpPr/>
      </dsp:nvSpPr>
      <dsp:spPr>
        <a:xfrm>
          <a:off x="1745362" y="2400363"/>
          <a:ext cx="774050" cy="774050"/>
        </a:xfrm>
        <a:prstGeom prst="ellipse">
          <a:avLst/>
        </a:prstGeom>
        <a:gradFill rotWithShape="0">
          <a:gsLst>
            <a:gs pos="0">
              <a:schemeClr val="accent3">
                <a:alpha val="50000"/>
                <a:hueOff val="7500176"/>
                <a:satOff val="-11253"/>
                <a:lumOff val="-1830"/>
                <a:alphaOff val="0"/>
                <a:shade val="51000"/>
                <a:satMod val="130000"/>
              </a:schemeClr>
            </a:gs>
            <a:gs pos="80000">
              <a:schemeClr val="accent3">
                <a:alpha val="50000"/>
                <a:hueOff val="7500176"/>
                <a:satOff val="-11253"/>
                <a:lumOff val="-1830"/>
                <a:alphaOff val="0"/>
                <a:shade val="93000"/>
                <a:satMod val="130000"/>
              </a:schemeClr>
            </a:gs>
            <a:gs pos="100000">
              <a:schemeClr val="accent3">
                <a:alpha val="50000"/>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b="1" kern="1200" dirty="0" smtClean="0"/>
            <a:t>1-أن يكون عالماً</a:t>
          </a:r>
          <a:endParaRPr lang="ar-SA" sz="1300" kern="1200" dirty="0"/>
        </a:p>
      </dsp:txBody>
      <dsp:txXfrm>
        <a:off x="1858719" y="2513720"/>
        <a:ext cx="547336" cy="547336"/>
      </dsp:txXfrm>
    </dsp:sp>
    <dsp:sp modelId="{F889D9C7-DF9E-45ED-A711-6EB9F976481A}">
      <dsp:nvSpPr>
        <dsp:cNvPr id="0" name=""/>
        <dsp:cNvSpPr/>
      </dsp:nvSpPr>
      <dsp:spPr>
        <a:xfrm>
          <a:off x="866" y="2400363"/>
          <a:ext cx="774050" cy="774050"/>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أن يكون مختارا</a:t>
          </a:r>
          <a:endParaRPr lang="ar-SA" sz="1300" kern="1200" dirty="0"/>
        </a:p>
      </dsp:txBody>
      <dsp:txXfrm>
        <a:off x="114223" y="2513720"/>
        <a:ext cx="547336" cy="54733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950FE-169F-4FC2-BC9C-E3F1FC96A282}">
      <dsp:nvSpPr>
        <dsp:cNvPr id="0" name=""/>
        <dsp:cNvSpPr/>
      </dsp:nvSpPr>
      <dsp:spPr>
        <a:xfrm>
          <a:off x="486089" y="1509745"/>
          <a:ext cx="1548101" cy="1548101"/>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شروط الفطر بالمفسدات</a:t>
          </a:r>
          <a:endParaRPr lang="ar-SA" sz="2400" kern="1200" dirty="0"/>
        </a:p>
      </dsp:txBody>
      <dsp:txXfrm>
        <a:off x="712803" y="1736459"/>
        <a:ext cx="1094673" cy="1094673"/>
      </dsp:txXfrm>
    </dsp:sp>
    <dsp:sp modelId="{660FD639-93C2-4885-957D-EEF9D46C4CE5}">
      <dsp:nvSpPr>
        <dsp:cNvPr id="0" name=""/>
        <dsp:cNvSpPr/>
      </dsp:nvSpPr>
      <dsp:spPr>
        <a:xfrm>
          <a:off x="873114" y="889585"/>
          <a:ext cx="774050" cy="774050"/>
        </a:xfrm>
        <a:prstGeom prst="ellipse">
          <a:avLst/>
        </a:prstGeom>
        <a:gradFill rotWithShape="0">
          <a:gsLst>
            <a:gs pos="0">
              <a:schemeClr val="accent3">
                <a:alpha val="50000"/>
                <a:hueOff val="3750088"/>
                <a:satOff val="-5627"/>
                <a:lumOff val="-915"/>
                <a:alphaOff val="0"/>
                <a:shade val="51000"/>
                <a:satMod val="130000"/>
              </a:schemeClr>
            </a:gs>
            <a:gs pos="80000">
              <a:schemeClr val="accent3">
                <a:alpha val="50000"/>
                <a:hueOff val="3750088"/>
                <a:satOff val="-5627"/>
                <a:lumOff val="-915"/>
                <a:alphaOff val="0"/>
                <a:shade val="93000"/>
                <a:satMod val="130000"/>
              </a:schemeClr>
            </a:gs>
            <a:gs pos="100000">
              <a:schemeClr val="accent3">
                <a:alpha val="50000"/>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2- أن يكون ذاكرا</a:t>
          </a:r>
          <a:endParaRPr lang="ar-SA" sz="1300" kern="1200" dirty="0"/>
        </a:p>
      </dsp:txBody>
      <dsp:txXfrm>
        <a:off x="986471" y="1002942"/>
        <a:ext cx="547336" cy="547336"/>
      </dsp:txXfrm>
    </dsp:sp>
    <dsp:sp modelId="{6D8CF381-64C8-4847-A1B3-9148AB9E17A7}">
      <dsp:nvSpPr>
        <dsp:cNvPr id="0" name=""/>
        <dsp:cNvSpPr/>
      </dsp:nvSpPr>
      <dsp:spPr>
        <a:xfrm>
          <a:off x="1745362" y="2400363"/>
          <a:ext cx="774050" cy="774050"/>
        </a:xfrm>
        <a:prstGeom prst="ellipse">
          <a:avLst/>
        </a:prstGeom>
        <a:gradFill rotWithShape="0">
          <a:gsLst>
            <a:gs pos="0">
              <a:schemeClr val="accent3">
                <a:alpha val="50000"/>
                <a:hueOff val="7500176"/>
                <a:satOff val="-11253"/>
                <a:lumOff val="-1830"/>
                <a:alphaOff val="0"/>
                <a:shade val="51000"/>
                <a:satMod val="130000"/>
              </a:schemeClr>
            </a:gs>
            <a:gs pos="80000">
              <a:schemeClr val="accent3">
                <a:alpha val="50000"/>
                <a:hueOff val="7500176"/>
                <a:satOff val="-11253"/>
                <a:lumOff val="-1830"/>
                <a:alphaOff val="0"/>
                <a:shade val="93000"/>
                <a:satMod val="130000"/>
              </a:schemeClr>
            </a:gs>
            <a:gs pos="100000">
              <a:schemeClr val="accent3">
                <a:alpha val="50000"/>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b="1" kern="1200" dirty="0" smtClean="0"/>
            <a:t>1-أن يكون عالماً</a:t>
          </a:r>
          <a:endParaRPr lang="ar-SA" sz="1300" kern="1200" dirty="0"/>
        </a:p>
      </dsp:txBody>
      <dsp:txXfrm>
        <a:off x="1858719" y="2513720"/>
        <a:ext cx="547336" cy="547336"/>
      </dsp:txXfrm>
    </dsp:sp>
    <dsp:sp modelId="{F889D9C7-DF9E-45ED-A711-6EB9F976481A}">
      <dsp:nvSpPr>
        <dsp:cNvPr id="0" name=""/>
        <dsp:cNvSpPr/>
      </dsp:nvSpPr>
      <dsp:spPr>
        <a:xfrm>
          <a:off x="866" y="2400363"/>
          <a:ext cx="774050" cy="774050"/>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أن يكون مختارا</a:t>
          </a:r>
          <a:endParaRPr lang="ar-SA" sz="1300" kern="1200" dirty="0"/>
        </a:p>
      </dsp:txBody>
      <dsp:txXfrm>
        <a:off x="114223" y="2513720"/>
        <a:ext cx="547336" cy="54733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950FE-169F-4FC2-BC9C-E3F1FC96A282}">
      <dsp:nvSpPr>
        <dsp:cNvPr id="0" name=""/>
        <dsp:cNvSpPr/>
      </dsp:nvSpPr>
      <dsp:spPr>
        <a:xfrm>
          <a:off x="486089" y="1509745"/>
          <a:ext cx="1548101" cy="1548101"/>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شروط الفطر بالمفسدات</a:t>
          </a:r>
          <a:endParaRPr lang="ar-SA" sz="2400" kern="1200" dirty="0"/>
        </a:p>
      </dsp:txBody>
      <dsp:txXfrm>
        <a:off x="712803" y="1736459"/>
        <a:ext cx="1094673" cy="1094673"/>
      </dsp:txXfrm>
    </dsp:sp>
    <dsp:sp modelId="{660FD639-93C2-4885-957D-EEF9D46C4CE5}">
      <dsp:nvSpPr>
        <dsp:cNvPr id="0" name=""/>
        <dsp:cNvSpPr/>
      </dsp:nvSpPr>
      <dsp:spPr>
        <a:xfrm>
          <a:off x="873114" y="889585"/>
          <a:ext cx="774050" cy="774050"/>
        </a:xfrm>
        <a:prstGeom prst="ellipse">
          <a:avLst/>
        </a:prstGeom>
        <a:gradFill rotWithShape="0">
          <a:gsLst>
            <a:gs pos="0">
              <a:schemeClr val="accent3">
                <a:alpha val="50000"/>
                <a:hueOff val="3750088"/>
                <a:satOff val="-5627"/>
                <a:lumOff val="-915"/>
                <a:alphaOff val="0"/>
                <a:shade val="51000"/>
                <a:satMod val="130000"/>
              </a:schemeClr>
            </a:gs>
            <a:gs pos="80000">
              <a:schemeClr val="accent3">
                <a:alpha val="50000"/>
                <a:hueOff val="3750088"/>
                <a:satOff val="-5627"/>
                <a:lumOff val="-915"/>
                <a:alphaOff val="0"/>
                <a:shade val="93000"/>
                <a:satMod val="130000"/>
              </a:schemeClr>
            </a:gs>
            <a:gs pos="100000">
              <a:schemeClr val="accent3">
                <a:alpha val="50000"/>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2- أن يكون ذاكرا</a:t>
          </a:r>
          <a:endParaRPr lang="ar-SA" sz="1300" kern="1200" dirty="0"/>
        </a:p>
      </dsp:txBody>
      <dsp:txXfrm>
        <a:off x="986471" y="1002942"/>
        <a:ext cx="547336" cy="547336"/>
      </dsp:txXfrm>
    </dsp:sp>
    <dsp:sp modelId="{6D8CF381-64C8-4847-A1B3-9148AB9E17A7}">
      <dsp:nvSpPr>
        <dsp:cNvPr id="0" name=""/>
        <dsp:cNvSpPr/>
      </dsp:nvSpPr>
      <dsp:spPr>
        <a:xfrm>
          <a:off x="1745362" y="2400363"/>
          <a:ext cx="774050" cy="774050"/>
        </a:xfrm>
        <a:prstGeom prst="ellipse">
          <a:avLst/>
        </a:prstGeom>
        <a:gradFill rotWithShape="0">
          <a:gsLst>
            <a:gs pos="0">
              <a:schemeClr val="accent3">
                <a:alpha val="50000"/>
                <a:hueOff val="7500176"/>
                <a:satOff val="-11253"/>
                <a:lumOff val="-1830"/>
                <a:alphaOff val="0"/>
                <a:shade val="51000"/>
                <a:satMod val="130000"/>
              </a:schemeClr>
            </a:gs>
            <a:gs pos="80000">
              <a:schemeClr val="accent3">
                <a:alpha val="50000"/>
                <a:hueOff val="7500176"/>
                <a:satOff val="-11253"/>
                <a:lumOff val="-1830"/>
                <a:alphaOff val="0"/>
                <a:shade val="93000"/>
                <a:satMod val="130000"/>
              </a:schemeClr>
            </a:gs>
            <a:gs pos="100000">
              <a:schemeClr val="accent3">
                <a:alpha val="50000"/>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b="1" kern="1200" dirty="0" smtClean="0"/>
            <a:t>1-أن يكون عالماً</a:t>
          </a:r>
          <a:endParaRPr lang="ar-SA" sz="1300" kern="1200" dirty="0"/>
        </a:p>
      </dsp:txBody>
      <dsp:txXfrm>
        <a:off x="1858719" y="2513720"/>
        <a:ext cx="547336" cy="547336"/>
      </dsp:txXfrm>
    </dsp:sp>
    <dsp:sp modelId="{F889D9C7-DF9E-45ED-A711-6EB9F976481A}">
      <dsp:nvSpPr>
        <dsp:cNvPr id="0" name=""/>
        <dsp:cNvSpPr/>
      </dsp:nvSpPr>
      <dsp:spPr>
        <a:xfrm>
          <a:off x="866" y="2400363"/>
          <a:ext cx="774050" cy="774050"/>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أن يكون مختارا</a:t>
          </a:r>
          <a:endParaRPr lang="ar-SA" sz="1300" kern="1200" dirty="0"/>
        </a:p>
      </dsp:txBody>
      <dsp:txXfrm>
        <a:off x="114223" y="2513720"/>
        <a:ext cx="547336" cy="5473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A669A-203F-4F62-BC08-000961831CF7}">
      <dsp:nvSpPr>
        <dsp:cNvPr id="0" name=""/>
        <dsp:cNvSpPr/>
      </dsp:nvSpPr>
      <dsp:spPr>
        <a:xfrm>
          <a:off x="0" y="0"/>
          <a:ext cx="2629857" cy="40640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25F2B6-5DA6-487A-9238-473D84F24DB1}">
      <dsp:nvSpPr>
        <dsp:cNvPr id="0" name=""/>
        <dsp:cNvSpPr/>
      </dsp:nvSpPr>
      <dsp:spPr>
        <a:xfrm>
          <a:off x="1314928" y="406796"/>
          <a:ext cx="1709407" cy="722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ar-SA" sz="1200" kern="1200" dirty="0" smtClean="0"/>
            <a:t>1- الجماع</a:t>
          </a:r>
        </a:p>
        <a:p>
          <a:pPr lvl="0" algn="ctr" defTabSz="533400" rtl="1">
            <a:lnSpc>
              <a:spcPct val="90000"/>
            </a:lnSpc>
            <a:spcBef>
              <a:spcPct val="0"/>
            </a:spcBef>
            <a:spcAft>
              <a:spcPct val="35000"/>
            </a:spcAft>
          </a:pPr>
          <a:r>
            <a:rPr lang="ar-SA" sz="1200" kern="1200" dirty="0" smtClean="0"/>
            <a:t>2-إنزال المني باختياره</a:t>
          </a:r>
          <a:endParaRPr lang="ar-SA" sz="1200" kern="1200" dirty="0"/>
        </a:p>
      </dsp:txBody>
      <dsp:txXfrm>
        <a:off x="1350188" y="442056"/>
        <a:ext cx="1638887" cy="651792"/>
      </dsp:txXfrm>
    </dsp:sp>
    <dsp:sp modelId="{11DC70CE-6EE5-4B76-B66A-CDDF7F5B5564}">
      <dsp:nvSpPr>
        <dsp:cNvPr id="0" name=""/>
        <dsp:cNvSpPr/>
      </dsp:nvSpPr>
      <dsp:spPr>
        <a:xfrm>
          <a:off x="1314928" y="1219398"/>
          <a:ext cx="1709407" cy="722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ar-SA" sz="1200" kern="1200" dirty="0" smtClean="0"/>
            <a:t>3- الأكل والشرب</a:t>
          </a:r>
        </a:p>
        <a:p>
          <a:pPr lvl="0" algn="ctr" defTabSz="533400" rtl="1">
            <a:lnSpc>
              <a:spcPct val="90000"/>
            </a:lnSpc>
            <a:spcBef>
              <a:spcPct val="0"/>
            </a:spcBef>
            <a:spcAft>
              <a:spcPct val="35000"/>
            </a:spcAft>
          </a:pPr>
          <a:r>
            <a:rPr lang="ar-SA" sz="1200" kern="1200" dirty="0" smtClean="0"/>
            <a:t>4- ما كان بمعنى الأكل والشرب</a:t>
          </a:r>
          <a:endParaRPr lang="ar-SA" sz="1200" kern="1200" dirty="0"/>
        </a:p>
      </dsp:txBody>
      <dsp:txXfrm>
        <a:off x="1350188" y="1254658"/>
        <a:ext cx="1638887" cy="651792"/>
      </dsp:txXfrm>
    </dsp:sp>
    <dsp:sp modelId="{0A6F78AC-C8D9-4E45-9A32-FFABB10B42F4}">
      <dsp:nvSpPr>
        <dsp:cNvPr id="0" name=""/>
        <dsp:cNvSpPr/>
      </dsp:nvSpPr>
      <dsp:spPr>
        <a:xfrm>
          <a:off x="1314928" y="2032000"/>
          <a:ext cx="1709407" cy="722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ar-SA" sz="1200" kern="1200" dirty="0" smtClean="0"/>
            <a:t>5- القيء عمدا</a:t>
          </a:r>
        </a:p>
        <a:p>
          <a:pPr lvl="0" algn="ctr" defTabSz="533400" rtl="1">
            <a:lnSpc>
              <a:spcPct val="90000"/>
            </a:lnSpc>
            <a:spcBef>
              <a:spcPct val="0"/>
            </a:spcBef>
            <a:spcAft>
              <a:spcPct val="35000"/>
            </a:spcAft>
          </a:pPr>
          <a:r>
            <a:rPr lang="ar-SA" sz="1200" kern="1200" dirty="0" smtClean="0"/>
            <a:t>6- الحجامة</a:t>
          </a:r>
          <a:endParaRPr lang="ar-SA" sz="1200" kern="1200" dirty="0"/>
        </a:p>
      </dsp:txBody>
      <dsp:txXfrm>
        <a:off x="1350188" y="2067260"/>
        <a:ext cx="1638887" cy="651792"/>
      </dsp:txXfrm>
    </dsp:sp>
    <dsp:sp modelId="{D80EE9EE-ACD1-44E2-A45D-128F5DCACED5}">
      <dsp:nvSpPr>
        <dsp:cNvPr id="0" name=""/>
        <dsp:cNvSpPr/>
      </dsp:nvSpPr>
      <dsp:spPr>
        <a:xfrm>
          <a:off x="1314928" y="2844601"/>
          <a:ext cx="1709407" cy="722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ar-SA" sz="1200" kern="1200" dirty="0" smtClean="0"/>
            <a:t>7- دم الحيض والنفاس</a:t>
          </a:r>
          <a:endParaRPr lang="ar-SA" sz="1200" kern="1200" dirty="0"/>
        </a:p>
      </dsp:txBody>
      <dsp:txXfrm>
        <a:off x="1350188" y="2879861"/>
        <a:ext cx="1638887" cy="6517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6C9BA9-0EC9-450D-82D6-6DAB1C971BC9}">
      <dsp:nvSpPr>
        <dsp:cNvPr id="0" name=""/>
        <dsp:cNvSpPr/>
      </dsp:nvSpPr>
      <dsp:spPr>
        <a:xfrm>
          <a:off x="0" y="0"/>
          <a:ext cx="2107471" cy="4064000"/>
        </a:xfrm>
        <a:prstGeom prst="triangl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586994-3F5A-44F9-8648-1B9B0E2BA919}">
      <dsp:nvSpPr>
        <dsp:cNvPr id="0" name=""/>
        <dsp:cNvSpPr/>
      </dsp:nvSpPr>
      <dsp:spPr>
        <a:xfrm>
          <a:off x="1053735" y="408582"/>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عتقُ رقبةٍ مؤمنةٍ </a:t>
          </a:r>
          <a:endParaRPr lang="ar-SA" sz="2000" kern="1200" dirty="0"/>
        </a:p>
      </dsp:txBody>
      <dsp:txXfrm>
        <a:off x="1100697" y="455544"/>
        <a:ext cx="1275932" cy="868101"/>
      </dsp:txXfrm>
    </dsp:sp>
    <dsp:sp modelId="{26143C9F-3F7C-4560-8147-72A274E46C23}">
      <dsp:nvSpPr>
        <dsp:cNvPr id="0" name=""/>
        <dsp:cNvSpPr/>
      </dsp:nvSpPr>
      <dsp:spPr>
        <a:xfrm>
          <a:off x="1053735" y="1490860"/>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صيام شهرينِ متتابعين </a:t>
          </a:r>
          <a:endParaRPr lang="ar-SA" sz="2000" kern="1200" dirty="0"/>
        </a:p>
      </dsp:txBody>
      <dsp:txXfrm>
        <a:off x="1100697" y="1537822"/>
        <a:ext cx="1275932" cy="868101"/>
      </dsp:txXfrm>
    </dsp:sp>
    <dsp:sp modelId="{864184CF-F1C0-491E-82B2-88A58D58295D}">
      <dsp:nvSpPr>
        <dsp:cNvPr id="0" name=""/>
        <dsp:cNvSpPr/>
      </dsp:nvSpPr>
      <dsp:spPr>
        <a:xfrm>
          <a:off x="1053735" y="2573139"/>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إطعامُ ستِّين مسكيناً </a:t>
          </a:r>
          <a:endParaRPr lang="ar-SA" sz="2000" kern="1200" dirty="0"/>
        </a:p>
      </dsp:txBody>
      <dsp:txXfrm>
        <a:off x="1100697" y="2620101"/>
        <a:ext cx="1275932" cy="8681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6C9BA9-0EC9-450D-82D6-6DAB1C971BC9}">
      <dsp:nvSpPr>
        <dsp:cNvPr id="0" name=""/>
        <dsp:cNvSpPr/>
      </dsp:nvSpPr>
      <dsp:spPr>
        <a:xfrm>
          <a:off x="0" y="0"/>
          <a:ext cx="2107471" cy="4064000"/>
        </a:xfrm>
        <a:prstGeom prst="triangl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586994-3F5A-44F9-8648-1B9B0E2BA919}">
      <dsp:nvSpPr>
        <dsp:cNvPr id="0" name=""/>
        <dsp:cNvSpPr/>
      </dsp:nvSpPr>
      <dsp:spPr>
        <a:xfrm>
          <a:off x="1053735" y="408582"/>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عتقُ رقبةٍ مؤمنةٍ </a:t>
          </a:r>
          <a:endParaRPr lang="ar-SA" sz="2000" kern="1200" dirty="0"/>
        </a:p>
      </dsp:txBody>
      <dsp:txXfrm>
        <a:off x="1100697" y="455544"/>
        <a:ext cx="1275932" cy="868101"/>
      </dsp:txXfrm>
    </dsp:sp>
    <dsp:sp modelId="{26143C9F-3F7C-4560-8147-72A274E46C23}">
      <dsp:nvSpPr>
        <dsp:cNvPr id="0" name=""/>
        <dsp:cNvSpPr/>
      </dsp:nvSpPr>
      <dsp:spPr>
        <a:xfrm>
          <a:off x="1053735" y="1490860"/>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صيام شهرينِ متتابعين </a:t>
          </a:r>
          <a:endParaRPr lang="ar-SA" sz="2000" kern="1200" dirty="0"/>
        </a:p>
      </dsp:txBody>
      <dsp:txXfrm>
        <a:off x="1100697" y="1537822"/>
        <a:ext cx="1275932" cy="868101"/>
      </dsp:txXfrm>
    </dsp:sp>
    <dsp:sp modelId="{864184CF-F1C0-491E-82B2-88A58D58295D}">
      <dsp:nvSpPr>
        <dsp:cNvPr id="0" name=""/>
        <dsp:cNvSpPr/>
      </dsp:nvSpPr>
      <dsp:spPr>
        <a:xfrm>
          <a:off x="1053735" y="2573139"/>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إطعامُ ستِّين مسكيناً </a:t>
          </a:r>
          <a:endParaRPr lang="ar-SA" sz="2000" kern="1200" dirty="0"/>
        </a:p>
      </dsp:txBody>
      <dsp:txXfrm>
        <a:off x="1100697" y="2620101"/>
        <a:ext cx="1275932" cy="8681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6C9BA9-0EC9-450D-82D6-6DAB1C971BC9}">
      <dsp:nvSpPr>
        <dsp:cNvPr id="0" name=""/>
        <dsp:cNvSpPr/>
      </dsp:nvSpPr>
      <dsp:spPr>
        <a:xfrm>
          <a:off x="0" y="0"/>
          <a:ext cx="2107471" cy="4064000"/>
        </a:xfrm>
        <a:prstGeom prst="triangl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586994-3F5A-44F9-8648-1B9B0E2BA919}">
      <dsp:nvSpPr>
        <dsp:cNvPr id="0" name=""/>
        <dsp:cNvSpPr/>
      </dsp:nvSpPr>
      <dsp:spPr>
        <a:xfrm>
          <a:off x="1053735" y="408582"/>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عتقُ رقبةٍ مؤمنةٍ </a:t>
          </a:r>
          <a:endParaRPr lang="ar-SA" sz="2000" kern="1200" dirty="0"/>
        </a:p>
      </dsp:txBody>
      <dsp:txXfrm>
        <a:off x="1100697" y="455544"/>
        <a:ext cx="1275932" cy="868101"/>
      </dsp:txXfrm>
    </dsp:sp>
    <dsp:sp modelId="{26143C9F-3F7C-4560-8147-72A274E46C23}">
      <dsp:nvSpPr>
        <dsp:cNvPr id="0" name=""/>
        <dsp:cNvSpPr/>
      </dsp:nvSpPr>
      <dsp:spPr>
        <a:xfrm>
          <a:off x="1053735" y="1490860"/>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صيام شهرينِ متتابعين </a:t>
          </a:r>
          <a:endParaRPr lang="ar-SA" sz="2000" kern="1200" dirty="0"/>
        </a:p>
      </dsp:txBody>
      <dsp:txXfrm>
        <a:off x="1100697" y="1537822"/>
        <a:ext cx="1275932" cy="868101"/>
      </dsp:txXfrm>
    </dsp:sp>
    <dsp:sp modelId="{864184CF-F1C0-491E-82B2-88A58D58295D}">
      <dsp:nvSpPr>
        <dsp:cNvPr id="0" name=""/>
        <dsp:cNvSpPr/>
      </dsp:nvSpPr>
      <dsp:spPr>
        <a:xfrm>
          <a:off x="1053735" y="2573139"/>
          <a:ext cx="1369856"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t>إطعامُ ستِّين مسكيناً </a:t>
          </a:r>
          <a:endParaRPr lang="ar-SA" sz="2000" kern="1200" dirty="0"/>
        </a:p>
      </dsp:txBody>
      <dsp:txXfrm>
        <a:off x="1100697" y="2620101"/>
        <a:ext cx="1275932" cy="8681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EC31D-3977-4316-BAA9-5450D852F9A1}">
      <dsp:nvSpPr>
        <dsp:cNvPr id="0" name=""/>
        <dsp:cNvSpPr/>
      </dsp:nvSpPr>
      <dsp:spPr>
        <a:xfrm>
          <a:off x="595894" y="1725846"/>
          <a:ext cx="1544515" cy="1544515"/>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b="1" kern="1200" dirty="0" smtClean="0"/>
            <a:t>مفسدات الصوم</a:t>
          </a:r>
          <a:endParaRPr lang="ar-SA" sz="3100" b="1" kern="1200" dirty="0"/>
        </a:p>
      </dsp:txBody>
      <dsp:txXfrm>
        <a:off x="822083" y="1952035"/>
        <a:ext cx="1092137" cy="1092137"/>
      </dsp:txXfrm>
    </dsp:sp>
    <dsp:sp modelId="{3A768C63-E617-4BBF-AA3B-D8C00F26BF1F}">
      <dsp:nvSpPr>
        <dsp:cNvPr id="0" name=""/>
        <dsp:cNvSpPr/>
      </dsp:nvSpPr>
      <dsp:spPr>
        <a:xfrm>
          <a:off x="982023" y="1105573"/>
          <a:ext cx="772257" cy="772257"/>
        </a:xfrm>
        <a:prstGeom prst="ellipse">
          <a:avLst/>
        </a:prstGeom>
        <a:solidFill>
          <a:schemeClr val="accent5">
            <a:alpha val="50000"/>
            <a:hueOff val="-1419125"/>
            <a:satOff val="5687"/>
            <a:lumOff val="1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2-إنزال المني باختياره</a:t>
          </a:r>
          <a:endParaRPr lang="ar-SA" sz="1100" b="1" kern="1200" dirty="0"/>
        </a:p>
      </dsp:txBody>
      <dsp:txXfrm>
        <a:off x="1095117" y="1218667"/>
        <a:ext cx="546069" cy="546069"/>
      </dsp:txXfrm>
    </dsp:sp>
    <dsp:sp modelId="{52C01986-21D7-40E2-9CE2-321373F76D45}">
      <dsp:nvSpPr>
        <dsp:cNvPr id="0" name=""/>
        <dsp:cNvSpPr/>
      </dsp:nvSpPr>
      <dsp:spPr>
        <a:xfrm>
          <a:off x="1768860" y="1484494"/>
          <a:ext cx="772257" cy="772257"/>
        </a:xfrm>
        <a:prstGeom prst="ellipse">
          <a:avLst/>
        </a:prstGeom>
        <a:solidFill>
          <a:schemeClr val="accent5">
            <a:alpha val="50000"/>
            <a:hueOff val="-2838251"/>
            <a:satOff val="11375"/>
            <a:lumOff val="2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1-الجماع</a:t>
          </a:r>
          <a:endParaRPr lang="ar-SA" sz="1100" b="1" kern="1200" dirty="0"/>
        </a:p>
      </dsp:txBody>
      <dsp:txXfrm>
        <a:off x="1881954" y="1597588"/>
        <a:ext cx="546069" cy="546069"/>
      </dsp:txXfrm>
    </dsp:sp>
    <dsp:sp modelId="{5ABF94B5-99BE-4FB2-B260-1EA67909C5BF}">
      <dsp:nvSpPr>
        <dsp:cNvPr id="0" name=""/>
        <dsp:cNvSpPr/>
      </dsp:nvSpPr>
      <dsp:spPr>
        <a:xfrm>
          <a:off x="1963192" y="2335921"/>
          <a:ext cx="772257" cy="772257"/>
        </a:xfrm>
        <a:prstGeom prst="ellipse">
          <a:avLst/>
        </a:prstGeom>
        <a:solidFill>
          <a:schemeClr val="accent5">
            <a:alpha val="50000"/>
            <a:hueOff val="-4257376"/>
            <a:satOff val="17062"/>
            <a:lumOff val="3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dirty="0" smtClean="0"/>
            <a:t>7-خروج دم الحيض والنفاس</a:t>
          </a:r>
          <a:endParaRPr lang="ar-SA" sz="1100" b="1" kern="1200" dirty="0"/>
        </a:p>
      </dsp:txBody>
      <dsp:txXfrm>
        <a:off x="2076286" y="2449015"/>
        <a:ext cx="546069" cy="546069"/>
      </dsp:txXfrm>
    </dsp:sp>
    <dsp:sp modelId="{4C9F5A20-215B-4E4E-B712-970FF54D4225}">
      <dsp:nvSpPr>
        <dsp:cNvPr id="0" name=""/>
        <dsp:cNvSpPr/>
      </dsp:nvSpPr>
      <dsp:spPr>
        <a:xfrm>
          <a:off x="1418684" y="3018712"/>
          <a:ext cx="772257" cy="772257"/>
        </a:xfrm>
        <a:prstGeom prst="ellipse">
          <a:avLst/>
        </a:prstGeom>
        <a:solidFill>
          <a:schemeClr val="accent5">
            <a:alpha val="50000"/>
            <a:hueOff val="-5676501"/>
            <a:satOff val="22749"/>
            <a:lumOff val="4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6-التقيؤ عمدا</a:t>
          </a:r>
          <a:endParaRPr lang="ar-SA" sz="1100" b="1" kern="1200" dirty="0"/>
        </a:p>
      </dsp:txBody>
      <dsp:txXfrm>
        <a:off x="1531778" y="3131806"/>
        <a:ext cx="546069" cy="546069"/>
      </dsp:txXfrm>
    </dsp:sp>
    <dsp:sp modelId="{B38D4B7C-0368-4C5C-8A5D-3F510E45D602}">
      <dsp:nvSpPr>
        <dsp:cNvPr id="0" name=""/>
        <dsp:cNvSpPr/>
      </dsp:nvSpPr>
      <dsp:spPr>
        <a:xfrm>
          <a:off x="545361" y="3018712"/>
          <a:ext cx="772257" cy="772257"/>
        </a:xfrm>
        <a:prstGeom prst="ellipse">
          <a:avLst/>
        </a:prstGeom>
        <a:solidFill>
          <a:schemeClr val="accent5">
            <a:alpha val="50000"/>
            <a:hueOff val="-7095626"/>
            <a:satOff val="28436"/>
            <a:lumOff val="6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5-الحجامة</a:t>
          </a:r>
          <a:endParaRPr lang="ar-SA" sz="1100" b="1" kern="1200" dirty="0"/>
        </a:p>
      </dsp:txBody>
      <dsp:txXfrm>
        <a:off x="658455" y="3131806"/>
        <a:ext cx="546069" cy="546069"/>
      </dsp:txXfrm>
    </dsp:sp>
    <dsp:sp modelId="{730A4C59-65F4-47AF-8D8F-8796518B6247}">
      <dsp:nvSpPr>
        <dsp:cNvPr id="0" name=""/>
        <dsp:cNvSpPr/>
      </dsp:nvSpPr>
      <dsp:spPr>
        <a:xfrm>
          <a:off x="853" y="2335921"/>
          <a:ext cx="772257" cy="772257"/>
        </a:xfrm>
        <a:prstGeom prst="ellipse">
          <a:avLst/>
        </a:prstGeom>
        <a:solidFill>
          <a:schemeClr val="accent5">
            <a:alpha val="50000"/>
            <a:hueOff val="-8514751"/>
            <a:satOff val="34124"/>
            <a:lumOff val="73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4-ما في معنى الأكل والشرب</a:t>
          </a:r>
          <a:endParaRPr lang="ar-SA" sz="1100" b="1" kern="1200" dirty="0"/>
        </a:p>
      </dsp:txBody>
      <dsp:txXfrm>
        <a:off x="113947" y="2449015"/>
        <a:ext cx="546069" cy="546069"/>
      </dsp:txXfrm>
    </dsp:sp>
    <dsp:sp modelId="{3E428226-59D7-485F-98B6-8188E48EE6D4}">
      <dsp:nvSpPr>
        <dsp:cNvPr id="0" name=""/>
        <dsp:cNvSpPr/>
      </dsp:nvSpPr>
      <dsp:spPr>
        <a:xfrm>
          <a:off x="195186" y="1484494"/>
          <a:ext cx="772257" cy="772257"/>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ar-SA" sz="1100" b="1" kern="1200" smtClean="0"/>
            <a:t>3-الأكل أو الشرب</a:t>
          </a:r>
          <a:endParaRPr lang="ar-SA" sz="1100" b="1" kern="1200" dirty="0"/>
        </a:p>
      </dsp:txBody>
      <dsp:txXfrm>
        <a:off x="308280" y="1597588"/>
        <a:ext cx="546069" cy="546069"/>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8FB6BE8-7E0C-4CEA-98DA-3329C51ED433}" type="datetimeFigureOut">
              <a:rPr lang="ar-SA" smtClean="0"/>
              <a:t>08/09/34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D8C4A16-CDDB-490D-BF91-A15167C3179B}" type="slidenum">
              <a:rPr lang="ar-SA" smtClean="0"/>
              <a:t>‹#›</a:t>
            </a:fld>
            <a:endParaRPr lang="ar-SA"/>
          </a:p>
        </p:txBody>
      </p:sp>
    </p:spTree>
    <p:extLst>
      <p:ext uri="{BB962C8B-B14F-4D97-AF65-F5344CB8AC3E}">
        <p14:creationId xmlns:p14="http://schemas.microsoft.com/office/powerpoint/2010/main" val="346557727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75471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145937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365916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402691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1652992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95663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r>
              <a:rPr lang="ar-SA" smtClean="0"/>
              <a:t>07/09/34</a:t>
            </a:r>
            <a:endParaRPr lang="ar-SA"/>
          </a:p>
        </p:txBody>
      </p:sp>
      <p:sp>
        <p:nvSpPr>
          <p:cNvPr id="8" name="عنصر نائب للتذييل 7"/>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9" name="عنصر نائب لرقم الشريحة 8"/>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7163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r>
              <a:rPr lang="ar-SA" smtClean="0"/>
              <a:t>07/09/34</a:t>
            </a:r>
            <a:endParaRPr lang="ar-SA"/>
          </a:p>
        </p:txBody>
      </p:sp>
      <p:sp>
        <p:nvSpPr>
          <p:cNvPr id="4" name="عنصر نائب للتذييل 3"/>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5" name="عنصر نائب لرقم الشريحة 4"/>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579162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ar-SA" smtClean="0"/>
              <a:t>07/09/34</a:t>
            </a:r>
            <a:endParaRPr lang="ar-SA"/>
          </a:p>
        </p:txBody>
      </p:sp>
      <p:sp>
        <p:nvSpPr>
          <p:cNvPr id="3" name="عنصر نائب للتذييل 2"/>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4" name="عنصر نائب لرقم الشريحة 3"/>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3163269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158235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a:t>
            </a:fld>
            <a:endParaRPr lang="ar-SA"/>
          </a:p>
        </p:txBody>
      </p:sp>
    </p:spTree>
    <p:extLst>
      <p:ext uri="{BB962C8B-B14F-4D97-AF65-F5344CB8AC3E}">
        <p14:creationId xmlns:p14="http://schemas.microsoft.com/office/powerpoint/2010/main" val="3992058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alpha val="40000"/>
              </a:srgbClr>
            </a:gs>
            <a:gs pos="17999">
              <a:srgbClr val="FEE7F2"/>
            </a:gs>
            <a:gs pos="36000">
              <a:srgbClr val="FAC77D"/>
            </a:gs>
            <a:gs pos="61000">
              <a:srgbClr val="FBA97D"/>
            </a:gs>
            <a:gs pos="82001">
              <a:srgbClr val="FBD49C"/>
            </a:gs>
            <a:gs pos="100000">
              <a:srgbClr val="FEE7F2"/>
            </a:gs>
          </a:gsLst>
          <a:lin ang="135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r>
              <a:rPr lang="ar-SA" smtClean="0"/>
              <a:t>07/09/34</a:t>
            </a:r>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10B28DA-E7C2-4E77-ACC7-0E47847E6DBD}" type="slidenum">
              <a:rPr lang="ar-SA" smtClean="0"/>
              <a:t>‹#›</a:t>
            </a:fld>
            <a:endParaRPr lang="ar-SA"/>
          </a:p>
        </p:txBody>
      </p:sp>
    </p:spTree>
    <p:extLst>
      <p:ext uri="{BB962C8B-B14F-4D97-AF65-F5344CB8AC3E}">
        <p14:creationId xmlns:p14="http://schemas.microsoft.com/office/powerpoint/2010/main" val="22850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404664"/>
            <a:ext cx="7772400" cy="1470025"/>
          </a:xfrm>
        </p:spPr>
        <p:style>
          <a:lnRef idx="1">
            <a:schemeClr val="accent6"/>
          </a:lnRef>
          <a:fillRef idx="2">
            <a:schemeClr val="accent6"/>
          </a:fillRef>
          <a:effectRef idx="1">
            <a:schemeClr val="accent6"/>
          </a:effectRef>
          <a:fontRef idx="minor">
            <a:schemeClr val="dk1"/>
          </a:fontRef>
        </p:style>
        <p:txBody>
          <a:bodyPr/>
          <a:lstStyle/>
          <a:p>
            <a:r>
              <a:rPr lang="ar-SA" dirty="0" smtClean="0"/>
              <a:t>مفسدات الصوم</a:t>
            </a:r>
            <a:endParaRPr lang="ar-SA" dirty="0"/>
          </a:p>
        </p:txBody>
      </p:sp>
      <p:sp>
        <p:nvSpPr>
          <p:cNvPr id="3" name="عنوان فرعي 2"/>
          <p:cNvSpPr>
            <a:spLocks noGrp="1"/>
          </p:cNvSpPr>
          <p:nvPr>
            <p:ph type="subTitle" idx="1"/>
          </p:nvPr>
        </p:nvSpPr>
        <p:spPr>
          <a:xfrm>
            <a:off x="1259632" y="1916832"/>
            <a:ext cx="6400800" cy="864096"/>
          </a:xfrm>
        </p:spPr>
        <p:style>
          <a:lnRef idx="1">
            <a:schemeClr val="accent2"/>
          </a:lnRef>
          <a:fillRef idx="2">
            <a:schemeClr val="accent2"/>
          </a:fillRef>
          <a:effectRef idx="1">
            <a:schemeClr val="accent2"/>
          </a:effectRef>
          <a:fontRef idx="minor">
            <a:schemeClr val="dk1"/>
          </a:fontRef>
        </p:style>
        <p:txBody>
          <a:bodyPr/>
          <a:lstStyle/>
          <a:p>
            <a:r>
              <a:rPr lang="ar-SA" b="1" dirty="0" smtClean="0">
                <a:solidFill>
                  <a:schemeClr val="tx1"/>
                </a:solidFill>
              </a:rPr>
              <a:t>سبعةُ </a:t>
            </a:r>
            <a:r>
              <a:rPr lang="ar-SA" b="1" dirty="0">
                <a:solidFill>
                  <a:schemeClr val="tx1"/>
                </a:solidFill>
              </a:rPr>
              <a:t>أنْواع:</a:t>
            </a:r>
            <a:endParaRPr lang="en-US" b="1" dirty="0">
              <a:solidFill>
                <a:schemeClr val="tx1"/>
              </a:solidFill>
            </a:endParaRPr>
          </a:p>
          <a:p>
            <a:endParaRPr lang="ar-SA" b="1" dirty="0">
              <a:solidFill>
                <a:schemeClr val="tx1"/>
              </a:solidFill>
            </a:endParaRPr>
          </a:p>
        </p:txBody>
      </p:sp>
      <p:graphicFrame>
        <p:nvGraphicFramePr>
          <p:cNvPr id="4" name="رسم تخطيطي 3"/>
          <p:cNvGraphicFramePr/>
          <p:nvPr>
            <p:extLst>
              <p:ext uri="{D42A27DB-BD31-4B8C-83A1-F6EECF244321}">
                <p14:modId xmlns:p14="http://schemas.microsoft.com/office/powerpoint/2010/main" val="56475615"/>
              </p:ext>
            </p:extLst>
          </p:nvPr>
        </p:nvGraphicFramePr>
        <p:xfrm>
          <a:off x="539552" y="2996952"/>
          <a:ext cx="8136904" cy="3487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a:xfrm>
            <a:off x="827584" y="476672"/>
            <a:ext cx="2895600" cy="365125"/>
          </a:xfrm>
        </p:spPr>
        <p:txBody>
          <a:bodyPr/>
          <a:lstStyle/>
          <a:p>
            <a:r>
              <a:rPr lang="ar-SA" b="1" dirty="0" smtClean="0">
                <a:solidFill>
                  <a:schemeClr val="tx1"/>
                </a:solidFill>
              </a:rPr>
              <a:t>من كتاب مجالس شهر رمضان لابن عثيمين رحمه الله            إعداد: د أبوزيد مكي</a:t>
            </a:r>
            <a:endParaRPr lang="ar-SA" b="1" dirty="0">
              <a:solidFill>
                <a:schemeClr val="tx1"/>
              </a:solidFill>
            </a:endParaRPr>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1</a:t>
            </a:fld>
            <a:endParaRPr lang="ar-SA"/>
          </a:p>
        </p:txBody>
      </p:sp>
    </p:spTree>
    <p:extLst>
      <p:ext uri="{BB962C8B-B14F-4D97-AF65-F5344CB8AC3E}">
        <p14:creationId xmlns:p14="http://schemas.microsoft.com/office/powerpoint/2010/main" val="784322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40000"/>
              <a:lumOff val="60000"/>
            </a:schemeClr>
          </a:solidFill>
        </p:spPr>
        <p:txBody>
          <a:bodyPr/>
          <a:lstStyle/>
          <a:p>
            <a:r>
              <a:rPr lang="ar-SA" dirty="0" smtClean="0"/>
              <a:t>تنبه</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r>
              <a:rPr lang="ar-SA" b="1" dirty="0"/>
              <a:t> </a:t>
            </a:r>
            <a:r>
              <a:rPr lang="ar-SA" b="1" dirty="0" smtClean="0"/>
              <a:t>  </a:t>
            </a:r>
            <a:r>
              <a:rPr lang="ar-SA" b="1" dirty="0"/>
              <a:t>إنْ كان الصائمُ يخشى على نفْسِه من الإِنزالِ بالتقبيلِ ونحوِه أو مِنَ التدَرُّج بذلك إلى الجماعِ لعدمِ قوَّتِهِ على كَبْحِ شَهْوَتِهِ </a:t>
            </a:r>
            <a:endParaRPr lang="ar-SA" b="1" dirty="0" smtClean="0"/>
          </a:p>
          <a:p>
            <a:endParaRPr lang="ar-SA" b="1" dirty="0"/>
          </a:p>
          <a:p>
            <a:r>
              <a:rPr lang="ar-SA" b="1" dirty="0" smtClean="0"/>
              <a:t>  فإنَّ </a:t>
            </a:r>
            <a:r>
              <a:rPr lang="ar-SA" b="1" dirty="0"/>
              <a:t>التقبيلَ ونَحْوَه يحرم حينئذٍ سَداً للذَّريعةِ</a:t>
            </a:r>
            <a:r>
              <a:rPr lang="ar-SA" b="1" dirty="0" smtClean="0"/>
              <a:t>،</a:t>
            </a:r>
          </a:p>
          <a:p>
            <a:r>
              <a:rPr lang="ar-SA" b="1" dirty="0" smtClean="0"/>
              <a:t> </a:t>
            </a:r>
            <a:r>
              <a:rPr lang="ar-SA" b="1" dirty="0"/>
              <a:t>وَصوناً لصيامه عن الفسادِ</a:t>
            </a:r>
            <a:r>
              <a:rPr lang="ar-SA" b="1" dirty="0" smtClean="0"/>
              <a:t>،</a:t>
            </a:r>
          </a:p>
          <a:p>
            <a:endParaRPr lang="ar-SA" b="1" dirty="0"/>
          </a:p>
          <a:p>
            <a:r>
              <a:rPr lang="ar-SA" b="1" dirty="0" smtClean="0"/>
              <a:t> </a:t>
            </a:r>
            <a:r>
              <a:rPr lang="ar-SA" b="1" dirty="0"/>
              <a:t>ولذلك أمر النبي صلى الله عليه وسلّم </a:t>
            </a:r>
            <a:r>
              <a:rPr lang="ar-SA" b="1" dirty="0" smtClean="0"/>
              <a:t>المتوضئ </a:t>
            </a:r>
            <a:r>
              <a:rPr lang="ar-SA" b="1" dirty="0"/>
              <a:t>بالمبالغة في الاستنشاق إلا أن يكون صائماً خوفاً من تسرب الماء إلى جوفه.</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10</a:t>
            </a:fld>
            <a:endParaRPr lang="ar-SA"/>
          </a:p>
        </p:txBody>
      </p:sp>
    </p:spTree>
    <p:extLst>
      <p:ext uri="{BB962C8B-B14F-4D97-AF65-F5344CB8AC3E}">
        <p14:creationId xmlns:p14="http://schemas.microsoft.com/office/powerpoint/2010/main" val="1991748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حكم الإِنزالُ </a:t>
            </a:r>
            <a:r>
              <a:rPr lang="ar-SA" b="1" dirty="0"/>
              <a:t>بالاحتلام أو بالتَّفْكير</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ar-SA" b="1" dirty="0" smtClean="0"/>
              <a:t>وأمَّا </a:t>
            </a:r>
            <a:r>
              <a:rPr lang="ar-SA" b="1" dirty="0"/>
              <a:t>الإِنزالُ بالاحتلام أو بالتَّفْكير المجرَّدِ عن العمل فلا يُفَطِّر لأنَّ الاحتلامَ بغيرِ اختيارِ الصائَم. </a:t>
            </a:r>
            <a:endParaRPr lang="ar-SA" b="1" dirty="0" smtClean="0"/>
          </a:p>
          <a:p>
            <a:endParaRPr lang="ar-SA" b="1" dirty="0"/>
          </a:p>
          <a:p>
            <a:endParaRPr lang="ar-SA" b="1" dirty="0" smtClean="0"/>
          </a:p>
          <a:p>
            <a:r>
              <a:rPr lang="ar-SA" b="1" dirty="0" smtClean="0"/>
              <a:t>وأمَّا </a:t>
            </a:r>
            <a:r>
              <a:rPr lang="ar-SA" b="1" dirty="0"/>
              <a:t>التَفكيرُ فمعفوٌ عنه لقولِه صلى الله عليه وسلّم: «إنَّ الله تَجَاوزَ عن أمَتِي ما حدَّثَتْ به أنْفُسَهَا ما لم تَعْملْ أوْ تتكلمْ»، متفق عليه.</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11</a:t>
            </a:fld>
            <a:endParaRPr lang="ar-SA"/>
          </a:p>
        </p:txBody>
      </p:sp>
    </p:spTree>
    <p:extLst>
      <p:ext uri="{BB962C8B-B14F-4D97-AF65-F5344CB8AC3E}">
        <p14:creationId xmlns:p14="http://schemas.microsoft.com/office/powerpoint/2010/main" val="136931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المفسد الثالث</a:t>
            </a:r>
            <a:r>
              <a:rPr lang="ar-SA" b="1" dirty="0"/>
              <a:t>: الأكلُ أو الشربُ</a:t>
            </a:r>
            <a:endParaRPr lang="ar-SA" dirty="0"/>
          </a:p>
        </p:txBody>
      </p:sp>
      <p:sp>
        <p:nvSpPr>
          <p:cNvPr id="3" name="عنصر نائب للمحتوى 2"/>
          <p:cNvSpPr>
            <a:spLocks noGrp="1"/>
          </p:cNvSpPr>
          <p:nvPr>
            <p:ph idx="1"/>
          </p:nvPr>
        </p:nvSpPr>
        <p:spPr>
          <a:xfrm>
            <a:off x="3419872" y="1600200"/>
            <a:ext cx="5266928" cy="4525963"/>
          </a:xfrm>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ar-SA" b="1" dirty="0"/>
              <a:t>الثالث: الأكلُ أو الشربُ</a:t>
            </a:r>
            <a:r>
              <a:rPr lang="ar-SA" b="1" dirty="0" smtClean="0"/>
              <a:t>،</a:t>
            </a:r>
          </a:p>
          <a:p>
            <a:r>
              <a:rPr lang="ar-SA" b="1" dirty="0" smtClean="0"/>
              <a:t> </a:t>
            </a:r>
            <a:r>
              <a:rPr lang="ar-SA" b="1" dirty="0"/>
              <a:t>وهو إيصالُ الطَّعامِ أو الشراب إلى الْجَوْف من طريقِ الْفَمِ أو الأنفِ أيَّاً كان نوعُ المأكولُ أو المَشروب، </a:t>
            </a:r>
            <a:endParaRPr lang="ar-SA" b="1" dirty="0" smtClean="0"/>
          </a:p>
          <a:p>
            <a:endParaRPr lang="ar-SA" b="1" dirty="0"/>
          </a:p>
          <a:p>
            <a:r>
              <a:rPr lang="ar-SA" b="1" dirty="0" smtClean="0"/>
              <a:t>لقوله </a:t>
            </a:r>
            <a:r>
              <a:rPr lang="ar-SA" b="1" dirty="0"/>
              <a:t>تعالى: {وَكُلُواْ وَاشْرَبُواْ حَتَّى يَتَبَيَّنَ لَكُمُ الْخَيْطُ الأَبْيَضُ مِنَ الْخَيْطِ الأَسْوَدِ مِنَ الْفَجْرِ ثُمَّ أَتِمُّواْ الصِّيَامَ إِلَى الَّليْلِ } [البقرة: 187</a:t>
            </a:r>
            <a:r>
              <a:rPr lang="ar-SA" b="1" dirty="0" smtClean="0"/>
              <a:t>]</a:t>
            </a:r>
            <a:endParaRPr lang="ar-SA" dirty="0"/>
          </a:p>
        </p:txBody>
      </p:sp>
      <p:graphicFrame>
        <p:nvGraphicFramePr>
          <p:cNvPr id="4" name="رسم تخطيطي 3"/>
          <p:cNvGraphicFramePr/>
          <p:nvPr>
            <p:extLst>
              <p:ext uri="{D42A27DB-BD31-4B8C-83A1-F6EECF244321}">
                <p14:modId xmlns:p14="http://schemas.microsoft.com/office/powerpoint/2010/main" val="107852503"/>
              </p:ext>
            </p:extLst>
          </p:nvPr>
        </p:nvGraphicFramePr>
        <p:xfrm>
          <a:off x="467544" y="1628800"/>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12</a:t>
            </a:fld>
            <a:endParaRPr lang="ar-SA"/>
          </a:p>
        </p:txBody>
      </p:sp>
    </p:spTree>
    <p:extLst>
      <p:ext uri="{BB962C8B-B14F-4D97-AF65-F5344CB8AC3E}">
        <p14:creationId xmlns:p14="http://schemas.microsoft.com/office/powerpoint/2010/main" val="671600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حكم السَّعُوط </a:t>
            </a:r>
            <a:r>
              <a:rPr lang="ar-SA" b="1" dirty="0"/>
              <a:t>في الأنْفِ</a:t>
            </a:r>
            <a:endParaRPr lang="ar-SA" dirty="0"/>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ar-SA" b="1" dirty="0" smtClean="0"/>
              <a:t>والسَّعُوط </a:t>
            </a:r>
            <a:r>
              <a:rPr lang="ar-SA" b="1" dirty="0"/>
              <a:t>في الأنْفِ كالأكل </a:t>
            </a:r>
            <a:r>
              <a:rPr lang="ar-SA" b="1" dirty="0" smtClean="0"/>
              <a:t>والشرب</a:t>
            </a:r>
          </a:p>
          <a:p>
            <a:endParaRPr lang="ar-SA" b="1" dirty="0"/>
          </a:p>
          <a:p>
            <a:r>
              <a:rPr lang="ar-SA" b="1" dirty="0" smtClean="0"/>
              <a:t> </a:t>
            </a:r>
            <a:r>
              <a:rPr lang="ar-SA" b="1" dirty="0"/>
              <a:t>لقوله صلى الله عليه وسلّم في حديث لَقِيْط بن صبرة: «وبالِغْ في الاستنشاقَ، إلاَّ أن تكون صائماً</a:t>
            </a:r>
            <a:r>
              <a:rPr lang="ar-SA" b="1" dirty="0" smtClean="0"/>
              <a:t>»،</a:t>
            </a:r>
          </a:p>
          <a:p>
            <a:r>
              <a:rPr lang="ar-SA" b="1" dirty="0" smtClean="0"/>
              <a:t> </a:t>
            </a:r>
            <a:r>
              <a:rPr lang="ar-SA" b="1" dirty="0"/>
              <a:t>رواه الخمسة وصححه الترمذي. </a:t>
            </a:r>
            <a:endParaRPr lang="ar-SA" b="1" dirty="0" smtClean="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13</a:t>
            </a:fld>
            <a:endParaRPr lang="ar-SA"/>
          </a:p>
        </p:txBody>
      </p:sp>
    </p:spTree>
    <p:extLst>
      <p:ext uri="{BB962C8B-B14F-4D97-AF65-F5344CB8AC3E}">
        <p14:creationId xmlns:p14="http://schemas.microsoft.com/office/powerpoint/2010/main" val="1523550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حكم شم </a:t>
            </a:r>
            <a:r>
              <a:rPr lang="ar-SA" b="1" dirty="0"/>
              <a:t>الروائح</a:t>
            </a:r>
            <a:endParaRPr lang="ar-SA" dirty="0"/>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endParaRPr lang="ar-SA" b="1" dirty="0"/>
          </a:p>
          <a:p>
            <a:r>
              <a:rPr lang="ar-SA" b="1" dirty="0" smtClean="0"/>
              <a:t> </a:t>
            </a:r>
            <a:r>
              <a:rPr lang="ar-SA" b="1" dirty="0"/>
              <a:t>شم الروائح </a:t>
            </a:r>
            <a:r>
              <a:rPr lang="ar-SA" b="1" dirty="0" smtClean="0"/>
              <a:t>لا </a:t>
            </a:r>
            <a:r>
              <a:rPr lang="ar-SA" b="1" dirty="0"/>
              <a:t>يفطِّر لأنه ليس للرائحة جرم يدخل إلى الجوف.</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14</a:t>
            </a:fld>
            <a:endParaRPr lang="ar-SA"/>
          </a:p>
        </p:txBody>
      </p:sp>
    </p:spTree>
    <p:extLst>
      <p:ext uri="{BB962C8B-B14F-4D97-AF65-F5344CB8AC3E}">
        <p14:creationId xmlns:p14="http://schemas.microsoft.com/office/powerpoint/2010/main" val="248512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a:bodyPr>
          <a:lstStyle/>
          <a:p>
            <a:r>
              <a:rPr lang="ar-SA" b="1" dirty="0" smtClean="0"/>
              <a:t>المفسد الرابع</a:t>
            </a:r>
            <a:r>
              <a:rPr lang="ar-SA" b="1" dirty="0"/>
              <a:t>: ما كان بمَعْنَى الأكْلِ </a:t>
            </a:r>
            <a:r>
              <a:rPr lang="ar-SA" b="1" dirty="0" smtClean="0"/>
              <a:t>والشربِ</a:t>
            </a:r>
            <a:endParaRPr lang="ar-SA" dirty="0"/>
          </a:p>
        </p:txBody>
      </p:sp>
      <p:sp>
        <p:nvSpPr>
          <p:cNvPr id="3" name="عنصر نائب للمحتوى 2"/>
          <p:cNvSpPr>
            <a:spLocks noGrp="1"/>
          </p:cNvSpPr>
          <p:nvPr>
            <p:ph idx="1"/>
          </p:nvPr>
        </p:nvSpPr>
        <p:spPr>
          <a:xfrm>
            <a:off x="3419872" y="1600200"/>
            <a:ext cx="5266928" cy="4997152"/>
          </a:xfrm>
        </p:spPr>
        <p:style>
          <a:lnRef idx="1">
            <a:schemeClr val="dk1"/>
          </a:lnRef>
          <a:fillRef idx="2">
            <a:schemeClr val="dk1"/>
          </a:fillRef>
          <a:effectRef idx="1">
            <a:schemeClr val="dk1"/>
          </a:effectRef>
          <a:fontRef idx="minor">
            <a:schemeClr val="dk1"/>
          </a:fontRef>
        </p:style>
        <p:txBody>
          <a:bodyPr/>
          <a:lstStyle/>
          <a:p>
            <a:r>
              <a:rPr lang="ar-SA" b="1" dirty="0"/>
              <a:t>الرابع: ما كان بمَعْنَى الأكْلِ </a:t>
            </a:r>
            <a:r>
              <a:rPr lang="ar-SA" b="1" dirty="0" smtClean="0"/>
              <a:t>والشربِ</a:t>
            </a:r>
          </a:p>
          <a:p>
            <a:endParaRPr lang="ar-SA" b="1" dirty="0"/>
          </a:p>
          <a:p>
            <a:r>
              <a:rPr lang="ar-SA" b="1" dirty="0"/>
              <a:t> </a:t>
            </a:r>
            <a:r>
              <a:rPr lang="ar-SA" b="1" dirty="0" smtClean="0"/>
              <a:t>  الإِبُر المغذِّيةُ الَّتِي يُكتَفَى بها عن الأكل والشرب فإذا تناوَلها أفْطَر لأنها وإنْ لم تكن أكْلاً وشرباً حَقِيْقةً، فإنَّها بمعناهُما، فَثَبَت لها حُكمهما. </a:t>
            </a:r>
            <a:endParaRPr lang="ar-SA" dirty="0" smtClean="0"/>
          </a:p>
          <a:p>
            <a:endParaRPr lang="ar-SA" dirty="0"/>
          </a:p>
        </p:txBody>
      </p:sp>
      <p:graphicFrame>
        <p:nvGraphicFramePr>
          <p:cNvPr id="4" name="رسم تخطيطي 3"/>
          <p:cNvGraphicFramePr/>
          <p:nvPr>
            <p:extLst>
              <p:ext uri="{D42A27DB-BD31-4B8C-83A1-F6EECF244321}">
                <p14:modId xmlns:p14="http://schemas.microsoft.com/office/powerpoint/2010/main" val="107852503"/>
              </p:ext>
            </p:extLst>
          </p:nvPr>
        </p:nvGraphicFramePr>
        <p:xfrm>
          <a:off x="467544" y="1628800"/>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15</a:t>
            </a:fld>
            <a:endParaRPr lang="ar-SA"/>
          </a:p>
        </p:txBody>
      </p:sp>
    </p:spTree>
    <p:extLst>
      <p:ext uri="{BB962C8B-B14F-4D97-AF65-F5344CB8AC3E}">
        <p14:creationId xmlns:p14="http://schemas.microsoft.com/office/powerpoint/2010/main" val="3965006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حكم الإِبرُ </a:t>
            </a:r>
            <a:r>
              <a:rPr lang="ar-SA" b="1" dirty="0"/>
              <a:t>غير المُغَذِّيةِ</a:t>
            </a:r>
            <a:endParaRPr lang="ar-SA" dirty="0"/>
          </a:p>
        </p:txBody>
      </p:sp>
      <p:sp>
        <p:nvSpPr>
          <p:cNvPr id="3" name="عنصر نائب للمحتوى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ar-SA" b="1" dirty="0"/>
              <a:t> </a:t>
            </a:r>
            <a:r>
              <a:rPr lang="ar-SA" b="1" dirty="0" smtClean="0"/>
              <a:t>   </a:t>
            </a:r>
            <a:r>
              <a:rPr lang="ar-SA" b="1" dirty="0" smtClean="0"/>
              <a:t> </a:t>
            </a:r>
            <a:r>
              <a:rPr lang="ar-SA" b="1" dirty="0"/>
              <a:t>الإِبرُ غير المُغَذِّيةِ </a:t>
            </a:r>
            <a:r>
              <a:rPr lang="ar-SA" b="1" dirty="0" smtClean="0"/>
              <a:t>: </a:t>
            </a:r>
            <a:r>
              <a:rPr lang="ar-SA" b="1" dirty="0"/>
              <a:t>غيرُ </a:t>
            </a:r>
            <a:r>
              <a:rPr lang="ar-SA" b="1" dirty="0" smtClean="0"/>
              <a:t>مُفَطِّرةٍ.</a:t>
            </a:r>
          </a:p>
          <a:p>
            <a:pPr marL="0" indent="0">
              <a:buNone/>
            </a:pPr>
            <a:r>
              <a:rPr lang="ar-SA" b="1" dirty="0" smtClean="0"/>
              <a:t> </a:t>
            </a:r>
            <a:r>
              <a:rPr lang="ar-SA" b="1" dirty="0"/>
              <a:t>سواءٌ تَنَاولها عن طريق العَضَلاتِ أو عن طريق الَعُرُوقِ حَتَّى ولو وجدَ حرارتها في حلْقِهِ فإنَّها لا </a:t>
            </a:r>
            <a:r>
              <a:rPr lang="ar-SA" b="1" dirty="0" smtClean="0"/>
              <a:t>تُفْطِّرَ</a:t>
            </a:r>
          </a:p>
          <a:p>
            <a:pPr marL="0" indent="0">
              <a:buNone/>
            </a:pPr>
            <a:r>
              <a:rPr lang="ar-SA" b="1" dirty="0" smtClean="0"/>
              <a:t> </a:t>
            </a:r>
            <a:r>
              <a:rPr lang="ar-SA" b="1" dirty="0"/>
              <a:t>لأنها ليست أكلاً ولا شُرباً ولا بمعناهما، </a:t>
            </a:r>
            <a:endParaRPr lang="ar-SA" b="1" dirty="0" smtClean="0"/>
          </a:p>
          <a:p>
            <a:pPr marL="0" indent="0">
              <a:buNone/>
            </a:pPr>
            <a:r>
              <a:rPr lang="ar-SA" b="1" dirty="0" smtClean="0"/>
              <a:t>فلا </a:t>
            </a:r>
            <a:r>
              <a:rPr lang="ar-SA" b="1" dirty="0"/>
              <a:t>يثْبت لها حُكمهما، ولا عِبْرةَ بوجودِ الطَّعْمِ في الحلْقِ في غير الأكل والشربِ</a:t>
            </a:r>
            <a:r>
              <a:rPr lang="ar-SA" b="1" dirty="0" smtClean="0"/>
              <a:t>،</a:t>
            </a:r>
          </a:p>
          <a:p>
            <a:pPr marL="0" indent="0">
              <a:buNone/>
            </a:pPr>
            <a:r>
              <a:rPr lang="ar-SA" b="1" dirty="0" smtClean="0"/>
              <a:t> </a:t>
            </a:r>
            <a:r>
              <a:rPr lang="ar-SA" b="1" dirty="0"/>
              <a:t>ولذا قال فُقُهاؤنا: لو لَطخَ باطنِ قَدمِهِ بِحَنْظَلٍ فوجد طعْمَه في حلقِه لم </a:t>
            </a:r>
            <a:r>
              <a:rPr lang="ar-SA" b="1" dirty="0" smtClean="0"/>
              <a:t>يُفْطِر</a:t>
            </a:r>
            <a:r>
              <a:rPr lang="ar-SA" b="1" dirty="0"/>
              <a:t>.</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16</a:t>
            </a:fld>
            <a:endParaRPr lang="ar-SA"/>
          </a:p>
        </p:txBody>
      </p:sp>
    </p:spTree>
    <p:extLst>
      <p:ext uri="{BB962C8B-B14F-4D97-AF65-F5344CB8AC3E}">
        <p14:creationId xmlns:p14="http://schemas.microsoft.com/office/powerpoint/2010/main" val="4031673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dirty="0" smtClean="0"/>
              <a:t>حكم حقن </a:t>
            </a:r>
            <a:r>
              <a:rPr lang="ar-SA" dirty="0"/>
              <a:t>الدم</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ar-SA" dirty="0" smtClean="0"/>
              <a:t>حقن </a:t>
            </a:r>
            <a:r>
              <a:rPr lang="ar-SA" dirty="0"/>
              <a:t>الدم لا يفطر لأنه ليس أكلاً ولا شراباً ولا بمعناهما والأصل بقاء صحة الصوم حتى يتبين فساده ومن القواعد المقررة أن اليقين لا يزول بالشك.</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17</a:t>
            </a:fld>
            <a:endParaRPr lang="ar-SA"/>
          </a:p>
        </p:txBody>
      </p:sp>
    </p:spTree>
    <p:extLst>
      <p:ext uri="{BB962C8B-B14F-4D97-AF65-F5344CB8AC3E}">
        <p14:creationId xmlns:p14="http://schemas.microsoft.com/office/powerpoint/2010/main" val="144004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المفسد الخامسُ</a:t>
            </a:r>
            <a:r>
              <a:rPr lang="ar-SA" b="1" dirty="0"/>
              <a:t>: إخْراجُ الدَّمِ بالحجامةِ</a:t>
            </a:r>
            <a:endParaRPr lang="ar-SA" dirty="0"/>
          </a:p>
        </p:txBody>
      </p:sp>
      <p:sp>
        <p:nvSpPr>
          <p:cNvPr id="3" name="عنصر نائب للمحتوى 2"/>
          <p:cNvSpPr>
            <a:spLocks noGrp="1"/>
          </p:cNvSpPr>
          <p:nvPr>
            <p:ph idx="1"/>
          </p:nvPr>
        </p:nvSpPr>
        <p:spPr>
          <a:xfrm>
            <a:off x="3131840" y="1628800"/>
            <a:ext cx="5493296" cy="4525963"/>
          </a:xfrm>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ar-SA" b="1" dirty="0"/>
              <a:t>الخامسُ: إخْراجُ الدَّمِ بالحجامةِ</a:t>
            </a:r>
            <a:r>
              <a:rPr lang="ar-SA" b="1" dirty="0" smtClean="0"/>
              <a:t>،</a:t>
            </a:r>
          </a:p>
          <a:p>
            <a:endParaRPr lang="ar-SA" b="1" dirty="0"/>
          </a:p>
          <a:p>
            <a:r>
              <a:rPr lang="ar-SA" b="1" dirty="0" smtClean="0"/>
              <a:t> </a:t>
            </a:r>
            <a:r>
              <a:rPr lang="ar-SA" b="1" dirty="0"/>
              <a:t>لقولِ النبي صلى الله عليه وسلّم: «أفْطَر الحاجِمُ والمَحْجُومُ</a:t>
            </a:r>
            <a:r>
              <a:rPr lang="ar-SA" b="1" dirty="0" smtClean="0"/>
              <a:t>»،</a:t>
            </a:r>
          </a:p>
          <a:p>
            <a:r>
              <a:rPr lang="ar-SA" b="1" dirty="0" smtClean="0"/>
              <a:t> </a:t>
            </a:r>
            <a:r>
              <a:rPr lang="ar-SA" b="1" dirty="0"/>
              <a:t>رواه أحمد وأبو داود من حديث شَدَّاد بن أوْسٍ، قال البخاريُّ: ليس في البابِ أصَحُّ منه. </a:t>
            </a:r>
            <a:endParaRPr lang="ar-SA" b="1" dirty="0" smtClean="0"/>
          </a:p>
          <a:p>
            <a:r>
              <a:rPr lang="ar-SA" b="1" dirty="0" smtClean="0"/>
              <a:t>وهذا </a:t>
            </a:r>
            <a:r>
              <a:rPr lang="ar-SA" b="1" dirty="0"/>
              <a:t>مذهبُ الإِمام أحمدَ وأكْثر فقهاءِ الحديث. </a:t>
            </a:r>
            <a:endParaRPr lang="ar-SA" dirty="0"/>
          </a:p>
        </p:txBody>
      </p:sp>
      <p:graphicFrame>
        <p:nvGraphicFramePr>
          <p:cNvPr id="4" name="رسم تخطيطي 3"/>
          <p:cNvGraphicFramePr/>
          <p:nvPr>
            <p:extLst>
              <p:ext uri="{D42A27DB-BD31-4B8C-83A1-F6EECF244321}">
                <p14:modId xmlns:p14="http://schemas.microsoft.com/office/powerpoint/2010/main" val="4243771944"/>
              </p:ext>
            </p:extLst>
          </p:nvPr>
        </p:nvGraphicFramePr>
        <p:xfrm>
          <a:off x="179512" y="1556792"/>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18</a:t>
            </a:fld>
            <a:endParaRPr lang="ar-SA"/>
          </a:p>
        </p:txBody>
      </p:sp>
    </p:spTree>
    <p:extLst>
      <p:ext uri="{BB962C8B-B14F-4D97-AF65-F5344CB8AC3E}">
        <p14:creationId xmlns:p14="http://schemas.microsoft.com/office/powerpoint/2010/main" val="881217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حكم إخراجِ </a:t>
            </a:r>
            <a:r>
              <a:rPr lang="ar-SA" b="1" dirty="0"/>
              <a:t>الدَّمِ </a:t>
            </a:r>
            <a:r>
              <a:rPr lang="ar-SA" b="1" dirty="0" smtClean="0"/>
              <a:t>بالفصد</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r>
              <a:rPr lang="ar-SA" b="1" dirty="0" smtClean="0"/>
              <a:t>وفي </a:t>
            </a:r>
            <a:r>
              <a:rPr lang="ar-SA" b="1" dirty="0"/>
              <a:t>معنى إخراجِ الدَّمِ </a:t>
            </a:r>
            <a:r>
              <a:rPr lang="ar-SA" b="1" dirty="0" smtClean="0"/>
              <a:t>بالحجامِة: </a:t>
            </a:r>
            <a:r>
              <a:rPr lang="ar-SA" b="1" dirty="0"/>
              <a:t>إخراجه بالفصد ونحوه مما يُؤَثِّر على البدن كتأثير الحجامة </a:t>
            </a:r>
            <a:r>
              <a:rPr lang="ar-SA" b="1" dirty="0"/>
              <a:t>.</a:t>
            </a:r>
            <a:r>
              <a:rPr lang="ar-SA" b="1" dirty="0" smtClean="0"/>
              <a:t> </a:t>
            </a:r>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19</a:t>
            </a:fld>
            <a:endParaRPr lang="ar-SA"/>
          </a:p>
        </p:txBody>
      </p:sp>
    </p:spTree>
    <p:extLst>
      <p:ext uri="{BB962C8B-B14F-4D97-AF65-F5344CB8AC3E}">
        <p14:creationId xmlns:p14="http://schemas.microsoft.com/office/powerpoint/2010/main" val="2454114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SA" dirty="0" smtClean="0"/>
              <a:t>أصول المفطرات: الجماع والأكل والشرب</a:t>
            </a:r>
            <a:endParaRPr lang="ar-SA" dirty="0"/>
          </a:p>
        </p:txBody>
      </p:sp>
      <p:sp>
        <p:nvSpPr>
          <p:cNvPr id="3" name="عنصر نائب للمحتوى 2"/>
          <p:cNvSpPr>
            <a:spLocks noGrp="1"/>
          </p:cNvSpPr>
          <p:nvPr>
            <p:ph idx="1"/>
          </p:nvPr>
        </p:nvSpPr>
        <p:spPr>
          <a:xfrm>
            <a:off x="3203848" y="1600200"/>
            <a:ext cx="5482952" cy="4525963"/>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ar-SA" b="1" dirty="0" smtClean="0"/>
              <a:t>قال </a:t>
            </a:r>
            <a:r>
              <a:rPr lang="ar-SA" b="1" dirty="0"/>
              <a:t>الله تعالى: </a:t>
            </a:r>
            <a:endParaRPr lang="ar-SA" b="1" dirty="0" smtClean="0"/>
          </a:p>
          <a:p>
            <a:r>
              <a:rPr lang="ar-SA" b="1" dirty="0" smtClean="0"/>
              <a:t>{فالان </a:t>
            </a:r>
            <a:r>
              <a:rPr lang="ar-SA" b="1" dirty="0"/>
              <a:t>بَـاشِرُوهُنَّ وَابْتَغُواْ مَا كَتَبَ اللَّهُ لَكُمْ </a:t>
            </a:r>
            <a:endParaRPr lang="ar-SA" b="1" dirty="0" smtClean="0"/>
          </a:p>
          <a:p>
            <a:endParaRPr lang="ar-SA" b="1" dirty="0"/>
          </a:p>
          <a:p>
            <a:r>
              <a:rPr lang="ar-SA" b="1" dirty="0" smtClean="0"/>
              <a:t>وَكُلُواْ وَاشْرَبُواْ</a:t>
            </a:r>
          </a:p>
          <a:p>
            <a:endParaRPr lang="ar-SA" b="1" dirty="0" smtClean="0"/>
          </a:p>
          <a:p>
            <a:r>
              <a:rPr lang="ar-SA" b="1" dirty="0" smtClean="0"/>
              <a:t> </a:t>
            </a:r>
            <a:r>
              <a:rPr lang="ar-SA" b="1" dirty="0"/>
              <a:t>حَتَّى يَتَبَيَّنَ لَكُمُ الْخَيْطُ الأَبْيَضُ مِنَ الْخَيْطِ الأَسْوَدِ مِنَ الْفَجْرِ ثُمَّ أَتِمُّواْ الصِّيَامَ إِلَى الَّليْلِ } </a:t>
            </a:r>
            <a:endParaRPr lang="ar-SA" b="1" dirty="0" smtClean="0"/>
          </a:p>
          <a:p>
            <a:endParaRPr lang="ar-SA" b="1" dirty="0"/>
          </a:p>
          <a:p>
            <a:r>
              <a:rPr lang="ar-SA" b="1" dirty="0" smtClean="0"/>
              <a:t>[</a:t>
            </a:r>
            <a:r>
              <a:rPr lang="ar-SA" b="1" dirty="0"/>
              <a:t>البقرة: 187]. ذكَرَ الله في هذه الآيةِ الكريمةِ  أصُولَ مُفَطِّراتِ الصومِ </a:t>
            </a:r>
            <a:endParaRPr lang="ar-SA" b="1" dirty="0" smtClean="0"/>
          </a:p>
          <a:p>
            <a:endParaRPr lang="ar-SA" b="1" dirty="0"/>
          </a:p>
          <a:p>
            <a:r>
              <a:rPr lang="ar-SA" b="1" dirty="0" smtClean="0"/>
              <a:t>وذكَر </a:t>
            </a:r>
            <a:r>
              <a:rPr lang="ar-SA" b="1" dirty="0"/>
              <a:t>النبيُّ صلى الله عليه وسلّم في السُّنَّةِ تمامَ ذلك.</a:t>
            </a:r>
            <a:endParaRPr lang="en-US" dirty="0"/>
          </a:p>
          <a:p>
            <a:endParaRPr lang="ar-SA" dirty="0"/>
          </a:p>
        </p:txBody>
      </p:sp>
      <p:graphicFrame>
        <p:nvGraphicFramePr>
          <p:cNvPr id="4" name="رسم تخطيطي 3"/>
          <p:cNvGraphicFramePr/>
          <p:nvPr>
            <p:extLst>
              <p:ext uri="{D42A27DB-BD31-4B8C-83A1-F6EECF244321}">
                <p14:modId xmlns:p14="http://schemas.microsoft.com/office/powerpoint/2010/main" val="2636727855"/>
              </p:ext>
            </p:extLst>
          </p:nvPr>
        </p:nvGraphicFramePr>
        <p:xfrm>
          <a:off x="32945" y="1844824"/>
          <a:ext cx="302433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2</a:t>
            </a:fld>
            <a:endParaRPr lang="ar-SA"/>
          </a:p>
        </p:txBody>
      </p:sp>
    </p:spTree>
    <p:extLst>
      <p:ext uri="{BB962C8B-B14F-4D97-AF65-F5344CB8AC3E}">
        <p14:creationId xmlns:p14="http://schemas.microsoft.com/office/powerpoint/2010/main" val="336047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normAutofit/>
          </a:bodyPr>
          <a:lstStyle/>
          <a:p>
            <a:r>
              <a:rPr lang="ar-SA" b="1" dirty="0" smtClean="0"/>
              <a:t>حكم تبرع الصائم</a:t>
            </a:r>
            <a:r>
              <a:rPr lang="ar-SA" dirty="0" smtClean="0"/>
              <a:t> </a:t>
            </a:r>
            <a:r>
              <a:rPr lang="ar-SA" b="1" dirty="0" smtClean="0"/>
              <a:t>بالدم</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endParaRPr lang="ar-SA" b="1" dirty="0"/>
          </a:p>
          <a:p>
            <a:r>
              <a:rPr lang="ar-SA" b="1" dirty="0"/>
              <a:t> </a:t>
            </a:r>
            <a:r>
              <a:rPr lang="ar-SA" b="1" dirty="0" smtClean="0"/>
              <a:t> </a:t>
            </a:r>
            <a:r>
              <a:rPr lang="ar-SA" b="1" dirty="0" smtClean="0"/>
              <a:t>لا </a:t>
            </a:r>
            <a:r>
              <a:rPr lang="ar-SA" b="1" dirty="0"/>
              <a:t>يجُوزُ للصائم صوماً واجباً أن يتبرعَ بإخراج دمه الكثير الَّذِي يؤثر على البدن تأثير الحجامة </a:t>
            </a:r>
            <a:endParaRPr lang="ar-SA" b="1" dirty="0" smtClean="0"/>
          </a:p>
          <a:p>
            <a:endParaRPr lang="ar-SA" b="1" dirty="0"/>
          </a:p>
          <a:p>
            <a:r>
              <a:rPr lang="ar-SA" b="1" dirty="0" smtClean="0"/>
              <a:t>  إلا </a:t>
            </a:r>
            <a:r>
              <a:rPr lang="ar-SA" b="1" dirty="0"/>
              <a:t>أن يوجدَ مضطرٌ له لا تندفعُ ضرورته إلا به، </a:t>
            </a:r>
            <a:endParaRPr lang="ar-SA" b="1" dirty="0" smtClean="0"/>
          </a:p>
          <a:p>
            <a:r>
              <a:rPr lang="ar-SA" b="1" dirty="0" smtClean="0"/>
              <a:t>ولا </a:t>
            </a:r>
            <a:r>
              <a:rPr lang="ar-SA" b="1" dirty="0"/>
              <a:t>ضرر على الصائم بسحب الدم منه </a:t>
            </a:r>
            <a:endParaRPr lang="ar-SA" b="1" dirty="0" smtClean="0"/>
          </a:p>
          <a:p>
            <a:r>
              <a:rPr lang="ar-SA" b="1" dirty="0" smtClean="0"/>
              <a:t>فيجوز </a:t>
            </a:r>
            <a:r>
              <a:rPr lang="ar-SA" b="1" dirty="0"/>
              <a:t>للضرورة، </a:t>
            </a:r>
            <a:r>
              <a:rPr lang="ar-SA" sz="4400" b="1" dirty="0"/>
              <a:t>ويفطر ذلك اليوم ويقضي</a:t>
            </a:r>
            <a:r>
              <a:rPr lang="ar-SA" b="1" dirty="0"/>
              <a:t>. </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20</a:t>
            </a:fld>
            <a:endParaRPr lang="ar-SA"/>
          </a:p>
        </p:txBody>
      </p:sp>
    </p:spTree>
    <p:extLst>
      <p:ext uri="{BB962C8B-B14F-4D97-AF65-F5344CB8AC3E}">
        <p14:creationId xmlns:p14="http://schemas.microsoft.com/office/powerpoint/2010/main" val="4268048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dirty="0" smtClean="0"/>
              <a:t>حكم خروج الدم بالرعاف ونحوه </a:t>
            </a:r>
            <a:endParaRPr lang="ar-SA" dirty="0"/>
          </a:p>
        </p:txBody>
      </p:sp>
      <p:sp>
        <p:nvSpPr>
          <p:cNvPr id="3" name="عنصر نائب للمحتوى 2"/>
          <p:cNvSpPr>
            <a:spLocks noGrp="1"/>
          </p:cNvSpPr>
          <p:nvPr>
            <p:ph idx="1"/>
          </p:nvPr>
        </p:nvSpPr>
        <p:spPr>
          <a:xfrm>
            <a:off x="457200" y="1600200"/>
            <a:ext cx="8229600" cy="4925144"/>
          </a:xfrm>
        </p:spPr>
        <p:style>
          <a:lnRef idx="1">
            <a:schemeClr val="dk1"/>
          </a:lnRef>
          <a:fillRef idx="2">
            <a:schemeClr val="dk1"/>
          </a:fillRef>
          <a:effectRef idx="1">
            <a:schemeClr val="dk1"/>
          </a:effectRef>
          <a:fontRef idx="minor">
            <a:schemeClr val="dk1"/>
          </a:fontRef>
        </p:style>
        <p:txBody>
          <a:bodyPr>
            <a:normAutofit fontScale="92500" lnSpcReduction="20000"/>
          </a:bodyPr>
          <a:lstStyle/>
          <a:p>
            <a:r>
              <a:rPr lang="ar-SA" b="1" dirty="0" smtClean="0"/>
              <a:t>وأما </a:t>
            </a:r>
            <a:r>
              <a:rPr lang="ar-SA" b="1" dirty="0"/>
              <a:t>خروج الدم </a:t>
            </a:r>
            <a:r>
              <a:rPr lang="ar-SA" b="1" dirty="0" smtClean="0"/>
              <a:t>بالرُّعافِ</a:t>
            </a:r>
          </a:p>
          <a:p>
            <a:r>
              <a:rPr lang="ar-SA" b="1" dirty="0" smtClean="0"/>
              <a:t> </a:t>
            </a:r>
            <a:r>
              <a:rPr lang="ar-SA" b="1" dirty="0"/>
              <a:t>أو السعال </a:t>
            </a:r>
            <a:endParaRPr lang="ar-SA" b="1" dirty="0" smtClean="0"/>
          </a:p>
          <a:p>
            <a:r>
              <a:rPr lang="ar-SA" b="1" dirty="0" smtClean="0"/>
              <a:t>أو الباسور</a:t>
            </a:r>
          </a:p>
          <a:p>
            <a:r>
              <a:rPr lang="ar-SA" b="1" dirty="0" smtClean="0"/>
              <a:t> </a:t>
            </a:r>
            <a:r>
              <a:rPr lang="ar-SA" b="1" dirty="0"/>
              <a:t>أو قلع السن </a:t>
            </a:r>
            <a:endParaRPr lang="ar-SA" b="1" dirty="0" smtClean="0"/>
          </a:p>
          <a:p>
            <a:r>
              <a:rPr lang="ar-SA" b="1" dirty="0" smtClean="0"/>
              <a:t>أو </a:t>
            </a:r>
            <a:r>
              <a:rPr lang="ar-SA" b="1" dirty="0"/>
              <a:t>شق </a:t>
            </a:r>
            <a:r>
              <a:rPr lang="ar-SA" b="1" dirty="0" smtClean="0"/>
              <a:t>الجرح</a:t>
            </a:r>
          </a:p>
          <a:p>
            <a:r>
              <a:rPr lang="ar-SA" b="1" dirty="0" smtClean="0"/>
              <a:t> </a:t>
            </a:r>
            <a:r>
              <a:rPr lang="ar-SA" b="1" dirty="0"/>
              <a:t>أو تحليل </a:t>
            </a:r>
            <a:r>
              <a:rPr lang="ar-SA" b="1" dirty="0" smtClean="0"/>
              <a:t>الدم</a:t>
            </a:r>
          </a:p>
          <a:p>
            <a:r>
              <a:rPr lang="ar-SA" b="1" dirty="0" smtClean="0"/>
              <a:t> </a:t>
            </a:r>
            <a:r>
              <a:rPr lang="ar-SA" b="1" dirty="0"/>
              <a:t>أو غرز الإِبرة </a:t>
            </a:r>
            <a:r>
              <a:rPr lang="ar-SA" b="1" dirty="0" smtClean="0"/>
              <a:t>ونحوها</a:t>
            </a:r>
          </a:p>
          <a:p>
            <a:r>
              <a:rPr lang="ar-SA" b="1" dirty="0" smtClean="0"/>
              <a:t> </a:t>
            </a:r>
            <a:r>
              <a:rPr lang="ar-SA" b="1" dirty="0"/>
              <a:t>فلا يفطر </a:t>
            </a:r>
            <a:endParaRPr lang="ar-SA" b="1" dirty="0" smtClean="0"/>
          </a:p>
          <a:p>
            <a:r>
              <a:rPr lang="ar-SA" b="1" dirty="0" smtClean="0"/>
              <a:t>لأنه </a:t>
            </a:r>
            <a:r>
              <a:rPr lang="ar-SA" b="1" dirty="0"/>
              <a:t>ليس بحجامة ولا بمعناها </a:t>
            </a:r>
            <a:endParaRPr lang="ar-SA" b="1" dirty="0" smtClean="0"/>
          </a:p>
          <a:p>
            <a:r>
              <a:rPr lang="ar-SA" b="1" dirty="0" smtClean="0"/>
              <a:t>إذا </a:t>
            </a:r>
            <a:r>
              <a:rPr lang="ar-SA" b="1" dirty="0"/>
              <a:t>لا يؤثر في البدن كتأثيرِ الحجامةِ.</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21</a:t>
            </a:fld>
            <a:endParaRPr lang="ar-SA"/>
          </a:p>
        </p:txBody>
      </p:sp>
    </p:spTree>
    <p:extLst>
      <p:ext uri="{BB962C8B-B14F-4D97-AF65-F5344CB8AC3E}">
        <p14:creationId xmlns:p14="http://schemas.microsoft.com/office/powerpoint/2010/main" val="1386431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المفسد السادسُ</a:t>
            </a:r>
            <a:r>
              <a:rPr lang="ar-SA" b="1" dirty="0"/>
              <a:t>: التَّقَيُّؤ عَمْداً</a:t>
            </a:r>
            <a:endParaRPr lang="ar-SA" dirty="0"/>
          </a:p>
        </p:txBody>
      </p:sp>
      <p:sp>
        <p:nvSpPr>
          <p:cNvPr id="3" name="عنصر نائب للمحتوى 2"/>
          <p:cNvSpPr>
            <a:spLocks noGrp="1"/>
          </p:cNvSpPr>
          <p:nvPr>
            <p:ph idx="1"/>
          </p:nvPr>
        </p:nvSpPr>
        <p:spPr>
          <a:xfrm>
            <a:off x="2987824" y="1600200"/>
            <a:ext cx="5698976" cy="4997152"/>
          </a:xfrm>
        </p:spPr>
        <p:style>
          <a:lnRef idx="1">
            <a:schemeClr val="dk1"/>
          </a:lnRef>
          <a:fillRef idx="2">
            <a:schemeClr val="dk1"/>
          </a:fillRef>
          <a:effectRef idx="1">
            <a:schemeClr val="dk1"/>
          </a:effectRef>
          <a:fontRef idx="minor">
            <a:schemeClr val="dk1"/>
          </a:fontRef>
        </p:style>
        <p:txBody>
          <a:bodyPr>
            <a:normAutofit fontScale="70000" lnSpcReduction="20000"/>
          </a:bodyPr>
          <a:lstStyle/>
          <a:p>
            <a:r>
              <a:rPr lang="ar-SA" b="1" dirty="0"/>
              <a:t>السادسُ: التَّقَيُّؤ عَمْداً </a:t>
            </a:r>
            <a:endParaRPr lang="ar-SA" b="1" dirty="0" smtClean="0"/>
          </a:p>
          <a:p>
            <a:r>
              <a:rPr lang="ar-SA" b="1" dirty="0" smtClean="0"/>
              <a:t>وهو </a:t>
            </a:r>
            <a:r>
              <a:rPr lang="ar-SA" b="1" dirty="0"/>
              <a:t>إخراجُ ما في المَعِدةِ من طعام أو شرابٍ عن طريق الْفَم</a:t>
            </a:r>
            <a:r>
              <a:rPr lang="ar-SA" b="1" dirty="0" smtClean="0"/>
              <a:t>،</a:t>
            </a:r>
          </a:p>
          <a:p>
            <a:endParaRPr lang="ar-SA" b="1" dirty="0"/>
          </a:p>
          <a:p>
            <a:r>
              <a:rPr lang="ar-SA" b="1" dirty="0" smtClean="0"/>
              <a:t> </a:t>
            </a:r>
            <a:r>
              <a:rPr lang="ar-SA" b="1" dirty="0"/>
              <a:t>لقول النبي صلى الله عليه وسلّم: «منْ ذَرَعه الْقَيءُ فليس عليه قضاءٌ ومَن استقاء عمداً فلْيَقض»، </a:t>
            </a:r>
            <a:endParaRPr lang="ar-SA" b="1" dirty="0" smtClean="0"/>
          </a:p>
          <a:p>
            <a:r>
              <a:rPr lang="ar-SA" b="1" dirty="0" smtClean="0"/>
              <a:t>رواه </a:t>
            </a:r>
            <a:r>
              <a:rPr lang="ar-SA" b="1" dirty="0"/>
              <a:t>الخمسة إلا النسائيَّ وصححه الحاكم </a:t>
            </a:r>
            <a:endParaRPr lang="ar-SA" b="1" dirty="0" smtClean="0"/>
          </a:p>
          <a:p>
            <a:endParaRPr lang="ar-SA" b="1" dirty="0"/>
          </a:p>
          <a:p>
            <a:r>
              <a:rPr lang="ar-SA" b="1" dirty="0" smtClean="0"/>
              <a:t>ومَعْنَى </a:t>
            </a:r>
            <a:r>
              <a:rPr lang="ar-SA" b="1" dirty="0"/>
              <a:t>ذرعه </a:t>
            </a:r>
            <a:r>
              <a:rPr lang="ar-SA" b="1" dirty="0" smtClean="0"/>
              <a:t>غَلَبه</a:t>
            </a:r>
          </a:p>
          <a:p>
            <a:r>
              <a:rPr lang="ar-SA" b="1" dirty="0" smtClean="0"/>
              <a:t>ويفطر </a:t>
            </a:r>
            <a:r>
              <a:rPr lang="ar-SA" b="1" dirty="0"/>
              <a:t>إذا تعمد القيء إما بالفعل كعصر بطنه أو غمز حلقه </a:t>
            </a:r>
            <a:endParaRPr lang="ar-SA" b="1" dirty="0" smtClean="0"/>
          </a:p>
          <a:p>
            <a:r>
              <a:rPr lang="ar-SA" b="1" dirty="0" smtClean="0"/>
              <a:t>أو </a:t>
            </a:r>
            <a:r>
              <a:rPr lang="ar-SA" b="1" dirty="0"/>
              <a:t>بالشم مثل أن يشم شيئاً ليقيء به </a:t>
            </a:r>
            <a:endParaRPr lang="ar-SA" b="1" dirty="0" smtClean="0"/>
          </a:p>
          <a:p>
            <a:r>
              <a:rPr lang="ar-SA" b="1" dirty="0" smtClean="0"/>
              <a:t>أو </a:t>
            </a:r>
            <a:r>
              <a:rPr lang="ar-SA" b="1" dirty="0"/>
              <a:t>بالنظر كأن يتعمد النظر إلى شيء ليقيء </a:t>
            </a:r>
            <a:r>
              <a:rPr lang="ar-SA" b="1" dirty="0" smtClean="0"/>
              <a:t>به</a:t>
            </a:r>
          </a:p>
          <a:p>
            <a:r>
              <a:rPr lang="ar-SA" b="1" dirty="0" smtClean="0"/>
              <a:t> </a:t>
            </a:r>
            <a:r>
              <a:rPr lang="ar-SA" b="1" dirty="0"/>
              <a:t>فيُفْطِرُ بذلك </a:t>
            </a:r>
            <a:r>
              <a:rPr lang="ar-SA" b="1" dirty="0" smtClean="0"/>
              <a:t>كلِّه.</a:t>
            </a:r>
            <a:endParaRPr lang="ar-SA" b="1" dirty="0"/>
          </a:p>
          <a:p>
            <a:endParaRPr lang="ar-SA" b="1" dirty="0" smtClean="0"/>
          </a:p>
          <a:p>
            <a:endParaRPr lang="ar-SA" dirty="0"/>
          </a:p>
        </p:txBody>
      </p:sp>
      <p:graphicFrame>
        <p:nvGraphicFramePr>
          <p:cNvPr id="4" name="رسم تخطيطي 3"/>
          <p:cNvGraphicFramePr/>
          <p:nvPr>
            <p:extLst>
              <p:ext uri="{D42A27DB-BD31-4B8C-83A1-F6EECF244321}">
                <p14:modId xmlns:p14="http://schemas.microsoft.com/office/powerpoint/2010/main" val="2192120681"/>
              </p:ext>
            </p:extLst>
          </p:nvPr>
        </p:nvGraphicFramePr>
        <p:xfrm>
          <a:off x="179512" y="1628800"/>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22</a:t>
            </a:fld>
            <a:endParaRPr lang="ar-SA"/>
          </a:p>
        </p:txBody>
      </p:sp>
    </p:spTree>
    <p:extLst>
      <p:ext uri="{BB962C8B-B14F-4D97-AF65-F5344CB8AC3E}">
        <p14:creationId xmlns:p14="http://schemas.microsoft.com/office/powerpoint/2010/main" val="3592517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dirty="0" smtClean="0"/>
              <a:t>حكم </a:t>
            </a:r>
            <a:r>
              <a:rPr lang="ar-SA" b="1" dirty="0"/>
              <a:t>القيءُ بدونِ سببٍ منه </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endParaRPr lang="ar-SA" b="1" dirty="0"/>
          </a:p>
          <a:p>
            <a:r>
              <a:rPr lang="ar-SA" b="1" dirty="0" smtClean="0"/>
              <a:t> </a:t>
            </a:r>
            <a:r>
              <a:rPr lang="ar-SA" b="1" dirty="0"/>
              <a:t> </a:t>
            </a:r>
            <a:r>
              <a:rPr lang="ar-SA" b="1" dirty="0" smtClean="0"/>
              <a:t> </a:t>
            </a:r>
            <a:r>
              <a:rPr lang="ar-SA" b="1" dirty="0" smtClean="0"/>
              <a:t>إذَا </a:t>
            </a:r>
            <a:r>
              <a:rPr lang="ar-SA" b="1" dirty="0"/>
              <a:t>حصلَ القيءُ بدونِ سببٍ منه فإنَّه لا يَضرُّ</a:t>
            </a:r>
            <a:r>
              <a:rPr lang="ar-SA" b="1" dirty="0" smtClean="0"/>
              <a:t>،</a:t>
            </a:r>
          </a:p>
          <a:p>
            <a:endParaRPr lang="ar-SA" b="1" dirty="0"/>
          </a:p>
          <a:p>
            <a:r>
              <a:rPr lang="ar-SA" b="1" dirty="0" smtClean="0"/>
              <a:t> </a:t>
            </a:r>
            <a:r>
              <a:rPr lang="ar-SA" b="1" dirty="0"/>
              <a:t>وإذا راجت مَعِدتُهُ لَمْ يلزمْه مَنْعُ القَيءِ لأنَّ ذلك يَضُرُّه </a:t>
            </a:r>
            <a:endParaRPr lang="ar-SA" b="1" dirty="0" smtClean="0"/>
          </a:p>
          <a:p>
            <a:r>
              <a:rPr lang="ar-SA" b="1" dirty="0" smtClean="0"/>
              <a:t>ولكنْ </a:t>
            </a:r>
            <a:r>
              <a:rPr lang="ar-SA" b="1" dirty="0"/>
              <a:t>يتركُه فلا يحاولُ القيءَ ولا منْعَه.</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23</a:t>
            </a:fld>
            <a:endParaRPr lang="ar-SA"/>
          </a:p>
        </p:txBody>
      </p:sp>
    </p:spTree>
    <p:extLst>
      <p:ext uri="{BB962C8B-B14F-4D97-AF65-F5344CB8AC3E}">
        <p14:creationId xmlns:p14="http://schemas.microsoft.com/office/powerpoint/2010/main" val="17958267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المفسد السابعُ</a:t>
            </a:r>
            <a:r>
              <a:rPr lang="ar-SA" b="1" dirty="0"/>
              <a:t>: خروجُ دمِ الْحَيْضَ والنِّفَاسِ</a:t>
            </a:r>
            <a:endParaRPr lang="ar-SA" dirty="0"/>
          </a:p>
        </p:txBody>
      </p:sp>
      <p:sp>
        <p:nvSpPr>
          <p:cNvPr id="3" name="عنصر نائب للمحتوى 2"/>
          <p:cNvSpPr>
            <a:spLocks noGrp="1"/>
          </p:cNvSpPr>
          <p:nvPr>
            <p:ph idx="1"/>
          </p:nvPr>
        </p:nvSpPr>
        <p:spPr>
          <a:xfrm>
            <a:off x="2987824" y="1600200"/>
            <a:ext cx="5698976" cy="4525963"/>
          </a:xfrm>
        </p:spPr>
        <p:style>
          <a:lnRef idx="1">
            <a:schemeClr val="dk1"/>
          </a:lnRef>
          <a:fillRef idx="2">
            <a:schemeClr val="dk1"/>
          </a:fillRef>
          <a:effectRef idx="1">
            <a:schemeClr val="dk1"/>
          </a:effectRef>
          <a:fontRef idx="minor">
            <a:schemeClr val="dk1"/>
          </a:fontRef>
        </p:style>
        <p:txBody>
          <a:bodyPr>
            <a:normAutofit fontScale="92500" lnSpcReduction="20000"/>
          </a:bodyPr>
          <a:lstStyle/>
          <a:p>
            <a:r>
              <a:rPr lang="ar-SA" b="1" dirty="0"/>
              <a:t>السابعُ: خروجُ دمِ الْحَيْضَ والنِّفَاسِ</a:t>
            </a:r>
            <a:r>
              <a:rPr lang="ar-SA" b="1" dirty="0" smtClean="0"/>
              <a:t>،</a:t>
            </a:r>
          </a:p>
          <a:p>
            <a:r>
              <a:rPr lang="ar-SA" b="1" dirty="0" smtClean="0"/>
              <a:t> </a:t>
            </a:r>
            <a:r>
              <a:rPr lang="ar-SA" b="1" dirty="0"/>
              <a:t>لقولِ النبي صلى الله عليه وسلّم في المَرْأةِ أليس إذا حاضت لم تُصَلِّ ولم تَصُمْ؟ </a:t>
            </a:r>
            <a:endParaRPr lang="ar-SA" b="1" dirty="0" smtClean="0"/>
          </a:p>
          <a:p>
            <a:endParaRPr lang="ar-SA" b="1" dirty="0"/>
          </a:p>
          <a:p>
            <a:r>
              <a:rPr lang="ar-SA" b="1" dirty="0" smtClean="0"/>
              <a:t> فمتى </a:t>
            </a:r>
            <a:r>
              <a:rPr lang="ar-SA" b="1" dirty="0"/>
              <a:t>رأتْ دمَ الْحَيْض أو النِّفاس فَسدَ صومُها سَواءٌ في أوَّل النهارِ أمْ في آخرِهِ ولو قبل الغُروبِ بَلَحظةٍ </a:t>
            </a:r>
            <a:endParaRPr lang="ar-SA" b="1" dirty="0" smtClean="0"/>
          </a:p>
          <a:p>
            <a:endParaRPr lang="ar-SA" b="1" dirty="0"/>
          </a:p>
          <a:p>
            <a:r>
              <a:rPr lang="ar-SA" b="1" dirty="0" smtClean="0"/>
              <a:t>وإنْ </a:t>
            </a:r>
            <a:r>
              <a:rPr lang="ar-SA" b="1" dirty="0"/>
              <a:t>أحَسَّتْ بانتقال الدَّمِ ولم يَبْرُزْ إلاَّ بعد الغروبِ فصومُها صحيحٌ.</a:t>
            </a:r>
            <a:endParaRPr lang="en-US" dirty="0"/>
          </a:p>
          <a:p>
            <a:endParaRPr lang="ar-SA" dirty="0"/>
          </a:p>
        </p:txBody>
      </p:sp>
      <p:graphicFrame>
        <p:nvGraphicFramePr>
          <p:cNvPr id="4" name="رسم تخطيطي 3"/>
          <p:cNvGraphicFramePr/>
          <p:nvPr>
            <p:extLst>
              <p:ext uri="{D42A27DB-BD31-4B8C-83A1-F6EECF244321}">
                <p14:modId xmlns:p14="http://schemas.microsoft.com/office/powerpoint/2010/main" val="2577998990"/>
              </p:ext>
            </p:extLst>
          </p:nvPr>
        </p:nvGraphicFramePr>
        <p:xfrm>
          <a:off x="107504" y="1484784"/>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24</a:t>
            </a:fld>
            <a:endParaRPr lang="ar-SA"/>
          </a:p>
        </p:txBody>
      </p:sp>
    </p:spTree>
    <p:extLst>
      <p:ext uri="{BB962C8B-B14F-4D97-AF65-F5344CB8AC3E}">
        <p14:creationId xmlns:p14="http://schemas.microsoft.com/office/powerpoint/2010/main" val="2569082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dirty="0" smtClean="0"/>
              <a:t>حكم تناول المفطرات</a:t>
            </a:r>
            <a:endParaRPr lang="ar-SA" dirty="0"/>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ar-SA" b="1" dirty="0"/>
              <a:t> </a:t>
            </a:r>
            <a:r>
              <a:rPr lang="ar-SA" b="1" dirty="0" smtClean="0"/>
              <a:t>1- </a:t>
            </a:r>
            <a:r>
              <a:rPr lang="ar-SA" b="1" dirty="0" smtClean="0"/>
              <a:t>يحرمُ </a:t>
            </a:r>
            <a:r>
              <a:rPr lang="ar-SA" b="1" dirty="0"/>
              <a:t>على الصائمِ تناوُلُ هذه المفُطِّراتِ إن كان صَومُه واجباً كصومِ رمضان والكفارةِ </a:t>
            </a:r>
            <a:r>
              <a:rPr lang="ar-SA" b="1" dirty="0" smtClean="0"/>
              <a:t>والنَّذْرِ</a:t>
            </a:r>
          </a:p>
          <a:p>
            <a:r>
              <a:rPr lang="ar-SA" b="1" dirty="0" smtClean="0"/>
              <a:t> </a:t>
            </a:r>
            <a:r>
              <a:rPr lang="ar-SA" b="1" dirty="0"/>
              <a:t>إلا أن يكون له عذرٌ يبيح الفطرَ كسفرٍ ومرضٍ ونحوهما </a:t>
            </a:r>
            <a:r>
              <a:rPr lang="ar-SA" b="1" dirty="0" smtClean="0"/>
              <a:t>لأن </a:t>
            </a:r>
            <a:r>
              <a:rPr lang="ar-SA" b="1" dirty="0"/>
              <a:t>من تلبَّس بواجبٍ لزمه إتمامُه إلا لعذرٍ </a:t>
            </a:r>
            <a:r>
              <a:rPr lang="ar-SA" b="1" dirty="0" smtClean="0"/>
              <a:t>صحيح. </a:t>
            </a:r>
          </a:p>
          <a:p>
            <a:r>
              <a:rPr lang="ar-SA" dirty="0" smtClean="0"/>
              <a:t>2-</a:t>
            </a:r>
            <a:r>
              <a:rPr lang="ar-SA" b="1" dirty="0"/>
              <a:t>ثم إن من تناولها في نهارِ رمضانَ لغيِر عذرٍ وجب عليه الإِمساكُ بقيةَ اليوم والقضاءُ </a:t>
            </a:r>
          </a:p>
          <a:p>
            <a:r>
              <a:rPr lang="ar-SA" b="1" dirty="0"/>
              <a:t>وإلا لزمه القضاء دونَ الإِمساك. </a:t>
            </a:r>
            <a:endParaRPr lang="ar-SA" b="1" dirty="0" smtClean="0"/>
          </a:p>
          <a:p>
            <a:r>
              <a:rPr lang="ar-SA" b="1" dirty="0" smtClean="0"/>
              <a:t>3-</a:t>
            </a:r>
            <a:r>
              <a:rPr lang="ar-SA" b="1" dirty="0"/>
              <a:t>أما إن كان صومُه تطوعاً فإنه يجوز له الفطرُ ولو بدون عذر لكن الأولى الإِتمام.</a:t>
            </a:r>
            <a:endParaRPr lang="en-US" dirty="0"/>
          </a:p>
          <a:p>
            <a:endParaRPr lang="ar-SA" b="1"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25</a:t>
            </a:fld>
            <a:endParaRPr lang="ar-SA"/>
          </a:p>
        </p:txBody>
      </p:sp>
    </p:spTree>
    <p:extLst>
      <p:ext uri="{BB962C8B-B14F-4D97-AF65-F5344CB8AC3E}">
        <p14:creationId xmlns:p14="http://schemas.microsoft.com/office/powerpoint/2010/main" val="32610317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dirty="0" smtClean="0"/>
              <a:t>شروط الفطر بالمفسدات</a:t>
            </a:r>
            <a:endParaRPr lang="ar-SA" dirty="0"/>
          </a:p>
        </p:txBody>
      </p:sp>
      <p:sp>
        <p:nvSpPr>
          <p:cNvPr id="3" name="عنصر نائب للمحتوى 2"/>
          <p:cNvSpPr>
            <a:spLocks noGrp="1"/>
          </p:cNvSpPr>
          <p:nvPr>
            <p:ph idx="1"/>
          </p:nvPr>
        </p:nvSpPr>
        <p:spPr>
          <a:xfrm>
            <a:off x="2771800" y="1600200"/>
            <a:ext cx="5915000" cy="4525963"/>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r>
              <a:rPr lang="ar-SA" b="1" dirty="0" smtClean="0"/>
              <a:t>المُفطِّراتِ </a:t>
            </a:r>
            <a:r>
              <a:rPr lang="ar-SA" b="1" dirty="0"/>
              <a:t>السابقةَ ما عدا الحيضَ والنِّفاس، </a:t>
            </a:r>
            <a:endParaRPr lang="ar-SA" b="1" dirty="0" smtClean="0"/>
          </a:p>
          <a:p>
            <a:r>
              <a:rPr lang="ar-SA" b="1" dirty="0" smtClean="0"/>
              <a:t>وهي </a:t>
            </a:r>
            <a:r>
              <a:rPr lang="ar-SA" b="1" dirty="0"/>
              <a:t>الجماعُ والإِنزالُ بالمباشرةِ </a:t>
            </a:r>
            <a:endParaRPr lang="ar-SA" b="1" dirty="0" smtClean="0"/>
          </a:p>
          <a:p>
            <a:r>
              <a:rPr lang="ar-SA" b="1" dirty="0" smtClean="0"/>
              <a:t>والأكلُ </a:t>
            </a:r>
            <a:r>
              <a:rPr lang="ar-SA" b="1" dirty="0"/>
              <a:t>والشربُ وما </a:t>
            </a:r>
            <a:r>
              <a:rPr lang="ar-SA" b="1" dirty="0" smtClean="0"/>
              <a:t>بمعناهما</a:t>
            </a:r>
          </a:p>
          <a:p>
            <a:r>
              <a:rPr lang="ar-SA" b="1" dirty="0" smtClean="0"/>
              <a:t> </a:t>
            </a:r>
            <a:r>
              <a:rPr lang="ar-SA" b="1" dirty="0"/>
              <a:t>والحجامةُ والقيءُ </a:t>
            </a:r>
            <a:endParaRPr lang="ar-SA" b="1" dirty="0" smtClean="0"/>
          </a:p>
          <a:p>
            <a:r>
              <a:rPr lang="ar-SA" b="1" dirty="0" smtClean="0"/>
              <a:t>لاَ </a:t>
            </a:r>
            <a:r>
              <a:rPr lang="ar-SA" b="1" dirty="0"/>
              <a:t>يُفطِّرُ الصائمَ شَيءٌ منها إلاَّ إذا تَنَاولها </a:t>
            </a:r>
            <a:r>
              <a:rPr lang="ar-SA" b="1" dirty="0" smtClean="0"/>
              <a:t>:</a:t>
            </a:r>
          </a:p>
          <a:p>
            <a:r>
              <a:rPr lang="ar-SA" b="1" dirty="0" smtClean="0"/>
              <a:t>1-</a:t>
            </a:r>
            <a:r>
              <a:rPr lang="ar-SA" b="1" dirty="0" smtClean="0"/>
              <a:t>عالماً</a:t>
            </a:r>
          </a:p>
          <a:p>
            <a:r>
              <a:rPr lang="ar-SA" b="1" dirty="0" smtClean="0"/>
              <a:t>2-</a:t>
            </a:r>
            <a:r>
              <a:rPr lang="ar-SA" b="1" dirty="0" smtClean="0"/>
              <a:t> ذاكرِاً</a:t>
            </a:r>
          </a:p>
          <a:p>
            <a:r>
              <a:rPr lang="ar-SA" b="1" dirty="0" smtClean="0"/>
              <a:t>3-</a:t>
            </a:r>
            <a:r>
              <a:rPr lang="ar-SA" b="1" dirty="0" smtClean="0"/>
              <a:t> </a:t>
            </a:r>
            <a:r>
              <a:rPr lang="ar-SA" b="1" dirty="0"/>
              <a:t>مختاراً </a:t>
            </a:r>
            <a:endParaRPr lang="ar-SA" b="1" dirty="0" smtClean="0"/>
          </a:p>
          <a:p>
            <a:r>
              <a:rPr lang="ar-SA" b="1" dirty="0" smtClean="0"/>
              <a:t>فهذه </a:t>
            </a:r>
            <a:r>
              <a:rPr lang="ar-SA" b="1" dirty="0"/>
              <a:t>ثلاثة شروطٍ:</a:t>
            </a:r>
            <a:endParaRPr lang="en-US" dirty="0"/>
          </a:p>
          <a:p>
            <a:endParaRPr lang="ar-SA" dirty="0"/>
          </a:p>
        </p:txBody>
      </p:sp>
      <p:graphicFrame>
        <p:nvGraphicFramePr>
          <p:cNvPr id="4" name="رسم تخطيطي 3"/>
          <p:cNvGraphicFramePr/>
          <p:nvPr>
            <p:extLst>
              <p:ext uri="{D42A27DB-BD31-4B8C-83A1-F6EECF244321}">
                <p14:modId xmlns:p14="http://schemas.microsoft.com/office/powerpoint/2010/main" val="1495311920"/>
              </p:ext>
            </p:extLst>
          </p:nvPr>
        </p:nvGraphicFramePr>
        <p:xfrm>
          <a:off x="179512" y="1772816"/>
          <a:ext cx="25202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26</a:t>
            </a:fld>
            <a:endParaRPr lang="ar-SA"/>
          </a:p>
        </p:txBody>
      </p:sp>
    </p:spTree>
    <p:extLst>
      <p:ext uri="{BB962C8B-B14F-4D97-AF65-F5344CB8AC3E}">
        <p14:creationId xmlns:p14="http://schemas.microsoft.com/office/powerpoint/2010/main" val="3851634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SA" b="1" dirty="0"/>
              <a:t>الشرطُ </a:t>
            </a:r>
            <a:r>
              <a:rPr lang="ar-SA" b="1" dirty="0" smtClean="0"/>
              <a:t>الأوَّلُ: العلم</a:t>
            </a:r>
            <a:endParaRPr lang="ar-SA" dirty="0"/>
          </a:p>
        </p:txBody>
      </p:sp>
      <p:sp>
        <p:nvSpPr>
          <p:cNvPr id="3" name="عنصر نائب للمحتوى 2"/>
          <p:cNvSpPr>
            <a:spLocks noGrp="1"/>
          </p:cNvSpPr>
          <p:nvPr>
            <p:ph idx="1"/>
          </p:nvPr>
        </p:nvSpPr>
        <p:spPr>
          <a:xfrm>
            <a:off x="2987824" y="1556792"/>
            <a:ext cx="5781328" cy="4525963"/>
          </a:xfrm>
          <a:solidFill>
            <a:schemeClr val="accent2">
              <a:lumMod val="20000"/>
              <a:lumOff val="80000"/>
            </a:schemeClr>
          </a:solidFill>
        </p:spPr>
        <p:txBody>
          <a:bodyPr>
            <a:normAutofit lnSpcReduction="10000"/>
          </a:bodyPr>
          <a:lstStyle/>
          <a:p>
            <a:r>
              <a:rPr lang="ar-SA" b="1" dirty="0"/>
              <a:t>الشرطُ الأوَّلُ: أنْ يكونَ عالماً</a:t>
            </a:r>
            <a:r>
              <a:rPr lang="ar-SA" b="1" dirty="0" smtClean="0"/>
              <a:t>،</a:t>
            </a:r>
          </a:p>
          <a:p>
            <a:r>
              <a:rPr lang="ar-SA" b="1" dirty="0" smtClean="0"/>
              <a:t> </a:t>
            </a:r>
            <a:r>
              <a:rPr lang="ar-SA" b="1" dirty="0"/>
              <a:t>فإن كان جاهِلاً لم يُفطِرُ، </a:t>
            </a:r>
            <a:endParaRPr lang="ar-SA" b="1" dirty="0" smtClean="0"/>
          </a:p>
          <a:p>
            <a:r>
              <a:rPr lang="ar-SA" b="1" dirty="0" smtClean="0"/>
              <a:t>لقوله </a:t>
            </a:r>
            <a:r>
              <a:rPr lang="ar-SA" b="1" dirty="0"/>
              <a:t>تعالى في سورةِ البقرةِ {رَبَّنَا لاَ </a:t>
            </a:r>
            <a:r>
              <a:rPr lang="ar-SA" b="1" dirty="0" err="1"/>
              <a:t>تُؤَاخِذْنَآ</a:t>
            </a:r>
            <a:r>
              <a:rPr lang="ar-SA" b="1" dirty="0"/>
              <a:t> إِن </a:t>
            </a:r>
            <a:r>
              <a:rPr lang="ar-SA" b="1" dirty="0" err="1"/>
              <a:t>نَّسِينَآ</a:t>
            </a:r>
            <a:r>
              <a:rPr lang="ar-SA" b="1" dirty="0"/>
              <a:t> أَوْ أَخْطَأْنَا} [286] فقال الله: قد فَعَلْت</a:t>
            </a:r>
            <a:r>
              <a:rPr lang="en-US" b="1" baseline="30000" dirty="0"/>
              <a:t>[36</a:t>
            </a:r>
            <a:r>
              <a:rPr lang="en-US" b="1" baseline="30000" dirty="0" smtClean="0"/>
              <a:t>]</a:t>
            </a:r>
            <a:r>
              <a:rPr lang="ar-SA" b="1" dirty="0" smtClean="0"/>
              <a:t>، </a:t>
            </a:r>
          </a:p>
          <a:p>
            <a:endParaRPr lang="ar-SA" b="1" dirty="0"/>
          </a:p>
          <a:p>
            <a:r>
              <a:rPr lang="ar-SA" b="1" dirty="0" smtClean="0"/>
              <a:t>وقوله </a:t>
            </a:r>
            <a:r>
              <a:rPr lang="ar-SA" b="1" dirty="0"/>
              <a:t>تعالى: {وَلَيْسَ عَلَيْكُمْ جُنَاحٌ فِيمَآ أَخْطَأْتُمْ بِهِ وَلَـكِن مَّا تَعَمَّدَتْ قُلُوبُكُمْ وَكَانَ اللَّهُ غَفُوراً رَّحِيماً } [الأحزاب: 5]. </a:t>
            </a:r>
            <a:endParaRPr lang="ar-SA" dirty="0"/>
          </a:p>
        </p:txBody>
      </p:sp>
      <p:graphicFrame>
        <p:nvGraphicFramePr>
          <p:cNvPr id="4" name="رسم تخطيطي 3"/>
          <p:cNvGraphicFramePr/>
          <p:nvPr>
            <p:extLst>
              <p:ext uri="{D42A27DB-BD31-4B8C-83A1-F6EECF244321}">
                <p14:modId xmlns:p14="http://schemas.microsoft.com/office/powerpoint/2010/main" val="206779293"/>
              </p:ext>
            </p:extLst>
          </p:nvPr>
        </p:nvGraphicFramePr>
        <p:xfrm>
          <a:off x="179512" y="1772816"/>
          <a:ext cx="25202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27</a:t>
            </a:fld>
            <a:endParaRPr lang="ar-SA"/>
          </a:p>
        </p:txBody>
      </p:sp>
    </p:spTree>
    <p:extLst>
      <p:ext uri="{BB962C8B-B14F-4D97-AF65-F5344CB8AC3E}">
        <p14:creationId xmlns:p14="http://schemas.microsoft.com/office/powerpoint/2010/main" val="2270587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أنواع الجهل في الصيام</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ar-SA" b="1" dirty="0" smtClean="0"/>
              <a:t>1- الجهل بالْحُكْمَ </a:t>
            </a:r>
            <a:r>
              <a:rPr lang="ar-SA" b="1" dirty="0"/>
              <a:t>الشَّرْعِيِّ، مِثْلُ أن يظُنَّ أنَّ هذا الشيءَ غير مُفَطِّرٍ فيَفْعَلَه </a:t>
            </a:r>
            <a:r>
              <a:rPr lang="ar-SA" b="1" dirty="0" smtClean="0"/>
              <a:t>.</a:t>
            </a:r>
          </a:p>
          <a:p>
            <a:endParaRPr lang="ar-SA" b="1" dirty="0"/>
          </a:p>
          <a:p>
            <a:r>
              <a:rPr lang="ar-SA" b="1" dirty="0" smtClean="0"/>
              <a:t>2- الجهل بالحَالِ </a:t>
            </a:r>
            <a:r>
              <a:rPr lang="ar-SA" b="1" dirty="0"/>
              <a:t>أيْ بالْوقْتِ، </a:t>
            </a:r>
            <a:endParaRPr lang="ar-SA" b="1" dirty="0" smtClean="0"/>
          </a:p>
          <a:p>
            <a:r>
              <a:rPr lang="ar-SA" b="1" dirty="0" smtClean="0"/>
              <a:t>مِثْلُ </a:t>
            </a:r>
            <a:r>
              <a:rPr lang="ar-SA" b="1" dirty="0"/>
              <a:t>أن يظُنَّ أنَّ الْفَجْرَ لم يَطلُع فيأْكُلَ وهو طالِعٌ</a:t>
            </a:r>
            <a:r>
              <a:rPr lang="ar-SA" b="1" dirty="0" smtClean="0"/>
              <a:t>،</a:t>
            </a:r>
          </a:p>
          <a:p>
            <a:r>
              <a:rPr lang="ar-SA" b="1" dirty="0" smtClean="0"/>
              <a:t> </a:t>
            </a:r>
            <a:r>
              <a:rPr lang="ar-SA" b="1" dirty="0"/>
              <a:t>أو يظنَّ أنَّ الشمسَ قد غَربَتْ فيأكلَ وهي لم تَغْرُب</a:t>
            </a:r>
            <a:r>
              <a:rPr lang="ar-SA" b="1" dirty="0" smtClean="0"/>
              <a:t>،</a:t>
            </a:r>
          </a:p>
          <a:p>
            <a:r>
              <a:rPr lang="ar-SA" b="1" dirty="0" smtClean="0"/>
              <a:t> </a:t>
            </a:r>
            <a:r>
              <a:rPr lang="ar-SA" b="1" dirty="0"/>
              <a:t>فلا يُفْطِر في ذلك </a:t>
            </a:r>
            <a:r>
              <a:rPr lang="ar-SA" b="1" dirty="0" smtClean="0"/>
              <a:t>كلِّه</a:t>
            </a:r>
            <a:r>
              <a:rPr lang="ar-SA" b="1" dirty="0"/>
              <a:t>.</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28</a:t>
            </a:fld>
            <a:endParaRPr lang="ar-SA"/>
          </a:p>
        </p:txBody>
      </p:sp>
    </p:spTree>
    <p:extLst>
      <p:ext uri="{BB962C8B-B14F-4D97-AF65-F5344CB8AC3E}">
        <p14:creationId xmlns:p14="http://schemas.microsoft.com/office/powerpoint/2010/main" val="1596550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الدليل في العذر بالجهل</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85000" lnSpcReduction="10000"/>
          </a:bodyPr>
          <a:lstStyle/>
          <a:p>
            <a:r>
              <a:rPr lang="ar-SA" b="1" dirty="0"/>
              <a:t> </a:t>
            </a:r>
            <a:r>
              <a:rPr lang="ar-SA" b="1" dirty="0" smtClean="0"/>
              <a:t>  </a:t>
            </a:r>
            <a:r>
              <a:rPr lang="ar-SA" b="1" dirty="0" smtClean="0"/>
              <a:t> </a:t>
            </a:r>
            <a:r>
              <a:rPr lang="ar-SA" b="1" dirty="0"/>
              <a:t>في الصحيحين عن عَدِيِّ بن حاتِم رضي الله عنه قال: لمَّا نزَلتْ هذه </a:t>
            </a:r>
            <a:r>
              <a:rPr lang="ar-SA" b="1" dirty="0" err="1"/>
              <a:t>الاية</a:t>
            </a:r>
            <a:r>
              <a:rPr lang="ar-SA" b="1" dirty="0"/>
              <a:t>: {حَتَّى يَتَبَيَّنَ لَكُمُ الْخَيْطُ الأَبْيَضُ مِنَ الْخَيْطِ الأَسْوَدِ } [البقرة: 187] عمَدتُ إلى عِقالَين: أحَدُهما أسْودُ والآخَرُ أبْيَضُ فجعلتُهما تحت وِسادتِي وجعلتُ أنظُرُ إليهما فلما تبيَّن لِي الأبيضُ من الأسْودِ أمسكتُ، </a:t>
            </a:r>
            <a:endParaRPr lang="ar-SA" b="1" dirty="0" smtClean="0"/>
          </a:p>
          <a:p>
            <a:r>
              <a:rPr lang="ar-SA" b="1" dirty="0" smtClean="0"/>
              <a:t>فلمَّا </a:t>
            </a:r>
            <a:r>
              <a:rPr lang="ar-SA" b="1" dirty="0"/>
              <a:t>أصبحتُ غدوتُ إلى رسول الله صلى الله عليه وسلّم فأخْبرتُه بالَّذِي صَنعتُ، فقال النبيُّ صلى الله عليه وسلّم: «إنَّ وِسادَك إذنْ لعرِيضٌ إن كان الخيطُ الأبيضُ والأسودُ وسادك إنَّما ذلك بياضُ النهارِ وسوادُ الليل</a:t>
            </a:r>
            <a:r>
              <a:rPr lang="ar-SA" b="1" dirty="0" smtClean="0"/>
              <a:t>».</a:t>
            </a:r>
          </a:p>
          <a:p>
            <a:r>
              <a:rPr lang="ar-SA" b="1" dirty="0" smtClean="0"/>
              <a:t> </a:t>
            </a:r>
            <a:r>
              <a:rPr lang="ar-SA" b="1" dirty="0"/>
              <a:t>فقد أكلَ عدّي بعد طلوعِ الْفَجْر ولم يمسكْ حتى تبين له الخيطانِ ولم يأمُرُه النبيُّ صلى الله عليه وسلّم بالقضاءِ لأنه كان جاهلاً بالْحُكْمِ. </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29</a:t>
            </a:fld>
            <a:endParaRPr lang="ar-SA"/>
          </a:p>
        </p:txBody>
      </p:sp>
    </p:spTree>
    <p:extLst>
      <p:ext uri="{BB962C8B-B14F-4D97-AF65-F5344CB8AC3E}">
        <p14:creationId xmlns:p14="http://schemas.microsoft.com/office/powerpoint/2010/main" val="2306480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ar-SA" b="1" dirty="0" smtClean="0"/>
              <a:t>المفسد </a:t>
            </a:r>
            <a:r>
              <a:rPr lang="ar-SA" b="1" dirty="0" smtClean="0"/>
              <a:t>الأول: </a:t>
            </a:r>
            <a:r>
              <a:rPr lang="ar-SA" b="1" dirty="0" smtClean="0"/>
              <a:t>الجماعُ</a:t>
            </a:r>
            <a:endParaRPr lang="ar-SA" dirty="0"/>
          </a:p>
        </p:txBody>
      </p:sp>
      <p:sp>
        <p:nvSpPr>
          <p:cNvPr id="3" name="عنصر نائب للمحتوى 2"/>
          <p:cNvSpPr>
            <a:spLocks noGrp="1"/>
          </p:cNvSpPr>
          <p:nvPr>
            <p:ph idx="1"/>
          </p:nvPr>
        </p:nvSpPr>
        <p:spPr>
          <a:xfrm>
            <a:off x="3275856" y="1600200"/>
            <a:ext cx="5410944" cy="5069160"/>
          </a:xfrm>
          <a:solidFill>
            <a:schemeClr val="accent2"/>
          </a:solidFill>
        </p:spPr>
        <p:txBody>
          <a:bodyPr>
            <a:noAutofit/>
          </a:bodyPr>
          <a:lstStyle/>
          <a:p>
            <a:r>
              <a:rPr lang="ar-SA" sz="4400" b="1" dirty="0" smtClean="0"/>
              <a:t>الجماعُ</a:t>
            </a:r>
          </a:p>
          <a:p>
            <a:r>
              <a:rPr lang="ar-SA" sz="4400" b="1" dirty="0" smtClean="0"/>
              <a:t> </a:t>
            </a:r>
            <a:r>
              <a:rPr lang="ar-SA" sz="4400" b="1" dirty="0"/>
              <a:t>وهو إيلاجُ الذَّكَرِ في </a:t>
            </a:r>
            <a:r>
              <a:rPr lang="ar-SA" sz="4400" b="1" dirty="0" smtClean="0"/>
              <a:t>الْفَرْجِ. </a:t>
            </a:r>
          </a:p>
          <a:p>
            <a:endParaRPr lang="ar-SA" sz="4000" b="1" dirty="0" smtClean="0"/>
          </a:p>
          <a:p>
            <a:r>
              <a:rPr lang="ar-SA" sz="4000" b="1" dirty="0" smtClean="0"/>
              <a:t>وهو </a:t>
            </a:r>
            <a:r>
              <a:rPr lang="ar-SA" sz="4000" b="1" dirty="0"/>
              <a:t>أعْظَمُها وأكْبَرُها إثماً. </a:t>
            </a:r>
            <a:endParaRPr lang="ar-SA" sz="6000" b="1" dirty="0"/>
          </a:p>
          <a:p>
            <a:r>
              <a:rPr lang="ar-SA" sz="3600" b="1" dirty="0" smtClean="0"/>
              <a:t>فمَتَى </a:t>
            </a:r>
            <a:r>
              <a:rPr lang="ar-SA" sz="3600" b="1" dirty="0"/>
              <a:t>جامع الصائمُ بطَل </a:t>
            </a:r>
            <a:r>
              <a:rPr lang="ar-SA" sz="3600" b="1" dirty="0" smtClean="0"/>
              <a:t>صومُه </a:t>
            </a:r>
            <a:r>
              <a:rPr lang="ar-SA" sz="3600" b="1" dirty="0"/>
              <a:t>فَرْضاً كان أوْ نَفْلاً. </a:t>
            </a:r>
            <a:endParaRPr lang="ar-SA" sz="4800" dirty="0"/>
          </a:p>
        </p:txBody>
      </p:sp>
      <p:graphicFrame>
        <p:nvGraphicFramePr>
          <p:cNvPr id="4" name="رسم تخطيطي 3"/>
          <p:cNvGraphicFramePr/>
          <p:nvPr>
            <p:extLst>
              <p:ext uri="{D42A27DB-BD31-4B8C-83A1-F6EECF244321}">
                <p14:modId xmlns:p14="http://schemas.microsoft.com/office/powerpoint/2010/main" val="2398529471"/>
              </p:ext>
            </p:extLst>
          </p:nvPr>
        </p:nvGraphicFramePr>
        <p:xfrm>
          <a:off x="467544" y="1628800"/>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3</a:t>
            </a:fld>
            <a:endParaRPr lang="ar-SA"/>
          </a:p>
        </p:txBody>
      </p:sp>
    </p:spTree>
    <p:extLst>
      <p:ext uri="{BB962C8B-B14F-4D97-AF65-F5344CB8AC3E}">
        <p14:creationId xmlns:p14="http://schemas.microsoft.com/office/powerpoint/2010/main" val="6920457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ar-SA" b="1" dirty="0" smtClean="0"/>
              <a:t> وفي </a:t>
            </a:r>
            <a:r>
              <a:rPr lang="ar-SA" b="1" dirty="0"/>
              <a:t>صحيح البخاريِّ من حديثِ أسْماءَ بنتِ أبي بكرٍ رضي الله عنهما قالَتْ: أفْطرْنَا في عهدِ النبيِّ صلى الله عليه وسلّم يوم غيم ثم طلعت الشمس، ولم تذكر أن النبي صلى الله عليه وسلّم أمرَهُمْ بالقضاءِ، لأنهم كانوا جاهِلينَ بالوقتِ ولو أمَرهُمْ بالقضاءِ لنُقِلَ، لأنه ممَّا توَفَّرُ الدَّواعِي على نقلِهِ لأهميَّتِه، </a:t>
            </a:r>
            <a:endParaRPr lang="ar-SA" b="1" dirty="0" smtClean="0"/>
          </a:p>
          <a:p>
            <a:r>
              <a:rPr lang="ar-SA" b="1" dirty="0" smtClean="0"/>
              <a:t>بل </a:t>
            </a:r>
            <a:r>
              <a:rPr lang="ar-SA" b="1" dirty="0"/>
              <a:t>قالَ شيخُ الإِسلام ابن تيمية في رسالةِ (حقيقة الصيام): إنه نَقَل هشامُ بنُ عُرْوةَ أحدُ رواة الحديث عن أبيهِ عروةَ أنهم لم يؤمَرُوا بالقضاءِ. </a:t>
            </a:r>
            <a:endParaRPr lang="ar-SA" b="1" dirty="0" smtClean="0"/>
          </a:p>
          <a:p>
            <a:r>
              <a:rPr lang="ar-SA" b="1" dirty="0" smtClean="0"/>
              <a:t>لَكنْ </a:t>
            </a:r>
            <a:r>
              <a:rPr lang="ar-SA" b="1" dirty="0"/>
              <a:t>متى علِم ببقاءِ النهارِ وأن الشَّمسَ لم تغب أمْسكَ حتى تغيبَ.</a:t>
            </a:r>
            <a:endParaRPr lang="en-US" dirty="0"/>
          </a:p>
          <a:p>
            <a:endParaRPr lang="ar-SA" dirty="0"/>
          </a:p>
        </p:txBody>
      </p:sp>
      <p:sp>
        <p:nvSpPr>
          <p:cNvPr id="4" name="عنوان 1"/>
          <p:cNvSpPr>
            <a:spLocks noGrp="1"/>
          </p:cNvSpPr>
          <p:nvPr>
            <p:ph type="title"/>
          </p:nvPr>
        </p:nvSpPr>
        <p:spPr>
          <a:solidFill>
            <a:schemeClr val="accent2">
              <a:lumMod val="20000"/>
              <a:lumOff val="80000"/>
            </a:schemeClr>
          </a:solidFill>
        </p:spPr>
        <p:txBody>
          <a:bodyPr/>
          <a:lstStyle/>
          <a:p>
            <a:r>
              <a:rPr lang="ar-SA" dirty="0" smtClean="0"/>
              <a:t>الدليل في العذر بالجهل</a:t>
            </a:r>
            <a:endParaRPr lang="ar-SA" dirty="0"/>
          </a:p>
        </p:txBody>
      </p:sp>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30</a:t>
            </a:fld>
            <a:endParaRPr lang="ar-SA"/>
          </a:p>
        </p:txBody>
      </p:sp>
    </p:spTree>
    <p:extLst>
      <p:ext uri="{BB962C8B-B14F-4D97-AF65-F5344CB8AC3E}">
        <p14:creationId xmlns:p14="http://schemas.microsoft.com/office/powerpoint/2010/main" val="33481794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normAutofit fontScale="90000"/>
          </a:bodyPr>
          <a:lstStyle/>
          <a:p>
            <a:r>
              <a:rPr lang="ar-SA" b="1" dirty="0" smtClean="0"/>
              <a:t>حكم لَوْ </a:t>
            </a:r>
            <a:r>
              <a:rPr lang="ar-SA" b="1" dirty="0"/>
              <a:t>أكَلَ بعد طلوع الفجرِ يظنُّ أنَّ الْفَجْر لَمْ يطْلُعْ</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ar-SA" b="1" dirty="0" smtClean="0"/>
              <a:t>  لَوْ </a:t>
            </a:r>
            <a:r>
              <a:rPr lang="ar-SA" b="1" dirty="0"/>
              <a:t>أكَلَ بعد طلوع الفجرِ يظنُّ أنَّ الْفَجْر لَمْ يطْلُعْ، فتبيَّن له بعد ذلك أنه قد طلعَ فصيامُه صحيحٌ ولا قضاءَ </a:t>
            </a:r>
            <a:r>
              <a:rPr lang="ar-SA" b="1" dirty="0" smtClean="0"/>
              <a:t>عليه</a:t>
            </a:r>
          </a:p>
          <a:p>
            <a:r>
              <a:rPr lang="ar-SA" b="1" dirty="0" smtClean="0"/>
              <a:t> </a:t>
            </a:r>
            <a:r>
              <a:rPr lang="ar-SA" b="1" dirty="0"/>
              <a:t>لأنَّه كان جاهِلاً بالوقتِ</a:t>
            </a:r>
            <a:r>
              <a:rPr lang="ar-SA" b="1" dirty="0" smtClean="0"/>
              <a:t>،</a:t>
            </a:r>
          </a:p>
          <a:p>
            <a:r>
              <a:rPr lang="ar-SA" b="1" dirty="0" smtClean="0"/>
              <a:t> </a:t>
            </a:r>
            <a:r>
              <a:rPr lang="ar-SA" b="1" dirty="0"/>
              <a:t>وقد أباحَ الله له الأكل والشربَ والجِماعَ حَتَّى يتبيَّنَ له الْفَجرُ، والمُباحُ المأذونُ فيه لا يُؤمَر فاعِلهُ بالقضاء، لكن متى تبيَّنَ له وهو يأكلُ أو يشربُ أن الشمسَ لم تغربْ أو أن الفجرَ قد طلع أمسكَ ولفَظَ ما في فمه إن كان فيه شيء لزوال عذرِه حينئذٍ.</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31</a:t>
            </a:fld>
            <a:endParaRPr lang="ar-SA"/>
          </a:p>
        </p:txBody>
      </p:sp>
    </p:spTree>
    <p:extLst>
      <p:ext uri="{BB962C8B-B14F-4D97-AF65-F5344CB8AC3E}">
        <p14:creationId xmlns:p14="http://schemas.microsoft.com/office/powerpoint/2010/main" val="14273481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b="1" dirty="0"/>
              <a:t>الشَّرطُ الثاني: أنْ يكونَ ذاكِراً</a:t>
            </a:r>
            <a:endParaRPr lang="ar-SA" dirty="0"/>
          </a:p>
        </p:txBody>
      </p:sp>
      <p:sp>
        <p:nvSpPr>
          <p:cNvPr id="3" name="عنصر نائب للمحتوى 2"/>
          <p:cNvSpPr>
            <a:spLocks noGrp="1"/>
          </p:cNvSpPr>
          <p:nvPr>
            <p:ph idx="1"/>
          </p:nvPr>
        </p:nvSpPr>
        <p:spPr>
          <a:xfrm>
            <a:off x="2771800" y="1600200"/>
            <a:ext cx="5915000" cy="4525963"/>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ar-SA" b="1" dirty="0"/>
              <a:t>الشَّرطُ الثاني: أنْ يكونَ ذاكِراً</a:t>
            </a:r>
            <a:r>
              <a:rPr lang="ar-SA" b="1" dirty="0" smtClean="0"/>
              <a:t>،</a:t>
            </a:r>
          </a:p>
          <a:p>
            <a:r>
              <a:rPr lang="ar-SA" b="1" dirty="0" smtClean="0"/>
              <a:t> </a:t>
            </a:r>
            <a:r>
              <a:rPr lang="ar-SA" b="1" dirty="0"/>
              <a:t>فإنْ كان ناسياً فصيامهُ صحيحٌ ولا قضاءَ عليه لمَا سبق في آيةِ الْبقرةِ، ولما رواه أبو هريرة رضي الله عنه عن النبيِّ صلى الله عليه وسلّم أنَّه قال: «من نَسِي وهُوَ صائمٌ فأكَلَ أو شرِب فليُتِمَّ صَوْمَه فإنَّما أطْعمَه الله وسقاه»، متفق عليه واللَّفظ لمسلم. </a:t>
            </a:r>
            <a:endParaRPr lang="ar-SA" b="1" dirty="0" smtClean="0"/>
          </a:p>
          <a:p>
            <a:r>
              <a:rPr lang="ar-SA" b="1" dirty="0" smtClean="0"/>
              <a:t>فأمْرُ </a:t>
            </a:r>
            <a:r>
              <a:rPr lang="ar-SA" b="1" dirty="0"/>
              <a:t>النبي صلى الله عليه وسلّم بإتْمامِه دليلٌ على </a:t>
            </a:r>
            <a:r>
              <a:rPr lang="ar-SA" b="1" dirty="0" smtClean="0"/>
              <a:t>صحتِه</a:t>
            </a:r>
            <a:r>
              <a:rPr lang="ar-SA" b="1" dirty="0" smtClean="0"/>
              <a:t>.</a:t>
            </a:r>
            <a:r>
              <a:rPr lang="ar-SA" b="1" dirty="0"/>
              <a:t> ونِسْبَةُ إطعام النَّاسِي وسقْيهِ إلى الله دليلٌ على عدم المؤاخذةِ عليه. </a:t>
            </a:r>
          </a:p>
          <a:p>
            <a:endParaRPr lang="ar-SA" dirty="0"/>
          </a:p>
        </p:txBody>
      </p:sp>
      <p:graphicFrame>
        <p:nvGraphicFramePr>
          <p:cNvPr id="4" name="رسم تخطيطي 3"/>
          <p:cNvGraphicFramePr/>
          <p:nvPr>
            <p:extLst>
              <p:ext uri="{D42A27DB-BD31-4B8C-83A1-F6EECF244321}">
                <p14:modId xmlns:p14="http://schemas.microsoft.com/office/powerpoint/2010/main" val="2433808314"/>
              </p:ext>
            </p:extLst>
          </p:nvPr>
        </p:nvGraphicFramePr>
        <p:xfrm>
          <a:off x="179512" y="1772816"/>
          <a:ext cx="25202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32</a:t>
            </a:fld>
            <a:endParaRPr lang="ar-SA"/>
          </a:p>
        </p:txBody>
      </p:sp>
    </p:spTree>
    <p:extLst>
      <p:ext uri="{BB962C8B-B14F-4D97-AF65-F5344CB8AC3E}">
        <p14:creationId xmlns:p14="http://schemas.microsoft.com/office/powerpoint/2010/main" val="41775639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ماذا يصنع الناسي صومه إذا تذكر؟</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r>
              <a:rPr lang="ar-SA" b="1" dirty="0" smtClean="0"/>
              <a:t>لكن </a:t>
            </a:r>
            <a:r>
              <a:rPr lang="ar-SA" b="1" dirty="0"/>
              <a:t>متى ذَكَرَ أو ذُكِّرَ أمْسَكَ ولَفَظَ ما في فَمِه إن كان فيه شيءٌ لِزَوال عُذْره </a:t>
            </a:r>
            <a:r>
              <a:rPr lang="ar-SA" b="1" dirty="0" smtClean="0"/>
              <a:t>حِيْنَئذٍ. </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33</a:t>
            </a:fld>
            <a:endParaRPr lang="ar-SA"/>
          </a:p>
        </p:txBody>
      </p:sp>
    </p:spTree>
    <p:extLst>
      <p:ext uri="{BB962C8B-B14F-4D97-AF65-F5344CB8AC3E}">
        <p14:creationId xmlns:p14="http://schemas.microsoft.com/office/powerpoint/2010/main" val="6332304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ماحكم تذكير الناسي صومه ؟</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r>
              <a:rPr lang="ar-SA" b="1" dirty="0" smtClean="0"/>
              <a:t> واجب على </a:t>
            </a:r>
            <a:r>
              <a:rPr lang="ar-SA" b="1" dirty="0"/>
              <a:t>من رأى صائماً يأكلُ أو يشربُ أن يُنبِّههُ لقوله تعالى: {وَتَعَاوَنُواْ عَلَى الْبرِّ وَالتَّقْوَى } [المائدة: 5].</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34</a:t>
            </a:fld>
            <a:endParaRPr lang="ar-SA"/>
          </a:p>
        </p:txBody>
      </p:sp>
    </p:spTree>
    <p:extLst>
      <p:ext uri="{BB962C8B-B14F-4D97-AF65-F5344CB8AC3E}">
        <p14:creationId xmlns:p14="http://schemas.microsoft.com/office/powerpoint/2010/main" val="14113420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b="1" dirty="0"/>
              <a:t>الشَّرطُ الثالثُ: أنْ يكونَ مُخْتاراً</a:t>
            </a:r>
            <a:endParaRPr lang="ar-SA" dirty="0"/>
          </a:p>
        </p:txBody>
      </p:sp>
      <p:sp>
        <p:nvSpPr>
          <p:cNvPr id="3" name="عنصر نائب للمحتوى 2"/>
          <p:cNvSpPr>
            <a:spLocks noGrp="1"/>
          </p:cNvSpPr>
          <p:nvPr>
            <p:ph idx="1"/>
          </p:nvPr>
        </p:nvSpPr>
        <p:spPr>
          <a:xfrm>
            <a:off x="3059832" y="1628800"/>
            <a:ext cx="5709320" cy="4525963"/>
          </a:xfrm>
        </p:spPr>
        <p:style>
          <a:lnRef idx="1">
            <a:schemeClr val="dk1"/>
          </a:lnRef>
          <a:fillRef idx="2">
            <a:schemeClr val="dk1"/>
          </a:fillRef>
          <a:effectRef idx="1">
            <a:schemeClr val="dk1"/>
          </a:effectRef>
          <a:fontRef idx="minor">
            <a:schemeClr val="dk1"/>
          </a:fontRef>
        </p:style>
        <p:txBody>
          <a:bodyPr>
            <a:normAutofit/>
          </a:bodyPr>
          <a:lstStyle/>
          <a:p>
            <a:r>
              <a:rPr lang="ar-SA" b="1" dirty="0"/>
              <a:t>الشَّرطُ الثالثُ: أنْ يكونَ مُخْتاراً، أي مُتَنَاولاً لِلْمُفَطِّر باخْتيَاره وإرادته</a:t>
            </a:r>
            <a:r>
              <a:rPr lang="ar-SA" b="1" dirty="0" smtClean="0"/>
              <a:t>،</a:t>
            </a:r>
          </a:p>
          <a:p>
            <a:r>
              <a:rPr lang="ar-SA" b="1" dirty="0" smtClean="0"/>
              <a:t> </a:t>
            </a:r>
            <a:r>
              <a:rPr lang="ar-SA" b="1" dirty="0"/>
              <a:t>فإنْ كانَ مُكرَهاً فصيامُه صحيحٌ ولا قضاءَ </a:t>
            </a:r>
            <a:r>
              <a:rPr lang="ar-SA" b="1" dirty="0" smtClean="0"/>
              <a:t>عليه.</a:t>
            </a:r>
            <a:endParaRPr lang="ar-SA" dirty="0"/>
          </a:p>
        </p:txBody>
      </p:sp>
      <p:graphicFrame>
        <p:nvGraphicFramePr>
          <p:cNvPr id="4" name="رسم تخطيطي 3"/>
          <p:cNvGraphicFramePr/>
          <p:nvPr>
            <p:extLst>
              <p:ext uri="{D42A27DB-BD31-4B8C-83A1-F6EECF244321}">
                <p14:modId xmlns:p14="http://schemas.microsoft.com/office/powerpoint/2010/main" val="386492356"/>
              </p:ext>
            </p:extLst>
          </p:nvPr>
        </p:nvGraphicFramePr>
        <p:xfrm>
          <a:off x="179512" y="1772816"/>
          <a:ext cx="25202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35</a:t>
            </a:fld>
            <a:endParaRPr lang="ar-SA"/>
          </a:p>
        </p:txBody>
      </p:sp>
    </p:spTree>
    <p:extLst>
      <p:ext uri="{BB962C8B-B14F-4D97-AF65-F5344CB8AC3E}">
        <p14:creationId xmlns:p14="http://schemas.microsoft.com/office/powerpoint/2010/main" val="30072222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b="1" dirty="0" smtClean="0"/>
              <a:t>الدليل على الشَّرطُ </a:t>
            </a:r>
            <a:r>
              <a:rPr lang="ar-SA" b="1" dirty="0"/>
              <a:t>الثالثُ: أنْ يكونَ مُخْتاراً</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r>
              <a:rPr lang="ar-SA" b="1" dirty="0" smtClean="0"/>
              <a:t> لأنَّ </a:t>
            </a:r>
            <a:r>
              <a:rPr lang="ar-SA" b="1" dirty="0"/>
              <a:t>الله سبحانَه رَفَعَ الْحُكمَ عَمَّنْ كَفَرَ مُكْرَهاً وقلْبُهُ مُطمَئِنٌّ بالإِيمانِ فقال تعالى: {مَن كَفَرَ بِاللَّهِ مِن بَعْدِ إيمَـانِهِ إِلاَّ مَنْ أُكْرِهَ وَقَلْبُهُ مُطْمَئِنٌّ بِالإِيمَـانِ وَلَـكِن مَّن شَرَحَ بِالْكُفْرِ صَدْرًا فَعَلَيْهِمْ غَضَبٌ مِّنَ اللَّهِ وَلَهُمْ عَذَابٌ عَظِيمٌ } [النحل: 106] فإذا رَفَع اللهُ حكْمَ الكفرِ عمن أُكْرِهَ عليه فمَا دونه </a:t>
            </a:r>
            <a:r>
              <a:rPr lang="ar-SA" b="1" dirty="0" smtClean="0"/>
              <a:t>أوْلى. </a:t>
            </a:r>
          </a:p>
          <a:p>
            <a:r>
              <a:rPr lang="ar-SA" b="1" dirty="0" smtClean="0"/>
              <a:t>ولقولِهِ </a:t>
            </a:r>
            <a:r>
              <a:rPr lang="ar-SA" b="1" dirty="0"/>
              <a:t>صلى الله عليه وسلّم: «إنَّ الله تجاوز عن أمَّتِي الْخَطأ والنسيانَ وما اسْتُكرهوا عليه</a:t>
            </a:r>
            <a:r>
              <a:rPr lang="ar-SA" b="1" dirty="0" smtClean="0"/>
              <a:t>»،</a:t>
            </a:r>
          </a:p>
          <a:p>
            <a:r>
              <a:rPr lang="ar-SA" b="1" dirty="0" smtClean="0"/>
              <a:t>رواه </a:t>
            </a:r>
            <a:r>
              <a:rPr lang="ar-SA" b="1" dirty="0"/>
              <a:t>ابنُ ماجة والبيهقيُّ وحسَّنَه النَّوَوِيُّ. </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36</a:t>
            </a:fld>
            <a:endParaRPr lang="ar-SA"/>
          </a:p>
        </p:txBody>
      </p:sp>
    </p:spTree>
    <p:extLst>
      <p:ext uri="{BB962C8B-B14F-4D97-AF65-F5344CB8AC3E}">
        <p14:creationId xmlns:p14="http://schemas.microsoft.com/office/powerpoint/2010/main" val="2607764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حكم الزوجة المكرهة على الجماع</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t> </a:t>
            </a:r>
            <a:r>
              <a:rPr lang="ar-SA" b="1" dirty="0" smtClean="0"/>
              <a:t>  </a:t>
            </a:r>
            <a:r>
              <a:rPr lang="ar-SA" b="1" dirty="0" smtClean="0"/>
              <a:t>لوْ </a:t>
            </a:r>
            <a:r>
              <a:rPr lang="ar-SA" b="1" dirty="0"/>
              <a:t>أكْرَهَ الرجلُ زوجتَه على الوطءِ وهي صائمة </a:t>
            </a:r>
            <a:endParaRPr lang="ar-SA" b="1" dirty="0" smtClean="0"/>
          </a:p>
          <a:p>
            <a:r>
              <a:rPr lang="ar-SA" b="1" dirty="0" smtClean="0"/>
              <a:t>فصيامها </a:t>
            </a:r>
            <a:r>
              <a:rPr lang="ar-SA" b="1" dirty="0"/>
              <a:t>صحيح </a:t>
            </a:r>
            <a:endParaRPr lang="ar-SA" b="1" dirty="0" smtClean="0"/>
          </a:p>
          <a:p>
            <a:r>
              <a:rPr lang="ar-SA" b="1" dirty="0" smtClean="0"/>
              <a:t>ولا </a:t>
            </a:r>
            <a:r>
              <a:rPr lang="ar-SA" b="1" dirty="0"/>
              <a:t>قضاء عليها. </a:t>
            </a:r>
            <a:endParaRPr lang="ar-SA" b="1" dirty="0" smtClean="0"/>
          </a:p>
          <a:p>
            <a:endParaRPr lang="ar-SA" b="1" dirty="0"/>
          </a:p>
          <a:p>
            <a:r>
              <a:rPr lang="ar-SA" b="1" dirty="0" smtClean="0"/>
              <a:t>ولا </a:t>
            </a:r>
            <a:r>
              <a:rPr lang="ar-SA" b="1" dirty="0"/>
              <a:t>يحل له إكراهها على الوطءِ وهي صائمةٌ إلاَّ إنْ صامتْ تطوُّعاً بغير إذنه وهو </a:t>
            </a:r>
            <a:r>
              <a:rPr lang="ar-SA" b="1" dirty="0" smtClean="0"/>
              <a:t>حاضرٌ. </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37</a:t>
            </a:fld>
            <a:endParaRPr lang="ar-SA"/>
          </a:p>
        </p:txBody>
      </p:sp>
    </p:spTree>
    <p:extLst>
      <p:ext uri="{BB962C8B-B14F-4D97-AF65-F5344CB8AC3E}">
        <p14:creationId xmlns:p14="http://schemas.microsoft.com/office/powerpoint/2010/main" val="12790864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حكم دخول شيء إلى الجوف بغير اختيار</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lnSpcReduction="10000"/>
          </a:bodyPr>
          <a:lstStyle/>
          <a:p>
            <a:r>
              <a:rPr lang="ar-SA" b="1" dirty="0"/>
              <a:t> </a:t>
            </a:r>
            <a:r>
              <a:rPr lang="ar-SA" b="1" dirty="0" smtClean="0"/>
              <a:t> </a:t>
            </a:r>
            <a:r>
              <a:rPr lang="ar-SA" b="1" dirty="0" smtClean="0"/>
              <a:t>لو </a:t>
            </a:r>
            <a:r>
              <a:rPr lang="ar-SA" b="1" dirty="0"/>
              <a:t>طارَ إلى جوفِ الصائم </a:t>
            </a:r>
            <a:r>
              <a:rPr lang="ar-SA" b="1" dirty="0" smtClean="0"/>
              <a:t>غُبارٌ</a:t>
            </a:r>
          </a:p>
          <a:p>
            <a:r>
              <a:rPr lang="ar-SA" b="1" dirty="0" smtClean="0"/>
              <a:t> </a:t>
            </a:r>
            <a:r>
              <a:rPr lang="ar-SA" b="1" dirty="0"/>
              <a:t>أو دخل فيه شيءٌ بغير اختياره </a:t>
            </a:r>
            <a:endParaRPr lang="ar-SA" b="1" dirty="0" smtClean="0"/>
          </a:p>
          <a:p>
            <a:endParaRPr lang="ar-SA" b="1" dirty="0"/>
          </a:p>
          <a:p>
            <a:r>
              <a:rPr lang="ar-SA" b="1" dirty="0" smtClean="0"/>
              <a:t>أو </a:t>
            </a:r>
            <a:r>
              <a:rPr lang="ar-SA" b="1" dirty="0"/>
              <a:t>تمَضْمَضَ أوْ استَنْشَقَ فنزل إلى جوفِه شيء من الماءِ بغيرِ اختيارِهِ </a:t>
            </a:r>
            <a:endParaRPr lang="ar-SA" b="1" dirty="0" smtClean="0"/>
          </a:p>
          <a:p>
            <a:endParaRPr lang="ar-SA" b="1" dirty="0"/>
          </a:p>
          <a:p>
            <a:r>
              <a:rPr lang="ar-SA" b="1" dirty="0" smtClean="0"/>
              <a:t>فصيامهُ </a:t>
            </a:r>
            <a:r>
              <a:rPr lang="ar-SA" b="1" dirty="0"/>
              <a:t>صحيحٌ </a:t>
            </a:r>
            <a:endParaRPr lang="ar-SA" b="1" dirty="0" smtClean="0"/>
          </a:p>
          <a:p>
            <a:r>
              <a:rPr lang="ar-SA" b="1" dirty="0" smtClean="0"/>
              <a:t>ولا </a:t>
            </a:r>
            <a:r>
              <a:rPr lang="ar-SA" b="1" dirty="0"/>
              <a:t>قضاءَ عليه.</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38</a:t>
            </a:fld>
            <a:endParaRPr lang="ar-SA"/>
          </a:p>
        </p:txBody>
      </p:sp>
    </p:spTree>
    <p:extLst>
      <p:ext uri="{BB962C8B-B14F-4D97-AF65-F5344CB8AC3E}">
        <p14:creationId xmlns:p14="http://schemas.microsoft.com/office/powerpoint/2010/main" val="13564267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b="1" dirty="0" smtClean="0"/>
              <a:t>حكم الْكُحْلِ والدواءِ </a:t>
            </a:r>
            <a:r>
              <a:rPr lang="ar-SA" b="1" dirty="0"/>
              <a:t>في </a:t>
            </a:r>
            <a:r>
              <a:rPr lang="ar-SA" b="1" dirty="0" smtClean="0"/>
              <a:t>العينِ</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t> </a:t>
            </a:r>
            <a:r>
              <a:rPr lang="ar-SA" b="1" dirty="0" smtClean="0"/>
              <a:t> </a:t>
            </a:r>
            <a:r>
              <a:rPr lang="ar-SA" b="1" dirty="0" smtClean="0"/>
              <a:t>لا </a:t>
            </a:r>
            <a:r>
              <a:rPr lang="ar-SA" b="1" dirty="0"/>
              <a:t>يُفْطِرُ الصائمُ بِالْكُحْلِ والدواءِ في عينِه ولو وجد طعْمَه في </a:t>
            </a:r>
            <a:r>
              <a:rPr lang="ar-SA" b="1" dirty="0" smtClean="0"/>
              <a:t>حلْقِه</a:t>
            </a:r>
          </a:p>
          <a:p>
            <a:endParaRPr lang="ar-SA" b="1" dirty="0"/>
          </a:p>
          <a:p>
            <a:r>
              <a:rPr lang="ar-SA" b="1" dirty="0" smtClean="0"/>
              <a:t> </a:t>
            </a:r>
            <a:r>
              <a:rPr lang="ar-SA" b="1" dirty="0"/>
              <a:t>لأنَّ ذلك ليس بأكْلٍ ولا شُربٍ ولا </a:t>
            </a:r>
            <a:r>
              <a:rPr lang="ar-SA" b="1" dirty="0" smtClean="0"/>
              <a:t>بمعناهُما.</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39</a:t>
            </a:fld>
            <a:endParaRPr lang="ar-SA"/>
          </a:p>
        </p:txBody>
      </p:sp>
    </p:spTree>
    <p:extLst>
      <p:ext uri="{BB962C8B-B14F-4D97-AF65-F5344CB8AC3E}">
        <p14:creationId xmlns:p14="http://schemas.microsoft.com/office/powerpoint/2010/main" val="3301777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SA" dirty="0" smtClean="0"/>
              <a:t>حكم الجماع في نهار رمضان</a:t>
            </a:r>
            <a:endParaRPr lang="ar-SA" dirty="0"/>
          </a:p>
        </p:txBody>
      </p:sp>
      <p:sp>
        <p:nvSpPr>
          <p:cNvPr id="3" name="عنصر نائب للمحتوى 2"/>
          <p:cNvSpPr>
            <a:spLocks noGrp="1"/>
          </p:cNvSpPr>
          <p:nvPr>
            <p:ph idx="1"/>
          </p:nvPr>
        </p:nvSpPr>
        <p:spPr>
          <a:xfrm>
            <a:off x="3059832" y="1600200"/>
            <a:ext cx="5626968" cy="45259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ar-SA" b="1" dirty="0" smtClean="0"/>
              <a:t>إنْ </a:t>
            </a:r>
            <a:r>
              <a:rPr lang="ar-SA" b="1" dirty="0"/>
              <a:t>كان في نهارِ رمضانَ </a:t>
            </a:r>
            <a:endParaRPr lang="ar-SA" b="1" dirty="0" smtClean="0"/>
          </a:p>
          <a:p>
            <a:r>
              <a:rPr lang="ar-SA" b="1" dirty="0" smtClean="0"/>
              <a:t>والصومُ </a:t>
            </a:r>
            <a:r>
              <a:rPr lang="ar-SA" b="1" dirty="0"/>
              <a:t>واجبٌ عليه </a:t>
            </a:r>
            <a:endParaRPr lang="ar-SA" b="1" dirty="0" smtClean="0"/>
          </a:p>
          <a:p>
            <a:r>
              <a:rPr lang="ar-SA" b="1" dirty="0" smtClean="0"/>
              <a:t>لَزِمه </a:t>
            </a:r>
            <a:r>
              <a:rPr lang="ar-SA" b="1" dirty="0" smtClean="0"/>
              <a:t>:</a:t>
            </a:r>
          </a:p>
          <a:p>
            <a:r>
              <a:rPr lang="ar-SA" b="1" dirty="0" smtClean="0"/>
              <a:t>1-</a:t>
            </a:r>
            <a:r>
              <a:rPr lang="ar-SA" b="1" dirty="0" smtClean="0"/>
              <a:t> </a:t>
            </a:r>
            <a:r>
              <a:rPr lang="ar-SA" b="1" dirty="0"/>
              <a:t>القضاءِ </a:t>
            </a:r>
            <a:endParaRPr lang="ar-SA" b="1" dirty="0" smtClean="0"/>
          </a:p>
          <a:p>
            <a:r>
              <a:rPr lang="ar-SA" b="1" dirty="0" smtClean="0"/>
              <a:t>2-</a:t>
            </a:r>
            <a:r>
              <a:rPr lang="ar-SA" b="1" dirty="0" smtClean="0"/>
              <a:t>الكفارةُ </a:t>
            </a:r>
            <a:r>
              <a:rPr lang="ar-SA" b="1" dirty="0"/>
              <a:t>المغلَّظةُ </a:t>
            </a:r>
            <a:endParaRPr lang="ar-SA" b="1" dirty="0" smtClean="0"/>
          </a:p>
          <a:p>
            <a:r>
              <a:rPr lang="ar-SA" b="1" dirty="0" smtClean="0"/>
              <a:t>وهي على الترتيب:</a:t>
            </a:r>
          </a:p>
          <a:p>
            <a:r>
              <a:rPr lang="ar-SA" b="1" dirty="0" smtClean="0"/>
              <a:t>  أولا:</a:t>
            </a:r>
          </a:p>
          <a:p>
            <a:pPr marL="0" indent="0">
              <a:buNone/>
            </a:pPr>
            <a:r>
              <a:rPr lang="ar-SA" b="1" dirty="0" smtClean="0"/>
              <a:t>          عتقُ </a:t>
            </a:r>
            <a:r>
              <a:rPr lang="ar-SA" b="1" dirty="0"/>
              <a:t>رقبةٍ مؤمنةٍ </a:t>
            </a:r>
            <a:endParaRPr lang="ar-SA" b="1" dirty="0" smtClean="0"/>
          </a:p>
          <a:p>
            <a:endParaRPr lang="ar-SA" b="1" dirty="0"/>
          </a:p>
        </p:txBody>
      </p:sp>
      <p:graphicFrame>
        <p:nvGraphicFramePr>
          <p:cNvPr id="4" name="رسم تخطيطي 3"/>
          <p:cNvGraphicFramePr/>
          <p:nvPr>
            <p:extLst>
              <p:ext uri="{D42A27DB-BD31-4B8C-83A1-F6EECF244321}">
                <p14:modId xmlns:p14="http://schemas.microsoft.com/office/powerpoint/2010/main" val="2634721450"/>
              </p:ext>
            </p:extLst>
          </p:nvPr>
        </p:nvGraphicFramePr>
        <p:xfrm>
          <a:off x="179512" y="1772816"/>
          <a:ext cx="242359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4</a:t>
            </a:fld>
            <a:endParaRPr lang="ar-SA"/>
          </a:p>
        </p:txBody>
      </p:sp>
    </p:spTree>
    <p:extLst>
      <p:ext uri="{BB962C8B-B14F-4D97-AF65-F5344CB8AC3E}">
        <p14:creationId xmlns:p14="http://schemas.microsoft.com/office/powerpoint/2010/main" val="14935150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b="1" dirty="0" smtClean="0"/>
              <a:t>حكم الدواءِ </a:t>
            </a:r>
            <a:r>
              <a:rPr lang="ar-SA" b="1" dirty="0"/>
              <a:t>في </a:t>
            </a:r>
            <a:r>
              <a:rPr lang="ar-SA" b="1" dirty="0" smtClean="0"/>
              <a:t>الأذن أو على الجرح</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t> </a:t>
            </a:r>
            <a:r>
              <a:rPr lang="ar-SA" b="1" dirty="0" smtClean="0"/>
              <a:t>لا </a:t>
            </a:r>
            <a:r>
              <a:rPr lang="ar-SA" b="1" dirty="0"/>
              <a:t>يُفْطِر بِتَقْطير دواءٍ في </a:t>
            </a:r>
            <a:r>
              <a:rPr lang="ar-SA" b="1" dirty="0" smtClean="0"/>
              <a:t>أذُنِه.</a:t>
            </a:r>
          </a:p>
          <a:p>
            <a:r>
              <a:rPr lang="ar-SA" b="1" dirty="0" smtClean="0"/>
              <a:t>ولا يفطر  </a:t>
            </a:r>
            <a:r>
              <a:rPr lang="ar-SA" b="1" dirty="0"/>
              <a:t>بوضع دواءٍ في جرحٍ </a:t>
            </a:r>
            <a:endParaRPr lang="ar-SA" b="1" dirty="0" smtClean="0"/>
          </a:p>
          <a:p>
            <a:r>
              <a:rPr lang="ar-SA" b="1" dirty="0" smtClean="0"/>
              <a:t>ولو </a:t>
            </a:r>
            <a:r>
              <a:rPr lang="ar-SA" b="1" dirty="0"/>
              <a:t>وجد طعم الدواء في حَلْقِه </a:t>
            </a:r>
            <a:endParaRPr lang="ar-SA" b="1" dirty="0" smtClean="0"/>
          </a:p>
          <a:p>
            <a:r>
              <a:rPr lang="ar-SA" b="1" dirty="0" smtClean="0"/>
              <a:t>لأنَّ </a:t>
            </a:r>
            <a:r>
              <a:rPr lang="ar-SA" b="1" dirty="0"/>
              <a:t>ذلك ليس أكْلاً ولا </a:t>
            </a:r>
            <a:r>
              <a:rPr lang="ar-SA" b="1" dirty="0" smtClean="0"/>
              <a:t>شُرباً</a:t>
            </a:r>
          </a:p>
          <a:p>
            <a:r>
              <a:rPr lang="ar-SA" b="1" dirty="0" smtClean="0"/>
              <a:t> </a:t>
            </a:r>
            <a:r>
              <a:rPr lang="ar-SA" b="1" dirty="0"/>
              <a:t>ولا بمعنى الأكْلِ والشُّرب. </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40</a:t>
            </a:fld>
            <a:endParaRPr lang="ar-SA"/>
          </a:p>
        </p:txBody>
      </p:sp>
    </p:spTree>
    <p:extLst>
      <p:ext uri="{BB962C8B-B14F-4D97-AF65-F5344CB8AC3E}">
        <p14:creationId xmlns:p14="http://schemas.microsoft.com/office/powerpoint/2010/main" val="25891731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حكم تذوق الطعام وشم الطيب والبخور</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t> </a:t>
            </a:r>
            <a:r>
              <a:rPr lang="ar-SA" b="1" dirty="0" smtClean="0"/>
              <a:t>لا </a:t>
            </a:r>
            <a:r>
              <a:rPr lang="ar-SA" b="1" dirty="0"/>
              <a:t>يُفطِرُ بِذَوْق الطعامِ إذا لم </a:t>
            </a:r>
            <a:r>
              <a:rPr lang="ar-SA" b="1" dirty="0" smtClean="0"/>
              <a:t>يَبْلعْه</a:t>
            </a:r>
          </a:p>
          <a:p>
            <a:endParaRPr lang="ar-SA" b="1" dirty="0"/>
          </a:p>
          <a:p>
            <a:r>
              <a:rPr lang="ar-SA" b="1" dirty="0" smtClean="0"/>
              <a:t> </a:t>
            </a:r>
            <a:r>
              <a:rPr lang="ar-SA" b="1" dirty="0"/>
              <a:t>ولا بشمِّ الطيب والْبخُورِ، </a:t>
            </a:r>
            <a:endParaRPr lang="ar-SA" b="1" dirty="0" smtClean="0"/>
          </a:p>
          <a:p>
            <a:r>
              <a:rPr lang="ar-SA" b="1" dirty="0" smtClean="0"/>
              <a:t>لكن </a:t>
            </a:r>
            <a:r>
              <a:rPr lang="ar-SA" b="1" dirty="0"/>
              <a:t>لا يسْتَنْشِقْ دُخانَ البَخُور لأنَّ لَهُ أجزاءً تصعدُ فربَّما وصلَ إلى المَعِدَة شيءٌ </a:t>
            </a:r>
            <a:r>
              <a:rPr lang="ar-SA" b="1" dirty="0" smtClean="0"/>
              <a:t>منه.</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41</a:t>
            </a:fld>
            <a:endParaRPr lang="ar-SA"/>
          </a:p>
        </p:txBody>
      </p:sp>
    </p:spTree>
    <p:extLst>
      <p:ext uri="{BB962C8B-B14F-4D97-AF65-F5344CB8AC3E}">
        <p14:creationId xmlns:p14="http://schemas.microsoft.com/office/powerpoint/2010/main" val="40094551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b="1" dirty="0" smtClean="0"/>
              <a:t>حكم المضمضة والاستنشاقِ للصائم</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t> </a:t>
            </a:r>
            <a:r>
              <a:rPr lang="ar-SA" b="1" dirty="0" smtClean="0"/>
              <a:t> </a:t>
            </a:r>
            <a:r>
              <a:rPr lang="ar-SA" b="1" dirty="0" smtClean="0"/>
              <a:t>لا </a:t>
            </a:r>
            <a:r>
              <a:rPr lang="ar-SA" b="1" dirty="0"/>
              <a:t>يُفْطِرُ </a:t>
            </a:r>
            <a:r>
              <a:rPr lang="ar-SA" b="1" dirty="0" smtClean="0"/>
              <a:t>بالمضمضة </a:t>
            </a:r>
            <a:r>
              <a:rPr lang="ar-SA" b="1" dirty="0"/>
              <a:t>والاستنشاقِ</a:t>
            </a:r>
            <a:r>
              <a:rPr lang="ar-SA" b="1" dirty="0" smtClean="0"/>
              <a:t>،</a:t>
            </a:r>
          </a:p>
          <a:p>
            <a:r>
              <a:rPr lang="ar-SA" b="1" dirty="0" smtClean="0"/>
              <a:t> </a:t>
            </a:r>
            <a:r>
              <a:rPr lang="ar-SA" b="1" dirty="0"/>
              <a:t>لَكِنْ لا يُبالغُ في ذلك لأنَّه ربَّما تَهَّرب شيءٌ من الماءِ إلى جوفِه، </a:t>
            </a:r>
            <a:endParaRPr lang="ar-SA" b="1" dirty="0" smtClean="0"/>
          </a:p>
          <a:p>
            <a:endParaRPr lang="ar-SA" b="1" dirty="0"/>
          </a:p>
          <a:p>
            <a:r>
              <a:rPr lang="ar-SA" b="1" dirty="0"/>
              <a:t> </a:t>
            </a:r>
            <a:r>
              <a:rPr lang="ar-SA" b="1" dirty="0" smtClean="0"/>
              <a:t>فعن </a:t>
            </a:r>
            <a:r>
              <a:rPr lang="ar-SA" b="1" dirty="0"/>
              <a:t>لَقِيْطِ بن صَبَرَةَ رضي الله عنه أن النبيَّ صلى الله عليه وسلّم قال: «أسْبغِ الوضوء وخَلِّلْ بينَ الأصابع وبالِغْ في الاستنشاق إلاَّ أنْ تكون صائماً</a:t>
            </a:r>
            <a:r>
              <a:rPr lang="ar-SA" b="1" dirty="0" smtClean="0"/>
              <a:t>»،</a:t>
            </a:r>
          </a:p>
          <a:p>
            <a:r>
              <a:rPr lang="ar-SA" b="1" dirty="0" smtClean="0"/>
              <a:t> </a:t>
            </a:r>
            <a:r>
              <a:rPr lang="ar-SA" b="1" dirty="0"/>
              <a:t>رواه أبو داود والنسائيُّ وصححه ابنُ خزيمةَ.</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42</a:t>
            </a:fld>
            <a:endParaRPr lang="ar-SA"/>
          </a:p>
        </p:txBody>
      </p:sp>
    </p:spTree>
    <p:extLst>
      <p:ext uri="{BB962C8B-B14F-4D97-AF65-F5344CB8AC3E}">
        <p14:creationId xmlns:p14="http://schemas.microsoft.com/office/powerpoint/2010/main" val="40004681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حكم السواك للصائم</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92500" lnSpcReduction="20000"/>
          </a:bodyPr>
          <a:lstStyle/>
          <a:p>
            <a:r>
              <a:rPr lang="ar-SA" b="1" dirty="0"/>
              <a:t> </a:t>
            </a:r>
            <a:r>
              <a:rPr lang="ar-SA" b="1" dirty="0" smtClean="0"/>
              <a:t> </a:t>
            </a:r>
            <a:r>
              <a:rPr lang="ar-SA" b="1" dirty="0" smtClean="0"/>
              <a:t>لا </a:t>
            </a:r>
            <a:r>
              <a:rPr lang="ar-SA" b="1" dirty="0"/>
              <a:t>يُفْطِرُ بالتَّسَوُّكِ</a:t>
            </a:r>
            <a:r>
              <a:rPr lang="ar-SA" b="1" dirty="0" smtClean="0"/>
              <a:t>،</a:t>
            </a:r>
          </a:p>
          <a:p>
            <a:r>
              <a:rPr lang="ar-SA" b="1" dirty="0" smtClean="0"/>
              <a:t> </a:t>
            </a:r>
            <a:r>
              <a:rPr lang="ar-SA" b="1" dirty="0"/>
              <a:t>بل هو سُنَّةٌ له في </a:t>
            </a:r>
            <a:r>
              <a:rPr lang="ar-SA" b="1" dirty="0"/>
              <a:t>أول </a:t>
            </a:r>
            <a:r>
              <a:rPr lang="ar-SA" b="1" dirty="0" smtClean="0"/>
              <a:t>النهار </a:t>
            </a:r>
            <a:r>
              <a:rPr lang="ar-SA" b="1" dirty="0"/>
              <a:t>وآخره كالمُفْطِرينَ لقولِ النبي صلى الله عليه وسلّم: «لولا أنْ أشقَّ على أمَّتِي لأَمرْتُهم بالسواكِ عندَ كلِّ صلاةٍ»، رواه الجماعة. </a:t>
            </a:r>
            <a:endParaRPr lang="ar-SA" b="1" dirty="0" smtClean="0"/>
          </a:p>
          <a:p>
            <a:r>
              <a:rPr lang="ar-SA" b="1" dirty="0" smtClean="0"/>
              <a:t>وهذا </a:t>
            </a:r>
            <a:r>
              <a:rPr lang="ar-SA" b="1" dirty="0"/>
              <a:t>عامٌ في الصائمينَ وغيرِهم في جميع الأوْقاتِ، </a:t>
            </a:r>
            <a:endParaRPr lang="ar-SA" b="1" dirty="0" smtClean="0"/>
          </a:p>
          <a:p>
            <a:r>
              <a:rPr lang="ar-SA" b="1" dirty="0" smtClean="0"/>
              <a:t>وقال </a:t>
            </a:r>
            <a:r>
              <a:rPr lang="ar-SA" b="1" dirty="0"/>
              <a:t>عَامِرُ بنُ ربيعةَ رضي الله عنه: «رأيتُ النبيَّ صلى الله عليه وسلّم ما لا أحْصِي يتسوَّك وهو صائمٌ»، رواه أحمد وأبو داود والترمذي</a:t>
            </a:r>
            <a:r>
              <a:rPr lang="en-US" b="1" baseline="30000" dirty="0"/>
              <a:t>[37]</a:t>
            </a:r>
            <a:r>
              <a:rPr lang="ar-SA" b="1" dirty="0"/>
              <a:t>.</a:t>
            </a:r>
            <a:endParaRPr lang="en-US" dirty="0"/>
          </a:p>
          <a:p>
            <a:r>
              <a:rPr lang="en-US" baseline="30000" dirty="0"/>
              <a:t>[37]</a:t>
            </a:r>
            <a:r>
              <a:rPr lang="en-US" dirty="0"/>
              <a:t>  </a:t>
            </a:r>
            <a:r>
              <a:rPr lang="ar-SA" dirty="0"/>
              <a:t>ذكره البخاري معلقاً بصيغة التمريض . وحسنه الترمذي. وقال الحافظ ابن حجر في موضع من التلخيص: إسناده حسن.</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43</a:t>
            </a:fld>
            <a:endParaRPr lang="ar-SA"/>
          </a:p>
        </p:txBody>
      </p:sp>
    </p:spTree>
    <p:extLst>
      <p:ext uri="{BB962C8B-B14F-4D97-AF65-F5344CB8AC3E}">
        <p14:creationId xmlns:p14="http://schemas.microsoft.com/office/powerpoint/2010/main" val="1120561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حكم استخدام المعجون</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t>ولا يَنْبَغِي للصائمِ تَطْهيرُ أسنانِهِ </a:t>
            </a:r>
            <a:r>
              <a:rPr lang="ar-SA" b="1" dirty="0" smtClean="0"/>
              <a:t>بالمعجُون</a:t>
            </a:r>
          </a:p>
          <a:p>
            <a:endParaRPr lang="ar-SA" b="1" dirty="0"/>
          </a:p>
          <a:p>
            <a:r>
              <a:rPr lang="ar-SA" b="1" dirty="0" smtClean="0"/>
              <a:t> </a:t>
            </a:r>
            <a:r>
              <a:rPr lang="ar-SA" b="1" dirty="0"/>
              <a:t>لأنَّ له نفوذاً قويَّاً ويُخشَى أنْ يتَسرَّبَ مع ريِقِهِ إلى جوفه وفي السِّواكِ غُنيْةً عنه.</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44</a:t>
            </a:fld>
            <a:endParaRPr lang="ar-SA"/>
          </a:p>
        </p:txBody>
      </p:sp>
    </p:spTree>
    <p:extLst>
      <p:ext uri="{BB962C8B-B14F-4D97-AF65-F5344CB8AC3E}">
        <p14:creationId xmlns:p14="http://schemas.microsoft.com/office/powerpoint/2010/main" val="11407788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حكم تبرد الصائم بالماء</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77500" lnSpcReduction="20000"/>
          </a:bodyPr>
          <a:lstStyle/>
          <a:p>
            <a:r>
              <a:rPr lang="ar-SA" b="1" dirty="0"/>
              <a:t> </a:t>
            </a:r>
            <a:r>
              <a:rPr lang="ar-SA" b="1" dirty="0" smtClean="0"/>
              <a:t> </a:t>
            </a:r>
            <a:r>
              <a:rPr lang="ar-SA" b="1" dirty="0" smtClean="0"/>
              <a:t>يجوزُ </a:t>
            </a:r>
            <a:r>
              <a:rPr lang="ar-SA" b="1" dirty="0"/>
              <a:t>للصائمِ أنْ يفعلَ ما يخفِّفُ عنه شِدَّة الحرِّ والْعَطشِ كالتَّبَرُّدِ بالماءِ ونحوه </a:t>
            </a:r>
            <a:endParaRPr lang="ar-SA" b="1" dirty="0" smtClean="0"/>
          </a:p>
          <a:p>
            <a:endParaRPr lang="ar-SA" b="1" dirty="0"/>
          </a:p>
          <a:p>
            <a:r>
              <a:rPr lang="ar-SA" b="1" dirty="0" smtClean="0"/>
              <a:t>لما </a:t>
            </a:r>
            <a:r>
              <a:rPr lang="ar-SA" b="1" dirty="0"/>
              <a:t>رَوى مَالكٌ وأبو داودَ عن بعض أصحابِ النبيِّ صلى الله عليه وسلّم قالَ: رأيتُ النبيَّ صلى الله عليه وسلّم بالُعَرْجِ (اسم موضع) يصبُّ المَاءَ على رأسهِ وهو صائم مِنَ الْعَطشِ، أوْ من الْحَر</a:t>
            </a:r>
            <a:r>
              <a:rPr lang="en-US" b="1" baseline="30000" dirty="0"/>
              <a:t>[38]</a:t>
            </a:r>
            <a:r>
              <a:rPr lang="ar-SA" b="1" dirty="0" smtClean="0"/>
              <a:t>.</a:t>
            </a:r>
          </a:p>
          <a:p>
            <a:r>
              <a:rPr lang="ar-SA" b="1" dirty="0" smtClean="0"/>
              <a:t> </a:t>
            </a:r>
            <a:r>
              <a:rPr lang="ar-SA" b="1" dirty="0"/>
              <a:t>وبلّ ابنُ عُمَر رضي الله عنهما ثَوْباً فألْقَاه على نفْسِهِ وهو صائمٌ، </a:t>
            </a:r>
            <a:endParaRPr lang="ar-SA" b="1" dirty="0" smtClean="0"/>
          </a:p>
          <a:p>
            <a:r>
              <a:rPr lang="ar-SA" b="1" dirty="0" smtClean="0"/>
              <a:t>وكان </a:t>
            </a:r>
            <a:r>
              <a:rPr lang="ar-SA" b="1" dirty="0"/>
              <a:t>لأنس بن مالكٍ رضي الله عنه حجَرٌ منْقُورٌ يشبِهُ الحَوضَ إذا وجدَ الحرَّ وهو صائمٌ نَزلَ فيه وكأنه والله أعلم مملوءٌ ماءً</a:t>
            </a:r>
            <a:r>
              <a:rPr lang="ar-SA" b="1" dirty="0" smtClean="0"/>
              <a:t>.</a:t>
            </a:r>
          </a:p>
          <a:p>
            <a:r>
              <a:rPr lang="ar-SA" b="1" dirty="0" smtClean="0"/>
              <a:t> </a:t>
            </a:r>
            <a:r>
              <a:rPr lang="ar-SA" b="1" dirty="0"/>
              <a:t>وقال الْحَسَنُ لا بأسَ </a:t>
            </a:r>
            <a:r>
              <a:rPr lang="ar-SA" b="1" dirty="0" smtClean="0"/>
              <a:t>بالمضمضة والتَّبرُّدِ </a:t>
            </a:r>
            <a:r>
              <a:rPr lang="ar-SA" b="1" dirty="0"/>
              <a:t>للصائمِ، </a:t>
            </a:r>
            <a:endParaRPr lang="ar-SA" b="1" dirty="0" smtClean="0"/>
          </a:p>
          <a:p>
            <a:r>
              <a:rPr lang="ar-SA" b="1" dirty="0" smtClean="0"/>
              <a:t>ذكَرَ </a:t>
            </a:r>
            <a:r>
              <a:rPr lang="ar-SA" b="1" dirty="0"/>
              <a:t>هذه الاثارَ البخاريُّ في صحيحِه تعْلِيقاً.</a:t>
            </a:r>
            <a:endParaRPr lang="en-US" dirty="0"/>
          </a:p>
          <a:p>
            <a:r>
              <a:rPr lang="en-US" baseline="30000" dirty="0"/>
              <a:t>[38]</a:t>
            </a:r>
            <a:r>
              <a:rPr lang="en-US" dirty="0"/>
              <a:t>  </a:t>
            </a:r>
            <a:r>
              <a:rPr lang="ar-SA" dirty="0"/>
              <a:t>صحيح.</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45</a:t>
            </a:fld>
            <a:endParaRPr lang="ar-SA"/>
          </a:p>
        </p:txBody>
      </p:sp>
    </p:spTree>
    <p:extLst>
      <p:ext uri="{BB962C8B-B14F-4D97-AF65-F5344CB8AC3E}">
        <p14:creationId xmlns:p14="http://schemas.microsoft.com/office/powerpoint/2010/main" val="4175544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SA" dirty="0" smtClean="0"/>
              <a:t>حكم الجماع في نهار رمضان</a:t>
            </a:r>
            <a:endParaRPr lang="ar-SA" dirty="0"/>
          </a:p>
        </p:txBody>
      </p:sp>
      <p:sp>
        <p:nvSpPr>
          <p:cNvPr id="3" name="عنصر نائب للمحتوى 2"/>
          <p:cNvSpPr>
            <a:spLocks noGrp="1"/>
          </p:cNvSpPr>
          <p:nvPr>
            <p:ph idx="1"/>
          </p:nvPr>
        </p:nvSpPr>
        <p:spPr>
          <a:xfrm>
            <a:off x="3059832" y="1600200"/>
            <a:ext cx="5626968" cy="4525963"/>
          </a:xfrm>
        </p:spPr>
        <p:style>
          <a:lnRef idx="1">
            <a:schemeClr val="accent1"/>
          </a:lnRef>
          <a:fillRef idx="2">
            <a:schemeClr val="accent1"/>
          </a:fillRef>
          <a:effectRef idx="1">
            <a:schemeClr val="accent1"/>
          </a:effectRef>
          <a:fontRef idx="minor">
            <a:schemeClr val="dk1"/>
          </a:fontRef>
        </p:style>
        <p:txBody>
          <a:bodyPr>
            <a:normAutofit/>
          </a:bodyPr>
          <a:lstStyle/>
          <a:p>
            <a:r>
              <a:rPr lang="ar-SA" b="1" dirty="0" smtClean="0"/>
              <a:t>ثانيا:</a:t>
            </a:r>
            <a:endParaRPr lang="ar-SA" b="1" dirty="0"/>
          </a:p>
          <a:p>
            <a:r>
              <a:rPr lang="ar-SA" b="1" dirty="0" smtClean="0"/>
              <a:t>إنْ </a:t>
            </a:r>
            <a:r>
              <a:rPr lang="ar-SA" b="1" dirty="0"/>
              <a:t>لم يَجدْ فصيام شهرينِ </a:t>
            </a:r>
            <a:r>
              <a:rPr lang="ar-SA" b="1" dirty="0" smtClean="0"/>
              <a:t>متتابعين</a:t>
            </a:r>
          </a:p>
          <a:p>
            <a:pPr marL="0" indent="0">
              <a:buNone/>
            </a:pPr>
            <a:r>
              <a:rPr lang="ar-SA" b="1" dirty="0" smtClean="0"/>
              <a:t>لا </a:t>
            </a:r>
            <a:r>
              <a:rPr lang="ar-SA" b="1" dirty="0"/>
              <a:t>يُفْطرِ بينهما إلاَّ لعُذْرٍ </a:t>
            </a:r>
            <a:r>
              <a:rPr lang="ar-SA" b="1" dirty="0" smtClean="0"/>
              <a:t>شرعيٍّ</a:t>
            </a:r>
          </a:p>
          <a:p>
            <a:pPr marL="0" indent="0">
              <a:buNone/>
            </a:pPr>
            <a:r>
              <a:rPr lang="ar-SA" b="1" dirty="0" smtClean="0"/>
              <a:t> </a:t>
            </a:r>
            <a:r>
              <a:rPr lang="ar-SA" sz="2400" b="1" dirty="0"/>
              <a:t>كأيَّام العيدين والتشريقِ أو لعُذْرٍ حسِّيٍّ كالمَرضِ والسفر لغيرِ قصدِ </a:t>
            </a:r>
            <a:r>
              <a:rPr lang="ar-SA" sz="2400" b="1" dirty="0" smtClean="0"/>
              <a:t>الْفِطْر.</a:t>
            </a:r>
          </a:p>
          <a:p>
            <a:r>
              <a:rPr lang="ar-SA" sz="2800" b="1" dirty="0" smtClean="0"/>
              <a:t>فإنْ أفطَرَ لغيرِ عذرٍ ولو يوماً واحداً لزمه استِئْنافُ الصيامِ مِنْ جديدٍ ليحصلَ التتابُع.</a:t>
            </a:r>
            <a:endParaRPr lang="ar-SA" sz="2800" dirty="0" smtClean="0"/>
          </a:p>
          <a:p>
            <a:endParaRPr lang="ar-SA" dirty="0"/>
          </a:p>
        </p:txBody>
      </p:sp>
      <p:graphicFrame>
        <p:nvGraphicFramePr>
          <p:cNvPr id="5" name="رسم تخطيطي 4"/>
          <p:cNvGraphicFramePr/>
          <p:nvPr>
            <p:extLst>
              <p:ext uri="{D42A27DB-BD31-4B8C-83A1-F6EECF244321}">
                <p14:modId xmlns:p14="http://schemas.microsoft.com/office/powerpoint/2010/main" val="4127088784"/>
              </p:ext>
            </p:extLst>
          </p:nvPr>
        </p:nvGraphicFramePr>
        <p:xfrm>
          <a:off x="179512" y="1772816"/>
          <a:ext cx="242359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عنصر نائب للتاريخ 5"/>
          <p:cNvSpPr>
            <a:spLocks noGrp="1"/>
          </p:cNvSpPr>
          <p:nvPr>
            <p:ph type="dt" sz="half" idx="10"/>
          </p:nvPr>
        </p:nvSpPr>
        <p:spPr/>
        <p:txBody>
          <a:bodyPr/>
          <a:lstStyle/>
          <a:p>
            <a:r>
              <a:rPr lang="ar-SA" smtClean="0"/>
              <a:t>07/09/34</a:t>
            </a:r>
            <a:endParaRPr lang="ar-SA"/>
          </a:p>
        </p:txBody>
      </p:sp>
      <p:sp>
        <p:nvSpPr>
          <p:cNvPr id="7" name="عنصر نائب للتذييل 6"/>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8" name="عنصر نائب لرقم الشريحة 7"/>
          <p:cNvSpPr>
            <a:spLocks noGrp="1"/>
          </p:cNvSpPr>
          <p:nvPr>
            <p:ph type="sldNum" sz="quarter" idx="12"/>
          </p:nvPr>
        </p:nvSpPr>
        <p:spPr/>
        <p:txBody>
          <a:bodyPr/>
          <a:lstStyle/>
          <a:p>
            <a:fld id="{C10B28DA-E7C2-4E77-ACC7-0E47847E6DBD}" type="slidenum">
              <a:rPr lang="ar-SA" smtClean="0"/>
              <a:t>5</a:t>
            </a:fld>
            <a:endParaRPr lang="ar-SA"/>
          </a:p>
        </p:txBody>
      </p:sp>
    </p:spTree>
    <p:extLst>
      <p:ext uri="{BB962C8B-B14F-4D97-AF65-F5344CB8AC3E}">
        <p14:creationId xmlns:p14="http://schemas.microsoft.com/office/powerpoint/2010/main" val="859642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SA" dirty="0" smtClean="0"/>
              <a:t>حكم الجماع في نهار رمضان</a:t>
            </a:r>
            <a:endParaRPr lang="ar-SA" dirty="0"/>
          </a:p>
        </p:txBody>
      </p:sp>
      <p:sp>
        <p:nvSpPr>
          <p:cNvPr id="3" name="عنصر نائب للمحتوى 2"/>
          <p:cNvSpPr>
            <a:spLocks noGrp="1"/>
          </p:cNvSpPr>
          <p:nvPr>
            <p:ph idx="1"/>
          </p:nvPr>
        </p:nvSpPr>
        <p:spPr>
          <a:xfrm>
            <a:off x="3131840" y="1556792"/>
            <a:ext cx="5626968" cy="4525963"/>
          </a:xfrm>
        </p:spPr>
        <p:style>
          <a:lnRef idx="1">
            <a:schemeClr val="accent1"/>
          </a:lnRef>
          <a:fillRef idx="2">
            <a:schemeClr val="accent1"/>
          </a:fillRef>
          <a:effectRef idx="1">
            <a:schemeClr val="accent1"/>
          </a:effectRef>
          <a:fontRef idx="minor">
            <a:schemeClr val="dk1"/>
          </a:fontRef>
        </p:style>
        <p:txBody>
          <a:bodyPr>
            <a:normAutofit/>
          </a:bodyPr>
          <a:lstStyle/>
          <a:p>
            <a:r>
              <a:rPr lang="ar-SA" sz="2800" b="1" dirty="0" smtClean="0"/>
              <a:t>ثالثا:</a:t>
            </a:r>
          </a:p>
          <a:p>
            <a:endParaRPr lang="ar-SA" sz="2800" b="1" dirty="0"/>
          </a:p>
          <a:p>
            <a:r>
              <a:rPr lang="ar-SA" sz="2800" b="1" dirty="0" smtClean="0"/>
              <a:t>إن لم يستطع صيام شهرين متتابعين :</a:t>
            </a:r>
          </a:p>
          <a:p>
            <a:r>
              <a:rPr lang="ar-SA" sz="2800" b="1" dirty="0" smtClean="0"/>
              <a:t>إطعام ستين مسكينا ،</a:t>
            </a:r>
          </a:p>
          <a:p>
            <a:endParaRPr lang="ar-SA" sz="2800" b="1" dirty="0"/>
          </a:p>
          <a:p>
            <a:r>
              <a:rPr lang="ar-SA" sz="2000" b="1" dirty="0" smtClean="0"/>
              <a:t> لكل مسكين نصف كيلو وعشرة غرامات من البُرّ الجيد ويجزي الرز عن البر لكن تجب ملاحظة الوزن .</a:t>
            </a:r>
          </a:p>
          <a:p>
            <a:endParaRPr lang="ar-SA" sz="2000" b="1" dirty="0"/>
          </a:p>
          <a:p>
            <a:r>
              <a:rPr lang="ar-SA" sz="2000" b="1" dirty="0" smtClean="0"/>
              <a:t> فإن كان الرز أثقل زِيدَ في وزنه بقدره ، وإن كان أخف نقص من وزنه بقدره.</a:t>
            </a:r>
            <a:endParaRPr lang="ar-SA" sz="2000" b="1" dirty="0"/>
          </a:p>
        </p:txBody>
      </p:sp>
      <p:graphicFrame>
        <p:nvGraphicFramePr>
          <p:cNvPr id="5" name="رسم تخطيطي 4"/>
          <p:cNvGraphicFramePr/>
          <p:nvPr>
            <p:extLst>
              <p:ext uri="{D42A27DB-BD31-4B8C-83A1-F6EECF244321}">
                <p14:modId xmlns:p14="http://schemas.microsoft.com/office/powerpoint/2010/main" val="1696682106"/>
              </p:ext>
            </p:extLst>
          </p:nvPr>
        </p:nvGraphicFramePr>
        <p:xfrm>
          <a:off x="323528" y="1700808"/>
          <a:ext cx="242359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عنصر نائب للتاريخ 5"/>
          <p:cNvSpPr>
            <a:spLocks noGrp="1"/>
          </p:cNvSpPr>
          <p:nvPr>
            <p:ph type="dt" sz="half" idx="10"/>
          </p:nvPr>
        </p:nvSpPr>
        <p:spPr/>
        <p:txBody>
          <a:bodyPr/>
          <a:lstStyle/>
          <a:p>
            <a:r>
              <a:rPr lang="ar-SA" smtClean="0"/>
              <a:t>07/09/34</a:t>
            </a:r>
            <a:endParaRPr lang="ar-SA"/>
          </a:p>
        </p:txBody>
      </p:sp>
      <p:sp>
        <p:nvSpPr>
          <p:cNvPr id="7" name="عنصر نائب للتذييل 6"/>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8" name="عنصر نائب لرقم الشريحة 7"/>
          <p:cNvSpPr>
            <a:spLocks noGrp="1"/>
          </p:cNvSpPr>
          <p:nvPr>
            <p:ph type="sldNum" sz="quarter" idx="12"/>
          </p:nvPr>
        </p:nvSpPr>
        <p:spPr/>
        <p:txBody>
          <a:bodyPr/>
          <a:lstStyle/>
          <a:p>
            <a:fld id="{C10B28DA-E7C2-4E77-ACC7-0E47847E6DBD}" type="slidenum">
              <a:rPr lang="ar-SA" smtClean="0"/>
              <a:t>6</a:t>
            </a:fld>
            <a:endParaRPr lang="ar-SA"/>
          </a:p>
        </p:txBody>
      </p:sp>
    </p:spTree>
    <p:extLst>
      <p:ext uri="{BB962C8B-B14F-4D97-AF65-F5344CB8AC3E}">
        <p14:creationId xmlns:p14="http://schemas.microsoft.com/office/powerpoint/2010/main" val="4159492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SA" dirty="0" smtClean="0"/>
              <a:t>دليل كفارة الجماع</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r>
              <a:rPr lang="ar-SA" b="1" dirty="0"/>
              <a:t> </a:t>
            </a:r>
            <a:r>
              <a:rPr lang="ar-SA" b="1" dirty="0" smtClean="0"/>
              <a:t> في </a:t>
            </a:r>
            <a:r>
              <a:rPr lang="ar-SA" b="1" dirty="0"/>
              <a:t>صحيح مسلم أن رجلاً وقع بامرأتِهِ في رمضانَ فاستَفْتَى النبيَّ صلى الله عليه وسلّم عن ذلك فقال: </a:t>
            </a:r>
            <a:endParaRPr lang="ar-SA" b="1" dirty="0" smtClean="0"/>
          </a:p>
          <a:p>
            <a:r>
              <a:rPr lang="ar-SA" b="1" dirty="0" smtClean="0"/>
              <a:t>«</a:t>
            </a:r>
            <a:r>
              <a:rPr lang="ar-SA" b="1" dirty="0"/>
              <a:t>هَلْ تجدُ رقبةً؟ قال: لا</a:t>
            </a:r>
            <a:r>
              <a:rPr lang="ar-SA" b="1" dirty="0" smtClean="0"/>
              <a:t>.</a:t>
            </a:r>
          </a:p>
          <a:p>
            <a:r>
              <a:rPr lang="ar-SA" b="1" dirty="0" smtClean="0"/>
              <a:t> </a:t>
            </a:r>
            <a:r>
              <a:rPr lang="ar-SA" b="1" dirty="0"/>
              <a:t>قال: هل تستطيعُ صيامَ شهرين؟ (يعني متتابعين كما في الروايات الأخْرَى) قال: لا</a:t>
            </a:r>
            <a:r>
              <a:rPr lang="ar-SA" b="1" dirty="0" smtClean="0"/>
              <a:t>.</a:t>
            </a:r>
          </a:p>
          <a:p>
            <a:endParaRPr lang="ar-SA" b="1" dirty="0"/>
          </a:p>
          <a:p>
            <a:r>
              <a:rPr lang="ar-SA" b="1" dirty="0" smtClean="0"/>
              <a:t>قال</a:t>
            </a:r>
            <a:r>
              <a:rPr lang="ar-SA" b="1" dirty="0"/>
              <a:t>: فأطْعِمْ ستين مِسْكيناً». </a:t>
            </a:r>
            <a:endParaRPr lang="ar-SA" b="1" dirty="0" smtClean="0"/>
          </a:p>
          <a:p>
            <a:r>
              <a:rPr lang="ar-SA" b="1" dirty="0" smtClean="0"/>
              <a:t>وهو </a:t>
            </a:r>
            <a:r>
              <a:rPr lang="ar-SA" b="1" dirty="0"/>
              <a:t>في الصحيحين مطولاً.</a:t>
            </a:r>
            <a:endParaRPr lang="en-US" dirty="0"/>
          </a:p>
          <a:p>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7</a:t>
            </a:fld>
            <a:endParaRPr lang="ar-SA"/>
          </a:p>
        </p:txBody>
      </p:sp>
    </p:spTree>
    <p:extLst>
      <p:ext uri="{BB962C8B-B14F-4D97-AF65-F5344CB8AC3E}">
        <p14:creationId xmlns:p14="http://schemas.microsoft.com/office/powerpoint/2010/main" val="670552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SA" b="1" dirty="0" smtClean="0"/>
              <a:t>المفسد </a:t>
            </a:r>
            <a:r>
              <a:rPr lang="ar-SA" b="1" dirty="0"/>
              <a:t>الثاني: إنزالُ المنيِّ باختياره </a:t>
            </a:r>
            <a:endParaRPr lang="ar-SA" dirty="0"/>
          </a:p>
        </p:txBody>
      </p:sp>
      <p:sp>
        <p:nvSpPr>
          <p:cNvPr id="3" name="عنصر نائب للمحتوى 2"/>
          <p:cNvSpPr>
            <a:spLocks noGrp="1"/>
          </p:cNvSpPr>
          <p:nvPr>
            <p:ph idx="1"/>
          </p:nvPr>
        </p:nvSpPr>
        <p:spPr>
          <a:xfrm>
            <a:off x="3779912" y="1600200"/>
            <a:ext cx="4906888" cy="4997152"/>
          </a:xfrm>
        </p:spPr>
        <p:style>
          <a:lnRef idx="1">
            <a:schemeClr val="dk1"/>
          </a:lnRef>
          <a:fillRef idx="2">
            <a:schemeClr val="dk1"/>
          </a:fillRef>
          <a:effectRef idx="1">
            <a:schemeClr val="dk1"/>
          </a:effectRef>
          <a:fontRef idx="minor">
            <a:schemeClr val="dk1"/>
          </a:fontRef>
        </p:style>
        <p:txBody>
          <a:bodyPr>
            <a:normAutofit/>
          </a:bodyPr>
          <a:lstStyle/>
          <a:p>
            <a:r>
              <a:rPr lang="ar-SA" b="1" dirty="0" smtClean="0"/>
              <a:t>إنزالُ </a:t>
            </a:r>
            <a:r>
              <a:rPr lang="ar-SA" b="1" dirty="0"/>
              <a:t>المنيِّ باختياره بتقبيل أو لمسٍ أو استمناء أو نحو </a:t>
            </a:r>
            <a:r>
              <a:rPr lang="ar-SA" b="1" dirty="0" smtClean="0"/>
              <a:t>ذلك.</a:t>
            </a:r>
          </a:p>
          <a:p>
            <a:r>
              <a:rPr lang="ar-SA" b="1" dirty="0" smtClean="0"/>
              <a:t> </a:t>
            </a:r>
            <a:r>
              <a:rPr lang="ar-SA" b="1" dirty="0"/>
              <a:t>لأنَّ هذا مِنَ الشَّهْوةِ الَّتِي لا يكونُ الصوم إلاَّ باجتِنَابها </a:t>
            </a:r>
            <a:endParaRPr lang="ar-SA" b="1" dirty="0" smtClean="0"/>
          </a:p>
          <a:p>
            <a:endParaRPr lang="ar-SA" b="1" dirty="0"/>
          </a:p>
          <a:p>
            <a:r>
              <a:rPr lang="ar-SA" b="1" dirty="0" smtClean="0"/>
              <a:t>كما </a:t>
            </a:r>
            <a:r>
              <a:rPr lang="ar-SA" b="1" dirty="0"/>
              <a:t>جاء في الحديث الْقُدْسيِّ: «يَدَع طعامَه وشرابَه وشهوتَه من أجْلِي»، رواه البخاري. </a:t>
            </a:r>
            <a:endParaRPr lang="ar-SA" dirty="0"/>
          </a:p>
        </p:txBody>
      </p:sp>
      <p:graphicFrame>
        <p:nvGraphicFramePr>
          <p:cNvPr id="4" name="رسم تخطيطي 3"/>
          <p:cNvGraphicFramePr/>
          <p:nvPr>
            <p:extLst>
              <p:ext uri="{D42A27DB-BD31-4B8C-83A1-F6EECF244321}">
                <p14:modId xmlns:p14="http://schemas.microsoft.com/office/powerpoint/2010/main" val="107852503"/>
              </p:ext>
            </p:extLst>
          </p:nvPr>
        </p:nvGraphicFramePr>
        <p:xfrm>
          <a:off x="467544" y="1628800"/>
          <a:ext cx="2736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r>
              <a:rPr lang="ar-SA" smtClean="0"/>
              <a:t>07/09/34</a:t>
            </a:r>
            <a:endParaRPr lang="ar-SA"/>
          </a:p>
        </p:txBody>
      </p:sp>
      <p:sp>
        <p:nvSpPr>
          <p:cNvPr id="6" name="عنصر نائب للتذييل 5"/>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7" name="عنصر نائب لرقم الشريحة 6"/>
          <p:cNvSpPr>
            <a:spLocks noGrp="1"/>
          </p:cNvSpPr>
          <p:nvPr>
            <p:ph type="sldNum" sz="quarter" idx="12"/>
          </p:nvPr>
        </p:nvSpPr>
        <p:spPr/>
        <p:txBody>
          <a:bodyPr/>
          <a:lstStyle/>
          <a:p>
            <a:fld id="{C10B28DA-E7C2-4E77-ACC7-0E47847E6DBD}" type="slidenum">
              <a:rPr lang="ar-SA" smtClean="0"/>
              <a:t>8</a:t>
            </a:fld>
            <a:endParaRPr lang="ar-SA"/>
          </a:p>
        </p:txBody>
      </p:sp>
    </p:spTree>
    <p:extLst>
      <p:ext uri="{BB962C8B-B14F-4D97-AF65-F5344CB8AC3E}">
        <p14:creationId xmlns:p14="http://schemas.microsoft.com/office/powerpoint/2010/main" val="3248544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40000"/>
              <a:lumOff val="60000"/>
            </a:schemeClr>
          </a:solidFill>
        </p:spPr>
        <p:txBody>
          <a:bodyPr/>
          <a:lstStyle/>
          <a:p>
            <a:r>
              <a:rPr lang="ar-SA" b="1" dirty="0" smtClean="0"/>
              <a:t>حكم التقبيلُ واللَّمْس بدونِ إنْزالٍ</a:t>
            </a:r>
            <a:endParaRPr lang="ar-SA"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r>
              <a:rPr lang="ar-SA" b="1" dirty="0"/>
              <a:t> </a:t>
            </a:r>
            <a:r>
              <a:rPr lang="ar-SA" b="1" dirty="0" smtClean="0"/>
              <a:t> </a:t>
            </a:r>
            <a:r>
              <a:rPr lang="ar-SA" b="1" dirty="0"/>
              <a:t>التقبيلُ واللَّمْس بدونِ إنْزالٍ </a:t>
            </a:r>
            <a:r>
              <a:rPr lang="ar-SA" b="1" dirty="0" smtClean="0"/>
              <a:t>لا يُفَطِّرُ.</a:t>
            </a:r>
          </a:p>
          <a:p>
            <a:endParaRPr lang="ar-SA" b="1" dirty="0"/>
          </a:p>
          <a:p>
            <a:r>
              <a:rPr lang="ar-SA" b="1" dirty="0" smtClean="0"/>
              <a:t> </a:t>
            </a:r>
            <a:r>
              <a:rPr lang="ar-SA" b="1" dirty="0"/>
              <a:t>لمَا في الصحيحين من حديثِ عائشةَ رضي الله عنها: «أنَّ النبيَّ صلى الله عليه وسلّم كان يُقَبِّلُ وهو صائمٌ ويباشر وهو صائمٌ، ولَكِنَّه كان أمْلَكَكُمْ لإِربِه</a:t>
            </a:r>
            <a:r>
              <a:rPr lang="ar-SA" b="1" dirty="0" smtClean="0"/>
              <a:t>».</a:t>
            </a:r>
          </a:p>
          <a:p>
            <a:endParaRPr lang="ar-SA" b="1" dirty="0"/>
          </a:p>
          <a:p>
            <a:r>
              <a:rPr lang="ar-SA" b="1" dirty="0" smtClean="0"/>
              <a:t> </a:t>
            </a:r>
            <a:r>
              <a:rPr lang="ar-SA" b="1" dirty="0"/>
              <a:t>وفي صحيح مسلم أنَّ عُمرَ بن أبي سلمة سأل النبيَّ صلى الله عليه وسلّم: أيُقَبِّلُ الصائمُ؟ فقال النبي صلى الله عليه وسلّم: «سَلْ هذه ـ يعني أمَّ سلمةَ ـ فأخْبَرتْهُ أنَّ النبي صلى الله عليه وسلّم كان يصنعُ ذلك، فقال النبيُّ صلى الله عليه وسلّم: أما والله إني لأتقاكم لله وأخَشاكم </a:t>
            </a:r>
            <a:r>
              <a:rPr lang="ar-SA" b="1" dirty="0" smtClean="0"/>
              <a:t>له.</a:t>
            </a:r>
            <a:endParaRPr lang="ar-SA" dirty="0"/>
          </a:p>
        </p:txBody>
      </p:sp>
      <p:sp>
        <p:nvSpPr>
          <p:cNvPr id="4" name="عنصر نائب للتاريخ 3"/>
          <p:cNvSpPr>
            <a:spLocks noGrp="1"/>
          </p:cNvSpPr>
          <p:nvPr>
            <p:ph type="dt" sz="half" idx="10"/>
          </p:nvPr>
        </p:nvSpPr>
        <p:spPr/>
        <p:txBody>
          <a:bodyPr/>
          <a:lstStyle/>
          <a:p>
            <a:r>
              <a:rPr lang="ar-SA" smtClean="0"/>
              <a:t>07/09/34</a:t>
            </a:r>
            <a:endParaRPr lang="ar-SA"/>
          </a:p>
        </p:txBody>
      </p:sp>
      <p:sp>
        <p:nvSpPr>
          <p:cNvPr id="5" name="عنصر نائب للتذييل 4"/>
          <p:cNvSpPr>
            <a:spLocks noGrp="1"/>
          </p:cNvSpPr>
          <p:nvPr>
            <p:ph type="ftr" sz="quarter" idx="11"/>
          </p:nvPr>
        </p:nvSpPr>
        <p:spPr/>
        <p:txBody>
          <a:bodyPr/>
          <a:lstStyle/>
          <a:p>
            <a:r>
              <a:rPr lang="ar-SA" smtClean="0"/>
              <a:t>من كتاب مجالس شهر رمضان لابن عثيمين رحمه الله            إعداد: د أبوزيد مكي</a:t>
            </a:r>
            <a:endParaRPr lang="ar-SA"/>
          </a:p>
        </p:txBody>
      </p:sp>
      <p:sp>
        <p:nvSpPr>
          <p:cNvPr id="6" name="عنصر نائب لرقم الشريحة 5"/>
          <p:cNvSpPr>
            <a:spLocks noGrp="1"/>
          </p:cNvSpPr>
          <p:nvPr>
            <p:ph type="sldNum" sz="quarter" idx="12"/>
          </p:nvPr>
        </p:nvSpPr>
        <p:spPr/>
        <p:txBody>
          <a:bodyPr/>
          <a:lstStyle/>
          <a:p>
            <a:fld id="{C10B28DA-E7C2-4E77-ACC7-0E47847E6DBD}" type="slidenum">
              <a:rPr lang="ar-SA" smtClean="0"/>
              <a:t>9</a:t>
            </a:fld>
            <a:endParaRPr lang="ar-SA"/>
          </a:p>
        </p:txBody>
      </p:sp>
    </p:spTree>
    <p:extLst>
      <p:ext uri="{BB962C8B-B14F-4D97-AF65-F5344CB8AC3E}">
        <p14:creationId xmlns:p14="http://schemas.microsoft.com/office/powerpoint/2010/main" val="2810749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3454</Words>
  <Application>Microsoft Office PowerPoint</Application>
  <PresentationFormat>عرض على الشاشة (3:4)‏</PresentationFormat>
  <Paragraphs>490</Paragraphs>
  <Slides>45</Slides>
  <Notes>0</Notes>
  <HiddenSlides>0</HiddenSlides>
  <MMClips>0</MMClips>
  <ScaleCrop>false</ScaleCrop>
  <HeadingPairs>
    <vt:vector size="4" baseType="variant">
      <vt:variant>
        <vt:lpstr>نسق</vt:lpstr>
      </vt:variant>
      <vt:variant>
        <vt:i4>1</vt:i4>
      </vt:variant>
      <vt:variant>
        <vt:lpstr>عناوين الشرائح</vt:lpstr>
      </vt:variant>
      <vt:variant>
        <vt:i4>45</vt:i4>
      </vt:variant>
    </vt:vector>
  </HeadingPairs>
  <TitlesOfParts>
    <vt:vector size="46" baseType="lpstr">
      <vt:lpstr>نسق Office</vt:lpstr>
      <vt:lpstr>مفسدات الصوم</vt:lpstr>
      <vt:lpstr>أصول المفطرات: الجماع والأكل والشرب</vt:lpstr>
      <vt:lpstr>المفسد الأول: الجماعُ</vt:lpstr>
      <vt:lpstr>حكم الجماع في نهار رمضان</vt:lpstr>
      <vt:lpstr>حكم الجماع في نهار رمضان</vt:lpstr>
      <vt:lpstr>حكم الجماع في نهار رمضان</vt:lpstr>
      <vt:lpstr>دليل كفارة الجماع</vt:lpstr>
      <vt:lpstr>المفسد الثاني: إنزالُ المنيِّ باختياره </vt:lpstr>
      <vt:lpstr>حكم التقبيلُ واللَّمْس بدونِ إنْزالٍ</vt:lpstr>
      <vt:lpstr>تنبه</vt:lpstr>
      <vt:lpstr>حكم الإِنزالُ بالاحتلام أو بالتَّفْكير</vt:lpstr>
      <vt:lpstr>المفسد الثالث: الأكلُ أو الشربُ</vt:lpstr>
      <vt:lpstr>حكم السَّعُوط في الأنْفِ</vt:lpstr>
      <vt:lpstr>حكم شم الروائح</vt:lpstr>
      <vt:lpstr>المفسد الرابع: ما كان بمَعْنَى الأكْلِ والشربِ</vt:lpstr>
      <vt:lpstr>حكم الإِبرُ غير المُغَذِّيةِ</vt:lpstr>
      <vt:lpstr>حكم حقن الدم</vt:lpstr>
      <vt:lpstr>المفسد الخامسُ: إخْراجُ الدَّمِ بالحجامةِ</vt:lpstr>
      <vt:lpstr>حكم إخراجِ الدَّمِ بالفصد</vt:lpstr>
      <vt:lpstr>حكم تبرع الصائم بالدم</vt:lpstr>
      <vt:lpstr>حكم خروج الدم بالرعاف ونحوه </vt:lpstr>
      <vt:lpstr>المفسد السادسُ: التَّقَيُّؤ عَمْداً</vt:lpstr>
      <vt:lpstr>حكم القيءُ بدونِ سببٍ منه </vt:lpstr>
      <vt:lpstr>المفسد السابعُ: خروجُ دمِ الْحَيْضَ والنِّفَاسِ</vt:lpstr>
      <vt:lpstr>حكم تناول المفطرات</vt:lpstr>
      <vt:lpstr>شروط الفطر بالمفسدات</vt:lpstr>
      <vt:lpstr>الشرطُ الأوَّلُ: العلم</vt:lpstr>
      <vt:lpstr>أنواع الجهل في الصيام</vt:lpstr>
      <vt:lpstr>الدليل في العذر بالجهل</vt:lpstr>
      <vt:lpstr>الدليل في العذر بالجهل</vt:lpstr>
      <vt:lpstr>حكم لَوْ أكَلَ بعد طلوع الفجرِ يظنُّ أنَّ الْفَجْر لَمْ يطْلُعْ</vt:lpstr>
      <vt:lpstr>الشَّرطُ الثاني: أنْ يكونَ ذاكِراً</vt:lpstr>
      <vt:lpstr>ماذا يصنع الناسي صومه إذا تذكر؟</vt:lpstr>
      <vt:lpstr>ماحكم تذكير الناسي صومه ؟</vt:lpstr>
      <vt:lpstr>الشَّرطُ الثالثُ: أنْ يكونَ مُخْتاراً</vt:lpstr>
      <vt:lpstr>الدليل على الشَّرطُ الثالثُ: أنْ يكونَ مُخْتاراً</vt:lpstr>
      <vt:lpstr>حكم الزوجة المكرهة على الجماع</vt:lpstr>
      <vt:lpstr>حكم دخول شيء إلى الجوف بغير اختيار</vt:lpstr>
      <vt:lpstr>حكم الْكُحْلِ والدواءِ في العينِ</vt:lpstr>
      <vt:lpstr>حكم الدواءِ في الأذن أو على الجرح</vt:lpstr>
      <vt:lpstr>حكم تذوق الطعام وشم الطيب والبخور</vt:lpstr>
      <vt:lpstr>حكم المضمضة والاستنشاقِ للصائم</vt:lpstr>
      <vt:lpstr>حكم السواك للصائم</vt:lpstr>
      <vt:lpstr>حكم استخدام المعجون</vt:lpstr>
      <vt:lpstr>حكم تبرد الصائم بالماء</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 أبوزيد</dc:creator>
  <cp:lastModifiedBy>د أبوزيد</cp:lastModifiedBy>
  <cp:revision>24</cp:revision>
  <dcterms:created xsi:type="dcterms:W3CDTF">2013-07-14T11:02:50Z</dcterms:created>
  <dcterms:modified xsi:type="dcterms:W3CDTF">2013-07-13T22:22:56Z</dcterms:modified>
</cp:coreProperties>
</file>