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8" r:id="rId10"/>
    <p:sldId id="269" r:id="rId11"/>
    <p:sldId id="270" r:id="rId12"/>
    <p:sldId id="264" r:id="rId13"/>
    <p:sldId id="265" r:id="rId14"/>
    <p:sldId id="266" r:id="rId15"/>
    <p:sldId id="267"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BFF"/>
    <a:srgbClr val="760076"/>
    <a:srgbClr val="7604BC"/>
    <a:srgbClr val="C000C0"/>
    <a:srgbClr val="580058"/>
    <a:srgbClr val="4D4D4D"/>
    <a:srgbClr val="850D32"/>
    <a:srgbClr val="5F5F5F"/>
    <a:srgbClr val="A94BB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library.islamweb.net/newlibrary/display_book.php?flag=1&amp;bk_no=44&amp;ID=733#docu"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362200"/>
            <a:ext cx="7772400" cy="1470025"/>
          </a:xfrm>
        </p:spPr>
        <p:txBody>
          <a:bodyPr>
            <a:normAutofit/>
          </a:bodyPr>
          <a:lstStyle/>
          <a:p>
            <a:r>
              <a:rPr lang="ar-QA" sz="8000" dirty="0" smtClean="0"/>
              <a:t>الحب في الله</a:t>
            </a:r>
            <a:endParaRPr lang="ar-QA" sz="8000" dirty="0"/>
          </a:p>
        </p:txBody>
      </p:sp>
      <p:pic>
        <p:nvPicPr>
          <p:cNvPr id="15362" name="Picture 2" descr="http://www.free-power-point-templates.com/wp-content/uploads/2010/09/816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t="1823" r="60559" b="2927"/>
          <a:stretch/>
        </p:blipFill>
        <p:spPr bwMode="auto">
          <a:xfrm>
            <a:off x="0" y="0"/>
            <a:ext cx="2286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14370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0" y="2133600"/>
            <a:ext cx="4572000" cy="4724401"/>
            <a:chOff x="6858000" y="4714875"/>
            <a:chExt cx="2286000" cy="2143125"/>
          </a:xfrm>
        </p:grpSpPr>
        <p:pic>
          <p:nvPicPr>
            <p:cNvPr id="12290" name="Picture 2" descr="https://encrypted-tbn2.gstatic.com/images?q=tbn:ANd9GcS8C7ztaznKJ7c9F6fD29Uzq6eS0_YIf9fiDeNavQaafxi97sY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0" y="6705600"/>
              <a:ext cx="685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QA"/>
            </a:p>
          </p:txBody>
        </p:sp>
      </p:grpSp>
      <p:sp>
        <p:nvSpPr>
          <p:cNvPr id="3" name="Content Placeholder 2"/>
          <p:cNvSpPr>
            <a:spLocks noGrp="1"/>
          </p:cNvSpPr>
          <p:nvPr>
            <p:ph idx="1"/>
          </p:nvPr>
        </p:nvSpPr>
        <p:spPr>
          <a:xfrm>
            <a:off x="685800" y="2743200"/>
            <a:ext cx="8229600" cy="838200"/>
          </a:xfrm>
        </p:spPr>
        <p:txBody>
          <a:bodyPr>
            <a:noAutofit/>
          </a:bodyPr>
          <a:lstStyle/>
          <a:p>
            <a:pPr marL="0" indent="0" algn="ctr" rtl="1">
              <a:buNone/>
            </a:pPr>
            <a:r>
              <a:rPr lang="ar-QA" sz="6000" dirty="0" smtClean="0">
                <a:solidFill>
                  <a:srgbClr val="A94BB9"/>
                </a:solidFill>
              </a:rPr>
              <a:t>غدا نلقى الأحبة.. محمدًا وصحبَه</a:t>
            </a:r>
            <a:endParaRPr lang="ar-QA" sz="6000" dirty="0">
              <a:solidFill>
                <a:srgbClr val="A94BB9"/>
              </a:solidFill>
            </a:endParaRPr>
          </a:p>
        </p:txBody>
      </p:sp>
      <p:pic>
        <p:nvPicPr>
          <p:cNvPr id="8" name="Picture 2" descr="https://encrypted-tbn2.gstatic.com/images?q=tbn:ANd9GcS8C7ztaznKJ7c9F6fD29Uzq6eS0_YIf9fiDeNavQaafxi97sYAdA"/>
          <p:cNvPicPr>
            <a:picLocks noChangeAspect="1" noChangeArrowheads="1"/>
          </p:cNvPicPr>
          <p:nvPr/>
        </p:nvPicPr>
        <p:blipFill rotWithShape="1">
          <a:blip r:embed="rId2">
            <a:extLst>
              <a:ext uri="{28A0092B-C50C-407E-A947-70E740481C1C}">
                <a14:useLocalDpi xmlns:a14="http://schemas.microsoft.com/office/drawing/2010/main" val="0"/>
              </a:ext>
            </a:extLst>
          </a:blip>
          <a:srcRect l="20646" t="37258"/>
          <a:stretch/>
        </p:blipFill>
        <p:spPr bwMode="auto">
          <a:xfrm flipH="1">
            <a:off x="0" y="0"/>
            <a:ext cx="1528314" cy="1386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15565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muslmh.com/vb/images/images_thumbs/71c59a2f7b4e473c61a156af77e20929.gif"/>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931" y="0"/>
            <a:ext cx="9123496"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9600" y="2133600"/>
            <a:ext cx="8229600" cy="4525963"/>
          </a:xfrm>
        </p:spPr>
        <p:txBody>
          <a:bodyPr>
            <a:normAutofit/>
          </a:bodyPr>
          <a:lstStyle/>
          <a:p>
            <a:pPr marL="0" indent="0" algn="ctr">
              <a:buNone/>
            </a:pPr>
            <a:r>
              <a:rPr lang="ar-QA" sz="5400" b="1" dirty="0">
                <a:solidFill>
                  <a:srgbClr val="4D4D4D"/>
                </a:solidFill>
              </a:rPr>
              <a:t>المتحابون في الله لهم منابر من نور يوم القيامة يغبطهم الشهداء</a:t>
            </a:r>
            <a:endParaRPr lang="ar-QA" sz="5400" dirty="0">
              <a:solidFill>
                <a:srgbClr val="4D4D4D"/>
              </a:solidFill>
            </a:endParaRPr>
          </a:p>
        </p:txBody>
      </p:sp>
    </p:spTree>
    <p:extLst>
      <p:ext uri="{BB962C8B-B14F-4D97-AF65-F5344CB8AC3E}">
        <p14:creationId xmlns:p14="http://schemas.microsoft.com/office/powerpoint/2010/main" val="428334238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a1ash.com/up/uploads/9dc76a425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664" t="8904"/>
          <a:stretch/>
        </p:blipFill>
        <p:spPr bwMode="auto">
          <a:xfrm>
            <a:off x="3157268" y="2907102"/>
            <a:ext cx="5986732" cy="39479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ar-QA" dirty="0" smtClean="0">
                <a:solidFill>
                  <a:srgbClr val="CC0000"/>
                </a:solidFill>
              </a:rPr>
              <a:t>أنا أحبكم</a:t>
            </a:r>
            <a:endParaRPr lang="ar-QA" dirty="0">
              <a:solidFill>
                <a:srgbClr val="CC0000"/>
              </a:solidFill>
            </a:endParaRPr>
          </a:p>
        </p:txBody>
      </p:sp>
      <p:sp>
        <p:nvSpPr>
          <p:cNvPr id="3" name="Content Placeholder 2"/>
          <p:cNvSpPr>
            <a:spLocks noGrp="1"/>
          </p:cNvSpPr>
          <p:nvPr>
            <p:ph idx="1"/>
          </p:nvPr>
        </p:nvSpPr>
        <p:spPr/>
        <p:txBody>
          <a:bodyPr/>
          <a:lstStyle/>
          <a:p>
            <a:pPr marL="0" indent="0" algn="ctr" rtl="1">
              <a:buNone/>
            </a:pPr>
            <a:r>
              <a:rPr lang="ar-QA" dirty="0" smtClean="0"/>
              <a:t>أحبكم أحبكم</a:t>
            </a:r>
          </a:p>
          <a:p>
            <a:pPr marL="0" indent="0" algn="ctr" rtl="1">
              <a:buNone/>
            </a:pPr>
            <a:r>
              <a:rPr lang="ar-QA" dirty="0" smtClean="0"/>
              <a:t>في الله يبقى ودكم</a:t>
            </a:r>
          </a:p>
          <a:p>
            <a:pPr marL="0" indent="0" algn="ctr" rtl="1">
              <a:buNone/>
            </a:pPr>
            <a:r>
              <a:rPr lang="ar-QA" dirty="0" smtClean="0"/>
              <a:t>أحبكم كأنكم في القلب قد سكنتمُ</a:t>
            </a:r>
          </a:p>
          <a:p>
            <a:pPr marL="0" indent="0" algn="ctr" rtl="1">
              <a:buNone/>
            </a:pPr>
            <a:r>
              <a:rPr lang="ar-QA" dirty="0"/>
              <a:t>أحبكم كأنكم في </a:t>
            </a:r>
            <a:r>
              <a:rPr lang="ar-QA" dirty="0" smtClean="0"/>
              <a:t>الروح </a:t>
            </a:r>
            <a:r>
              <a:rPr lang="ar-QA" dirty="0"/>
              <a:t>قد </a:t>
            </a:r>
            <a:r>
              <a:rPr lang="ar-QA" dirty="0" smtClean="0"/>
              <a:t>سريتمُ</a:t>
            </a:r>
          </a:p>
          <a:p>
            <a:pPr marL="0" indent="0" algn="ctr" rtl="1">
              <a:buNone/>
            </a:pPr>
            <a:r>
              <a:rPr lang="ar-QA" dirty="0"/>
              <a:t>أحبكم أحبكم</a:t>
            </a:r>
          </a:p>
          <a:p>
            <a:pPr marL="0" indent="0" algn="ctr" rtl="1">
              <a:buNone/>
            </a:pPr>
            <a:r>
              <a:rPr lang="ar-QA" dirty="0"/>
              <a:t>في الله يبقى ودكم</a:t>
            </a:r>
          </a:p>
          <a:p>
            <a:pPr marL="0" indent="0" algn="r" rtl="1">
              <a:buNone/>
            </a:pPr>
            <a:endParaRPr lang="ar-QA" dirty="0"/>
          </a:p>
        </p:txBody>
      </p:sp>
      <p:pic>
        <p:nvPicPr>
          <p:cNvPr id="5" name="Picture 2" descr="http://a1ash.com/up/uploads/9dc76a4250.jpg"/>
          <p:cNvPicPr>
            <a:picLocks noChangeAspect="1" noChangeArrowheads="1"/>
          </p:cNvPicPr>
          <p:nvPr/>
        </p:nvPicPr>
        <p:blipFill rotWithShape="1">
          <a:blip r:embed="rId3">
            <a:extLst>
              <a:ext uri="{28A0092B-C50C-407E-A947-70E740481C1C}">
                <a14:useLocalDpi xmlns:a14="http://schemas.microsoft.com/office/drawing/2010/main" val="0"/>
              </a:ext>
            </a:extLst>
          </a:blip>
          <a:srcRect l="146" t="-518" r="84677" b="76035"/>
          <a:stretch/>
        </p:blipFill>
        <p:spPr bwMode="auto">
          <a:xfrm>
            <a:off x="0" y="20128"/>
            <a:ext cx="1718389" cy="1732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94159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9ori.com/media/images/32f942e919.jpg"/>
          <p:cNvPicPr>
            <a:picLocks noChangeAspect="1" noChangeArrowheads="1"/>
          </p:cNvPicPr>
          <p:nvPr/>
        </p:nvPicPr>
        <p:blipFill rotWithShape="1">
          <a:blip r:embed="rId2">
            <a:extLst>
              <a:ext uri="{28A0092B-C50C-407E-A947-70E740481C1C}">
                <a14:useLocalDpi xmlns:a14="http://schemas.microsoft.com/office/drawing/2010/main" val="0"/>
              </a:ext>
            </a:extLst>
          </a:blip>
          <a:srcRect b="6507"/>
          <a:stretch/>
        </p:blipFill>
        <p:spPr bwMode="auto">
          <a:xfrm>
            <a:off x="0" y="3483537"/>
            <a:ext cx="9144000" cy="33744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3400" y="1143000"/>
            <a:ext cx="8229600" cy="4525963"/>
          </a:xfrm>
        </p:spPr>
        <p:txBody>
          <a:bodyPr/>
          <a:lstStyle/>
          <a:p>
            <a:pPr marL="0" indent="0" algn="ctr" rtl="1">
              <a:buNone/>
            </a:pPr>
            <a:r>
              <a:rPr lang="en-US" dirty="0" smtClean="0"/>
              <a:t> </a:t>
            </a:r>
            <a:r>
              <a:rPr lang="ar-QA" dirty="0" smtClean="0"/>
              <a:t>أحبكم فربكم وربي رب الورى</a:t>
            </a:r>
          </a:p>
          <a:p>
            <a:pPr marL="0" indent="0" algn="ctr" rtl="1">
              <a:buNone/>
            </a:pPr>
            <a:endParaRPr lang="ar-QA" dirty="0" smtClean="0"/>
          </a:p>
          <a:p>
            <a:pPr marL="0" indent="0" algn="ctr" rtl="1">
              <a:buNone/>
            </a:pPr>
            <a:r>
              <a:rPr lang="ar-QA" dirty="0" smtClean="0"/>
              <a:t>أحبكم فرسولكم هو الحبيب المصطفى</a:t>
            </a:r>
          </a:p>
          <a:p>
            <a:pPr marL="0" indent="0" algn="ctr" rtl="1">
              <a:buNone/>
            </a:pPr>
            <a:endParaRPr lang="ar-QA" dirty="0" smtClean="0"/>
          </a:p>
          <a:p>
            <a:pPr marL="0" indent="0" algn="ctr" rtl="1">
              <a:buNone/>
            </a:pPr>
            <a:r>
              <a:rPr lang="ar-QA" dirty="0" smtClean="0"/>
              <a:t>أحبكم فدينُكم دين الإسلام والهدى</a:t>
            </a:r>
          </a:p>
          <a:p>
            <a:pPr marL="0" indent="0" algn="ctr" rtl="1">
              <a:buNone/>
            </a:pPr>
            <a:endParaRPr lang="ar-QA" dirty="0" smtClean="0"/>
          </a:p>
          <a:p>
            <a:pPr marL="0" indent="0" algn="ctr" rtl="1">
              <a:buNone/>
            </a:pPr>
            <a:r>
              <a:rPr lang="ar-QA" dirty="0" smtClean="0"/>
              <a:t>أحبكم فنهجهم نهج الصحاب الأشرفا  </a:t>
            </a:r>
            <a:endParaRPr lang="ar-QA" dirty="0"/>
          </a:p>
        </p:txBody>
      </p:sp>
      <p:sp>
        <p:nvSpPr>
          <p:cNvPr id="4" name="Rectangle 3"/>
          <p:cNvSpPr/>
          <p:nvPr/>
        </p:nvSpPr>
        <p:spPr>
          <a:xfrm rot="20543470">
            <a:off x="59738" y="5589539"/>
            <a:ext cx="1563501"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QA"/>
          </a:p>
        </p:txBody>
      </p:sp>
    </p:spTree>
    <p:extLst>
      <p:ext uri="{BB962C8B-B14F-4D97-AF65-F5344CB8AC3E}">
        <p14:creationId xmlns:p14="http://schemas.microsoft.com/office/powerpoint/2010/main" val="168159525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usp1.ps/up/uploads/images/usp1-ps-blla3a-5c981ac64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3519577"/>
            <a:ext cx="44704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www.usp1.ps/up/uploads/images/usp1-ps-blla3a-5c981ac64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0"/>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marL="0" indent="0" algn="ctr" rtl="1">
              <a:buNone/>
            </a:pPr>
            <a:r>
              <a:rPr lang="ar-QA" dirty="0" smtClean="0"/>
              <a:t>أحبكم لأنكم عن المعاصي تبتمُ</a:t>
            </a:r>
          </a:p>
          <a:p>
            <a:pPr marL="0" indent="0" algn="ctr" rtl="1">
              <a:buNone/>
            </a:pPr>
            <a:endParaRPr lang="ar-QA" dirty="0" smtClean="0"/>
          </a:p>
          <a:p>
            <a:pPr marL="0" indent="0" algn="ctr" rtl="1">
              <a:buNone/>
            </a:pPr>
            <a:r>
              <a:rPr lang="ar-QA" dirty="0" smtClean="0"/>
              <a:t>أحبكم لأنكم على الصراط سرتُمُ</a:t>
            </a:r>
          </a:p>
          <a:p>
            <a:pPr marL="0" indent="0" algn="ctr" rtl="1">
              <a:buNone/>
            </a:pPr>
            <a:endParaRPr lang="ar-QA" dirty="0" smtClean="0"/>
          </a:p>
          <a:p>
            <a:pPr marL="0" indent="0" algn="ctr" rtl="1">
              <a:buNone/>
            </a:pPr>
            <a:r>
              <a:rPr lang="ar-QA" dirty="0" smtClean="0"/>
              <a:t>أحبكم لأنكم للكتاب حفظتمُ</a:t>
            </a:r>
          </a:p>
          <a:p>
            <a:pPr marL="0" indent="0" algn="ctr" rtl="1">
              <a:buNone/>
            </a:pPr>
            <a:endParaRPr lang="ar-QA" dirty="0" smtClean="0"/>
          </a:p>
          <a:p>
            <a:pPr marL="0" indent="0" algn="ctr" rtl="1">
              <a:buNone/>
            </a:pPr>
            <a:r>
              <a:rPr lang="ar-QA" dirty="0" smtClean="0"/>
              <a:t>أحبكم لأنكم بالحديث عملتمُ </a:t>
            </a:r>
            <a:endParaRPr lang="ar-QA" dirty="0"/>
          </a:p>
        </p:txBody>
      </p:sp>
    </p:spTree>
    <p:extLst>
      <p:ext uri="{BB962C8B-B14F-4D97-AF65-F5344CB8AC3E}">
        <p14:creationId xmlns:p14="http://schemas.microsoft.com/office/powerpoint/2010/main" val="341442620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mini.muslmah.net/13/8ffc28b2da4a9765649d5c74b7f85c20.jpg"/>
          <p:cNvPicPr>
            <a:picLocks noChangeAspect="1" noChangeArrowheads="1"/>
          </p:cNvPicPr>
          <p:nvPr/>
        </p:nvPicPr>
        <p:blipFill rotWithShape="1">
          <a:blip r:embed="rId2">
            <a:extLst>
              <a:ext uri="{28A0092B-C50C-407E-A947-70E740481C1C}">
                <a14:useLocalDpi xmlns:a14="http://schemas.microsoft.com/office/drawing/2010/main" val="0"/>
              </a:ext>
            </a:extLst>
          </a:blip>
          <a:srcRect r="3014"/>
          <a:stretch/>
        </p:blipFill>
        <p:spPr bwMode="auto">
          <a:xfrm>
            <a:off x="5105400" y="0"/>
            <a:ext cx="40386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marL="0" indent="0" algn="ctr" rtl="1">
              <a:buNone/>
            </a:pPr>
            <a:r>
              <a:rPr lang="ar-QA" dirty="0"/>
              <a:t>أحبكم </a:t>
            </a:r>
            <a:r>
              <a:rPr lang="ar-QA" dirty="0" smtClean="0"/>
              <a:t>وأرجو أن في كل عام نلتقي</a:t>
            </a:r>
          </a:p>
          <a:p>
            <a:pPr marL="0" indent="0" algn="ctr" rtl="1">
              <a:buNone/>
            </a:pPr>
            <a:endParaRPr lang="ar-QA" dirty="0"/>
          </a:p>
          <a:p>
            <a:pPr marL="0" indent="0" algn="ctr" rtl="1">
              <a:buNone/>
            </a:pPr>
            <a:r>
              <a:rPr lang="ar-QA" dirty="0" smtClean="0"/>
              <a:t>وإن حالت بيننا الخطوب ففي الجنان نلتقي</a:t>
            </a:r>
          </a:p>
          <a:p>
            <a:pPr marL="0" indent="0" algn="ctr" rtl="1">
              <a:buNone/>
            </a:pPr>
            <a:endParaRPr lang="ar-QA" dirty="0"/>
          </a:p>
          <a:p>
            <a:pPr marL="0" indent="0" algn="ctr" rtl="1">
              <a:buNone/>
            </a:pPr>
            <a:r>
              <a:rPr lang="ar-QA" dirty="0"/>
              <a:t>أحبكم </a:t>
            </a:r>
            <a:r>
              <a:rPr lang="ar-QA" dirty="0" smtClean="0"/>
              <a:t>حين الورود مع الرسول نستقي</a:t>
            </a:r>
          </a:p>
          <a:p>
            <a:pPr marL="0" indent="0" algn="ctr" rtl="1">
              <a:buNone/>
            </a:pPr>
            <a:endParaRPr lang="ar-QA" dirty="0"/>
          </a:p>
          <a:p>
            <a:pPr marL="0" indent="0" algn="ctr" rtl="1">
              <a:buNone/>
            </a:pPr>
            <a:r>
              <a:rPr lang="ar-QA" dirty="0"/>
              <a:t>أحبكم </a:t>
            </a:r>
            <a:r>
              <a:rPr lang="ar-QA" dirty="0" smtClean="0"/>
              <a:t>وبحبكم على المنابر نرتقي</a:t>
            </a:r>
            <a:endParaRPr lang="ar-QA" dirty="0"/>
          </a:p>
          <a:p>
            <a:pPr marL="0" indent="0" algn="r" rtl="1">
              <a:buNone/>
            </a:pPr>
            <a:endParaRPr lang="ar-QA" dirty="0"/>
          </a:p>
        </p:txBody>
      </p:sp>
    </p:spTree>
    <p:extLst>
      <p:ext uri="{BB962C8B-B14F-4D97-AF65-F5344CB8AC3E}">
        <p14:creationId xmlns:p14="http://schemas.microsoft.com/office/powerpoint/2010/main" val="287557194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600" y="2514600"/>
            <a:ext cx="8229600" cy="838200"/>
          </a:xfrm>
        </p:spPr>
        <p:txBody>
          <a:bodyPr>
            <a:noAutofit/>
          </a:bodyPr>
          <a:lstStyle/>
          <a:p>
            <a:pPr marL="0" indent="0" algn="ctr" rtl="1">
              <a:buNone/>
            </a:pPr>
            <a:r>
              <a:rPr lang="ar-QA" sz="6000" dirty="0" smtClean="0">
                <a:solidFill>
                  <a:srgbClr val="850D32"/>
                </a:solidFill>
              </a:rPr>
              <a:t>غدا نلقى الأحبة.. محمدًا وصحبَه</a:t>
            </a:r>
            <a:endParaRPr lang="ar-QA" sz="6000" dirty="0">
              <a:solidFill>
                <a:srgbClr val="850D32"/>
              </a:solidFill>
            </a:endParaRPr>
          </a:p>
        </p:txBody>
      </p:sp>
      <p:pic>
        <p:nvPicPr>
          <p:cNvPr id="16386" name="Picture 2" descr="http://www.cu-g.com/vb/uploaded/5890_112347305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9" y="4254562"/>
            <a:ext cx="2826589" cy="26034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u-g.com/vb/uploaded/5890_112347305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1371600" cy="1263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18838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ownload-photos-images-pic.bdr130.net/1/3653.jpg"/>
          <p:cNvPicPr>
            <a:picLocks noChangeAspect="1" noChangeArrowheads="1"/>
          </p:cNvPicPr>
          <p:nvPr/>
        </p:nvPicPr>
        <p:blipFill rotWithShape="1">
          <a:blip r:embed="rId2">
            <a:extLst>
              <a:ext uri="{28A0092B-C50C-407E-A947-70E740481C1C}">
                <a14:useLocalDpi xmlns:a14="http://schemas.microsoft.com/office/drawing/2010/main" val="0"/>
              </a:ext>
            </a:extLst>
          </a:blip>
          <a:srcRect r="1627"/>
          <a:stretch/>
        </p:blipFill>
        <p:spPr bwMode="auto">
          <a:xfrm>
            <a:off x="-12290" y="-1844"/>
            <a:ext cx="6983361" cy="686721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ar-QA" sz="4800" b="1" dirty="0" smtClean="0">
                <a:solidFill>
                  <a:srgbClr val="7030A0"/>
                </a:solidFill>
              </a:rPr>
              <a:t>حب الله</a:t>
            </a:r>
            <a:endParaRPr lang="ar-QA" sz="4800" b="1" dirty="0">
              <a:solidFill>
                <a:srgbClr val="7030A0"/>
              </a:solidFill>
            </a:endParaRPr>
          </a:p>
        </p:txBody>
      </p:sp>
      <p:sp>
        <p:nvSpPr>
          <p:cNvPr id="3" name="Content Placeholder 2"/>
          <p:cNvSpPr>
            <a:spLocks noGrp="1"/>
          </p:cNvSpPr>
          <p:nvPr>
            <p:ph idx="1"/>
          </p:nvPr>
        </p:nvSpPr>
        <p:spPr>
          <a:xfrm>
            <a:off x="609600" y="1447800"/>
            <a:ext cx="8229600" cy="4525963"/>
          </a:xfrm>
        </p:spPr>
        <p:txBody>
          <a:bodyPr>
            <a:noAutofit/>
          </a:bodyPr>
          <a:lstStyle/>
          <a:p>
            <a:pPr marL="0" indent="0" algn="ctr" rtl="1">
              <a:buNone/>
            </a:pPr>
            <a:r>
              <a:rPr lang="ar-QA" sz="2800" dirty="0" smtClean="0"/>
              <a:t>منه ينبع حبي لكل من سواه</a:t>
            </a:r>
          </a:p>
          <a:p>
            <a:pPr marL="0" indent="0" algn="r" rtl="1">
              <a:buNone/>
            </a:pPr>
            <a:endParaRPr lang="ar-QA" sz="2800" dirty="0" smtClean="0"/>
          </a:p>
          <a:p>
            <a:pPr marL="0" indent="0" algn="r" rtl="1">
              <a:buNone/>
            </a:pPr>
            <a:r>
              <a:rPr lang="ar-QA" sz="2800" dirty="0" smtClean="0"/>
              <a:t>حبي رسوله </a:t>
            </a:r>
          </a:p>
          <a:p>
            <a:pPr marL="0" indent="0" algn="r" rtl="1">
              <a:buNone/>
            </a:pPr>
            <a:r>
              <a:rPr lang="ar-QA" sz="2800" dirty="0" smtClean="0"/>
              <a:t>      حبي لصحابة رسوله</a:t>
            </a:r>
          </a:p>
          <a:p>
            <a:pPr marL="0" indent="0" algn="r" rtl="1">
              <a:buNone/>
            </a:pPr>
            <a:r>
              <a:rPr lang="ar-QA" sz="2800" dirty="0" smtClean="0"/>
              <a:t>                      حبي لأمي أمي أمي</a:t>
            </a:r>
          </a:p>
          <a:p>
            <a:pPr marL="0" indent="0" algn="r" rtl="1">
              <a:buNone/>
            </a:pPr>
            <a:r>
              <a:rPr lang="ar-QA" sz="2800" dirty="0" smtClean="0"/>
              <a:t>                                        حبي لأبي</a:t>
            </a:r>
          </a:p>
          <a:p>
            <a:pPr marL="0" indent="0" algn="r" rtl="1">
              <a:buNone/>
            </a:pPr>
            <a:r>
              <a:rPr lang="ar-QA" sz="2800" dirty="0" smtClean="0"/>
              <a:t>                                             حبي لإخوتي في الدين</a:t>
            </a:r>
          </a:p>
          <a:p>
            <a:pPr marL="0" indent="0" algn="r" rtl="1">
              <a:buNone/>
            </a:pPr>
            <a:r>
              <a:rPr lang="ar-QA" sz="2800" dirty="0" smtClean="0"/>
              <a:t>                                                               حبي </a:t>
            </a:r>
            <a:r>
              <a:rPr lang="ar-QA" sz="2800" dirty="0"/>
              <a:t>ل</a:t>
            </a:r>
            <a:r>
              <a:rPr lang="ar-QA" sz="2800" dirty="0" smtClean="0"/>
              <a:t>لصالحين</a:t>
            </a:r>
          </a:p>
          <a:p>
            <a:pPr marL="0" indent="0" algn="r" rtl="1">
              <a:buNone/>
            </a:pPr>
            <a:endParaRPr lang="ar-QA" sz="2800" dirty="0" smtClean="0"/>
          </a:p>
          <a:p>
            <a:pPr marL="0" indent="0" algn="r" rtl="1">
              <a:buNone/>
            </a:pPr>
            <a:r>
              <a:rPr lang="ar-QA" sz="2800" dirty="0" smtClean="0"/>
              <a:t>                           رحمتي بالخلق أجمعين</a:t>
            </a:r>
            <a:endParaRPr lang="ar-QA" sz="2800" dirty="0"/>
          </a:p>
        </p:txBody>
      </p:sp>
    </p:spTree>
    <p:extLst>
      <p:ext uri="{BB962C8B-B14F-4D97-AF65-F5344CB8AC3E}">
        <p14:creationId xmlns:p14="http://schemas.microsoft.com/office/powerpoint/2010/main" val="173823255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up.al5oon.com/upfiles/in897380.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4245"/>
          <a:stretch/>
        </p:blipFill>
        <p:spPr bwMode="auto">
          <a:xfrm>
            <a:off x="3732674" y="0"/>
            <a:ext cx="5411326" cy="3886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ar-QA" dirty="0" smtClean="0"/>
              <a:t>لماذا أحب ربي</a:t>
            </a:r>
            <a:endParaRPr lang="ar-QA" dirty="0"/>
          </a:p>
        </p:txBody>
      </p:sp>
      <p:sp>
        <p:nvSpPr>
          <p:cNvPr id="3" name="Content Placeholder 2"/>
          <p:cNvSpPr>
            <a:spLocks noGrp="1"/>
          </p:cNvSpPr>
          <p:nvPr>
            <p:ph idx="1"/>
          </p:nvPr>
        </p:nvSpPr>
        <p:spPr>
          <a:xfrm>
            <a:off x="609600" y="1295400"/>
            <a:ext cx="8229600" cy="5410200"/>
          </a:xfrm>
        </p:spPr>
        <p:txBody>
          <a:bodyPr>
            <a:normAutofit fontScale="62500" lnSpcReduction="20000"/>
          </a:bodyPr>
          <a:lstStyle/>
          <a:p>
            <a:pPr marL="0" indent="0" algn="r" rtl="1">
              <a:buNone/>
            </a:pPr>
            <a:r>
              <a:rPr lang="ar-QA" b="1" dirty="0"/>
              <a:t/>
            </a:r>
            <a:br>
              <a:rPr lang="ar-QA" b="1" dirty="0"/>
            </a:br>
            <a:r>
              <a:rPr lang="ar-QA" b="1" dirty="0" smtClean="0"/>
              <a:t> </a:t>
            </a:r>
            <a:r>
              <a:rPr lang="ar-QA" sz="4600" b="1" dirty="0"/>
              <a:t>أحسن </a:t>
            </a:r>
            <a:r>
              <a:rPr lang="ar-QA" sz="4600" b="1" dirty="0" smtClean="0"/>
              <a:t>خلقي وصورني </a:t>
            </a:r>
            <a:r>
              <a:rPr lang="ar-QA" sz="4600" b="1" dirty="0"/>
              <a:t>في أجمل </a:t>
            </a:r>
            <a:r>
              <a:rPr lang="ar-QA" sz="4600" b="1" dirty="0" smtClean="0"/>
              <a:t>صورة</a:t>
            </a:r>
            <a:r>
              <a:rPr lang="ar-QA" sz="4600" b="1" dirty="0"/>
              <a:t/>
            </a:r>
            <a:br>
              <a:rPr lang="ar-QA" sz="4600" b="1" dirty="0"/>
            </a:br>
            <a:r>
              <a:rPr lang="ar-QA" sz="4600" b="1" dirty="0" smtClean="0"/>
              <a:t>جعل لي عقلا ولسانا وسمعا وبصرا</a:t>
            </a:r>
          </a:p>
          <a:p>
            <a:pPr marL="0" indent="0" algn="r" rtl="1">
              <a:buNone/>
            </a:pPr>
            <a:r>
              <a:rPr lang="ar-QA" sz="4600" b="1" dirty="0" smtClean="0"/>
              <a:t>خلق لي </a:t>
            </a:r>
            <a:r>
              <a:rPr lang="ar-QA" sz="4600" b="1" dirty="0"/>
              <a:t>الأرض وسخرها بما </a:t>
            </a:r>
            <a:r>
              <a:rPr lang="ar-QA" sz="4600" b="1" dirty="0" smtClean="0"/>
              <a:t>فيها </a:t>
            </a:r>
          </a:p>
          <a:p>
            <a:pPr marL="0" indent="0" algn="r" rtl="1">
              <a:buNone/>
            </a:pPr>
            <a:endParaRPr lang="ar-QA" sz="4600" b="1" dirty="0"/>
          </a:p>
          <a:p>
            <a:pPr marL="0" indent="0" algn="r" rtl="1">
              <a:buNone/>
            </a:pPr>
            <a:r>
              <a:rPr lang="ar-QA" sz="4600" b="1" dirty="0" smtClean="0"/>
              <a:t>والأهم</a:t>
            </a:r>
          </a:p>
          <a:p>
            <a:pPr marL="0" indent="0" algn="r" rtl="1">
              <a:buNone/>
            </a:pPr>
            <a:r>
              <a:rPr lang="ar-QA" sz="4600" b="1" dirty="0"/>
              <a:t/>
            </a:r>
            <a:br>
              <a:rPr lang="ar-QA" sz="4600" b="1" dirty="0"/>
            </a:br>
            <a:r>
              <a:rPr lang="ar-QA" sz="4600" b="1" dirty="0" smtClean="0"/>
              <a:t>أرسل </a:t>
            </a:r>
            <a:r>
              <a:rPr lang="ar-QA" sz="4600" b="1" dirty="0"/>
              <a:t>رسلاً </a:t>
            </a:r>
            <a:r>
              <a:rPr lang="ar-QA" sz="4600" b="1" dirty="0" smtClean="0"/>
              <a:t>لهدايتنا</a:t>
            </a:r>
            <a:r>
              <a:rPr lang="ar-QA" sz="4600" b="1" dirty="0"/>
              <a:t/>
            </a:r>
            <a:br>
              <a:rPr lang="ar-QA" sz="4600" b="1" dirty="0"/>
            </a:br>
            <a:r>
              <a:rPr lang="ar-QA" sz="4600" b="1" dirty="0" smtClean="0"/>
              <a:t>جعلني من المسلمين بل من خير </a:t>
            </a:r>
            <a:r>
              <a:rPr lang="ar-QA" sz="4600" b="1" dirty="0"/>
              <a:t>امة أخرجت لناس </a:t>
            </a:r>
            <a:br>
              <a:rPr lang="ar-QA" sz="4600" b="1" dirty="0"/>
            </a:br>
            <a:r>
              <a:rPr lang="ar-QA" sz="4600" b="1" dirty="0" smtClean="0"/>
              <a:t> جعلني في هذا المكان المبارك أحفظ كلامه بلسان عربي مبين</a:t>
            </a:r>
          </a:p>
          <a:p>
            <a:pPr marL="0" indent="0" algn="r" rtl="1">
              <a:buNone/>
            </a:pPr>
            <a:endParaRPr lang="ar-QA" sz="4600" b="1" dirty="0"/>
          </a:p>
          <a:p>
            <a:pPr marL="0" indent="0" algn="ctr" rtl="1">
              <a:buNone/>
            </a:pPr>
            <a:r>
              <a:rPr lang="ar-QA" sz="4600" b="1" dirty="0" smtClean="0"/>
              <a:t>وإن تعدوا نعمة الله لا تحصوها</a:t>
            </a:r>
            <a:r>
              <a:rPr lang="ar-QA" sz="4600" b="1" dirty="0"/>
              <a:t/>
            </a:r>
            <a:br>
              <a:rPr lang="ar-QA" sz="4600" b="1" dirty="0"/>
            </a:br>
            <a:endParaRPr lang="ar-QA" sz="4600" dirty="0"/>
          </a:p>
        </p:txBody>
      </p:sp>
      <p:pic>
        <p:nvPicPr>
          <p:cNvPr id="6" name="Picture 2" descr="http://up.al5oon.com/upfiles/in897380.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b="4245"/>
          <a:stretch/>
        </p:blipFill>
        <p:spPr bwMode="auto">
          <a:xfrm rot="10800000">
            <a:off x="0" y="5104681"/>
            <a:ext cx="2440402"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10992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r>
              <a:rPr lang="ar-QA" dirty="0" smtClean="0">
                <a:solidFill>
                  <a:srgbClr val="660066"/>
                </a:solidFill>
              </a:rPr>
              <a:t>أحب كل نبي وخاصة رسولي</a:t>
            </a:r>
            <a:endParaRPr lang="ar-QA" dirty="0">
              <a:solidFill>
                <a:srgbClr val="660066"/>
              </a:solidFill>
            </a:endParaRPr>
          </a:p>
        </p:txBody>
      </p:sp>
      <p:sp>
        <p:nvSpPr>
          <p:cNvPr id="3" name="Content Placeholder 2"/>
          <p:cNvSpPr>
            <a:spLocks noGrp="1"/>
          </p:cNvSpPr>
          <p:nvPr>
            <p:ph idx="1"/>
          </p:nvPr>
        </p:nvSpPr>
        <p:spPr>
          <a:xfrm>
            <a:off x="228600" y="1600200"/>
            <a:ext cx="8229600" cy="4525963"/>
          </a:xfrm>
        </p:spPr>
        <p:txBody>
          <a:bodyPr/>
          <a:lstStyle/>
          <a:p>
            <a:pPr marL="0" indent="0" algn="ctr" rtl="1">
              <a:buNone/>
            </a:pPr>
            <a:r>
              <a:rPr lang="ar-QA" dirty="0" smtClean="0">
                <a:solidFill>
                  <a:schemeClr val="bg1">
                    <a:lumMod val="65000"/>
                  </a:schemeClr>
                </a:solidFill>
              </a:rPr>
              <a:t>لماذا أحب رسولي محمدا صلى الله عليه </a:t>
            </a:r>
            <a:r>
              <a:rPr lang="ar-QA" dirty="0" smtClean="0">
                <a:solidFill>
                  <a:schemeClr val="bg1">
                    <a:lumMod val="65000"/>
                  </a:schemeClr>
                </a:solidFill>
              </a:rPr>
              <a:t>وسلم؟ </a:t>
            </a:r>
            <a:endParaRPr lang="ar-QA" dirty="0" smtClean="0">
              <a:solidFill>
                <a:schemeClr val="bg1">
                  <a:lumMod val="65000"/>
                </a:schemeClr>
              </a:solidFill>
            </a:endParaRPr>
          </a:p>
          <a:p>
            <a:pPr marL="0" indent="0" algn="ctr" rtl="1">
              <a:buNone/>
            </a:pPr>
            <a:endParaRPr lang="ar-QA" dirty="0" smtClean="0"/>
          </a:p>
          <a:p>
            <a:pPr marL="0" indent="0" algn="ctr" rtl="1">
              <a:buNone/>
            </a:pPr>
            <a:r>
              <a:rPr lang="ar-QA" dirty="0" smtClean="0">
                <a:solidFill>
                  <a:srgbClr val="4D4D4D"/>
                </a:solidFill>
              </a:rPr>
              <a:t>ربي يحبه</a:t>
            </a:r>
          </a:p>
          <a:p>
            <a:pPr marL="0" indent="0" algn="ctr" rtl="1">
              <a:buNone/>
            </a:pPr>
            <a:r>
              <a:rPr lang="ar-QA" dirty="0" smtClean="0">
                <a:solidFill>
                  <a:srgbClr val="4D4D4D"/>
                </a:solidFill>
              </a:rPr>
              <a:t>هداني إلى طريق الله</a:t>
            </a:r>
          </a:p>
          <a:p>
            <a:pPr marL="0" indent="0" algn="ctr" rtl="1">
              <a:buNone/>
            </a:pPr>
            <a:r>
              <a:rPr lang="ar-QA" dirty="0" smtClean="0">
                <a:solidFill>
                  <a:srgbClr val="4D4D4D"/>
                </a:solidFill>
              </a:rPr>
              <a:t>علمني حسن السمت</a:t>
            </a:r>
          </a:p>
          <a:p>
            <a:pPr marL="0" indent="0" algn="ctr" rtl="1">
              <a:buNone/>
            </a:pPr>
            <a:r>
              <a:rPr lang="ar-QA" dirty="0" smtClean="0">
                <a:solidFill>
                  <a:srgbClr val="4D4D4D"/>
                </a:solidFill>
              </a:rPr>
              <a:t>علمني حسن الخُلق</a:t>
            </a:r>
          </a:p>
          <a:p>
            <a:pPr marL="0" indent="0" algn="ctr" rtl="1">
              <a:buNone/>
            </a:pPr>
            <a:r>
              <a:rPr lang="ar-QA" dirty="0" smtClean="0">
                <a:solidFill>
                  <a:srgbClr val="4D4D4D"/>
                </a:solidFill>
              </a:rPr>
              <a:t>علمني الرفق بالخلق جميعا</a:t>
            </a:r>
            <a:endParaRPr lang="ar-QA" dirty="0">
              <a:solidFill>
                <a:srgbClr val="4D4D4D"/>
              </a:solidFill>
            </a:endParaRPr>
          </a:p>
        </p:txBody>
      </p:sp>
      <p:pic>
        <p:nvPicPr>
          <p:cNvPr id="2050" name="Picture 2" descr="http://www.qa44.com/powerpoint/wp-content/uploads/626_example.jpg"/>
          <p:cNvPicPr>
            <a:picLocks noChangeAspect="1" noChangeArrowheads="1"/>
          </p:cNvPicPr>
          <p:nvPr/>
        </p:nvPicPr>
        <p:blipFill rotWithShape="1">
          <a:blip r:embed="rId2">
            <a:extLst>
              <a:ext uri="{28A0092B-C50C-407E-A947-70E740481C1C}">
                <a14:useLocalDpi xmlns:a14="http://schemas.microsoft.com/office/drawing/2010/main" val="0"/>
              </a:ext>
            </a:extLst>
          </a:blip>
          <a:srcRect l="237" t="9166" r="73776" b="5377"/>
          <a:stretch/>
        </p:blipFill>
        <p:spPr bwMode="auto">
          <a:xfrm>
            <a:off x="0" y="1565695"/>
            <a:ext cx="1336431" cy="529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06383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uslmah.net/imgpost/11/fe6a16ebb52aa199c73c9fa0e605bfd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5" y="1"/>
            <a:ext cx="9126415" cy="68492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ar-QA" dirty="0" smtClean="0">
                <a:solidFill>
                  <a:schemeClr val="accent2">
                    <a:lumMod val="60000"/>
                    <a:lumOff val="40000"/>
                  </a:schemeClr>
                </a:solidFill>
              </a:rPr>
              <a:t>أحب الصحابة</a:t>
            </a:r>
            <a:endParaRPr lang="ar-QA" dirty="0">
              <a:solidFill>
                <a:schemeClr val="accent2">
                  <a:lumMod val="60000"/>
                  <a:lumOff val="40000"/>
                </a:schemeClr>
              </a:solidFill>
            </a:endParaRPr>
          </a:p>
        </p:txBody>
      </p:sp>
      <p:sp>
        <p:nvSpPr>
          <p:cNvPr id="3" name="Content Placeholder 2"/>
          <p:cNvSpPr>
            <a:spLocks noGrp="1"/>
          </p:cNvSpPr>
          <p:nvPr>
            <p:ph idx="1"/>
          </p:nvPr>
        </p:nvSpPr>
        <p:spPr/>
        <p:txBody>
          <a:bodyPr>
            <a:normAutofit lnSpcReduction="10000"/>
          </a:bodyPr>
          <a:lstStyle/>
          <a:p>
            <a:pPr marL="0" indent="0" algn="r" rtl="1">
              <a:buNone/>
            </a:pPr>
            <a:r>
              <a:rPr lang="ar-QA" dirty="0" smtClean="0"/>
              <a:t>أحب أبا بكر وأحب عمر وأحب عُثمان وأحب عليا</a:t>
            </a:r>
          </a:p>
          <a:p>
            <a:pPr marL="0" indent="0" algn="r" rtl="1">
              <a:buNone/>
            </a:pPr>
            <a:endParaRPr lang="ar-QA" dirty="0" smtClean="0"/>
          </a:p>
          <a:p>
            <a:pPr marL="0" indent="0" algn="r" rtl="1">
              <a:buNone/>
            </a:pPr>
            <a:r>
              <a:rPr lang="ar-QA" dirty="0" smtClean="0"/>
              <a:t>أحب أمي خديجة وأمي عائشة وأمي حفصة وأمي سودة وأمي ميمونة وأمي زينب وأمي جويرية وأمي أم سلمة وأمي أم حبيبة وأمي صفية وأمي ماريا.</a:t>
            </a:r>
          </a:p>
          <a:p>
            <a:pPr marL="0" indent="0" algn="r" rtl="1">
              <a:buNone/>
            </a:pPr>
            <a:endParaRPr lang="ar-QA" dirty="0" smtClean="0"/>
          </a:p>
          <a:p>
            <a:pPr marL="0" indent="0" algn="r" rtl="1">
              <a:buNone/>
            </a:pPr>
            <a:r>
              <a:rPr lang="ar-QA" dirty="0" smtClean="0"/>
              <a:t>أحب كل صحابي آمن بالنبي وسانده وحمل الرسالة وهاجر بها وجاهد في سبيلها لتصل إليّ فأتعرف إلى الإسلام وأكون من المسلمين. </a:t>
            </a:r>
            <a:endParaRPr lang="ar-QA" dirty="0"/>
          </a:p>
        </p:txBody>
      </p:sp>
    </p:spTree>
    <p:extLst>
      <p:ext uri="{BB962C8B-B14F-4D97-AF65-F5344CB8AC3E}">
        <p14:creationId xmlns:p14="http://schemas.microsoft.com/office/powerpoint/2010/main" val="49803428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279.photobucket.com/albums/kk127/alfars_01/shutterstock_60146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84385" y="-584385"/>
            <a:ext cx="2819400" cy="39881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ar-QA" dirty="0" smtClean="0"/>
              <a:t>أحب أمي أمي أمي وأحب أبي</a:t>
            </a:r>
            <a:endParaRPr lang="ar-QA" dirty="0"/>
          </a:p>
        </p:txBody>
      </p:sp>
      <p:sp>
        <p:nvSpPr>
          <p:cNvPr id="3" name="Content Placeholder 2"/>
          <p:cNvSpPr>
            <a:spLocks noGrp="1"/>
          </p:cNvSpPr>
          <p:nvPr>
            <p:ph idx="1"/>
          </p:nvPr>
        </p:nvSpPr>
        <p:spPr/>
        <p:txBody>
          <a:bodyPr/>
          <a:lstStyle/>
          <a:p>
            <a:pPr marL="0" indent="0" algn="r">
              <a:buNone/>
            </a:pPr>
            <a:r>
              <a:rPr lang="ar-QA" dirty="0" smtClean="0">
                <a:solidFill>
                  <a:srgbClr val="C00000"/>
                </a:solidFill>
              </a:rPr>
              <a:t>لماذا؟</a:t>
            </a:r>
          </a:p>
          <a:p>
            <a:pPr marL="0" indent="0" algn="r">
              <a:buNone/>
            </a:pPr>
            <a:r>
              <a:rPr lang="ar-QA" dirty="0" smtClean="0"/>
              <a:t>الله وصاني بهما وجعل برهما من موجبات الجنة </a:t>
            </a:r>
          </a:p>
          <a:p>
            <a:pPr marL="0" indent="0" algn="r">
              <a:buNone/>
            </a:pPr>
            <a:r>
              <a:rPr lang="ar-QA" dirty="0" smtClean="0"/>
              <a:t>ما تركا من خير إلا علماني إياه</a:t>
            </a:r>
          </a:p>
          <a:p>
            <a:pPr marL="0" indent="0" algn="r">
              <a:buNone/>
            </a:pPr>
            <a:r>
              <a:rPr lang="ar-QA" dirty="0" smtClean="0"/>
              <a:t>يتعبان لأرتاح </a:t>
            </a:r>
          </a:p>
          <a:p>
            <a:pPr marL="0" indent="0" algn="r">
              <a:buNone/>
            </a:pPr>
            <a:endParaRPr lang="ar-QA" dirty="0"/>
          </a:p>
          <a:p>
            <a:pPr marL="0" indent="0" algn="r">
              <a:buNone/>
            </a:pPr>
            <a:r>
              <a:rPr lang="ar-QA" dirty="0" smtClean="0"/>
              <a:t>مهما قلت لن أوفيهما</a:t>
            </a:r>
          </a:p>
          <a:p>
            <a:pPr marL="0" indent="0" algn="r">
              <a:buNone/>
            </a:pPr>
            <a:r>
              <a:rPr lang="ar-QA" dirty="0" smtClean="0"/>
              <a:t>رب ارحمهما كما ربياني صغيرا</a:t>
            </a:r>
            <a:endParaRPr lang="ar-QA" dirty="0"/>
          </a:p>
        </p:txBody>
      </p:sp>
    </p:spTree>
    <p:extLst>
      <p:ext uri="{BB962C8B-B14F-4D97-AF65-F5344CB8AC3E}">
        <p14:creationId xmlns:p14="http://schemas.microsoft.com/office/powerpoint/2010/main" val="89316658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QA" dirty="0" smtClean="0">
                <a:solidFill>
                  <a:schemeClr val="tx2">
                    <a:lumMod val="60000"/>
                    <a:lumOff val="40000"/>
                  </a:schemeClr>
                </a:solidFill>
              </a:rPr>
              <a:t>أحب كل من يحبهم الله</a:t>
            </a:r>
            <a:endParaRPr lang="ar-QA" dirty="0">
              <a:solidFill>
                <a:schemeClr val="tx2">
                  <a:lumMod val="60000"/>
                  <a:lumOff val="40000"/>
                </a:schemeClr>
              </a:solidFill>
            </a:endParaRPr>
          </a:p>
        </p:txBody>
      </p:sp>
      <p:pic>
        <p:nvPicPr>
          <p:cNvPr id="5122" name="Picture 2" descr="http://klg7.com/mlffat/files/810.jpg"/>
          <p:cNvPicPr>
            <a:picLocks noChangeAspect="1" noChangeArrowheads="1"/>
          </p:cNvPicPr>
          <p:nvPr/>
        </p:nvPicPr>
        <p:blipFill rotWithShape="1">
          <a:blip r:embed="rId2">
            <a:extLst>
              <a:ext uri="{28A0092B-C50C-407E-A947-70E740481C1C}">
                <a14:useLocalDpi xmlns:a14="http://schemas.microsoft.com/office/drawing/2010/main" val="0"/>
              </a:ext>
            </a:extLst>
          </a:blip>
          <a:srcRect t="8146"/>
          <a:stretch/>
        </p:blipFill>
        <p:spPr bwMode="auto">
          <a:xfrm>
            <a:off x="8626" y="2590800"/>
            <a:ext cx="9059174"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fontScale="70000" lnSpcReduction="20000"/>
          </a:bodyPr>
          <a:lstStyle/>
          <a:p>
            <a:pPr marL="0" indent="0" algn="r" rtl="1">
              <a:buNone/>
            </a:pPr>
            <a:r>
              <a:rPr lang="ar-QA" dirty="0" smtClean="0"/>
              <a:t>من هم؟</a:t>
            </a:r>
          </a:p>
          <a:p>
            <a:pPr marL="0" indent="0" algn="r" rtl="1">
              <a:buNone/>
            </a:pPr>
            <a:r>
              <a:rPr lang="ar-QA" b="1" dirty="0" smtClean="0"/>
              <a:t>{ </a:t>
            </a:r>
            <a:r>
              <a:rPr lang="ar-QA" b="1" dirty="0"/>
              <a:t>إِنَّ اللّهَ يُحِبُّ </a:t>
            </a:r>
            <a:r>
              <a:rPr lang="ar-QA" b="1" dirty="0">
                <a:solidFill>
                  <a:srgbClr val="990099"/>
                </a:solidFill>
              </a:rPr>
              <a:t>الْمُحْسِنِين</a:t>
            </a:r>
            <a:r>
              <a:rPr lang="ar-QA" b="1" dirty="0"/>
              <a:t>َ </a:t>
            </a:r>
            <a:r>
              <a:rPr lang="ar-QA" b="1" dirty="0" smtClean="0"/>
              <a:t>}</a:t>
            </a:r>
          </a:p>
          <a:p>
            <a:pPr marL="0" indent="0" algn="r" rtl="1">
              <a:buNone/>
            </a:pPr>
            <a:r>
              <a:rPr lang="ar-QA" b="1" dirty="0" smtClean="0"/>
              <a:t> ( إِنَّ </a:t>
            </a:r>
            <a:r>
              <a:rPr lang="ar-QA" b="1" dirty="0"/>
              <a:t>اللّهَ يُحِبُّ </a:t>
            </a:r>
            <a:r>
              <a:rPr lang="ar-QA" sz="3100" b="1" dirty="0">
                <a:solidFill>
                  <a:srgbClr val="990099"/>
                </a:solidFill>
              </a:rPr>
              <a:t>الْمُتَوَكِّلِينَ</a:t>
            </a:r>
            <a:r>
              <a:rPr lang="ar-QA" b="1" dirty="0"/>
              <a:t> </a:t>
            </a:r>
            <a:r>
              <a:rPr lang="ar-QA" b="1" dirty="0" smtClean="0"/>
              <a:t>)</a:t>
            </a:r>
          </a:p>
          <a:p>
            <a:pPr marL="0" indent="0" algn="r" rtl="1">
              <a:buNone/>
            </a:pPr>
            <a:r>
              <a:rPr lang="ar-QA" b="1" dirty="0" smtClean="0"/>
              <a:t>( إن الله يحب </a:t>
            </a:r>
            <a:r>
              <a:rPr lang="ar-QA" sz="3100" b="1" dirty="0">
                <a:solidFill>
                  <a:srgbClr val="990099"/>
                </a:solidFill>
              </a:rPr>
              <a:t>التوابين</a:t>
            </a:r>
            <a:r>
              <a:rPr lang="ar-QA" b="1" dirty="0" smtClean="0"/>
              <a:t> ويحب </a:t>
            </a:r>
            <a:r>
              <a:rPr lang="ar-QA" sz="3100" b="1" dirty="0">
                <a:solidFill>
                  <a:srgbClr val="990099"/>
                </a:solidFill>
              </a:rPr>
              <a:t>المتطهرين</a:t>
            </a:r>
            <a:r>
              <a:rPr lang="ar-QA" b="1" dirty="0" smtClean="0"/>
              <a:t> )</a:t>
            </a:r>
            <a:endParaRPr lang="ar-QA" b="1" dirty="0"/>
          </a:p>
          <a:p>
            <a:pPr marL="0" indent="0" algn="r">
              <a:buNone/>
            </a:pPr>
            <a:endParaRPr lang="ar-QA" b="1" dirty="0" smtClean="0">
              <a:hlinkClick r:id="rId3"/>
            </a:endParaRPr>
          </a:p>
          <a:p>
            <a:pPr marL="0" indent="0" algn="r" rtl="1">
              <a:buNone/>
            </a:pPr>
            <a:r>
              <a:rPr lang="ar-QA" b="1" dirty="0" smtClean="0">
                <a:hlinkClick r:id="rId3"/>
              </a:rPr>
              <a:t> </a:t>
            </a:r>
            <a:r>
              <a:rPr lang="ar-QA" b="1" dirty="0"/>
              <a:t/>
            </a:r>
            <a:br>
              <a:rPr lang="ar-QA" b="1" dirty="0"/>
            </a:br>
            <a:r>
              <a:rPr lang="ar-QA" b="1" dirty="0" smtClean="0"/>
              <a:t>قال </a:t>
            </a:r>
            <a:r>
              <a:rPr lang="ar-QA" b="1" dirty="0"/>
              <a:t>رسول الله صلى الله وعليه وسلم </a:t>
            </a:r>
            <a:r>
              <a:rPr lang="ar-QA" b="1" dirty="0" smtClean="0"/>
              <a:t>( أحب </a:t>
            </a:r>
            <a:r>
              <a:rPr lang="ar-QA" b="1" dirty="0"/>
              <a:t>عباد الله الى الله </a:t>
            </a:r>
            <a:r>
              <a:rPr lang="ar-QA" sz="3100" b="1" dirty="0">
                <a:solidFill>
                  <a:srgbClr val="990099"/>
                </a:solidFill>
              </a:rPr>
              <a:t>احسنهم </a:t>
            </a:r>
            <a:r>
              <a:rPr lang="ar-QA" sz="3100" b="1" dirty="0">
                <a:solidFill>
                  <a:srgbClr val="990099"/>
                </a:solidFill>
              </a:rPr>
              <a:t>خلقا </a:t>
            </a:r>
            <a:r>
              <a:rPr lang="ar-QA" b="1" dirty="0" smtClean="0"/>
              <a:t>)</a:t>
            </a:r>
          </a:p>
          <a:p>
            <a:pPr marL="0" indent="0" algn="r" rtl="1">
              <a:buNone/>
            </a:pPr>
            <a:endParaRPr lang="ar-QA" b="1" dirty="0" smtClean="0"/>
          </a:p>
          <a:p>
            <a:pPr marL="0" indent="0" algn="r" rtl="1">
              <a:buNone/>
            </a:pPr>
            <a:r>
              <a:rPr lang="ar-QA" b="1" dirty="0"/>
              <a:t>عن عائشة أن النبي صلى الله عليه وسلم بعث رجلا على سرية وكان يقرأ لأصحابه في صلاته فيختم بقل هو الله احد، فلما رجعوا ذكروا ذلك للنبي صلى الله عليه وسلم فقال(سلوه لأي شئ يصنع ذلك؟)) فسألوه فقال: لأنها صفة الرحمن، وانا احب ان أقرأ بها ، فقال النبي صلى الله عليه وسلم(أخبروه أن الله يحبه)) </a:t>
            </a:r>
            <a:endParaRPr lang="ar-QA" dirty="0"/>
          </a:p>
        </p:txBody>
      </p:sp>
    </p:spTree>
    <p:extLst>
      <p:ext uri="{BB962C8B-B14F-4D97-AF65-F5344CB8AC3E}">
        <p14:creationId xmlns:p14="http://schemas.microsoft.com/office/powerpoint/2010/main" val="208722999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146" name="Picture 2" descr="http://mini.muslmah.net/13/4c9217d3f855e5c7bf3f5e1441b58d8f.jpg"/>
          <p:cNvPicPr>
            <a:picLocks noChangeAspect="1" noChangeArrowheads="1"/>
          </p:cNvPicPr>
          <p:nvPr/>
        </p:nvPicPr>
        <p:blipFill rotWithShape="1">
          <a:blip r:embed="rId2">
            <a:extLst>
              <a:ext uri="{28A0092B-C50C-407E-A947-70E740481C1C}">
                <a14:useLocalDpi xmlns:a14="http://schemas.microsoft.com/office/drawing/2010/main" val="0"/>
              </a:ext>
            </a:extLst>
          </a:blip>
          <a:srcRect l="3144"/>
          <a:stretch/>
        </p:blipFill>
        <p:spPr bwMode="auto">
          <a:xfrm rot="16200000">
            <a:off x="-954656" y="950341"/>
            <a:ext cx="6858001" cy="49573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ar-QA" dirty="0" smtClean="0"/>
              <a:t>أبغض من يُبغضُهم الله</a:t>
            </a:r>
            <a:endParaRPr lang="ar-QA" dirty="0"/>
          </a:p>
        </p:txBody>
      </p:sp>
      <p:sp>
        <p:nvSpPr>
          <p:cNvPr id="3" name="Content Placeholder 2"/>
          <p:cNvSpPr>
            <a:spLocks noGrp="1"/>
          </p:cNvSpPr>
          <p:nvPr>
            <p:ph idx="1"/>
          </p:nvPr>
        </p:nvSpPr>
        <p:spPr/>
        <p:txBody>
          <a:bodyPr>
            <a:normAutofit fontScale="92500" lnSpcReduction="20000"/>
          </a:bodyPr>
          <a:lstStyle/>
          <a:p>
            <a:pPr marL="0" indent="0" algn="r" rtl="1">
              <a:buNone/>
            </a:pPr>
            <a:r>
              <a:rPr lang="ar-QA" b="1" dirty="0" smtClean="0"/>
              <a:t>( وَاللّهُ </a:t>
            </a:r>
            <a:r>
              <a:rPr lang="ar-QA" b="1" dirty="0"/>
              <a:t>لاَ </a:t>
            </a:r>
            <a:r>
              <a:rPr lang="ar-QA" b="1" dirty="0" smtClean="0"/>
              <a:t>يُحِبُّ </a:t>
            </a:r>
            <a:r>
              <a:rPr lang="ar-QA" b="1" dirty="0" smtClean="0">
                <a:solidFill>
                  <a:srgbClr val="C00000"/>
                </a:solidFill>
              </a:rPr>
              <a:t>الظَّالِمِينَ</a:t>
            </a:r>
            <a:r>
              <a:rPr lang="ar-QA" b="1" dirty="0" smtClean="0"/>
              <a:t> ) </a:t>
            </a:r>
          </a:p>
          <a:p>
            <a:pPr marL="0" indent="0" algn="r" rtl="1">
              <a:buNone/>
            </a:pPr>
            <a:endParaRPr lang="ar-QA" b="1" dirty="0"/>
          </a:p>
          <a:p>
            <a:pPr marL="0" indent="0" algn="r" rtl="1">
              <a:buNone/>
            </a:pPr>
            <a:r>
              <a:rPr lang="ar-QA" b="1" dirty="0" smtClean="0"/>
              <a:t>( وَاللّهُ </a:t>
            </a:r>
            <a:r>
              <a:rPr lang="ar-QA" b="1" dirty="0"/>
              <a:t>لاَ يُحِبُّ </a:t>
            </a:r>
            <a:r>
              <a:rPr lang="ar-QA" b="1" dirty="0" smtClean="0">
                <a:solidFill>
                  <a:srgbClr val="C00000"/>
                </a:solidFill>
              </a:rPr>
              <a:t>الْمُفْسِدِينَ</a:t>
            </a:r>
            <a:r>
              <a:rPr lang="ar-QA" b="1" dirty="0" smtClean="0"/>
              <a:t> )</a:t>
            </a:r>
          </a:p>
          <a:p>
            <a:pPr marL="0" indent="0" algn="r" rtl="1">
              <a:buNone/>
            </a:pPr>
            <a:endParaRPr lang="ar-QA" b="1" dirty="0" smtClean="0"/>
          </a:p>
          <a:p>
            <a:pPr marL="0" indent="0" algn="r" rtl="1">
              <a:buNone/>
            </a:pPr>
            <a:r>
              <a:rPr lang="ar-QA" b="1" dirty="0" smtClean="0"/>
              <a:t>(</a:t>
            </a:r>
            <a:r>
              <a:rPr lang="ar-QA" b="1" dirty="0"/>
              <a:t>إِنَّ اللّهَ لاَ يُحِبُّ </a:t>
            </a:r>
            <a:r>
              <a:rPr lang="ar-QA" b="1" dirty="0">
                <a:solidFill>
                  <a:srgbClr val="C00000"/>
                </a:solidFill>
              </a:rPr>
              <a:t>الخَائِنِينَ</a:t>
            </a:r>
            <a:r>
              <a:rPr lang="ar-QA" b="1" dirty="0"/>
              <a:t> </a:t>
            </a:r>
            <a:r>
              <a:rPr lang="ar-QA" b="1" dirty="0" smtClean="0"/>
              <a:t>)</a:t>
            </a:r>
          </a:p>
          <a:p>
            <a:pPr marL="0" indent="0" algn="r" rtl="1">
              <a:buNone/>
            </a:pPr>
            <a:endParaRPr lang="ar-QA" b="1" dirty="0" smtClean="0"/>
          </a:p>
          <a:p>
            <a:pPr marL="0" indent="0" algn="r" rtl="1">
              <a:buNone/>
            </a:pPr>
            <a:r>
              <a:rPr lang="ar-QA" b="1" dirty="0" smtClean="0"/>
              <a:t>( </a:t>
            </a:r>
            <a:r>
              <a:rPr lang="ar-QA" b="1" dirty="0"/>
              <a:t>إ</a:t>
            </a:r>
            <a:r>
              <a:rPr lang="ar-QA" b="1" dirty="0" smtClean="0"/>
              <a:t>نَّهُ </a:t>
            </a:r>
            <a:r>
              <a:rPr lang="ar-QA" b="1" dirty="0"/>
              <a:t>لاَ يُحِبُّ </a:t>
            </a:r>
            <a:r>
              <a:rPr lang="ar-QA" b="1" dirty="0">
                <a:solidFill>
                  <a:srgbClr val="C00000"/>
                </a:solidFill>
              </a:rPr>
              <a:t>الْمُسْتَكْبِرِين</a:t>
            </a:r>
            <a:r>
              <a:rPr lang="ar-QA" b="1" dirty="0"/>
              <a:t>َ</a:t>
            </a:r>
            <a:r>
              <a:rPr lang="ar-QA" b="1" dirty="0" smtClean="0"/>
              <a:t>)</a:t>
            </a:r>
          </a:p>
          <a:p>
            <a:pPr marL="0" indent="0" algn="r" rtl="1">
              <a:buNone/>
            </a:pPr>
            <a:endParaRPr lang="ar-QA" b="1" dirty="0" smtClean="0"/>
          </a:p>
          <a:p>
            <a:pPr marL="0" indent="0" algn="r" rtl="1">
              <a:buNone/>
            </a:pPr>
            <a:r>
              <a:rPr lang="ar-QA" b="1" dirty="0" smtClean="0"/>
              <a:t>( إنه</a:t>
            </a:r>
            <a:r>
              <a:rPr lang="ar-QA" dirty="0" smtClean="0"/>
              <a:t> </a:t>
            </a:r>
            <a:r>
              <a:rPr lang="ar-QA" b="1" dirty="0"/>
              <a:t>لا يحب </a:t>
            </a:r>
            <a:r>
              <a:rPr lang="ar-QA" b="1" dirty="0">
                <a:solidFill>
                  <a:srgbClr val="C00000"/>
                </a:solidFill>
              </a:rPr>
              <a:t>المسرفين</a:t>
            </a:r>
            <a:r>
              <a:rPr lang="ar-QA" dirty="0"/>
              <a:t> )</a:t>
            </a:r>
            <a:endParaRPr lang="ar-QA" b="1" dirty="0" smtClean="0"/>
          </a:p>
          <a:p>
            <a:pPr marL="0" indent="0" algn="r" rtl="1">
              <a:buNone/>
            </a:pPr>
            <a:endParaRPr lang="ar-QA" dirty="0"/>
          </a:p>
        </p:txBody>
      </p:sp>
    </p:spTree>
    <p:extLst>
      <p:ext uri="{BB962C8B-B14F-4D97-AF65-F5344CB8AC3E}">
        <p14:creationId xmlns:p14="http://schemas.microsoft.com/office/powerpoint/2010/main" val="209969678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077" y="-2"/>
            <a:ext cx="4945351" cy="3810001"/>
            <a:chOff x="5077" y="-2"/>
            <a:chExt cx="4945351" cy="3810001"/>
          </a:xfrm>
        </p:grpSpPr>
        <p:pic>
          <p:nvPicPr>
            <p:cNvPr id="7170" name="Picture 2" descr="http://www.y-nas.net/uploads/images/domain-85e55aefe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484" t="3145" r="1307" b="2012"/>
            <a:stretch/>
          </p:blipFill>
          <p:spPr bwMode="auto">
            <a:xfrm rot="10800000">
              <a:off x="5077" y="-2"/>
              <a:ext cx="4945351" cy="3810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4600" y="0"/>
              <a:ext cx="1295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QA"/>
            </a:p>
          </p:txBody>
        </p:sp>
      </p:grpSp>
      <p:sp>
        <p:nvSpPr>
          <p:cNvPr id="2" name="Title 1"/>
          <p:cNvSpPr>
            <a:spLocks noGrp="1"/>
          </p:cNvSpPr>
          <p:nvPr>
            <p:ph type="title"/>
          </p:nvPr>
        </p:nvSpPr>
        <p:spPr/>
        <p:txBody>
          <a:bodyPr/>
          <a:lstStyle/>
          <a:p>
            <a:r>
              <a:rPr lang="ar-QA" dirty="0" smtClean="0">
                <a:solidFill>
                  <a:srgbClr val="760076"/>
                </a:solidFill>
              </a:rPr>
              <a:t>أحبك في الله</a:t>
            </a:r>
            <a:endParaRPr lang="ar-QA" dirty="0">
              <a:solidFill>
                <a:srgbClr val="760076"/>
              </a:solidFill>
            </a:endParaRPr>
          </a:p>
        </p:txBody>
      </p:sp>
      <p:sp>
        <p:nvSpPr>
          <p:cNvPr id="3" name="Content Placeholder 2"/>
          <p:cNvSpPr>
            <a:spLocks noGrp="1"/>
          </p:cNvSpPr>
          <p:nvPr>
            <p:ph idx="1"/>
          </p:nvPr>
        </p:nvSpPr>
        <p:spPr>
          <a:xfrm>
            <a:off x="304800" y="1600200"/>
            <a:ext cx="8534400" cy="4525963"/>
          </a:xfrm>
        </p:spPr>
        <p:txBody>
          <a:bodyPr/>
          <a:lstStyle/>
          <a:p>
            <a:pPr marL="0" indent="0" algn="r" rtl="1">
              <a:buNone/>
            </a:pPr>
            <a:r>
              <a:rPr lang="ar-QA" b="1" dirty="0"/>
              <a:t>" إذا أحب أحدكم أخاه فليعلمه أنه يحبه </a:t>
            </a:r>
            <a:r>
              <a:rPr lang="ar-QA" b="1" dirty="0" smtClean="0"/>
              <a:t>"</a:t>
            </a:r>
            <a:endParaRPr lang="ar-QA" b="1" dirty="0" smtClean="0"/>
          </a:p>
          <a:p>
            <a:pPr marL="0" indent="0" algn="r" rtl="1">
              <a:buNone/>
            </a:pPr>
            <a:r>
              <a:rPr lang="ar-QA" b="1" dirty="0" smtClean="0"/>
              <a:t> </a:t>
            </a:r>
          </a:p>
          <a:p>
            <a:pPr marL="0" indent="0" algn="r" rtl="1">
              <a:buNone/>
            </a:pPr>
            <a:r>
              <a:rPr lang="ar-QA" b="1" dirty="0" smtClean="0"/>
              <a:t>" </a:t>
            </a:r>
            <a:r>
              <a:rPr lang="ar-QA" b="1" dirty="0"/>
              <a:t>إذا أحب أحدكم صاحبه فليأته في منزله فليخبره أنه يحبه لله "</a:t>
            </a:r>
            <a:endParaRPr lang="ar-QA" dirty="0"/>
          </a:p>
        </p:txBody>
      </p:sp>
      <p:sp>
        <p:nvSpPr>
          <p:cNvPr id="4" name="Rectangle 3"/>
          <p:cNvSpPr/>
          <p:nvPr/>
        </p:nvSpPr>
        <p:spPr>
          <a:xfrm>
            <a:off x="533400" y="3597057"/>
            <a:ext cx="8153400" cy="2677656"/>
          </a:xfrm>
          <a:prstGeom prst="rect">
            <a:avLst/>
          </a:prstGeom>
        </p:spPr>
        <p:txBody>
          <a:bodyPr wrap="square">
            <a:spAutoFit/>
          </a:bodyPr>
          <a:lstStyle/>
          <a:p>
            <a:pPr algn="r" rtl="1"/>
            <a:r>
              <a:rPr lang="ar-QA" sz="2800" b="1" dirty="0"/>
              <a:t>خرج رجلٌ يزور أخاً له في الله عز وجل، في قريةٍ أخرى -سافر من أجل الزيارة- فأرصد الله عز وجل بمدرجته ملكاً، فلما مر به، قال: أين تريد؟ قال: أريد فلاناً، قال: </a:t>
            </a:r>
            <a:r>
              <a:rPr lang="ar-QA" sz="2800" b="1" dirty="0">
                <a:solidFill>
                  <a:srgbClr val="760076"/>
                </a:solidFill>
              </a:rPr>
              <a:t>لقرابةٍ؟ </a:t>
            </a:r>
            <a:r>
              <a:rPr lang="ar-QA" sz="2800" b="1" dirty="0"/>
              <a:t>قال: لا، قال: </a:t>
            </a:r>
            <a:r>
              <a:rPr lang="ar-QA" sz="2800" b="1" dirty="0">
                <a:solidFill>
                  <a:srgbClr val="760076"/>
                </a:solidFill>
              </a:rPr>
              <a:t>فلنعمةٍ له عندك</a:t>
            </a:r>
            <a:r>
              <a:rPr lang="ar-QA" sz="2800" b="1" dirty="0">
                <a:solidFill>
                  <a:srgbClr val="7604BC"/>
                </a:solidFill>
              </a:rPr>
              <a:t> </a:t>
            </a:r>
            <a:r>
              <a:rPr lang="ar-QA" sz="2800" b="1" dirty="0">
                <a:solidFill>
                  <a:srgbClr val="760076"/>
                </a:solidFill>
              </a:rPr>
              <a:t>تربها؟ </a:t>
            </a:r>
            <a:r>
              <a:rPr lang="ar-QA" sz="2800" b="1" dirty="0"/>
              <a:t>قال: لا، قال: فَلِمَ تأتيه؟ قال: </a:t>
            </a:r>
            <a:endParaRPr lang="ar-QA" sz="2800" b="1" dirty="0" smtClean="0"/>
          </a:p>
          <a:p>
            <a:pPr algn="ctr" rtl="1"/>
            <a:r>
              <a:rPr lang="ar-QA" sz="2800" b="1" dirty="0">
                <a:solidFill>
                  <a:srgbClr val="FF5BFF"/>
                </a:solidFill>
              </a:rPr>
              <a:t>إني </a:t>
            </a:r>
            <a:r>
              <a:rPr lang="ar-QA" sz="2800" b="1" dirty="0">
                <a:solidFill>
                  <a:srgbClr val="FF5BFF"/>
                </a:solidFill>
              </a:rPr>
              <a:t>أُحبه في </a:t>
            </a:r>
            <a:r>
              <a:rPr lang="ar-QA" sz="2800" b="1" dirty="0">
                <a:solidFill>
                  <a:srgbClr val="FF5BFF"/>
                </a:solidFill>
              </a:rPr>
              <a:t>الله,</a:t>
            </a:r>
          </a:p>
          <a:p>
            <a:pPr algn="r" rtl="1"/>
            <a:r>
              <a:rPr lang="ar-QA" sz="2800" b="1" dirty="0" smtClean="0"/>
              <a:t> </a:t>
            </a:r>
            <a:r>
              <a:rPr lang="ar-QA" sz="2800" b="1" dirty="0"/>
              <a:t>قال: </a:t>
            </a:r>
            <a:r>
              <a:rPr lang="ar-QA" sz="2800" b="1" dirty="0">
                <a:solidFill>
                  <a:srgbClr val="760076"/>
                </a:solidFill>
              </a:rPr>
              <a:t>فإني </a:t>
            </a:r>
            <a:r>
              <a:rPr lang="ar-QA" sz="2800" b="1" dirty="0">
                <a:solidFill>
                  <a:srgbClr val="760076"/>
                </a:solidFill>
              </a:rPr>
              <a:t>رسول الله إليك أنه يحبك بحبك إياه </a:t>
            </a:r>
            <a:r>
              <a:rPr lang="ar-QA" sz="2800" b="1" dirty="0">
                <a:solidFill>
                  <a:srgbClr val="760076"/>
                </a:solidFill>
              </a:rPr>
              <a:t>فيه.</a:t>
            </a:r>
            <a:endParaRPr lang="ar-QA" sz="2800" b="1" dirty="0">
              <a:solidFill>
                <a:srgbClr val="760076"/>
              </a:solidFill>
            </a:endParaRPr>
          </a:p>
        </p:txBody>
      </p:sp>
    </p:spTree>
    <p:extLst>
      <p:ext uri="{BB962C8B-B14F-4D97-AF65-F5344CB8AC3E}">
        <p14:creationId xmlns:p14="http://schemas.microsoft.com/office/powerpoint/2010/main" val="119860232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450</Words>
  <Application>Microsoft Office PowerPoint</Application>
  <PresentationFormat>On-screen Show (4:3)</PresentationFormat>
  <Paragraphs>99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الحب في الله</vt:lpstr>
      <vt:lpstr>حب الله</vt:lpstr>
      <vt:lpstr>لماذا أحب ربي</vt:lpstr>
      <vt:lpstr>أحب كل نبي وخاصة رسولي</vt:lpstr>
      <vt:lpstr>أحب الصحابة</vt:lpstr>
      <vt:lpstr>أحب أمي أمي أمي وأحب أبي</vt:lpstr>
      <vt:lpstr>أحب كل من يحبهم الله</vt:lpstr>
      <vt:lpstr>أبغض من يُبغضُهم الله</vt:lpstr>
      <vt:lpstr>أحبك في الله</vt:lpstr>
      <vt:lpstr>PowerPoint Presentation</vt:lpstr>
      <vt:lpstr>PowerPoint Presentation</vt:lpstr>
      <vt:lpstr>أنا أحبكم</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الحب في الله</dc:title>
  <dc:creator>Fufu</dc:creator>
  <cp:lastModifiedBy>Fufu</cp:lastModifiedBy>
  <cp:revision>22</cp:revision>
  <dcterms:created xsi:type="dcterms:W3CDTF">2006-08-16T00:00:00Z</dcterms:created>
  <dcterms:modified xsi:type="dcterms:W3CDTF">2013-06-26T11:22:10Z</dcterms:modified>
</cp:coreProperties>
</file>