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5714-55B1-4254-88B7-3F1617C5F37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7179-3C1B-4C6F-841C-ABD83624E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5714-55B1-4254-88B7-3F1617C5F37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7179-3C1B-4C6F-841C-ABD83624E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5714-55B1-4254-88B7-3F1617C5F37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7179-3C1B-4C6F-841C-ABD83624E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5714-55B1-4254-88B7-3F1617C5F37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7179-3C1B-4C6F-841C-ABD83624E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5714-55B1-4254-88B7-3F1617C5F37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7179-3C1B-4C6F-841C-ABD83624E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5714-55B1-4254-88B7-3F1617C5F37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7179-3C1B-4C6F-841C-ABD83624E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5714-55B1-4254-88B7-3F1617C5F37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7179-3C1B-4C6F-841C-ABD83624E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5714-55B1-4254-88B7-3F1617C5F37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7179-3C1B-4C6F-841C-ABD83624E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5714-55B1-4254-88B7-3F1617C5F37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7179-3C1B-4C6F-841C-ABD83624E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5714-55B1-4254-88B7-3F1617C5F37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7179-3C1B-4C6F-841C-ABD83624E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5714-55B1-4254-88B7-3F1617C5F37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7179-3C1B-4C6F-841C-ABD83624E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>
                <a:alpha val="66000"/>
              </a:srgbClr>
            </a:gs>
            <a:gs pos="0">
              <a:srgbClr val="FF0000">
                <a:alpha val="66000"/>
              </a:srgbClr>
            </a:gs>
            <a:gs pos="41000">
              <a:schemeClr val="bg1">
                <a:alpha val="99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C5714-55B1-4254-88B7-3F1617C5F37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57179-3C1B-4C6F-841C-ABD83624E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14314" y="857232"/>
            <a:ext cx="8858280" cy="4710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بسم الله الرحمن الرحيم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قال رسول الله صلى الله عليه وسلم: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"من يضمن لي ما بين لحييه وما بين رجليه أضمن له الجنة"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سهل بن سعد الساعدي المحدث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الراوي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البخاري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المصدر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صحيح البخاري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-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الصفحة أو الرقم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6474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خلاصة حكم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000108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ومن حفظ اللسان طول الصمت إلا عن خير: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قال رسول الله صلى الله عليه وسلم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 </a:t>
            </a: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عليك بُحسن الخلُق، وطول الصمت، فوالذي نفسي بيده، ما تجمَّل الخلائق بمثلهما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42910" y="3429000"/>
            <a:ext cx="8286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ترك الكلام فيما لا يعني: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عن أبي هريرة رضي الله عنه قال: قال رسول الله صلى الله عليه وسلم:"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حسن إسلام المرء تركُهُ ما لا يعنيه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.</a:t>
            </a:r>
            <a:endParaRPr kumimoji="0" lang="ar-SA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28596" y="285728"/>
            <a:ext cx="846257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خطر الفرج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فاحشة الزنا وسبل الوقاية منها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فإن من أعظم الفواحش التي حرمها الله في كتابه العظيم ، وعلى لسان رسوله صلى الله عليه وسلم ،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وتنفر منها الفطر السليمة ،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والقلوب الطاهرة ، فاحشة الزنا ،</a:t>
            </a: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التي هي من كبائر الذنوب ، وسبل الهلاك ، الداعية لكل شر وبلاء في الدنيا والآخرة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قال تعالى محذرا :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 وَلا تَقْرَبُوا الفواحش ما ظهر منها ومابطن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 ( الانعام : 151 ).</a:t>
            </a:r>
            <a:endParaRPr kumimoji="0" lang="ar-SA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85110" y="714356"/>
            <a:ext cx="905889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قال الامام ابن القيم رحمه الله  في مفاسد الزنا :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فمفسدة الزنا من أعظم المفاسد ، وهي منافية لمصلحة نظام العالم في حفظ الأنساب ،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وحماية الفروج ، وصيانة الحرمات ،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وتوقي ما يوقع أعظم العداوة والبغضاء بين الناس ،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 إفساد كل منهم امرأة صاحبه وبنته ، وأخته ، وأمه ، وفي ذلك خراب العالم ،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وكانت مفسدة الزنا تلي مفسدة القتل في الكبر، ولهذا قرنت جريمة الزنا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بجريمة القتل في الكتاب والسنة ،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قال الله تعالى: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 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وَالَّذِينَ لا يَدْعُونَ مَعَ اللهِ إِلَهًا آخَرَ وَلا يَقْتُلُونَ النَّفْسَ الَّتِي حَرَّمَ اللهُ إِلا بِالْحَقِّ وَلا يَزْنُونَ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[ الفرقان : 68] .</a:t>
            </a:r>
            <a:endParaRPr kumimoji="0" lang="ar-SA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928671"/>
            <a:ext cx="8286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400" b="1" dirty="0"/>
              <a:t>فقرن الزنا بالشرك وقتل النفس ، وجعل الجزاء ذلك : العذاب المضاعف المهين ، ما لم يتب العبد من ذلك ويعمل صالحا.</a:t>
            </a:r>
            <a:br>
              <a:rPr lang="ar-SA" sz="2400" b="1" dirty="0"/>
            </a:br>
            <a:r>
              <a:rPr lang="ar-SA" sz="2400" b="1" dirty="0"/>
              <a:t>وقال سبحانه: </a:t>
            </a:r>
            <a:endParaRPr lang="ar-SA" sz="2400" b="1" dirty="0" smtClean="0"/>
          </a:p>
          <a:p>
            <a:pPr algn="ctr">
              <a:lnSpc>
                <a:spcPct val="150000"/>
              </a:lnSpc>
            </a:pPr>
            <a:r>
              <a:rPr lang="ar-SA" sz="2400" b="1" dirty="0" smtClean="0"/>
              <a:t>( </a:t>
            </a:r>
            <a:r>
              <a:rPr lang="ar-SA" sz="2400" b="1" dirty="0">
                <a:solidFill>
                  <a:srgbClr val="FF0000"/>
                </a:solidFill>
              </a:rPr>
              <a:t>وَلا تَقْرَبُوا الزِّنَى إِنَّهُ كَانَ فَاحِشَةً وَسَاءَ سَبِيلاً </a:t>
            </a:r>
            <a:r>
              <a:rPr lang="ar-SA" sz="2400" b="1" dirty="0"/>
              <a:t>) </a:t>
            </a:r>
            <a:endParaRPr lang="ar-SA" sz="2400" b="1" dirty="0" smtClean="0"/>
          </a:p>
          <a:p>
            <a:pPr algn="ctr">
              <a:lnSpc>
                <a:spcPct val="150000"/>
              </a:lnSpc>
            </a:pPr>
            <a:r>
              <a:rPr lang="ar-SA" sz="2400" b="1" dirty="0" smtClean="0"/>
              <a:t>[</a:t>
            </a:r>
            <a:r>
              <a:rPr lang="ar-SA" sz="2400" b="1" dirty="0"/>
              <a:t> الإسراء: 32</a:t>
            </a:r>
            <a:r>
              <a:rPr lang="ar-SA" sz="2400" b="1" dirty="0" smtClean="0"/>
              <a:t>]</a:t>
            </a:r>
          </a:p>
          <a:p>
            <a:pPr algn="ctr">
              <a:lnSpc>
                <a:spcPct val="150000"/>
              </a:lnSpc>
            </a:pPr>
            <a:r>
              <a:rPr lang="ar-SA" sz="2400" b="1" dirty="0" smtClean="0"/>
              <a:t> </a:t>
            </a:r>
            <a:r>
              <a:rPr lang="ar-SA" sz="2400" b="1" dirty="0"/>
              <a:t>فأخبر عن فحشه في نفسه، والفاحش هو القبيح الذي قد تناهى قبحه حتى استقر فحشه في العقول ، ثم أخبر عن عاقبته في المجتمع البشري بأنه ساء سبيلا فإنه سبيل هلكه وبوار وافتقار في الدنيا ، وسبيل عذاب في الآخرة وخزي ونكال </a:t>
            </a:r>
            <a:endParaRPr lang="en-US" sz="2400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928670"/>
            <a:ext cx="89297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dirty="0"/>
              <a:t>ومما يدل على فحش الزنا وشناعته ما رتب الله تعالى عليه من الحد الصارم ، مع أنه سبحانه أرحم الراحمين ، </a:t>
            </a:r>
            <a:endParaRPr lang="ar-SA" sz="2800" b="1" dirty="0" smtClean="0"/>
          </a:p>
          <a:p>
            <a:pPr algn="ctr"/>
            <a:r>
              <a:rPr lang="ar-SA" sz="2800" b="1" dirty="0" smtClean="0"/>
              <a:t>قال </a:t>
            </a:r>
            <a:r>
              <a:rPr lang="ar-SA" sz="2800" b="1" dirty="0"/>
              <a:t>تعالى: </a:t>
            </a:r>
            <a:endParaRPr lang="ar-SA" sz="2800" b="1" dirty="0" smtClean="0"/>
          </a:p>
          <a:p>
            <a:pPr algn="ctr"/>
            <a:r>
              <a:rPr lang="ar-SA" sz="2800" b="1" dirty="0" smtClean="0"/>
              <a:t>(</a:t>
            </a:r>
            <a:r>
              <a:rPr lang="ar-SA" sz="2800" b="1" dirty="0">
                <a:solidFill>
                  <a:srgbClr val="FF0000"/>
                </a:solidFill>
              </a:rPr>
              <a:t>الزَّانِيَةُ وَالزَّانِي فَاجْلِدُوا كُلَّ وَاحِدٍ مِنْهُمَا مِائَةَ جَلْدَةٍ وَلا تَأْخُذْكُمْ بِهِمَا رَأْفَةٌ فِي دِينِ اللهِ إِنْ كُنْتُمْ تُؤْمِنُونَ بِاللهِ وَالْيَوْمِ الآخِرِ وَلْيَشْهَدْ عَذَابَهُمَا طَائِفَةٌ مِنَ الْمُؤْمِنِينَ </a:t>
            </a:r>
            <a:r>
              <a:rPr lang="ar-SA" sz="2800" b="1" dirty="0" smtClean="0"/>
              <a:t>) النور</a:t>
            </a:r>
            <a:r>
              <a:rPr lang="ar-SA" sz="2800" b="1" dirty="0"/>
              <a:t>: </a:t>
            </a:r>
            <a:r>
              <a:rPr lang="ar-SA" sz="2800" b="1" dirty="0" smtClean="0"/>
              <a:t>2</a:t>
            </a:r>
            <a:r>
              <a:rPr lang="ar-SA" sz="2800" b="1" dirty="0"/>
              <a:t> </a:t>
            </a:r>
            <a:r>
              <a:rPr lang="ar-SA" sz="2800" b="1" dirty="0" smtClean="0"/>
              <a:t>.</a:t>
            </a:r>
            <a:r>
              <a:rPr lang="ar-SA" sz="2800" b="1" dirty="0"/>
              <a:t/>
            </a:r>
            <a:br>
              <a:rPr lang="ar-SA" sz="2800" b="1" dirty="0"/>
            </a:br>
            <a:r>
              <a:rPr lang="ar-SA" sz="2800" b="1" dirty="0"/>
              <a:t>وهذا حد الزاني البكر الذي لم يتزوج ، أما حد الزاني الثيب وهو الذي قد تزوج ووطئ زوجته ولو مرة في العمر ، فإنه يرجم بالحجارة حتى الموت </a:t>
            </a:r>
            <a:endParaRPr lang="en-US" sz="2800" dirty="0"/>
          </a:p>
        </p:txBody>
      </p:sp>
    </p:spTree>
  </p:cSld>
  <p:clrMapOvr>
    <a:masterClrMapping/>
  </p:clrMapOvr>
  <p:transition spd="slow">
    <p:pull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-142908" y="285728"/>
            <a:ext cx="928690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وقد علق سبحانه فلاح العبد على حفظ فرجه من الزنا لا سبيل إلى الفلاح بدونه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قال تعالى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(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قَدْ أَفْلَحَ الْمُؤْمِنُونَ * الَّذِينَ هُمْ فِي صَلاتِهِمْ خَاشِعُونَ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 إلى قوله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 (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وَالَّذِينَ هُمْ لِفُرُوجِهِمْ حَافِظُونَ * إِلا عَلَى أَزْوَاجِهِمْ أَوْ مَا مَلَكَتْ أَيْمَانُهُمْ فَإِنَّهُمْ غَيْرُ مَلُومِينَ *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فَمَنِ ابْتَغَى وَرَاءَ ذَلِكَ فَأُولَئِكَ هُمُ الْعَادُونَ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 [المؤمنون : 1-7 ].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57290" y="2483044"/>
            <a:ext cx="7572429" cy="437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فهذه الآيات تتضمن ثلاثة أمور: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الأمر الأول: أن من لم يحفظ فرجه لم يكن من المؤمنين المفلحين .</a:t>
            </a:r>
            <a:b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الأمر الثاني: أن من لم يحفظ فرجه فهو من الملومين .</a:t>
            </a:r>
            <a:b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الأمر الثالث: أن من لم يحفظ فرجه فهو من العادين المعتدين ،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ففاته الفلاح ، وقع في اللوم ، واتصف بالعدوان 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والله تعالى كما بين حرمة الزنا وشناعته ، وحذر منه عباده ،</a:t>
            </a: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وسوء عاقبته في الدنيا والآخرة ، فقد وضع السدود المنيعة ،</a:t>
            </a: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والحواجز الكثيرة ، التي تحول بين العباد وبين تلك الجريمة المنكرة ،</a:t>
            </a: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وتقيهم شر مخاطرها ، متى التزموا بها 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714356"/>
            <a:ext cx="891657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وهذه الحواجز هي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 :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أولا:أمر سبحانه بغض البصر الذي هو الأصل لحفظ الفرج عن الحرام ، وهو الوسيلة له ، فقال تعالى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   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قُلْ لِلْمُؤْمِنِينَ يَغُضُّوا مِنْ أَبْصَارِهِمْ وَيَحْفَظُوا فُرُوجَهُمْ ذَلِكَ أَزْكَى لَهُمْ إِنَّ اللهَ خَبِيرٌ بِمَا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يَصْنَعُونَ * وَقُلْ لِلْمُؤْمِنَاتِ يَغْضُضْنَ مِنْ أَبْصَارِهِنَّ وَيَحْفَظْنَ فَرُوجَهُنَّ)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(النور)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5720" y="714356"/>
            <a:ext cx="8858280" cy="5552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خطر اللسان</a:t>
            </a:r>
            <a:r>
              <a:rPr kumimoji="0" lang="ar-S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وآفات اللسان كثيرة وخطيرة ومتنوعة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فمنها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وهي من أعظم الآفات : الكلام في أعراض الناس ، والطعن فيهم ، وأكل لحومهم بالهمز واللمز ، والتنقص لأحوالهم ، والازدراء لهم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وإذا كان الكلام في سادات المسلمين ، وعلماء الدين ، وحكام المسلمين ، أو في عرض من أمر بالمعروف أو نهى عن منكر ، أو في عرض الداعاة إلى الله ،  فهو أشد وأعظم ، وذلك لعلو رتبتهم عند الله تعالى ، وخطر الكلام فيهم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371929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قال سبحانه متوعدا لهم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والذين يؤذون المؤمنين وامؤمنات بغير ما اكتسبوا فقد احتملوا بهتانا وإثما مبينا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 الأحزاب : 58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b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فأذية المؤمنين والمؤمنات عظيمة عند الله ، وهي تعدي على حرماتهم ، دون جناية منهم فعلوها ، ولا جرم ارتكبوه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كما في حديث أنس قال : قال رسول الله صلى الله عليه وسلم : </a:t>
            </a: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لما عرج بي مررت بقوم لهم أظفار من نحاس يخمشون وجوههم وصدورهم ! فقلت : من هؤلاء يا جبريل ؟ قال : هؤلاء الذين يأكلون لحوم الناس ، ويقعون في أعراضهم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”</a:t>
            </a: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رواه أبو داود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428604"/>
            <a:ext cx="864399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فمن فعل ذلك عاقبه الله بمثله وفضحه ، جزاء له من جنس عمله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كما قال رسول الله صلى الله عليه وسلم محذرا :</a:t>
            </a: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يا معشر من آمن بلسانه ولم يدخل الإيمان قلبه ، لا تغتابوا المسلمين ، ولا تتبعوا عوراتهم ، فإنه من تتبع عورة أخيه المسلم تتبع الله عورته ، ومن تتبع الله عورته يفضحه ولو في جوف بيته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 . </a:t>
            </a: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رواه أحمد وأهل السنن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ولا شك أن الكلام في أعراض الناس ، تنتشر به الشائعات الضارة بالمجتمعات المسلمة ، ويتأكد إثمه إذا كان هذا الكلام في أهل الخير والصلاح وولاة الأمر ، وقد أمرنا عليه الصلاة والسلام أن نكف ألسنتنا عما لا يعنينا ، بل جعل ذلك من حسن إسلام المرء ، كما في الحديث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42844" y="142852"/>
            <a:ext cx="900115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ومن آفات اللسان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ذلك المرض العضال ، والداء الفتاك :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ألا وهو مرض الغيبة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، التي أصبحت فاكهة كثير من المجالس ، رجالاً ونساءً ، من الصالحين وغير الصالحين ، وتساهل الكثير بها ، فأطلق للسانه العنان ، فيتكلم بفلان وفلان ، ويجرح فلاناً وفلاناً ، ويصنف الناس ، ويتكلم في النيات ، ويتكلم في الأعراض ، وفي الحكام والأمراء والعلماء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فالغيبة مرض عضال ، تذهب به الحسنات ، وتسبب به الشحناء والخصومات ، ويفرح الشيطان وحزبه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وقد جاءت النصوص الكثيرة التي تدل على حرمة الغيبة ، وأنها من الكبائر ،</a:t>
            </a: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قال سبحانه (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ولا يغتب بعضكم بعضا أيحب احدكم ان يأكل لحم اخيه ميتا فكرهمتوه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الحجرات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 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فقد صور الله سبحانه الانسان الذي يغتاب إخوانه المسلمين بأبشع صورة ، ومثله بمن يأكل لحمه أخيه وهو ميت ، لا يستطيع أن يدفع عن نفسه ، فياله من مشهد مقزز ؟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!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314" y="1216398"/>
            <a:ext cx="85725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/>
              <a:t>وقد عرفها النبي صلى الله عليه وسلم بقوله </a:t>
            </a:r>
            <a:r>
              <a:rPr lang="ar-SA" sz="2400" b="1" dirty="0" smtClean="0"/>
              <a:t>:</a:t>
            </a:r>
          </a:p>
          <a:p>
            <a:pPr algn="ctr"/>
            <a:r>
              <a:rPr lang="ar-SA" sz="2400" b="1" dirty="0" smtClean="0"/>
              <a:t> </a:t>
            </a:r>
            <a:r>
              <a:rPr lang="ar-SA" sz="2400" b="1" dirty="0"/>
              <a:t>" الغيبة ذكرك أخاك بما يكره " </a:t>
            </a:r>
            <a:endParaRPr lang="ar-SA" sz="2400" b="1" dirty="0" smtClean="0"/>
          </a:p>
          <a:p>
            <a:pPr algn="ctr"/>
            <a:r>
              <a:rPr lang="ar-SA" sz="2400" b="1" dirty="0" smtClean="0"/>
              <a:t>رواه </a:t>
            </a:r>
            <a:r>
              <a:rPr lang="ar-SA" sz="2400" b="1" dirty="0"/>
              <a:t>مسلم</a:t>
            </a:r>
            <a:r>
              <a:rPr lang="en-US" sz="2400" b="1" dirty="0"/>
              <a:t> .</a:t>
            </a:r>
            <a:br>
              <a:rPr lang="en-US" sz="2400" b="1" dirty="0"/>
            </a:br>
            <a:r>
              <a:rPr lang="ar-SA" sz="2400" b="1" dirty="0"/>
              <a:t>فكل قول أو فعل ذكرته عن أخيك ، وهو يكرهه وهو غائب فإنه غيبة </a:t>
            </a:r>
            <a:endParaRPr lang="en-US" sz="2400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2928934"/>
            <a:ext cx="857256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كأن تتكلم فيه بقدح وذم ، أو تقلده في كلامه أو حركاته ومشيه ، مستهزءا به ، أو محتقرا له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وقد كان السلف أبعد الناس عن هذا الخلق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قيل للربيع بن خثيم : ما نراك تغتاب أحداً ؟ فقال :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لست عن نفسي راضياً ، فأتفرغ لذم الناس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وقال يحيي بن معاذ :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ليكن حظ المؤمن منك ثلاثاً :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إن لم تنفعه فلا تضره ، وإن لم تفرحه فلا تغمه ، وإن لم تمدحه فلا تذمه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000108"/>
            <a:ext cx="928690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ومن آفات اللسان الخطيرة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داء النميمة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وهي بلا شك من كبائر الذنوب ، ومن أسباب عذاب القبر وعذاب النار ،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قال النبي صلى الله عليه وسلم : "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لا يدخل الجنة نمام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 .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متفق عليه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ومر صلى الله عليه وسلم بقبرين فقال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انهما ليعذبان ، وما يعذبان في كبير ، أما أحدهما فكان لا يستبرئ من البول ، واما الآخر فكان يمشي بالنميمة</a:t>
            </a:r>
            <a:endParaRPr lang="ar-SA" sz="24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متفق</a:t>
            </a:r>
            <a:r>
              <a:rPr kumimoji="0" lang="ar-SA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عليه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نقل لك ماقال الناس فيك ، نقل عنك ما لم تقله ، قال تعالى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 ولا تطع كل حلاف مهين ، هماز مشاء بنميم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1142984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ومن آفات اللسان العظيمة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الكذب والبهتان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والكذب لا يقل خطرا عما مضى ، فهو أيضا من كبائر الذنوب ، ومن علامات النفاق ،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كما في حديث علامات النفاق بل هو أساسه ،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كما أن الصدق اساس الايمان ، فلا يجتمع كذب وإيمان أبدا ،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قال تعالى (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إنما يفتري الكذب الذين لا يؤمنون بآيات الله وأولئك هم الكاذبون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النحل : 105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أي : إنما يصدر الكذب عن الكفار والمعاندين لله ولرسوله ،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وأولئك الذين يكاد ينحصر فيهم الكذب أو يكثر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فخطر الكذب عظيم ، والوعيد عليه شديد ، ويكفي أنه يهدي الى الفجور ، والفجور يهدي الى النار ،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كما قال صلى الله عليه وسلم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فاحذروا أيها المسلمون من آفات السان الخطيرة ، وآثارها الضارة بالعباد في الدنيا والآخرة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20" y="357166"/>
            <a:ext cx="836743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علاج آفات اللسان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أطايبُ الكلام تورث سكنى أعالي الجنان: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عن رسول الله صلى الله عليه وسلم: </a:t>
            </a: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إن في الجنة غُرفًا يُرى ظاهرها من باطنها وباطُنها من ظاهرها،</a:t>
            </a: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 أعدَّها الله تعالى لمن أطعم الطعام، وألان الكلام، وتابع الصيام،</a:t>
            </a: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صلَّى بالليل والناسُ نيام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".</a:t>
            </a:r>
            <a:endParaRPr kumimoji="0" lang="ar-SA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</TotalTime>
  <Words>409</Words>
  <Application>Microsoft Office PowerPoint</Application>
  <PresentationFormat>عرض على الشاشة (3:4)‏</PresentationFormat>
  <Paragraphs>96</Paragraphs>
  <Slides>17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reda</dc:creator>
  <cp:lastModifiedBy>reda</cp:lastModifiedBy>
  <cp:revision>10</cp:revision>
  <dcterms:created xsi:type="dcterms:W3CDTF">2011-09-24T03:21:48Z</dcterms:created>
  <dcterms:modified xsi:type="dcterms:W3CDTF">2013-01-10T12:09:51Z</dcterms:modified>
</cp:coreProperties>
</file>