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8"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00AF9A2-D290-4171-A18A-82626495B144}" type="datetimeFigureOut">
              <a:rPr lang="en-US" smtClean="0"/>
              <a:t>5/17/2012</a:t>
            </a:fld>
            <a:endParaRPr lang="en-US"/>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A6D3597-9F8F-4977-8C47-52C75D400DF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slow">
    <p:split orient="vert"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00AF9A2-D290-4171-A18A-82626495B144}" type="datetimeFigureOut">
              <a:rPr lang="en-US" smtClean="0"/>
              <a:t>5/17/2012</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0A6D3597-9F8F-4977-8C47-52C75D400DF6}" type="slidenum">
              <a:rPr lang="en-US" smtClean="0"/>
              <a:t>‹#›</a:t>
            </a:fld>
            <a:endParaRPr lang="en-US"/>
          </a:p>
        </p:txBody>
      </p:sp>
    </p:spTree>
  </p:cSld>
  <p:clrMapOvr>
    <a:masterClrMapping/>
  </p:clrMapOvr>
  <p:transition spd="slow">
    <p:split orient="ver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800AF9A2-D290-4171-A18A-82626495B144}" type="datetimeFigureOut">
              <a:rPr lang="en-US" smtClean="0"/>
              <a:t>5/17/2012</a:t>
            </a:fld>
            <a:endParaRPr lang="en-US"/>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en-US"/>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A6D3597-9F8F-4977-8C47-52C75D400DF6}" type="slidenum">
              <a:rPr lang="en-US" smtClean="0"/>
              <a:t>‹#›</a:t>
            </a:fld>
            <a:endParaRPr lang="en-US"/>
          </a:p>
        </p:txBody>
      </p:sp>
    </p:spTree>
  </p:cSld>
  <p:clrMapOvr>
    <a:masterClrMapping/>
  </p:clrMapOvr>
  <p:transition spd="slow">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00AF9A2-D290-4171-A18A-82626495B144}" type="datetimeFigureOut">
              <a:rPr lang="en-US" smtClean="0"/>
              <a:t>5/17/2012</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0A6D3597-9F8F-4977-8C47-52C75D400DF6}" type="slidenum">
              <a:rPr lang="en-US" smtClean="0"/>
              <a:t>‹#›</a:t>
            </a:fld>
            <a:endParaRPr lang="en-US"/>
          </a:p>
        </p:txBody>
      </p:sp>
    </p:spTree>
  </p:cSld>
  <p:clrMapOvr>
    <a:masterClrMapping/>
  </p:clrMapOvr>
  <p:transition spd="slow">
    <p:split orient="ver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00AF9A2-D290-4171-A18A-82626495B144}" type="datetimeFigureOut">
              <a:rPr lang="en-US" smtClean="0"/>
              <a:t>5/17/2012</a:t>
            </a:fld>
            <a:endParaRPr lang="en-US"/>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0A6D3597-9F8F-4977-8C47-52C75D400DF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slow">
    <p:split orient="ver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00AF9A2-D290-4171-A18A-82626495B144}" type="datetimeFigureOut">
              <a:rPr lang="en-US" smtClean="0"/>
              <a:t>5/17/2012</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0A6D3597-9F8F-4977-8C47-52C75D400DF6}" type="slidenum">
              <a:rPr lang="en-US" smtClean="0"/>
              <a:t>‹#›</a:t>
            </a:fld>
            <a:endParaRPr lang="en-US"/>
          </a:p>
        </p:txBody>
      </p:sp>
    </p:spTree>
  </p:cSld>
  <p:clrMapOvr>
    <a:masterClrMapping/>
  </p:clrMapOvr>
  <p:transition spd="slow">
    <p:split orient="ver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800AF9A2-D290-4171-A18A-82626495B144}" type="datetimeFigureOut">
              <a:rPr lang="en-US" smtClean="0"/>
              <a:t>5/17/2012</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0A6D3597-9F8F-4977-8C47-52C75D400DF6}" type="slidenum">
              <a:rPr lang="en-US" smtClean="0"/>
              <a:t>‹#›</a:t>
            </a:fld>
            <a:endParaRPr lang="en-US"/>
          </a:p>
        </p:txBody>
      </p:sp>
    </p:spTree>
  </p:cSld>
  <p:clrMapOvr>
    <a:masterClrMapping/>
  </p:clrMapOvr>
  <p:transition spd="slow">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800AF9A2-D290-4171-A18A-82626495B144}" type="datetimeFigureOut">
              <a:rPr lang="en-US" smtClean="0"/>
              <a:t>5/17/2012</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0A6D3597-9F8F-4977-8C47-52C75D400DF6}" type="slidenum">
              <a:rPr lang="en-US" smtClean="0"/>
              <a:t>‹#›</a:t>
            </a:fld>
            <a:endParaRPr lang="en-US"/>
          </a:p>
        </p:txBody>
      </p:sp>
    </p:spTree>
  </p:cSld>
  <p:clrMapOvr>
    <a:masterClrMapping/>
  </p:clrMapOvr>
  <p:transition spd="slow">
    <p:split orient="ver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800AF9A2-D290-4171-A18A-82626495B144}" type="datetimeFigureOut">
              <a:rPr lang="en-US" smtClean="0"/>
              <a:t>5/17/2012</a:t>
            </a:fld>
            <a:endParaRPr lang="en-US"/>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en-US"/>
          </a:p>
        </p:txBody>
      </p:sp>
      <p:sp>
        <p:nvSpPr>
          <p:cNvPr id="4" name="عنصر نائب لرقم الشريحة 3"/>
          <p:cNvSpPr>
            <a:spLocks noGrp="1"/>
          </p:cNvSpPr>
          <p:nvPr>
            <p:ph type="sldNum" sz="quarter" idx="12"/>
          </p:nvPr>
        </p:nvSpPr>
        <p:spPr/>
        <p:txBody>
          <a:bodyPr/>
          <a:lstStyle>
            <a:extLst/>
          </a:lstStyle>
          <a:p>
            <a:fld id="{0A6D3597-9F8F-4977-8C47-52C75D400DF6}" type="slidenum">
              <a:rPr lang="en-US" smtClean="0"/>
              <a:t>‹#›</a:t>
            </a:fld>
            <a:endParaRPr lang="en-US"/>
          </a:p>
        </p:txBody>
      </p:sp>
    </p:spTree>
  </p:cSld>
  <p:clrMapOvr>
    <a:masterClrMapping/>
  </p:clrMapOvr>
  <p:transition spd="slow">
    <p:split orient="ver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00AF9A2-D290-4171-A18A-82626495B144}" type="datetimeFigureOut">
              <a:rPr lang="en-US" smtClean="0"/>
              <a:t>5/17/2012</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0A6D3597-9F8F-4977-8C47-52C75D400DF6}" type="slidenum">
              <a:rPr lang="en-US" smtClean="0"/>
              <a:t>‹#›</a:t>
            </a:fld>
            <a:endParaRPr lang="en-US"/>
          </a:p>
        </p:txBody>
      </p:sp>
    </p:spTree>
  </p:cSld>
  <p:clrMapOvr>
    <a:masterClrMapping/>
  </p:clrMapOvr>
  <p:transition spd="slow">
    <p:split orient="ver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800AF9A2-D290-4171-A18A-82626495B144}" type="datetimeFigureOut">
              <a:rPr lang="en-US" smtClean="0"/>
              <a:t>5/17/2012</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0A6D3597-9F8F-4977-8C47-52C75D400DF6}" type="slidenum">
              <a:rPr lang="en-US" smtClean="0"/>
              <a:t>‹#›</a:t>
            </a:fld>
            <a:endParaRPr lang="en-US"/>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الرمز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transition spd="slow">
    <p:split orient="ver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00AF9A2-D290-4171-A18A-82626495B144}" type="datetimeFigureOut">
              <a:rPr lang="en-US" smtClean="0"/>
              <a:t>5/17/2012</a:t>
            </a:fld>
            <a:endParaRPr lang="en-US"/>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A6D3597-9F8F-4977-8C47-52C75D400DF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split orient="vert" dir="in"/>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80528" y="1062603"/>
            <a:ext cx="8517075" cy="36625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88925" algn="ctr" defTabSz="914400" rtl="1" eaLnBrk="1" fontAlgn="base" latinLnBrk="0" hangingPunct="1">
              <a:lnSpc>
                <a:spcPct val="100000"/>
              </a:lnSpc>
              <a:spcBef>
                <a:spcPct val="0"/>
              </a:spcBef>
              <a:spcAft>
                <a:spcPct val="0"/>
              </a:spcAft>
              <a:buClrTx/>
              <a:buSzTx/>
              <a:buFontTx/>
              <a:buNone/>
              <a:tabLst/>
            </a:pPr>
            <a:r>
              <a:rPr kumimoji="0" lang="ar-SA" sz="40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بسم الله الرحمن الرحيم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الحمد لله رب العالمين حمدًا كثيرًا طيبًا مباركًا فيه,</a:t>
            </a:r>
            <a:endParaRPr kumimoji="0" lang="en-US" sz="32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وأشهد أنّ لا إله إلا الله وحده لا شريك له وأشهد أنّ محمدًا عبده ورسوله,</a:t>
            </a:r>
            <a:endParaRPr kumimoji="0" lang="en-US" sz="32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أما بعد: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فيقول نبينا محمد صلى الله عليه وسلم: </a:t>
            </a:r>
            <a:endParaRPr kumimoji="0" lang="en-US" sz="32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a:t>
            </a:r>
            <a:r>
              <a:rPr kumimoji="0" lang="ar-SA" sz="3200" b="1" i="0" u="none" strike="noStrike" cap="none" normalizeH="0" baseline="0" dirty="0" smtClean="0">
                <a:ln>
                  <a:noFill/>
                </a:ln>
                <a:solidFill>
                  <a:schemeClr val="accent5">
                    <a:lumMod val="75000"/>
                  </a:schemeClr>
                </a:solidFill>
                <a:effectLst/>
                <a:latin typeface="Arial" pitchFamily="34" charset="0"/>
                <a:ea typeface="Times New Roman" pitchFamily="18" charset="0"/>
                <a:cs typeface="Traditional Arabic" pitchFamily="2" charset="-78"/>
              </a:rPr>
              <a:t>إنّ الله جميلٌ يحب الجمال", </a:t>
            </a:r>
            <a:endParaRPr kumimoji="0" lang="en-US" sz="3200" b="1" i="0" u="none" strike="noStrike" cap="none" normalizeH="0" baseline="0" dirty="0" smtClean="0">
              <a:ln>
                <a:noFill/>
              </a:ln>
              <a:solidFill>
                <a:schemeClr val="accent5">
                  <a:lumMod val="75000"/>
                </a:schemeClr>
              </a:solidFill>
              <a:effectLst/>
              <a:latin typeface="Arial" pitchFamily="34" charset="0"/>
              <a:ea typeface="Times New Roman" pitchFamily="18" charset="0"/>
              <a:cs typeface="Traditional Arabic"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ما معنى "إنّ الله جميلٌ يحب الجمال"؟</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553"/>
                                        </p:tgtEl>
                                        <p:attrNameLst>
                                          <p:attrName>style.visibility</p:attrName>
                                        </p:attrNameLst>
                                      </p:cBhvr>
                                      <p:to>
                                        <p:strVal val="visible"/>
                                      </p:to>
                                    </p:set>
                                    <p:animEffect transition="in" filter="fade">
                                      <p:cBhvr>
                                        <p:cTn id="7" dur="3000"/>
                                        <p:tgtEl>
                                          <p:spTgt spid="23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567682" y="543446"/>
            <a:ext cx="7217040" cy="569386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ذكر الإمام ابن القيم رحمه الله تعالى قال:</a:t>
            </a:r>
            <a:endParaRPr kumimoji="0" lang="en-US"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جمال الله في أربعة أشياء:</a:t>
            </a:r>
            <a:endParaRPr kumimoji="0" lang="en-US"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جمال الذات, وجمال الأسماء, وجمال الصفات, وجمال الأفعال.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فأجمل شيء هو ذات الله سبحانه وتعالى,</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ولهذا أفضل وأجمل نعيم يتمتع به أهل الجنة هو</a:t>
            </a:r>
            <a:endParaRPr kumimoji="0" lang="en-US"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النظر إلى وجه الله الكريم سبحانه وتعالى, </a:t>
            </a:r>
            <a:endParaRPr kumimoji="0" lang="en-US"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هذا أعظم وأكبر وأجلّ نعيم في الجنة, حتى جاء في بعض الآثار </a:t>
            </a:r>
            <a:endParaRPr kumimoji="0" lang="en-US"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أنّ أهل الجنة إذا رأوا الرب العظيم الكريم الرحمن الرحيم</a:t>
            </a:r>
            <a:endParaRPr kumimoji="0" lang="en-US"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ينسون كل نعيم في الجنة, فأعظم لذة هي لذة النظر إلى وجه الله الكريم.</a:t>
            </a:r>
            <a:endPar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lang="ar-SA" sz="2800" b="1" dirty="0" smtClean="0">
                <a:solidFill>
                  <a:srgbClr val="000000"/>
                </a:solidFill>
                <a:latin typeface="Times New Roman" pitchFamily="18" charset="0"/>
                <a:ea typeface="Times New Roman" pitchFamily="18" charset="0"/>
                <a:cs typeface="Traditional Arabic" pitchFamily="2" charset="-78"/>
              </a:rPr>
              <a:t>ثانيا:</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جمال</a:t>
            </a:r>
            <a:r>
              <a:rPr kumimoji="0" lang="ar-SA" sz="2800" b="1" i="0" u="none" strike="noStrike" cap="none" normalizeH="0" dirty="0" smtClean="0">
                <a:ln>
                  <a:noFill/>
                </a:ln>
                <a:solidFill>
                  <a:srgbClr val="000000"/>
                </a:solidFill>
                <a:effectLst/>
                <a:latin typeface="Times New Roman" pitchFamily="18" charset="0"/>
                <a:ea typeface="Times New Roman" pitchFamily="18" charset="0"/>
                <a:cs typeface="Traditional Arabic" pitchFamily="2" charset="-78"/>
              </a:rPr>
              <a:t> الأسماء</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 فأسماء الله سبحانه وتعالى كلها حُسنى (</a:t>
            </a:r>
            <a:r>
              <a:rPr kumimoji="0" lang="ar-SA" sz="2800" b="1" i="0" u="none" strike="noStrike" cap="none" normalizeH="0" baseline="0" dirty="0" smtClean="0">
                <a:ln>
                  <a:noFill/>
                </a:ln>
                <a:solidFill>
                  <a:schemeClr val="accent5">
                    <a:lumMod val="75000"/>
                  </a:schemeClr>
                </a:solidFill>
                <a:effectLst/>
                <a:latin typeface="Times New Roman" pitchFamily="18" charset="0"/>
                <a:ea typeface="Times New Roman" pitchFamily="18" charset="0"/>
                <a:cs typeface="Traditional Arabic" pitchFamily="2" charset="-78"/>
              </a:rPr>
              <a:t>وَلِلّهِ الأَسْمَاء الْحُسْنَى</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الحسنى أي البالغة في الحُسن غايته, أسماء الله كلها حُسنى كلها جميلة</a:t>
            </a:r>
            <a:r>
              <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5"/>
                                        </p:tgtEl>
                                        <p:attrNameLst>
                                          <p:attrName>style.visibility</p:attrName>
                                        </p:attrNameLst>
                                      </p:cBhvr>
                                      <p:to>
                                        <p:strVal val="visible"/>
                                      </p:to>
                                    </p:set>
                                    <p:animEffect transition="in" filter="fade">
                                      <p:cBhvr>
                                        <p:cTn id="7" dur="3000"/>
                                        <p:tgtEl>
                                          <p:spTgt spid="266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765284"/>
            <a:ext cx="806663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ثالثًا: جمال الصفات, فصفات الله سبحانه وتعالى كلها جميلة.</a:t>
            </a:r>
            <a:endPar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ورابعًا: جمال الأفعال,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أفعال الله كلها جميلة, أفعال الله كما ذكر الإمام ابن القيم دائرة بين العدل والفضل والإحسان,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الله سبحانه وتعالى لا يظلِم جل وعلا, الله مُنزّه عن النقص,</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 منزّه عن العيب سبحانه وتعالى,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إذًا هذا المقصود بجمال الله,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"إنّ الله جميل"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المقصود به جمال الذات, جمال الأسماء, جمال الأفعال, جمال الصفات</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49"/>
                                        </p:tgtEl>
                                        <p:attrNameLst>
                                          <p:attrName>style.visibility</p:attrName>
                                        </p:attrNameLst>
                                      </p:cBhvr>
                                      <p:to>
                                        <p:strVal val="visible"/>
                                      </p:to>
                                    </p:set>
                                    <p:animEffect transition="in" filter="fade">
                                      <p:cBhvr>
                                        <p:cTn id="7" dur="2000"/>
                                        <p:tgtEl>
                                          <p:spTgt spid="276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08520" y="686301"/>
            <a:ext cx="8414483" cy="526297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طيب "الله جميل يحب الجمال", يحب الجمال في ماذا؟</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accent5">
                    <a:lumMod val="75000"/>
                  </a:schemeClr>
                </a:solidFill>
                <a:effectLst/>
                <a:latin typeface="Arial" pitchFamily="34" charset="0"/>
                <a:ea typeface="Times New Roman" pitchFamily="18" charset="0"/>
                <a:cs typeface="Traditional Arabic" pitchFamily="2" charset="-78"/>
              </a:rPr>
              <a:t>ذكر الإمام ابن القيم رحمه الله في كتاب الفوائد</a:t>
            </a: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قال</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"إنّ الله يحب الجمال" أي جمال الأخلاق, جمال الصفات, جمال القلوب, جمال اللسان.</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فيكون المسلم لسانه جميل لا يتكلم إلا بالكلام الطيب,</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الكلام الذي فيه النفع والفائدة ويترك الكلام اللغو, ويترك الكلام المحرّم</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ويترك الكلام الذي يُغضِب الرب سبحانه وتعالى.</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كذلك قلب المؤمن جميل لأنه قلب فيه النقاء فيه الصفاء فيه الطهارة,</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ليس في قلبه حقد ليس في قلبه حسد ليس في قلبه</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ضغينة على أحد من إخوانه المسلمين,</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ليس في قلبه شرك ليس في قلبه التفاتٌ إلى غير الله سبحانه وتعالى</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بل تجد في قلبه الإخلاص والصدق والتوكل على الله سبحانه وتعالى واليقين</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وحسن الظن بالله سبحانه وتعالى.</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3"/>
                                        </p:tgtEl>
                                        <p:attrNameLst>
                                          <p:attrName>style.visibility</p:attrName>
                                        </p:attrNameLst>
                                      </p:cBhvr>
                                      <p:to>
                                        <p:strVal val="visible"/>
                                      </p:to>
                                    </p:set>
                                    <p:animEffect transition="in" filter="fade">
                                      <p:cBhvr>
                                        <p:cTn id="7" dur="2000"/>
                                        <p:tgtEl>
                                          <p:spTgt spid="286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874455"/>
            <a:ext cx="7920880" cy="2554545"/>
          </a:xfrm>
          <a:prstGeom prst="rect">
            <a:avLst/>
          </a:prstGeom>
        </p:spPr>
        <p:txBody>
          <a:bodyPr wrap="square">
            <a:spAutoFit/>
          </a:bodyPr>
          <a:lstStyle/>
          <a:p>
            <a:pPr algn="r"/>
            <a:r>
              <a:rPr lang="ar-SA" sz="3200" b="1" dirty="0">
                <a:cs typeface="Traditional Arabic" pitchFamily="2" charset="-78"/>
              </a:rPr>
              <a:t>كذلك جمال الظاهر والباطِن فلهذا تجدون هذا الدين العظيم اهتم بجمال الظاهر وجمال الباطن, جمال الظاهر أي أنه عندما أمرنا بسنن الفِطرة التي أمر بها الإسلام, حلق العانة, نتف الإبط, تقليم الأظافر, حف الشوارب, هذا جمال الظاهر, أمّا جمال الباطن كما قلنا أن يكون سِرُّك طاهرًا نقيًا فيه الصفاء والنقاء والطهارة</a:t>
            </a:r>
            <a:endParaRPr lang="en-US" sz="3200" dirty="0">
              <a:cs typeface="Traditional Arabic" pitchFamily="2" charset="-78"/>
            </a:endParaRPr>
          </a:p>
        </p:txBody>
      </p:sp>
      <p:sp>
        <p:nvSpPr>
          <p:cNvPr id="3" name="مستطيل 2"/>
          <p:cNvSpPr/>
          <p:nvPr/>
        </p:nvSpPr>
        <p:spPr>
          <a:xfrm>
            <a:off x="395536" y="3501008"/>
            <a:ext cx="7776864" cy="2554545"/>
          </a:xfrm>
          <a:prstGeom prst="rect">
            <a:avLst/>
          </a:prstGeom>
        </p:spPr>
        <p:txBody>
          <a:bodyPr wrap="square">
            <a:spAutoFit/>
          </a:bodyPr>
          <a:lstStyle/>
          <a:p>
            <a:pPr algn="r"/>
            <a:r>
              <a:rPr lang="ar-SA" sz="3200" b="1" dirty="0">
                <a:cs typeface="Traditional Arabic" pitchFamily="2" charset="-78"/>
              </a:rPr>
              <a:t>إذًا الله سبحانه وتعالى يحب منك أن يكون قلبك, لسانك, جوارحك, سمعك, بصرك, يدك, رجلك, لا تقترف فيها الحرام, فمن اقترف الحرام في جوارحه أو في لسانه أو في قلبه فنقول هنا ليس عندك الجمال الذي يحبه ربنا سبحانه وتعالى, فلهذا نحرص على أنّ الإنسان يُجمِّل نفسه أمام الله</a:t>
            </a:r>
            <a:endParaRPr lang="en-US" sz="3200" dirty="0">
              <a:cs typeface="Traditional Arabic" pitchFamily="2" charset="-78"/>
            </a:endParaRPr>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51520" y="764704"/>
            <a:ext cx="7680308" cy="48320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الآن ابن آدم يُجمِّل نفسه أمام الناس,</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هل سمعتم عن شخص يلبس ثوبه بالمقلوب؟</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لا يلبس ثوبه بالمقلوب, يقول كيف الناس ماذا يقولون,</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لابد أن ألبس ملابس جميلة نظيفة,</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Arial" pitchFamily="34" charset="0"/>
                <a:ea typeface="Times New Roman" pitchFamily="18" charset="0"/>
                <a:cs typeface="Traditional Arabic" pitchFamily="2" charset="-78"/>
              </a:rPr>
              <a:t> أن يكون شكلي وهندامي وصورتي جميلة أمام الناس.</a:t>
            </a:r>
            <a:endPar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طيب أين جمالك أمام الله, جمال الباطن؟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والله سبحانه وتعالى كما ذكر الرسول عليه الصلاة والسلام عندما قال: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a:t>
            </a:r>
            <a:r>
              <a:rPr kumimoji="0" lang="ar-SA" sz="2800" b="1" i="0" u="none" strike="noStrike" cap="none" normalizeH="0" baseline="0" dirty="0" smtClean="0">
                <a:ln>
                  <a:noFill/>
                </a:ln>
                <a:solidFill>
                  <a:schemeClr val="accent5">
                    <a:lumMod val="75000"/>
                  </a:schemeClr>
                </a:solidFill>
                <a:effectLst/>
                <a:latin typeface="Times New Roman" pitchFamily="18" charset="0"/>
                <a:ea typeface="Times New Roman" pitchFamily="18" charset="0"/>
                <a:cs typeface="Traditional Arabic" pitchFamily="2" charset="-78"/>
              </a:rPr>
              <a:t>إنّ الله لا ينظر إلى صوركم ولكن ينظر إلى قلوبكم وأعمالكم</a:t>
            </a: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الله يريد منك أن تطهِّر أعمالك,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تطهِّر قلبك من الأنجاس, من الخبائث, من الأدران, من الذنوب, من المعاصي,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imes New Roman" pitchFamily="18" charset="0"/>
                <a:ea typeface="Times New Roman" pitchFamily="18" charset="0"/>
                <a:cs typeface="Traditional Arabic" pitchFamily="2" charset="-78"/>
              </a:rPr>
              <a:t>هذا هو جمال الباطن</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97"/>
                                        </p:tgtEl>
                                        <p:attrNameLst>
                                          <p:attrName>style.visibility</p:attrName>
                                        </p:attrNameLst>
                                      </p:cBhvr>
                                      <p:to>
                                        <p:strVal val="visible"/>
                                      </p:to>
                                    </p:set>
                                    <p:animEffect transition="in" filter="fade">
                                      <p:cBhvr>
                                        <p:cTn id="7" dur="2000"/>
                                        <p:tgtEl>
                                          <p:spTgt spid="296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2132856"/>
            <a:ext cx="6858000" cy="1938992"/>
          </a:xfrm>
          <a:prstGeom prst="rect">
            <a:avLst/>
          </a:prstGeom>
        </p:spPr>
        <p:txBody>
          <a:bodyPr wrap="square">
            <a:spAutoFit/>
          </a:bodyPr>
          <a:lstStyle/>
          <a:p>
            <a:pPr algn="ctr"/>
            <a:r>
              <a:rPr lang="ar-SA" sz="4000" b="1" dirty="0">
                <a:cs typeface="Traditional Arabic" pitchFamily="2" charset="-78"/>
              </a:rPr>
              <a:t>أسأل الله الكريم رب العرش العظيم أن يوفقني وإياكم لما يحب ويرضى, وآخر دعوانا أن الحمد لله رب العالمين</a:t>
            </a:r>
            <a:endParaRPr lang="en-US" sz="4000" dirty="0">
              <a:cs typeface="Traditional Arabic" pitchFamily="2" charset="-78"/>
            </a:endParaRPr>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36</TotalTime>
  <Words>651</Words>
  <Application>Microsoft Office PowerPoint</Application>
  <PresentationFormat>عرض على الشاشة (3:4)‏</PresentationFormat>
  <Paragraphs>54</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وافر</vt:lpstr>
      <vt:lpstr>الشريحة 1</vt:lpstr>
      <vt:lpstr>الشريحة 2</vt:lpstr>
      <vt:lpstr>الشريحة 3</vt:lpstr>
      <vt:lpstr>الشريحة 4</vt:lpstr>
      <vt:lpstr>الشريحة 5</vt:lpstr>
      <vt:lpstr>الشريحة 6</vt:lpstr>
      <vt:lpstr>الشريحة 7</vt:lpstr>
    </vt:vector>
  </TitlesOfParts>
  <Company>WwW.Cocoa-Ar.CoM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reda</dc:creator>
  <cp:lastModifiedBy>reda</cp:lastModifiedBy>
  <cp:revision>5</cp:revision>
  <dcterms:created xsi:type="dcterms:W3CDTF">2012-05-17T11:23:08Z</dcterms:created>
  <dcterms:modified xsi:type="dcterms:W3CDTF">2012-05-17T11:59:58Z</dcterms:modified>
</cp:coreProperties>
</file>