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8" r:id="rId2"/>
    <p:sldId id="431" r:id="rId3"/>
    <p:sldId id="280" r:id="rId4"/>
    <p:sldId id="462" r:id="rId5"/>
    <p:sldId id="452" r:id="rId6"/>
    <p:sldId id="336" r:id="rId7"/>
    <p:sldId id="453" r:id="rId8"/>
    <p:sldId id="454" r:id="rId9"/>
    <p:sldId id="304" r:id="rId10"/>
    <p:sldId id="282" r:id="rId11"/>
    <p:sldId id="305" r:id="rId12"/>
    <p:sldId id="347" r:id="rId13"/>
    <p:sldId id="358" r:id="rId14"/>
    <p:sldId id="405" r:id="rId15"/>
    <p:sldId id="357" r:id="rId16"/>
    <p:sldId id="341" r:id="rId17"/>
    <p:sldId id="366" r:id="rId18"/>
    <p:sldId id="349" r:id="rId19"/>
    <p:sldId id="351" r:id="rId20"/>
    <p:sldId id="417" r:id="rId21"/>
    <p:sldId id="418" r:id="rId22"/>
    <p:sldId id="394" r:id="rId23"/>
    <p:sldId id="260" r:id="rId24"/>
    <p:sldId id="338" r:id="rId25"/>
    <p:sldId id="411" r:id="rId26"/>
    <p:sldId id="424" r:id="rId27"/>
    <p:sldId id="410" r:id="rId28"/>
    <p:sldId id="451" r:id="rId29"/>
    <p:sldId id="283" r:id="rId30"/>
    <p:sldId id="284" r:id="rId31"/>
    <p:sldId id="429" r:id="rId32"/>
    <p:sldId id="285" r:id="rId33"/>
    <p:sldId id="286" r:id="rId34"/>
    <p:sldId id="483" r:id="rId35"/>
    <p:sldId id="262" r:id="rId36"/>
    <p:sldId id="289" r:id="rId37"/>
    <p:sldId id="312" r:id="rId38"/>
    <p:sldId id="395" r:id="rId39"/>
    <p:sldId id="396" r:id="rId40"/>
    <p:sldId id="415" r:id="rId41"/>
    <p:sldId id="482" r:id="rId42"/>
    <p:sldId id="387" r:id="rId43"/>
    <p:sldId id="291" r:id="rId44"/>
    <p:sldId id="368" r:id="rId45"/>
    <p:sldId id="292" r:id="rId46"/>
    <p:sldId id="293" r:id="rId47"/>
    <p:sldId id="287" r:id="rId48"/>
    <p:sldId id="294" r:id="rId49"/>
    <p:sldId id="295" r:id="rId50"/>
    <p:sldId id="296" r:id="rId51"/>
    <p:sldId id="297" r:id="rId52"/>
    <p:sldId id="298" r:id="rId53"/>
    <p:sldId id="310" r:id="rId54"/>
    <p:sldId id="311" r:id="rId55"/>
    <p:sldId id="457" r:id="rId56"/>
    <p:sldId id="354" r:id="rId57"/>
    <p:sldId id="375" r:id="rId58"/>
    <p:sldId id="472" r:id="rId59"/>
    <p:sldId id="306" r:id="rId60"/>
    <p:sldId id="308" r:id="rId61"/>
    <p:sldId id="342" r:id="rId62"/>
    <p:sldId id="307" r:id="rId63"/>
    <p:sldId id="437" r:id="rId64"/>
    <p:sldId id="360" r:id="rId65"/>
    <p:sldId id="426" r:id="rId66"/>
    <p:sldId id="309" r:id="rId67"/>
    <p:sldId id="434" r:id="rId68"/>
    <p:sldId id="369" r:id="rId69"/>
    <p:sldId id="473" r:id="rId70"/>
    <p:sldId id="380" r:id="rId71"/>
    <p:sldId id="381" r:id="rId72"/>
    <p:sldId id="391" r:id="rId73"/>
    <p:sldId id="412" r:id="rId74"/>
    <p:sldId id="413" r:id="rId75"/>
    <p:sldId id="414" r:id="rId76"/>
    <p:sldId id="474" r:id="rId77"/>
    <p:sldId id="370" r:id="rId78"/>
    <p:sldId id="281" r:id="rId79"/>
    <p:sldId id="301" r:id="rId80"/>
    <p:sldId id="300" r:id="rId81"/>
    <p:sldId id="313" r:id="rId82"/>
    <p:sldId id="448" r:id="rId83"/>
    <p:sldId id="314" r:id="rId84"/>
    <p:sldId id="471" r:id="rId85"/>
    <p:sldId id="335" r:id="rId86"/>
    <p:sldId id="432" r:id="rId87"/>
    <p:sldId id="446" r:id="rId88"/>
    <p:sldId id="433" r:id="rId89"/>
    <p:sldId id="435" r:id="rId90"/>
    <p:sldId id="436" r:id="rId91"/>
    <p:sldId id="390" r:id="rId92"/>
    <p:sldId id="467" r:id="rId93"/>
    <p:sldId id="468" r:id="rId94"/>
    <p:sldId id="469" r:id="rId95"/>
    <p:sldId id="470" r:id="rId96"/>
    <p:sldId id="475" r:id="rId97"/>
    <p:sldId id="372" r:id="rId98"/>
    <p:sldId id="404" r:id="rId99"/>
    <p:sldId id="463" r:id="rId100"/>
    <p:sldId id="376" r:id="rId101"/>
    <p:sldId id="373" r:id="rId102"/>
    <p:sldId id="374" r:id="rId103"/>
    <p:sldId id="476" r:id="rId104"/>
    <p:sldId id="320" r:id="rId105"/>
    <p:sldId id="321" r:id="rId106"/>
    <p:sldId id="477" r:id="rId107"/>
    <p:sldId id="359" r:id="rId108"/>
    <p:sldId id="363" r:id="rId109"/>
    <p:sldId id="364" r:id="rId110"/>
    <p:sldId id="367" r:id="rId111"/>
    <p:sldId id="371" r:id="rId112"/>
    <p:sldId id="299" r:id="rId113"/>
    <p:sldId id="302" r:id="rId114"/>
    <p:sldId id="318" r:id="rId115"/>
    <p:sldId id="428" r:id="rId116"/>
    <p:sldId id="319" r:id="rId117"/>
    <p:sldId id="316" r:id="rId118"/>
    <p:sldId id="378" r:id="rId119"/>
    <p:sldId id="379" r:id="rId120"/>
    <p:sldId id="430" r:id="rId121"/>
    <p:sldId id="456" r:id="rId122"/>
    <p:sldId id="416" r:id="rId123"/>
    <p:sldId id="362" r:id="rId124"/>
    <p:sldId id="317" r:id="rId125"/>
    <p:sldId id="343" r:id="rId126"/>
    <p:sldId id="344" r:id="rId127"/>
    <p:sldId id="345" r:id="rId128"/>
    <p:sldId id="355" r:id="rId129"/>
    <p:sldId id="346" r:id="rId130"/>
    <p:sldId id="377" r:id="rId131"/>
    <p:sldId id="403" r:id="rId132"/>
    <p:sldId id="447" r:id="rId133"/>
    <p:sldId id="478" r:id="rId134"/>
    <p:sldId id="303" r:id="rId135"/>
    <p:sldId id="398" r:id="rId136"/>
    <p:sldId id="402" r:id="rId137"/>
    <p:sldId id="479" r:id="rId138"/>
    <p:sldId id="339" r:id="rId139"/>
    <p:sldId id="481" r:id="rId140"/>
    <p:sldId id="322" r:id="rId141"/>
    <p:sldId id="334" r:id="rId142"/>
    <p:sldId id="423" r:id="rId143"/>
    <p:sldId id="332" r:id="rId144"/>
    <p:sldId id="333" r:id="rId145"/>
    <p:sldId id="323" r:id="rId146"/>
    <p:sldId id="326" r:id="rId147"/>
    <p:sldId id="327" r:id="rId148"/>
    <p:sldId id="328" r:id="rId149"/>
    <p:sldId id="330" r:id="rId150"/>
    <p:sldId id="331" r:id="rId151"/>
    <p:sldId id="365" r:id="rId152"/>
    <p:sldId id="325" r:id="rId153"/>
    <p:sldId id="420" r:id="rId154"/>
    <p:sldId id="425" r:id="rId155"/>
    <p:sldId id="442" r:id="rId156"/>
    <p:sldId id="443" r:id="rId157"/>
    <p:sldId id="444" r:id="rId158"/>
    <p:sldId id="438" r:id="rId159"/>
    <p:sldId id="439" r:id="rId160"/>
    <p:sldId id="440" r:id="rId161"/>
    <p:sldId id="441" r:id="rId162"/>
    <p:sldId id="392" r:id="rId163"/>
    <p:sldId id="393" r:id="rId164"/>
    <p:sldId id="406" r:id="rId165"/>
    <p:sldId id="427" r:id="rId166"/>
    <p:sldId id="409" r:id="rId167"/>
    <p:sldId id="401" r:id="rId168"/>
    <p:sldId id="337" r:id="rId169"/>
    <p:sldId id="449" r:id="rId170"/>
    <p:sldId id="400" r:id="rId171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006600"/>
    <a:srgbClr val="0000FF"/>
    <a:srgbClr val="0066FF"/>
    <a:srgbClr val="FFFF00"/>
    <a:srgbClr val="B2B2B2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6146" autoAdjust="0"/>
    <p:restoredTop sz="94660"/>
  </p:normalViewPr>
  <p:slideViewPr>
    <p:cSldViewPr>
      <p:cViewPr>
        <p:scale>
          <a:sx n="55" d="100"/>
          <a:sy n="55" d="100"/>
        </p:scale>
        <p:origin x="-420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tableStyles" Target="tableStyles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DBD133-CE3B-41EB-BEFE-43B419CF11F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CDDBB-CBB1-4AF8-A490-C314BB4E92B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60D4D-3BC2-4260-BB6C-023843C0E16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EABC3-6BA9-4FDB-B2C8-E1E3D5CFD463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E5025-6D03-4D8D-8B6D-70765232FAB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14C26-E1CD-4614-9ECA-0AAD386D8F6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C00FC-BF32-4705-9B35-EA3ABE01291C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08B926-CE88-4618-BF05-C2D7963B7AF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F76C1-6A7B-4DEA-90B6-32B4E548F449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1E4E8-4C33-477C-B5A4-0939832AB494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ar-SA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DB6D6-C987-48F0-9838-8982D3EBDCC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>
              <a:defRPr/>
            </a:pPr>
            <a:fld id="{94A890FE-53D0-4B55-B364-557AA26F94C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jpe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png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8.jpeg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gi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 descr="sd30"/>
          <p:cNvSpPr>
            <a:spLocks noChangeArrowheads="1"/>
          </p:cNvSpPr>
          <p:nvPr/>
        </p:nvSpPr>
        <p:spPr bwMode="auto">
          <a:xfrm>
            <a:off x="0" y="1214438"/>
            <a:ext cx="9144000" cy="561498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rgbClr val="663300"/>
            </a:solidFill>
            <a:miter lim="800000"/>
            <a:headEnd/>
            <a:tailEnd/>
          </a:ln>
          <a:effectLst>
            <a:prstShdw prst="shdw17" dist="17961" dir="2700000">
              <a:srgbClr val="3D1F00"/>
            </a:prstShdw>
          </a:effectLst>
        </p:spPr>
        <p:txBody>
          <a:bodyPr wrap="none" anchor="ctr"/>
          <a:lstStyle/>
          <a:p>
            <a:endParaRPr lang="ar-SA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-320675" y="285750"/>
            <a:ext cx="4392613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6000">
                <a:solidFill>
                  <a:srgbClr val="FF0000"/>
                </a:solidFill>
                <a:latin typeface="GE Box"/>
                <a:ea typeface="GE Box"/>
                <a:cs typeface="GE Box"/>
              </a:rPr>
              <a:t>ق</a:t>
            </a:r>
            <a:r>
              <a:rPr lang="ar-SA" sz="6000">
                <a:solidFill>
                  <a:srgbClr val="0000FF"/>
                </a:solidFill>
                <a:latin typeface="GE Box"/>
                <a:ea typeface="GE Box"/>
                <a:cs typeface="GE Box"/>
              </a:rPr>
              <a:t>و</a:t>
            </a:r>
            <a:r>
              <a:rPr lang="ar-SA" sz="6000">
                <a:solidFill>
                  <a:srgbClr val="FFC000"/>
                </a:solidFill>
                <a:latin typeface="GE Box"/>
                <a:ea typeface="GE Box"/>
                <a:cs typeface="GE Box"/>
              </a:rPr>
              <a:t>ق</a:t>
            </a:r>
            <a:r>
              <a:rPr lang="ar-SA" sz="6000">
                <a:solidFill>
                  <a:srgbClr val="006600"/>
                </a:solidFill>
                <a:latin typeface="GE Box"/>
                <a:ea typeface="GE Box"/>
                <a:cs typeface="GE Box"/>
              </a:rPr>
              <a:t>ل</a:t>
            </a:r>
            <a:r>
              <a:rPr lang="ar-SA" sz="6000">
                <a:solidFill>
                  <a:srgbClr val="663300"/>
                </a:solidFill>
                <a:latin typeface="Times New Roman" pitchFamily="18" charset="0"/>
                <a:ea typeface="GE Box"/>
                <a:cs typeface="Times New Roman" pitchFamily="18" charset="0"/>
              </a:rPr>
              <a:t> </a:t>
            </a:r>
            <a:r>
              <a:rPr lang="ar-SA" sz="6000">
                <a:solidFill>
                  <a:srgbClr val="663300"/>
                </a:solidFill>
                <a:latin typeface="GE Box"/>
                <a:ea typeface="GE Box"/>
                <a:cs typeface="GE Box"/>
              </a:rPr>
              <a:t>أفكارك</a:t>
            </a:r>
            <a:endParaRPr lang="en-US" sz="6000">
              <a:solidFill>
                <a:srgbClr val="663300"/>
              </a:solidFill>
              <a:latin typeface="GE Box"/>
              <a:ea typeface="GE Box"/>
              <a:cs typeface="GE Box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563938" y="0"/>
            <a:ext cx="30241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ar-SA" sz="2400" b="1">
                <a:solidFill>
                  <a:schemeClr val="bg1"/>
                </a:solidFill>
                <a:ea typeface="Al-Mujahed Gift 5"/>
                <a:cs typeface="Al-Mujahed Gift 5"/>
              </a:rPr>
              <a:t>بسم الله الرحمن الرحيم</a:t>
            </a:r>
            <a:endParaRPr lang="en-US" sz="24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3419475" y="115888"/>
            <a:ext cx="28067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800" b="1">
                <a:solidFill>
                  <a:schemeClr val="bg1"/>
                </a:solidFill>
                <a:ea typeface="Al-Mujahed Gift 5"/>
                <a:cs typeface="Al-Mujahed Gift 5"/>
              </a:rPr>
              <a:t> من أرضنا</a:t>
            </a:r>
            <a:endParaRPr lang="en-US" sz="48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pic>
        <p:nvPicPr>
          <p:cNvPr id="13315" name="Picture 3" descr="CamelTrain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908050"/>
            <a:ext cx="8135937" cy="569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لون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96259" name="Picture 4" descr="Pe22ps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836613"/>
            <a:ext cx="4532312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5" descr="pepsi_cola_c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117475"/>
            <a:ext cx="4752975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30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لون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97283" name="Picture 4" descr="stained-glass-windo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836613"/>
            <a:ext cx="4048125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4" name="Rectangle 5"/>
          <p:cNvSpPr>
            <a:spLocks noChangeArrowheads="1"/>
          </p:cNvSpPr>
          <p:nvPr/>
        </p:nvSpPr>
        <p:spPr bwMode="auto">
          <a:xfrm>
            <a:off x="4932363" y="1916113"/>
            <a:ext cx="3887787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3000">
                <a:solidFill>
                  <a:schemeClr val="bg1"/>
                </a:solidFill>
                <a:ea typeface="khalaad al-arabeh"/>
                <a:cs typeface="khalaad al-arabeh"/>
              </a:rPr>
              <a:t>الومنيوم النوافذ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ar-SA" sz="3000">
              <a:solidFill>
                <a:schemeClr val="bg1"/>
              </a:solidFill>
              <a:ea typeface="khalaad al-arabeh"/>
              <a:cs typeface="khalaad al-arabeh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3000">
                <a:solidFill>
                  <a:schemeClr val="bg1"/>
                </a:solidFill>
                <a:ea typeface="khalaad al-arabeh"/>
                <a:cs typeface="khalaad al-arabeh"/>
              </a:rPr>
              <a:t>زجاج النوافذ 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ar-SA" sz="3000">
              <a:solidFill>
                <a:schemeClr val="bg1"/>
              </a:solidFill>
              <a:ea typeface="khalaad al-arabeh"/>
              <a:cs typeface="khalaad al-arabeh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3000">
              <a:solidFill>
                <a:schemeClr val="bg1"/>
              </a:solidFill>
              <a:ea typeface="khalaad al-arabeh"/>
              <a:cs typeface="khalaad al-arabe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لون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sp>
        <p:nvSpPr>
          <p:cNvPr id="98307" name="Rectangle 4"/>
          <p:cNvSpPr>
            <a:spLocks noChangeArrowheads="1"/>
          </p:cNvSpPr>
          <p:nvPr/>
        </p:nvSpPr>
        <p:spPr bwMode="auto">
          <a:xfrm>
            <a:off x="1908175" y="0"/>
            <a:ext cx="3887788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endParaRPr lang="ar-SA" sz="3000">
              <a:solidFill>
                <a:schemeClr val="bg1"/>
              </a:solidFill>
              <a:ea typeface="khalaad al-arabeh"/>
              <a:cs typeface="khalaad al-arabeh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3000">
                <a:solidFill>
                  <a:schemeClr val="bg1"/>
                </a:solidFill>
                <a:ea typeface="khalaad al-arabeh"/>
                <a:cs typeface="khalaad al-arabeh"/>
              </a:rPr>
              <a:t>تلفزيون ملون</a:t>
            </a:r>
            <a:endParaRPr lang="en-US" sz="3000">
              <a:solidFill>
                <a:schemeClr val="bg1"/>
              </a:solidFill>
              <a:ea typeface="khalaad al-arabeh"/>
              <a:cs typeface="khalaad al-arabeh"/>
            </a:endParaRPr>
          </a:p>
        </p:txBody>
      </p:sp>
      <p:pic>
        <p:nvPicPr>
          <p:cNvPr id="98308" name="Picture 6" descr="monoscopio_antennisti_TV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773238"/>
            <a:ext cx="6192838" cy="467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395288" y="285750"/>
            <a:ext cx="8748712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5400" b="1" dirty="0" smtClean="0">
                <a:solidFill>
                  <a:schemeClr val="bg1"/>
                </a:solidFill>
                <a:ea typeface="Al-Mujahed Gift 5"/>
                <a:cs typeface="Al-Mujahed Gift 5"/>
              </a:rPr>
              <a:t>لون</a:t>
            </a:r>
            <a:endParaRPr lang="ar-SA" sz="5400" b="1" dirty="0" smtClean="0">
              <a:solidFill>
                <a:srgbClr val="FF0000"/>
              </a:solidFill>
              <a:ea typeface="Al-Mujahed Gift 5"/>
              <a:cs typeface="Al-Mujahed Gift 5"/>
            </a:endParaRPr>
          </a:p>
          <a:p>
            <a:pPr algn="ctr">
              <a:spcBef>
                <a:spcPct val="50000"/>
              </a:spcBef>
            </a:pPr>
            <a:r>
              <a:rPr lang="ar-SA" sz="4000" b="1" dirty="0" smtClean="0">
                <a:solidFill>
                  <a:schemeClr val="folHlink"/>
                </a:solidFill>
                <a:ea typeface="Al-Mujahed Gift 5"/>
                <a:cs typeface="Al-Mujahed Gift 5"/>
              </a:rPr>
              <a:t>شيء ما  في   المكتب</a:t>
            </a:r>
            <a:endParaRPr lang="ar-SA" sz="15400" dirty="0" smtClean="0"/>
          </a:p>
        </p:txBody>
      </p:sp>
      <p:pic>
        <p:nvPicPr>
          <p:cNvPr id="4" name="صورة 3" descr="رك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3214686"/>
            <a:ext cx="4169664" cy="3151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ChangeArrowheads="1"/>
          </p:cNvSpPr>
          <p:nvPr/>
        </p:nvSpPr>
        <p:spPr bwMode="auto">
          <a:xfrm>
            <a:off x="6515100" y="1196975"/>
            <a:ext cx="230505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ar-SA" sz="6000" b="1">
                <a:solidFill>
                  <a:schemeClr val="bg1"/>
                </a:solidFill>
                <a:ea typeface="Al-Mujahed Gift 5"/>
                <a:cs typeface="Al-Mujahed Gift 5"/>
              </a:rPr>
              <a:t>با مبرز</a:t>
            </a:r>
            <a:endParaRPr lang="en-US" sz="60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1979613" y="404813"/>
            <a:ext cx="6408737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>
              <a:lnSpc>
                <a:spcPct val="90000"/>
              </a:lnSpc>
              <a:spcBef>
                <a:spcPct val="20000"/>
              </a:spcBef>
            </a:pPr>
            <a:r>
              <a:rPr lang="ar-SA" sz="6000">
                <a:solidFill>
                  <a:srgbClr val="00FF00"/>
                </a:solidFill>
                <a:latin typeface="Comic Sans MS" pitchFamily="66" charset="0"/>
                <a:ea typeface="khalaad al-arabeh"/>
                <a:cs typeface="khalaad al-arabeh"/>
              </a:rPr>
              <a:t>النظر بعيون الآخرين</a:t>
            </a:r>
            <a:endParaRPr lang="en-US" sz="6000">
              <a:solidFill>
                <a:srgbClr val="00FF00"/>
              </a:solidFill>
              <a:latin typeface="Comic Sans MS" pitchFamily="66" charset="0"/>
              <a:ea typeface="khalaad al-arabeh"/>
              <a:cs typeface="khalaad al-arabeh"/>
            </a:endParaRPr>
          </a:p>
        </p:txBody>
      </p:sp>
      <p:pic>
        <p:nvPicPr>
          <p:cNvPr id="101380" name="Picture 8" descr="pampers_extramini_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1844675"/>
            <a:ext cx="4641850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3"/>
          <p:cNvSpPr>
            <a:spLocks noChangeArrowheads="1"/>
          </p:cNvSpPr>
          <p:nvPr/>
        </p:nvSpPr>
        <p:spPr bwMode="auto">
          <a:xfrm>
            <a:off x="5292725" y="404813"/>
            <a:ext cx="3240088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rtl="0">
              <a:lnSpc>
                <a:spcPct val="90000"/>
              </a:lnSpc>
              <a:spcBef>
                <a:spcPct val="20000"/>
              </a:spcBef>
            </a:pPr>
            <a:r>
              <a:rPr lang="ar-SA" sz="4000">
                <a:solidFill>
                  <a:srgbClr val="00FF00"/>
                </a:solidFill>
                <a:latin typeface="Comic Sans MS" pitchFamily="66" charset="0"/>
                <a:ea typeface="khalaad al-arabeh"/>
                <a:cs typeface="khalaad al-arabeh"/>
              </a:rPr>
              <a:t>النظر بعيون الآخرين</a:t>
            </a:r>
            <a:endParaRPr lang="en-US" sz="4000">
              <a:solidFill>
                <a:srgbClr val="00FF00"/>
              </a:solidFill>
              <a:latin typeface="Comic Sans MS" pitchFamily="66" charset="0"/>
              <a:ea typeface="khalaad al-arabeh"/>
              <a:cs typeface="khalaad al-arabeh"/>
            </a:endParaRPr>
          </a:p>
        </p:txBody>
      </p:sp>
      <p:sp>
        <p:nvSpPr>
          <p:cNvPr id="103427" name="Rectangle 6"/>
          <p:cNvSpPr>
            <a:spLocks noChangeArrowheads="1"/>
          </p:cNvSpPr>
          <p:nvPr/>
        </p:nvSpPr>
        <p:spPr bwMode="auto">
          <a:xfrm>
            <a:off x="1692275" y="908050"/>
            <a:ext cx="478631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ar-SA" sz="7200" b="1">
                <a:solidFill>
                  <a:schemeClr val="bg1"/>
                </a:solidFill>
                <a:ea typeface="Al-Mujahed Gift 5"/>
                <a:cs typeface="Al-Mujahed Gift 5"/>
              </a:rPr>
              <a:t>بخيل  الجامعه</a:t>
            </a:r>
            <a:endParaRPr lang="en-US" sz="72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1857375"/>
            <a:ext cx="6429375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395288" y="285750"/>
            <a:ext cx="87487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4000" b="1" dirty="0" smtClean="0">
                <a:solidFill>
                  <a:schemeClr val="bg1"/>
                </a:solidFill>
                <a:ea typeface="Al-Mujahed Gift 5"/>
                <a:cs typeface="Al-Mujahed Gift 5"/>
              </a:rPr>
              <a:t>النظر بعيون  الموظفين</a:t>
            </a:r>
            <a:endParaRPr lang="ar-SA" sz="4000" b="1" dirty="0" smtClean="0">
              <a:solidFill>
                <a:srgbClr val="FF0000"/>
              </a:solidFill>
              <a:ea typeface="Al-Mujahed Gift 5"/>
              <a:cs typeface="Al-Mujahed Gift 5"/>
            </a:endParaRPr>
          </a:p>
          <a:p>
            <a:pPr algn="ctr">
              <a:spcBef>
                <a:spcPct val="50000"/>
              </a:spcBef>
            </a:pPr>
            <a:r>
              <a:rPr lang="ar-SA" sz="4000" b="1" dirty="0" smtClean="0">
                <a:solidFill>
                  <a:srgbClr val="FF0000"/>
                </a:solidFill>
                <a:ea typeface="Al-Mujahed Gift 5"/>
                <a:cs typeface="Al-Mujahed Gift 5"/>
              </a:rPr>
              <a:t>جائزة </a:t>
            </a:r>
            <a:r>
              <a:rPr lang="ar-SA" sz="4000" b="1" dirty="0" smtClean="0">
                <a:solidFill>
                  <a:schemeClr val="bg1"/>
                </a:solidFill>
                <a:ea typeface="Al-Mujahed Gift 5"/>
                <a:cs typeface="Al-Mujahed Gift 5"/>
              </a:rPr>
              <a:t>شهريه</a:t>
            </a:r>
            <a:r>
              <a:rPr lang="ar-SA" sz="4000" b="1" dirty="0" smtClean="0">
                <a:solidFill>
                  <a:srgbClr val="FF0000"/>
                </a:solidFill>
                <a:ea typeface="Al-Mujahed Gift 5"/>
                <a:cs typeface="Al-Mujahed Gift 5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ar-SA" sz="4000" b="1" dirty="0" smtClean="0">
                <a:solidFill>
                  <a:schemeClr val="bg1"/>
                </a:solidFill>
                <a:ea typeface="Al-Mujahed Gift 5"/>
                <a:cs typeface="Al-Mujahed Gift 5"/>
              </a:rPr>
              <a:t>1000 ريال</a:t>
            </a:r>
            <a:r>
              <a:rPr lang="ar-SA" sz="4000" b="1" dirty="0" smtClean="0">
                <a:solidFill>
                  <a:srgbClr val="FF0000"/>
                </a:solidFill>
                <a:ea typeface="Al-Mujahed Gift 5"/>
                <a:cs typeface="Al-Mujahed Gift 5"/>
              </a:rPr>
              <a:t> لمن يقدم أفضل فكرة  تطويرية</a:t>
            </a:r>
          </a:p>
        </p:txBody>
      </p:sp>
      <p:pic>
        <p:nvPicPr>
          <p:cNvPr id="4" name="صورة 3" descr="رك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3357562"/>
            <a:ext cx="4169664" cy="3151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20" name="Picture 4" descr="7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7013" y="1557338"/>
            <a:ext cx="3913187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Rectangle 6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خبط عشواء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105476" name="Picture 7" descr="7upPinb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0"/>
            <a:ext cx="2047875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7" name="Picture 8" descr="330ml_7u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6225" y="1700213"/>
            <a:ext cx="3787775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col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4225" y="333375"/>
            <a:ext cx="4298950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5" descr="co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476250"/>
            <a:ext cx="4427538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evi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620713"/>
            <a:ext cx="3702050" cy="535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5" descr="michel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5188" y="549275"/>
            <a:ext cx="373380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258888" y="333375"/>
            <a:ext cx="6119812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7200">
                <a:solidFill>
                  <a:schemeClr val="bg1"/>
                </a:solidFill>
              </a:rPr>
              <a:t>بطيخ مبسمر </a:t>
            </a:r>
            <a:endParaRPr lang="en-US" sz="7200">
              <a:solidFill>
                <a:schemeClr val="bg1"/>
              </a:solidFill>
            </a:endParaRPr>
          </a:p>
        </p:txBody>
      </p:sp>
      <p:pic>
        <p:nvPicPr>
          <p:cNvPr id="14339" name="Picture 5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1557338"/>
            <a:ext cx="4968875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 descr="22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341438"/>
            <a:ext cx="7488237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 descr="fest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125538"/>
            <a:ext cx="3744912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5" descr="fin_tim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8500" y="360363"/>
            <a:ext cx="4311650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4" descr="balloon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692150"/>
            <a:ext cx="4330700" cy="484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4"/>
          <p:cNvSpPr>
            <a:spLocks noChangeArrowheads="1"/>
          </p:cNvSpPr>
          <p:nvPr/>
        </p:nvSpPr>
        <p:spPr bwMode="auto">
          <a:xfrm>
            <a:off x="3059113" y="333375"/>
            <a:ext cx="42497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7200">
                <a:solidFill>
                  <a:srgbClr val="00FF00"/>
                </a:solidFill>
                <a:ea typeface="khalaad al-arabeh"/>
                <a:cs typeface="khalaad al-arabeh"/>
              </a:rPr>
              <a:t>خبط عشواء</a:t>
            </a:r>
            <a:endParaRPr lang="en-US" sz="72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111619" name="Picture 6" descr="Van-Bru-St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0"/>
            <a:ext cx="27908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1620" name="Group 10"/>
          <p:cNvGrpSpPr>
            <a:grpSpLocks/>
          </p:cNvGrpSpPr>
          <p:nvPr/>
        </p:nvGrpSpPr>
        <p:grpSpPr bwMode="auto">
          <a:xfrm>
            <a:off x="4356100" y="1341438"/>
            <a:ext cx="4032250" cy="2068512"/>
            <a:chOff x="3152" y="1117"/>
            <a:chExt cx="2268" cy="1122"/>
          </a:xfrm>
        </p:grpSpPr>
        <p:pic>
          <p:nvPicPr>
            <p:cNvPr id="111624" name="Picture 8" descr="moz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520" y="1117"/>
              <a:ext cx="900" cy="1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625" name="Picture 9" descr="moz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52" y="1117"/>
              <a:ext cx="1308" cy="1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11188" y="3421063"/>
            <a:ext cx="5091112" cy="3436937"/>
            <a:chOff x="1565" y="2155"/>
            <a:chExt cx="3207" cy="2165"/>
          </a:xfrm>
        </p:grpSpPr>
        <p:pic>
          <p:nvPicPr>
            <p:cNvPr id="111622" name="Picture 11" descr="fpx_c1057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565" y="2155"/>
              <a:ext cx="1706" cy="2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1623" name="Picture 12" descr="fpx_c14289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34" y="2341"/>
              <a:ext cx="1438" cy="1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خبط عشواء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112643" name="Picture 3" descr="3d_mi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1196975"/>
            <a:ext cx="2620963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 descr="IR_headpho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3860800"/>
            <a:ext cx="295275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5" name="Picture 5" descr="speakersrock2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0"/>
            <a:ext cx="54737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خبط عشواء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113667" name="Picture 3" descr="untitled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188" y="1712913"/>
            <a:ext cx="7561262" cy="397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4" descr="Gun-knif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052513"/>
            <a:ext cx="76327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خبط عشواء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66563" name="Picture 3" descr="sws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8175" y="2205038"/>
            <a:ext cx="5832475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900113" y="1052513"/>
            <a:ext cx="59039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>
                <a:solidFill>
                  <a:schemeClr val="bg1"/>
                </a:solidFill>
              </a:rPr>
              <a:t>طيارة   </a:t>
            </a:r>
            <a:r>
              <a:rPr lang="ar-SA" sz="3600">
                <a:solidFill>
                  <a:srgbClr val="FFFF00"/>
                </a:solidFill>
              </a:rPr>
              <a:t>+ </a:t>
            </a:r>
            <a:r>
              <a:rPr lang="ar-SA" sz="3600">
                <a:solidFill>
                  <a:schemeClr val="bg1"/>
                </a:solidFill>
              </a:rPr>
              <a:t>سمك قرش </a:t>
            </a:r>
            <a:endParaRPr lang="en-US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خبط عشواء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116739" name="Picture 4" descr="250px-Pelikan_Radiergum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227138"/>
            <a:ext cx="37084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 descr="pencil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3573463"/>
            <a:ext cx="2087563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1" name="Picture 6" descr="untitled"/>
          <p:cNvPicPr>
            <a:picLocks noChangeAspect="1" noChangeArrowheads="1"/>
          </p:cNvPicPr>
          <p:nvPr/>
        </p:nvPicPr>
        <p:blipFill>
          <a:blip r:embed="rId4"/>
          <a:srcRect r="13689"/>
          <a:stretch>
            <a:fillRect/>
          </a:stretch>
        </p:blipFill>
        <p:spPr bwMode="auto">
          <a:xfrm>
            <a:off x="179388" y="981075"/>
            <a:ext cx="446405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خبط عشواء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117763" name="Picture 6" descr="1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981075"/>
            <a:ext cx="5472112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خبط عشواء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118787" name="Picture 4" descr="1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341438"/>
            <a:ext cx="633730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8" name="Rectangle 5"/>
          <p:cNvSpPr>
            <a:spLocks noChangeArrowheads="1"/>
          </p:cNvSpPr>
          <p:nvPr/>
        </p:nvSpPr>
        <p:spPr bwMode="auto">
          <a:xfrm>
            <a:off x="7596188" y="6165850"/>
            <a:ext cx="154781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2000">
                <a:solidFill>
                  <a:srgbClr val="00FF00"/>
                </a:solidFill>
                <a:ea typeface="khalaad al-arabeh"/>
                <a:cs typeface="khalaad al-arabeh"/>
              </a:rPr>
              <a:t>طيارة زجاجية</a:t>
            </a:r>
            <a:endParaRPr lang="en-US" sz="20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8" descr="challenger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5" descr="sh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931988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6" descr="bul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6800" y="0"/>
            <a:ext cx="2997200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4"/>
          <p:cNvSpPr txBox="1">
            <a:spLocks noChangeArrowheads="1"/>
          </p:cNvSpPr>
          <p:nvPr/>
        </p:nvSpPr>
        <p:spPr bwMode="auto">
          <a:xfrm>
            <a:off x="5724525" y="2708275"/>
            <a:ext cx="3419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>
                <a:solidFill>
                  <a:schemeClr val="bg1"/>
                </a:solidFill>
              </a:rPr>
              <a:t>رائد فضاء عربي</a:t>
            </a:r>
            <a:endParaRPr lang="en-US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4" descr="strange_guitar_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981075"/>
            <a:ext cx="6191250" cy="464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627688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3786188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marathon_cooki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549275"/>
            <a:ext cx="420052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1476375" y="5229225"/>
            <a:ext cx="67675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>
                <a:solidFill>
                  <a:schemeClr val="bg1"/>
                </a:solidFill>
              </a:rPr>
              <a:t>ماراثون</a:t>
            </a:r>
            <a:r>
              <a:rPr lang="ar-SA" sz="4000">
                <a:solidFill>
                  <a:srgbClr val="FF3300"/>
                </a:solidFill>
              </a:rPr>
              <a:t>     بين امريكي </a:t>
            </a:r>
            <a:r>
              <a:rPr lang="ar-SA" sz="4000">
                <a:solidFill>
                  <a:schemeClr val="bg1"/>
                </a:solidFill>
              </a:rPr>
              <a:t>و </a:t>
            </a:r>
            <a:r>
              <a:rPr lang="ar-SA" sz="4000">
                <a:solidFill>
                  <a:srgbClr val="FF3300"/>
                </a:solidFill>
              </a:rPr>
              <a:t>روسي</a:t>
            </a:r>
            <a:endParaRPr lang="en-US" sz="40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 descr="56454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533525"/>
            <a:ext cx="7632700" cy="493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1" name="Rectangle 5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تكبير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sp>
        <p:nvSpPr>
          <p:cNvPr id="124932" name="Text Box 6"/>
          <p:cNvSpPr txBox="1">
            <a:spLocks noChangeArrowheads="1"/>
          </p:cNvSpPr>
          <p:nvPr/>
        </p:nvSpPr>
        <p:spPr bwMode="auto">
          <a:xfrm>
            <a:off x="1619250" y="476250"/>
            <a:ext cx="43211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>
                <a:solidFill>
                  <a:schemeClr val="bg1"/>
                </a:solidFill>
              </a:rPr>
              <a:t>كتاب .... </a:t>
            </a:r>
            <a:endParaRPr lang="en-US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تكبير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1116013" y="1700213"/>
            <a:ext cx="6480175" cy="4608512"/>
            <a:chOff x="703" y="1071"/>
            <a:chExt cx="4082" cy="2903"/>
          </a:xfrm>
        </p:grpSpPr>
        <p:pic>
          <p:nvPicPr>
            <p:cNvPr id="125956" name="Picture 8" descr="k8"/>
            <p:cNvPicPr>
              <a:picLocks noChangeAspect="1" noChangeArrowheads="1"/>
            </p:cNvPicPr>
            <p:nvPr/>
          </p:nvPicPr>
          <p:blipFill>
            <a:blip r:embed="rId2"/>
            <a:srcRect r="3224"/>
            <a:stretch>
              <a:fillRect/>
            </a:stretch>
          </p:blipFill>
          <p:spPr bwMode="auto">
            <a:xfrm>
              <a:off x="703" y="1071"/>
              <a:ext cx="4082" cy="2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5957" name="Text Box 9"/>
            <p:cNvSpPr txBox="1">
              <a:spLocks noChangeArrowheads="1"/>
            </p:cNvSpPr>
            <p:nvPr/>
          </p:nvSpPr>
          <p:spPr bwMode="auto">
            <a:xfrm>
              <a:off x="2653" y="3724"/>
              <a:ext cx="2132" cy="250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000">
                  <a:solidFill>
                    <a:schemeClr val="bg1"/>
                  </a:solidFill>
                </a:rPr>
                <a:t>ماهو الفرق بين ايطاليا وكتاب الجامعة</a:t>
              </a:r>
              <a:endParaRPr lang="en-US" sz="200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4" descr="jed41654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038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79" name="Rectangle 5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تكبير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sp>
        <p:nvSpPr>
          <p:cNvPr id="126980" name="Text Box 6"/>
          <p:cNvSpPr txBox="1">
            <a:spLocks noChangeArrowheads="1"/>
          </p:cNvSpPr>
          <p:nvPr/>
        </p:nvSpPr>
        <p:spPr bwMode="auto">
          <a:xfrm>
            <a:off x="1835150" y="4221163"/>
            <a:ext cx="24479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>
                <a:solidFill>
                  <a:schemeClr val="bg1"/>
                </a:solidFill>
              </a:rPr>
              <a:t>حملة حج باكستانية</a:t>
            </a:r>
            <a:endParaRPr lang="en-US" sz="2800">
              <a:solidFill>
                <a:schemeClr val="bg1"/>
              </a:solidFill>
            </a:endParaRPr>
          </a:p>
        </p:txBody>
      </p:sp>
      <p:pic>
        <p:nvPicPr>
          <p:cNvPr id="126981" name="Picture 9" descr="A_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3536950"/>
            <a:ext cx="4284662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3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تكبير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128003" name="Picture 4" descr="17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165225"/>
            <a:ext cx="7129463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تكبير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129027" name="Picture 6" descr="normal_m2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412875"/>
            <a:ext cx="5976938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تكبير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130051" name="Picture 3" descr="jeddah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538" y="3470275"/>
            <a:ext cx="4716462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2" name="Picture 5" descr="king-5656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33363"/>
            <a:ext cx="4535488" cy="319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تكبير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131075" name="Picture 4" descr="jed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052513"/>
            <a:ext cx="6156325" cy="461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1042988" y="333375"/>
            <a:ext cx="63373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5400">
                <a:solidFill>
                  <a:srgbClr val="0000FF"/>
                </a:solidFill>
              </a:rPr>
              <a:t>اختبار سريع لقوة العقل</a:t>
            </a:r>
            <a:endParaRPr lang="en-US" sz="5400">
              <a:solidFill>
                <a:srgbClr val="0000FF"/>
              </a:solidFill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38" y="134938"/>
            <a:ext cx="5048250" cy="665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تكبير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132099" name="Picture 4" descr="04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484313"/>
            <a:ext cx="80645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5" descr="image00222io4"/>
          <p:cNvPicPr>
            <a:picLocks noChangeAspect="1" noChangeArrowheads="1"/>
          </p:cNvPicPr>
          <p:nvPr/>
        </p:nvPicPr>
        <p:blipFill>
          <a:blip r:embed="rId2"/>
          <a:srcRect t="30498"/>
          <a:stretch>
            <a:fillRect/>
          </a:stretch>
        </p:blipFill>
        <p:spPr bwMode="auto">
          <a:xfrm>
            <a:off x="4932363" y="0"/>
            <a:ext cx="4211637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3" name="Picture 7" descr="image00333ql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60350"/>
            <a:ext cx="38100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4" name="Picture 9" descr="image00444nm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52413" y="3044825"/>
            <a:ext cx="5184776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5" name="Picture 11" descr="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51500" y="4365625"/>
            <a:ext cx="25209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4" descr="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333375"/>
            <a:ext cx="4510087" cy="602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395288" y="285750"/>
            <a:ext cx="874871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4000" dirty="0" err="1" smtClean="0">
                <a:solidFill>
                  <a:schemeClr val="bg1"/>
                </a:solidFill>
              </a:rPr>
              <a:t>مالذي</a:t>
            </a:r>
            <a:r>
              <a:rPr lang="ar-SA" sz="4000" dirty="0" smtClean="0">
                <a:solidFill>
                  <a:schemeClr val="bg1"/>
                </a:solidFill>
              </a:rPr>
              <a:t> تود </a:t>
            </a:r>
            <a:r>
              <a:rPr lang="ar-SA" sz="4000" dirty="0" smtClean="0">
                <a:solidFill>
                  <a:schemeClr val="folHlink"/>
                </a:solidFill>
              </a:rPr>
              <a:t>أن يكبر</a:t>
            </a:r>
            <a:r>
              <a:rPr lang="ar-SA" sz="4000" dirty="0" smtClean="0">
                <a:solidFill>
                  <a:schemeClr val="bg1"/>
                </a:solidFill>
              </a:rPr>
              <a:t> </a:t>
            </a:r>
            <a:endParaRPr lang="ar-SA" sz="2800" b="1" dirty="0">
              <a:solidFill>
                <a:schemeClr val="bg1"/>
              </a:solidFill>
            </a:endParaRPr>
          </a:p>
        </p:txBody>
      </p:sp>
      <p:pic>
        <p:nvPicPr>
          <p:cNvPr id="4" name="صورة 3" descr="رك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0" y="3286124"/>
            <a:ext cx="4169664" cy="3151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تصغير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136195" name="Picture 3" descr="4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341438"/>
            <a:ext cx="6626225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تصغير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137219" name="Picture 6" descr="compu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65625" y="1125538"/>
            <a:ext cx="4778375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0" name="Picture 8" descr="laptop4_op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" y="2708275"/>
            <a:ext cx="4152900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5" descr="b073261453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2349500"/>
            <a:ext cx="1870075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7" descr="مصحف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1268413"/>
            <a:ext cx="7010400" cy="446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395288" y="285750"/>
            <a:ext cx="87487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4000" b="1" dirty="0" smtClean="0">
                <a:solidFill>
                  <a:schemeClr val="folHlink"/>
                </a:solidFill>
                <a:ea typeface="Al-Mujahed Gift 5"/>
                <a:cs typeface="Al-Mujahed Gift 5"/>
              </a:rPr>
              <a:t>تصغير</a:t>
            </a:r>
          </a:p>
          <a:p>
            <a:pPr algn="ctr">
              <a:spcBef>
                <a:spcPct val="50000"/>
              </a:spcBef>
            </a:pPr>
            <a:r>
              <a:rPr lang="ar-SA" sz="4000" b="1" dirty="0" err="1" smtClean="0">
                <a:solidFill>
                  <a:schemeClr val="folHlink"/>
                </a:solidFill>
                <a:ea typeface="Al-Mujahed Gift 5"/>
                <a:cs typeface="Al-Mujahed Gift 5"/>
              </a:rPr>
              <a:t>مالذي</a:t>
            </a:r>
            <a:r>
              <a:rPr lang="ar-SA" sz="4000" b="1" dirty="0" smtClean="0">
                <a:solidFill>
                  <a:schemeClr val="folHlink"/>
                </a:solidFill>
                <a:ea typeface="Al-Mujahed Gift 5"/>
                <a:cs typeface="Al-Mujahed Gift 5"/>
              </a:rPr>
              <a:t> تود </a:t>
            </a:r>
            <a:r>
              <a:rPr lang="ar-SA" sz="4000" b="1" dirty="0" err="1" smtClean="0">
                <a:solidFill>
                  <a:schemeClr val="folHlink"/>
                </a:solidFill>
                <a:ea typeface="Al-Mujahed Gift 5"/>
                <a:cs typeface="Al-Mujahed Gift 5"/>
              </a:rPr>
              <a:t>ان</a:t>
            </a:r>
            <a:r>
              <a:rPr lang="ar-SA" sz="4000" b="1" dirty="0" smtClean="0">
                <a:solidFill>
                  <a:schemeClr val="folHlink"/>
                </a:solidFill>
                <a:ea typeface="Al-Mujahed Gift 5"/>
                <a:cs typeface="Al-Mujahed Gift 5"/>
              </a:rPr>
              <a:t> </a:t>
            </a:r>
            <a:r>
              <a:rPr lang="ar-SA" sz="4000" b="1" dirty="0" smtClean="0">
                <a:solidFill>
                  <a:schemeClr val="bg1"/>
                </a:solidFill>
                <a:ea typeface="Al-Mujahed Gift 5"/>
                <a:cs typeface="Al-Mujahed Gift 5"/>
              </a:rPr>
              <a:t>يصغر</a:t>
            </a:r>
            <a:r>
              <a:rPr lang="ar-SA" sz="4000" b="1" dirty="0" smtClean="0">
                <a:solidFill>
                  <a:schemeClr val="folHlink"/>
                </a:solidFill>
                <a:ea typeface="Al-Mujahed Gift 5"/>
                <a:cs typeface="Al-Mujahed Gift 5"/>
              </a:rPr>
              <a:t> </a:t>
            </a:r>
            <a:endParaRPr lang="ar-SA" sz="4000" b="1" dirty="0">
              <a:solidFill>
                <a:schemeClr val="folHlink"/>
              </a:solidFill>
              <a:ea typeface="Al-Mujahed Gift 5"/>
              <a:cs typeface="Al-Mujahed Gift 5"/>
            </a:endParaRPr>
          </a:p>
        </p:txBody>
      </p:sp>
      <p:pic>
        <p:nvPicPr>
          <p:cNvPr id="4" name="صورة 3" descr="رك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3214686"/>
            <a:ext cx="4169664" cy="3151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08d-Marlboro"/>
          <p:cNvPicPr>
            <a:picLocks noChangeAspect="1" noChangeArrowheads="1"/>
          </p:cNvPicPr>
          <p:nvPr/>
        </p:nvPicPr>
        <p:blipFill>
          <a:blip r:embed="rId2"/>
          <a:srcRect b="12369"/>
          <a:stretch>
            <a:fillRect/>
          </a:stretch>
        </p:blipFill>
        <p:spPr bwMode="auto">
          <a:xfrm>
            <a:off x="539750" y="503238"/>
            <a:ext cx="8280400" cy="5949950"/>
          </a:xfrm>
          <a:prstGeom prst="rect">
            <a:avLst/>
          </a:prstGeom>
          <a:noFill/>
          <a:ln w="76200" cmpd="tri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682625" y="498475"/>
            <a:ext cx="31686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solidFill>
                  <a:schemeClr val="bg1"/>
                </a:solidFill>
                <a:latin typeface="Impact" pitchFamily="34" charset="0"/>
                <a:ea typeface="Miriam Fixed"/>
                <a:cs typeface="Miriam Fixed"/>
              </a:rPr>
              <a:t>Ana Naqes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395288" y="285750"/>
            <a:ext cx="8748712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4000" b="1" dirty="0" smtClean="0">
                <a:solidFill>
                  <a:schemeClr val="folHlink"/>
                </a:solidFill>
                <a:ea typeface="Al-Mujahed Gift 5"/>
                <a:cs typeface="Al-Mujahed Gift 5"/>
              </a:rPr>
              <a:t>ما الذي ينقص </a:t>
            </a:r>
          </a:p>
          <a:p>
            <a:pPr algn="ctr">
              <a:spcBef>
                <a:spcPct val="50000"/>
              </a:spcBef>
            </a:pPr>
            <a:r>
              <a:rPr lang="ar-SA" sz="4000" b="1" dirty="0" smtClean="0">
                <a:solidFill>
                  <a:schemeClr val="folHlink"/>
                </a:solidFill>
                <a:ea typeface="Al-Mujahed Gift 5"/>
                <a:cs typeface="Al-Mujahed Gift 5"/>
              </a:rPr>
              <a:t>ركن الحوار</a:t>
            </a:r>
            <a:endParaRPr lang="ar-SA" sz="4000" b="1" dirty="0">
              <a:solidFill>
                <a:schemeClr val="folHlink"/>
              </a:solidFill>
              <a:ea typeface="Al-Mujahed Gift 5"/>
              <a:cs typeface="Al-Mujahed Gift 5"/>
            </a:endParaRPr>
          </a:p>
        </p:txBody>
      </p:sp>
      <p:pic>
        <p:nvPicPr>
          <p:cNvPr id="4" name="صورة 3" descr="رك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3286124"/>
            <a:ext cx="4169664" cy="3151632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071670" y="2143116"/>
            <a:ext cx="610550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 dirty="0" smtClean="0">
                <a:solidFill>
                  <a:srgbClr val="FF0000"/>
                </a:solidFill>
                <a:ea typeface="Al-Mujahed Gift 5"/>
                <a:cs typeface="Al-Mujahed Gift 5"/>
              </a:rPr>
              <a:t>التسويق</a:t>
            </a:r>
          </a:p>
          <a:p>
            <a:pPr algn="ctr">
              <a:spcBef>
                <a:spcPct val="50000"/>
              </a:spcBef>
            </a:pPr>
            <a:r>
              <a:rPr lang="ar-SA" sz="2400" b="1" dirty="0" smtClean="0">
                <a:solidFill>
                  <a:srgbClr val="FF0000"/>
                </a:solidFill>
                <a:ea typeface="Al-Mujahed Gift 5"/>
                <a:cs typeface="Al-Mujahed Gift 5"/>
              </a:rPr>
              <a:t>استفد من مدراء التسويق في الشركات</a:t>
            </a:r>
            <a:endParaRPr lang="ar-SA" sz="2400" b="1" dirty="0">
              <a:solidFill>
                <a:srgbClr val="FF0000"/>
              </a:solidFill>
              <a:ea typeface="Al-Mujahed Gift 5"/>
              <a:cs typeface="Al-Mujahed Gift 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4033cb56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260350"/>
            <a:ext cx="5689600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5" descr="mx13boo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2565400"/>
            <a:ext cx="3960813" cy="429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4859338" y="3860800"/>
            <a:ext cx="37449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>
                <a:solidFill>
                  <a:schemeClr val="bg1"/>
                </a:solidFill>
              </a:rPr>
              <a:t>سر صيد الارانب عند مالكوم اكس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4356100" y="5300663"/>
            <a:ext cx="4248150" cy="119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>
                <a:solidFill>
                  <a:schemeClr val="bg1"/>
                </a:solidFill>
              </a:rPr>
              <a:t>إذا كنت انت وشخص</a:t>
            </a:r>
          </a:p>
          <a:p>
            <a:pPr>
              <a:spcBef>
                <a:spcPct val="50000"/>
              </a:spcBef>
            </a:pPr>
            <a:r>
              <a:rPr lang="ar-SA" b="1">
                <a:solidFill>
                  <a:srgbClr val="FF3300"/>
                </a:solidFill>
              </a:rPr>
              <a:t> تفعلون نفس الشي </a:t>
            </a:r>
          </a:p>
          <a:p>
            <a:pPr>
              <a:spcBef>
                <a:spcPct val="50000"/>
              </a:spcBef>
            </a:pPr>
            <a:r>
              <a:rPr lang="ar-SA">
                <a:solidFill>
                  <a:schemeClr val="bg1"/>
                </a:solidFill>
              </a:rPr>
              <a:t>ويحصل على نتيجة أفضل  منك</a:t>
            </a:r>
            <a:endParaRPr 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3132138" y="333375"/>
            <a:ext cx="4392612" cy="129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ar-SA" sz="7200">
                <a:solidFill>
                  <a:srgbClr val="00CC00"/>
                </a:solidFill>
                <a:latin typeface="Times New Roman" pitchFamily="18" charset="0"/>
                <a:ea typeface="khalaad al-arabeh"/>
                <a:cs typeface="khalaad al-arabeh"/>
              </a:rPr>
              <a:t>الحــواس</a:t>
            </a:r>
            <a:endParaRPr lang="en-US" sz="7200">
              <a:solidFill>
                <a:srgbClr val="00CC00"/>
              </a:solidFill>
              <a:ea typeface="khalaad al-arabeh"/>
              <a:cs typeface="khalaad al-arabeh"/>
            </a:endParaRPr>
          </a:p>
        </p:txBody>
      </p:sp>
      <p:sp>
        <p:nvSpPr>
          <p:cNvPr id="142339" name="Text Box 3"/>
          <p:cNvSpPr txBox="1">
            <a:spLocks noChangeArrowheads="1"/>
          </p:cNvSpPr>
          <p:nvPr/>
        </p:nvSpPr>
        <p:spPr bwMode="auto">
          <a:xfrm>
            <a:off x="5580063" y="1989138"/>
            <a:ext cx="2719387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ar-SA" sz="3200" b="1">
                <a:solidFill>
                  <a:schemeClr val="bg1"/>
                </a:solidFill>
                <a:latin typeface="Times New Roman" pitchFamily="18" charset="0"/>
                <a:ea typeface="Al-Mujahed Gift 5"/>
                <a:cs typeface="Al-Mujahed Gift 5"/>
              </a:rPr>
              <a:t>موسيقى</a:t>
            </a:r>
          </a:p>
          <a:p>
            <a:r>
              <a:rPr lang="ar-SA" sz="3200" b="1">
                <a:solidFill>
                  <a:schemeClr val="bg1"/>
                </a:solidFill>
                <a:latin typeface="Times New Roman" pitchFamily="18" charset="0"/>
                <a:ea typeface="Al-Mujahed Gift 5"/>
                <a:cs typeface="Al-Mujahed Gift 5"/>
              </a:rPr>
              <a:t> في المطعم</a:t>
            </a:r>
            <a:endParaRPr lang="en-US" sz="32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pic>
        <p:nvPicPr>
          <p:cNvPr id="142340" name="Picture 4" descr="f6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557338"/>
            <a:ext cx="4586287" cy="4895850"/>
          </a:xfrm>
          <a:prstGeom prst="rect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2"/>
          <p:cNvSpPr txBox="1">
            <a:spLocks noChangeArrowheads="1"/>
          </p:cNvSpPr>
          <p:nvPr/>
        </p:nvSpPr>
        <p:spPr bwMode="auto">
          <a:xfrm>
            <a:off x="6516688" y="260350"/>
            <a:ext cx="2519362" cy="792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ar-SA" sz="6000">
                <a:solidFill>
                  <a:srgbClr val="00CC00"/>
                </a:solidFill>
                <a:latin typeface="Times New Roman" pitchFamily="18" charset="0"/>
                <a:ea typeface="khalaad al-arabeh"/>
                <a:cs typeface="khalaad al-arabeh"/>
              </a:rPr>
              <a:t>الحــواس</a:t>
            </a:r>
            <a:endParaRPr lang="en-US" sz="6000">
              <a:solidFill>
                <a:srgbClr val="00CC00"/>
              </a:solidFill>
              <a:ea typeface="khalaad al-arabeh"/>
              <a:cs typeface="khalaad al-arabeh"/>
            </a:endParaRPr>
          </a:p>
        </p:txBody>
      </p:sp>
      <p:sp>
        <p:nvSpPr>
          <p:cNvPr id="143363" name="Text Box 5"/>
          <p:cNvSpPr txBox="1">
            <a:spLocks noChangeArrowheads="1"/>
          </p:cNvSpPr>
          <p:nvPr/>
        </p:nvSpPr>
        <p:spPr bwMode="auto">
          <a:xfrm>
            <a:off x="827088" y="620713"/>
            <a:ext cx="4375150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ar-SA" sz="3200" b="1">
                <a:solidFill>
                  <a:schemeClr val="bg1"/>
                </a:solidFill>
                <a:latin typeface="Times New Roman" pitchFamily="18" charset="0"/>
                <a:ea typeface="Al-Mujahed Gift 5"/>
                <a:cs typeface="Al-Mujahed Gift 5"/>
              </a:rPr>
              <a:t>الشلالات في المطعم</a:t>
            </a:r>
            <a:endParaRPr lang="en-US" sz="3200" b="1">
              <a:solidFill>
                <a:schemeClr val="bg1"/>
              </a:solidFill>
              <a:latin typeface="Times New Roman" pitchFamily="18" charset="0"/>
              <a:ea typeface="Al-Mujahed Gift 5"/>
              <a:cs typeface="Al-Mujahed Gift 5"/>
            </a:endParaRPr>
          </a:p>
        </p:txBody>
      </p:sp>
      <p:pic>
        <p:nvPicPr>
          <p:cNvPr id="143364" name="Picture 7" descr="Niagra%20Falls%20at%20nigh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1400175"/>
            <a:ext cx="7632700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5" descr="Niagra_Maid_Of_The_Mist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260350"/>
            <a:ext cx="4237037" cy="633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7" name="Picture 7" descr="copyrightprotected_sm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41438"/>
            <a:ext cx="4572000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4"/>
          <p:cNvSpPr txBox="1">
            <a:spLocks noChangeArrowheads="1"/>
          </p:cNvSpPr>
          <p:nvPr/>
        </p:nvSpPr>
        <p:spPr bwMode="auto">
          <a:xfrm>
            <a:off x="2484438" y="404813"/>
            <a:ext cx="3960812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ar-SA" sz="4400" b="1">
                <a:solidFill>
                  <a:srgbClr val="FFFF66"/>
                </a:solidFill>
                <a:ea typeface="Al-Mujahed Gift 5"/>
                <a:cs typeface="Al-Mujahed Gift 5"/>
              </a:rPr>
              <a:t>طفله  تطوع  حصان</a:t>
            </a:r>
            <a:endParaRPr lang="en-US" sz="4400" b="1">
              <a:solidFill>
                <a:srgbClr val="FFFF66"/>
              </a:solidFill>
              <a:ea typeface="Al-Mujahed Gift 5"/>
              <a:cs typeface="Al-Mujahed Gift 5"/>
            </a:endParaRPr>
          </a:p>
        </p:txBody>
      </p:sp>
      <p:pic>
        <p:nvPicPr>
          <p:cNvPr id="145411" name="Picture 7" descr="1zb70c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268413"/>
            <a:ext cx="7200900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11"/>
          <p:cNvSpPr txBox="1">
            <a:spLocks noChangeArrowheads="1"/>
          </p:cNvSpPr>
          <p:nvPr/>
        </p:nvSpPr>
        <p:spPr bwMode="auto">
          <a:xfrm>
            <a:off x="6516688" y="260350"/>
            <a:ext cx="2519362" cy="792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ar-SA" sz="6000">
                <a:solidFill>
                  <a:srgbClr val="00CC00"/>
                </a:solidFill>
                <a:latin typeface="Times New Roman" pitchFamily="18" charset="0"/>
                <a:ea typeface="khalaad al-arabeh"/>
                <a:cs typeface="khalaad al-arabeh"/>
              </a:rPr>
              <a:t>الحــواس</a:t>
            </a:r>
            <a:endParaRPr lang="en-US" sz="6000">
              <a:solidFill>
                <a:srgbClr val="00CC00"/>
              </a:solidFill>
              <a:ea typeface="khalaad al-arabeh"/>
              <a:cs typeface="khalaad al-arabeh"/>
            </a:endParaRPr>
          </a:p>
        </p:txBody>
      </p:sp>
      <p:pic>
        <p:nvPicPr>
          <p:cNvPr id="146435" name="Picture 13" descr="porschemidea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3138488"/>
            <a:ext cx="32766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6" name="Picture 15" descr="bmw-car-of-the-year-2006-werbung-thum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29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7" name="Picture 17" descr="bmw cars bad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8038" y="5400675"/>
            <a:ext cx="14287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8" name="Picture 18" descr="bmw cars bad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" y="5427663"/>
            <a:ext cx="14287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9" name="Picture 19" descr="bmw cars bad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1628775"/>
            <a:ext cx="14287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40" name="Text Box 8"/>
          <p:cNvSpPr txBox="1">
            <a:spLocks noChangeArrowheads="1"/>
          </p:cNvSpPr>
          <p:nvPr/>
        </p:nvSpPr>
        <p:spPr bwMode="auto">
          <a:xfrm>
            <a:off x="109538" y="404813"/>
            <a:ext cx="4606925" cy="1268412"/>
          </a:xfrm>
          <a:prstGeom prst="rect">
            <a:avLst/>
          </a:prstGeom>
          <a:solidFill>
            <a:schemeClr val="tx1"/>
          </a:solidFill>
          <a:ln w="76200">
            <a:noFill/>
            <a:prstDash val="dash"/>
            <a:miter lim="800000"/>
            <a:headEnd/>
            <a:tailEnd/>
          </a:ln>
        </p:spPr>
        <p:txBody>
          <a:bodyPr/>
          <a:lstStyle/>
          <a:p>
            <a:r>
              <a:rPr lang="ar-SA" sz="8000" b="1">
                <a:solidFill>
                  <a:srgbClr val="0066FF"/>
                </a:solidFill>
                <a:ea typeface="Al-Mujahed Gift 5"/>
                <a:cs typeface="Al-Mujahed Gift 5"/>
              </a:rPr>
              <a:t>نيون</a:t>
            </a:r>
            <a:r>
              <a:rPr lang="ar-SA" sz="8000" b="1">
                <a:solidFill>
                  <a:schemeClr val="bg1"/>
                </a:solidFill>
                <a:ea typeface="Al-Mujahed Gift 5"/>
                <a:cs typeface="Al-Mujahed Gift 5"/>
              </a:rPr>
              <a:t> </a:t>
            </a:r>
            <a:r>
              <a:rPr lang="en-US" sz="8000" b="1">
                <a:solidFill>
                  <a:schemeClr val="bg1"/>
                </a:solidFill>
                <a:ea typeface="Al-Mujahed Gift 5"/>
                <a:cs typeface="Al-Mujahed Gift 5"/>
              </a:rPr>
              <a:t>BMW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9" descr="normal_MERCEDES%20BENZ%20SLR%20MC%20LAREN-01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231900"/>
            <a:ext cx="648176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6" descr="normal_MERCEDES%20BENZ%20SLR%20MC%20LAREN-014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908050"/>
            <a:ext cx="6264275" cy="469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5" descr="normal_MERCEDES%20BENZ%20SLR%20MC%20LAREN-01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052513"/>
            <a:ext cx="6553200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3" descr="Benz%20CLK%20GT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765175"/>
            <a:ext cx="6985000" cy="524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4" descr="mercedes-benz_vision_cls_coupe_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125538"/>
            <a:ext cx="6445250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900113" y="0"/>
            <a:ext cx="7129462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9600">
                <a:solidFill>
                  <a:schemeClr val="bg1"/>
                </a:solidFill>
              </a:rPr>
              <a:t>المبرمج مع ولده </a:t>
            </a:r>
            <a:endParaRPr lang="en-US" sz="9600">
              <a:solidFill>
                <a:schemeClr val="bg1"/>
              </a:solidFill>
            </a:endParaRPr>
          </a:p>
        </p:txBody>
      </p:sp>
      <p:pic>
        <p:nvPicPr>
          <p:cNvPr id="18435" name="Picture 10" descr="pair_programming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412875"/>
            <a:ext cx="7345363" cy="520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 descr="2005-Mercedes-Benz-M-Class-F-Desert-1024x7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620713"/>
            <a:ext cx="8064500" cy="55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4" descr="mone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125538"/>
            <a:ext cx="9036050" cy="536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7"/>
          <p:cNvSpPr txBox="1">
            <a:spLocks noChangeArrowheads="1"/>
          </p:cNvSpPr>
          <p:nvPr/>
        </p:nvSpPr>
        <p:spPr bwMode="auto">
          <a:xfrm>
            <a:off x="1476375" y="404813"/>
            <a:ext cx="54006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800" b="1">
                <a:solidFill>
                  <a:srgbClr val="FF3300"/>
                </a:solidFill>
              </a:rPr>
              <a:t>لكن</a:t>
            </a:r>
            <a:r>
              <a:rPr lang="ar-SA" sz="4800" b="1">
                <a:solidFill>
                  <a:schemeClr val="bg1"/>
                </a:solidFill>
              </a:rPr>
              <a:t> ستترك هذا كله</a:t>
            </a:r>
            <a:endParaRPr lang="en-US" sz="4800" b="1">
              <a:solidFill>
                <a:schemeClr val="bg1"/>
              </a:solidFill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042988" y="1268413"/>
            <a:ext cx="7489825" cy="5473700"/>
            <a:chOff x="975" y="1570"/>
            <a:chExt cx="3674" cy="2627"/>
          </a:xfrm>
        </p:grpSpPr>
        <p:grpSp>
          <p:nvGrpSpPr>
            <p:cNvPr id="154629" name="Group 6"/>
            <p:cNvGrpSpPr>
              <a:grpSpLocks/>
            </p:cNvGrpSpPr>
            <p:nvPr/>
          </p:nvGrpSpPr>
          <p:grpSpPr bwMode="auto">
            <a:xfrm>
              <a:off x="975" y="1570"/>
              <a:ext cx="3674" cy="2627"/>
              <a:chOff x="975" y="1570"/>
              <a:chExt cx="3674" cy="2627"/>
            </a:xfrm>
          </p:grpSpPr>
          <p:pic>
            <p:nvPicPr>
              <p:cNvPr id="154631" name="Picture 4" descr="GEM_Car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975" y="1570"/>
                <a:ext cx="3674" cy="26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4632" name="Rectangle 5"/>
              <p:cNvSpPr>
                <a:spLocks noChangeArrowheads="1"/>
              </p:cNvSpPr>
              <p:nvPr/>
            </p:nvSpPr>
            <p:spPr bwMode="auto">
              <a:xfrm>
                <a:off x="3198" y="1616"/>
                <a:ext cx="1406" cy="6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ar-SA"/>
              </a:p>
            </p:txBody>
          </p:sp>
        </p:grpSp>
        <p:sp>
          <p:nvSpPr>
            <p:cNvPr id="154630" name="Text Box 8"/>
            <p:cNvSpPr txBox="1">
              <a:spLocks noChangeArrowheads="1"/>
            </p:cNvSpPr>
            <p:nvPr/>
          </p:nvSpPr>
          <p:spPr bwMode="auto">
            <a:xfrm>
              <a:off x="1111" y="1616"/>
              <a:ext cx="340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4400">
                  <a:solidFill>
                    <a:schemeClr val="tx2"/>
                  </a:solidFill>
                </a:rPr>
                <a:t>تشتري سيارة  </a:t>
              </a:r>
              <a:r>
                <a:rPr lang="ar-SA" sz="4400">
                  <a:solidFill>
                    <a:srgbClr val="FF3300"/>
                  </a:solidFill>
                </a:rPr>
                <a:t>بالتقسيط </a:t>
              </a:r>
              <a:endParaRPr lang="en-US" sz="4400">
                <a:solidFill>
                  <a:srgbClr val="FF3300"/>
                </a:solidFill>
              </a:endParaRPr>
            </a:p>
          </p:txBody>
        </p:sp>
      </p:grpSp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5508625" y="5084763"/>
            <a:ext cx="2627313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/>
              <a:t>الأبواب  تسلم </a:t>
            </a:r>
          </a:p>
          <a:p>
            <a:pPr>
              <a:spcBef>
                <a:spcPct val="50000"/>
              </a:spcBef>
            </a:pPr>
            <a:r>
              <a:rPr lang="ar-SA" sz="2800"/>
              <a:t> بعد الدفعة الاخيرة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14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7"/>
          <p:cNvSpPr txBox="1">
            <a:spLocks noChangeArrowheads="1"/>
          </p:cNvSpPr>
          <p:nvPr/>
        </p:nvSpPr>
        <p:spPr bwMode="auto">
          <a:xfrm>
            <a:off x="755650" y="981075"/>
            <a:ext cx="727233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4000" b="1">
                <a:solidFill>
                  <a:schemeClr val="bg1"/>
                </a:solidFill>
              </a:rPr>
              <a:t>خاطب</a:t>
            </a:r>
            <a:r>
              <a:rPr lang="ar-SA" sz="4000" b="1">
                <a:solidFill>
                  <a:schemeClr val="folHlink"/>
                </a:solidFill>
              </a:rPr>
              <a:t>  الحواس</a:t>
            </a:r>
            <a:endParaRPr lang="ar-SA" sz="4000" b="1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ar-SA" sz="4000" b="1">
                <a:solidFill>
                  <a:srgbClr val="FF3300"/>
                </a:solidFill>
              </a:rPr>
              <a:t> صوت البلبل  </a:t>
            </a:r>
          </a:p>
          <a:p>
            <a:pPr algn="ctr">
              <a:spcBef>
                <a:spcPct val="50000"/>
              </a:spcBef>
            </a:pPr>
            <a:r>
              <a:rPr lang="ar-SA" sz="4000" b="1">
                <a:solidFill>
                  <a:srgbClr val="FF3300"/>
                </a:solidFill>
              </a:rPr>
              <a:t> صوت البحر </a:t>
            </a:r>
          </a:p>
          <a:p>
            <a:pPr algn="ctr">
              <a:spcBef>
                <a:spcPct val="50000"/>
              </a:spcBef>
            </a:pPr>
            <a:r>
              <a:rPr lang="ar-SA" sz="4000" b="1">
                <a:solidFill>
                  <a:srgbClr val="FF3300"/>
                </a:solidFill>
              </a:rPr>
              <a:t> صور للشوارع</a:t>
            </a:r>
          </a:p>
          <a:p>
            <a:pPr algn="ctr">
              <a:spcBef>
                <a:spcPct val="50000"/>
              </a:spcBef>
            </a:pPr>
            <a:r>
              <a:rPr lang="ar-SA" sz="5400" b="1">
                <a:solidFill>
                  <a:schemeClr val="bg1"/>
                </a:solidFill>
              </a:rPr>
              <a:t>مثل قوقل</a:t>
            </a:r>
            <a:endParaRPr lang="en-US" sz="5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4" descr="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700213"/>
            <a:ext cx="7848600" cy="394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4" descr="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20713"/>
            <a:ext cx="8893175" cy="555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 descr="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900" y="625475"/>
            <a:ext cx="8748713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561975"/>
            <a:ext cx="8820150" cy="553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4" descr="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765175"/>
            <a:ext cx="8137525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765175"/>
            <a:ext cx="8424862" cy="526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827088" y="620713"/>
            <a:ext cx="38163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ar-SA" sz="4000">
                <a:solidFill>
                  <a:srgbClr val="00FF00"/>
                </a:solidFill>
                <a:ea typeface="khalaad al-arabeh"/>
                <a:cs typeface="khalaad al-arabeh"/>
              </a:rPr>
              <a:t>لغز السمكة</a:t>
            </a:r>
            <a:endParaRPr lang="en-US" sz="40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sp>
        <p:nvSpPr>
          <p:cNvPr id="19459" name="Line 4"/>
          <p:cNvSpPr>
            <a:spLocks noChangeShapeType="1"/>
          </p:cNvSpPr>
          <p:nvPr/>
        </p:nvSpPr>
        <p:spPr bwMode="auto">
          <a:xfrm>
            <a:off x="3997325" y="2854325"/>
            <a:ext cx="935038" cy="50323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9460" name="Line 5"/>
          <p:cNvSpPr>
            <a:spLocks noChangeShapeType="1"/>
          </p:cNvSpPr>
          <p:nvPr/>
        </p:nvSpPr>
        <p:spPr bwMode="auto">
          <a:xfrm>
            <a:off x="3276600" y="3935413"/>
            <a:ext cx="935038" cy="50323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9461" name="Line 6"/>
          <p:cNvSpPr>
            <a:spLocks noChangeShapeType="1"/>
          </p:cNvSpPr>
          <p:nvPr/>
        </p:nvSpPr>
        <p:spPr bwMode="auto">
          <a:xfrm>
            <a:off x="5222875" y="3575050"/>
            <a:ext cx="935038" cy="50323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9462" name="Line 9"/>
          <p:cNvSpPr>
            <a:spLocks noChangeShapeType="1"/>
          </p:cNvSpPr>
          <p:nvPr/>
        </p:nvSpPr>
        <p:spPr bwMode="auto">
          <a:xfrm>
            <a:off x="4500563" y="4510088"/>
            <a:ext cx="935037" cy="50323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9463" name="Line 10"/>
          <p:cNvSpPr>
            <a:spLocks noChangeShapeType="1"/>
          </p:cNvSpPr>
          <p:nvPr/>
        </p:nvSpPr>
        <p:spPr bwMode="auto">
          <a:xfrm rot="-5041068">
            <a:off x="3854450" y="1990725"/>
            <a:ext cx="935038" cy="50323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9464" name="Line 11"/>
          <p:cNvSpPr>
            <a:spLocks noChangeShapeType="1"/>
          </p:cNvSpPr>
          <p:nvPr/>
        </p:nvSpPr>
        <p:spPr bwMode="auto">
          <a:xfrm rot="-5041068">
            <a:off x="3062288" y="3070225"/>
            <a:ext cx="935038" cy="50323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9465" name="Line 12"/>
          <p:cNvSpPr>
            <a:spLocks noChangeShapeType="1"/>
          </p:cNvSpPr>
          <p:nvPr/>
        </p:nvSpPr>
        <p:spPr bwMode="auto">
          <a:xfrm rot="-5041068">
            <a:off x="5005388" y="2638425"/>
            <a:ext cx="935038" cy="50323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9466" name="Line 13"/>
          <p:cNvSpPr>
            <a:spLocks noChangeShapeType="1"/>
          </p:cNvSpPr>
          <p:nvPr/>
        </p:nvSpPr>
        <p:spPr bwMode="auto">
          <a:xfrm rot="-5041068">
            <a:off x="4213225" y="3644900"/>
            <a:ext cx="935038" cy="50323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19467" name="Oval 14"/>
          <p:cNvSpPr>
            <a:spLocks noChangeArrowheads="1"/>
          </p:cNvSpPr>
          <p:nvPr/>
        </p:nvSpPr>
        <p:spPr bwMode="auto">
          <a:xfrm>
            <a:off x="3565525" y="3575050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625475"/>
            <a:ext cx="8748713" cy="546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549275"/>
            <a:ext cx="8532813" cy="535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1476375" y="404813"/>
            <a:ext cx="54006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800" b="1">
                <a:solidFill>
                  <a:srgbClr val="FF3300"/>
                </a:solidFill>
              </a:rPr>
              <a:t>تطور المعرفه</a:t>
            </a:r>
            <a:endParaRPr lang="en-US" sz="4800" b="1">
              <a:solidFill>
                <a:schemeClr val="bg1"/>
              </a:solidFill>
            </a:endParaRPr>
          </a:p>
        </p:txBody>
      </p:sp>
      <p:pic>
        <p:nvPicPr>
          <p:cNvPr id="164867" name="Picture 10" descr="CAVE man shout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1773238"/>
            <a:ext cx="299085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68" name="Rectangle 15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4869" name="Rectangle 16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4870" name="Rectangle 18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64871" name="Picture 19" descr="3333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773238"/>
            <a:ext cx="2990850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6"/>
          <p:cNvSpPr txBox="1">
            <a:spLocks noChangeArrowheads="1"/>
          </p:cNvSpPr>
          <p:nvPr/>
        </p:nvSpPr>
        <p:spPr bwMode="auto">
          <a:xfrm>
            <a:off x="3132138" y="404813"/>
            <a:ext cx="29527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800" b="1">
                <a:solidFill>
                  <a:srgbClr val="FF3300"/>
                </a:solidFill>
              </a:rPr>
              <a:t>علو الهمه</a:t>
            </a:r>
            <a:endParaRPr lang="en-US" sz="4800" b="1">
              <a:solidFill>
                <a:schemeClr val="bg1"/>
              </a:solidFill>
            </a:endParaRPr>
          </a:p>
        </p:txBody>
      </p:sp>
      <p:pic>
        <p:nvPicPr>
          <p:cNvPr id="165891" name="Picture 8" descr="icecub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4613" y="2714625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2" name="Text Box 9"/>
          <p:cNvSpPr txBox="1">
            <a:spLocks noChangeArrowheads="1"/>
          </p:cNvSpPr>
          <p:nvPr/>
        </p:nvSpPr>
        <p:spPr bwMode="auto">
          <a:xfrm>
            <a:off x="395288" y="1341438"/>
            <a:ext cx="5400675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4800" b="1">
                <a:solidFill>
                  <a:srgbClr val="FF3300"/>
                </a:solidFill>
              </a:rPr>
              <a:t>مثل تركي</a:t>
            </a:r>
            <a:r>
              <a:rPr lang="ar-SA" sz="4800" b="1">
                <a:solidFill>
                  <a:schemeClr val="bg1"/>
                </a:solidFill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ar-SA" sz="3000" b="1">
                <a:solidFill>
                  <a:schemeClr val="bg1"/>
                </a:solidFill>
              </a:rPr>
              <a:t>إذا اقفل باب  فتح الله الف باب</a:t>
            </a:r>
            <a:endParaRPr lang="en-US" sz="3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6"/>
          <p:cNvSpPr txBox="1">
            <a:spLocks noChangeArrowheads="1"/>
          </p:cNvSpPr>
          <p:nvPr/>
        </p:nvSpPr>
        <p:spPr bwMode="auto">
          <a:xfrm>
            <a:off x="611188" y="5805488"/>
            <a:ext cx="6121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400">
                <a:solidFill>
                  <a:srgbClr val="FF3300"/>
                </a:solidFill>
              </a:rPr>
              <a:t>اينشتين في الحفلة </a:t>
            </a:r>
            <a:endParaRPr lang="en-US" sz="4400">
              <a:solidFill>
                <a:srgbClr val="FF3300"/>
              </a:solidFill>
            </a:endParaRPr>
          </a:p>
        </p:txBody>
      </p:sp>
      <p:pic>
        <p:nvPicPr>
          <p:cNvPr id="166915" name="Picture 8" descr="minton_d_einstei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404813"/>
            <a:ext cx="35814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6" name="Picture 10" descr="smith_taylor_einst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0"/>
            <a:ext cx="3819525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4" descr="Strange_Colour-Word_Illus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549275"/>
            <a:ext cx="6048375" cy="577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5" descr="stroopde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908050"/>
            <a:ext cx="8459788" cy="47418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4" descr="1"/>
          <p:cNvPicPr>
            <a:picLocks noChangeAspect="1" noChangeArrowheads="1"/>
          </p:cNvPicPr>
          <p:nvPr/>
        </p:nvPicPr>
        <p:blipFill>
          <a:blip r:embed="rId2"/>
          <a:srcRect t="2103" r="1837" b="4626"/>
          <a:stretch>
            <a:fillRect/>
          </a:stretch>
        </p:blipFill>
        <p:spPr bwMode="auto">
          <a:xfrm>
            <a:off x="250825" y="1187450"/>
            <a:ext cx="8748713" cy="363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87" name="Text Box 5"/>
          <p:cNvSpPr txBox="1">
            <a:spLocks noChangeArrowheads="1"/>
          </p:cNvSpPr>
          <p:nvPr/>
        </p:nvSpPr>
        <p:spPr bwMode="auto">
          <a:xfrm>
            <a:off x="3059113" y="549275"/>
            <a:ext cx="3095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600">
                <a:solidFill>
                  <a:srgbClr val="FF3300"/>
                </a:solidFill>
              </a:rPr>
              <a:t>تمرين    بيل جيتس</a:t>
            </a:r>
            <a:endParaRPr lang="en-US" sz="3600">
              <a:solidFill>
                <a:srgbClr val="FF3300"/>
              </a:solidFill>
            </a:endParaRPr>
          </a:p>
        </p:txBody>
      </p:sp>
      <p:sp>
        <p:nvSpPr>
          <p:cNvPr id="169988" name="Text Box 6"/>
          <p:cNvSpPr txBox="1">
            <a:spLocks noChangeArrowheads="1"/>
          </p:cNvSpPr>
          <p:nvPr/>
        </p:nvSpPr>
        <p:spPr bwMode="auto">
          <a:xfrm>
            <a:off x="684213" y="5013325"/>
            <a:ext cx="76327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>
                <a:solidFill>
                  <a:schemeClr val="bg1"/>
                </a:solidFill>
              </a:rPr>
              <a:t>استطيع أن أفعل أي شئ أضع كل تفكيري فيه </a:t>
            </a:r>
            <a:endParaRPr lang="en-US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3"/>
          <p:cNvSpPr txBox="1">
            <a:spLocks noChangeArrowheads="1"/>
          </p:cNvSpPr>
          <p:nvPr/>
        </p:nvSpPr>
        <p:spPr bwMode="auto">
          <a:xfrm>
            <a:off x="4716463" y="2636838"/>
            <a:ext cx="4679950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5000" b="1">
                <a:solidFill>
                  <a:schemeClr val="bg1"/>
                </a:solidFill>
              </a:rPr>
              <a:t>تمرين</a:t>
            </a:r>
            <a:r>
              <a:rPr lang="ar-SA" sz="7200">
                <a:solidFill>
                  <a:schemeClr val="bg1"/>
                </a:solidFill>
              </a:rPr>
              <a:t>  </a:t>
            </a:r>
          </a:p>
          <a:p>
            <a:pPr algn="ctr">
              <a:spcBef>
                <a:spcPct val="50000"/>
              </a:spcBef>
            </a:pPr>
            <a:r>
              <a:rPr lang="ar-SA" sz="5000">
                <a:solidFill>
                  <a:srgbClr val="FF3300"/>
                </a:solidFill>
              </a:rPr>
              <a:t>اختبار التركيز</a:t>
            </a:r>
            <a:endParaRPr lang="en-US" sz="5000">
              <a:solidFill>
                <a:srgbClr val="FF3300"/>
              </a:solidFill>
            </a:endParaRPr>
          </a:p>
        </p:txBody>
      </p:sp>
      <p:pic>
        <p:nvPicPr>
          <p:cNvPr id="171011" name="Picture 6" descr="potat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0"/>
            <a:ext cx="49688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5" descr="p&amp;s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0"/>
            <a:ext cx="4067175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5" name="Picture 7" descr="p&amp;s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995738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2036" name="Group 13"/>
          <p:cNvGrpSpPr>
            <a:grpSpLocks/>
          </p:cNvGrpSpPr>
          <p:nvPr/>
        </p:nvGrpSpPr>
        <p:grpSpPr bwMode="auto">
          <a:xfrm>
            <a:off x="5689600" y="3213100"/>
            <a:ext cx="3454400" cy="3454400"/>
            <a:chOff x="3334" y="1979"/>
            <a:chExt cx="2176" cy="2176"/>
          </a:xfrm>
        </p:grpSpPr>
        <p:pic>
          <p:nvPicPr>
            <p:cNvPr id="172038" name="Picture 9" descr="ellen-potato-408-340x340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34" y="1979"/>
              <a:ext cx="2176" cy="2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2039" name="Oval 10" descr="قرطاسية"/>
            <p:cNvSpPr>
              <a:spLocks noChangeArrowheads="1"/>
            </p:cNvSpPr>
            <p:nvPr/>
          </p:nvSpPr>
          <p:spPr bwMode="auto">
            <a:xfrm>
              <a:off x="4604" y="2205"/>
              <a:ext cx="816" cy="999"/>
            </a:xfrm>
            <a:prstGeom prst="ellipse">
              <a:avLst/>
            </a:prstGeom>
            <a:blipFill dpi="0" rotWithShape="1">
              <a:blip r:embed="rId5"/>
              <a:srcRect/>
              <a:tile tx="0" ty="0" sx="100000" sy="100000" flip="none" algn="tl"/>
            </a:blipFill>
            <a:ln w="9525">
              <a:solidFill>
                <a:srgbClr val="B2B2B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SA"/>
            </a:p>
          </p:txBody>
        </p:sp>
      </p:grpSp>
      <p:pic>
        <p:nvPicPr>
          <p:cNvPr id="172037" name="Picture 12" descr="tater3"/>
          <p:cNvPicPr>
            <a:picLocks noChangeAspect="1" noChangeArrowheads="1"/>
          </p:cNvPicPr>
          <p:nvPr/>
        </p:nvPicPr>
        <p:blipFill>
          <a:blip r:embed="rId6"/>
          <a:srcRect t="44807" r="17703"/>
          <a:stretch>
            <a:fillRect/>
          </a:stretch>
        </p:blipFill>
        <p:spPr bwMode="auto">
          <a:xfrm>
            <a:off x="0" y="3078163"/>
            <a:ext cx="5040313" cy="377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827088" y="620713"/>
            <a:ext cx="38163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ar-SA" sz="6000">
                <a:solidFill>
                  <a:schemeClr val="bg1"/>
                </a:solidFill>
                <a:ea typeface="khalaad al-arabeh"/>
                <a:cs typeface="khalaad al-arabeh"/>
              </a:rPr>
              <a:t>الحل</a:t>
            </a:r>
            <a:endParaRPr lang="en-US" sz="6000">
              <a:solidFill>
                <a:schemeClr val="bg1"/>
              </a:solidFill>
              <a:ea typeface="khalaad al-arabeh"/>
              <a:cs typeface="khalaad al-arabeh"/>
            </a:endParaRPr>
          </a:p>
        </p:txBody>
      </p:sp>
      <p:sp>
        <p:nvSpPr>
          <p:cNvPr id="20483" name="Line 3"/>
          <p:cNvSpPr>
            <a:spLocks noChangeShapeType="1"/>
          </p:cNvSpPr>
          <p:nvPr/>
        </p:nvSpPr>
        <p:spPr bwMode="auto">
          <a:xfrm>
            <a:off x="4284663" y="2062163"/>
            <a:ext cx="935037" cy="50323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5076825" y="1052513"/>
            <a:ext cx="935038" cy="50323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>
            <a:off x="5510213" y="2782888"/>
            <a:ext cx="935037" cy="50323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87338" y="3716338"/>
            <a:ext cx="8172450" cy="2781300"/>
            <a:chOff x="0" y="2568"/>
            <a:chExt cx="5148" cy="1752"/>
          </a:xfrm>
        </p:grpSpPr>
        <p:pic>
          <p:nvPicPr>
            <p:cNvPr id="20493" name="Picture 7" descr="1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2568"/>
              <a:ext cx="2336" cy="1752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0494" name="Text Box 8"/>
            <p:cNvSpPr txBox="1">
              <a:spLocks noChangeArrowheads="1"/>
            </p:cNvSpPr>
            <p:nvPr/>
          </p:nvSpPr>
          <p:spPr bwMode="auto">
            <a:xfrm>
              <a:off x="2064" y="3203"/>
              <a:ext cx="3084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4400" b="1">
                  <a:solidFill>
                    <a:schemeClr val="bg1"/>
                  </a:solidFill>
                  <a:ea typeface="Al-Mujahed Gift 5"/>
                  <a:cs typeface="Al-Mujahed Gift 5"/>
                </a:rPr>
                <a:t>لغــز طائره جـــده</a:t>
              </a:r>
              <a:endParaRPr lang="en-US" sz="4400" b="1">
                <a:solidFill>
                  <a:schemeClr val="bg1"/>
                </a:solidFill>
                <a:ea typeface="Al-Mujahed Gift 5"/>
                <a:cs typeface="Al-Mujahed Gift 5"/>
              </a:endParaRPr>
            </a:p>
          </p:txBody>
        </p:sp>
      </p:grpSp>
      <p:sp>
        <p:nvSpPr>
          <p:cNvPr id="20487" name="Line 9"/>
          <p:cNvSpPr>
            <a:spLocks noChangeShapeType="1"/>
          </p:cNvSpPr>
          <p:nvPr/>
        </p:nvSpPr>
        <p:spPr bwMode="auto">
          <a:xfrm>
            <a:off x="6156325" y="1628775"/>
            <a:ext cx="935038" cy="503238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0488" name="Line 10"/>
          <p:cNvSpPr>
            <a:spLocks noChangeShapeType="1"/>
          </p:cNvSpPr>
          <p:nvPr/>
        </p:nvSpPr>
        <p:spPr bwMode="auto">
          <a:xfrm rot="-5041068">
            <a:off x="4141788" y="1198563"/>
            <a:ext cx="935037" cy="50323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0489" name="Line 11"/>
          <p:cNvSpPr>
            <a:spLocks noChangeShapeType="1"/>
          </p:cNvSpPr>
          <p:nvPr/>
        </p:nvSpPr>
        <p:spPr bwMode="auto">
          <a:xfrm rot="-5041068">
            <a:off x="3349625" y="2278063"/>
            <a:ext cx="935037" cy="50323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0490" name="Line 12"/>
          <p:cNvSpPr>
            <a:spLocks noChangeShapeType="1"/>
          </p:cNvSpPr>
          <p:nvPr/>
        </p:nvSpPr>
        <p:spPr bwMode="auto">
          <a:xfrm rot="-5041068">
            <a:off x="5292725" y="1846263"/>
            <a:ext cx="935037" cy="503238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0491" name="Line 13"/>
          <p:cNvSpPr>
            <a:spLocks noChangeShapeType="1"/>
          </p:cNvSpPr>
          <p:nvPr/>
        </p:nvSpPr>
        <p:spPr bwMode="auto">
          <a:xfrm rot="-5041068">
            <a:off x="4500563" y="2852738"/>
            <a:ext cx="935037" cy="503237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  <p:sp>
        <p:nvSpPr>
          <p:cNvPr id="20492" name="Oval 14"/>
          <p:cNvSpPr>
            <a:spLocks noChangeArrowheads="1"/>
          </p:cNvSpPr>
          <p:nvPr/>
        </p:nvSpPr>
        <p:spPr bwMode="auto">
          <a:xfrm>
            <a:off x="4932363" y="126841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 descr="sd30"/>
          <p:cNvSpPr>
            <a:spLocks noChangeArrowheads="1"/>
          </p:cNvSpPr>
          <p:nvPr/>
        </p:nvSpPr>
        <p:spPr bwMode="auto">
          <a:xfrm>
            <a:off x="395288" y="260350"/>
            <a:ext cx="8137525" cy="54721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57150">
            <a:solidFill>
              <a:srgbClr val="663300"/>
            </a:solidFill>
            <a:miter lim="800000"/>
            <a:headEnd/>
            <a:tailEnd/>
          </a:ln>
          <a:effectLst>
            <a:prstShdw prst="shdw17" dist="17961" dir="2700000">
              <a:srgbClr val="3D1F00"/>
            </a:prstShdw>
          </a:effectLst>
        </p:spPr>
        <p:txBody>
          <a:bodyPr wrap="none" anchor="ctr"/>
          <a:lstStyle/>
          <a:p>
            <a:endParaRPr lang="ar-SA"/>
          </a:p>
        </p:txBody>
      </p:sp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0" y="549275"/>
            <a:ext cx="4392613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800">
                <a:solidFill>
                  <a:schemeClr val="tx2"/>
                </a:solidFill>
                <a:cs typeface="Al-Mothnna" pitchFamily="2" charset="-78"/>
              </a:rPr>
              <a:t>هل امتلكت المصباح</a:t>
            </a:r>
            <a:endParaRPr lang="en-US" sz="4800">
              <a:solidFill>
                <a:schemeClr val="tx2"/>
              </a:solidFill>
              <a:cs typeface="Al-Mothnna" pitchFamily="2" charset="-78"/>
            </a:endParaRPr>
          </a:p>
        </p:txBody>
      </p:sp>
      <p:sp>
        <p:nvSpPr>
          <p:cNvPr id="173060" name="Rectangle 5"/>
          <p:cNvSpPr>
            <a:spLocks noChangeArrowheads="1"/>
          </p:cNvSpPr>
          <p:nvPr/>
        </p:nvSpPr>
        <p:spPr bwMode="auto">
          <a:xfrm>
            <a:off x="1476375" y="5805488"/>
            <a:ext cx="6264275" cy="965200"/>
          </a:xfrm>
          <a:prstGeom prst="rect">
            <a:avLst/>
          </a:prstGeom>
          <a:gradFill rotWithShape="1">
            <a:gsLst>
              <a:gs pos="0">
                <a:srgbClr val="6C6C6C"/>
              </a:gs>
              <a:gs pos="50000">
                <a:srgbClr val="EAEAEA"/>
              </a:gs>
              <a:gs pos="100000">
                <a:srgbClr val="6C6C6C"/>
              </a:gs>
            </a:gsLst>
            <a:lin ang="5400000" scaled="1"/>
          </a:gra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EAEAEA"/>
            </a:extrusionClr>
          </a:sp3d>
        </p:spPr>
        <p:txBody>
          <a:bodyPr anchor="ctr">
            <a:flatTx/>
          </a:bodyPr>
          <a:lstStyle/>
          <a:p>
            <a:pPr algn="ctr"/>
            <a:r>
              <a:rPr lang="ar-SA" sz="5400">
                <a:solidFill>
                  <a:schemeClr val="tx2"/>
                </a:solidFill>
                <a:ea typeface="khalaad al-arabeh"/>
                <a:cs typeface="khalaad al-arabeh"/>
              </a:rPr>
              <a:t>تم بحمد الله </a:t>
            </a:r>
            <a:endParaRPr lang="en-US" sz="5400">
              <a:solidFill>
                <a:schemeClr val="tx2"/>
              </a:solidFill>
              <a:ea typeface="khalaad al-arabeh"/>
              <a:cs typeface="khalaad al-arabe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obra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7888" y="981075"/>
            <a:ext cx="256381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 descr="obra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981075"/>
            <a:ext cx="256381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ext Box 6"/>
          <p:cNvSpPr txBox="1">
            <a:spLocks noChangeArrowheads="1"/>
          </p:cNvSpPr>
          <p:nvPr/>
        </p:nvSpPr>
        <p:spPr bwMode="auto">
          <a:xfrm>
            <a:off x="539750" y="5300663"/>
            <a:ext cx="684053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800" b="1">
                <a:solidFill>
                  <a:schemeClr val="bg1"/>
                </a:solidFill>
                <a:ea typeface="Al-Mujahed Gift 5"/>
                <a:cs typeface="Al-Mujahed Gift 5"/>
              </a:rPr>
              <a:t>لغــز العسكر المختلفين في الاتجاه</a:t>
            </a:r>
            <a:endParaRPr lang="en-US" sz="48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obraz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7888" y="981075"/>
            <a:ext cx="256381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 descr="obra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981075"/>
            <a:ext cx="256381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843213" y="4724400"/>
            <a:ext cx="2879725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10600" b="1">
                <a:solidFill>
                  <a:schemeClr val="bg1"/>
                </a:solidFill>
                <a:ea typeface="Al-Mujahed Gift 5"/>
                <a:cs typeface="Al-Mujahed Gift 5"/>
              </a:rPr>
              <a:t>الحل </a:t>
            </a:r>
            <a:endParaRPr lang="en-US" sz="106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inventi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63" y="1892300"/>
            <a:ext cx="4679950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4"/>
          <p:cNvSpPr txBox="1">
            <a:spLocks noChangeArrowheads="1"/>
          </p:cNvSpPr>
          <p:nvPr/>
        </p:nvSpPr>
        <p:spPr bwMode="auto">
          <a:xfrm>
            <a:off x="1547813" y="476250"/>
            <a:ext cx="6626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>
                <a:solidFill>
                  <a:schemeClr val="bg1"/>
                </a:solidFill>
              </a:rPr>
              <a:t>حلول قريبة   وحلول مضحكة</a:t>
            </a:r>
            <a:endParaRPr lang="en-US" sz="4000">
              <a:solidFill>
                <a:schemeClr val="bg1"/>
              </a:solidFill>
            </a:endParaRPr>
          </a:p>
        </p:txBody>
      </p:sp>
      <p:pic>
        <p:nvPicPr>
          <p:cNvPr id="23555" name="Picture 6" descr="singing-fish-origin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00" y="1628775"/>
            <a:ext cx="43815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Rectangle 7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57" name="Rectangle 8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3558" name="Picture 10" descr="commander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28775"/>
            <a:ext cx="4427538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547813" y="476250"/>
            <a:ext cx="66262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>
                <a:solidFill>
                  <a:schemeClr val="bg1"/>
                </a:solidFill>
              </a:rPr>
              <a:t>حلول قريبة   وحلول مضحكة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4580" name="Picture 6" descr="Tide%20Detergent%20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1773238"/>
            <a:ext cx="3719512" cy="394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4"/>
          <p:cNvSpPr>
            <a:spLocks noChangeArrowheads="1"/>
          </p:cNvSpPr>
          <p:nvPr/>
        </p:nvSpPr>
        <p:spPr bwMode="auto">
          <a:xfrm>
            <a:off x="4572000" y="1773238"/>
            <a:ext cx="503238" cy="503237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chemeClr val="tx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ar-SA"/>
          </a:p>
        </p:txBody>
      </p:sp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5327650" y="0"/>
            <a:ext cx="38163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10600">
                <a:solidFill>
                  <a:srgbClr val="00FF00"/>
                </a:solidFill>
                <a:ea typeface="khalaad al-arabeh"/>
                <a:cs typeface="khalaad al-arabeh"/>
              </a:rPr>
              <a:t>نقـطة</a:t>
            </a:r>
            <a:endParaRPr lang="en-US" sz="106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25604" name="Picture 6" descr="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789363"/>
            <a:ext cx="39243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26035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2400" b="1">
                <a:solidFill>
                  <a:srgbClr val="FFFF00"/>
                </a:solidFill>
                <a:ea typeface="Al-Mujahed Gift 5"/>
                <a:cs typeface="Al-Mujahed Gift 5"/>
              </a:rPr>
              <a:t>بسم الله الرحمن الرحيم</a:t>
            </a:r>
          </a:p>
          <a:p>
            <a:pPr algn="ctr">
              <a:spcBef>
                <a:spcPct val="50000"/>
              </a:spcBef>
            </a:pPr>
            <a:r>
              <a:rPr lang="ar-SA" sz="4000" b="1">
                <a:solidFill>
                  <a:schemeClr val="bg1"/>
                </a:solidFill>
                <a:ea typeface="Al-Mujahed Gift 5"/>
                <a:cs typeface="Al-Mujahed Gift 5"/>
              </a:rPr>
              <a:t>(</a:t>
            </a:r>
            <a:r>
              <a:rPr lang="ar-SA" sz="2800" b="1">
                <a:solidFill>
                  <a:schemeClr val="bg1"/>
                </a:solidFill>
              </a:rPr>
              <a:t>وَمَا تِلْكَ بِيَمِينِكَ يَا مُوسَى (17) </a:t>
            </a:r>
          </a:p>
          <a:p>
            <a:pPr algn="ctr">
              <a:spcBef>
                <a:spcPct val="50000"/>
              </a:spcBef>
            </a:pPr>
            <a:r>
              <a:rPr lang="ar-SA" sz="2800" b="1">
                <a:solidFill>
                  <a:schemeClr val="bg1"/>
                </a:solidFill>
              </a:rPr>
              <a:t>قَالَ هِيَ عَصَايَ أَتَوَكَّأُ عَلَيْهَا وَأَهُشُّ بِهَا عَلَى غَنَمِي وَلِيَ فِيهَا مَآرِبُ أُخْرَى</a:t>
            </a:r>
            <a:r>
              <a:rPr lang="ar-SA" sz="4000" b="1">
                <a:solidFill>
                  <a:schemeClr val="bg1"/>
                </a:solidFill>
                <a:ea typeface="Al-Mujahed Gift 5"/>
                <a:cs typeface="Al-Mujahed Gift 5"/>
              </a:rPr>
              <a:t>)</a:t>
            </a:r>
            <a:endParaRPr lang="en-US" sz="40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pic>
        <p:nvPicPr>
          <p:cNvPr id="26627" name="Picture 3" descr="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2863850"/>
            <a:ext cx="5754688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95288" y="4797425"/>
            <a:ext cx="8496300" cy="914400"/>
          </a:xfrm>
          <a:prstGeom prst="rect">
            <a:avLst/>
          </a:prstGeom>
          <a:solidFill>
            <a:srgbClr val="339966"/>
          </a:solidFill>
          <a:ln w="9525">
            <a:miter lim="800000"/>
            <a:headEnd/>
            <a:tailEnd/>
          </a:ln>
          <a:scene3d>
            <a:camera prst="legacyPerspectiveBottom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339966"/>
            </a:extrusionClr>
          </a:sp3d>
        </p:spPr>
        <p:txBody>
          <a:bodyPr>
            <a:spAutoFit/>
            <a:flatTx/>
          </a:bodyPr>
          <a:lstStyle/>
          <a:p>
            <a:pPr algn="ctr">
              <a:spcBef>
                <a:spcPct val="50000"/>
              </a:spcBef>
            </a:pPr>
            <a:r>
              <a:rPr lang="ar-SA" sz="5400">
                <a:solidFill>
                  <a:schemeClr val="bg1"/>
                </a:solidFill>
                <a:ea typeface="Al-Mujahed Gift 5"/>
                <a:cs typeface="Al-Mujahed Gift 5"/>
              </a:rPr>
              <a:t>أذكر فوائد العصا</a:t>
            </a:r>
            <a:endParaRPr lang="en-US" sz="5400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pic>
        <p:nvPicPr>
          <p:cNvPr id="27651" name="Picture 3" descr="nabinayan"/>
          <p:cNvPicPr>
            <a:picLocks noChangeAspect="1" noChangeArrowheads="1"/>
          </p:cNvPicPr>
          <p:nvPr/>
        </p:nvPicPr>
        <p:blipFill>
          <a:blip r:embed="rId2"/>
          <a:srcRect t="22188"/>
          <a:stretch>
            <a:fillRect/>
          </a:stretch>
        </p:blipFill>
        <p:spPr bwMode="auto">
          <a:xfrm>
            <a:off x="971550" y="195263"/>
            <a:ext cx="7488238" cy="442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4"/>
          <p:cNvSpPr txBox="1">
            <a:spLocks noChangeArrowheads="1"/>
          </p:cNvSpPr>
          <p:nvPr/>
        </p:nvSpPr>
        <p:spPr bwMode="auto">
          <a:xfrm>
            <a:off x="2843213" y="549275"/>
            <a:ext cx="3781425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7200">
                <a:solidFill>
                  <a:schemeClr val="bg1"/>
                </a:solidFill>
              </a:rPr>
              <a:t>3 نتائج</a:t>
            </a:r>
            <a:endParaRPr lang="en-US" sz="7200">
              <a:solidFill>
                <a:schemeClr val="bg1"/>
              </a:solidFill>
            </a:endParaRPr>
          </a:p>
        </p:txBody>
      </p:sp>
      <p:pic>
        <p:nvPicPr>
          <p:cNvPr id="28675" name="Picture 5" descr="pic_meet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712913"/>
            <a:ext cx="7704137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23850" y="620713"/>
            <a:ext cx="842486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5000">
                <a:solidFill>
                  <a:schemeClr val="bg1"/>
                </a:solidFill>
              </a:rPr>
              <a:t>كل الناس</a:t>
            </a:r>
          </a:p>
          <a:p>
            <a:pPr algn="ctr">
              <a:spcBef>
                <a:spcPct val="50000"/>
              </a:spcBef>
            </a:pPr>
            <a:r>
              <a:rPr lang="ar-SA" sz="5000">
                <a:solidFill>
                  <a:srgbClr val="FF3300"/>
                </a:solidFill>
              </a:rPr>
              <a:t> يستطيعون  الإبداع </a:t>
            </a:r>
          </a:p>
          <a:p>
            <a:pPr algn="ctr">
              <a:spcBef>
                <a:spcPct val="50000"/>
              </a:spcBef>
            </a:pPr>
            <a:r>
              <a:rPr lang="ar-SA" sz="5000">
                <a:solidFill>
                  <a:srgbClr val="FF3300"/>
                </a:solidFill>
              </a:rPr>
              <a:t>ماعدا </a:t>
            </a:r>
            <a:r>
              <a:rPr lang="ar-SA" sz="5000">
                <a:solidFill>
                  <a:schemeClr val="bg1"/>
                </a:solidFill>
              </a:rPr>
              <a:t>شخص واحد</a:t>
            </a:r>
            <a:endParaRPr lang="en-US" sz="5000">
              <a:solidFill>
                <a:schemeClr val="bg1"/>
              </a:solidFill>
            </a:endParaRPr>
          </a:p>
        </p:txBody>
      </p:sp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395288" y="3789363"/>
            <a:ext cx="8424862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12900" b="1">
                <a:solidFill>
                  <a:schemeClr val="bg2"/>
                </a:solidFill>
              </a:rPr>
              <a:t>الإنسان السلبي</a:t>
            </a:r>
            <a:endParaRPr lang="en-US" sz="12900" b="1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Gener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338" y="1196975"/>
            <a:ext cx="375285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7" descr="ga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1844675"/>
            <a:ext cx="4767262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 Box 8"/>
          <p:cNvSpPr txBox="1">
            <a:spLocks noChangeArrowheads="1"/>
          </p:cNvSpPr>
          <p:nvPr/>
        </p:nvSpPr>
        <p:spPr bwMode="auto">
          <a:xfrm>
            <a:off x="3708400" y="476250"/>
            <a:ext cx="424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>
                <a:solidFill>
                  <a:schemeClr val="bg1"/>
                </a:solidFill>
              </a:rPr>
              <a:t>القوة هي </a:t>
            </a:r>
            <a:endParaRPr lang="en-US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7" name="Text Box 3"/>
          <p:cNvSpPr txBox="1">
            <a:spLocks noChangeArrowheads="1"/>
          </p:cNvSpPr>
          <p:nvPr/>
        </p:nvSpPr>
        <p:spPr bwMode="auto">
          <a:xfrm>
            <a:off x="500063" y="1000125"/>
            <a:ext cx="8424862" cy="505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12900" b="1">
                <a:solidFill>
                  <a:schemeClr val="bg2"/>
                </a:solidFill>
              </a:rPr>
              <a:t>مفاجأه </a:t>
            </a:r>
          </a:p>
          <a:p>
            <a:pPr algn="ctr">
              <a:spcBef>
                <a:spcPct val="50000"/>
              </a:spcBef>
            </a:pPr>
            <a:r>
              <a:rPr lang="ar-SA" sz="12900" b="1">
                <a:solidFill>
                  <a:schemeClr val="bg2"/>
                </a:solidFill>
              </a:rPr>
              <a:t> لــــم</a:t>
            </a:r>
            <a:endParaRPr lang="en-US" sz="12900" b="1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80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1285875" y="333375"/>
            <a:ext cx="4941888" cy="1309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10600">
                <a:solidFill>
                  <a:srgbClr val="00FF00"/>
                </a:solidFill>
                <a:ea typeface="khalaad al-arabeh"/>
                <a:cs typeface="khalaad al-arabeh"/>
              </a:rPr>
              <a:t>أعكــس</a:t>
            </a:r>
            <a:endParaRPr lang="en-US" sz="106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32771" name="Picture 6" descr="stair_rod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851025"/>
            <a:ext cx="5040313" cy="500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7" descr="44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671638"/>
            <a:ext cx="43434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>
            <a:spLocks noChangeArrowheads="1"/>
          </p:cNvSpPr>
          <p:nvPr/>
        </p:nvSpPr>
        <p:spPr bwMode="auto">
          <a:xfrm>
            <a:off x="1979613" y="477838"/>
            <a:ext cx="50403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6000" b="1">
                <a:solidFill>
                  <a:schemeClr val="bg1"/>
                </a:solidFill>
                <a:ea typeface="Al-Mujahed Gift 5"/>
                <a:cs typeface="Al-Mujahed Gift 5"/>
              </a:rPr>
              <a:t> أبحث عن عمل </a:t>
            </a:r>
            <a:endParaRPr lang="en-US" sz="60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pic>
        <p:nvPicPr>
          <p:cNvPr id="26630" name="Picture 6" descr="puma-Bike-Profi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412875"/>
            <a:ext cx="6985000" cy="505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-541338" y="333375"/>
            <a:ext cx="3816351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6600">
                <a:solidFill>
                  <a:srgbClr val="00FF00"/>
                </a:solidFill>
                <a:ea typeface="khalaad al-arabeh"/>
                <a:cs typeface="khalaad al-arabeh"/>
              </a:rPr>
              <a:t>أعكــس</a:t>
            </a:r>
            <a:endParaRPr lang="en-US" sz="66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30724" name="Picture 4" descr="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916113"/>
            <a:ext cx="3673475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5" descr="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3284538"/>
            <a:ext cx="345757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75125" y="0"/>
            <a:ext cx="4968875" cy="33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"/>
            <a:ext cx="4286248" cy="6858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9" y="1161334"/>
            <a:ext cx="4714875" cy="441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emerson-f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4508500"/>
            <a:ext cx="4321175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66725" y="1844675"/>
            <a:ext cx="3744913" cy="3519488"/>
            <a:chOff x="1746" y="2123"/>
            <a:chExt cx="2359" cy="2217"/>
          </a:xfrm>
        </p:grpSpPr>
        <p:pic>
          <p:nvPicPr>
            <p:cNvPr id="35846" name="Picture 7" descr="papst_silent_case_fan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46" y="2123"/>
              <a:ext cx="2359" cy="2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47" name="Oval 8"/>
            <p:cNvSpPr>
              <a:spLocks noChangeArrowheads="1"/>
            </p:cNvSpPr>
            <p:nvPr/>
          </p:nvSpPr>
          <p:spPr bwMode="auto">
            <a:xfrm>
              <a:off x="2699" y="2976"/>
              <a:ext cx="680" cy="63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ar-SA"/>
            </a:p>
          </p:txBody>
        </p:sp>
      </p:grpSp>
      <p:sp>
        <p:nvSpPr>
          <p:cNvPr id="35844" name="Rectangle 10"/>
          <p:cNvSpPr>
            <a:spLocks noChangeArrowheads="1"/>
          </p:cNvSpPr>
          <p:nvPr/>
        </p:nvSpPr>
        <p:spPr bwMode="auto">
          <a:xfrm>
            <a:off x="-1260475" y="333375"/>
            <a:ext cx="38163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6600">
                <a:solidFill>
                  <a:srgbClr val="00FF00"/>
                </a:solidFill>
                <a:ea typeface="khalaad al-arabeh"/>
                <a:cs typeface="khalaad al-arabeh"/>
              </a:rPr>
              <a:t>أعكــس</a:t>
            </a:r>
            <a:endParaRPr lang="en-US" sz="66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35845" name="Picture 11" descr="45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0"/>
            <a:ext cx="4500562" cy="450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zero_eye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3068638"/>
            <a:ext cx="404812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doc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643050"/>
            <a:ext cx="4386263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2627313" y="5876925"/>
            <a:ext cx="35274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5400" b="1">
                <a:solidFill>
                  <a:schemeClr val="bg1"/>
                </a:solidFill>
                <a:ea typeface="Al-Mujahed Gift 5"/>
                <a:cs typeface="Al-Mujahed Gift 5"/>
              </a:rPr>
              <a:t>فصول الجامعة</a:t>
            </a:r>
            <a:endParaRPr lang="en-US" sz="54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pic>
        <p:nvPicPr>
          <p:cNvPr id="36869" name="Picture 8" descr="stone-zoo-christmas%20(7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9950" y="0"/>
            <a:ext cx="4464050" cy="297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Rectangle 9"/>
          <p:cNvSpPr>
            <a:spLocks noChangeArrowheads="1"/>
          </p:cNvSpPr>
          <p:nvPr/>
        </p:nvSpPr>
        <p:spPr bwMode="auto">
          <a:xfrm>
            <a:off x="-1260475" y="333375"/>
            <a:ext cx="38163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6600">
                <a:solidFill>
                  <a:srgbClr val="00FF00"/>
                </a:solidFill>
                <a:ea typeface="khalaad al-arabeh"/>
                <a:cs typeface="khalaad al-arabeh"/>
              </a:rPr>
              <a:t>أعكــس</a:t>
            </a:r>
            <a:endParaRPr lang="en-US" sz="66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2071670" y="5000636"/>
            <a:ext cx="35274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5400" b="1" dirty="0">
                <a:solidFill>
                  <a:schemeClr val="bg1"/>
                </a:solidFill>
                <a:ea typeface="Al-Mujahed Gift 5"/>
                <a:cs typeface="Al-Mujahed Gift 5"/>
              </a:rPr>
              <a:t>فصول الجامعة</a:t>
            </a:r>
            <a:endParaRPr lang="en-US" sz="5400" b="1" dirty="0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sp>
        <p:nvSpPr>
          <p:cNvPr id="36870" name="Rectangle 9"/>
          <p:cNvSpPr>
            <a:spLocks noChangeArrowheads="1"/>
          </p:cNvSpPr>
          <p:nvPr/>
        </p:nvSpPr>
        <p:spPr bwMode="auto">
          <a:xfrm>
            <a:off x="-1260475" y="333375"/>
            <a:ext cx="38163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6600">
                <a:solidFill>
                  <a:srgbClr val="00FF00"/>
                </a:solidFill>
                <a:ea typeface="khalaad al-arabeh"/>
                <a:cs typeface="khalaad al-arabeh"/>
              </a:rPr>
              <a:t>أعكــس</a:t>
            </a:r>
            <a:endParaRPr lang="en-US" sz="66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7" name="صورة 6" descr="AD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174" y="785794"/>
            <a:ext cx="5514975" cy="3876675"/>
          </a:xfrm>
          <a:prstGeom prst="rect">
            <a:avLst/>
          </a:prstGeom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929190" y="6072206"/>
            <a:ext cx="40274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200" b="1" dirty="0" smtClean="0">
                <a:solidFill>
                  <a:srgbClr val="00B0F0"/>
                </a:solidFill>
                <a:ea typeface="Al-Mujahed Gift 5"/>
                <a:cs typeface="Al-Mujahed Gift 5"/>
              </a:rPr>
              <a:t>عقد مع موقع طريق الإسلام</a:t>
            </a:r>
            <a:endParaRPr lang="en-US" sz="3200" b="1" dirty="0">
              <a:solidFill>
                <a:srgbClr val="00B0F0"/>
              </a:solidFill>
              <a:ea typeface="Al-Mujahed Gift 5"/>
              <a:cs typeface="Al-Mujahed Gift 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Feather%20Pen%20sc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3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5" descr="jeep-pen-angle_dee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2565400"/>
            <a:ext cx="57150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Rectangle 7"/>
          <p:cNvSpPr>
            <a:spLocks noChangeArrowheads="1"/>
          </p:cNvSpPr>
          <p:nvPr/>
        </p:nvSpPr>
        <p:spPr bwMode="auto">
          <a:xfrm>
            <a:off x="250825" y="333375"/>
            <a:ext cx="3678238" cy="102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6600">
                <a:solidFill>
                  <a:srgbClr val="00FF00"/>
                </a:solidFill>
                <a:ea typeface="khalaad al-arabeh"/>
                <a:cs typeface="khalaad al-arabeh"/>
              </a:rPr>
              <a:t>أعكــس</a:t>
            </a:r>
            <a:endParaRPr lang="en-US" sz="66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37893" name="Picture 8" descr="pen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0788" y="1052513"/>
            <a:ext cx="2843212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3059113" y="1916113"/>
            <a:ext cx="35274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800" b="1">
                <a:solidFill>
                  <a:schemeClr val="bg1"/>
                </a:solidFill>
                <a:ea typeface="Al-Mujahed Gift 5"/>
                <a:cs typeface="Al-Mujahed Gift 5"/>
              </a:rPr>
              <a:t>حدائق الحيوان</a:t>
            </a:r>
            <a:endParaRPr lang="en-US" sz="48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sp>
        <p:nvSpPr>
          <p:cNvPr id="38915" name="Rectangle 8"/>
          <p:cNvSpPr>
            <a:spLocks noChangeArrowheads="1"/>
          </p:cNvSpPr>
          <p:nvPr/>
        </p:nvSpPr>
        <p:spPr bwMode="auto">
          <a:xfrm>
            <a:off x="323850" y="333375"/>
            <a:ext cx="4962525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6600">
                <a:solidFill>
                  <a:srgbClr val="00FF00"/>
                </a:solidFill>
                <a:ea typeface="khalaad al-arabeh"/>
                <a:cs typeface="khalaad al-arabeh"/>
              </a:rPr>
              <a:t>أعكــس</a:t>
            </a:r>
            <a:endParaRPr lang="en-US" sz="66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38916" name="Picture 10" descr="JpBorderPrimary58146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" y="3022600"/>
            <a:ext cx="885825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4140200" y="1309688"/>
            <a:ext cx="35274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800" b="1">
                <a:solidFill>
                  <a:schemeClr val="bg1"/>
                </a:solidFill>
                <a:ea typeface="Al-Mujahed Gift 5"/>
                <a:cs typeface="Al-Mujahed Gift 5"/>
              </a:rPr>
              <a:t>خلاط الاسمنت</a:t>
            </a:r>
            <a:endParaRPr lang="en-US" sz="48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23850" y="333375"/>
            <a:ext cx="4462463" cy="116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6600">
                <a:solidFill>
                  <a:srgbClr val="00FF00"/>
                </a:solidFill>
                <a:ea typeface="khalaad al-arabeh"/>
                <a:cs typeface="khalaad al-arabeh"/>
              </a:rPr>
              <a:t>أعكــس</a:t>
            </a:r>
            <a:endParaRPr lang="en-US" sz="66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39940" name="Picture 4" descr="A1456F-m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1268413"/>
            <a:ext cx="3671888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 descr="0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3068638"/>
            <a:ext cx="5292725" cy="374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4140200" y="1309688"/>
            <a:ext cx="352742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800" b="1">
                <a:solidFill>
                  <a:schemeClr val="bg1"/>
                </a:solidFill>
                <a:ea typeface="Al-Mujahed Gift 5"/>
                <a:cs typeface="Al-Mujahed Gift 5"/>
              </a:rPr>
              <a:t>قلم على ورقه</a:t>
            </a:r>
            <a:endParaRPr lang="en-US" sz="48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323850" y="333375"/>
            <a:ext cx="4105275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6600">
                <a:solidFill>
                  <a:srgbClr val="00FF00"/>
                </a:solidFill>
                <a:ea typeface="khalaad al-arabeh"/>
                <a:cs typeface="khalaad al-arabeh"/>
              </a:rPr>
              <a:t>أعكــس</a:t>
            </a:r>
            <a:endParaRPr lang="en-US" sz="66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40964" name="Picture 7" descr="Seismograph diagr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213100"/>
            <a:ext cx="4032250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9" descr="Kinemetrics_seismograp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3141663"/>
            <a:ext cx="4427537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547813" y="2276475"/>
            <a:ext cx="35274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800" b="1">
                <a:solidFill>
                  <a:schemeClr val="bg1"/>
                </a:solidFill>
                <a:ea typeface="Al-Mujahed Gift 5"/>
                <a:cs typeface="Al-Mujahed Gift 5"/>
              </a:rPr>
              <a:t>طرد الغبار</a:t>
            </a:r>
            <a:endParaRPr lang="en-US" sz="48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323850" y="333375"/>
            <a:ext cx="424815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6600">
                <a:solidFill>
                  <a:srgbClr val="00FF00"/>
                </a:solidFill>
                <a:ea typeface="khalaad al-arabeh"/>
                <a:cs typeface="khalaad al-arabeh"/>
              </a:rPr>
              <a:t>أعكــس</a:t>
            </a:r>
            <a:endParaRPr lang="en-US" sz="66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41988" name="Picture 9" descr="halouvx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74613"/>
            <a:ext cx="3168650" cy="666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ibtesama.com/vb/imgcache2/79810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38" y="214313"/>
            <a:ext cx="4357687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2916238" y="260350"/>
            <a:ext cx="35274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800" b="1">
                <a:solidFill>
                  <a:schemeClr val="bg1"/>
                </a:solidFill>
                <a:ea typeface="Al-Mujahed Gift 5"/>
                <a:cs typeface="Al-Mujahed Gift 5"/>
              </a:rPr>
              <a:t>كتابة اسعاف </a:t>
            </a:r>
            <a:endParaRPr lang="en-US" sz="48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-428625" y="285750"/>
            <a:ext cx="3819525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6600">
                <a:solidFill>
                  <a:srgbClr val="00FF00"/>
                </a:solidFill>
                <a:ea typeface="khalaad al-arabeh"/>
                <a:cs typeface="khalaad al-arabeh"/>
              </a:rPr>
              <a:t>أعكــس</a:t>
            </a:r>
            <a:endParaRPr lang="en-US" sz="66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43012" name="Picture 5" descr="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196975"/>
            <a:ext cx="7343775" cy="550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643306" y="285728"/>
            <a:ext cx="522763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800" b="1" dirty="0" smtClean="0">
                <a:solidFill>
                  <a:schemeClr val="bg1"/>
                </a:solidFill>
                <a:ea typeface="Al-Mujahed Gift 5"/>
                <a:cs typeface="Al-Mujahed Gift 5"/>
              </a:rPr>
              <a:t>هندي يعيد </a:t>
            </a:r>
            <a:r>
              <a:rPr lang="ar-SA" sz="4800" b="1" dirty="0" smtClean="0">
                <a:solidFill>
                  <a:schemeClr val="bg1"/>
                </a:solidFill>
                <a:ea typeface="Al-Mujahed Gift 5"/>
                <a:cs typeface="Al-Mujahed Gift 5"/>
              </a:rPr>
              <a:t>باقي النقود</a:t>
            </a:r>
            <a:endParaRPr lang="en-US" sz="4800" b="1" dirty="0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-428625" y="285750"/>
            <a:ext cx="3819525" cy="88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6600">
                <a:solidFill>
                  <a:srgbClr val="00FF00"/>
                </a:solidFill>
                <a:ea typeface="khalaad al-arabeh"/>
                <a:cs typeface="khalaad al-arabeh"/>
              </a:rPr>
              <a:t>أعكــس</a:t>
            </a:r>
            <a:endParaRPr lang="en-US" sz="66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5" name="صورة 4" descr="عد النقود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686" y="1857364"/>
            <a:ext cx="4071966" cy="3393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395288" y="285750"/>
            <a:ext cx="8748712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4000" b="1" dirty="0">
                <a:solidFill>
                  <a:schemeClr val="folHlink"/>
                </a:solidFill>
                <a:ea typeface="Al-Mujahed Gift 5"/>
                <a:cs typeface="Al-Mujahed Gift 5"/>
              </a:rPr>
              <a:t>اعكس</a:t>
            </a:r>
            <a:r>
              <a:rPr lang="ar-SA" sz="4000" b="1" dirty="0">
                <a:solidFill>
                  <a:schemeClr val="bg1"/>
                </a:solidFill>
                <a:ea typeface="Al-Mujahed Gift 5"/>
                <a:cs typeface="Al-Mujahed Gift 5"/>
              </a:rPr>
              <a:t>  </a:t>
            </a:r>
          </a:p>
          <a:p>
            <a:pPr algn="ctr">
              <a:spcBef>
                <a:spcPct val="50000"/>
              </a:spcBef>
            </a:pPr>
            <a:r>
              <a:rPr lang="ar-SA" sz="4000" b="1" dirty="0" smtClean="0">
                <a:solidFill>
                  <a:schemeClr val="bg1"/>
                </a:solidFill>
                <a:ea typeface="Al-Mujahed Gift 5"/>
                <a:cs typeface="Al-Mujahed Gift 5"/>
              </a:rPr>
              <a:t>شيء لتسويق الوقف</a:t>
            </a:r>
            <a:endParaRPr lang="ar-SA" sz="4000" b="1" dirty="0">
              <a:solidFill>
                <a:schemeClr val="bg1"/>
              </a:solidFill>
              <a:ea typeface="Al-Mujahed Gift 5"/>
              <a:cs typeface="Al-Mujahed Gift 5"/>
            </a:endParaRPr>
          </a:p>
          <a:p>
            <a:pPr algn="ctr">
              <a:spcBef>
                <a:spcPct val="50000"/>
              </a:spcBef>
            </a:pPr>
            <a:endParaRPr lang="ar-SA" sz="4000" b="1" dirty="0">
              <a:solidFill>
                <a:srgbClr val="FF0000"/>
              </a:solidFill>
              <a:ea typeface="Al-Mujahed Gift 5"/>
              <a:cs typeface="Al-Mujahed Gift 5"/>
            </a:endParaRPr>
          </a:p>
        </p:txBody>
      </p:sp>
      <p:pic>
        <p:nvPicPr>
          <p:cNvPr id="5" name="صورة 4" descr="رك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70" y="2928934"/>
            <a:ext cx="4169664" cy="3151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>
            <a:spLocks noChangeArrowheads="1"/>
          </p:cNvSpPr>
          <p:nvPr/>
        </p:nvSpPr>
        <p:spPr bwMode="auto">
          <a:xfrm>
            <a:off x="3132138" y="333375"/>
            <a:ext cx="28813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8000">
                <a:solidFill>
                  <a:srgbClr val="00FF00"/>
                </a:solidFill>
                <a:ea typeface="khalaad al-arabeh"/>
                <a:cs typeface="khalaad al-arabeh"/>
              </a:rPr>
              <a:t>الطبيعة</a:t>
            </a:r>
            <a:endParaRPr lang="en-US" sz="80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395288" y="4602163"/>
            <a:ext cx="82089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5400" b="1">
                <a:solidFill>
                  <a:schemeClr val="bg1"/>
                </a:solidFill>
              </a:rPr>
              <a:t>(أَفَلا يَنْظُرُونَ إِلَى الإِبِلِ كَيْفَ خُلِقَتْ )</a:t>
            </a:r>
            <a:r>
              <a:rPr lang="ar-SA" sz="5400">
                <a:solidFill>
                  <a:schemeClr val="bg1"/>
                </a:solidFill>
              </a:rPr>
              <a:t> </a:t>
            </a:r>
            <a:endParaRPr lang="en-US" sz="5400">
              <a:solidFill>
                <a:schemeClr val="bg1"/>
              </a:solidFill>
            </a:endParaRPr>
          </a:p>
        </p:txBody>
      </p:sp>
      <p:pic>
        <p:nvPicPr>
          <p:cNvPr id="45060" name="Picture 6" descr="camel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1925638"/>
            <a:ext cx="2411412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cam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2341563"/>
            <a:ext cx="4641850" cy="430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5" descr="1090313327_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98145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David-Schwimm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6825" y="1341438"/>
            <a:ext cx="3813175" cy="544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76263" y="3357563"/>
            <a:ext cx="4356100" cy="3284537"/>
            <a:chOff x="1882" y="375"/>
            <a:chExt cx="2450" cy="2007"/>
          </a:xfrm>
        </p:grpSpPr>
        <p:pic>
          <p:nvPicPr>
            <p:cNvPr id="47110" name="Picture 7" descr="due-pomp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82" y="375"/>
              <a:ext cx="2450" cy="20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11" name="Text Box 4"/>
            <p:cNvSpPr txBox="1">
              <a:spLocks noChangeArrowheads="1"/>
            </p:cNvSpPr>
            <p:nvPr/>
          </p:nvSpPr>
          <p:spPr bwMode="auto">
            <a:xfrm>
              <a:off x="1927" y="391"/>
              <a:ext cx="1497" cy="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7200" b="1">
                  <a:ea typeface="Al-Mujahed Gift 5"/>
                  <a:cs typeface="Al-Mujahed Gift 5"/>
                </a:rPr>
                <a:t>الدينمو</a:t>
              </a:r>
              <a:endParaRPr lang="en-US" sz="7200" b="1">
                <a:ea typeface="Al-Mujahed Gift 5"/>
                <a:cs typeface="Al-Mujahed Gift 5"/>
              </a:endParaRPr>
            </a:p>
          </p:txBody>
        </p:sp>
      </p:grpSp>
      <p:sp>
        <p:nvSpPr>
          <p:cNvPr id="47108" name="Rectangle 9"/>
          <p:cNvSpPr>
            <a:spLocks noChangeArrowheads="1"/>
          </p:cNvSpPr>
          <p:nvPr/>
        </p:nvSpPr>
        <p:spPr bwMode="auto">
          <a:xfrm>
            <a:off x="6262688" y="0"/>
            <a:ext cx="28813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5400">
                <a:solidFill>
                  <a:srgbClr val="00FF00"/>
                </a:solidFill>
                <a:ea typeface="khalaad al-arabeh"/>
                <a:cs typeface="khalaad al-arabeh"/>
              </a:rPr>
              <a:t>الطبيعة</a:t>
            </a:r>
            <a:endParaRPr lang="en-US" sz="54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47109" name="Picture 10" descr="24_3431_106658560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4500563" cy="300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5"/>
          <p:cNvSpPr>
            <a:spLocks noChangeArrowheads="1"/>
          </p:cNvSpPr>
          <p:nvPr/>
        </p:nvSpPr>
        <p:spPr bwMode="auto">
          <a:xfrm>
            <a:off x="6262688" y="0"/>
            <a:ext cx="28813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5400">
                <a:solidFill>
                  <a:srgbClr val="00FF00"/>
                </a:solidFill>
                <a:ea typeface="khalaad al-arabeh"/>
                <a:cs typeface="khalaad al-arabeh"/>
              </a:rPr>
              <a:t>الطبيعة</a:t>
            </a:r>
            <a:endParaRPr lang="en-US" sz="54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48131" name="Picture 7" descr="465546465ias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955675"/>
            <a:ext cx="7885112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250px-Ladybi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6013" y="4076700"/>
            <a:ext cx="2381250" cy="17907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Group 8"/>
          <p:cNvGrpSpPr>
            <a:grpSpLocks/>
          </p:cNvGrpSpPr>
          <p:nvPr/>
        </p:nvGrpSpPr>
        <p:grpSpPr bwMode="auto">
          <a:xfrm>
            <a:off x="0" y="476250"/>
            <a:ext cx="9144000" cy="5805488"/>
            <a:chOff x="0" y="164"/>
            <a:chExt cx="5760" cy="3249"/>
          </a:xfrm>
        </p:grpSpPr>
        <p:grpSp>
          <p:nvGrpSpPr>
            <p:cNvPr id="49156" name="Group 7"/>
            <p:cNvGrpSpPr>
              <a:grpSpLocks/>
            </p:cNvGrpSpPr>
            <p:nvPr/>
          </p:nvGrpSpPr>
          <p:grpSpPr bwMode="auto">
            <a:xfrm>
              <a:off x="0" y="164"/>
              <a:ext cx="5760" cy="3249"/>
              <a:chOff x="0" y="164"/>
              <a:chExt cx="5760" cy="3249"/>
            </a:xfrm>
          </p:grpSpPr>
          <p:pic>
            <p:nvPicPr>
              <p:cNvPr id="49158" name="Picture 4" descr="Jaguar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164"/>
                <a:ext cx="5760" cy="3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9159" name="Rectangle 5"/>
              <p:cNvSpPr>
                <a:spLocks noChangeArrowheads="1"/>
              </p:cNvSpPr>
              <p:nvPr/>
            </p:nvSpPr>
            <p:spPr bwMode="auto">
              <a:xfrm>
                <a:off x="0" y="2478"/>
                <a:ext cx="5760" cy="498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ar-SA"/>
              </a:p>
            </p:txBody>
          </p:sp>
        </p:grpSp>
        <p:sp>
          <p:nvSpPr>
            <p:cNvPr id="49157" name="Rectangle 6"/>
            <p:cNvSpPr>
              <a:spLocks noChangeArrowheads="1"/>
            </p:cNvSpPr>
            <p:nvPr/>
          </p:nvSpPr>
          <p:spPr bwMode="auto">
            <a:xfrm>
              <a:off x="1383" y="3022"/>
              <a:ext cx="4377" cy="363"/>
            </a:xfrm>
            <a:prstGeom prst="rect">
              <a:avLst/>
            </a:prstGeom>
            <a:solidFill>
              <a:srgbClr val="B2B2B2"/>
            </a:solidFill>
            <a:ln w="9525">
              <a:solidFill>
                <a:srgbClr val="B2B2B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ar-SA"/>
            </a:p>
          </p:txBody>
        </p:sp>
      </p:grpSp>
      <p:sp>
        <p:nvSpPr>
          <p:cNvPr id="49155" name="Text Box 9"/>
          <p:cNvSpPr txBox="1">
            <a:spLocks noChangeArrowheads="1"/>
          </p:cNvSpPr>
          <p:nvPr/>
        </p:nvSpPr>
        <p:spPr bwMode="auto">
          <a:xfrm>
            <a:off x="2195513" y="4724400"/>
            <a:ext cx="52562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Albertus Extra Bold" pitchFamily="34" charset="0"/>
              </a:rPr>
              <a:t>JAGUAR </a:t>
            </a:r>
            <a:r>
              <a:rPr lang="ar-SA"/>
              <a:t>     </a:t>
            </a:r>
            <a:r>
              <a:rPr lang="ar-SA" sz="2800"/>
              <a:t>من الاسد الامريكي 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395288" y="836613"/>
            <a:ext cx="43195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5400" b="1">
                <a:solidFill>
                  <a:schemeClr val="bg1"/>
                </a:solidFill>
                <a:ea typeface="Al-Mujahed Gift 5"/>
                <a:cs typeface="Al-Mujahed Gift 5"/>
              </a:rPr>
              <a:t>الهيلوكوبتر</a:t>
            </a:r>
            <a:endParaRPr lang="en-US" sz="54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6262688" y="0"/>
            <a:ext cx="28813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5400">
                <a:solidFill>
                  <a:srgbClr val="00FF00"/>
                </a:solidFill>
                <a:ea typeface="khalaad al-arabeh"/>
                <a:cs typeface="khalaad al-arabeh"/>
              </a:rPr>
              <a:t>الطبيعة</a:t>
            </a:r>
            <a:endParaRPr lang="en-US" sz="54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50180" name="Picture 6" descr="maui-east-helicop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1916113"/>
            <a:ext cx="339407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8" descr="helocop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565400"/>
            <a:ext cx="4681537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ChangeArrowheads="1"/>
          </p:cNvSpPr>
          <p:nvPr/>
        </p:nvSpPr>
        <p:spPr bwMode="auto">
          <a:xfrm>
            <a:off x="6262688" y="0"/>
            <a:ext cx="28813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5400">
                <a:solidFill>
                  <a:srgbClr val="00FF00"/>
                </a:solidFill>
                <a:ea typeface="khalaad al-arabeh"/>
                <a:cs typeface="khalaad al-arabeh"/>
              </a:rPr>
              <a:t>الطبيعة</a:t>
            </a:r>
            <a:endParaRPr lang="en-US" sz="54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4429125" y="857250"/>
            <a:ext cx="4319588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800" b="1">
                <a:solidFill>
                  <a:schemeClr val="bg1"/>
                </a:solidFill>
                <a:ea typeface="Al-Mujahed Gift 5"/>
                <a:cs typeface="Al-Mujahed Gift 5"/>
              </a:rPr>
              <a:t>الغواصــــــة</a:t>
            </a:r>
            <a:endParaRPr lang="en-US" sz="48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pic>
        <p:nvPicPr>
          <p:cNvPr id="51204" name="Picture 6" descr="23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2060575"/>
            <a:ext cx="5003800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0"/>
            <a:ext cx="4284663" cy="6643688"/>
            <a:chOff x="0" y="0"/>
            <a:chExt cx="2699" cy="4185"/>
          </a:xfrm>
        </p:grpSpPr>
        <p:pic>
          <p:nvPicPr>
            <p:cNvPr id="51206" name="Picture 8" descr="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517" cy="2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7" name="Picture 9" descr="verybigfish-tm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160"/>
              <a:ext cx="2699" cy="2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8"/>
          <p:cNvSpPr txBox="1">
            <a:spLocks noChangeArrowheads="1"/>
          </p:cNvSpPr>
          <p:nvPr/>
        </p:nvSpPr>
        <p:spPr bwMode="auto">
          <a:xfrm>
            <a:off x="2500313" y="476250"/>
            <a:ext cx="4248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>
                <a:solidFill>
                  <a:schemeClr val="bg1"/>
                </a:solidFill>
              </a:rPr>
              <a:t>امريكا في الستينات</a:t>
            </a:r>
            <a:endParaRPr lang="en-US" sz="4000">
              <a:solidFill>
                <a:schemeClr val="bg1"/>
              </a:solidFill>
            </a:endParaRPr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/>
          <a:srcRect t="18500"/>
          <a:stretch>
            <a:fillRect/>
          </a:stretch>
        </p:blipFill>
        <p:spPr bwMode="auto">
          <a:xfrm>
            <a:off x="1489075" y="1357313"/>
            <a:ext cx="6154738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/>
          <p:cNvSpPr>
            <a:spLocks noChangeArrowheads="1"/>
          </p:cNvSpPr>
          <p:nvPr/>
        </p:nvSpPr>
        <p:spPr bwMode="auto">
          <a:xfrm>
            <a:off x="6262688" y="0"/>
            <a:ext cx="28813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5400">
                <a:solidFill>
                  <a:srgbClr val="00FF00"/>
                </a:solidFill>
                <a:ea typeface="khalaad al-arabeh"/>
                <a:cs typeface="khalaad al-arabeh"/>
              </a:rPr>
              <a:t>الطبيعة</a:t>
            </a:r>
            <a:endParaRPr lang="en-US" sz="54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52227" name="Picture 5" descr="ir-bat-capture_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2205038"/>
            <a:ext cx="6732587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0"/>
            <a:ext cx="4067175" cy="6858000"/>
            <a:chOff x="0" y="0"/>
            <a:chExt cx="2562" cy="4320"/>
          </a:xfrm>
        </p:grpSpPr>
        <p:pic>
          <p:nvPicPr>
            <p:cNvPr id="52229" name="Picture 6" descr="Rad121ar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517" cy="1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2230" name="Picture 7" descr="domedradar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594"/>
              <a:ext cx="2562" cy="1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mo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364163" cy="348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 descr="ewu-b-homebottleopener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329088">
            <a:off x="5148263" y="2708275"/>
            <a:ext cx="33845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Rectangle 6"/>
          <p:cNvSpPr>
            <a:spLocks noChangeArrowheads="1"/>
          </p:cNvSpPr>
          <p:nvPr/>
        </p:nvSpPr>
        <p:spPr bwMode="auto">
          <a:xfrm>
            <a:off x="6262688" y="0"/>
            <a:ext cx="28813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5400">
                <a:solidFill>
                  <a:srgbClr val="00FF00"/>
                </a:solidFill>
                <a:ea typeface="khalaad al-arabeh"/>
                <a:cs typeface="khalaad al-arabeh"/>
              </a:rPr>
              <a:t>الطبيعة</a:t>
            </a:r>
            <a:endParaRPr lang="en-US" sz="54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9" descr="eagle"/>
          <p:cNvPicPr>
            <a:picLocks noChangeAspect="1" noChangeArrowheads="1"/>
          </p:cNvPicPr>
          <p:nvPr/>
        </p:nvPicPr>
        <p:blipFill>
          <a:blip r:embed="rId2"/>
          <a:srcRect b="10234"/>
          <a:stretch>
            <a:fillRect/>
          </a:stretch>
        </p:blipFill>
        <p:spPr bwMode="auto">
          <a:xfrm>
            <a:off x="0" y="836613"/>
            <a:ext cx="9144000" cy="547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Rectangle 5"/>
          <p:cNvSpPr>
            <a:spLocks noChangeArrowheads="1"/>
          </p:cNvSpPr>
          <p:nvPr/>
        </p:nvSpPr>
        <p:spPr bwMode="auto">
          <a:xfrm>
            <a:off x="6262688" y="0"/>
            <a:ext cx="28813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5400">
                <a:solidFill>
                  <a:srgbClr val="00FF00"/>
                </a:solidFill>
                <a:ea typeface="khalaad al-arabeh"/>
                <a:cs typeface="khalaad al-arabeh"/>
              </a:rPr>
              <a:t>الطبيعة</a:t>
            </a:r>
            <a:endParaRPr lang="en-US" sz="54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45064" name="Picture 8" descr="svahzhm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900" y="908050"/>
            <a:ext cx="882015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7" descr="74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24075" y="2060575"/>
            <a:ext cx="4537075" cy="312261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ChangeArrowheads="1"/>
          </p:cNvSpPr>
          <p:nvPr/>
        </p:nvSpPr>
        <p:spPr bwMode="auto">
          <a:xfrm>
            <a:off x="6262688" y="0"/>
            <a:ext cx="28813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5400">
                <a:solidFill>
                  <a:srgbClr val="00FF00"/>
                </a:solidFill>
                <a:ea typeface="khalaad al-arabeh"/>
                <a:cs typeface="khalaad al-arabeh"/>
              </a:rPr>
              <a:t>الطبيعة</a:t>
            </a:r>
            <a:endParaRPr lang="en-US" sz="54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55299" name="Picture 4" descr="DSCW7"/>
          <p:cNvPicPr>
            <a:picLocks noChangeAspect="1" noChangeArrowheads="1"/>
          </p:cNvPicPr>
          <p:nvPr/>
        </p:nvPicPr>
        <p:blipFill>
          <a:blip r:embed="rId2"/>
          <a:srcRect b="5618"/>
          <a:stretch>
            <a:fillRect/>
          </a:stretch>
        </p:blipFill>
        <p:spPr bwMode="auto">
          <a:xfrm>
            <a:off x="2195513" y="0"/>
            <a:ext cx="4535487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0" y="3560763"/>
            <a:ext cx="9205913" cy="3297237"/>
            <a:chOff x="0" y="2243"/>
            <a:chExt cx="5799" cy="2077"/>
          </a:xfrm>
        </p:grpSpPr>
        <p:pic>
          <p:nvPicPr>
            <p:cNvPr id="55301" name="Picture 5" descr="untitled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62" y="2432"/>
              <a:ext cx="3237" cy="17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5302" name="Picture 6" descr="eye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2243"/>
              <a:ext cx="2562" cy="20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6262688" y="0"/>
            <a:ext cx="28813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5400">
                <a:solidFill>
                  <a:srgbClr val="00FF00"/>
                </a:solidFill>
                <a:ea typeface="khalaad al-arabeh"/>
                <a:cs typeface="khalaad al-arabeh"/>
              </a:rPr>
              <a:t>الطبيعة</a:t>
            </a:r>
            <a:endParaRPr lang="en-US" sz="54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56323" name="Picture 7" descr="coi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260350"/>
            <a:ext cx="3565525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8" descr="grape_20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3141663"/>
            <a:ext cx="4038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8" name="Picture 10" descr="55"/>
          <p:cNvPicPr>
            <a:picLocks noChangeAspect="1" noChangeArrowheads="1"/>
          </p:cNvPicPr>
          <p:nvPr/>
        </p:nvPicPr>
        <p:blipFill>
          <a:blip r:embed="rId4"/>
          <a:srcRect b="25899"/>
          <a:stretch>
            <a:fillRect/>
          </a:stretch>
        </p:blipFill>
        <p:spPr bwMode="auto">
          <a:xfrm>
            <a:off x="1066800" y="3357563"/>
            <a:ext cx="3865563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ChangeArrowheads="1"/>
          </p:cNvSpPr>
          <p:nvPr/>
        </p:nvSpPr>
        <p:spPr bwMode="auto">
          <a:xfrm>
            <a:off x="6262688" y="0"/>
            <a:ext cx="28813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5400">
                <a:solidFill>
                  <a:srgbClr val="00FF00"/>
                </a:solidFill>
                <a:ea typeface="khalaad al-arabeh"/>
                <a:cs typeface="khalaad al-arabeh"/>
              </a:rPr>
              <a:t>الطبيعة</a:t>
            </a:r>
            <a:endParaRPr lang="en-US" sz="54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857250"/>
            <a:ext cx="7610475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4" descr="Dubai_Palm_Island"/>
          <p:cNvPicPr>
            <a:picLocks noChangeAspect="1" noChangeArrowheads="1"/>
          </p:cNvPicPr>
          <p:nvPr/>
        </p:nvPicPr>
        <p:blipFill>
          <a:blip r:embed="rId2"/>
          <a:srcRect b="3261"/>
          <a:stretch>
            <a:fillRect/>
          </a:stretch>
        </p:blipFill>
        <p:spPr bwMode="auto">
          <a:xfrm>
            <a:off x="2735263" y="836613"/>
            <a:ext cx="6408737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5940425" y="0"/>
            <a:ext cx="28813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5400">
                <a:solidFill>
                  <a:srgbClr val="00FF00"/>
                </a:solidFill>
                <a:ea typeface="khalaad al-arabeh"/>
                <a:cs typeface="khalaad al-arabeh"/>
              </a:rPr>
              <a:t>الطبيعة</a:t>
            </a:r>
            <a:endParaRPr lang="en-US" sz="54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58372" name="Picture 6" descr="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201988" cy="261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story01-02-sm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1500188"/>
            <a:ext cx="3881437" cy="4852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ctangle 5"/>
          <p:cNvSpPr>
            <a:spLocks noChangeArrowheads="1"/>
          </p:cNvSpPr>
          <p:nvPr/>
        </p:nvSpPr>
        <p:spPr bwMode="auto">
          <a:xfrm>
            <a:off x="5940425" y="0"/>
            <a:ext cx="288131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5400">
                <a:solidFill>
                  <a:srgbClr val="00FF00"/>
                </a:solidFill>
                <a:ea typeface="khalaad al-arabeh"/>
                <a:cs typeface="khalaad al-arabeh"/>
              </a:rPr>
              <a:t>الطبيعة</a:t>
            </a:r>
            <a:endParaRPr lang="en-US" sz="54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sp>
        <p:nvSpPr>
          <p:cNvPr id="59396" name="Rectangle 6"/>
          <p:cNvSpPr>
            <a:spLocks noChangeArrowheads="1"/>
          </p:cNvSpPr>
          <p:nvPr/>
        </p:nvSpPr>
        <p:spPr bwMode="auto">
          <a:xfrm>
            <a:off x="2411413" y="981075"/>
            <a:ext cx="40322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3300">
                <a:solidFill>
                  <a:schemeClr val="bg1"/>
                </a:solidFill>
                <a:ea typeface="khalaad al-arabeh"/>
                <a:cs typeface="khalaad al-arabeh"/>
              </a:rPr>
              <a:t>المصور   و  تيمور لنك</a:t>
            </a:r>
            <a:endParaRPr lang="en-US" sz="3300">
              <a:solidFill>
                <a:schemeClr val="bg1"/>
              </a:solidFill>
              <a:ea typeface="khalaad al-arabeh"/>
              <a:cs typeface="khalaad al-arabe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214282" y="236877"/>
            <a:ext cx="874871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4000" b="1" dirty="0" smtClean="0">
                <a:solidFill>
                  <a:schemeClr val="folHlink"/>
                </a:solidFill>
              </a:rPr>
              <a:t>استفد من الطبيعة  في  مكانك</a:t>
            </a:r>
          </a:p>
          <a:p>
            <a:pPr algn="ctr">
              <a:spcBef>
                <a:spcPct val="50000"/>
              </a:spcBef>
            </a:pPr>
            <a:r>
              <a:rPr lang="ar-SA" sz="4000" b="1" dirty="0" smtClean="0">
                <a:solidFill>
                  <a:schemeClr val="folHlink"/>
                </a:solidFill>
              </a:rPr>
              <a:t>لتحفز موظفيك على العمل بجهد أكبر</a:t>
            </a:r>
          </a:p>
          <a:p>
            <a:pPr algn="ctr">
              <a:spcBef>
                <a:spcPct val="50000"/>
              </a:spcBef>
            </a:pPr>
            <a:r>
              <a:rPr lang="ar-SA" sz="4000" b="1" dirty="0" smtClean="0">
                <a:solidFill>
                  <a:srgbClr val="FF0000"/>
                </a:solidFill>
              </a:rPr>
              <a:t>نزهة برية للمكتب بفوج من غير المسلمين</a:t>
            </a:r>
          </a:p>
          <a:p>
            <a:pPr algn="ctr">
              <a:spcBef>
                <a:spcPct val="50000"/>
              </a:spcBef>
            </a:pPr>
            <a:endParaRPr lang="ar-SA" sz="4000" b="1" dirty="0">
              <a:solidFill>
                <a:srgbClr val="FF0000"/>
              </a:solidFill>
              <a:ea typeface="Al-Mujahed Gift 5"/>
              <a:cs typeface="Al-Mujahed Gift 5"/>
            </a:endParaRPr>
          </a:p>
        </p:txBody>
      </p:sp>
      <p:pic>
        <p:nvPicPr>
          <p:cNvPr id="4" name="صورة 3" descr="رك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3357562"/>
            <a:ext cx="4169664" cy="3151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ChangeArrowheads="1"/>
          </p:cNvSpPr>
          <p:nvPr/>
        </p:nvSpPr>
        <p:spPr bwMode="auto">
          <a:xfrm>
            <a:off x="5075238" y="333375"/>
            <a:ext cx="28813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7200">
                <a:solidFill>
                  <a:srgbClr val="00FF00"/>
                </a:solidFill>
                <a:ea typeface="khalaad al-arabeh"/>
                <a:cs typeface="khalaad al-arabeh"/>
              </a:rPr>
              <a:t>احذف</a:t>
            </a:r>
            <a:endParaRPr lang="en-US" sz="72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2987675" y="1973263"/>
            <a:ext cx="33845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>
                <a:solidFill>
                  <a:schemeClr val="bg1"/>
                </a:solidFill>
                <a:ea typeface="Al-Mujahed Gift 5"/>
                <a:cs typeface="Al-Mujahed Gift 5"/>
              </a:rPr>
              <a:t>قصة عبدالرحمن بن عوف</a:t>
            </a:r>
            <a:endParaRPr lang="en-US" sz="28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pic>
        <p:nvPicPr>
          <p:cNvPr id="61444" name="Picture 6" descr="camelandhandl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2578100"/>
            <a:ext cx="4608512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7" descr="camel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9238" y="3641725"/>
            <a:ext cx="3203575" cy="237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6325" y="2143125"/>
            <a:ext cx="4583113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95288" y="477838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6000" b="1">
                <a:solidFill>
                  <a:schemeClr val="bg1"/>
                </a:solidFill>
                <a:ea typeface="Al-Mujahed Gift 5"/>
                <a:cs typeface="Al-Mujahed Gift 5"/>
              </a:rPr>
              <a:t>دواء  يثير غضب  رئيس فنزويلا</a:t>
            </a:r>
            <a:endParaRPr lang="en-US" sz="60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pic>
        <p:nvPicPr>
          <p:cNvPr id="83974" name="Picture 6" descr="5465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1485900"/>
            <a:ext cx="5113338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395288" y="476250"/>
            <a:ext cx="8353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6000" b="1">
                <a:solidFill>
                  <a:srgbClr val="FF3300"/>
                </a:solidFill>
                <a:ea typeface="Al-Mujahed Gift 5"/>
                <a:cs typeface="Al-Mujahed Gift 5"/>
              </a:rPr>
              <a:t>دواء  يثير غضب  رئيس فنزويلا</a:t>
            </a:r>
            <a:endParaRPr lang="en-US" sz="6000" b="1">
              <a:solidFill>
                <a:srgbClr val="FF3300"/>
              </a:solidFill>
              <a:ea typeface="Al-Mujahed Gift 5"/>
              <a:cs typeface="Al-Mujahed Gift 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 descr="5645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2205038"/>
            <a:ext cx="428625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7"/>
          <p:cNvSpPr>
            <a:spLocks noChangeArrowheads="1"/>
          </p:cNvSpPr>
          <p:nvPr/>
        </p:nvSpPr>
        <p:spPr bwMode="auto">
          <a:xfrm>
            <a:off x="6262688" y="0"/>
            <a:ext cx="28813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5400">
                <a:solidFill>
                  <a:srgbClr val="00FF00"/>
                </a:solidFill>
                <a:ea typeface="khalaad al-arabeh"/>
                <a:cs typeface="khalaad al-arabeh"/>
              </a:rPr>
              <a:t>احذف</a:t>
            </a:r>
            <a:endParaRPr lang="en-US" sz="54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grpSp>
        <p:nvGrpSpPr>
          <p:cNvPr id="62468" name="Group 12"/>
          <p:cNvGrpSpPr>
            <a:grpSpLocks/>
          </p:cNvGrpSpPr>
          <p:nvPr/>
        </p:nvGrpSpPr>
        <p:grpSpPr bwMode="auto">
          <a:xfrm>
            <a:off x="4749800" y="2238375"/>
            <a:ext cx="4286250" cy="4286250"/>
            <a:chOff x="1202" y="1344"/>
            <a:chExt cx="2700" cy="2700"/>
          </a:xfrm>
        </p:grpSpPr>
        <p:pic>
          <p:nvPicPr>
            <p:cNvPr id="62469" name="Picture 11" descr="56456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02" y="1344"/>
              <a:ext cx="2700" cy="27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62470" name="Picture 10" descr="coca_cola_algarv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37" y="1461"/>
              <a:ext cx="1315" cy="2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laban_full_fa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1538" y="1843088"/>
            <a:ext cx="4427537" cy="442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5" descr="laban_low_f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843088"/>
            <a:ext cx="4392613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Rectangle 6"/>
          <p:cNvSpPr>
            <a:spLocks noChangeArrowheads="1"/>
          </p:cNvSpPr>
          <p:nvPr/>
        </p:nvSpPr>
        <p:spPr bwMode="auto">
          <a:xfrm>
            <a:off x="6262688" y="0"/>
            <a:ext cx="28813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5400">
                <a:solidFill>
                  <a:srgbClr val="00FF00"/>
                </a:solidFill>
                <a:ea typeface="khalaad al-arabeh"/>
                <a:cs typeface="khalaad al-arabeh"/>
              </a:rPr>
              <a:t>احذف</a:t>
            </a:r>
            <a:endParaRPr lang="en-US" sz="54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4427538" y="333375"/>
            <a:ext cx="28813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7200">
                <a:solidFill>
                  <a:srgbClr val="00FF00"/>
                </a:solidFill>
                <a:ea typeface="khalaad al-arabeh"/>
                <a:cs typeface="khalaad al-arabeh"/>
              </a:rPr>
              <a:t>احذف</a:t>
            </a:r>
            <a:endParaRPr lang="en-US" sz="72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2771775" y="1700213"/>
            <a:ext cx="33845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800" b="1">
                <a:solidFill>
                  <a:schemeClr val="bg1"/>
                </a:solidFill>
                <a:ea typeface="Al-Mujahed Gift 5"/>
                <a:cs typeface="Al-Mujahed Gift 5"/>
              </a:rPr>
              <a:t>البلاط</a:t>
            </a:r>
            <a:endParaRPr lang="en-US" sz="48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23850" y="2781300"/>
            <a:ext cx="8820150" cy="2665413"/>
            <a:chOff x="204" y="2341"/>
            <a:chExt cx="5556" cy="1679"/>
          </a:xfrm>
        </p:grpSpPr>
        <p:pic>
          <p:nvPicPr>
            <p:cNvPr id="64517" name="Picture 5" descr="Saltillo%208%20hex%20reg%20web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04" y="2341"/>
              <a:ext cx="1679" cy="1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8" name="Picture 6" descr="Saltillo%2012x12%20oct%20we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7" y="2359"/>
              <a:ext cx="1633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19" name="Picture 7" descr="Saltillo%20san%20felipe%20reg%20web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06" y="2387"/>
              <a:ext cx="2154" cy="15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 descr="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692150"/>
            <a:ext cx="8424863" cy="526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7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700213"/>
            <a:ext cx="6769100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ctangle 5"/>
          <p:cNvSpPr>
            <a:spLocks noChangeArrowheads="1"/>
          </p:cNvSpPr>
          <p:nvPr/>
        </p:nvSpPr>
        <p:spPr bwMode="auto">
          <a:xfrm>
            <a:off x="4427538" y="333375"/>
            <a:ext cx="28813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7200">
                <a:solidFill>
                  <a:srgbClr val="00FF00"/>
                </a:solidFill>
                <a:ea typeface="khalaad al-arabeh"/>
                <a:cs typeface="khalaad al-arabeh"/>
              </a:rPr>
              <a:t>احذف</a:t>
            </a:r>
            <a:endParaRPr lang="en-US" sz="72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 descr="uno-segwa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6375" y="549275"/>
            <a:ext cx="5943600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5"/>
          <p:cNvSpPr>
            <a:spLocks noChangeArrowheads="1"/>
          </p:cNvSpPr>
          <p:nvPr/>
        </p:nvSpPr>
        <p:spPr bwMode="auto">
          <a:xfrm>
            <a:off x="6262688" y="0"/>
            <a:ext cx="288131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5400">
                <a:solidFill>
                  <a:srgbClr val="00FF00"/>
                </a:solidFill>
                <a:ea typeface="khalaad al-arabeh"/>
                <a:cs typeface="khalaad al-arabeh"/>
              </a:rPr>
              <a:t>احذف</a:t>
            </a:r>
            <a:endParaRPr lang="en-US" sz="54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68611" name="Picture 9" descr="kleenex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738" y="765175"/>
            <a:ext cx="4968875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0" name="Picture 10" descr="Kleenex"/>
          <p:cNvPicPr>
            <a:picLocks noChangeAspect="1" noChangeArrowheads="1"/>
          </p:cNvPicPr>
          <p:nvPr/>
        </p:nvPicPr>
        <p:blipFill>
          <a:blip r:embed="rId3"/>
          <a:srcRect l="1997" t="1895" r="3474" b="2611"/>
          <a:stretch>
            <a:fillRect/>
          </a:stretch>
        </p:blipFill>
        <p:spPr bwMode="auto">
          <a:xfrm>
            <a:off x="323850" y="1484313"/>
            <a:ext cx="3594100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6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 descr="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908050"/>
            <a:ext cx="8137525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Text Box 4"/>
          <p:cNvSpPr txBox="1">
            <a:spLocks noChangeArrowheads="1"/>
          </p:cNvSpPr>
          <p:nvPr/>
        </p:nvSpPr>
        <p:spPr bwMode="auto">
          <a:xfrm>
            <a:off x="323850" y="1412875"/>
            <a:ext cx="813752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 dirty="0">
                <a:solidFill>
                  <a:srgbClr val="FF0000"/>
                </a:solidFill>
                <a:ea typeface="Al-Mujahed Gift 5"/>
                <a:cs typeface="Al-Mujahed Gift 5"/>
              </a:rPr>
              <a:t>س</a:t>
            </a:r>
            <a:r>
              <a:rPr lang="ar-SA" sz="2800" b="1" dirty="0">
                <a:solidFill>
                  <a:srgbClr val="FFFF00"/>
                </a:solidFill>
                <a:ea typeface="Al-Mujahed Gift 5"/>
                <a:cs typeface="Al-Mujahed Gift 5"/>
              </a:rPr>
              <a:t> : </a:t>
            </a:r>
            <a:r>
              <a:rPr lang="ar-SA" sz="4800" b="1" dirty="0">
                <a:solidFill>
                  <a:srgbClr val="FFFF00"/>
                </a:solidFill>
                <a:ea typeface="Al-Mujahed Gift 5"/>
                <a:cs typeface="Al-Mujahed Gift 5"/>
              </a:rPr>
              <a:t>احذف   شيء ما في حياتك</a:t>
            </a:r>
            <a:r>
              <a:rPr lang="ar-SA" sz="2800" b="1" dirty="0">
                <a:solidFill>
                  <a:srgbClr val="FFFF00"/>
                </a:solidFill>
                <a:ea typeface="Al-Mujahed Gift 5"/>
                <a:cs typeface="Al-Mujahed Gift 5"/>
              </a:rPr>
              <a:t>    </a:t>
            </a:r>
            <a:endParaRPr lang="en-US" sz="2800" b="1" dirty="0">
              <a:solidFill>
                <a:srgbClr val="FFFF00"/>
              </a:solidFill>
              <a:ea typeface="Al-Mujahed Gift 5"/>
              <a:cs typeface="Al-Mujahed Gift 5"/>
            </a:endParaRPr>
          </a:p>
        </p:txBody>
      </p:sp>
      <p:sp>
        <p:nvSpPr>
          <p:cNvPr id="122885" name="Text Box 5"/>
          <p:cNvSpPr txBox="1">
            <a:spLocks noChangeArrowheads="1"/>
          </p:cNvSpPr>
          <p:nvPr/>
        </p:nvSpPr>
        <p:spPr bwMode="auto">
          <a:xfrm>
            <a:off x="468313" y="4149725"/>
            <a:ext cx="7848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>
                <a:solidFill>
                  <a:srgbClr val="FF0000"/>
                </a:solidFill>
                <a:ea typeface="Al-Mujahed Gift 5"/>
                <a:cs typeface="Al-Mujahed Gift 5"/>
              </a:rPr>
              <a:t>ج</a:t>
            </a:r>
            <a:r>
              <a:rPr lang="ar-SA" sz="2800" b="1">
                <a:solidFill>
                  <a:srgbClr val="FFFF00"/>
                </a:solidFill>
                <a:ea typeface="Al-Mujahed Gift 5"/>
                <a:cs typeface="Al-Mujahed Gift 5"/>
              </a:rPr>
              <a:t> : </a:t>
            </a:r>
            <a:r>
              <a:rPr lang="ar-SA" sz="4800" b="1">
                <a:solidFill>
                  <a:srgbClr val="FFFF00"/>
                </a:solidFill>
                <a:ea typeface="Al-Mujahed Gift 5"/>
                <a:cs typeface="Al-Mujahed Gift 5"/>
              </a:rPr>
              <a:t>ساحذف زوجتي..... </a:t>
            </a:r>
            <a:r>
              <a:rPr lang="ar-SA" sz="4800" b="1">
                <a:solidFill>
                  <a:schemeClr val="bg1"/>
                </a:solidFill>
                <a:ea typeface="Al-Mujahed Gift 5"/>
                <a:cs typeface="Al-Mujahed Gift 5"/>
              </a:rPr>
              <a:t>لأكون مبدع</a:t>
            </a:r>
            <a:r>
              <a:rPr lang="ar-SA" sz="2800" b="1">
                <a:solidFill>
                  <a:srgbClr val="FFFF00"/>
                </a:solidFill>
                <a:ea typeface="Al-Mujahed Gift 5"/>
                <a:cs typeface="Al-Mujahed Gift 5"/>
              </a:rPr>
              <a:t>      </a:t>
            </a:r>
            <a:endParaRPr lang="en-US" sz="2800" b="1">
              <a:solidFill>
                <a:srgbClr val="FFFF00"/>
              </a:solidFill>
              <a:ea typeface="Al-Mujahed Gift 5"/>
              <a:cs typeface="Al-Mujahed Gift 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4" grpId="0"/>
      <p:bldP spid="12288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395288" y="285750"/>
            <a:ext cx="8748712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4000" b="1" dirty="0" smtClean="0">
                <a:solidFill>
                  <a:schemeClr val="folHlink"/>
                </a:solidFill>
              </a:rPr>
              <a:t>احذف</a:t>
            </a:r>
          </a:p>
          <a:p>
            <a:pPr algn="ctr">
              <a:spcBef>
                <a:spcPct val="50000"/>
              </a:spcBef>
            </a:pPr>
            <a:r>
              <a:rPr lang="ar-SA" sz="4000" b="1" dirty="0" smtClean="0">
                <a:solidFill>
                  <a:srgbClr val="FFFF00"/>
                </a:solidFill>
              </a:rPr>
              <a:t>شيء من المكتب ما عدى </a:t>
            </a:r>
            <a:r>
              <a:rPr lang="ar-SA" sz="4000" b="1" dirty="0" smtClean="0">
                <a:solidFill>
                  <a:srgbClr val="FF0000"/>
                </a:solidFill>
              </a:rPr>
              <a:t>ماجد </a:t>
            </a:r>
            <a:r>
              <a:rPr lang="ar-SA" sz="4000" b="1" dirty="0" err="1" smtClean="0">
                <a:solidFill>
                  <a:srgbClr val="FF0000"/>
                </a:solidFill>
              </a:rPr>
              <a:t>العصيمي</a:t>
            </a:r>
            <a:endParaRPr lang="ar-SA" sz="4000" b="1" dirty="0" smtClean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r>
              <a:rPr lang="ar-SA" sz="4000" b="1" dirty="0" smtClean="0">
                <a:solidFill>
                  <a:srgbClr val="FFFF00"/>
                </a:solidFill>
              </a:rPr>
              <a:t>ليتطور المكتب</a:t>
            </a:r>
            <a:endParaRPr lang="en-US" sz="4000" b="1" dirty="0" smtClean="0">
              <a:solidFill>
                <a:srgbClr val="FFFF00"/>
              </a:solidFill>
            </a:endParaRPr>
          </a:p>
          <a:p>
            <a:pPr algn="ctr">
              <a:spcBef>
                <a:spcPct val="50000"/>
              </a:spcBef>
            </a:pPr>
            <a:endParaRPr lang="ar-SA" sz="4000" b="1" dirty="0">
              <a:solidFill>
                <a:srgbClr val="FF0000"/>
              </a:solidFill>
              <a:ea typeface="Al-Mujahed Gift 5"/>
              <a:cs typeface="Al-Mujahed Gift 5"/>
            </a:endParaRPr>
          </a:p>
        </p:txBody>
      </p:sp>
      <p:pic>
        <p:nvPicPr>
          <p:cNvPr id="4" name="صورة 3" descr="رك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3286124"/>
            <a:ext cx="4169664" cy="3151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3"/>
          <p:cNvSpPr txBox="1">
            <a:spLocks noChangeArrowheads="1"/>
          </p:cNvSpPr>
          <p:nvPr/>
        </p:nvSpPr>
        <p:spPr bwMode="auto">
          <a:xfrm>
            <a:off x="395288" y="477838"/>
            <a:ext cx="83534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6000" b="1">
                <a:solidFill>
                  <a:schemeClr val="bg1"/>
                </a:solidFill>
                <a:ea typeface="Al-Mujahed Gift 5"/>
                <a:cs typeface="Al-Mujahed Gift 5"/>
              </a:rPr>
              <a:t>كل حلم تحقق كان  . . . . فكرة </a:t>
            </a:r>
            <a:endParaRPr lang="en-US" sz="60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38" y="2428875"/>
            <a:ext cx="485775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3419475" y="333375"/>
            <a:ext cx="493236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5400">
                <a:solidFill>
                  <a:srgbClr val="00FF00"/>
                </a:solidFill>
                <a:ea typeface="khalaad al-arabeh"/>
                <a:cs typeface="khalaad al-arabeh"/>
              </a:rPr>
              <a:t>محن .... الى منح </a:t>
            </a:r>
            <a:endParaRPr lang="en-US" sz="54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sp>
        <p:nvSpPr>
          <p:cNvPr id="71683" name="Rectangle 5"/>
          <p:cNvSpPr>
            <a:spLocks noChangeArrowheads="1"/>
          </p:cNvSpPr>
          <p:nvPr/>
        </p:nvSpPr>
        <p:spPr bwMode="auto">
          <a:xfrm>
            <a:off x="2987675" y="1196975"/>
            <a:ext cx="27019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3000">
                <a:solidFill>
                  <a:schemeClr val="bg1"/>
                </a:solidFill>
                <a:ea typeface="khalaad al-arabeh"/>
                <a:cs typeface="khalaad al-arabeh"/>
              </a:rPr>
              <a:t>شلالات البرازيل</a:t>
            </a:r>
            <a:r>
              <a:rPr lang="ar-SA" sz="4000">
                <a:solidFill>
                  <a:schemeClr val="bg1"/>
                </a:solidFill>
                <a:ea typeface="khalaad al-arabeh"/>
                <a:cs typeface="khalaad al-arabeh"/>
              </a:rPr>
              <a:t> </a:t>
            </a:r>
            <a:endParaRPr lang="en-US" sz="4000">
              <a:solidFill>
                <a:schemeClr val="bg1"/>
              </a:solidFill>
              <a:ea typeface="khalaad al-arabeh"/>
              <a:cs typeface="khalaad al-arabeh"/>
            </a:endParaRPr>
          </a:p>
        </p:txBody>
      </p:sp>
      <p:pic>
        <p:nvPicPr>
          <p:cNvPr id="71684" name="Picture 7" descr="143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060575"/>
            <a:ext cx="6372225" cy="477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3" name="Picture 9" descr="Argentina%20-%20Iguazu%20Falls%20H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87538"/>
            <a:ext cx="7596188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3419475" y="333375"/>
            <a:ext cx="493236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5400">
                <a:solidFill>
                  <a:srgbClr val="00FF00"/>
                </a:solidFill>
                <a:ea typeface="khalaad al-arabeh"/>
                <a:cs typeface="khalaad al-arabeh"/>
              </a:rPr>
              <a:t>محن .... الى منح </a:t>
            </a:r>
            <a:endParaRPr lang="en-US" sz="54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2700338" y="1484313"/>
            <a:ext cx="27733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3000">
                <a:solidFill>
                  <a:schemeClr val="bg1"/>
                </a:solidFill>
                <a:ea typeface="khalaad al-arabeh"/>
                <a:cs typeface="khalaad al-arabeh"/>
              </a:rPr>
              <a:t>سواق الوزير</a:t>
            </a:r>
            <a:endParaRPr lang="en-US" sz="4000">
              <a:solidFill>
                <a:schemeClr val="bg1"/>
              </a:solidFill>
              <a:ea typeface="khalaad al-arabeh"/>
              <a:cs typeface="khalaad al-arabeh"/>
            </a:endParaRPr>
          </a:p>
        </p:txBody>
      </p:sp>
      <p:pic>
        <p:nvPicPr>
          <p:cNvPr id="72708" name="Picture 7" descr="photos_cairotax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1313" y="2060575"/>
            <a:ext cx="627380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3419475" y="333375"/>
            <a:ext cx="493236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5400">
                <a:solidFill>
                  <a:srgbClr val="00FF00"/>
                </a:solidFill>
                <a:ea typeface="khalaad al-arabeh"/>
                <a:cs typeface="khalaad al-arabeh"/>
              </a:rPr>
              <a:t>محن .... الى منح </a:t>
            </a:r>
            <a:endParaRPr lang="en-US" sz="54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2700338" y="1484313"/>
            <a:ext cx="27733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3000">
                <a:solidFill>
                  <a:schemeClr val="bg1"/>
                </a:solidFill>
                <a:ea typeface="khalaad al-arabeh"/>
                <a:cs typeface="khalaad al-arabeh"/>
              </a:rPr>
              <a:t>اديسون ... وضيوفه</a:t>
            </a:r>
            <a:endParaRPr lang="en-US" sz="4000">
              <a:solidFill>
                <a:schemeClr val="bg1"/>
              </a:solidFill>
              <a:ea typeface="khalaad al-arabeh"/>
              <a:cs typeface="khalaad al-arabeh"/>
            </a:endParaRPr>
          </a:p>
        </p:txBody>
      </p:sp>
      <p:pic>
        <p:nvPicPr>
          <p:cNvPr id="73732" name="Picture 12" descr="edison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875" y="2708275"/>
            <a:ext cx="4138613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3419475" y="333375"/>
            <a:ext cx="493236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5400">
                <a:solidFill>
                  <a:srgbClr val="00FF00"/>
                </a:solidFill>
                <a:ea typeface="khalaad al-arabeh"/>
                <a:cs typeface="khalaad al-arabeh"/>
              </a:rPr>
              <a:t>محن .... الى منح </a:t>
            </a:r>
            <a:endParaRPr lang="en-US" sz="54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sp>
        <p:nvSpPr>
          <p:cNvPr id="74755" name="Rectangle 3"/>
          <p:cNvSpPr>
            <a:spLocks noChangeArrowheads="1"/>
          </p:cNvSpPr>
          <p:nvPr/>
        </p:nvSpPr>
        <p:spPr bwMode="auto">
          <a:xfrm>
            <a:off x="2627313" y="1484313"/>
            <a:ext cx="277336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3000">
                <a:solidFill>
                  <a:schemeClr val="bg1"/>
                </a:solidFill>
                <a:ea typeface="khalaad al-arabeh"/>
                <a:cs typeface="khalaad al-arabeh"/>
              </a:rPr>
              <a:t>صخور الحدائق</a:t>
            </a:r>
            <a:endParaRPr lang="en-US" sz="4000">
              <a:solidFill>
                <a:schemeClr val="bg1"/>
              </a:solidFill>
              <a:ea typeface="khalaad al-arabeh"/>
              <a:cs typeface="khalaad al-arabeh"/>
            </a:endParaRPr>
          </a:p>
        </p:txBody>
      </p:sp>
      <p:pic>
        <p:nvPicPr>
          <p:cNvPr id="74756" name="Picture 6" descr="?url=http%3A%2F%2Fwindrockpoint"/>
          <p:cNvPicPr>
            <a:picLocks noChangeAspect="1" noChangeArrowheads="1"/>
          </p:cNvPicPr>
          <p:nvPr/>
        </p:nvPicPr>
        <p:blipFill>
          <a:blip r:embed="rId2"/>
          <a:srcRect l="1137" t="1799" r="1414"/>
          <a:stretch>
            <a:fillRect/>
          </a:stretch>
        </p:blipFill>
        <p:spPr bwMode="auto">
          <a:xfrm>
            <a:off x="1187450" y="2133600"/>
            <a:ext cx="6624638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3419475" y="333375"/>
            <a:ext cx="493236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5400">
                <a:solidFill>
                  <a:srgbClr val="00FF00"/>
                </a:solidFill>
                <a:ea typeface="khalaad al-arabeh"/>
                <a:cs typeface="khalaad al-arabeh"/>
              </a:rPr>
              <a:t>محن .... الى منح </a:t>
            </a:r>
            <a:endParaRPr lang="en-US" sz="54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932363" y="1557338"/>
            <a:ext cx="3959225" cy="2970212"/>
            <a:chOff x="3107" y="981"/>
            <a:chExt cx="2494" cy="1871"/>
          </a:xfrm>
        </p:grpSpPr>
        <p:pic>
          <p:nvPicPr>
            <p:cNvPr id="75784" name="Picture 4" descr="7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7" y="981"/>
              <a:ext cx="2494" cy="1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785" name="Rectangle 3"/>
            <p:cNvSpPr>
              <a:spLocks noChangeArrowheads="1"/>
            </p:cNvSpPr>
            <p:nvPr/>
          </p:nvSpPr>
          <p:spPr bwMode="auto">
            <a:xfrm>
              <a:off x="4286" y="981"/>
              <a:ext cx="1294" cy="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lnSpc>
                  <a:spcPct val="90000"/>
                </a:lnSpc>
                <a:spcBef>
                  <a:spcPct val="20000"/>
                </a:spcBef>
              </a:pPr>
              <a:r>
                <a:rPr lang="ar-SA" sz="3000">
                  <a:solidFill>
                    <a:schemeClr val="tx2"/>
                  </a:solidFill>
                  <a:ea typeface="khalaad al-arabeh"/>
                  <a:cs typeface="khalaad al-arabeh"/>
                </a:rPr>
                <a:t>اشعة الشمس</a:t>
              </a:r>
              <a:endParaRPr lang="en-US" sz="4000">
                <a:solidFill>
                  <a:schemeClr val="tx2"/>
                </a:solidFill>
                <a:ea typeface="khalaad al-arabeh"/>
                <a:cs typeface="khalaad al-arabeh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23850" y="1484313"/>
            <a:ext cx="3384550" cy="3097212"/>
            <a:chOff x="476" y="1344"/>
            <a:chExt cx="1769" cy="1706"/>
          </a:xfrm>
        </p:grpSpPr>
        <p:pic>
          <p:nvPicPr>
            <p:cNvPr id="75782" name="Picture 6" descr="2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6" y="1344"/>
              <a:ext cx="1769" cy="1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5783" name="Text Box 7"/>
            <p:cNvSpPr txBox="1">
              <a:spLocks noChangeArrowheads="1"/>
            </p:cNvSpPr>
            <p:nvPr/>
          </p:nvSpPr>
          <p:spPr bwMode="auto">
            <a:xfrm>
              <a:off x="567" y="2750"/>
              <a:ext cx="163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400" b="1">
                  <a:solidFill>
                    <a:schemeClr val="tx2"/>
                  </a:solidFill>
                </a:rPr>
                <a:t>قراصنة الكمبيوتر</a:t>
              </a:r>
              <a:endParaRPr lang="en-US" sz="2400" b="1">
                <a:solidFill>
                  <a:schemeClr val="tx2"/>
                </a:solidFill>
              </a:endParaRPr>
            </a:p>
          </p:txBody>
        </p:sp>
      </p:grpSp>
      <p:sp>
        <p:nvSpPr>
          <p:cNvPr id="75781" name="Rectangle 2"/>
          <p:cNvSpPr>
            <a:spLocks noChangeArrowheads="1"/>
          </p:cNvSpPr>
          <p:nvPr/>
        </p:nvSpPr>
        <p:spPr bwMode="auto">
          <a:xfrm>
            <a:off x="500063" y="5214938"/>
            <a:ext cx="6932612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5400">
                <a:solidFill>
                  <a:srgbClr val="00FF00"/>
                </a:solidFill>
                <a:ea typeface="khalaad al-arabeh"/>
                <a:cs typeface="khalaad al-arabeh"/>
              </a:rPr>
              <a:t>المتحدث الرسمي لوزارة التربية</a:t>
            </a:r>
            <a:endParaRPr lang="en-US" sz="54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3419475" y="333375"/>
            <a:ext cx="4932363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5400">
                <a:solidFill>
                  <a:srgbClr val="00FF00"/>
                </a:solidFill>
                <a:ea typeface="khalaad al-arabeh"/>
                <a:cs typeface="khalaad al-arabeh"/>
              </a:rPr>
              <a:t>محن .... الى منح </a:t>
            </a:r>
            <a:endParaRPr lang="en-US" sz="54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76803" name="Picture 7" descr="recyc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60350"/>
            <a:ext cx="2555875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13" descr="recycle paperani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1775" y="1628775"/>
            <a:ext cx="6156325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0" y="0"/>
            <a:ext cx="874871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4000" b="1" dirty="0" smtClean="0">
                <a:solidFill>
                  <a:schemeClr val="folHlink"/>
                </a:solidFill>
              </a:rPr>
              <a:t>اذكر مشكلة تواجهونها....</a:t>
            </a:r>
          </a:p>
          <a:p>
            <a:pPr algn="ctr">
              <a:spcBef>
                <a:spcPct val="50000"/>
              </a:spcBef>
            </a:pPr>
            <a:r>
              <a:rPr lang="ar-SA" sz="4000" b="1" dirty="0" smtClean="0">
                <a:solidFill>
                  <a:schemeClr val="folHlink"/>
                </a:solidFill>
              </a:rPr>
              <a:t> </a:t>
            </a:r>
            <a:r>
              <a:rPr lang="ar-SA" sz="4000" b="1" dirty="0" smtClean="0">
                <a:solidFill>
                  <a:schemeClr val="bg1"/>
                </a:solidFill>
              </a:rPr>
              <a:t>وكيف تحولها </a:t>
            </a:r>
            <a:r>
              <a:rPr lang="ar-SA" sz="4000" b="1" dirty="0" err="1" smtClean="0">
                <a:solidFill>
                  <a:schemeClr val="bg1"/>
                </a:solidFill>
              </a:rPr>
              <a:t>الى</a:t>
            </a:r>
            <a:r>
              <a:rPr lang="ar-SA" sz="4000" b="1" dirty="0" smtClean="0">
                <a:solidFill>
                  <a:schemeClr val="bg1"/>
                </a:solidFill>
              </a:rPr>
              <a:t> منحة</a:t>
            </a:r>
          </a:p>
          <a:p>
            <a:pPr algn="ctr">
              <a:spcBef>
                <a:spcPct val="50000"/>
              </a:spcBef>
            </a:pPr>
            <a:r>
              <a:rPr lang="ar-SA" sz="4000" b="1" dirty="0" smtClean="0">
                <a:solidFill>
                  <a:schemeClr val="bg1"/>
                </a:solidFill>
              </a:rPr>
              <a:t>قلة الموارد</a:t>
            </a:r>
          </a:p>
          <a:p>
            <a:pPr algn="ctr">
              <a:spcBef>
                <a:spcPct val="50000"/>
              </a:spcBef>
            </a:pPr>
            <a:r>
              <a:rPr lang="ar-SA" sz="4000" b="1" dirty="0" smtClean="0">
                <a:solidFill>
                  <a:schemeClr val="bg1"/>
                </a:solidFill>
              </a:rPr>
              <a:t>ضعف الهم الدعوي لدى الموظفين</a:t>
            </a:r>
            <a:endParaRPr lang="en-US" sz="4000" b="1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ar-SA" sz="4000" b="1" dirty="0">
              <a:solidFill>
                <a:srgbClr val="FF0000"/>
              </a:solidFill>
              <a:ea typeface="Al-Mujahed Gift 5"/>
              <a:cs typeface="Al-Mujahed Gift 5"/>
            </a:endParaRPr>
          </a:p>
        </p:txBody>
      </p:sp>
      <p:pic>
        <p:nvPicPr>
          <p:cNvPr id="4" name="صورة 3" descr="رك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3429000"/>
            <a:ext cx="4169664" cy="3151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6" descr="sho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25" y="2071688"/>
            <a:ext cx="5113338" cy="383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1" name="Rectangle 15"/>
          <p:cNvSpPr>
            <a:spLocks noChangeArrowheads="1"/>
          </p:cNvSpPr>
          <p:nvPr/>
        </p:nvSpPr>
        <p:spPr bwMode="auto">
          <a:xfrm>
            <a:off x="3348038" y="620713"/>
            <a:ext cx="5148262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5400">
                <a:solidFill>
                  <a:srgbClr val="00FF00"/>
                </a:solidFill>
                <a:ea typeface="khalaad al-arabeh"/>
                <a:cs typeface="khalaad al-arabeh"/>
              </a:rPr>
              <a:t>للنساء  والرجال</a:t>
            </a:r>
            <a:endParaRPr lang="en-US" sz="54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4"/>
          <p:cNvSpPr txBox="1">
            <a:spLocks noChangeArrowheads="1"/>
          </p:cNvSpPr>
          <p:nvPr/>
        </p:nvSpPr>
        <p:spPr bwMode="auto">
          <a:xfrm>
            <a:off x="2771775" y="765175"/>
            <a:ext cx="35274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4000" b="1">
                <a:solidFill>
                  <a:schemeClr val="bg1"/>
                </a:solidFill>
                <a:ea typeface="Al-Mujahed Gift 5"/>
                <a:cs typeface="Al-Mujahed Gift 5"/>
              </a:rPr>
              <a:t>حليب بالشوكولاته </a:t>
            </a:r>
            <a:endParaRPr lang="en-US" sz="40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11188" y="2852738"/>
            <a:ext cx="8064500" cy="3168650"/>
            <a:chOff x="385" y="1797"/>
            <a:chExt cx="5080" cy="1996"/>
          </a:xfrm>
        </p:grpSpPr>
        <p:sp>
          <p:nvSpPr>
            <p:cNvPr id="79878" name="Rectangle 11"/>
            <p:cNvSpPr>
              <a:spLocks noChangeArrowheads="1"/>
            </p:cNvSpPr>
            <p:nvPr/>
          </p:nvSpPr>
          <p:spPr bwMode="auto">
            <a:xfrm>
              <a:off x="385" y="1797"/>
              <a:ext cx="5080" cy="199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ar-SA"/>
            </a:p>
          </p:txBody>
        </p:sp>
        <p:grpSp>
          <p:nvGrpSpPr>
            <p:cNvPr id="79879" name="Group 10"/>
            <p:cNvGrpSpPr>
              <a:grpSpLocks/>
            </p:cNvGrpSpPr>
            <p:nvPr/>
          </p:nvGrpSpPr>
          <p:grpSpPr bwMode="auto">
            <a:xfrm>
              <a:off x="401" y="1888"/>
              <a:ext cx="4835" cy="1724"/>
              <a:chOff x="401" y="1888"/>
              <a:chExt cx="4835" cy="1724"/>
            </a:xfrm>
          </p:grpSpPr>
          <p:pic>
            <p:nvPicPr>
              <p:cNvPr id="79880" name="Picture 5" descr="630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3606" y="1888"/>
                <a:ext cx="1630" cy="16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79881" name="Group 9"/>
              <p:cNvGrpSpPr>
                <a:grpSpLocks/>
              </p:cNvGrpSpPr>
              <p:nvPr/>
            </p:nvGrpSpPr>
            <p:grpSpPr bwMode="auto">
              <a:xfrm>
                <a:off x="401" y="1888"/>
                <a:ext cx="3250" cy="1724"/>
                <a:chOff x="302" y="1888"/>
                <a:chExt cx="3250" cy="1633"/>
              </a:xfrm>
            </p:grpSpPr>
            <p:pic>
              <p:nvPicPr>
                <p:cNvPr id="79882" name="Picture 6" descr="apple_juice_box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>
                  <a:off x="2472" y="1888"/>
                  <a:ext cx="1080" cy="15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883" name="Picture 7" descr="orange_juice_box"/>
                <p:cNvPicPr>
                  <a:picLocks noChangeAspect="1" noChangeArrowheads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1392" y="1888"/>
                  <a:ext cx="1080" cy="15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9884" name="Picture 8" descr="oj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302" y="1888"/>
                  <a:ext cx="1081" cy="163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79876" name="Rectangle 13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أضف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sp>
        <p:nvSpPr>
          <p:cNvPr id="27666" name="Line 18"/>
          <p:cNvSpPr>
            <a:spLocks noChangeShapeType="1"/>
          </p:cNvSpPr>
          <p:nvPr/>
        </p:nvSpPr>
        <p:spPr bwMode="auto">
          <a:xfrm>
            <a:off x="395288" y="2060575"/>
            <a:ext cx="7956550" cy="0"/>
          </a:xfrm>
          <a:prstGeom prst="line">
            <a:avLst/>
          </a:prstGeom>
          <a:noFill/>
          <a:ln w="76200" cap="rnd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ar-SA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6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أضف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48135" name="Picture 7" descr="Water_Fil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0"/>
            <a:ext cx="3429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0" name="Picture 13" descr="77787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1275" y="1700213"/>
            <a:ext cx="5170488" cy="472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395288" y="477838"/>
            <a:ext cx="83534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6000" b="1">
                <a:solidFill>
                  <a:srgbClr val="FFC000"/>
                </a:solidFill>
                <a:ea typeface="Al-Mujahed Gift 5"/>
                <a:cs typeface="Al-Mujahed Gift 5"/>
              </a:rPr>
              <a:t>كيف يكون لدى ولدك. . . . فكرة </a:t>
            </a:r>
            <a:endParaRPr lang="en-US" sz="6000" b="1">
              <a:solidFill>
                <a:srgbClr val="FFC000"/>
              </a:solidFill>
              <a:ea typeface="Al-Mujahed Gift 5"/>
              <a:cs typeface="Al-Mujahed Gift 5"/>
            </a:endParaRPr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63" y="1876425"/>
            <a:ext cx="481330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4"/>
          <p:cNvSpPr txBox="1">
            <a:spLocks noChangeArrowheads="1"/>
          </p:cNvSpPr>
          <p:nvPr/>
        </p:nvSpPr>
        <p:spPr bwMode="auto">
          <a:xfrm>
            <a:off x="1835150" y="404813"/>
            <a:ext cx="29527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>
                <a:solidFill>
                  <a:schemeClr val="bg1"/>
                </a:solidFill>
                <a:ea typeface="Al-Mujahed Gift 5"/>
                <a:cs typeface="Al-Mujahed Gift 5"/>
              </a:rPr>
              <a:t>الاجهزة الرياضيه</a:t>
            </a:r>
            <a:endParaRPr lang="en-US" sz="28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sp>
        <p:nvSpPr>
          <p:cNvPr id="81923" name="Rectangle 5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أضف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81924" name="Picture 6" descr="item256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930275"/>
            <a:ext cx="6481762" cy="581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أضف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sp>
        <p:nvSpPr>
          <p:cNvPr id="82947" name="Text Box 4"/>
          <p:cNvSpPr txBox="1">
            <a:spLocks noChangeArrowheads="1"/>
          </p:cNvSpPr>
          <p:nvPr/>
        </p:nvSpPr>
        <p:spPr bwMode="auto">
          <a:xfrm>
            <a:off x="3563938" y="1341438"/>
            <a:ext cx="2159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2800" b="1">
                <a:solidFill>
                  <a:schemeClr val="bg1"/>
                </a:solidFill>
                <a:ea typeface="Al-Mujahed Gift 5"/>
                <a:cs typeface="Al-Mujahed Gift 5"/>
              </a:rPr>
              <a:t>كرسي الإدارة</a:t>
            </a:r>
            <a:endParaRPr lang="en-US" sz="2800" b="1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pic>
        <p:nvPicPr>
          <p:cNvPr id="60421" name="Picture 5" descr="item6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775" y="1989138"/>
            <a:ext cx="7559675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4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765175"/>
            <a:ext cx="8459787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أضف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84995" name="Picture 5" descr="http://3.bp.blogspot.com/_gunGMLN7r_o/TIZZ8IeOL3I/AAAAAAAAB30/9rcN0CPJWr0/s320/samsung-galaxy-tab-ofic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813" y="285750"/>
            <a:ext cx="5097462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أضف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4" name="صورة 3" descr="رز المهيدب.gif"/>
          <p:cNvPicPr>
            <a:picLocks noChangeAspect="1"/>
          </p:cNvPicPr>
          <p:nvPr/>
        </p:nvPicPr>
        <p:blipFill>
          <a:blip r:embed="rId2"/>
          <a:srcRect b="8572"/>
          <a:stretch>
            <a:fillRect/>
          </a:stretch>
        </p:blipFill>
        <p:spPr>
          <a:xfrm>
            <a:off x="0" y="0"/>
            <a:ext cx="609834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أضف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82948" name="Picture 4" descr="printer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1341438"/>
            <a:ext cx="5761038" cy="505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pupstep-plus-hero-4x5-72we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0" y="260350"/>
            <a:ext cx="6048375" cy="594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shindog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7450" y="333375"/>
            <a:ext cx="6551613" cy="624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4" descr="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692150"/>
            <a:ext cx="8208962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4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549275"/>
            <a:ext cx="8532813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476375" y="1412875"/>
            <a:ext cx="5905500" cy="5445125"/>
            <a:chOff x="1020" y="890"/>
            <a:chExt cx="3720" cy="3430"/>
          </a:xfrm>
        </p:grpSpPr>
        <p:pic>
          <p:nvPicPr>
            <p:cNvPr id="12292" name="Picture 4" descr="old-radio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20" y="890"/>
              <a:ext cx="3720" cy="3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293" name="Text Box 5"/>
            <p:cNvSpPr txBox="1">
              <a:spLocks noChangeArrowheads="1"/>
            </p:cNvSpPr>
            <p:nvPr/>
          </p:nvSpPr>
          <p:spPr bwMode="auto">
            <a:xfrm>
              <a:off x="1565" y="1026"/>
              <a:ext cx="25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ar-SA" sz="2800"/>
                <a:t>الراديو  من  اختراع  ماركوني</a:t>
              </a:r>
              <a:endParaRPr lang="en-US" sz="2800"/>
            </a:p>
          </p:txBody>
        </p:sp>
      </p:grpSp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2916238" y="242888"/>
            <a:ext cx="3240087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7200">
                <a:solidFill>
                  <a:srgbClr val="FF3300"/>
                </a:solidFill>
              </a:rPr>
              <a:t>ماركوني</a:t>
            </a:r>
            <a:endParaRPr lang="en-US" sz="72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4" descr="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549275"/>
            <a:ext cx="8604250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Text Box 2"/>
          <p:cNvSpPr txBox="1">
            <a:spLocks noChangeArrowheads="1"/>
          </p:cNvSpPr>
          <p:nvPr/>
        </p:nvSpPr>
        <p:spPr bwMode="auto">
          <a:xfrm>
            <a:off x="395288" y="692150"/>
            <a:ext cx="8245475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4000" b="1">
                <a:solidFill>
                  <a:srgbClr val="FF3300"/>
                </a:solidFill>
                <a:ea typeface="Al-Mujahed Gift 5"/>
                <a:cs typeface="Al-Mujahed Gift 5"/>
              </a:rPr>
              <a:t>أضف</a:t>
            </a:r>
          </a:p>
          <a:p>
            <a:pPr algn="ctr">
              <a:spcBef>
                <a:spcPct val="50000"/>
              </a:spcBef>
            </a:pPr>
            <a:r>
              <a:rPr lang="ar-SA" sz="2500" b="1">
                <a:solidFill>
                  <a:schemeClr val="bg1"/>
                </a:solidFill>
                <a:ea typeface="Al-Mujahed Gift 5"/>
                <a:cs typeface="Al-Mujahed Gift 5"/>
              </a:rPr>
              <a:t>اضف شيء   للمكتب  يزيد من فعاليته</a:t>
            </a:r>
          </a:p>
          <a:p>
            <a:pPr algn="ctr">
              <a:spcBef>
                <a:spcPct val="50000"/>
              </a:spcBef>
            </a:pPr>
            <a:r>
              <a:rPr lang="ar-SA" sz="2500" b="1">
                <a:solidFill>
                  <a:schemeClr val="bg1"/>
                </a:solidFill>
                <a:ea typeface="Al-Mujahed Gift 5"/>
                <a:cs typeface="Al-Mujahed Gift 5"/>
              </a:rPr>
              <a:t>او يقلل الجهد والوقت عن الموظفين</a:t>
            </a:r>
          </a:p>
        </p:txBody>
      </p:sp>
      <p:pic>
        <p:nvPicPr>
          <p:cNvPr id="6" name="صورة 5" descr="رك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298" y="3000372"/>
            <a:ext cx="4169664" cy="3151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1500188" y="642938"/>
            <a:ext cx="70723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8000" b="1" dirty="0" smtClean="0">
                <a:solidFill>
                  <a:schemeClr val="bg1"/>
                </a:solidFill>
                <a:ea typeface="Al-Mujahed Gift 5"/>
                <a:cs typeface="Al-Mujahed Gift 5"/>
              </a:rPr>
              <a:t>عشش</a:t>
            </a:r>
            <a:endParaRPr lang="en-US" sz="8000" b="1" dirty="0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pic>
        <p:nvPicPr>
          <p:cNvPr id="5" name="صورة 4" descr="مقص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166" y="2350626"/>
            <a:ext cx="6293834" cy="4507374"/>
          </a:xfrm>
          <a:prstGeom prst="rect">
            <a:avLst/>
          </a:prstGeom>
        </p:spPr>
      </p:pic>
      <p:pic>
        <p:nvPicPr>
          <p:cNvPr id="6" name="صورة 5" descr="نف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286248" cy="3214686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57158" y="3429000"/>
            <a:ext cx="228596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000" b="1" dirty="0" smtClean="0">
                <a:solidFill>
                  <a:srgbClr val="FFFF00"/>
                </a:solidFill>
                <a:ea typeface="Al-Mujahed Gift 5"/>
                <a:cs typeface="Al-Mujahed Gift 5"/>
              </a:rPr>
              <a:t>حافظات طعام</a:t>
            </a:r>
            <a:endParaRPr lang="en-US" sz="3000" b="1" dirty="0">
              <a:solidFill>
                <a:srgbClr val="FFFF00"/>
              </a:solidFill>
              <a:ea typeface="Al-Mujahed Gift 5"/>
              <a:cs typeface="Al-Mujahed Gift 5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57158" y="4143380"/>
            <a:ext cx="228596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000" b="1" dirty="0" smtClean="0">
                <a:solidFill>
                  <a:srgbClr val="FFFF00"/>
                </a:solidFill>
                <a:ea typeface="Al-Mujahed Gift 5"/>
                <a:cs typeface="Al-Mujahed Gift 5"/>
              </a:rPr>
              <a:t>تحت السرير</a:t>
            </a:r>
            <a:endParaRPr lang="en-US" sz="3000" b="1" dirty="0">
              <a:solidFill>
                <a:srgbClr val="FFFF00"/>
              </a:solidFill>
              <a:ea typeface="Al-Mujahed Gift 5"/>
              <a:cs typeface="Al-Mujahed Gift 5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57158" y="4857760"/>
            <a:ext cx="228596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000" b="1" dirty="0" smtClean="0">
                <a:solidFill>
                  <a:srgbClr val="FFFF00"/>
                </a:solidFill>
                <a:ea typeface="Al-Mujahed Gift 5"/>
                <a:cs typeface="Al-Mujahed Gift 5"/>
              </a:rPr>
              <a:t>فيديو وتلفزيون</a:t>
            </a:r>
            <a:endParaRPr lang="en-US" sz="3000" b="1" dirty="0">
              <a:solidFill>
                <a:srgbClr val="FFFF00"/>
              </a:solidFill>
              <a:ea typeface="Al-Mujahed Gift 5"/>
              <a:cs typeface="Al-Mujahed Gift 5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57158" y="5572140"/>
            <a:ext cx="2285966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ar-SA" sz="3000" b="1" dirty="0" err="1" smtClean="0">
                <a:solidFill>
                  <a:srgbClr val="FFFF00"/>
                </a:solidFill>
                <a:ea typeface="Al-Mujahed Gift 5"/>
                <a:cs typeface="Al-Mujahed Gift 5"/>
              </a:rPr>
              <a:t>بدلة</a:t>
            </a:r>
            <a:r>
              <a:rPr lang="ar-SA" sz="3000" b="1" dirty="0" smtClean="0">
                <a:solidFill>
                  <a:srgbClr val="FFFF00"/>
                </a:solidFill>
                <a:ea typeface="Al-Mujahed Gift 5"/>
                <a:cs typeface="Al-Mujahed Gift 5"/>
              </a:rPr>
              <a:t> سفاري</a:t>
            </a:r>
            <a:endParaRPr lang="en-US" sz="3000" b="1" dirty="0">
              <a:solidFill>
                <a:srgbClr val="FFFF00"/>
              </a:solidFill>
              <a:ea typeface="Al-Mujahed Gift 5"/>
              <a:cs typeface="Al-Mujahed Gift 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1500188" y="642938"/>
            <a:ext cx="70723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8000" b="1" dirty="0" smtClean="0">
                <a:solidFill>
                  <a:schemeClr val="bg1"/>
                </a:solidFill>
                <a:ea typeface="Al-Mujahed Gift 5"/>
                <a:cs typeface="Al-Mujahed Gift 5"/>
              </a:rPr>
              <a:t>عشش</a:t>
            </a:r>
            <a:endParaRPr lang="en-US" sz="8000" b="1" dirty="0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pic>
        <p:nvPicPr>
          <p:cNvPr id="7" name="صورة 6" descr="عجلات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33700" y="2786058"/>
            <a:ext cx="6110300" cy="4071942"/>
          </a:xfrm>
          <a:prstGeom prst="rect">
            <a:avLst/>
          </a:prstGeom>
        </p:spPr>
      </p:pic>
      <p:pic>
        <p:nvPicPr>
          <p:cNvPr id="8" name="صورة 7" descr="شنطة سفر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29066" cy="3929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1500188" y="642938"/>
            <a:ext cx="70723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8000" b="1" dirty="0" smtClean="0">
                <a:solidFill>
                  <a:schemeClr val="bg1"/>
                </a:solidFill>
                <a:ea typeface="Al-Mujahed Gift 5"/>
                <a:cs typeface="Al-Mujahed Gift 5"/>
              </a:rPr>
              <a:t>عشش</a:t>
            </a:r>
            <a:endParaRPr lang="en-US" sz="8000" b="1" dirty="0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pic>
        <p:nvPicPr>
          <p:cNvPr id="8" name="صورة 7" descr="حزام الاما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53050" cy="5210175"/>
          </a:xfrm>
          <a:prstGeom prst="rect">
            <a:avLst/>
          </a:prstGeom>
        </p:spPr>
      </p:pic>
      <p:pic>
        <p:nvPicPr>
          <p:cNvPr id="9" name="صورة 8" descr="be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1" y="3571876"/>
            <a:ext cx="4381499" cy="32861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1500188" y="642938"/>
            <a:ext cx="70723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ar-SA" sz="8000" b="1" dirty="0" smtClean="0">
                <a:solidFill>
                  <a:schemeClr val="bg1"/>
                </a:solidFill>
                <a:ea typeface="Al-Mujahed Gift 5"/>
                <a:cs typeface="Al-Mujahed Gift 5"/>
              </a:rPr>
              <a:t>عشش</a:t>
            </a:r>
            <a:endParaRPr lang="en-US" sz="8000" b="1" dirty="0">
              <a:solidFill>
                <a:schemeClr val="bg1"/>
              </a:solidFill>
              <a:ea typeface="Al-Mujahed Gift 5"/>
              <a:cs typeface="Al-Mujahed Gift 5"/>
            </a:endParaRPr>
          </a:p>
        </p:txBody>
      </p:sp>
      <p:pic>
        <p:nvPicPr>
          <p:cNvPr id="5" name="صورة 4" descr="اريال سيارة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6116" y="2223079"/>
            <a:ext cx="7746032" cy="4634921"/>
          </a:xfrm>
          <a:prstGeom prst="rect">
            <a:avLst/>
          </a:prstGeom>
        </p:spPr>
      </p:pic>
      <p:pic>
        <p:nvPicPr>
          <p:cNvPr id="6" name="صورة 5" descr="سرير دورين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57620" cy="3857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395288" y="285750"/>
            <a:ext cx="8748712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4000" b="1" dirty="0" smtClean="0">
                <a:solidFill>
                  <a:schemeClr val="folHlink"/>
                </a:solidFill>
              </a:rPr>
              <a:t>عشش</a:t>
            </a:r>
          </a:p>
          <a:p>
            <a:pPr algn="ctr">
              <a:spcBef>
                <a:spcPct val="50000"/>
              </a:spcBef>
            </a:pPr>
            <a:r>
              <a:rPr lang="ar-SA" sz="4000" b="1" dirty="0" smtClean="0">
                <a:solidFill>
                  <a:schemeClr val="folHlink"/>
                </a:solidFill>
              </a:rPr>
              <a:t> </a:t>
            </a:r>
            <a:r>
              <a:rPr lang="ar-SA" sz="4000" b="1" dirty="0" smtClean="0">
                <a:solidFill>
                  <a:schemeClr val="bg1"/>
                </a:solidFill>
              </a:rPr>
              <a:t>شيء في </a:t>
            </a:r>
            <a:r>
              <a:rPr lang="ar-SA" sz="4000" b="1" dirty="0" smtClean="0">
                <a:solidFill>
                  <a:schemeClr val="bg1"/>
                </a:solidFill>
              </a:rPr>
              <a:t>ركن الحوار</a:t>
            </a:r>
            <a:endParaRPr lang="en-US" sz="4000" b="1" dirty="0" smtClean="0">
              <a:solidFill>
                <a:schemeClr val="bg1"/>
              </a:solidFill>
            </a:endParaRPr>
          </a:p>
          <a:p>
            <a:pPr algn="ctr">
              <a:spcBef>
                <a:spcPct val="50000"/>
              </a:spcBef>
            </a:pPr>
            <a:endParaRPr lang="ar-SA" sz="4000" b="1" dirty="0">
              <a:solidFill>
                <a:srgbClr val="FF0000"/>
              </a:solidFill>
              <a:ea typeface="Al-Mujahed Gift 5"/>
              <a:cs typeface="Al-Mujahed Gift 5"/>
            </a:endParaRPr>
          </a:p>
        </p:txBody>
      </p:sp>
      <p:pic>
        <p:nvPicPr>
          <p:cNvPr id="4" name="صورة 3" descr="ركن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7422" y="3286124"/>
            <a:ext cx="4169664" cy="3151632"/>
          </a:xfrm>
          <a:prstGeom prst="rect">
            <a:avLst/>
          </a:prstGeom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857224" y="2428868"/>
            <a:ext cx="79629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ar-SA" sz="4000" b="1" dirty="0" smtClean="0">
                <a:solidFill>
                  <a:srgbClr val="00B0F0"/>
                </a:solidFill>
              </a:rPr>
              <a:t>التبرع  والفعاليات في التقرير الشهري</a:t>
            </a:r>
            <a:endParaRPr lang="ar-SA" sz="4000" b="1" dirty="0">
              <a:solidFill>
                <a:srgbClr val="00B0F0"/>
              </a:solidFill>
              <a:ea typeface="Al-Mujahed Gift 5"/>
              <a:cs typeface="Al-Mujahed Gift 5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314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6084888" y="333375"/>
            <a:ext cx="25908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ar-SA" sz="4800">
                <a:solidFill>
                  <a:srgbClr val="00FF00"/>
                </a:solidFill>
                <a:ea typeface="khalaad al-arabeh"/>
                <a:cs typeface="khalaad al-arabeh"/>
              </a:rPr>
              <a:t>لون</a:t>
            </a:r>
            <a:endParaRPr lang="en-US" sz="4800">
              <a:solidFill>
                <a:srgbClr val="00FF00"/>
              </a:solidFill>
              <a:ea typeface="khalaad al-arabeh"/>
              <a:cs typeface="khalaad al-arabeh"/>
            </a:endParaRPr>
          </a:p>
        </p:txBody>
      </p:sp>
      <p:pic>
        <p:nvPicPr>
          <p:cNvPr id="93187" name="Picture 4" descr="color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268413"/>
            <a:ext cx="7305675" cy="463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5" descr="Tajweed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1863" y="0"/>
            <a:ext cx="289401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7" descr="Tajweed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836613"/>
            <a:ext cx="4797425" cy="572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8" descr="نقره لعرض الصورة في صفحة مستقلة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79388"/>
            <a:ext cx="9477375" cy="710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تصميم افتراضي">
  <a:themeElements>
    <a:clrScheme name="تصميم افتراضي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تصميم افتراضي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تصميم افتراضي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تصميم افتراضي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تصميم افتراضي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7835</TotalTime>
  <Words>567</Words>
  <Application>Microsoft PowerPoint</Application>
  <PresentationFormat>عرض على الشاشة (3:4)‏</PresentationFormat>
  <Paragraphs>217</Paragraphs>
  <Slides>170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170</vt:i4>
      </vt:variant>
    </vt:vector>
  </HeadingPairs>
  <TitlesOfParts>
    <vt:vector size="171" baseType="lpstr">
      <vt:lpstr>تصميم افتراضي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الشريحة 8</vt:lpstr>
      <vt:lpstr>الشريحة 9</vt:lpstr>
      <vt:lpstr>الشريحة 10</vt:lpstr>
      <vt:lpstr>الشريحة 11</vt:lpstr>
      <vt:lpstr>الشريحة 12</vt:lpstr>
      <vt:lpstr>الشريحة 13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الشريحة 24</vt:lpstr>
      <vt:lpstr>الشريحة 25</vt:lpstr>
      <vt:lpstr>الشريحة 26</vt:lpstr>
      <vt:lpstr>الشريحة 27</vt:lpstr>
      <vt:lpstr>الشريحة 28</vt:lpstr>
      <vt:lpstr>الشريحة 29</vt:lpstr>
      <vt:lpstr>الشريحة 30</vt:lpstr>
      <vt:lpstr>الشريحة 31</vt:lpstr>
      <vt:lpstr>الشريحة 32</vt:lpstr>
      <vt:lpstr>الشريحة 33</vt:lpstr>
      <vt:lpstr>الشريحة 34</vt:lpstr>
      <vt:lpstr>الشريحة 35</vt:lpstr>
      <vt:lpstr>الشريحة 36</vt:lpstr>
      <vt:lpstr>الشريحة 37</vt:lpstr>
      <vt:lpstr>الشريحة 38</vt:lpstr>
      <vt:lpstr>الشريحة 39</vt:lpstr>
      <vt:lpstr>الشريحة 40</vt:lpstr>
      <vt:lpstr>الشريحة 41</vt:lpstr>
      <vt:lpstr>الشريحة 42</vt:lpstr>
      <vt:lpstr>الشريحة 43</vt:lpstr>
      <vt:lpstr>الشريحة 44</vt:lpstr>
      <vt:lpstr>الشريحة 45</vt:lpstr>
      <vt:lpstr>الشريحة 46</vt:lpstr>
      <vt:lpstr>الشريحة 47</vt:lpstr>
      <vt:lpstr>الشريحة 48</vt:lpstr>
      <vt:lpstr>الشريحة 49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  <vt:lpstr>الشريحة 58</vt:lpstr>
      <vt:lpstr>الشريحة 59</vt:lpstr>
      <vt:lpstr>الشريحة 60</vt:lpstr>
      <vt:lpstr>الشريحة 61</vt:lpstr>
      <vt:lpstr>الشريحة 62</vt:lpstr>
      <vt:lpstr>الشريحة 63</vt:lpstr>
      <vt:lpstr>الشريحة 64</vt:lpstr>
      <vt:lpstr>الشريحة 65</vt:lpstr>
      <vt:lpstr>الشريحة 66</vt:lpstr>
      <vt:lpstr>الشريحة 67</vt:lpstr>
      <vt:lpstr>الشريحة 68</vt:lpstr>
      <vt:lpstr>الشريحة 69</vt:lpstr>
      <vt:lpstr>الشريحة 70</vt:lpstr>
      <vt:lpstr>الشريحة 71</vt:lpstr>
      <vt:lpstr>الشريحة 72</vt:lpstr>
      <vt:lpstr>الشريحة 73</vt:lpstr>
      <vt:lpstr>الشريحة 74</vt:lpstr>
      <vt:lpstr>الشريحة 75</vt:lpstr>
      <vt:lpstr>الشريحة 76</vt:lpstr>
      <vt:lpstr>الشريحة 77</vt:lpstr>
      <vt:lpstr>الشريحة 78</vt:lpstr>
      <vt:lpstr>الشريحة 79</vt:lpstr>
      <vt:lpstr>الشريحة 80</vt:lpstr>
      <vt:lpstr>الشريحة 81</vt:lpstr>
      <vt:lpstr>الشريحة 82</vt:lpstr>
      <vt:lpstr>الشريحة 83</vt:lpstr>
      <vt:lpstr>الشريحة 84</vt:lpstr>
      <vt:lpstr>الشريحة 85</vt:lpstr>
      <vt:lpstr>الشريحة 86</vt:lpstr>
      <vt:lpstr>الشريحة 87</vt:lpstr>
      <vt:lpstr>الشريحة 88</vt:lpstr>
      <vt:lpstr>الشريحة 89</vt:lpstr>
      <vt:lpstr>الشريحة 90</vt:lpstr>
      <vt:lpstr>الشريحة 91</vt:lpstr>
      <vt:lpstr>الشريحة 92</vt:lpstr>
      <vt:lpstr>الشريحة 93</vt:lpstr>
      <vt:lpstr>الشريحة 94</vt:lpstr>
      <vt:lpstr>الشريحة 95</vt:lpstr>
      <vt:lpstr>الشريحة 96</vt:lpstr>
      <vt:lpstr>الشريحة 97</vt:lpstr>
      <vt:lpstr>الشريحة 98</vt:lpstr>
      <vt:lpstr>الشريحة 99</vt:lpstr>
      <vt:lpstr>الشريحة 100</vt:lpstr>
      <vt:lpstr>الشريحة 101</vt:lpstr>
      <vt:lpstr>الشريحة 102</vt:lpstr>
      <vt:lpstr>الشريحة 103</vt:lpstr>
      <vt:lpstr>الشريحة 104</vt:lpstr>
      <vt:lpstr>الشريحة 105</vt:lpstr>
      <vt:lpstr>الشريحة 106</vt:lpstr>
      <vt:lpstr>الشريحة 107</vt:lpstr>
      <vt:lpstr>الشريحة 108</vt:lpstr>
      <vt:lpstr>الشريحة 109</vt:lpstr>
      <vt:lpstr>الشريحة 110</vt:lpstr>
      <vt:lpstr>الشريحة 111</vt:lpstr>
      <vt:lpstr>الشريحة 112</vt:lpstr>
      <vt:lpstr>الشريحة 113</vt:lpstr>
      <vt:lpstr>الشريحة 114</vt:lpstr>
      <vt:lpstr>الشريحة 115</vt:lpstr>
      <vt:lpstr>الشريحة 116</vt:lpstr>
      <vt:lpstr>الشريحة 117</vt:lpstr>
      <vt:lpstr>الشريحة 118</vt:lpstr>
      <vt:lpstr>الشريحة 119</vt:lpstr>
      <vt:lpstr>الشريحة 120</vt:lpstr>
      <vt:lpstr>الشريحة 121</vt:lpstr>
      <vt:lpstr>الشريحة 122</vt:lpstr>
      <vt:lpstr>الشريحة 123</vt:lpstr>
      <vt:lpstr>الشريحة 124</vt:lpstr>
      <vt:lpstr>الشريحة 125</vt:lpstr>
      <vt:lpstr>الشريحة 126</vt:lpstr>
      <vt:lpstr>الشريحة 127</vt:lpstr>
      <vt:lpstr>الشريحة 128</vt:lpstr>
      <vt:lpstr>الشريحة 129</vt:lpstr>
      <vt:lpstr>الشريحة 130</vt:lpstr>
      <vt:lpstr>الشريحة 131</vt:lpstr>
      <vt:lpstr>الشريحة 132</vt:lpstr>
      <vt:lpstr>الشريحة 133</vt:lpstr>
      <vt:lpstr>الشريحة 134</vt:lpstr>
      <vt:lpstr>الشريحة 135</vt:lpstr>
      <vt:lpstr>الشريحة 136</vt:lpstr>
      <vt:lpstr>الشريحة 137</vt:lpstr>
      <vt:lpstr>الشريحة 138</vt:lpstr>
      <vt:lpstr>الشريحة 139</vt:lpstr>
      <vt:lpstr>الشريحة 140</vt:lpstr>
      <vt:lpstr>الشريحة 141</vt:lpstr>
      <vt:lpstr>الشريحة 142</vt:lpstr>
      <vt:lpstr>الشريحة 143</vt:lpstr>
      <vt:lpstr>الشريحة 144</vt:lpstr>
      <vt:lpstr>الشريحة 145</vt:lpstr>
      <vt:lpstr>الشريحة 146</vt:lpstr>
      <vt:lpstr>الشريحة 147</vt:lpstr>
      <vt:lpstr>الشريحة 148</vt:lpstr>
      <vt:lpstr>الشريحة 149</vt:lpstr>
      <vt:lpstr>الشريحة 150</vt:lpstr>
      <vt:lpstr>الشريحة 151</vt:lpstr>
      <vt:lpstr>الشريحة 152</vt:lpstr>
      <vt:lpstr>الشريحة 153</vt:lpstr>
      <vt:lpstr>الشريحة 154</vt:lpstr>
      <vt:lpstr>الشريحة 155</vt:lpstr>
      <vt:lpstr>الشريحة 156</vt:lpstr>
      <vt:lpstr>الشريحة 157</vt:lpstr>
      <vt:lpstr>الشريحة 158</vt:lpstr>
      <vt:lpstr>الشريحة 159</vt:lpstr>
      <vt:lpstr>الشريحة 160</vt:lpstr>
      <vt:lpstr>الشريحة 161</vt:lpstr>
      <vt:lpstr>الشريحة 162</vt:lpstr>
      <vt:lpstr>الشريحة 163</vt:lpstr>
      <vt:lpstr>الشريحة 164</vt:lpstr>
      <vt:lpstr>الشريحة 165</vt:lpstr>
      <vt:lpstr>الشريحة 166</vt:lpstr>
      <vt:lpstr>الشريحة 167</vt:lpstr>
      <vt:lpstr>الشريحة 168</vt:lpstr>
      <vt:lpstr>الشريحة 169</vt:lpstr>
      <vt:lpstr>الشريحة 170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بسم الله الرحمن الرحيم</dc:title>
  <dc:creator>user</dc:creator>
  <cp:lastModifiedBy>Intel</cp:lastModifiedBy>
  <cp:revision>332</cp:revision>
  <dcterms:created xsi:type="dcterms:W3CDTF">2007-04-06T10:29:54Z</dcterms:created>
  <dcterms:modified xsi:type="dcterms:W3CDTF">2012-06-27T00:41:06Z</dcterms:modified>
</cp:coreProperties>
</file>