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99CC"/>
    <a:srgbClr val="9D0B0B"/>
    <a:srgbClr val="E99651"/>
    <a:srgbClr val="0066CC"/>
    <a:srgbClr val="FF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 varScale="1">
        <p:scale>
          <a:sx n="91" d="100"/>
          <a:sy n="91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14/01/33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sarkosa.com/vb/imgcache/24598.imgca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3500430" y="142852"/>
            <a:ext cx="5500726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السلام عليكم ورحمة الله وبركاته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86314" y="1857364"/>
            <a:ext cx="3571900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صباحكم سعادة وتفاؤل </a:t>
            </a:r>
          </a:p>
          <a:p>
            <a:pPr algn="ctr"/>
            <a:endParaRPr lang="ar-SA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أهلا وسهلا بكن في مصلانا الحبيب </a:t>
            </a:r>
          </a:p>
          <a:p>
            <a:pPr algn="ctr"/>
            <a:endParaRPr lang="ar-SA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43372" y="3000372"/>
            <a:ext cx="464347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اليوم بعنوان : جددي حياتك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57752" y="5072074"/>
            <a:ext cx="378621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uk1vg.blu.livefilestore.com/y1pGK-IMyXzIVJjhtGyqbFqgpVlNPX76l3ztkxT2moHKkpZEIIKAt2kYn_sjiZ6HjyNJK6ApLdAx-S2QhwThwa45w/3.jpg?psid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214546" y="0"/>
            <a:ext cx="5143536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دعوة للتفاؤل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85852" y="1500174"/>
            <a:ext cx="7858148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FF0066"/>
                </a:solidFill>
              </a:rPr>
              <a:t>لا تيأسي فباب التوبة مفتوحة  أنصتي إلى هذه الأحاديث</a:t>
            </a:r>
          </a:p>
          <a:p>
            <a:pPr algn="ctr"/>
            <a:r>
              <a:rPr lang="ar-SA" sz="3200" b="1" dirty="0" smtClean="0">
                <a:solidFill>
                  <a:srgbClr val="FF0066"/>
                </a:solidFill>
              </a:rPr>
              <a:t>ولا تيأسي وتفاءلي</a:t>
            </a:r>
          </a:p>
          <a:p>
            <a:endParaRPr lang="ar-SA" sz="3200" b="1" dirty="0" smtClean="0">
              <a:solidFill>
                <a:srgbClr val="FF0066"/>
              </a:solidFill>
            </a:endParaRPr>
          </a:p>
          <a:p>
            <a:endParaRPr lang="ar-SA" sz="3200" b="1" dirty="0" smtClean="0">
              <a:solidFill>
                <a:srgbClr val="FF0066"/>
              </a:solidFill>
            </a:endParaRPr>
          </a:p>
          <a:p>
            <a:pPr algn="ctr"/>
            <a:endParaRPr lang="ar-SA" sz="3200" b="1" dirty="0" smtClean="0">
              <a:solidFill>
                <a:srgbClr val="FF0066"/>
              </a:solidFill>
            </a:endParaRPr>
          </a:p>
          <a:p>
            <a:pPr algn="ctr"/>
            <a:endParaRPr lang="ar-SA" sz="3200" b="1" dirty="0" smtClean="0">
              <a:solidFill>
                <a:srgbClr val="FF0066"/>
              </a:solidFill>
            </a:endParaRPr>
          </a:p>
          <a:p>
            <a:pPr algn="ctr"/>
            <a:endParaRPr lang="ar-SA" sz="3200" b="1" dirty="0" smtClean="0">
              <a:solidFill>
                <a:srgbClr val="FF0066"/>
              </a:solidFill>
            </a:endParaRPr>
          </a:p>
          <a:p>
            <a:pPr algn="ctr"/>
            <a:endParaRPr lang="ar-SA" sz="3200" b="1" dirty="0" smtClean="0">
              <a:solidFill>
                <a:srgbClr val="FF0066"/>
              </a:solidFill>
            </a:endParaRPr>
          </a:p>
          <a:p>
            <a:pPr algn="ctr"/>
            <a:endParaRPr lang="ar-SA" sz="3200" b="1" dirty="0" smtClean="0">
              <a:solidFill>
                <a:srgbClr val="FF0066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FF0066"/>
                </a:solidFill>
              </a:rPr>
              <a:t>  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تستطيع أن ترى الصورة بحجمها الطبيعي بعد الضغط عليه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72000" y="35716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 أبي هريرة - رضي الله عنه - قال : قال النبي - صلى الله عليه وسلم - : يقول الله تعالى : ( أنا عند ظن عبدي بي ، وأنا معه إذا ذكرني ، فإن ذكرني في نفسه ذكرته في نفسي ، وإن ذكرني في ملأ ذكرته في ملأ خير منهم ، وإن تقرب إلي بشبر تقربت إليه ذراعا ، وإن تقرب إلي ذراعا تقربت إليه باعا ، وإن أتاني يمشي أتيته هرولة ) .رواه البخاري و مسلم</a:t>
            </a:r>
            <a:endParaRPr lang="en-US" sz="2800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تستطيع أن ترى الصورة بحجمها الطبيعي بعد الضغط عليه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://www.islamdor.com/vb/images/smilies/sal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419100" cy="276225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714348" y="3357562"/>
            <a:ext cx="7000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9D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/>
              </a:rPr>
              <a:t>عن أنَس بن مالك أن النبي  قال       : «‏ كل ابن آدم خطّاء وخير الخطاءين التوابون »‏ . أخرجه الترمذي (2499) وابن ماجة (4251).</a:t>
            </a:r>
            <a:endParaRPr lang="ar-SA" sz="2800" b="1" dirty="0">
              <a:solidFill>
                <a:srgbClr val="9D0B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تستطيع أن ترى الصورة بحجمها الطبيعي بعد الضغط عليه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42844" y="2142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يقول سبحانه* والذين لا يدعون مع الله إلها أخر ولا يقتلون النفس التي حرم الله إلا بالحق ولا يزنون ومن يفعل ذلك يلق آثاما*68* يضاعف له العذاب يوم القيامة ويخلد فيه مهانا *69* إلا من تاب وآمن وعمل عملا صالحا فأولئك يبدل الله سيئاتهم حسنات وكان الله غفورا رحيما*70 سورة الفرقان</a:t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0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57554" y="3643314"/>
            <a:ext cx="5357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افتخر أيها التائب وارفع راسك فأنت بتوبتك تحيا  حياة العزة والكرامة</a:t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 الله العظيم يفرح فرحا عظيما بتوبة عبده وهو سبحانه الغنى فابشر بفرح الله سبحانه بك</a:t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 الله يحبك أيها التائب فابشر بفرح الله بك قال سبحانه* إن الله يحب التوابين ويحب المتطهرين* سورة البقرة 222</a:t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2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0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monaah.files.wordpress.com/2011/06/d985d8aed8b1d8ac-d987d98ad8a7-d8a7d8b3d8aad98ad982d8b8d988d8a7.png?w=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1"/>
            <a:ext cx="707233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badarahman.com/upload/1217912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احمد\Desktop\♠manoosh ♣\i phone\t593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>
            <a:off x="4572000" y="500042"/>
            <a:ext cx="428628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انتهى العرض مع تمنياتي لكم</a:t>
            </a:r>
          </a:p>
          <a:p>
            <a:pPr algn="ctr"/>
            <a:r>
              <a:rPr lang="ar-SA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بالسعادة في الدنيا </a:t>
            </a:r>
            <a:r>
              <a:rPr lang="ar-SA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والآخرة</a:t>
            </a:r>
            <a:endParaRPr lang="en-US" sz="3600" b="1" dirty="0" smtClean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أختكم :</a:t>
            </a:r>
            <a:r>
              <a:rPr lang="ar-SA" sz="3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أمنية </a:t>
            </a:r>
            <a:endParaRPr lang="en-US" sz="36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786314" y="142852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429124" y="0"/>
            <a:ext cx="471487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☺</a:t>
            </a:r>
            <a:r>
              <a:rPr lang="ar-SA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المقدمة 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♣</a:t>
            </a:r>
            <a:endParaRPr lang="ar-SA" sz="36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3600" dirty="0" smtClean="0">
              <a:solidFill>
                <a:srgbClr val="E99651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E99651"/>
                </a:solidFill>
              </a:rPr>
              <a:t>عندما تكثر الذنوب ،ويبتعد الإنسان عن ربه ،فانه يشعر باليأس ،ويشعر بالوحشة في قلبه ، كل ابن ادم خطاء </a:t>
            </a:r>
          </a:p>
          <a:p>
            <a:pPr algn="ctr"/>
            <a:r>
              <a:rPr lang="ar-SA" sz="3600" b="1" dirty="0" smtClean="0">
                <a:solidFill>
                  <a:srgbClr val="E99651"/>
                </a:solidFill>
              </a:rPr>
              <a:t>ومن رحمة الله بعباده أن جعل لهم التوبة حيث تكفر الذنوب</a:t>
            </a:r>
          </a:p>
          <a:p>
            <a:pPr algn="ctr"/>
            <a:r>
              <a:rPr lang="ar-SA" sz="3600" b="1" dirty="0" smtClean="0">
                <a:solidFill>
                  <a:srgbClr val="E99651"/>
                </a:solidFill>
              </a:rPr>
              <a:t>وتجعل العبد قريب من ربه </a:t>
            </a:r>
          </a:p>
          <a:p>
            <a:pPr algn="ctr"/>
            <a:r>
              <a:rPr lang="ar-SA" sz="3600" b="1" dirty="0" smtClean="0">
                <a:solidFill>
                  <a:srgbClr val="E99651"/>
                </a:solidFill>
              </a:rPr>
              <a:t>وخير الخطاءين التوابين</a:t>
            </a:r>
          </a:p>
          <a:p>
            <a:pPr algn="ctr"/>
            <a:endParaRPr lang="ar-SA" sz="3600" dirty="0" smtClean="0">
              <a:solidFill>
                <a:srgbClr val="E99651"/>
              </a:solidFill>
            </a:endParaRPr>
          </a:p>
          <a:p>
            <a:pPr algn="ctr"/>
            <a:r>
              <a:rPr lang="ar-SA" sz="3600" b="1" u="sng" dirty="0" smtClean="0">
                <a:solidFill>
                  <a:srgbClr val="E99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u="sng" dirty="0">
              <a:solidFill>
                <a:srgbClr val="E99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خلفيات ايفون خلفيات ناعمة وكيو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خلفيات ايفون خلفيات ناعمة وكيو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357686" y="0"/>
            <a:ext cx="47863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سوف أعطيك اليوم مفتاح رائع جدا </a:t>
            </a:r>
          </a:p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سوف تفتحين قلبك تنظرين إلى علاقتك بالله وهل أنت فعلا أديت</a:t>
            </a:r>
          </a:p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 الله عليك أم أنت مقصرة</a:t>
            </a:r>
          </a:p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سوف يكون اسم ه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</a:rPr>
              <a:t>ذ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 المفتاح </a:t>
            </a:r>
          </a:p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مفتاح التوبة</a:t>
            </a:r>
          </a:p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سوف نتعرف اليوم بإذن الله على التوبة وشروطها وأقسامها 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طريق التوب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3214678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357950" y="3143248"/>
            <a:ext cx="278605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E99651"/>
                </a:solidFill>
              </a:rPr>
              <a:t>جددي</a:t>
            </a:r>
            <a:endParaRPr lang="en-US" sz="3200" b="1" dirty="0">
              <a:solidFill>
                <a:srgbClr val="E9965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3143248"/>
            <a:ext cx="314320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E99651"/>
                </a:solidFill>
              </a:rPr>
              <a:t>حياتكِ</a:t>
            </a:r>
            <a:endParaRPr lang="en-US" sz="4000" b="1" dirty="0">
              <a:solidFill>
                <a:srgbClr val="E996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285852" y="0"/>
            <a:ext cx="6929486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8" name="Picture 14" descr="خلفيات لسطح المكتب من تصميم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مستطيل 15"/>
          <p:cNvSpPr/>
          <p:nvPr/>
        </p:nvSpPr>
        <p:spPr>
          <a:xfrm>
            <a:off x="3643306" y="1142984"/>
            <a:ext cx="50006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66"/>
                </a:solidFill>
              </a:rPr>
              <a:t/>
            </a:r>
            <a:br>
              <a:rPr lang="ar-SA" sz="2800" b="1" dirty="0" smtClean="0">
                <a:solidFill>
                  <a:srgbClr val="FF0066"/>
                </a:solidFill>
              </a:rPr>
            </a:br>
            <a:r>
              <a:rPr lang="ar-SA" sz="2800" b="1" dirty="0" smtClean="0">
                <a:solidFill>
                  <a:srgbClr val="FF0066"/>
                </a:solidFill>
              </a:rPr>
              <a:t>][ هَمَسَهْ ][</a:t>
            </a:r>
            <a:br>
              <a:rPr lang="ar-SA" sz="2800" b="1" dirty="0" smtClean="0">
                <a:solidFill>
                  <a:srgbClr val="FF0066"/>
                </a:solidFill>
              </a:rPr>
            </a:br>
            <a:r>
              <a:rPr lang="ar-SA" sz="2800" b="1" dirty="0" smtClean="0">
                <a:solidFill>
                  <a:srgbClr val="FF0066"/>
                </a:solidFill>
              </a:rPr>
              <a:t>إن أقرب الأبواب للوصول إلى الله عز وجل هو باب الذل</a:t>
            </a:r>
            <a:br>
              <a:rPr lang="ar-SA" sz="2800" b="1" dirty="0" smtClean="0">
                <a:solidFill>
                  <a:srgbClr val="FF0066"/>
                </a:solidFill>
              </a:rPr>
            </a:br>
            <a:r>
              <a:rPr lang="ar-SA" sz="2800" b="1" dirty="0" smtClean="0">
                <a:solidFill>
                  <a:srgbClr val="FF0066"/>
                </a:solidFill>
              </a:rPr>
              <a:t>الذي يؤدي إلى أن ينظر الله إلى العبد بعين الرحمة فيجعله من المفلحين،</a:t>
            </a:r>
            <a:br>
              <a:rPr lang="ar-SA" sz="2800" b="1" dirty="0" smtClean="0">
                <a:solidFill>
                  <a:srgbClr val="FF0066"/>
                </a:solidFill>
              </a:rPr>
            </a:br>
            <a:r>
              <a:rPr lang="ar-SA" sz="2800" b="1" dirty="0" smtClean="0">
                <a:solidFill>
                  <a:srgbClr val="FF0066"/>
                </a:solidFill>
              </a:rPr>
              <a:t>ويجعل روحه في خفة ونشاط للعبادة تسمو إلى الملأ الأعلى ، </a:t>
            </a:r>
            <a:br>
              <a:rPr lang="ar-SA" sz="2800" b="1" dirty="0" smtClean="0">
                <a:solidFill>
                  <a:srgbClr val="FF0066"/>
                </a:solidFill>
              </a:rPr>
            </a:br>
            <a:r>
              <a:rPr lang="ar-SA" sz="2800" b="1" dirty="0" smtClean="0">
                <a:solidFill>
                  <a:srgbClr val="FF0066"/>
                </a:solidFill>
              </a:rPr>
              <a:t>بخلاف المعرض على الله الذي ليس له هم إلا كثرة الأكل والشرب</a:t>
            </a:r>
            <a:br>
              <a:rPr lang="ar-SA" sz="2800" b="1" dirty="0" smtClean="0">
                <a:solidFill>
                  <a:srgbClr val="FF0066"/>
                </a:solidFill>
              </a:rPr>
            </a:br>
            <a:r>
              <a:rPr lang="ar-SA" sz="2800" b="1" dirty="0" smtClean="0">
                <a:solidFill>
                  <a:srgbClr val="FF0066"/>
                </a:solidFill>
              </a:rPr>
              <a:t>والنوم فتقل عبادته وتثقل روحه ..</a:t>
            </a:r>
            <a:br>
              <a:rPr lang="ar-SA" sz="2800" b="1" dirty="0" smtClean="0">
                <a:solidFill>
                  <a:srgbClr val="FF0066"/>
                </a:solidFill>
              </a:rPr>
            </a:br>
            <a:endParaRPr lang="en-US" sz="28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entash4.files.wordpress.com/2011/03/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429264"/>
            <a:ext cx="1238250" cy="66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حملة  توبة اكثر من مليون عاص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685800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3428992" y="0"/>
            <a:ext cx="5500726" cy="6357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7418" name="Picture 10" descr="http://3.bp.blogspot.com/_cNz9L9YJa9Y/TLLa9sE5XDI/AAAAAAAAABI/XXVxP6SUPvc/s1600/sa-1393adbe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3214678" y="714356"/>
            <a:ext cx="578647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500562" y="0"/>
            <a:ext cx="45005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cap="none" normalizeH="0" baseline="0" dirty="0" smtClean="0">
                <a:ln>
                  <a:noFill/>
                </a:ln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أفضل</a:t>
            </a:r>
            <a:r>
              <a:rPr kumimoji="0" lang="ar-EG" sz="2400" b="1" i="0" u="sng" cap="none" normalizeH="0" baseline="0" dirty="0" smtClean="0">
                <a:ln>
                  <a:noFill/>
                </a:ln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تعريف للتوبة</a:t>
            </a:r>
            <a:r>
              <a:rPr kumimoji="0" lang="ar-EG" sz="2400" b="1" i="0" u="none" cap="none" normalizeH="0" baseline="0" dirty="0" smtClean="0">
                <a:ln>
                  <a:noFill/>
                </a:ln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ما قاله ابن القيم </a:t>
            </a:r>
            <a:r>
              <a:rPr kumimoji="0" lang="ar-SA" sz="2400" b="1" i="0" u="none" cap="none" normalizeH="0" baseline="0" dirty="0" smtClean="0">
                <a:ln>
                  <a:noFill/>
                </a:ln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رحمه الله - في تعريف التوبة: " فحقيقة التوبة هي الندم على ما سلف منه في الماضي، والإقلاع عنه في الحال، والعزم على ألا يعاوده في المستقبل "</a:t>
            </a:r>
            <a:endParaRPr kumimoji="0" lang="ar-SA" sz="2800" b="0" i="0" u="none" cap="none" normalizeH="0" baseline="0" dirty="0" smtClean="0">
              <a:ln>
                <a:noFill/>
              </a:ln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500562" y="2214554"/>
            <a:ext cx="442909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كيفية التوبة وشروطها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الإقلاع عن الذنب.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الندم على ما فات ويقلع ، فقد قال عليه الصلاة والسلام:(الندم توبة)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286248" y="4180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/>
            </a:r>
            <a:br>
              <a:rPr lang="ar-SA" sz="2400" b="1" dirty="0" smtClean="0">
                <a:solidFill>
                  <a:srgbClr val="00B050"/>
                </a:solidFill>
              </a:rPr>
            </a:br>
            <a:r>
              <a:rPr lang="ar-SA" sz="2400" b="1" dirty="0" smtClean="0">
                <a:solidFill>
                  <a:srgbClr val="00B050"/>
                </a:solidFill>
              </a:rPr>
              <a:t>العزم على عدم العودة:</a:t>
            </a:r>
            <a:br>
              <a:rPr lang="ar-SA" sz="2400" b="1" dirty="0" smtClean="0">
                <a:solidFill>
                  <a:srgbClr val="00B050"/>
                </a:solidFill>
              </a:rPr>
            </a:br>
            <a:r>
              <a:rPr lang="ar-SA" sz="2400" b="1" dirty="0" smtClean="0">
                <a:solidFill>
                  <a:srgbClr val="00B050"/>
                </a:solidFill>
              </a:rPr>
              <a:t>فلا تصح التوبة من عبد ينوي الرجوع إلى الذنب بعد التوبة، وإنما عليه أن يتوب من الذنب وهو يحدث نفسه ألا يعود إليه في المستقبل.</a:t>
            </a:r>
            <a:br>
              <a:rPr lang="ar-SA" sz="2400" b="1" dirty="0" smtClean="0">
                <a:solidFill>
                  <a:srgbClr val="00B050"/>
                </a:solidFill>
              </a:rPr>
            </a:b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ttp://3.bp.blogspot.com/_cNz9L9YJa9Y/TLLa9sE5XDI/AAAAAAAAABI/XXVxP6SUPvc/s1600/sa-1393adbe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4572000" y="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400" b="1" dirty="0" smtClean="0">
                <a:solidFill>
                  <a:srgbClr val="00B0F0"/>
                </a:solidFill>
              </a:rPr>
              <a:t>ردّ المظالم إلى أهلها:</a:t>
            </a:r>
            <a:br>
              <a:rPr lang="ar-SA" sz="2400" b="1" dirty="0" smtClean="0">
                <a:solidFill>
                  <a:srgbClr val="00B0F0"/>
                </a:solidFill>
              </a:rPr>
            </a:br>
            <a:r>
              <a:rPr lang="ar-SA" sz="2400" b="1" dirty="0" smtClean="0">
                <a:solidFill>
                  <a:srgbClr val="00B0F0"/>
                </a:solidFill>
              </a:rPr>
              <a:t>فإن كانت المعصية متعلقة بحقوق الآدميين وجب عليه أن يرد الحقوق إلى أصحابها إذا أراد أن تكون توبته صحيحة مقبولة ؛ لقول الرسول صلى الله عليه وسلم: « من كانت عنده مظلمة لأحد من عرض و شئ فليتحلله منه اليوم قبل ألا يكون دينار ولا درهم، إن كان له عمل صالح أُخذ منه بقدر مظلمته، وإن لم تكن له حسنات أُخذ من سيئات صاحبه فحمل عليه » </a:t>
            </a:r>
            <a:br>
              <a:rPr lang="ar-SA" sz="2400" b="1" dirty="0" smtClean="0">
                <a:solidFill>
                  <a:srgbClr val="00B0F0"/>
                </a:solidFill>
              </a:rPr>
            </a:b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29058" y="3714752"/>
            <a:ext cx="5214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E99651"/>
                </a:solidFill>
              </a:rPr>
              <a:t> أن تصدر في زمن قبولها:</a:t>
            </a:r>
            <a:br>
              <a:rPr lang="ar-SA" sz="2400" b="1" dirty="0" smtClean="0">
                <a:solidFill>
                  <a:srgbClr val="E99651"/>
                </a:solidFill>
              </a:rPr>
            </a:br>
            <a:r>
              <a:rPr lang="ar-SA" sz="2400" b="1" dirty="0" smtClean="0">
                <a:solidFill>
                  <a:srgbClr val="E99651"/>
                </a:solidFill>
              </a:rPr>
              <a:t/>
            </a:r>
            <a:br>
              <a:rPr lang="ar-SA" sz="2400" b="1" dirty="0" smtClean="0">
                <a:solidFill>
                  <a:srgbClr val="E99651"/>
                </a:solidFill>
              </a:rPr>
            </a:br>
            <a:r>
              <a:rPr lang="ar-SA" sz="2400" b="1" dirty="0" smtClean="0">
                <a:solidFill>
                  <a:srgbClr val="E99651"/>
                </a:solidFill>
              </a:rPr>
              <a:t>وهو ما قبل حضور الأجل،وطلوع الشمس من مغربها، وقال صلى الله عليه وسلم: « إن الله يقبل توبة العبد ما لم يغرغر » [رواه أحمد والترمذي وصححه النووي]. وقال: « إن الله يبسط يده بالليل ليتوب مسيء النهار، ويبسط يده بالنهار ليتوب مسيء الليل حتى تطلع الشمس من مغربها » </a:t>
            </a:r>
            <a:br>
              <a:rPr lang="ar-SA" sz="2400" b="1" dirty="0" smtClean="0">
                <a:solidFill>
                  <a:srgbClr val="E99651"/>
                </a:solidFill>
              </a:rPr>
            </a:br>
            <a:endParaRPr lang="en-US" sz="2400" b="1" dirty="0">
              <a:solidFill>
                <a:srgbClr val="E9965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خلفيات اسلاميه لسطح المكتب 2012,صو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مستطيل 7"/>
          <p:cNvSpPr/>
          <p:nvPr/>
        </p:nvSpPr>
        <p:spPr>
          <a:xfrm rot="20801766">
            <a:off x="-859186" y="360000"/>
            <a:ext cx="4429156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FF0066"/>
                </a:solidFill>
              </a:rPr>
              <a:t>لماذا نتوب ؟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428860" y="428604"/>
            <a:ext cx="42862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قال تعالى " وما خلقت الجن والإنس إلا ليعبدون" لا ليعصون ولا ليلعبون فالعاصي ليس بعابد فمعنى تب أي عد إلى أصل خلقتك.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أيضاً نتوب لكي ننال حب الله عز وجل, يقول تعالى: " إن اله يحب التوابين ويحب المتطهرين" البقرة </a:t>
            </a:r>
            <a:r>
              <a:rPr kumimoji="0" lang="ar-EG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222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14546" y="3286124"/>
            <a:ext cx="4500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نتوب لكي نفر من الظلم إلى الصلاح، يقول تعالى: "ومن لم يتب فأولئك هم الظالمون" الحجرات </a:t>
            </a:r>
            <a:r>
              <a:rPr kumimoji="0" lang="ar-EG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071670" y="5657671"/>
            <a:ext cx="47863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نتوب طاعة لأمر الله، قال تعالي في سورة التحريم: " يا أيها الذين آمنوا توبوا إلى الله توبة نصوحاً"</a:t>
            </a:r>
            <a:endParaRPr kumimoji="0" lang="ar-EG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monaah.files.wordpress.com/2011/06/d985d8afd8aed984-d987d98ad8a7-d8a7d8b3d8aad98ad982d8b8d988d8a7.png?w=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72588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417</Words>
  <PresentationFormat>عرض على الشاشة (3:4)‏</PresentationFormat>
  <Paragraphs>53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☻manoosh♥</dc:creator>
  <cp:lastModifiedBy>امنية</cp:lastModifiedBy>
  <cp:revision>25</cp:revision>
  <dcterms:created xsi:type="dcterms:W3CDTF">2011-12-05T13:56:01Z</dcterms:created>
  <dcterms:modified xsi:type="dcterms:W3CDTF">2011-12-09T15:21:36Z</dcterms:modified>
</cp:coreProperties>
</file>