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bin" ContentType="application/vnd.openxmlformats-officedocument.oleObject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2" r:id="rId6"/>
    <p:sldMasterId id="2147483735" r:id="rId7"/>
    <p:sldMasterId id="2147483747" r:id="rId8"/>
    <p:sldMasterId id="2147483759" r:id="rId9"/>
  </p:sldMasterIdLst>
  <p:sldIdLst>
    <p:sldId id="256" r:id="rId10"/>
    <p:sldId id="269" r:id="rId11"/>
    <p:sldId id="273" r:id="rId12"/>
    <p:sldId id="272" r:id="rId13"/>
    <p:sldId id="271" r:id="rId14"/>
    <p:sldId id="274" r:id="rId15"/>
    <p:sldId id="275" r:id="rId16"/>
    <p:sldId id="276" r:id="rId17"/>
    <p:sldId id="277" r:id="rId18"/>
    <p:sldId id="278" r:id="rId19"/>
    <p:sldId id="311" r:id="rId20"/>
    <p:sldId id="313" r:id="rId21"/>
    <p:sldId id="321" r:id="rId22"/>
    <p:sldId id="314" r:id="rId23"/>
    <p:sldId id="326" r:id="rId24"/>
    <p:sldId id="315" r:id="rId25"/>
    <p:sldId id="316" r:id="rId26"/>
    <p:sldId id="323" r:id="rId27"/>
    <p:sldId id="317" r:id="rId28"/>
    <p:sldId id="318" r:id="rId29"/>
    <p:sldId id="319" r:id="rId30"/>
    <p:sldId id="320" r:id="rId31"/>
    <p:sldId id="280" r:id="rId32"/>
    <p:sldId id="322" r:id="rId33"/>
    <p:sldId id="309" r:id="rId34"/>
    <p:sldId id="324" r:id="rId35"/>
    <p:sldId id="327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عنوان، ونص، وقصاصة فن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قصاصة الفنية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D5E9-4317-48BB-BAEA-48078CECF515}" type="datetime1">
              <a:rPr lang="ar-SA"/>
              <a:pPr>
                <a:defRPr/>
              </a:pPr>
              <a:t>01/12/32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7DB8F-4E03-40CD-BD72-382D3BC4E82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عنوان، ونص، وقصاصة فن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قصاصة الفنية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D5E9-4317-48BB-BAEA-48078CECF515}" type="datetime1">
              <a:rPr lang="ar-SA"/>
              <a:pPr>
                <a:defRPr/>
              </a:pPr>
              <a:t>01/12/32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7DB8F-4E03-40CD-BD72-382D3BC4E82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عنوان، ونص، وقصاصة فن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قصاصة الفنية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D5E9-4317-48BB-BAEA-48078CECF515}" type="datetime1">
              <a:rPr lang="ar-SA"/>
              <a:pPr>
                <a:defRPr/>
              </a:pPr>
              <a:t>01/12/32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7DB8F-4E03-40CD-BD72-382D3BC4E82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CFFBC4-0D3F-4DB3-A047-F580D5A872BC}" type="datetimeFigureOut">
              <a:rPr lang="ar-SA" smtClean="0"/>
              <a:pPr/>
              <a:t>01/12/32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D05A71-3BC8-49FB-8FEF-2858974B1FA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nw\Pictures\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200800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3212976"/>
            <a:ext cx="5864696" cy="2590800"/>
          </a:xfrm>
          <a:solidFill>
            <a:schemeClr val="bg1"/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ar-SA" sz="4000" cap="none" dirty="0" smtClean="0">
                <a:solidFill>
                  <a:srgbClr val="FE8637"/>
                </a:solidFill>
                <a:cs typeface="Al-Hadith1" pitchFamily="2" charset="-78"/>
              </a:rPr>
              <a:t>هل للنجاح أسرارا ؟</a:t>
            </a:r>
            <a:br>
              <a:rPr lang="ar-SA" sz="4000" cap="none" dirty="0" smtClean="0">
                <a:solidFill>
                  <a:srgbClr val="FE8637"/>
                </a:solidFill>
                <a:cs typeface="Al-Hadith1" pitchFamily="2" charset="-78"/>
              </a:rPr>
            </a:br>
            <a:r>
              <a:rPr lang="ar-SA" sz="4000" cap="none" dirty="0" smtClean="0">
                <a:solidFill>
                  <a:srgbClr val="FE8637"/>
                </a:solidFill>
                <a:cs typeface="Al-Hadith1" pitchFamily="2" charset="-78"/>
              </a:rPr>
              <a:t/>
            </a:r>
            <a:br>
              <a:rPr lang="ar-SA" sz="4000" cap="none" dirty="0" smtClean="0">
                <a:solidFill>
                  <a:srgbClr val="FE8637"/>
                </a:solidFill>
                <a:cs typeface="Al-Hadith1" pitchFamily="2" charset="-78"/>
              </a:rPr>
            </a:br>
            <a:r>
              <a:rPr lang="ar-SA" sz="4000" dirty="0" smtClean="0">
                <a:solidFill>
                  <a:srgbClr val="FE8637"/>
                </a:solidFill>
                <a:cs typeface="Al-Hadith1" pitchFamily="2" charset="-78"/>
              </a:rPr>
              <a:t>أذكر ما تعرفه من أسرار للنجاح ؟</a:t>
            </a:r>
            <a:endParaRPr lang="en-US" sz="4000" cap="none" dirty="0" smtClean="0">
              <a:solidFill>
                <a:srgbClr val="FE8637"/>
              </a:solidFill>
              <a:cs typeface="Al-Hadith1" pitchFamily="2" charset="-78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0"/>
            <a:ext cx="2081213" cy="1268760"/>
            <a:chOff x="304800" y="228600"/>
            <a:chExt cx="2081212" cy="1460500"/>
          </a:xfrm>
        </p:grpSpPr>
        <p:pic>
          <p:nvPicPr>
            <p:cNvPr id="13318" name="Picture 8" descr="E:\CLIPART\BORDERS\BRDRMISC\BDROC007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381000"/>
              <a:ext cx="2081212" cy="130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2"/>
            <p:cNvSpPr txBox="1">
              <a:spLocks noChangeArrowheads="1"/>
            </p:cNvSpPr>
            <p:nvPr/>
          </p:nvSpPr>
          <p:spPr>
            <a:xfrm>
              <a:off x="533400" y="228600"/>
              <a:ext cx="1400174" cy="1143000"/>
            </a:xfrm>
            <a:prstGeom prst="rect">
              <a:avLst/>
            </a:prstGeom>
          </p:spPr>
          <p:txBody>
            <a:bodyPr anchor="b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ar-SA" sz="2400" cap="small" dirty="0" smtClean="0">
                  <a:solidFill>
                    <a:srgbClr val="FF0000"/>
                  </a:solidFill>
                  <a:latin typeface="+mj-lt"/>
                  <a:ea typeface="+mj-ea"/>
                  <a:cs typeface="K Elham" pitchFamily="2" charset="-78"/>
                </a:rPr>
                <a:t>تمرين فردي</a:t>
              </a:r>
              <a:endParaRPr lang="en-US" sz="2400" cap="small" dirty="0">
                <a:solidFill>
                  <a:srgbClr val="FF0000"/>
                </a:solidFill>
                <a:latin typeface="+mj-lt"/>
                <a:ea typeface="+mj-ea"/>
                <a:cs typeface="K Elham" pitchFamily="2" charset="-78"/>
              </a:endParaRPr>
            </a:p>
          </p:txBody>
        </p:sp>
      </p:grpSp>
      <p:pic>
        <p:nvPicPr>
          <p:cNvPr id="17413" name="Picture 5" descr="C:\Documents and Settings\asus\My Documents\عرض\صور4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916832"/>
            <a:ext cx="2133600" cy="174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802297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807971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الأول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478412" y="30824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حدد إمكاناتك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39552" y="3212976"/>
            <a:ext cx="7704856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خذ ورقة وقلم واكتب كل ما تتقن من مهارات ...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صوت جميل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سرعة حفظ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دم خفيف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ذكاء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رسم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رياضة .</a:t>
            </a:r>
            <a:endParaRPr lang="ar-SA" sz="3200" b="1" dirty="0">
              <a:cs typeface="AL-Mohanad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7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الثاني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060300" y="6682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تعرف على عاداتك السلبية ؟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475656" y="2924944"/>
            <a:ext cx="676875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اكتب كل السلبيات التي تعاني منها ...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كثرة نوم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كسل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عدم رغبة في القراءة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كثير كلام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عدم محافظة على الصلاة 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cs typeface="AL-Mohanad" pitchFamily="2" charset="-78"/>
              </a:rPr>
              <a:t> ألفاظ سيئة ...</a:t>
            </a:r>
            <a:endParaRPr lang="ar-SA" sz="3200" b="1" dirty="0">
              <a:cs typeface="AL-Mohanad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83768" y="620688"/>
            <a:ext cx="6012160" cy="171095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ar-SA" sz="2800" dirty="0" smtClean="0">
                <a:cs typeface="AL-Mohanad Bold" pitchFamily="2" charset="-78"/>
              </a:rPr>
              <a:t>أقسم الطلاب إلى خمس مجموعات ..</a:t>
            </a:r>
          </a:p>
          <a:p>
            <a:pPr eaLnBrk="1" hangingPunct="1">
              <a:lnSpc>
                <a:spcPct val="90000"/>
              </a:lnSpc>
            </a:pPr>
            <a:r>
              <a:rPr lang="ar-SA" sz="2800" dirty="0" smtClean="0">
                <a:cs typeface="AL-Mohanad Bold" pitchFamily="2" charset="-78"/>
              </a:rPr>
              <a:t>أطلب من كل مجموعة كتابة معوقات النجاح .</a:t>
            </a:r>
            <a:endParaRPr lang="en-US" sz="2800" dirty="0" smtClean="0">
              <a:cs typeface="AL-Mohanad Bold" pitchFamily="2" charset="-78"/>
            </a:endParaRPr>
          </a:p>
        </p:txBody>
      </p:sp>
      <p:pic>
        <p:nvPicPr>
          <p:cNvPr id="16387" name="Picture 4" descr="D:\only me\wafa3\no body\Things\brxbxp283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54956"/>
            <a:ext cx="3406775" cy="417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 rot="21363073">
            <a:off x="1117600" y="2728826"/>
            <a:ext cx="2438400" cy="1554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4400" dirty="0" smtClean="0">
                <a:solidFill>
                  <a:schemeClr val="tx1"/>
                </a:solidFill>
                <a:cs typeface="K Elham" pitchFamily="2" charset="-78"/>
              </a:rPr>
              <a:t>تمرين جماعي </a:t>
            </a:r>
            <a:endParaRPr lang="en-US" sz="4400" dirty="0">
              <a:solidFill>
                <a:schemeClr val="tx1"/>
              </a:solidFill>
              <a:cs typeface="K Elham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  <p:bldP spid="81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الثالث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901246" y="618498"/>
            <a:ext cx="3022374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حدد الفرص والمعوقات للنجاح ؟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11560" y="3356992"/>
            <a:ext cx="799288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2800" b="1" dirty="0" smtClean="0">
                <a:cs typeface="AL-Mohanad" pitchFamily="2" charset="-78"/>
              </a:rPr>
              <a:t>اكتب كل شيء ممكن أن يساعدك في النجاح ...</a:t>
            </a:r>
          </a:p>
          <a:p>
            <a:pPr>
              <a:buFont typeface="Arial" pitchFamily="34" charset="0"/>
              <a:buChar char="•"/>
            </a:pPr>
            <a:r>
              <a:rPr lang="ar-SA" sz="2800" b="1" dirty="0" smtClean="0">
                <a:cs typeface="AL-Mohanad" pitchFamily="2" charset="-78"/>
              </a:rPr>
              <a:t>وجود الوالدين .</a:t>
            </a:r>
          </a:p>
          <a:p>
            <a:pPr>
              <a:buFont typeface="Arial" pitchFamily="34" charset="0"/>
              <a:buChar char="•"/>
            </a:pPr>
            <a:r>
              <a:rPr lang="ar-SA" sz="2800" b="1" dirty="0" smtClean="0">
                <a:cs typeface="AL-Mohanad" pitchFamily="2" charset="-78"/>
              </a:rPr>
              <a:t> تعليم الوالدين .</a:t>
            </a:r>
          </a:p>
          <a:p>
            <a:pPr>
              <a:buFont typeface="Arial" pitchFamily="34" charset="0"/>
              <a:buChar char="•"/>
            </a:pPr>
            <a:r>
              <a:rPr lang="ar-SA" sz="2800" b="1" dirty="0" smtClean="0">
                <a:cs typeface="AL-Mohanad" pitchFamily="2" charset="-78"/>
              </a:rPr>
              <a:t> استقرار الأسرة .</a:t>
            </a:r>
          </a:p>
          <a:p>
            <a:pPr>
              <a:buFont typeface="Arial" pitchFamily="34" charset="0"/>
              <a:buChar char="•"/>
            </a:pPr>
            <a:r>
              <a:rPr lang="ar-SA" sz="2800" b="1" dirty="0" smtClean="0">
                <a:cs typeface="AL-Mohanad" pitchFamily="2" charset="-78"/>
              </a:rPr>
              <a:t> توفر طلباتك .</a:t>
            </a:r>
          </a:p>
          <a:p>
            <a:pPr>
              <a:buFont typeface="Arial" pitchFamily="34" charset="0"/>
              <a:buChar char="•"/>
            </a:pPr>
            <a:r>
              <a:rPr lang="ar-SA" sz="2800" b="1" dirty="0" smtClean="0">
                <a:cs typeface="AL-Mohanad" pitchFamily="2" charset="-78"/>
              </a:rPr>
              <a:t>......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ar-SA" sz="4000" b="1" dirty="0" smtClean="0">
                <a:cs typeface="AL-Mohanad" pitchFamily="2" charset="-78"/>
              </a:rPr>
              <a:t>واكتب كل شيء يمنعك من النجاح ...</a:t>
            </a:r>
          </a:p>
          <a:p>
            <a:pPr>
              <a:buFont typeface="Arial" pitchFamily="34" charset="0"/>
              <a:buChar char="•"/>
            </a:pPr>
            <a:r>
              <a:rPr lang="ar-SA" sz="4000" b="1" dirty="0" smtClean="0">
                <a:cs typeface="AL-Mohanad" pitchFamily="2" charset="-78"/>
              </a:rPr>
              <a:t>موت أحد الوالدين .</a:t>
            </a:r>
          </a:p>
          <a:p>
            <a:pPr>
              <a:buFont typeface="Arial" pitchFamily="34" charset="0"/>
              <a:buChar char="•"/>
            </a:pPr>
            <a:r>
              <a:rPr lang="ar-SA" sz="4000" b="1" dirty="0" smtClean="0">
                <a:cs typeface="AL-Mohanad" pitchFamily="2" charset="-78"/>
              </a:rPr>
              <a:t> الشدة في التربية .</a:t>
            </a:r>
          </a:p>
          <a:p>
            <a:pPr>
              <a:buFont typeface="Arial" pitchFamily="34" charset="0"/>
              <a:buChar char="•"/>
            </a:pPr>
            <a:r>
              <a:rPr lang="ar-SA" sz="4000" b="1" dirty="0" smtClean="0">
                <a:cs typeface="AL-Mohanad" pitchFamily="2" charset="-78"/>
              </a:rPr>
              <a:t> مشاكل أسرية ، فقر الأسرة ، رفقة سيئة ...</a:t>
            </a:r>
          </a:p>
          <a:p>
            <a:endParaRPr lang="ar-SA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الرابع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495928" y="13626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لا تأيس !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83568" y="4149080"/>
            <a:ext cx="784887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3200" dirty="0" smtClean="0"/>
              <a:t>لا تأيس .. فاليأس العدو اللدود للنجاح ... نعم قد تفشل في تحقيق بعض أهدافك ، بل وقد تفشل في تحقيقها جميعا .. </a:t>
            </a:r>
          </a:p>
          <a:p>
            <a:pPr>
              <a:buFont typeface="Arial" pitchFamily="34" charset="0"/>
              <a:buChar char="•"/>
            </a:pPr>
            <a:r>
              <a:rPr lang="ar-SA" sz="3200" dirty="0" smtClean="0"/>
              <a:t>فلا تأيس .. فمن رحم الفشل يولد النجاح ... والوحيد الذي لايخطئ هو الذي لا يعمل .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الخامس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495928" y="13626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عزز قدراتك ؟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51520" y="3861048"/>
            <a:ext cx="7992888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3200" dirty="0" smtClean="0"/>
              <a:t>أكتب في جدول :</a:t>
            </a:r>
          </a:p>
          <a:p>
            <a:pPr>
              <a:buFont typeface="Arial" pitchFamily="34" charset="0"/>
              <a:buChar char="•"/>
            </a:pPr>
            <a:r>
              <a:rPr lang="ar-SA" sz="3200" dirty="0" smtClean="0"/>
              <a:t>المهارة ... طريقة تفعليها ... الفترة ..</a:t>
            </a:r>
          </a:p>
          <a:p>
            <a:pPr>
              <a:buFont typeface="Arial" pitchFamily="34" charset="0"/>
              <a:buChar char="•"/>
            </a:pPr>
            <a:r>
              <a:rPr lang="ar-SA" sz="3200" dirty="0" smtClean="0"/>
              <a:t>فن الإلقاء ... الاشتراك في مسابقات المدرسة ... الحصول على دورة تدريبية ، التدريب في البيت .. الفترة شهر ...</a:t>
            </a:r>
            <a:endParaRPr lang="ar-SA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فاصل :</a:t>
            </a:r>
            <a:endParaRPr lang="ar-SA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sz="quarter" idx="1"/>
          </p:nvPr>
        </p:nvSpPr>
        <p:spPr>
          <a:xfrm>
            <a:off x="301752" y="2463152"/>
            <a:ext cx="8503920" cy="3198096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 smtClean="0">
                <a:cs typeface="AL-Mohanad" pitchFamily="2" charset="-78"/>
              </a:rPr>
              <a:t>احفظ الرقم في عشر ثوان ... واكسب جائزة ...</a:t>
            </a:r>
          </a:p>
          <a:p>
            <a:endParaRPr lang="ar-SA" sz="3600" dirty="0" smtClean="0">
              <a:cs typeface="Al-Hadith1" pitchFamily="2" charset="-78"/>
            </a:endParaRPr>
          </a:p>
          <a:p>
            <a:r>
              <a:rPr lang="ar-SA" sz="8000" dirty="0" smtClean="0">
                <a:cs typeface="Al-Hadith1" pitchFamily="2" charset="-78"/>
              </a:rPr>
              <a:t>149162536496481</a:t>
            </a:r>
            <a:endParaRPr lang="ar-SA" sz="8000" dirty="0">
              <a:cs typeface="Al-Hadith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السادس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852388" y="13626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تغلب على عاداتك السلبية ؟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043608" y="4295998"/>
            <a:ext cx="72008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cs typeface="AL-Mohanad" pitchFamily="2" charset="-78"/>
              </a:rPr>
              <a:t>اكتب في جدول العادة التي تعاني منها وطريقة علاجها ..</a:t>
            </a:r>
          </a:p>
          <a:p>
            <a:r>
              <a:rPr lang="ar-SA" sz="3200" dirty="0" smtClean="0">
                <a:cs typeface="AL-Mohanad" pitchFamily="2" charset="-78"/>
              </a:rPr>
              <a:t>كثرة النوم ... تحديد وقت النوم ... أسبوع ..</a:t>
            </a:r>
            <a:endParaRPr lang="ar-SA" sz="3200" dirty="0">
              <a:cs typeface="AL-Mohanad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EAKTHR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7848872" cy="5242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شكل بيضاوي 5"/>
          <p:cNvSpPr/>
          <p:nvPr/>
        </p:nvSpPr>
        <p:spPr>
          <a:xfrm>
            <a:off x="3131840" y="1772816"/>
            <a:ext cx="3672408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cs typeface="AL-Battar" pitchFamily="2" charset="-78"/>
              </a:rPr>
              <a:t>أسرار النجاح العشرة</a:t>
            </a:r>
            <a:endParaRPr lang="ar-SA" sz="6000" b="1" dirty="0">
              <a:cs typeface="AL-Batt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السابع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495928" y="13626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أكتب أهدافك .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475656" y="4295998"/>
            <a:ext cx="67687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هل تعلم كيف تحقق النجاح ؟</a:t>
            </a:r>
            <a:endParaRPr lang="ar-SA" sz="32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1403648" y="5229200"/>
            <a:ext cx="676875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اكتب لنفسك ثلاثة أهداف تريد تحقيقها بعد تخرجك من المتوسطة ؟</a:t>
            </a:r>
            <a:endParaRPr lang="ar-SA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615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الثامن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495928" y="13626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ضع خطة لتلك الأهداف .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475656" y="4295998"/>
            <a:ext cx="676875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ضع كل هدف في ورقة واكتب حوله كل الوسائل المساعدة على تحقيقه ...</a:t>
            </a:r>
            <a:endParaRPr lang="ar-SA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 rot="21363073">
            <a:off x="1117600" y="2249488"/>
            <a:ext cx="2438400" cy="1554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4400" dirty="0" smtClean="0">
                <a:solidFill>
                  <a:srgbClr val="FF0000"/>
                </a:solidFill>
                <a:cs typeface="K Elham" pitchFamily="2" charset="-78"/>
              </a:rPr>
              <a:t>تمرين جماعي </a:t>
            </a:r>
            <a:endParaRPr lang="en-US" sz="4400" dirty="0">
              <a:solidFill>
                <a:srgbClr val="FF0000"/>
              </a:solidFill>
              <a:cs typeface="K Elham" pitchFamily="2" charset="-78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24336" y="1628800"/>
            <a:ext cx="5796136" cy="171095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ar-SA" sz="2800" dirty="0" smtClean="0">
                <a:cs typeface="AL-Mohanad Bold" pitchFamily="2" charset="-78"/>
              </a:rPr>
              <a:t>كل مجموعة تختر هدفا ... وتضع آلية لتحقيقه .</a:t>
            </a:r>
            <a:endParaRPr lang="en-US" sz="2800" dirty="0" smtClean="0">
              <a:cs typeface="AL-Mohanad Bold" pitchFamily="2" charset="-78"/>
            </a:endParaRPr>
          </a:p>
        </p:txBody>
      </p:sp>
      <p:pic>
        <p:nvPicPr>
          <p:cNvPr id="16387" name="Picture 4" descr="D:\only me\wafa3\no body\Things\brxbxp283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26964"/>
            <a:ext cx="34067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ربع نص 4"/>
          <p:cNvSpPr txBox="1"/>
          <p:nvPr/>
        </p:nvSpPr>
        <p:spPr>
          <a:xfrm>
            <a:off x="1187624" y="3132257"/>
            <a:ext cx="20882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تمرين جماعي 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2560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838200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663955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التاسع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495928" y="1362683"/>
            <a:ext cx="2572840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 زد ثقتك بنفسك .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39552" y="3645024"/>
            <a:ext cx="7704856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2800" dirty="0" smtClean="0">
                <a:cs typeface="AL-Mohanad" pitchFamily="2" charset="-78"/>
              </a:rPr>
              <a:t>اكتب خمسة إنجازات تفتخر بها في حياتك ...</a:t>
            </a:r>
          </a:p>
          <a:p>
            <a:pPr>
              <a:buFont typeface="Arial" pitchFamily="34" charset="0"/>
              <a:buChar char="•"/>
            </a:pPr>
            <a:r>
              <a:rPr lang="ar-SA" sz="2800" dirty="0" smtClean="0">
                <a:cs typeface="AL-Mohanad" pitchFamily="2" charset="-78"/>
              </a:rPr>
              <a:t>حفظ قرآن.</a:t>
            </a:r>
          </a:p>
          <a:p>
            <a:pPr>
              <a:buFont typeface="Arial" pitchFamily="34" charset="0"/>
              <a:buChar char="•"/>
            </a:pPr>
            <a:r>
              <a:rPr lang="ar-SA" sz="2800" dirty="0" smtClean="0">
                <a:cs typeface="AL-Mohanad" pitchFamily="2" charset="-78"/>
              </a:rPr>
              <a:t> مداومة على صلاة أو صيام .</a:t>
            </a:r>
          </a:p>
          <a:p>
            <a:pPr>
              <a:buFont typeface="Arial" pitchFamily="34" charset="0"/>
              <a:buChar char="•"/>
            </a:pPr>
            <a:r>
              <a:rPr lang="ar-SA" sz="2800" dirty="0" smtClean="0">
                <a:cs typeface="AL-Mohanad" pitchFamily="2" charset="-78"/>
              </a:rPr>
              <a:t> عدم عصيان الوالدين ولو مرة واحدة .</a:t>
            </a:r>
          </a:p>
          <a:p>
            <a:pPr>
              <a:buFont typeface="Arial" pitchFamily="34" charset="0"/>
              <a:buChar char="•"/>
            </a:pPr>
            <a:r>
              <a:rPr lang="ar-SA" sz="2800" dirty="0" smtClean="0">
                <a:cs typeface="AL-Mohanad" pitchFamily="2" charset="-78"/>
              </a:rPr>
              <a:t> الحصول على ترتيب في المدرسة ...</a:t>
            </a:r>
          </a:p>
          <a:p>
            <a:pPr>
              <a:buFont typeface="Arial" pitchFamily="34" charset="0"/>
              <a:buChar char="•"/>
            </a:pPr>
            <a:endParaRPr lang="ar-SA" sz="2400" dirty="0" smtClean="0">
              <a:cs typeface="AL-Mohanad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ar-SA" sz="2800" dirty="0" smtClean="0">
                <a:cs typeface="Al-Hadith1" pitchFamily="2" charset="-78"/>
              </a:rPr>
              <a:t>إذا أنت قادر على تحقيق المزيد من النجاحات ...</a:t>
            </a:r>
            <a:endParaRPr lang="ar-SA" sz="2800" dirty="0">
              <a:cs typeface="Al-Hadith1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730289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735963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السر العاشر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340447">
            <a:off x="1190455" y="1347545"/>
            <a:ext cx="2879063" cy="3096472"/>
          </a:xfrm>
          <a:prstGeom prst="rect">
            <a:avLst/>
          </a:prstGeom>
          <a:scene3d>
            <a:camera prst="isometricTop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L-Mohanad Bold" pitchFamily="2" charset="-78"/>
              </a:rPr>
              <a:t>الاستعانة بالله .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L-Mohanad Bold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55576" y="4295998"/>
            <a:ext cx="748883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3200" dirty="0" smtClean="0"/>
              <a:t>فهي أعظم أسرار النجاح.</a:t>
            </a:r>
          </a:p>
          <a:p>
            <a:pPr>
              <a:buFont typeface="Arial" pitchFamily="34" charset="0"/>
              <a:buChar char="•"/>
            </a:pPr>
            <a:r>
              <a:rPr lang="ar-SA" sz="3200" dirty="0" smtClean="0"/>
              <a:t>دائما اطلب من الله التوفيق والنجاح والعون .</a:t>
            </a:r>
          </a:p>
          <a:p>
            <a:pPr>
              <a:buFont typeface="Arial" pitchFamily="34" charset="0"/>
              <a:buChar char="•"/>
            </a:pPr>
            <a:r>
              <a:rPr lang="ar-SA" sz="3200" dirty="0" smtClean="0"/>
              <a:t> أكثر من الدعاء عند كل عمل .</a:t>
            </a:r>
          </a:p>
          <a:p>
            <a:pPr>
              <a:buFont typeface="Arial" pitchFamily="34" charset="0"/>
              <a:buChar char="•"/>
            </a:pPr>
            <a:r>
              <a:rPr lang="ar-SA" sz="3200" dirty="0" smtClean="0"/>
              <a:t>واطلب من والديك الدعاء وستجد الله معك .</a:t>
            </a:r>
            <a:endParaRPr lang="ar-SA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Documents and Settings\asus\My Documents\عرض\صور4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766192"/>
            <a:ext cx="21859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rot="684683">
            <a:off x="5638560" y="1411826"/>
            <a:ext cx="1593850" cy="14779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tx1"/>
                </a:solidFill>
                <a:cs typeface="K Elham" pitchFamily="2" charset="-78"/>
              </a:rPr>
              <a:t>وأخيرا</a:t>
            </a:r>
            <a:endParaRPr lang="en-US" sz="3600" dirty="0">
              <a:solidFill>
                <a:schemeClr val="tx1"/>
              </a:solidFill>
              <a:cs typeface="K Elham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39552" y="3429000"/>
            <a:ext cx="792088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ar-SA" sz="3200" dirty="0" smtClean="0">
                <a:cs typeface="AL-Mohanad" pitchFamily="2" charset="-78"/>
              </a:rPr>
              <a:t>أنت أعرف الناس بنفسك .. وكيف تحقق أحلامها .</a:t>
            </a:r>
          </a:p>
          <a:p>
            <a:pPr algn="just">
              <a:buFont typeface="Arial" pitchFamily="34" charset="0"/>
              <a:buChar char="•"/>
            </a:pPr>
            <a:r>
              <a:rPr lang="ar-SA" sz="3200" dirty="0" smtClean="0">
                <a:cs typeface="AL-Mohanad" pitchFamily="2" charset="-78"/>
              </a:rPr>
              <a:t>قراراتك وليس ظروفك هي التي تحدد مصيرك .</a:t>
            </a:r>
          </a:p>
          <a:p>
            <a:pPr algn="just">
              <a:buFont typeface="Arial" pitchFamily="34" charset="0"/>
              <a:buChar char="•"/>
            </a:pPr>
            <a:r>
              <a:rPr lang="ar-SA" sz="3200" dirty="0" smtClean="0">
                <a:cs typeface="AL-Mohanad" pitchFamily="2" charset="-78"/>
              </a:rPr>
              <a:t>هل تعرف ناجحين في المجتمع ؟ ما الذي يميزهم عنك ؟</a:t>
            </a:r>
          </a:p>
          <a:p>
            <a:pPr algn="just">
              <a:buFont typeface="Arial" pitchFamily="34" charset="0"/>
              <a:buChar char="•"/>
            </a:pPr>
            <a:r>
              <a:rPr lang="ar-SA" sz="3200" dirty="0" smtClean="0">
                <a:cs typeface="AL-Mohanad" pitchFamily="2" charset="-78"/>
              </a:rPr>
              <a:t>أنا واثق أنك مثلهم إن لم تكن أفضل منهم .</a:t>
            </a:r>
            <a:endParaRPr lang="ar-SA" sz="3200" dirty="0">
              <a:cs typeface="AL-Mohanad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2705464"/>
            <a:ext cx="8229600" cy="2451728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cs typeface="AL-Mohanad" pitchFamily="2" charset="-78"/>
              </a:rPr>
              <a:t>نشكر لكم حسن الاستماع والإنصات ...</a:t>
            </a:r>
          </a:p>
          <a:p>
            <a:pPr algn="ctr"/>
            <a:r>
              <a:rPr lang="ar-SA" sz="4400" b="1" dirty="0" smtClean="0">
                <a:cs typeface="AL-Mohanad" pitchFamily="2" charset="-78"/>
              </a:rPr>
              <a:t>والسلام عليكم ورحمة الله وبركاته .</a:t>
            </a:r>
          </a:p>
          <a:p>
            <a:pPr algn="ctr"/>
            <a:endParaRPr lang="ar-SA" sz="4400" b="1" dirty="0">
              <a:cs typeface="AL-Mohana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أحمد محمد الخالدي .</a:t>
            </a:r>
          </a:p>
          <a:p>
            <a:r>
              <a:rPr lang="ar-SA" dirty="0" smtClean="0"/>
              <a:t>0598344708	</a:t>
            </a:r>
          </a:p>
          <a:p>
            <a:r>
              <a:rPr lang="en-US" smtClean="0"/>
              <a:t>alkhaldi558@gmail.com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للتواصل :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قبل الانطلاق ...</a:t>
            </a:r>
          </a:p>
        </p:txBody>
      </p:sp>
      <p:pic>
        <p:nvPicPr>
          <p:cNvPr id="6" name="Picture 4" descr="Photot1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45" t="5194" r="8432" b="6792"/>
          <a:stretch>
            <a:fillRect/>
          </a:stretch>
        </p:blipFill>
        <p:spPr>
          <a:xfrm>
            <a:off x="1979712" y="548680"/>
            <a:ext cx="3357563" cy="4714875"/>
          </a:xfrm>
          <a:noFill/>
        </p:spPr>
      </p:pic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B4DF26-67F9-4259-A011-4C9ACB68F9DD}" type="datetime1">
              <a:rPr lang="ar-SA" smtClean="0"/>
              <a:pPr>
                <a:defRPr/>
              </a:pPr>
              <a:t>01/12/32</a:t>
            </a:fld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86661-DE24-4613-B16B-9B5C8B036C4E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F1D76-9250-4DE6-AB04-001FD6FE70E3}" type="datetime1">
              <a:rPr lang="ar-SA"/>
              <a:pPr>
                <a:defRPr/>
              </a:pPr>
              <a:t>01/12/32</a:t>
            </a:fld>
            <a:endParaRPr lang="en-US"/>
          </a:p>
        </p:txBody>
      </p:sp>
      <p:sp>
        <p:nvSpPr>
          <p:cNvPr id="10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78DAF-9861-462F-BA93-4F40CD0EF769}" type="slidenum">
              <a:rPr lang="ar-SA"/>
              <a:pPr>
                <a:defRPr/>
              </a:pPr>
              <a:t>4</a:t>
            </a:fld>
            <a:endParaRPr lang="en-US"/>
          </a:p>
        </p:txBody>
      </p:sp>
      <p:sp>
        <p:nvSpPr>
          <p:cNvPr id="821251" name="AutoShape 3"/>
          <p:cNvSpPr>
            <a:spLocks noChangeArrowheads="1"/>
          </p:cNvSpPr>
          <p:nvPr/>
        </p:nvSpPr>
        <p:spPr bwMode="auto">
          <a:xfrm>
            <a:off x="2771800" y="4653136"/>
            <a:ext cx="3505200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3300"/>
            </a:solidFill>
            <a:round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ar-SA" sz="6000">
                <a:cs typeface="AL-Mateen" pitchFamily="2" charset="-78"/>
              </a:rPr>
              <a:t>ت</a:t>
            </a:r>
            <a:r>
              <a:rPr lang="ar-BH" sz="6000">
                <a:cs typeface="AL-Mateen" pitchFamily="2" charset="-78"/>
              </a:rPr>
              <a:t>ناقش بحرية</a:t>
            </a:r>
            <a:r>
              <a:rPr lang="ar-EG" sz="6000">
                <a:cs typeface="AL-Mateen" pitchFamily="2" charset="-78"/>
              </a:rPr>
              <a:t> .</a:t>
            </a:r>
            <a:endParaRPr lang="en-US" sz="6000">
              <a:cs typeface="AL-Mateen" pitchFamily="2" charset="-78"/>
            </a:endParaRPr>
          </a:p>
        </p:txBody>
      </p:sp>
      <p:sp>
        <p:nvSpPr>
          <p:cNvPr id="821252" name="AutoShape 4"/>
          <p:cNvSpPr>
            <a:spLocks noChangeArrowheads="1"/>
          </p:cNvSpPr>
          <p:nvPr/>
        </p:nvSpPr>
        <p:spPr bwMode="auto">
          <a:xfrm>
            <a:off x="5076056" y="2637085"/>
            <a:ext cx="3505200" cy="12239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3300"/>
            </a:solidFill>
            <a:round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ar-BH" sz="6000" b="0">
                <a:cs typeface="AL-Mateen" pitchFamily="2" charset="-78"/>
              </a:rPr>
              <a:t>تستمع بوعي</a:t>
            </a:r>
            <a:r>
              <a:rPr lang="ar-EG" sz="6000" b="0">
                <a:cs typeface="AL-Mateen" pitchFamily="2" charset="-78"/>
              </a:rPr>
              <a:t> .</a:t>
            </a:r>
            <a:endParaRPr lang="en-US" sz="6000" b="0">
              <a:cs typeface="AL-Mateen" pitchFamily="2" charset="-78"/>
            </a:endParaRPr>
          </a:p>
        </p:txBody>
      </p:sp>
      <p:sp>
        <p:nvSpPr>
          <p:cNvPr id="821259" name="AutoShape 11"/>
          <p:cNvSpPr>
            <a:spLocks noChangeArrowheads="1"/>
          </p:cNvSpPr>
          <p:nvPr/>
        </p:nvSpPr>
        <p:spPr bwMode="auto">
          <a:xfrm>
            <a:off x="2411760" y="836712"/>
            <a:ext cx="4495800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3300"/>
            </a:solidFill>
            <a:round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ar-SA" sz="8000">
                <a:solidFill>
                  <a:srgbClr val="FF3300"/>
                </a:solidFill>
                <a:cs typeface="AL-Mateen" pitchFamily="2" charset="-78"/>
              </a:rPr>
              <a:t>نأمل منك أن  </a:t>
            </a:r>
            <a:endParaRPr lang="en-US" sz="8000">
              <a:solidFill>
                <a:srgbClr val="FF3300"/>
              </a:solidFill>
              <a:cs typeface="AL-Mateen" pitchFamily="2" charset="-78"/>
            </a:endParaRPr>
          </a:p>
        </p:txBody>
      </p:sp>
      <p:sp>
        <p:nvSpPr>
          <p:cNvPr id="821260" name="AutoShape 12"/>
          <p:cNvSpPr>
            <a:spLocks noChangeArrowheads="1"/>
          </p:cNvSpPr>
          <p:nvPr/>
        </p:nvSpPr>
        <p:spPr bwMode="auto">
          <a:xfrm>
            <a:off x="971600" y="2636912"/>
            <a:ext cx="3505200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FF3300"/>
            </a:solidFill>
            <a:round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ar-SA" sz="5400">
              <a:cs typeface="AL-Mateen" pitchFamily="2" charset="-78"/>
            </a:endParaRPr>
          </a:p>
          <a:p>
            <a:pPr algn="ctr" eaLnBrk="1" hangingPunct="1">
              <a:defRPr/>
            </a:pPr>
            <a:r>
              <a:rPr lang="ar-SA" sz="5400">
                <a:cs typeface="AL-Mateen" pitchFamily="2" charset="-78"/>
              </a:rPr>
              <a:t>ت</a:t>
            </a:r>
            <a:r>
              <a:rPr lang="ar-BH" sz="5400">
                <a:cs typeface="AL-Mateen" pitchFamily="2" charset="-78"/>
              </a:rPr>
              <a:t>شارك بإبداع</a:t>
            </a:r>
            <a:r>
              <a:rPr lang="ar-EG" sz="5400">
                <a:cs typeface="AL-Mateen" pitchFamily="2" charset="-78"/>
              </a:rPr>
              <a:t> .</a:t>
            </a:r>
            <a:endParaRPr lang="en-US" sz="5400">
              <a:cs typeface="AL-Mateen" pitchFamily="2" charset="-78"/>
            </a:endParaRPr>
          </a:p>
          <a:p>
            <a:pPr algn="ctr">
              <a:defRPr/>
            </a:pPr>
            <a:endParaRPr lang="en-US" sz="5400">
              <a:cs typeface="AL-Mateen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2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82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2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1" grpId="0" animBg="1"/>
      <p:bldP spid="821252" grpId="0" animBg="1"/>
      <p:bldP spid="821259" grpId="0" animBg="1"/>
      <p:bldP spid="8212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3968" y="764704"/>
            <a:ext cx="4251003" cy="762000"/>
          </a:xfrm>
          <a:prstGeom prst="rect">
            <a:avLst/>
          </a:prstGeom>
        </p:spPr>
        <p:txBody>
          <a:bodyPr vert="horz" rtlCol="0" anchor="ctr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5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AL-Battar" pitchFamily="2" charset="-78"/>
              </a:rPr>
              <a:t>تمرين استهلالي :</a:t>
            </a:r>
            <a:endParaRPr kumimoji="0" lang="en-US" altLang="en-US" sz="51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AL-Battar" pitchFamily="2" charset="-7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536" y="2060848"/>
            <a:ext cx="79186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ar-SA" sz="7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L-Mateen" pitchFamily="2" charset="-78"/>
              </a:rPr>
              <a:t>تخيل أنك ربحت مليون ريال ... كيف ستستثمر هذا المبلغ 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0263" y="603250"/>
            <a:ext cx="7054850" cy="1312863"/>
          </a:xfrm>
          <a:noFill/>
        </p:spPr>
        <p:txBody>
          <a:bodyPr/>
          <a:lstStyle/>
          <a:p>
            <a:pPr eaLnBrk="1" hangingPunct="1"/>
            <a:r>
              <a:rPr lang="ar-SA" sz="6600" dirty="0" smtClean="0">
                <a:cs typeface="AL-Hor" pitchFamily="2" charset="-78"/>
              </a:rPr>
              <a:t>ماذا  تتوقع من هذه الدورة ؟</a:t>
            </a:r>
            <a:endParaRPr lang="en-US" sz="6600" dirty="0" smtClean="0">
              <a:cs typeface="AL-Hor" pitchFamily="2" charset="-78"/>
            </a:endParaRPr>
          </a:p>
        </p:txBody>
      </p:sp>
      <p:graphicFrame>
        <p:nvGraphicFramePr>
          <p:cNvPr id="699396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179388" y="2470150"/>
          <a:ext cx="1296987" cy="1846263"/>
        </p:xfrm>
        <a:graphic>
          <a:graphicData uri="http://schemas.openxmlformats.org/presentationml/2006/ole">
            <p:oleObj spid="_x0000_s2050" name="Clip" r:id="rId3" imgW="3848040" imgH="5478120" progId="">
              <p:embed/>
            </p:oleObj>
          </a:graphicData>
        </a:graphic>
      </p:graphicFrame>
      <p:sp>
        <p:nvSpPr>
          <p:cNvPr id="4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3C60A1-63A6-449D-ABE3-41885102D8D8}" type="datetime1">
              <a:rPr lang="ar-SA"/>
              <a:pPr>
                <a:defRPr/>
              </a:pPr>
              <a:t>01/12/32</a:t>
            </a:fld>
            <a:endParaRPr lang="en-US"/>
          </a:p>
        </p:txBody>
      </p:sp>
      <p:sp>
        <p:nvSpPr>
          <p:cNvPr id="6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969C2-932A-4272-A3CA-396BD27D9834}" type="slidenum">
              <a:rPr lang="ar-SA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43608" y="1772816"/>
            <a:ext cx="7702922" cy="3456384"/>
          </a:xfrm>
          <a:prstGeom prst="rect">
            <a:avLst/>
          </a:prstGeom>
          <a:noFill/>
        </p:spPr>
        <p:txBody>
          <a:bodyPr vert="horz">
            <a:normAutofit fontScale="55000" lnSpcReduction="20000"/>
          </a:bodyPr>
          <a:lstStyle/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ar-SA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L-Hor" pitchFamily="2" charset="-78"/>
              </a:rPr>
              <a:t>ما هو النجاح ؟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ar-SA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L-Hor" pitchFamily="2" charset="-78"/>
              </a:rPr>
              <a:t>هل للنجاح أسرار</a:t>
            </a:r>
            <a:r>
              <a:rPr lang="ar-SA" sz="6600" dirty="0" smtClean="0">
                <a:cs typeface="AL-Hor" pitchFamily="2" charset="-78"/>
              </a:rPr>
              <a:t>؟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6600" dirty="0" smtClean="0">
                <a:cs typeface="AL-Hor" pitchFamily="2" charset="-78"/>
              </a:rPr>
              <a:t>ما هو أول سر للنجاح ؟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ar-SA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L-Hor" pitchFamily="2" charset="-78"/>
              </a:rPr>
              <a:t>هل يمكن تحقيق النجاح دون تلك الأسرا ر ؟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ar-SA" sz="6600" dirty="0" smtClean="0">
                <a:cs typeface="AL-Hor" pitchFamily="2" charset="-78"/>
              </a:rPr>
              <a:t>هل سمعت عن بعض الناجحين ؟وكيف حققوا تلك النجاحات .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ar-SA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L-Hor" pitchFamily="2" charset="-78"/>
              </a:rPr>
              <a:t>هذا ما ستعرفه في هذه الدورة ...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L-Hor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9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69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5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755576" y="2204864"/>
            <a:ext cx="7702624" cy="1888232"/>
          </a:xfrm>
        </p:spPr>
        <p:txBody>
          <a:bodyPr>
            <a:normAutofit fontScale="92500"/>
          </a:bodyPr>
          <a:lstStyle/>
          <a:p>
            <a:r>
              <a:rPr lang="ar-SA" sz="9600" dirty="0" smtClean="0">
                <a:solidFill>
                  <a:srgbClr val="7030A0"/>
                </a:solidFill>
                <a:cs typeface="AL-Mateen" pitchFamily="2" charset="-78"/>
              </a:rPr>
              <a:t>أسرار النجاح العشرة ؟</a:t>
            </a:r>
            <a:endParaRPr lang="ar-SA" sz="9600" dirty="0">
              <a:cs typeface="AL-Mate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2160" y="332656"/>
            <a:ext cx="2952328" cy="6480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 Elham" pitchFamily="2" charset="-78"/>
              </a:rPr>
              <a:t>عصف ذهني..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K Elham" pitchFamily="2" charset="-78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67744" y="1828800"/>
            <a:ext cx="6266656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ar-SA" sz="5400" dirty="0" smtClean="0">
                <a:cs typeface="AL-Mohanad Bold" pitchFamily="2" charset="-78"/>
              </a:rPr>
              <a:t>اكتب تعريفا للنجاح ...</a:t>
            </a:r>
          </a:p>
        </p:txBody>
      </p:sp>
      <p:pic>
        <p:nvPicPr>
          <p:cNvPr id="10243" name="Picture 4" descr="C:\Documents and Settings\asus\My Documents\عرض\صور4\GOVT0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84984"/>
            <a:ext cx="2667000" cy="255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133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3539480"/>
            <a:ext cx="4876800" cy="1689720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ar-SA" sz="3200" dirty="0" smtClean="0">
                <a:cs typeface="AL-Mohanad Bold" pitchFamily="2" charset="-78"/>
              </a:rPr>
              <a:t>النجاح هو ..</a:t>
            </a:r>
          </a:p>
          <a:p>
            <a:pPr eaLnBrk="1" hangingPunct="1">
              <a:buFont typeface="Wingdings" pitchFamily="2" charset="2"/>
              <a:buNone/>
            </a:pPr>
            <a:r>
              <a:rPr lang="ar-SA" sz="3200" dirty="0" smtClean="0">
                <a:cs typeface="AL-Mohanad Bold" pitchFamily="2" charset="-78"/>
              </a:rPr>
              <a:t>تحقيق ماتتمنى وتحلم به من خير .</a:t>
            </a:r>
            <a:endParaRPr lang="en-US" sz="3200" dirty="0" smtClean="0">
              <a:cs typeface="AL-Mohanad Bold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 rot="21190213">
            <a:off x="1613784" y="525819"/>
            <a:ext cx="1999265" cy="923330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K Elham" pitchFamily="2" charset="-78"/>
              </a:rPr>
              <a:t>النجاح ...</a:t>
            </a:r>
            <a:endParaRPr lang="ar-S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K Elham" pitchFamily="2" charset="-78"/>
            </a:endParaRPr>
          </a:p>
        </p:txBody>
      </p:sp>
      <p:pic>
        <p:nvPicPr>
          <p:cNvPr id="12292" name="Picture 4" descr="C:\Documents and Settings\asus\My Documents\عرض\صور4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81000"/>
            <a:ext cx="31527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</TotalTime>
  <Words>578</Words>
  <Application>Microsoft Office PowerPoint</Application>
  <PresentationFormat>عرض على الشاشة (3:4)‏</PresentationFormat>
  <Paragraphs>116</Paragraphs>
  <Slides>27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9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7" baseType="lpstr">
      <vt:lpstr>ملتقى</vt:lpstr>
      <vt:lpstr>تدفق</vt:lpstr>
      <vt:lpstr>انقلاب</vt:lpstr>
      <vt:lpstr>حضري</vt:lpstr>
      <vt:lpstr>1_حضري</vt:lpstr>
      <vt:lpstr>مدني</vt:lpstr>
      <vt:lpstr>ألوان متوسطة</vt:lpstr>
      <vt:lpstr>موازنة</vt:lpstr>
      <vt:lpstr>1_انقلاب</vt:lpstr>
      <vt:lpstr>Clip</vt:lpstr>
      <vt:lpstr>الشريحة 1</vt:lpstr>
      <vt:lpstr>الشريحة 2</vt:lpstr>
      <vt:lpstr>قبل الانطلاق ...</vt:lpstr>
      <vt:lpstr>الشريحة 4</vt:lpstr>
      <vt:lpstr>الشريحة 5</vt:lpstr>
      <vt:lpstr>الشريحة 6</vt:lpstr>
      <vt:lpstr>الشريحة 7</vt:lpstr>
      <vt:lpstr>عصف ذهني..</vt:lpstr>
      <vt:lpstr>الشريحة 9</vt:lpstr>
      <vt:lpstr>هل للنجاح أسرارا ؟  أذكر ما تعرفه من أسرار للنجاح ؟</vt:lpstr>
      <vt:lpstr>السر الأول</vt:lpstr>
      <vt:lpstr>السر الثاني</vt:lpstr>
      <vt:lpstr>تمرين جماعي </vt:lpstr>
      <vt:lpstr>السر الثالث</vt:lpstr>
      <vt:lpstr>الشريحة 15</vt:lpstr>
      <vt:lpstr>السر الرابع</vt:lpstr>
      <vt:lpstr>السر الخامس</vt:lpstr>
      <vt:lpstr>فاصل :</vt:lpstr>
      <vt:lpstr>السر السادس</vt:lpstr>
      <vt:lpstr>السر السابع</vt:lpstr>
      <vt:lpstr>السر الثامن</vt:lpstr>
      <vt:lpstr>تمرين جماعي </vt:lpstr>
      <vt:lpstr>السر التاسع</vt:lpstr>
      <vt:lpstr>السر العاشر</vt:lpstr>
      <vt:lpstr>وأخيرا</vt:lpstr>
      <vt:lpstr>الشريحة 26</vt:lpstr>
      <vt:lpstr>للتواصل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nw</dc:creator>
  <cp:lastModifiedBy>nw</cp:lastModifiedBy>
  <cp:revision>44</cp:revision>
  <dcterms:created xsi:type="dcterms:W3CDTF">2011-04-23T13:57:11Z</dcterms:created>
  <dcterms:modified xsi:type="dcterms:W3CDTF">2011-10-28T18:20:49Z</dcterms:modified>
</cp:coreProperties>
</file>