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057F"/>
    <a:srgbClr val="3333CC"/>
    <a:srgbClr val="3333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0" d="100"/>
          <a:sy n="60" d="100"/>
        </p:scale>
        <p:origin x="-15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D16C-0A88-4FFA-A2BB-DE9704052ED1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8F2D-C8E0-419A-A698-AC38F806C59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D16C-0A88-4FFA-A2BB-DE9704052ED1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8F2D-C8E0-419A-A698-AC38F806C59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D16C-0A88-4FFA-A2BB-DE9704052ED1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8F2D-C8E0-419A-A698-AC38F806C59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D16C-0A88-4FFA-A2BB-DE9704052ED1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8F2D-C8E0-419A-A698-AC38F806C59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D16C-0A88-4FFA-A2BB-DE9704052ED1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8F2D-C8E0-419A-A698-AC38F806C59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D16C-0A88-4FFA-A2BB-DE9704052ED1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8F2D-C8E0-419A-A698-AC38F806C59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D16C-0A88-4FFA-A2BB-DE9704052ED1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8F2D-C8E0-419A-A698-AC38F806C59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D16C-0A88-4FFA-A2BB-DE9704052ED1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2D8F2D-C8E0-419A-A698-AC38F806C59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D16C-0A88-4FFA-A2BB-DE9704052ED1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8F2D-C8E0-419A-A698-AC38F806C59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D16C-0A88-4FFA-A2BB-DE9704052ED1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62D8F2D-C8E0-419A-A698-AC38F806C59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98FD16C-0A88-4FFA-A2BB-DE9704052ED1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D8F2D-C8E0-419A-A698-AC38F806C59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98FD16C-0A88-4FFA-A2BB-DE9704052ED1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62D8F2D-C8E0-419A-A698-AC38F806C59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User\Downloads\&#1605;&#1581;&#1605;&#1583;%20&#1576;&#1583;&#1585;%20&#1581;&#1587;&#1610;&#1606;%20&#1575;&#1604;&#1575;&#1581;&#1586;&#1575;&#1576;%2032-34.mp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29064" y="188640"/>
            <a:ext cx="8319400" cy="6480720"/>
          </a:xfrm>
        </p:spPr>
        <p:txBody>
          <a:bodyPr>
            <a:noAutofit/>
          </a:bodyPr>
          <a:lstStyle/>
          <a:p>
            <a:pPr algn="ctr"/>
            <a:r>
              <a:rPr lang="ar-SA" sz="96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حقوق أهل بيت النبي </a:t>
            </a:r>
            <a:br>
              <a:rPr lang="ar-SA" sz="96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96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صلى الله عليه وسلم</a:t>
            </a:r>
            <a:br>
              <a:rPr lang="ar-SA" sz="96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96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SA" sz="96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3600" dirty="0" smtClean="0">
                <a:solidFill>
                  <a:srgbClr val="F9057F"/>
                </a:solidFill>
                <a:latin typeface="Arabic Typesetting" pitchFamily="66" charset="-78"/>
                <a:cs typeface="Arabic Typesetting" pitchFamily="66" charset="-78"/>
              </a:rPr>
              <a:t>( من سلسلة أساسيات العقيدة )</a:t>
            </a:r>
            <a:r>
              <a:rPr lang="ar-SA" sz="36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SA" sz="36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ar-SA" sz="36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لـ </a:t>
            </a:r>
            <a:r>
              <a:rPr lang="ar-SA" sz="360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/  </a:t>
            </a:r>
            <a:r>
              <a:rPr lang="ar-SA" sz="360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الأستاذ . </a:t>
            </a:r>
            <a:r>
              <a:rPr lang="ar-SA" sz="3600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رامي الموركي</a:t>
            </a:r>
            <a:endParaRPr lang="ar-SA" sz="3600" dirty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1560" y="0"/>
            <a:ext cx="7999040" cy="4176464"/>
          </a:xfrm>
        </p:spPr>
        <p:txBody>
          <a:bodyPr>
            <a:noAutofit/>
          </a:bodyPr>
          <a:lstStyle/>
          <a:p>
            <a:pPr algn="ctr"/>
            <a:r>
              <a:rPr lang="ar-S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المراد بأهل بيت النبي صلى الله عليه وسلم</a:t>
            </a:r>
            <a:br>
              <a:rPr lang="ar-S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ar-S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S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ar-S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S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ar-SA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أهل البيت هم </a:t>
            </a:r>
            <a:r>
              <a:rPr lang="ar-SA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آل النبي الذين حرمت عليهم الصدقة .</a:t>
            </a:r>
            <a:r>
              <a:rPr lang="ar-S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S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ar-S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S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ar-SA" sz="3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وهم : </a:t>
            </a:r>
            <a:r>
              <a:rPr lang="ar-SA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آل علي </a:t>
            </a:r>
            <a:r>
              <a:rPr lang="ar-S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ar-SA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آل جعفر </a:t>
            </a:r>
            <a:r>
              <a:rPr lang="ar-S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ar-SA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آل عقيل </a:t>
            </a:r>
            <a:r>
              <a:rPr lang="ar-S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ar-SA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وآل عباس </a:t>
            </a:r>
            <a:r>
              <a:rPr lang="ar-S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ar-SA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وبنو الحارث بن عبدالمطلب</a:t>
            </a:r>
            <a:r>
              <a:rPr lang="ar-S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و</a:t>
            </a:r>
            <a:r>
              <a:rPr lang="ar-SA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أزواج النبي صلى الله عليه وسلم </a:t>
            </a:r>
            <a:r>
              <a:rPr lang="ar-SA" sz="1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(1)  </a:t>
            </a:r>
            <a:r>
              <a:rPr lang="ar-SA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ar-SA" sz="32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وأبناؤه وبناته </a:t>
            </a:r>
            <a:r>
              <a:rPr lang="ar-SA" sz="32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ar-SA" sz="3200" dirty="0"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67544" y="4149080"/>
            <a:ext cx="8166434" cy="2376264"/>
          </a:xfrm>
        </p:spPr>
        <p:txBody>
          <a:bodyPr>
            <a:normAutofit fontScale="85000" lnSpcReduction="20000"/>
          </a:bodyPr>
          <a:lstStyle/>
          <a:p>
            <a:r>
              <a:rPr lang="ar-SA" sz="2800" dirty="0" smtClean="0">
                <a:latin typeface="Arabic Typesetting" pitchFamily="66" charset="-78"/>
                <a:cs typeface="Arabic Typesetting" pitchFamily="66" charset="-78"/>
              </a:rPr>
              <a:t>(1) : أمهات المؤمنين هن : خديجة ,سودة بنت زمعة , عائشة , حفصة , زينب بنت خزيمة , أم سلمة , زينب بنت عمه , جويرية بنت الحارث , صفية بنت حيي , أم حبيبة , مارية , ميمونة , أسماء بنت النعمان , قتيلة بنت قيس رضي الله عنهن أجمعين .</a:t>
            </a:r>
          </a:p>
          <a:p>
            <a:r>
              <a:rPr lang="ar-SA" sz="2800" dirty="0" smtClean="0">
                <a:latin typeface="Arabic Typesetting" pitchFamily="66" charset="-78"/>
                <a:cs typeface="Arabic Typesetting" pitchFamily="66" charset="-78"/>
              </a:rPr>
              <a:t>(2) : القاسم رضي الله عنه , عبدالله رضي الله عنه , إبراهيم رضي الله عنه .</a:t>
            </a:r>
          </a:p>
          <a:p>
            <a:r>
              <a:rPr lang="ar-SA" sz="2800" dirty="0" smtClean="0">
                <a:latin typeface="Arabic Typesetting" pitchFamily="66" charset="-78"/>
                <a:cs typeface="Arabic Typesetting" pitchFamily="66" charset="-78"/>
              </a:rPr>
              <a:t>(3) : زينب رضي الله عنها , رقية رضي الله عنها , أم كلثوم رضي الله عنها , فاطمة رضي الله عنها . وقد ماتوا جميعاً في حياة الرسول صلى الله عليه وسلم عدا فاطمة الزهراء ( توفت بعد النبي بستة أشهر ) , وجميع أبناء الرسول صلى الله عليه وسلم من خديجة بنت خويلد رضي الله عنها , عدا إبراهيم رضي الله عنه فأمه مارية القبطية رضي الله عنها .</a:t>
            </a:r>
            <a:endParaRPr lang="ar-SA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</p:spPr>
        <p:txBody>
          <a:bodyPr>
            <a:normAutofit/>
          </a:bodyPr>
          <a:lstStyle/>
          <a:p>
            <a:pPr algn="ctr"/>
            <a:r>
              <a:rPr lang="ar-SA" sz="6600" dirty="0" smtClean="0">
                <a:solidFill>
                  <a:srgbClr val="F9057F"/>
                </a:solidFill>
                <a:latin typeface="Arial" pitchFamily="34" charset="0"/>
                <a:cs typeface="Arial" pitchFamily="34" charset="0"/>
              </a:rPr>
              <a:t>أدلة فضل أهل البيت</a:t>
            </a:r>
            <a:br>
              <a:rPr lang="ar-SA" sz="6600" dirty="0" smtClean="0">
                <a:solidFill>
                  <a:srgbClr val="F9057F"/>
                </a:solidFill>
                <a:latin typeface="Arial" pitchFamily="34" charset="0"/>
                <a:cs typeface="Arial" pitchFamily="34" charset="0"/>
              </a:rPr>
            </a:br>
            <a:r>
              <a:rPr lang="ar-SA" sz="2000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---------------------------------------------------------------- </a:t>
            </a:r>
            <a:endParaRPr lang="ar-SA" sz="2000" dirty="0">
              <a:solidFill>
                <a:schemeClr val="accent3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11560" y="1700808"/>
            <a:ext cx="7999040" cy="4321479"/>
          </a:xfrm>
        </p:spPr>
        <p:txBody>
          <a:bodyPr>
            <a:normAutofit/>
          </a:bodyPr>
          <a:lstStyle/>
          <a:p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قال تعالى : { </a:t>
            </a:r>
            <a:r>
              <a:rPr lang="ar-SA" sz="5400" dirty="0" smtClean="0">
                <a:solidFill>
                  <a:srgbClr val="00B050"/>
                </a:solidFill>
                <a:latin typeface="Arabic Typesetting" pitchFamily="66" charset="-78"/>
                <a:cs typeface="Arabic Typesetting" pitchFamily="66" charset="-78"/>
              </a:rPr>
              <a:t>إِنَّمَا يُرِيدُ اللَّهُ لِيُذْهِبَ عَنْكُمْ الرِّجْسَ أَهْلَ الْبَيْتِ وَيُطَهِّرَكُمْ تطهيرا </a:t>
            </a:r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} .</a:t>
            </a:r>
          </a:p>
          <a:p>
            <a:endParaRPr lang="ar-SA" sz="5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ar-SA" sz="5400" dirty="0" smtClean="0">
                <a:latin typeface="Arabic Typesetting" pitchFamily="66" charset="-78"/>
                <a:cs typeface="Arabic Typesetting" pitchFamily="66" charset="-78"/>
              </a:rPr>
              <a:t>وقال صلى الله عليه وسلم : </a:t>
            </a:r>
            <a:r>
              <a:rPr lang="ar-SA" sz="2400" dirty="0" smtClean="0">
                <a:latin typeface="Arabic Typesetting" pitchFamily="66" charset="-78"/>
                <a:cs typeface="Arabic Typesetting" pitchFamily="66" charset="-78"/>
              </a:rPr>
              <a:t>((</a:t>
            </a:r>
            <a:r>
              <a:rPr lang="ar-SA" sz="5400" dirty="0" smtClean="0">
                <a:solidFill>
                  <a:srgbClr val="0000FF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sz="5400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أُذكركم الله في أهل بيتي </a:t>
            </a:r>
            <a:r>
              <a:rPr lang="ar-SA" sz="2400" dirty="0" smtClean="0">
                <a:latin typeface="Arabic Typesetting" pitchFamily="66" charset="-78"/>
                <a:cs typeface="Arabic Typesetting" pitchFamily="66" charset="-78"/>
              </a:rPr>
              <a:t>))</a:t>
            </a:r>
            <a:endParaRPr lang="ar-SA" sz="24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23528" y="274320"/>
            <a:ext cx="8640960" cy="2074560"/>
          </a:xfrm>
        </p:spPr>
        <p:txBody>
          <a:bodyPr>
            <a:noAutofit/>
          </a:bodyPr>
          <a:lstStyle/>
          <a:p>
            <a:pPr algn="ctr"/>
            <a:r>
              <a:rPr lang="ar-SA" sz="8000" dirty="0" smtClean="0">
                <a:latin typeface="Arabic Typesetting" pitchFamily="66" charset="-78"/>
                <a:cs typeface="Arabic Typesetting" pitchFamily="66" charset="-78"/>
              </a:rPr>
              <a:t>نساء النبي صلى الله عليه وسلم من أهل البيت :</a:t>
            </a:r>
            <a:endParaRPr lang="ar-SA" sz="8000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3" name="محمد بدر حسين الاحزاب 32-3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171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1412776"/>
            <a:ext cx="8784976" cy="5256583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أهل السنة والجماعة يحبون أهل البيت ويكرمونهم ويحفظون فيهم وصية رسول الله صلى الله عليه وسلم , لأن ذلك من محبة النبي صلى الله عليه وسلم وإكرامه , وذلك بشرط أن يكونوا متبعين للسنة مستقيمين على الملة , أما من خالف السنة ولم يستقم على الدين فإنه لا تجوز موالاته ولو كان من أهل البيت .</a:t>
            </a: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SA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SA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SA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SA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إذاً : </a:t>
            </a:r>
            <a:r>
              <a:rPr lang="ar-SA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موقف أهل السنة والجماعة من أهل البيت موقف الاعتدال والإنصاف يحبونهم ويكرمونهم ويحفظون فيهم وصية رسول الله </a:t>
            </a:r>
            <a:r>
              <a:rPr lang="en-US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  <a:sym typeface="AGA Arabesque" pitchFamily="2" charset="2"/>
              </a:rPr>
              <a:t></a:t>
            </a:r>
            <a:r>
              <a:rPr lang="en-US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SA" dirty="0" smtClean="0">
                <a:solidFill>
                  <a:srgbClr val="7030A0"/>
                </a:solidFill>
                <a:latin typeface="Arabic Typesetting" pitchFamily="66" charset="-78"/>
                <a:cs typeface="Arabic Typesetting" pitchFamily="66" charset="-78"/>
              </a:rPr>
              <a:t>، وأهل البيت المستقيمون ينكرون الغلو فيهم ويتبرؤون من الغلاة </a:t>
            </a:r>
            <a:r>
              <a:rPr lang="en-US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en-US" dirty="0" smtClean="0">
                <a:latin typeface="Arabic Typesetting" pitchFamily="66" charset="-78"/>
                <a:cs typeface="Arabic Typesetting" pitchFamily="66" charset="-78"/>
              </a:rPr>
            </a:br>
            <a:endParaRPr lang="ar-SA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14600" y="0"/>
            <a:ext cx="6449888" cy="1066688"/>
          </a:xfrm>
        </p:spPr>
        <p:txBody>
          <a:bodyPr>
            <a:normAutofit/>
          </a:bodyPr>
          <a:lstStyle/>
          <a:p>
            <a:pPr algn="r"/>
            <a:r>
              <a:rPr lang="ar-SA" sz="4000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مذهب السلف في أهل البيت وحقوقهم :</a:t>
            </a:r>
            <a:endParaRPr lang="ar-SA" sz="4000" dirty="0">
              <a:solidFill>
                <a:srgbClr val="92D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59</TotalTime>
  <Words>266</Words>
  <Application>Microsoft Office PowerPoint</Application>
  <PresentationFormat>عرض على الشاشة (3:4)‏</PresentationFormat>
  <Paragraphs>12</Paragraphs>
  <Slides>5</Slides>
  <Notes>0</Notes>
  <HiddenSlides>0</HiddenSlides>
  <MMClips>1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تقنية</vt:lpstr>
      <vt:lpstr>حقوق أهل بيت النبي  صلى الله عليه وسلم  ( من سلسلة أساسيات العقيدة ) لـ /  الأستاذ . رامي الموركي</vt:lpstr>
      <vt:lpstr>المراد بأهل بيت النبي صلى الله عليه وسلم   أهل البيت هم آل النبي الذين حرمت عليهم الصدقة .  وهم : آل علي , آل جعفر , آل عقيل , وآل عباس , وبنو الحارث بن عبدالمطلب, وأزواج النبي صلى الله عليه وسلم (1)  , وأبناؤه وبناته .</vt:lpstr>
      <vt:lpstr>أدلة فضل أهل البيت ---------------------------------------------------------------- </vt:lpstr>
      <vt:lpstr>نساء النبي صلى الله عليه وسلم من أهل البيت :</vt:lpstr>
      <vt:lpstr>أهل السنة والجماعة يحبون أهل البيت ويكرمونهم ويحفظون فيهم وصية رسول الله صلى الله عليه وسلم , لأن ذلك من محبة النبي صلى الله عليه وسلم وإكرامه , وذلك بشرط أن يكونوا متبعين للسنة مستقيمين على الملة , أما من خالف السنة ولم يستقم على الدين فإنه لا تجوز موالاته ولو كان من أهل البيت .  إذاً : موقف أهل السنة والجماعة من أهل البيت موقف الاعتدال والإنصاف يحبونهم ويكرمونهم ويحفظون فيهم وصية رسول الله  ، وأهل البيت المستقيمون ينكرون الغلو فيهم ويتبرؤون من الغلاة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حقوق أهل بيت النبي  صلى الله عليه وسلم   أ . رامي الموركي</dc:title>
  <dc:creator>User</dc:creator>
  <cp:lastModifiedBy>User</cp:lastModifiedBy>
  <cp:revision>3</cp:revision>
  <dcterms:created xsi:type="dcterms:W3CDTF">2011-03-12T22:15:26Z</dcterms:created>
  <dcterms:modified xsi:type="dcterms:W3CDTF">2011-09-14T15:10:52Z</dcterms:modified>
</cp:coreProperties>
</file>