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3.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4.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notesSlides/notesSlide5.xml" ContentType="application/vnd.openxmlformats-officedocument.presentationml.notesSlide+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diagrams/data29.xml" ContentType="application/vnd.openxmlformats-officedocument.drawingml.diagramData+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9.xml" ContentType="application/vnd.ms-office.drawingml.diagramDrawing+xml"/>
  <Override PartName="/ppt/diagrams/data30.xml" ContentType="application/vnd.openxmlformats-officedocument.drawingml.diagramData+xml"/>
  <Override PartName="/ppt/diagrams/layout30.xml" ContentType="application/vnd.openxmlformats-officedocument.drawingml.diagramLayout+xml"/>
  <Override PartName="/ppt/diagrams/quickStyle30.xml" ContentType="application/vnd.openxmlformats-officedocument.drawingml.diagramStyle+xml"/>
  <Override PartName="/ppt/diagrams/colors30.xml" ContentType="application/vnd.openxmlformats-officedocument.drawingml.diagramColors+xml"/>
  <Override PartName="/ppt/diagrams/drawing3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3"/>
  </p:notesMasterIdLst>
  <p:sldIdLst>
    <p:sldId id="345" r:id="rId2"/>
    <p:sldId id="346" r:id="rId3"/>
    <p:sldId id="347" r:id="rId4"/>
    <p:sldId id="350" r:id="rId5"/>
    <p:sldId id="351" r:id="rId6"/>
    <p:sldId id="356" r:id="rId7"/>
    <p:sldId id="357" r:id="rId8"/>
    <p:sldId id="358" r:id="rId9"/>
    <p:sldId id="359" r:id="rId10"/>
    <p:sldId id="360" r:id="rId11"/>
    <p:sldId id="361" r:id="rId12"/>
    <p:sldId id="362" r:id="rId13"/>
    <p:sldId id="405" r:id="rId14"/>
    <p:sldId id="363" r:id="rId15"/>
    <p:sldId id="406" r:id="rId16"/>
    <p:sldId id="407" r:id="rId17"/>
    <p:sldId id="366" r:id="rId18"/>
    <p:sldId id="367" r:id="rId19"/>
    <p:sldId id="446" r:id="rId20"/>
    <p:sldId id="447" r:id="rId21"/>
    <p:sldId id="448" r:id="rId22"/>
    <p:sldId id="449" r:id="rId23"/>
    <p:sldId id="450" r:id="rId24"/>
    <p:sldId id="451" r:id="rId25"/>
    <p:sldId id="452" r:id="rId26"/>
    <p:sldId id="453" r:id="rId27"/>
    <p:sldId id="454" r:id="rId28"/>
    <p:sldId id="455" r:id="rId29"/>
    <p:sldId id="456" r:id="rId30"/>
    <p:sldId id="457" r:id="rId31"/>
    <p:sldId id="368" r:id="rId32"/>
    <p:sldId id="408" r:id="rId33"/>
    <p:sldId id="409" r:id="rId34"/>
    <p:sldId id="410" r:id="rId35"/>
    <p:sldId id="374" r:id="rId36"/>
    <p:sldId id="375" r:id="rId37"/>
    <p:sldId id="278" r:id="rId38"/>
    <p:sldId id="288" r:id="rId39"/>
    <p:sldId id="295" r:id="rId40"/>
    <p:sldId id="301" r:id="rId41"/>
    <p:sldId id="302" r:id="rId42"/>
    <p:sldId id="303" r:id="rId43"/>
    <p:sldId id="304" r:id="rId44"/>
    <p:sldId id="305" r:id="rId45"/>
    <p:sldId id="308" r:id="rId46"/>
    <p:sldId id="309" r:id="rId47"/>
    <p:sldId id="377" r:id="rId48"/>
    <p:sldId id="379" r:id="rId49"/>
    <p:sldId id="380" r:id="rId50"/>
    <p:sldId id="403" r:id="rId51"/>
    <p:sldId id="411" r:id="rId52"/>
    <p:sldId id="412" r:id="rId53"/>
    <p:sldId id="413" r:id="rId54"/>
    <p:sldId id="384" r:id="rId55"/>
    <p:sldId id="415" r:id="rId56"/>
    <p:sldId id="385" r:id="rId57"/>
    <p:sldId id="416" r:id="rId58"/>
    <p:sldId id="388" r:id="rId59"/>
    <p:sldId id="389" r:id="rId60"/>
    <p:sldId id="433" r:id="rId61"/>
    <p:sldId id="434" r:id="rId62"/>
    <p:sldId id="435" r:id="rId63"/>
    <p:sldId id="436" r:id="rId64"/>
    <p:sldId id="437" r:id="rId65"/>
    <p:sldId id="438" r:id="rId66"/>
    <p:sldId id="439" r:id="rId67"/>
    <p:sldId id="440" r:id="rId68"/>
    <p:sldId id="441" r:id="rId69"/>
    <p:sldId id="442" r:id="rId70"/>
    <p:sldId id="443" r:id="rId71"/>
    <p:sldId id="444" r:id="rId72"/>
    <p:sldId id="445" r:id="rId73"/>
    <p:sldId id="336" r:id="rId74"/>
    <p:sldId id="337" r:id="rId75"/>
    <p:sldId id="338" r:id="rId76"/>
    <p:sldId id="339" r:id="rId77"/>
    <p:sldId id="340" r:id="rId78"/>
    <p:sldId id="341" r:id="rId79"/>
    <p:sldId id="342" r:id="rId80"/>
    <p:sldId id="343" r:id="rId81"/>
    <p:sldId id="344" r:id="rId8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351" autoAdjust="0"/>
  </p:normalViewPr>
  <p:slideViewPr>
    <p:cSldViewPr>
      <p:cViewPr>
        <p:scale>
          <a:sx n="57" d="100"/>
          <a:sy n="57" d="100"/>
        </p:scale>
        <p:origin x="-1524" y="-93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heme" Target="theme/theme1.xml"/></Relationships>
</file>

<file path=ppt/diagrams/_rels/data19.xml.rels><?xml version="1.0" encoding="UTF-8" standalone="yes"?>
<Relationships xmlns="http://schemas.openxmlformats.org/package/2006/relationships"><Relationship Id="rId1" Type="http://schemas.openxmlformats.org/officeDocument/2006/relationships/image" Target="../media/image4.jpeg"/></Relationships>
</file>

<file path=ppt/diagrams/_rels/data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image" Target="../media/image5.jpeg"/><Relationship Id="rId5" Type="http://schemas.openxmlformats.org/officeDocument/2006/relationships/image" Target="../media/image8.jpeg"/><Relationship Id="rId4" Type="http://schemas.openxmlformats.org/officeDocument/2006/relationships/image" Target="NULL"/></Relationships>
</file>

<file path=ppt/diagrams/_rels/data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image" Target="../media/image6.jpeg"/></Relationships>
</file>

<file path=ppt/diagrams/_rels/data30.xml.rels><?xml version="1.0" encoding="UTF-8" standalone="yes"?>
<Relationships xmlns="http://schemas.openxmlformats.org/package/2006/relationships"><Relationship Id="rId1" Type="http://schemas.openxmlformats.org/officeDocument/2006/relationships/image" Target="../media/image39.jpeg"/></Relationships>
</file>

<file path=ppt/diagrams/_rels/data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image" Target="../media/image11.jpeg"/><Relationship Id="rId5" Type="http://schemas.openxmlformats.org/officeDocument/2006/relationships/image" Target="../media/image14.jpeg"/><Relationship Id="rId4" Type="http://schemas.openxmlformats.org/officeDocument/2006/relationships/image" Target="../media/image3.jpeg"/></Relationships>
</file>

<file path=ppt/diagrams/_rels/data5.xml.rels><?xml version="1.0" encoding="UTF-8" standalone="yes"?>
<Relationships xmlns="http://schemas.openxmlformats.org/package/2006/relationships"><Relationship Id="rId1" Type="http://schemas.openxmlformats.org/officeDocument/2006/relationships/image" Target="../media/image20.jpeg"/></Relationships>
</file>

<file path=ppt/diagrams/_rels/drawing2.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media/image7.jpeg"/><Relationship Id="rId1" Type="http://schemas.openxmlformats.org/officeDocument/2006/relationships/image" Target="../media/image5.jpeg"/><Relationship Id="rId5" Type="http://schemas.openxmlformats.org/officeDocument/2006/relationships/image" Target="../media/image8.jpeg"/><Relationship Id="rId4" Type="http://schemas.openxmlformats.org/officeDocument/2006/relationships/image" Target="../media/image6.jpeg"/></Relationships>
</file>

<file path=ppt/diagrams/_rels/drawing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6.jpeg"/><Relationship Id="rId1" Type="http://schemas.openxmlformats.org/officeDocument/2006/relationships/image" Target="../media/image9.jpeg"/></Relationships>
</file>

<file path=ppt/diagrams/_rels/drawing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3.jpeg"/><Relationship Id="rId1" Type="http://schemas.openxmlformats.org/officeDocument/2006/relationships/image" Target="../media/image12.jpeg"/><Relationship Id="rId5" Type="http://schemas.openxmlformats.org/officeDocument/2006/relationships/image" Target="../media/image14.jpeg"/><Relationship Id="rId4" Type="http://schemas.openxmlformats.org/officeDocument/2006/relationships/image" Target="../media/image3.jpe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1FEEA0D-BAE4-4B4C-8150-0DE1D4BB3D04}"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458719FF-AA2B-41C6-B318-55E7EF8C9CFD}">
      <dgm:prSet custT="1"/>
      <dgm:spPr>
        <a:solidFill>
          <a:schemeClr val="accent6">
            <a:lumMod val="20000"/>
            <a:lumOff val="80000"/>
          </a:schemeClr>
        </a:solidFill>
        <a:scene3d>
          <a:camera prst="orthographicFront"/>
          <a:lightRig rig="threePt" dir="t"/>
        </a:scene3d>
        <a:sp3d>
          <a:bevelT/>
        </a:sp3d>
      </dgm:spPr>
      <dgm:t>
        <a:bodyPr/>
        <a:lstStyle/>
        <a:p>
          <a:pPr rtl="1"/>
          <a:r>
            <a:rPr lang="ar-LB" sz="3600" b="1" u="sng" dirty="0" smtClean="0">
              <a:solidFill>
                <a:schemeClr val="tx1"/>
              </a:solidFill>
            </a:rPr>
            <a:t>1-</a:t>
          </a:r>
          <a:r>
            <a:rPr lang="ar-AE" sz="3600" b="1" u="sng" dirty="0" smtClean="0">
              <a:solidFill>
                <a:schemeClr val="tx1"/>
              </a:solidFill>
            </a:rPr>
            <a:t>رؤية الأمم المتحدة لقضايا حقوق المرأة </a:t>
          </a:r>
          <a:endParaRPr lang="en-US" sz="3600" b="1" u="sng" dirty="0">
            <a:solidFill>
              <a:schemeClr val="tx1"/>
            </a:solidFill>
          </a:endParaRPr>
        </a:p>
      </dgm:t>
    </dgm:pt>
    <dgm:pt modelId="{841B322C-4176-44EC-AB92-6A9ED88A76CD}" type="parTrans" cxnId="{094DC016-3BD4-44EE-A09C-E22A36E7D099}">
      <dgm:prSet/>
      <dgm:spPr/>
      <dgm:t>
        <a:bodyPr/>
        <a:lstStyle/>
        <a:p>
          <a:endParaRPr lang="en-US"/>
        </a:p>
      </dgm:t>
    </dgm:pt>
    <dgm:pt modelId="{0F239D61-9B2C-4631-8C41-8CC823ABFA01}" type="sibTrans" cxnId="{094DC016-3BD4-44EE-A09C-E22A36E7D099}">
      <dgm:prSet/>
      <dgm:spPr/>
      <dgm:t>
        <a:bodyPr/>
        <a:lstStyle/>
        <a:p>
          <a:endParaRPr lang="en-US"/>
        </a:p>
      </dgm:t>
    </dgm:pt>
    <dgm:pt modelId="{3000FA46-7AD6-45CB-9796-330FCE23088D}">
      <dgm:prSet custT="1"/>
      <dgm:spPr>
        <a:gradFill flip="none" rotWithShape="0">
          <a:gsLst>
            <a:gs pos="0">
              <a:schemeClr val="accent5">
                <a:lumMod val="60000"/>
                <a:lumOff val="40000"/>
                <a:shade val="30000"/>
                <a:satMod val="115000"/>
              </a:schemeClr>
            </a:gs>
            <a:gs pos="50000">
              <a:schemeClr val="accent5">
                <a:lumMod val="60000"/>
                <a:lumOff val="40000"/>
                <a:shade val="67500"/>
                <a:satMod val="115000"/>
              </a:schemeClr>
            </a:gs>
            <a:gs pos="100000">
              <a:schemeClr val="accent5">
                <a:lumMod val="60000"/>
                <a:lumOff val="40000"/>
                <a:shade val="100000"/>
                <a:satMod val="115000"/>
              </a:schemeClr>
            </a:gs>
          </a:gsLst>
          <a:lin ang="0" scaled="1"/>
          <a:tileRect/>
        </a:gradFill>
        <a:scene3d>
          <a:camera prst="orthographicFront"/>
          <a:lightRig rig="threePt" dir="t"/>
        </a:scene3d>
        <a:sp3d>
          <a:bevelT/>
        </a:sp3d>
      </dgm:spPr>
      <dgm:t>
        <a:bodyPr/>
        <a:lstStyle/>
        <a:p>
          <a:pPr rtl="1"/>
          <a:r>
            <a:rPr lang="en-US" sz="3600" b="1" u="sng" dirty="0" smtClean="0">
              <a:solidFill>
                <a:schemeClr val="tx1"/>
              </a:solidFill>
            </a:rPr>
            <a:t>4</a:t>
          </a:r>
          <a:r>
            <a:rPr lang="ar-LB" sz="3600" b="1" u="sng" dirty="0" smtClean="0">
              <a:solidFill>
                <a:schemeClr val="tx1"/>
              </a:solidFill>
            </a:rPr>
            <a:t>-الخاتمة</a:t>
          </a:r>
          <a:endParaRPr lang="en-US" sz="3600" b="1" u="sng" dirty="0">
            <a:solidFill>
              <a:schemeClr val="tx1"/>
            </a:solidFill>
          </a:endParaRPr>
        </a:p>
      </dgm:t>
    </dgm:pt>
    <dgm:pt modelId="{121B46BE-EBC5-4E0D-BF63-59EB1CCD2880}" type="parTrans" cxnId="{684E7AED-323C-4042-9AA9-CC9EBFE5B445}">
      <dgm:prSet/>
      <dgm:spPr/>
      <dgm:t>
        <a:bodyPr/>
        <a:lstStyle/>
        <a:p>
          <a:endParaRPr lang="en-US"/>
        </a:p>
      </dgm:t>
    </dgm:pt>
    <dgm:pt modelId="{8F1859EF-4708-4971-92F0-4E19ABE286B3}" type="sibTrans" cxnId="{684E7AED-323C-4042-9AA9-CC9EBFE5B445}">
      <dgm:prSet/>
      <dgm:spPr/>
      <dgm:t>
        <a:bodyPr/>
        <a:lstStyle/>
        <a:p>
          <a:endParaRPr lang="en-US"/>
        </a:p>
      </dgm:t>
    </dgm:pt>
    <dgm:pt modelId="{A5090615-31D8-4AD1-92B9-62EA4962CB9B}">
      <dgm:prSet custT="1"/>
      <dgm:spPr>
        <a:solidFill>
          <a:schemeClr val="accent6">
            <a:lumMod val="40000"/>
            <a:lumOff val="60000"/>
          </a:schemeClr>
        </a:solidFill>
        <a:scene3d>
          <a:camera prst="orthographicFront"/>
          <a:lightRig rig="threePt" dir="t"/>
        </a:scene3d>
        <a:sp3d>
          <a:bevelT/>
        </a:sp3d>
      </dgm:spPr>
      <dgm:t>
        <a:bodyPr/>
        <a:lstStyle/>
        <a:p>
          <a:pPr rtl="1"/>
          <a:r>
            <a:rPr lang="ar-LB" sz="3600" b="1" u="sng" dirty="0" smtClean="0">
              <a:solidFill>
                <a:schemeClr val="tx1"/>
              </a:solidFill>
            </a:rPr>
            <a:t>2-</a:t>
          </a:r>
          <a:r>
            <a:rPr lang="ar-AE" sz="3600" b="1" u="sng" dirty="0" smtClean="0">
              <a:solidFill>
                <a:schemeClr val="tx1"/>
              </a:solidFill>
            </a:rPr>
            <a:t>علاقة اتفاقية السيداو بقانون " حماية العنف الأسري</a:t>
          </a:r>
          <a:endParaRPr lang="en-US" sz="3600" b="1" u="sng" dirty="0">
            <a:solidFill>
              <a:schemeClr val="tx1"/>
            </a:solidFill>
          </a:endParaRPr>
        </a:p>
      </dgm:t>
    </dgm:pt>
    <dgm:pt modelId="{07060EE6-C945-4658-ACF9-6694FCC7E09A}" type="sibTrans" cxnId="{6A82C23C-BC43-41A4-BA18-28A604B49A48}">
      <dgm:prSet/>
      <dgm:spPr/>
      <dgm:t>
        <a:bodyPr/>
        <a:lstStyle/>
        <a:p>
          <a:endParaRPr lang="en-US"/>
        </a:p>
      </dgm:t>
    </dgm:pt>
    <dgm:pt modelId="{CC2109B1-5D0D-46F7-907C-E6324F543800}" type="parTrans" cxnId="{6A82C23C-BC43-41A4-BA18-28A604B49A48}">
      <dgm:prSet/>
      <dgm:spPr/>
      <dgm:t>
        <a:bodyPr/>
        <a:lstStyle/>
        <a:p>
          <a:endParaRPr lang="en-US"/>
        </a:p>
      </dgm:t>
    </dgm:pt>
    <dgm:pt modelId="{DB972C92-3FD5-476C-A8DC-038E714B760C}">
      <dgm:prSet custT="1"/>
      <dgm:spPr>
        <a:solidFill>
          <a:schemeClr val="accent6">
            <a:lumMod val="60000"/>
            <a:lumOff val="40000"/>
          </a:schemeClr>
        </a:solidFill>
        <a:scene3d>
          <a:camera prst="orthographicFront"/>
          <a:lightRig rig="threePt" dir="t"/>
        </a:scene3d>
        <a:sp3d>
          <a:bevelT/>
        </a:sp3d>
      </dgm:spPr>
      <dgm:t>
        <a:bodyPr/>
        <a:lstStyle/>
        <a:p>
          <a:pPr rtl="1"/>
          <a:r>
            <a:rPr lang="en-US" sz="3600" b="1" u="sng" dirty="0" smtClean="0">
              <a:solidFill>
                <a:schemeClr val="tx1"/>
              </a:solidFill>
            </a:rPr>
            <a:t>-3</a:t>
          </a:r>
          <a:r>
            <a:rPr lang="ar-AE" sz="3600" b="1" u="sng" dirty="0" smtClean="0">
              <a:solidFill>
                <a:schemeClr val="tx1"/>
              </a:solidFill>
            </a:rPr>
            <a:t>الملاحظات على مواد القانون </a:t>
          </a:r>
          <a:endParaRPr lang="en-US" sz="3600" b="1" u="sng" dirty="0">
            <a:solidFill>
              <a:schemeClr val="tx1"/>
            </a:solidFill>
          </a:endParaRPr>
        </a:p>
      </dgm:t>
    </dgm:pt>
    <dgm:pt modelId="{B35037DD-0D92-46A4-AEFF-EDC3D237330D}" type="parTrans" cxnId="{01A3F09A-5AE6-44A1-8921-C5E5220C83A4}">
      <dgm:prSet/>
      <dgm:spPr/>
      <dgm:t>
        <a:bodyPr/>
        <a:lstStyle/>
        <a:p>
          <a:endParaRPr lang="en-US"/>
        </a:p>
      </dgm:t>
    </dgm:pt>
    <dgm:pt modelId="{7528C0D3-2DE6-4955-AACA-C1B0B59BF175}" type="sibTrans" cxnId="{01A3F09A-5AE6-44A1-8921-C5E5220C83A4}">
      <dgm:prSet/>
      <dgm:spPr/>
      <dgm:t>
        <a:bodyPr/>
        <a:lstStyle/>
        <a:p>
          <a:endParaRPr lang="en-US"/>
        </a:p>
      </dgm:t>
    </dgm:pt>
    <dgm:pt modelId="{7AAAEC56-F915-4858-9AF7-2812353431EE}" type="pres">
      <dgm:prSet presAssocID="{E1FEEA0D-BAE4-4B4C-8150-0DE1D4BB3D04}" presName="linear" presStyleCnt="0">
        <dgm:presLayoutVars>
          <dgm:animLvl val="lvl"/>
          <dgm:resizeHandles val="exact"/>
        </dgm:presLayoutVars>
      </dgm:prSet>
      <dgm:spPr/>
      <dgm:t>
        <a:bodyPr/>
        <a:lstStyle/>
        <a:p>
          <a:endParaRPr lang="en-US"/>
        </a:p>
      </dgm:t>
    </dgm:pt>
    <dgm:pt modelId="{1A5CC9CD-5D0D-4062-8B90-DEDFCCB002F6}" type="pres">
      <dgm:prSet presAssocID="{458719FF-AA2B-41C6-B318-55E7EF8C9CFD}" presName="parentText" presStyleLbl="node1" presStyleIdx="0" presStyleCnt="4" custLinFactNeighborY="-76647">
        <dgm:presLayoutVars>
          <dgm:chMax val="0"/>
          <dgm:bulletEnabled val="1"/>
        </dgm:presLayoutVars>
      </dgm:prSet>
      <dgm:spPr/>
      <dgm:t>
        <a:bodyPr/>
        <a:lstStyle/>
        <a:p>
          <a:endParaRPr lang="en-US"/>
        </a:p>
      </dgm:t>
    </dgm:pt>
    <dgm:pt modelId="{1EFBE086-674F-4EBF-903F-9F62732F9028}" type="pres">
      <dgm:prSet presAssocID="{0F239D61-9B2C-4631-8C41-8CC823ABFA01}" presName="spacer" presStyleCnt="0"/>
      <dgm:spPr/>
    </dgm:pt>
    <dgm:pt modelId="{81BCDA49-9557-4DAF-9D97-F372CCEB7831}" type="pres">
      <dgm:prSet presAssocID="{A5090615-31D8-4AD1-92B9-62EA4962CB9B}" presName="parentText" presStyleLbl="node1" presStyleIdx="1" presStyleCnt="4">
        <dgm:presLayoutVars>
          <dgm:chMax val="0"/>
          <dgm:bulletEnabled val="1"/>
        </dgm:presLayoutVars>
      </dgm:prSet>
      <dgm:spPr/>
      <dgm:t>
        <a:bodyPr/>
        <a:lstStyle/>
        <a:p>
          <a:endParaRPr lang="en-US"/>
        </a:p>
      </dgm:t>
    </dgm:pt>
    <dgm:pt modelId="{6CD5A6B4-11A6-4E99-B32E-66E7C611F09C}" type="pres">
      <dgm:prSet presAssocID="{07060EE6-C945-4658-ACF9-6694FCC7E09A}" presName="spacer" presStyleCnt="0"/>
      <dgm:spPr/>
    </dgm:pt>
    <dgm:pt modelId="{591861A1-AC12-4BD6-BBCA-41E2385A6A4C}" type="pres">
      <dgm:prSet presAssocID="{3000FA46-7AD6-45CB-9796-330FCE23088D}" presName="parentText" presStyleLbl="node1" presStyleIdx="2" presStyleCnt="4" custLinFactY="96636" custLinFactNeighborY="100000">
        <dgm:presLayoutVars>
          <dgm:chMax val="0"/>
          <dgm:bulletEnabled val="1"/>
        </dgm:presLayoutVars>
      </dgm:prSet>
      <dgm:spPr/>
      <dgm:t>
        <a:bodyPr/>
        <a:lstStyle/>
        <a:p>
          <a:endParaRPr lang="en-US"/>
        </a:p>
      </dgm:t>
    </dgm:pt>
    <dgm:pt modelId="{D873A832-7417-4EB4-9DB1-7FE801586FE7}" type="pres">
      <dgm:prSet presAssocID="{8F1859EF-4708-4971-92F0-4E19ABE286B3}" presName="spacer" presStyleCnt="0"/>
      <dgm:spPr/>
    </dgm:pt>
    <dgm:pt modelId="{676D7360-0DDF-48F6-AA3B-309996B8F7D6}" type="pres">
      <dgm:prSet presAssocID="{DB972C92-3FD5-476C-A8DC-038E714B760C}" presName="parentText" presStyleLbl="node1" presStyleIdx="3" presStyleCnt="4" custLinFactY="-105245" custLinFactNeighborY="-200000">
        <dgm:presLayoutVars>
          <dgm:chMax val="0"/>
          <dgm:bulletEnabled val="1"/>
        </dgm:presLayoutVars>
      </dgm:prSet>
      <dgm:spPr/>
      <dgm:t>
        <a:bodyPr/>
        <a:lstStyle/>
        <a:p>
          <a:endParaRPr lang="en-US"/>
        </a:p>
      </dgm:t>
    </dgm:pt>
  </dgm:ptLst>
  <dgm:cxnLst>
    <dgm:cxn modelId="{094DC016-3BD4-44EE-A09C-E22A36E7D099}" srcId="{E1FEEA0D-BAE4-4B4C-8150-0DE1D4BB3D04}" destId="{458719FF-AA2B-41C6-B318-55E7EF8C9CFD}" srcOrd="0" destOrd="0" parTransId="{841B322C-4176-44EC-AB92-6A9ED88A76CD}" sibTransId="{0F239D61-9B2C-4631-8C41-8CC823ABFA01}"/>
    <dgm:cxn modelId="{8829AC71-4FEA-4E5C-91DA-25186E34C41B}" type="presOf" srcId="{3000FA46-7AD6-45CB-9796-330FCE23088D}" destId="{591861A1-AC12-4BD6-BBCA-41E2385A6A4C}" srcOrd="0" destOrd="0" presId="urn:microsoft.com/office/officeart/2005/8/layout/vList2"/>
    <dgm:cxn modelId="{C8871E93-D865-4477-849E-06D7B6E92B7D}" type="presOf" srcId="{E1FEEA0D-BAE4-4B4C-8150-0DE1D4BB3D04}" destId="{7AAAEC56-F915-4858-9AF7-2812353431EE}" srcOrd="0" destOrd="0" presId="urn:microsoft.com/office/officeart/2005/8/layout/vList2"/>
    <dgm:cxn modelId="{01A3F09A-5AE6-44A1-8921-C5E5220C83A4}" srcId="{E1FEEA0D-BAE4-4B4C-8150-0DE1D4BB3D04}" destId="{DB972C92-3FD5-476C-A8DC-038E714B760C}" srcOrd="3" destOrd="0" parTransId="{B35037DD-0D92-46A4-AEFF-EDC3D237330D}" sibTransId="{7528C0D3-2DE6-4955-AACA-C1B0B59BF175}"/>
    <dgm:cxn modelId="{788D320B-47C1-45FB-9D5F-3B8BB541D9C5}" type="presOf" srcId="{A5090615-31D8-4AD1-92B9-62EA4962CB9B}" destId="{81BCDA49-9557-4DAF-9D97-F372CCEB7831}" srcOrd="0" destOrd="0" presId="urn:microsoft.com/office/officeart/2005/8/layout/vList2"/>
    <dgm:cxn modelId="{684E7AED-323C-4042-9AA9-CC9EBFE5B445}" srcId="{E1FEEA0D-BAE4-4B4C-8150-0DE1D4BB3D04}" destId="{3000FA46-7AD6-45CB-9796-330FCE23088D}" srcOrd="2" destOrd="0" parTransId="{121B46BE-EBC5-4E0D-BF63-59EB1CCD2880}" sibTransId="{8F1859EF-4708-4971-92F0-4E19ABE286B3}"/>
    <dgm:cxn modelId="{6A82C23C-BC43-41A4-BA18-28A604B49A48}" srcId="{E1FEEA0D-BAE4-4B4C-8150-0DE1D4BB3D04}" destId="{A5090615-31D8-4AD1-92B9-62EA4962CB9B}" srcOrd="1" destOrd="0" parTransId="{CC2109B1-5D0D-46F7-907C-E6324F543800}" sibTransId="{07060EE6-C945-4658-ACF9-6694FCC7E09A}"/>
    <dgm:cxn modelId="{EA98CA6F-E0E0-44FB-BF77-0B6003281E77}" type="presOf" srcId="{DB972C92-3FD5-476C-A8DC-038E714B760C}" destId="{676D7360-0DDF-48F6-AA3B-309996B8F7D6}" srcOrd="0" destOrd="0" presId="urn:microsoft.com/office/officeart/2005/8/layout/vList2"/>
    <dgm:cxn modelId="{BC066FBE-B393-4A96-8B87-B8D37DC62FF9}" type="presOf" srcId="{458719FF-AA2B-41C6-B318-55E7EF8C9CFD}" destId="{1A5CC9CD-5D0D-4062-8B90-DEDFCCB002F6}" srcOrd="0" destOrd="0" presId="urn:microsoft.com/office/officeart/2005/8/layout/vList2"/>
    <dgm:cxn modelId="{F119A658-9094-45C4-9520-437B1FD209BA}" type="presParOf" srcId="{7AAAEC56-F915-4858-9AF7-2812353431EE}" destId="{1A5CC9CD-5D0D-4062-8B90-DEDFCCB002F6}" srcOrd="0" destOrd="0" presId="urn:microsoft.com/office/officeart/2005/8/layout/vList2"/>
    <dgm:cxn modelId="{802609E1-A57B-4364-A95D-5BA0412B52E2}" type="presParOf" srcId="{7AAAEC56-F915-4858-9AF7-2812353431EE}" destId="{1EFBE086-674F-4EBF-903F-9F62732F9028}" srcOrd="1" destOrd="0" presId="urn:microsoft.com/office/officeart/2005/8/layout/vList2"/>
    <dgm:cxn modelId="{C6DE3869-93B1-4141-BA19-36346B710005}" type="presParOf" srcId="{7AAAEC56-F915-4858-9AF7-2812353431EE}" destId="{81BCDA49-9557-4DAF-9D97-F372CCEB7831}" srcOrd="2" destOrd="0" presId="urn:microsoft.com/office/officeart/2005/8/layout/vList2"/>
    <dgm:cxn modelId="{88087179-4CDA-40C0-A632-0DE6D461DA58}" type="presParOf" srcId="{7AAAEC56-F915-4858-9AF7-2812353431EE}" destId="{6CD5A6B4-11A6-4E99-B32E-66E7C611F09C}" srcOrd="3" destOrd="0" presId="urn:microsoft.com/office/officeart/2005/8/layout/vList2"/>
    <dgm:cxn modelId="{F666984E-AD50-46F8-8080-B78C77BB4424}" type="presParOf" srcId="{7AAAEC56-F915-4858-9AF7-2812353431EE}" destId="{591861A1-AC12-4BD6-BBCA-41E2385A6A4C}" srcOrd="4" destOrd="0" presId="urn:microsoft.com/office/officeart/2005/8/layout/vList2"/>
    <dgm:cxn modelId="{0DB2604D-E8A2-4707-BE49-93DC9CD16FF5}" type="presParOf" srcId="{7AAAEC56-F915-4858-9AF7-2812353431EE}" destId="{D873A832-7417-4EB4-9DB1-7FE801586FE7}" srcOrd="5" destOrd="0" presId="urn:microsoft.com/office/officeart/2005/8/layout/vList2"/>
    <dgm:cxn modelId="{96B654B3-E24B-4CE6-8C39-6E3BFDAA4959}" type="presParOf" srcId="{7AAAEC56-F915-4858-9AF7-2812353431EE}" destId="{676D7360-0DDF-48F6-AA3B-309996B8F7D6}" srcOrd="6" destOrd="0" presId="urn:microsoft.com/office/officeart/2005/8/layout/vList2"/>
  </dgm:cxnLst>
  <dgm:bg>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effectLst>
      <a:glow rad="228600">
        <a:schemeClr val="accent2">
          <a:satMod val="175000"/>
          <a:alpha val="40000"/>
        </a:schemeClr>
      </a:glow>
    </a:effectLst>
  </dgm:bg>
  <dgm:whole>
    <a:ln>
      <a:prstDash val="solid"/>
    </a:ln>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F226BE0C-6BC2-4090-85D0-4CD3D00D6DEB}"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en-US"/>
        </a:p>
      </dgm:t>
    </dgm:pt>
    <dgm:pt modelId="{2395FDBD-3466-49DA-B91E-6506193C15C2}">
      <dgm:prSet phldrT="[Text]" custT="1"/>
      <dgm:spPr>
        <a:solidFill>
          <a:schemeClr val="accent4">
            <a:lumMod val="75000"/>
          </a:schemeClr>
        </a:solidFill>
        <a:scene3d>
          <a:camera prst="perspectiveHeroicExtremeLeftFacing"/>
          <a:lightRig rig="threePt" dir="t"/>
        </a:scene3d>
        <a:sp3d>
          <a:bevelT/>
        </a:sp3d>
      </dgm:spPr>
      <dgm:t>
        <a:bodyPr/>
        <a:lstStyle/>
        <a:p>
          <a:r>
            <a:rPr kumimoji="0" lang="ar-LB" sz="16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المرأة والفقر</a:t>
          </a:r>
          <a:endParaRPr lang="en-US" sz="1600" b="1" dirty="0"/>
        </a:p>
      </dgm:t>
    </dgm:pt>
    <dgm:pt modelId="{A80974F6-DEBB-4C53-8F71-516BA5216FE5}" type="parTrans" cxnId="{5045FCE1-DC9B-42B2-875B-B054DEBEFCCF}">
      <dgm:prSet/>
      <dgm:spPr/>
      <dgm:t>
        <a:bodyPr/>
        <a:lstStyle/>
        <a:p>
          <a:endParaRPr lang="en-US" dirty="0"/>
        </a:p>
      </dgm:t>
    </dgm:pt>
    <dgm:pt modelId="{0800E1D3-426E-451F-ADF3-66B030583E82}" type="sibTrans" cxnId="{5045FCE1-DC9B-42B2-875B-B054DEBEFCCF}">
      <dgm:prSet/>
      <dgm:spPr/>
      <dgm:t>
        <a:bodyPr/>
        <a:lstStyle/>
        <a:p>
          <a:endParaRPr lang="en-US"/>
        </a:p>
      </dgm:t>
    </dgm:pt>
    <dgm:pt modelId="{2E474420-5126-49E9-B6E0-D3DD51FAD7CF}">
      <dgm:prSet phldrT="[Text]" custT="1"/>
      <dgm:spPr>
        <a:solidFill>
          <a:schemeClr val="accent4">
            <a:lumMod val="60000"/>
            <a:lumOff val="40000"/>
          </a:schemeClr>
        </a:solidFill>
        <a:scene3d>
          <a:camera prst="perspectiveContrastingRightFacing"/>
          <a:lightRig rig="threePt" dir="t"/>
        </a:scene3d>
        <a:sp3d>
          <a:bevelT/>
        </a:sp3d>
      </dgm:spPr>
      <dgm:t>
        <a:bodyPr/>
        <a:lstStyle/>
        <a:p>
          <a:r>
            <a:rPr kumimoji="0" lang="ar-LB" sz="26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المرأة </a:t>
          </a:r>
          <a:r>
            <a:rPr kumimoji="0" lang="ar-LB" sz="16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والصحة</a:t>
          </a:r>
          <a:endParaRPr lang="en-US" sz="1600" b="1" dirty="0"/>
        </a:p>
      </dgm:t>
    </dgm:pt>
    <dgm:pt modelId="{D8C8DE89-D602-414C-A69A-A97A930378A7}" type="parTrans" cxnId="{8E997D65-BF79-4693-9698-1E9ECE2D6C72}">
      <dgm:prSet/>
      <dgm:spPr/>
      <dgm:t>
        <a:bodyPr/>
        <a:lstStyle/>
        <a:p>
          <a:endParaRPr lang="en-US" dirty="0"/>
        </a:p>
      </dgm:t>
    </dgm:pt>
    <dgm:pt modelId="{58D5FF11-248D-46DA-9AFD-B9EBC0E00479}" type="sibTrans" cxnId="{8E997D65-BF79-4693-9698-1E9ECE2D6C72}">
      <dgm:prSet/>
      <dgm:spPr/>
      <dgm:t>
        <a:bodyPr/>
        <a:lstStyle/>
        <a:p>
          <a:endParaRPr lang="en-US"/>
        </a:p>
      </dgm:t>
    </dgm:pt>
    <dgm:pt modelId="{1FAEF7AF-18B9-46AA-99CD-E11B43D32EBC}">
      <dgm:prSet phldrT="[Text]" custT="1"/>
      <dgm:spPr>
        <a:solidFill>
          <a:schemeClr val="tx2">
            <a:lumMod val="40000"/>
            <a:lumOff val="60000"/>
          </a:schemeClr>
        </a:solidFill>
        <a:scene3d>
          <a:camera prst="perspectiveContrastingRightFacing"/>
          <a:lightRig rig="threePt" dir="t"/>
        </a:scene3d>
        <a:sp3d>
          <a:bevelT/>
        </a:sp3d>
      </dgm:spPr>
      <dgm:t>
        <a:bodyPr/>
        <a:lstStyle/>
        <a:p>
          <a:r>
            <a:rPr kumimoji="0" lang="ar-LB" sz="16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حقوق الإنسان للمرأة</a:t>
          </a:r>
          <a:endParaRPr lang="en-US" sz="1600" b="1" dirty="0"/>
        </a:p>
      </dgm:t>
    </dgm:pt>
    <dgm:pt modelId="{73BF946C-9727-4A0B-A088-57749ADAFB05}" type="parTrans" cxnId="{78F8A68A-D086-405D-A05B-E56ED80085BD}">
      <dgm:prSet/>
      <dgm:spPr/>
      <dgm:t>
        <a:bodyPr/>
        <a:lstStyle/>
        <a:p>
          <a:endParaRPr lang="en-US" dirty="0"/>
        </a:p>
      </dgm:t>
    </dgm:pt>
    <dgm:pt modelId="{DE816B4E-ACDE-4E98-9B82-030BB328DA8A}" type="sibTrans" cxnId="{78F8A68A-D086-405D-A05B-E56ED80085BD}">
      <dgm:prSet/>
      <dgm:spPr/>
      <dgm:t>
        <a:bodyPr/>
        <a:lstStyle/>
        <a:p>
          <a:endParaRPr lang="en-US"/>
        </a:p>
      </dgm:t>
    </dgm:pt>
    <dgm:pt modelId="{8DAB97E6-9510-4D27-8C98-2ED5268D0916}">
      <dgm:prSet phldrT="[Text]" custT="1"/>
      <dgm:spPr>
        <a:solidFill>
          <a:schemeClr val="tx2">
            <a:lumMod val="40000"/>
            <a:lumOff val="60000"/>
          </a:schemeClr>
        </a:solidFill>
        <a:ln w="76200">
          <a:solidFill>
            <a:schemeClr val="bg2">
              <a:lumMod val="10000"/>
            </a:schemeClr>
          </a:solidFill>
        </a:ln>
        <a:scene3d>
          <a:camera prst="orthographicFront"/>
          <a:lightRig rig="threePt" dir="t"/>
        </a:scene3d>
        <a:sp3d>
          <a:bevelT prst="angle"/>
        </a:sp3d>
      </dgm:spPr>
      <dgm:t>
        <a:bodyPr/>
        <a:lstStyle/>
        <a:p>
          <a:r>
            <a:rPr lang="ar-LB" sz="2500" b="1" dirty="0" smtClean="0">
              <a:solidFill>
                <a:schemeClr val="tx1"/>
              </a:solidFill>
            </a:rPr>
            <a:t>وثيقة مؤتمر بيجين</a:t>
          </a:r>
          <a:endParaRPr lang="en-US" sz="3200" dirty="0">
            <a:solidFill>
              <a:schemeClr val="tx1"/>
            </a:solidFill>
          </a:endParaRPr>
        </a:p>
      </dgm:t>
    </dgm:pt>
    <dgm:pt modelId="{06EDCADB-82C8-4343-A286-87E489CC523D}" type="sibTrans" cxnId="{98628D1D-B787-4AF9-A06A-88710760C158}">
      <dgm:prSet/>
      <dgm:spPr/>
      <dgm:t>
        <a:bodyPr/>
        <a:lstStyle/>
        <a:p>
          <a:endParaRPr lang="en-US"/>
        </a:p>
      </dgm:t>
    </dgm:pt>
    <dgm:pt modelId="{DEEFC9EC-9D6F-442E-8F92-00DF6E81971A}" type="parTrans" cxnId="{98628D1D-B787-4AF9-A06A-88710760C158}">
      <dgm:prSet/>
      <dgm:spPr/>
      <dgm:t>
        <a:bodyPr/>
        <a:lstStyle/>
        <a:p>
          <a:endParaRPr lang="en-US"/>
        </a:p>
      </dgm:t>
    </dgm:pt>
    <dgm:pt modelId="{FB36BC40-EEB5-4C19-A7AE-5041E330E978}">
      <dgm:prSet phldrT="[Text]" custT="1"/>
      <dgm:spPr>
        <a:solidFill>
          <a:schemeClr val="accent2">
            <a:lumMod val="60000"/>
            <a:lumOff val="40000"/>
          </a:schemeClr>
        </a:solidFill>
        <a:scene3d>
          <a:camera prst="perspectiveHeroicExtremeLeftFacing"/>
          <a:lightRig rig="threePt" dir="t"/>
        </a:scene3d>
        <a:sp3d>
          <a:bevelT/>
        </a:sp3d>
      </dgm:spPr>
      <dgm:t>
        <a:bodyPr/>
        <a:lstStyle/>
        <a:p>
          <a:r>
            <a:rPr lang="ar-LB" sz="1600" b="1" dirty="0" smtClean="0">
              <a:solidFill>
                <a:schemeClr val="tx1"/>
              </a:solidFill>
            </a:rPr>
            <a:t>المرأة والتعليم</a:t>
          </a:r>
          <a:endParaRPr lang="en-US" sz="1600" b="1" dirty="0">
            <a:solidFill>
              <a:schemeClr val="tx1"/>
            </a:solidFill>
          </a:endParaRPr>
        </a:p>
      </dgm:t>
    </dgm:pt>
    <dgm:pt modelId="{BA0B6B05-F699-476E-8EFB-33ECE8CA2C46}" type="sibTrans" cxnId="{29C26038-2D88-40BA-B160-46C535F096C5}">
      <dgm:prSet/>
      <dgm:spPr/>
      <dgm:t>
        <a:bodyPr/>
        <a:lstStyle/>
        <a:p>
          <a:endParaRPr lang="en-US"/>
        </a:p>
      </dgm:t>
    </dgm:pt>
    <dgm:pt modelId="{24C15B9A-414C-4C23-AD4E-B26F064E139F}" type="parTrans" cxnId="{29C26038-2D88-40BA-B160-46C535F096C5}">
      <dgm:prSet/>
      <dgm:spPr/>
      <dgm:t>
        <a:bodyPr/>
        <a:lstStyle/>
        <a:p>
          <a:endParaRPr lang="en-US" dirty="0"/>
        </a:p>
      </dgm:t>
    </dgm:pt>
    <dgm:pt modelId="{B40E2A27-786F-4DAF-97BE-D20C4F45AA22}">
      <dgm:prSet phldrT="[Text]" custRadScaleRad="95956" custRadScaleInc="4703"/>
      <dgm:spPr/>
      <dgm:t>
        <a:bodyPr/>
        <a:lstStyle/>
        <a:p>
          <a:endParaRPr lang="en-US" dirty="0"/>
        </a:p>
      </dgm:t>
    </dgm:pt>
    <dgm:pt modelId="{3D18263B-53DF-472B-8D62-CE28264646A5}" type="parTrans" cxnId="{9FF5A712-D48B-47E6-81A5-F48EF9894E3C}">
      <dgm:prSet/>
      <dgm:spPr/>
      <dgm:t>
        <a:bodyPr/>
        <a:lstStyle/>
        <a:p>
          <a:endParaRPr lang="en-US"/>
        </a:p>
      </dgm:t>
    </dgm:pt>
    <dgm:pt modelId="{4C0CF351-D9D6-4554-82F7-6CE09531D64A}" type="sibTrans" cxnId="{9FF5A712-D48B-47E6-81A5-F48EF9894E3C}">
      <dgm:prSet/>
      <dgm:spPr/>
      <dgm:t>
        <a:bodyPr/>
        <a:lstStyle/>
        <a:p>
          <a:endParaRPr lang="en-US"/>
        </a:p>
      </dgm:t>
    </dgm:pt>
    <dgm:pt modelId="{1C7DA3F3-6228-446E-96C3-D93EA7034E9E}">
      <dgm:prSet custT="1"/>
      <dgm:spPr>
        <a:solidFill>
          <a:schemeClr val="accent6">
            <a:lumMod val="60000"/>
            <a:lumOff val="40000"/>
          </a:schemeClr>
        </a:solidFill>
        <a:scene3d>
          <a:camera prst="perspectiveContrastingRightFacing"/>
          <a:lightRig rig="threePt" dir="t"/>
        </a:scene3d>
        <a:sp3d>
          <a:bevelT/>
        </a:sp3d>
      </dgm:spPr>
      <dgm:t>
        <a:bodyPr/>
        <a:lstStyle/>
        <a:p>
          <a:r>
            <a:rPr lang="ar-LB" sz="1800" b="1" dirty="0" smtClean="0">
              <a:solidFill>
                <a:schemeClr val="tx1"/>
              </a:solidFill>
            </a:rPr>
            <a:t>المرأة والبيئة والتنمية</a:t>
          </a:r>
          <a:endParaRPr lang="en-US" sz="1800" b="1" dirty="0">
            <a:solidFill>
              <a:schemeClr val="tx1"/>
            </a:solidFill>
          </a:endParaRPr>
        </a:p>
      </dgm:t>
    </dgm:pt>
    <dgm:pt modelId="{062518C2-AD66-40CB-9984-3B92DACF2830}" type="parTrans" cxnId="{E84D5F12-8BA0-47EC-8429-5EE5817EFCF9}">
      <dgm:prSet/>
      <dgm:spPr/>
      <dgm:t>
        <a:bodyPr/>
        <a:lstStyle/>
        <a:p>
          <a:endParaRPr lang="en-US" dirty="0"/>
        </a:p>
      </dgm:t>
    </dgm:pt>
    <dgm:pt modelId="{A0FF63D6-D9EE-4617-808D-C4833450E94A}" type="sibTrans" cxnId="{E84D5F12-8BA0-47EC-8429-5EE5817EFCF9}">
      <dgm:prSet/>
      <dgm:spPr/>
      <dgm:t>
        <a:bodyPr/>
        <a:lstStyle/>
        <a:p>
          <a:endParaRPr lang="en-US"/>
        </a:p>
      </dgm:t>
    </dgm:pt>
    <dgm:pt modelId="{8D640E09-E835-4E5E-B52D-961925DEF496}">
      <dgm:prSet custT="1"/>
      <dgm:spPr>
        <a:ln>
          <a:solidFill>
            <a:schemeClr val="accent4">
              <a:lumMod val="60000"/>
              <a:lumOff val="40000"/>
            </a:schemeClr>
          </a:solidFill>
        </a:ln>
        <a:scene3d>
          <a:camera prst="perspectiveHeroicExtremeLeftFacing"/>
          <a:lightRig rig="threePt" dir="t"/>
        </a:scene3d>
        <a:sp3d>
          <a:bevelT/>
        </a:sp3d>
      </dgm:spPr>
      <dgm:t>
        <a:bodyPr/>
        <a:lstStyle/>
        <a:p>
          <a:r>
            <a:rPr lang="ar-LB" sz="1600" b="1" dirty="0" smtClean="0">
              <a:solidFill>
                <a:schemeClr val="tx1"/>
              </a:solidFill>
            </a:rPr>
            <a:t>الطفلة الأنثى</a:t>
          </a:r>
          <a:endParaRPr lang="en-US" sz="1600" b="1" dirty="0">
            <a:solidFill>
              <a:schemeClr val="tx1"/>
            </a:solidFill>
          </a:endParaRPr>
        </a:p>
      </dgm:t>
    </dgm:pt>
    <dgm:pt modelId="{E7AB2483-2812-46EA-8628-C5C6F28347CB}" type="parTrans" cxnId="{C3DA93B2-218C-4985-94B9-A4EAD14B865A}">
      <dgm:prSet/>
      <dgm:spPr/>
      <dgm:t>
        <a:bodyPr/>
        <a:lstStyle/>
        <a:p>
          <a:endParaRPr lang="en-US" dirty="0"/>
        </a:p>
      </dgm:t>
    </dgm:pt>
    <dgm:pt modelId="{451E8375-6D9B-4E2B-A07D-632AD179DC88}" type="sibTrans" cxnId="{C3DA93B2-218C-4985-94B9-A4EAD14B865A}">
      <dgm:prSet/>
      <dgm:spPr/>
      <dgm:t>
        <a:bodyPr/>
        <a:lstStyle/>
        <a:p>
          <a:endParaRPr lang="en-US"/>
        </a:p>
      </dgm:t>
    </dgm:pt>
    <dgm:pt modelId="{7AB3390C-462A-48D6-B376-18FD3E854E64}">
      <dgm:prSet custT="1"/>
      <dgm:spPr>
        <a:solidFill>
          <a:schemeClr val="accent2">
            <a:lumMod val="40000"/>
            <a:lumOff val="60000"/>
          </a:schemeClr>
        </a:solidFill>
        <a:scene3d>
          <a:camera prst="perspectiveHeroicExtremeLeftFacing"/>
          <a:lightRig rig="threePt" dir="t"/>
        </a:scene3d>
        <a:sp3d>
          <a:bevelT/>
        </a:sp3d>
      </dgm:spPr>
      <dgm:t>
        <a:bodyPr/>
        <a:lstStyle/>
        <a:p>
          <a:r>
            <a:rPr lang="ar-LB" sz="1600" b="1" dirty="0" smtClean="0">
              <a:solidFill>
                <a:schemeClr val="tx1"/>
              </a:solidFill>
            </a:rPr>
            <a:t>المرأة وحقوقها الاقتصادية</a:t>
          </a:r>
          <a:endParaRPr lang="en-US" sz="1600" b="1" dirty="0">
            <a:solidFill>
              <a:schemeClr val="tx1"/>
            </a:solidFill>
          </a:endParaRPr>
        </a:p>
      </dgm:t>
    </dgm:pt>
    <dgm:pt modelId="{E9348086-7574-4C04-AB04-D7733D2AB4FD}" type="parTrans" cxnId="{1F07BEB8-7C1F-4B66-B12A-2794D46D3033}">
      <dgm:prSet/>
      <dgm:spPr/>
      <dgm:t>
        <a:bodyPr/>
        <a:lstStyle/>
        <a:p>
          <a:endParaRPr lang="en-US" dirty="0"/>
        </a:p>
      </dgm:t>
    </dgm:pt>
    <dgm:pt modelId="{B4E1A10A-2EC9-4EFC-B1E1-F3AF7580882D}" type="sibTrans" cxnId="{1F07BEB8-7C1F-4B66-B12A-2794D46D3033}">
      <dgm:prSet/>
      <dgm:spPr/>
      <dgm:t>
        <a:bodyPr/>
        <a:lstStyle/>
        <a:p>
          <a:endParaRPr lang="en-US"/>
        </a:p>
      </dgm:t>
    </dgm:pt>
    <dgm:pt modelId="{157BB785-CD62-4182-B8C2-85B53772CDFF}">
      <dgm:prSet custT="1"/>
      <dgm:spPr>
        <a:solidFill>
          <a:schemeClr val="accent6">
            <a:lumMod val="40000"/>
            <a:lumOff val="60000"/>
          </a:schemeClr>
        </a:solidFill>
        <a:scene3d>
          <a:camera prst="perspectiveHeroicExtremeLeftFacing"/>
          <a:lightRig rig="threePt" dir="t"/>
        </a:scene3d>
        <a:sp3d>
          <a:bevelT/>
        </a:sp3d>
      </dgm:spPr>
      <dgm:t>
        <a:bodyPr/>
        <a:lstStyle/>
        <a:p>
          <a:r>
            <a:rPr lang="ar-LB" sz="1600" b="1" dirty="0" smtClean="0">
              <a:solidFill>
                <a:schemeClr val="tx1"/>
              </a:solidFill>
            </a:rPr>
            <a:t>الآليات المؤسسية للنهوض بالمرأة</a:t>
          </a:r>
          <a:endParaRPr lang="en-US" sz="1600" b="1" dirty="0">
            <a:solidFill>
              <a:schemeClr val="tx1"/>
            </a:solidFill>
          </a:endParaRPr>
        </a:p>
      </dgm:t>
    </dgm:pt>
    <dgm:pt modelId="{BFCBA60A-F7FE-4417-B73C-30E309F358D0}" type="parTrans" cxnId="{E272AD24-C4A2-40B6-ADB3-9FB20B436BDD}">
      <dgm:prSet/>
      <dgm:spPr/>
      <dgm:t>
        <a:bodyPr/>
        <a:lstStyle/>
        <a:p>
          <a:endParaRPr lang="en-US" dirty="0"/>
        </a:p>
      </dgm:t>
    </dgm:pt>
    <dgm:pt modelId="{B10DCB64-ADF8-43A4-9329-44E3BD6EDED6}" type="sibTrans" cxnId="{E272AD24-C4A2-40B6-ADB3-9FB20B436BDD}">
      <dgm:prSet/>
      <dgm:spPr/>
      <dgm:t>
        <a:bodyPr/>
        <a:lstStyle/>
        <a:p>
          <a:endParaRPr lang="en-US"/>
        </a:p>
      </dgm:t>
    </dgm:pt>
    <dgm:pt modelId="{88ABAFFD-09F2-45C2-A9F8-539E1BA8185F}">
      <dgm:prSet custT="1"/>
      <dgm:spPr>
        <a:solidFill>
          <a:schemeClr val="accent4">
            <a:lumMod val="40000"/>
            <a:lumOff val="60000"/>
          </a:schemeClr>
        </a:solidFill>
        <a:scene3d>
          <a:camera prst="perspectiveHeroicExtremeLeftFacing"/>
          <a:lightRig rig="threePt" dir="t"/>
        </a:scene3d>
        <a:sp3d>
          <a:bevelT/>
        </a:sp3d>
      </dgm:spPr>
      <dgm:t>
        <a:bodyPr/>
        <a:lstStyle/>
        <a:p>
          <a:r>
            <a:rPr lang="ar-LB" sz="1600" b="1" dirty="0" smtClean="0">
              <a:solidFill>
                <a:schemeClr val="tx1"/>
              </a:solidFill>
            </a:rPr>
            <a:t>المرأة والسلطة وصنع القرار</a:t>
          </a:r>
          <a:endParaRPr lang="en-US" sz="1600" b="1" dirty="0">
            <a:solidFill>
              <a:schemeClr val="tx1"/>
            </a:solidFill>
          </a:endParaRPr>
        </a:p>
      </dgm:t>
    </dgm:pt>
    <dgm:pt modelId="{4D020088-F00E-4591-8BF4-A4BE7FD85767}" type="parTrans" cxnId="{AA245417-E253-48FB-B993-B7E2B4C2B7D2}">
      <dgm:prSet/>
      <dgm:spPr/>
      <dgm:t>
        <a:bodyPr/>
        <a:lstStyle/>
        <a:p>
          <a:endParaRPr lang="en-US" dirty="0"/>
        </a:p>
      </dgm:t>
    </dgm:pt>
    <dgm:pt modelId="{8B39D65E-9098-4479-A133-CD8B99AF8E85}" type="sibTrans" cxnId="{AA245417-E253-48FB-B993-B7E2B4C2B7D2}">
      <dgm:prSet/>
      <dgm:spPr/>
      <dgm:t>
        <a:bodyPr/>
        <a:lstStyle/>
        <a:p>
          <a:endParaRPr lang="en-US"/>
        </a:p>
      </dgm:t>
    </dgm:pt>
    <dgm:pt modelId="{C2A8E43D-CA83-41D4-A9B9-3FF8A8674ADD}">
      <dgm:prSet custT="1"/>
      <dgm:spPr>
        <a:solidFill>
          <a:srgbClr val="FFFF00"/>
        </a:solidFill>
        <a:scene3d>
          <a:camera prst="perspectiveHeroicExtremeLeftFacing"/>
          <a:lightRig rig="threePt" dir="t"/>
        </a:scene3d>
        <a:sp3d>
          <a:bevelT/>
        </a:sp3d>
      </dgm:spPr>
      <dgm:t>
        <a:bodyPr/>
        <a:lstStyle/>
        <a:p>
          <a:r>
            <a:rPr lang="ar-LB" sz="1600" b="1" dirty="0" smtClean="0">
              <a:solidFill>
                <a:schemeClr val="tx1"/>
              </a:solidFill>
            </a:rPr>
            <a:t>المرأة والنزاع المسلح</a:t>
          </a:r>
          <a:endParaRPr lang="en-US" sz="1600" b="1" dirty="0">
            <a:solidFill>
              <a:schemeClr val="tx1"/>
            </a:solidFill>
          </a:endParaRPr>
        </a:p>
      </dgm:t>
    </dgm:pt>
    <dgm:pt modelId="{E12F6655-AF67-4E2E-A7DA-A01FE2D9A370}" type="parTrans" cxnId="{2FD37A7D-52E9-4C13-92BD-6764996844B9}">
      <dgm:prSet/>
      <dgm:spPr/>
      <dgm:t>
        <a:bodyPr/>
        <a:lstStyle/>
        <a:p>
          <a:endParaRPr lang="en-US" dirty="0"/>
        </a:p>
      </dgm:t>
    </dgm:pt>
    <dgm:pt modelId="{E5336E67-211A-499E-A624-3BBAFEDEEFC7}" type="sibTrans" cxnId="{2FD37A7D-52E9-4C13-92BD-6764996844B9}">
      <dgm:prSet/>
      <dgm:spPr/>
      <dgm:t>
        <a:bodyPr/>
        <a:lstStyle/>
        <a:p>
          <a:endParaRPr lang="en-US"/>
        </a:p>
      </dgm:t>
    </dgm:pt>
    <dgm:pt modelId="{4156AB75-90AC-48B6-A7E5-380ED94A6A77}">
      <dgm:prSet custT="1"/>
      <dgm:spPr>
        <a:solidFill>
          <a:srgbClr val="92D050"/>
        </a:solidFill>
        <a:scene3d>
          <a:camera prst="perspectiveHeroicExtremeLeftFacing"/>
          <a:lightRig rig="threePt" dir="t"/>
        </a:scene3d>
        <a:sp3d>
          <a:bevelT/>
        </a:sp3d>
      </dgm:spPr>
      <dgm:t>
        <a:bodyPr/>
        <a:lstStyle/>
        <a:p>
          <a:r>
            <a:rPr lang="ar-LB" sz="1600" b="1" dirty="0" smtClean="0">
              <a:solidFill>
                <a:schemeClr val="tx1"/>
              </a:solidFill>
            </a:rPr>
            <a:t>العنف ضد المرأة</a:t>
          </a:r>
          <a:endParaRPr lang="en-US" sz="1600" b="1" dirty="0">
            <a:solidFill>
              <a:schemeClr val="tx1"/>
            </a:solidFill>
          </a:endParaRPr>
        </a:p>
      </dgm:t>
    </dgm:pt>
    <dgm:pt modelId="{174CAC59-4A6A-42D4-AA57-7B561DD877B7}" type="parTrans" cxnId="{38D696A4-BC04-4D87-9D93-52822772BED1}">
      <dgm:prSet/>
      <dgm:spPr/>
      <dgm:t>
        <a:bodyPr/>
        <a:lstStyle/>
        <a:p>
          <a:endParaRPr lang="en-US" dirty="0"/>
        </a:p>
      </dgm:t>
    </dgm:pt>
    <dgm:pt modelId="{B5F35B18-5628-4A84-82D5-0A5650D42997}" type="sibTrans" cxnId="{38D696A4-BC04-4D87-9D93-52822772BED1}">
      <dgm:prSet/>
      <dgm:spPr/>
      <dgm:t>
        <a:bodyPr/>
        <a:lstStyle/>
        <a:p>
          <a:endParaRPr lang="en-US"/>
        </a:p>
      </dgm:t>
    </dgm:pt>
    <dgm:pt modelId="{F37BBA51-81B6-4861-86C0-A91ACCB1AAB1}">
      <dgm:prSet custT="1"/>
      <dgm:spPr>
        <a:ln>
          <a:solidFill>
            <a:schemeClr val="accent4">
              <a:lumMod val="60000"/>
              <a:lumOff val="40000"/>
            </a:schemeClr>
          </a:solidFill>
        </a:ln>
        <a:scene3d>
          <a:camera prst="perspectiveHeroicExtremeLeftFacing"/>
          <a:lightRig rig="threePt" dir="t"/>
        </a:scene3d>
        <a:sp3d>
          <a:bevelT/>
        </a:sp3d>
      </dgm:spPr>
      <dgm:t>
        <a:bodyPr/>
        <a:lstStyle/>
        <a:p>
          <a:r>
            <a:rPr lang="ar-LB" sz="1600" b="1" dirty="0" smtClean="0">
              <a:solidFill>
                <a:schemeClr val="tx1"/>
              </a:solidFill>
            </a:rPr>
            <a:t>المرأة والنزاع المسلح</a:t>
          </a:r>
          <a:endParaRPr lang="en-US" sz="1600" b="1" dirty="0">
            <a:solidFill>
              <a:schemeClr val="tx1"/>
            </a:solidFill>
          </a:endParaRPr>
        </a:p>
      </dgm:t>
    </dgm:pt>
    <dgm:pt modelId="{46338967-7BB9-495A-A1B0-6BB117186EA1}" type="parTrans" cxnId="{B9FF20EB-E7E5-4D1C-B566-CADEF7731968}">
      <dgm:prSet/>
      <dgm:spPr/>
      <dgm:t>
        <a:bodyPr/>
        <a:lstStyle/>
        <a:p>
          <a:endParaRPr lang="en-US" dirty="0"/>
        </a:p>
      </dgm:t>
    </dgm:pt>
    <dgm:pt modelId="{A36C8630-DCE5-4111-9F0F-478F1F7D0246}" type="sibTrans" cxnId="{B9FF20EB-E7E5-4D1C-B566-CADEF7731968}">
      <dgm:prSet/>
      <dgm:spPr/>
      <dgm:t>
        <a:bodyPr/>
        <a:lstStyle/>
        <a:p>
          <a:endParaRPr lang="en-US"/>
        </a:p>
      </dgm:t>
    </dgm:pt>
    <dgm:pt modelId="{009DACB5-030D-4027-ABD5-C2491DC0D9B5}" type="pres">
      <dgm:prSet presAssocID="{F226BE0C-6BC2-4090-85D0-4CD3D00D6DEB}" presName="cycle" presStyleCnt="0">
        <dgm:presLayoutVars>
          <dgm:chMax val="1"/>
          <dgm:dir/>
          <dgm:animLvl val="ctr"/>
          <dgm:resizeHandles val="exact"/>
        </dgm:presLayoutVars>
      </dgm:prSet>
      <dgm:spPr/>
      <dgm:t>
        <a:bodyPr/>
        <a:lstStyle/>
        <a:p>
          <a:endParaRPr lang="en-US"/>
        </a:p>
      </dgm:t>
    </dgm:pt>
    <dgm:pt modelId="{01C12819-910E-450D-8118-03A230D7165E}" type="pres">
      <dgm:prSet presAssocID="{8DAB97E6-9510-4D27-8C98-2ED5268D0916}" presName="centerShape" presStyleLbl="node0" presStyleIdx="0" presStyleCnt="1" custScaleX="139772" custScaleY="141860" custLinFactNeighborX="-14221" custLinFactNeighborY="-2528"/>
      <dgm:spPr/>
      <dgm:t>
        <a:bodyPr/>
        <a:lstStyle/>
        <a:p>
          <a:endParaRPr lang="en-US"/>
        </a:p>
      </dgm:t>
    </dgm:pt>
    <dgm:pt modelId="{9CA4A41A-293F-41DE-B98A-3599E4078CEA}" type="pres">
      <dgm:prSet presAssocID="{A80974F6-DEBB-4C53-8F71-516BA5216FE5}" presName="Name9" presStyleLbl="parChTrans1D2" presStyleIdx="0" presStyleCnt="12"/>
      <dgm:spPr/>
      <dgm:t>
        <a:bodyPr/>
        <a:lstStyle/>
        <a:p>
          <a:endParaRPr lang="en-US"/>
        </a:p>
      </dgm:t>
    </dgm:pt>
    <dgm:pt modelId="{E745ACAC-505D-4285-9ABD-BE4C69E0228A}" type="pres">
      <dgm:prSet presAssocID="{A80974F6-DEBB-4C53-8F71-516BA5216FE5}" presName="connTx" presStyleLbl="parChTrans1D2" presStyleIdx="0" presStyleCnt="12"/>
      <dgm:spPr/>
      <dgm:t>
        <a:bodyPr/>
        <a:lstStyle/>
        <a:p>
          <a:endParaRPr lang="en-US"/>
        </a:p>
      </dgm:t>
    </dgm:pt>
    <dgm:pt modelId="{4A1ED971-64CD-4F50-8CCF-E0AAA3A3D0EB}" type="pres">
      <dgm:prSet presAssocID="{2395FDBD-3466-49DA-B91E-6506193C15C2}" presName="node" presStyleLbl="node1" presStyleIdx="0" presStyleCnt="12" custScaleX="113816" custScaleY="134764" custRadScaleRad="94141" custRadScaleInc="-45608">
        <dgm:presLayoutVars>
          <dgm:bulletEnabled val="1"/>
        </dgm:presLayoutVars>
      </dgm:prSet>
      <dgm:spPr/>
      <dgm:t>
        <a:bodyPr/>
        <a:lstStyle/>
        <a:p>
          <a:endParaRPr lang="en-US"/>
        </a:p>
      </dgm:t>
    </dgm:pt>
    <dgm:pt modelId="{215C8436-32D5-41D5-A19F-DF39BC70FB05}" type="pres">
      <dgm:prSet presAssocID="{24C15B9A-414C-4C23-AD4E-B26F064E139F}" presName="Name9" presStyleLbl="parChTrans1D2" presStyleIdx="1" presStyleCnt="12"/>
      <dgm:spPr/>
      <dgm:t>
        <a:bodyPr/>
        <a:lstStyle/>
        <a:p>
          <a:endParaRPr lang="en-US"/>
        </a:p>
      </dgm:t>
    </dgm:pt>
    <dgm:pt modelId="{37DE3187-DB4A-4AEF-8FD2-7A8778F300DA}" type="pres">
      <dgm:prSet presAssocID="{24C15B9A-414C-4C23-AD4E-B26F064E139F}" presName="connTx" presStyleLbl="parChTrans1D2" presStyleIdx="1" presStyleCnt="12"/>
      <dgm:spPr/>
      <dgm:t>
        <a:bodyPr/>
        <a:lstStyle/>
        <a:p>
          <a:endParaRPr lang="en-US"/>
        </a:p>
      </dgm:t>
    </dgm:pt>
    <dgm:pt modelId="{963C10B5-492C-43FB-B14F-67E556AB5C0A}" type="pres">
      <dgm:prSet presAssocID="{FB36BC40-EEB5-4C19-A7AE-5041E330E978}" presName="node" presStyleLbl="node1" presStyleIdx="1" presStyleCnt="12" custScaleX="91989" custScaleY="141883" custRadScaleRad="104626" custRadScaleInc="12891">
        <dgm:presLayoutVars>
          <dgm:bulletEnabled val="1"/>
        </dgm:presLayoutVars>
      </dgm:prSet>
      <dgm:spPr/>
      <dgm:t>
        <a:bodyPr/>
        <a:lstStyle/>
        <a:p>
          <a:endParaRPr lang="en-US"/>
        </a:p>
      </dgm:t>
    </dgm:pt>
    <dgm:pt modelId="{55DCB30F-0133-49F0-9224-D9205E6E19C8}" type="pres">
      <dgm:prSet presAssocID="{D8C8DE89-D602-414C-A69A-A97A930378A7}" presName="Name9" presStyleLbl="parChTrans1D2" presStyleIdx="2" presStyleCnt="12"/>
      <dgm:spPr/>
      <dgm:t>
        <a:bodyPr/>
        <a:lstStyle/>
        <a:p>
          <a:endParaRPr lang="en-US"/>
        </a:p>
      </dgm:t>
    </dgm:pt>
    <dgm:pt modelId="{927A44D5-825C-43FA-85B8-67C91C864D30}" type="pres">
      <dgm:prSet presAssocID="{D8C8DE89-D602-414C-A69A-A97A930378A7}" presName="connTx" presStyleLbl="parChTrans1D2" presStyleIdx="2" presStyleCnt="12"/>
      <dgm:spPr/>
      <dgm:t>
        <a:bodyPr/>
        <a:lstStyle/>
        <a:p>
          <a:endParaRPr lang="en-US"/>
        </a:p>
      </dgm:t>
    </dgm:pt>
    <dgm:pt modelId="{774F5BBE-387D-491B-BD83-E82F878049D3}" type="pres">
      <dgm:prSet presAssocID="{2E474420-5126-49E9-B6E0-D3DD51FAD7CF}" presName="node" presStyleLbl="node1" presStyleIdx="2" presStyleCnt="12" custScaleX="120627" custScaleY="132633" custRadScaleRad="129292" custRadScaleInc="-34649">
        <dgm:presLayoutVars>
          <dgm:bulletEnabled val="1"/>
        </dgm:presLayoutVars>
      </dgm:prSet>
      <dgm:spPr/>
      <dgm:t>
        <a:bodyPr/>
        <a:lstStyle/>
        <a:p>
          <a:endParaRPr lang="en-US"/>
        </a:p>
      </dgm:t>
    </dgm:pt>
    <dgm:pt modelId="{A5C1F7F6-0DCB-4774-94CA-62892CD7E81F}" type="pres">
      <dgm:prSet presAssocID="{174CAC59-4A6A-42D4-AA57-7B561DD877B7}" presName="Name9" presStyleLbl="parChTrans1D2" presStyleIdx="3" presStyleCnt="12"/>
      <dgm:spPr/>
      <dgm:t>
        <a:bodyPr/>
        <a:lstStyle/>
        <a:p>
          <a:endParaRPr lang="en-US"/>
        </a:p>
      </dgm:t>
    </dgm:pt>
    <dgm:pt modelId="{7FA38F45-3CE7-46C4-8B4F-0F7C860A67A5}" type="pres">
      <dgm:prSet presAssocID="{174CAC59-4A6A-42D4-AA57-7B561DD877B7}" presName="connTx" presStyleLbl="parChTrans1D2" presStyleIdx="3" presStyleCnt="12"/>
      <dgm:spPr/>
      <dgm:t>
        <a:bodyPr/>
        <a:lstStyle/>
        <a:p>
          <a:endParaRPr lang="en-US"/>
        </a:p>
      </dgm:t>
    </dgm:pt>
    <dgm:pt modelId="{9A5ADA93-9808-4E37-91A9-55CB8B7C9138}" type="pres">
      <dgm:prSet presAssocID="{4156AB75-90AC-48B6-A7E5-380ED94A6A77}" presName="node" presStyleLbl="node1" presStyleIdx="3" presStyleCnt="12" custScaleX="172016" custRadScaleRad="117223" custRadScaleInc="-75578">
        <dgm:presLayoutVars>
          <dgm:bulletEnabled val="1"/>
        </dgm:presLayoutVars>
      </dgm:prSet>
      <dgm:spPr/>
      <dgm:t>
        <a:bodyPr/>
        <a:lstStyle/>
        <a:p>
          <a:endParaRPr lang="en-US"/>
        </a:p>
      </dgm:t>
    </dgm:pt>
    <dgm:pt modelId="{A8A1821B-B672-4653-B738-D1567BE76B49}" type="pres">
      <dgm:prSet presAssocID="{E12F6655-AF67-4E2E-A7DA-A01FE2D9A370}" presName="Name9" presStyleLbl="parChTrans1D2" presStyleIdx="4" presStyleCnt="12"/>
      <dgm:spPr/>
      <dgm:t>
        <a:bodyPr/>
        <a:lstStyle/>
        <a:p>
          <a:endParaRPr lang="en-US"/>
        </a:p>
      </dgm:t>
    </dgm:pt>
    <dgm:pt modelId="{00B6CC0D-B7B7-4FCC-8903-AE6DD88F5769}" type="pres">
      <dgm:prSet presAssocID="{E12F6655-AF67-4E2E-A7DA-A01FE2D9A370}" presName="connTx" presStyleLbl="parChTrans1D2" presStyleIdx="4" presStyleCnt="12"/>
      <dgm:spPr/>
      <dgm:t>
        <a:bodyPr/>
        <a:lstStyle/>
        <a:p>
          <a:endParaRPr lang="en-US"/>
        </a:p>
      </dgm:t>
    </dgm:pt>
    <dgm:pt modelId="{F6EB0E68-9556-49A0-B9AB-5D67C25E5182}" type="pres">
      <dgm:prSet presAssocID="{C2A8E43D-CA83-41D4-A9B9-3FF8A8674ADD}" presName="node" presStyleLbl="node1" presStyleIdx="4" presStyleCnt="12" custScaleY="159278" custRadScaleRad="126952" custRadScaleInc="-86762">
        <dgm:presLayoutVars>
          <dgm:bulletEnabled val="1"/>
        </dgm:presLayoutVars>
      </dgm:prSet>
      <dgm:spPr/>
      <dgm:t>
        <a:bodyPr/>
        <a:lstStyle/>
        <a:p>
          <a:endParaRPr lang="en-US"/>
        </a:p>
      </dgm:t>
    </dgm:pt>
    <dgm:pt modelId="{9DD738F5-D596-4DF2-BA15-83738D88C071}" type="pres">
      <dgm:prSet presAssocID="{E9348086-7574-4C04-AB04-D7733D2AB4FD}" presName="Name9" presStyleLbl="parChTrans1D2" presStyleIdx="5" presStyleCnt="12"/>
      <dgm:spPr/>
      <dgm:t>
        <a:bodyPr/>
        <a:lstStyle/>
        <a:p>
          <a:endParaRPr lang="en-US"/>
        </a:p>
      </dgm:t>
    </dgm:pt>
    <dgm:pt modelId="{D9F178C8-36CB-4BD6-B642-928ED299C1C8}" type="pres">
      <dgm:prSet presAssocID="{E9348086-7574-4C04-AB04-D7733D2AB4FD}" presName="connTx" presStyleLbl="parChTrans1D2" presStyleIdx="5" presStyleCnt="12"/>
      <dgm:spPr/>
      <dgm:t>
        <a:bodyPr/>
        <a:lstStyle/>
        <a:p>
          <a:endParaRPr lang="en-US"/>
        </a:p>
      </dgm:t>
    </dgm:pt>
    <dgm:pt modelId="{12BF4DAF-298F-4DF5-AC62-5FC62CEB950B}" type="pres">
      <dgm:prSet presAssocID="{7AB3390C-462A-48D6-B376-18FD3E854E64}" presName="node" presStyleLbl="node1" presStyleIdx="5" presStyleCnt="12" custRadScaleRad="108385" custRadScaleInc="-82478">
        <dgm:presLayoutVars>
          <dgm:bulletEnabled val="1"/>
        </dgm:presLayoutVars>
      </dgm:prSet>
      <dgm:spPr/>
      <dgm:t>
        <a:bodyPr/>
        <a:lstStyle/>
        <a:p>
          <a:endParaRPr lang="en-US"/>
        </a:p>
      </dgm:t>
    </dgm:pt>
    <dgm:pt modelId="{534EB834-D526-42B7-9C79-297753F15072}" type="pres">
      <dgm:prSet presAssocID="{4D020088-F00E-4591-8BF4-A4BE7FD85767}" presName="Name9" presStyleLbl="parChTrans1D2" presStyleIdx="6" presStyleCnt="12"/>
      <dgm:spPr/>
      <dgm:t>
        <a:bodyPr/>
        <a:lstStyle/>
        <a:p>
          <a:endParaRPr lang="en-US"/>
        </a:p>
      </dgm:t>
    </dgm:pt>
    <dgm:pt modelId="{703DB874-E737-4B4F-A626-044B5932234E}" type="pres">
      <dgm:prSet presAssocID="{4D020088-F00E-4591-8BF4-A4BE7FD85767}" presName="connTx" presStyleLbl="parChTrans1D2" presStyleIdx="6" presStyleCnt="12"/>
      <dgm:spPr/>
      <dgm:t>
        <a:bodyPr/>
        <a:lstStyle/>
        <a:p>
          <a:endParaRPr lang="en-US"/>
        </a:p>
      </dgm:t>
    </dgm:pt>
    <dgm:pt modelId="{34338776-1953-4369-BE99-3D98E33519B4}" type="pres">
      <dgm:prSet presAssocID="{88ABAFFD-09F2-45C2-A9F8-539E1BA8185F}" presName="node" presStyleLbl="node1" presStyleIdx="6" presStyleCnt="12" custRadScaleRad="90152" custRadScaleInc="-36481">
        <dgm:presLayoutVars>
          <dgm:bulletEnabled val="1"/>
        </dgm:presLayoutVars>
      </dgm:prSet>
      <dgm:spPr/>
      <dgm:t>
        <a:bodyPr/>
        <a:lstStyle/>
        <a:p>
          <a:endParaRPr lang="en-US"/>
        </a:p>
      </dgm:t>
    </dgm:pt>
    <dgm:pt modelId="{F52593EC-3195-4078-91DB-9726C4B5CA56}" type="pres">
      <dgm:prSet presAssocID="{BFCBA60A-F7FE-4417-B73C-30E309F358D0}" presName="Name9" presStyleLbl="parChTrans1D2" presStyleIdx="7" presStyleCnt="12"/>
      <dgm:spPr/>
      <dgm:t>
        <a:bodyPr/>
        <a:lstStyle/>
        <a:p>
          <a:endParaRPr lang="en-US"/>
        </a:p>
      </dgm:t>
    </dgm:pt>
    <dgm:pt modelId="{AB7797D5-4822-4AD3-9A32-B3AF73A4D1C3}" type="pres">
      <dgm:prSet presAssocID="{BFCBA60A-F7FE-4417-B73C-30E309F358D0}" presName="connTx" presStyleLbl="parChTrans1D2" presStyleIdx="7" presStyleCnt="12"/>
      <dgm:spPr/>
      <dgm:t>
        <a:bodyPr/>
        <a:lstStyle/>
        <a:p>
          <a:endParaRPr lang="en-US"/>
        </a:p>
      </dgm:t>
    </dgm:pt>
    <dgm:pt modelId="{201F3662-E41A-4E52-8212-72A79CC0D4F5}" type="pres">
      <dgm:prSet presAssocID="{157BB785-CD62-4182-B8C2-85B53772CDFF}" presName="node" presStyleLbl="node1" presStyleIdx="7" presStyleCnt="12" custScaleX="127650" custScaleY="175622" custRadScaleRad="106537" custRadScaleInc="24503">
        <dgm:presLayoutVars>
          <dgm:bulletEnabled val="1"/>
        </dgm:presLayoutVars>
      </dgm:prSet>
      <dgm:spPr/>
      <dgm:t>
        <a:bodyPr/>
        <a:lstStyle/>
        <a:p>
          <a:endParaRPr lang="en-US"/>
        </a:p>
      </dgm:t>
    </dgm:pt>
    <dgm:pt modelId="{E70C46BC-A6A0-4A41-A238-22B4F17EF814}" type="pres">
      <dgm:prSet presAssocID="{73BF946C-9727-4A0B-A088-57749ADAFB05}" presName="Name9" presStyleLbl="parChTrans1D2" presStyleIdx="8" presStyleCnt="12"/>
      <dgm:spPr/>
      <dgm:t>
        <a:bodyPr/>
        <a:lstStyle/>
        <a:p>
          <a:endParaRPr lang="en-US"/>
        </a:p>
      </dgm:t>
    </dgm:pt>
    <dgm:pt modelId="{8CC08FF1-E2F8-4A91-857A-E35630864F33}" type="pres">
      <dgm:prSet presAssocID="{73BF946C-9727-4A0B-A088-57749ADAFB05}" presName="connTx" presStyleLbl="parChTrans1D2" presStyleIdx="8" presStyleCnt="12"/>
      <dgm:spPr/>
      <dgm:t>
        <a:bodyPr/>
        <a:lstStyle/>
        <a:p>
          <a:endParaRPr lang="en-US"/>
        </a:p>
      </dgm:t>
    </dgm:pt>
    <dgm:pt modelId="{146F816F-3D3C-44B6-87A3-D2277111FCEA}" type="pres">
      <dgm:prSet presAssocID="{1FAEF7AF-18B9-46AA-99CD-E11B43D32EBC}" presName="node" presStyleLbl="node1" presStyleIdx="8" presStyleCnt="12" custScaleX="129617" custScaleY="125008" custRadScaleRad="147915" custRadScaleInc="7766">
        <dgm:presLayoutVars>
          <dgm:bulletEnabled val="1"/>
        </dgm:presLayoutVars>
      </dgm:prSet>
      <dgm:spPr/>
      <dgm:t>
        <a:bodyPr/>
        <a:lstStyle/>
        <a:p>
          <a:endParaRPr lang="en-US"/>
        </a:p>
      </dgm:t>
    </dgm:pt>
    <dgm:pt modelId="{E9998823-3840-4AC2-8291-C19993CCE37E}" type="pres">
      <dgm:prSet presAssocID="{062518C2-AD66-40CB-9984-3B92DACF2830}" presName="Name9" presStyleLbl="parChTrans1D2" presStyleIdx="9" presStyleCnt="12"/>
      <dgm:spPr/>
      <dgm:t>
        <a:bodyPr/>
        <a:lstStyle/>
        <a:p>
          <a:endParaRPr lang="en-US"/>
        </a:p>
      </dgm:t>
    </dgm:pt>
    <dgm:pt modelId="{501AA9E9-5300-4CBE-87C7-D9BD76C2C405}" type="pres">
      <dgm:prSet presAssocID="{062518C2-AD66-40CB-9984-3B92DACF2830}" presName="connTx" presStyleLbl="parChTrans1D2" presStyleIdx="9" presStyleCnt="12"/>
      <dgm:spPr/>
      <dgm:t>
        <a:bodyPr/>
        <a:lstStyle/>
        <a:p>
          <a:endParaRPr lang="en-US"/>
        </a:p>
      </dgm:t>
    </dgm:pt>
    <dgm:pt modelId="{09B4C8D1-3B83-42F8-A9F8-175B62FC840B}" type="pres">
      <dgm:prSet presAssocID="{1C7DA3F3-6228-446E-96C3-D93EA7034E9E}" presName="node" presStyleLbl="node1" presStyleIdx="9" presStyleCnt="12" custScaleX="155301" custScaleY="147194" custRadScaleRad="150033" custRadScaleInc="-37765">
        <dgm:presLayoutVars>
          <dgm:bulletEnabled val="1"/>
        </dgm:presLayoutVars>
      </dgm:prSet>
      <dgm:spPr/>
      <dgm:t>
        <a:bodyPr/>
        <a:lstStyle/>
        <a:p>
          <a:endParaRPr lang="en-US"/>
        </a:p>
      </dgm:t>
    </dgm:pt>
    <dgm:pt modelId="{5108E7D6-B443-44C6-94A9-39CCEEBF8B3C}" type="pres">
      <dgm:prSet presAssocID="{E7AB2483-2812-46EA-8628-C5C6F28347CB}" presName="Name9" presStyleLbl="parChTrans1D2" presStyleIdx="10" presStyleCnt="12"/>
      <dgm:spPr/>
      <dgm:t>
        <a:bodyPr/>
        <a:lstStyle/>
        <a:p>
          <a:endParaRPr lang="en-US"/>
        </a:p>
      </dgm:t>
    </dgm:pt>
    <dgm:pt modelId="{FD7F20E4-05E5-4C64-9BC1-5DB66D1E69FA}" type="pres">
      <dgm:prSet presAssocID="{E7AB2483-2812-46EA-8628-C5C6F28347CB}" presName="connTx" presStyleLbl="parChTrans1D2" presStyleIdx="10" presStyleCnt="12"/>
      <dgm:spPr/>
      <dgm:t>
        <a:bodyPr/>
        <a:lstStyle/>
        <a:p>
          <a:endParaRPr lang="en-US"/>
        </a:p>
      </dgm:t>
    </dgm:pt>
    <dgm:pt modelId="{0107BC1C-CF00-49E0-BF50-8E254AC69788}" type="pres">
      <dgm:prSet presAssocID="{8D640E09-E835-4E5E-B52D-961925DEF496}" presName="node" presStyleLbl="node1" presStyleIdx="10" presStyleCnt="12" custScaleX="175623" custScaleY="147273" custRadScaleRad="147146" custRadScaleInc="-77416">
        <dgm:presLayoutVars>
          <dgm:bulletEnabled val="1"/>
        </dgm:presLayoutVars>
      </dgm:prSet>
      <dgm:spPr/>
      <dgm:t>
        <a:bodyPr/>
        <a:lstStyle/>
        <a:p>
          <a:endParaRPr lang="en-US"/>
        </a:p>
      </dgm:t>
    </dgm:pt>
    <dgm:pt modelId="{CA5FABB6-B0E3-47DB-8F04-E1460798A69E}" type="pres">
      <dgm:prSet presAssocID="{46338967-7BB9-495A-A1B0-6BB117186EA1}" presName="Name9" presStyleLbl="parChTrans1D2" presStyleIdx="11" presStyleCnt="12"/>
      <dgm:spPr/>
      <dgm:t>
        <a:bodyPr/>
        <a:lstStyle/>
        <a:p>
          <a:endParaRPr lang="en-US"/>
        </a:p>
      </dgm:t>
    </dgm:pt>
    <dgm:pt modelId="{CE8DA5E8-F605-4AE9-A1ED-5D8D60B6B38F}" type="pres">
      <dgm:prSet presAssocID="{46338967-7BB9-495A-A1B0-6BB117186EA1}" presName="connTx" presStyleLbl="parChTrans1D2" presStyleIdx="11" presStyleCnt="12"/>
      <dgm:spPr/>
      <dgm:t>
        <a:bodyPr/>
        <a:lstStyle/>
        <a:p>
          <a:endParaRPr lang="en-US"/>
        </a:p>
      </dgm:t>
    </dgm:pt>
    <dgm:pt modelId="{12C37362-AE86-4A99-89A2-CE6811450B90}" type="pres">
      <dgm:prSet presAssocID="{F37BBA51-81B6-4861-86C0-A91ACCB1AAB1}" presName="node" presStyleLbl="node1" presStyleIdx="11" presStyleCnt="12" custScaleX="143195" custScaleY="131126" custRadScaleRad="124810" custRadScaleInc="-85547">
        <dgm:presLayoutVars>
          <dgm:bulletEnabled val="1"/>
        </dgm:presLayoutVars>
      </dgm:prSet>
      <dgm:spPr/>
      <dgm:t>
        <a:bodyPr/>
        <a:lstStyle/>
        <a:p>
          <a:endParaRPr lang="en-US"/>
        </a:p>
      </dgm:t>
    </dgm:pt>
  </dgm:ptLst>
  <dgm:cxnLst>
    <dgm:cxn modelId="{B7251462-1D6B-49F6-ABD4-0ACEBCF1C131}" type="presOf" srcId="{E9348086-7574-4C04-AB04-D7733D2AB4FD}" destId="{D9F178C8-36CB-4BD6-B642-928ED299C1C8}" srcOrd="1" destOrd="0" presId="urn:microsoft.com/office/officeart/2005/8/layout/radial1"/>
    <dgm:cxn modelId="{F374628A-14EA-48D9-8884-8838F2317723}" type="presOf" srcId="{D8C8DE89-D602-414C-A69A-A97A930378A7}" destId="{55DCB30F-0133-49F0-9224-D9205E6E19C8}" srcOrd="0" destOrd="0" presId="urn:microsoft.com/office/officeart/2005/8/layout/radial1"/>
    <dgm:cxn modelId="{1536FC21-6EA3-405C-BDE1-BDEBF644F6CC}" type="presOf" srcId="{F37BBA51-81B6-4861-86C0-A91ACCB1AAB1}" destId="{12C37362-AE86-4A99-89A2-CE6811450B90}" srcOrd="0" destOrd="0" presId="urn:microsoft.com/office/officeart/2005/8/layout/radial1"/>
    <dgm:cxn modelId="{C29A55E3-9864-4E61-A741-38540577E04C}" type="presOf" srcId="{24C15B9A-414C-4C23-AD4E-B26F064E139F}" destId="{215C8436-32D5-41D5-A19F-DF39BC70FB05}" srcOrd="0" destOrd="0" presId="urn:microsoft.com/office/officeart/2005/8/layout/radial1"/>
    <dgm:cxn modelId="{041693DE-DF45-41AA-952B-55D00F427647}" type="presOf" srcId="{24C15B9A-414C-4C23-AD4E-B26F064E139F}" destId="{37DE3187-DB4A-4AEF-8FD2-7A8778F300DA}" srcOrd="1" destOrd="0" presId="urn:microsoft.com/office/officeart/2005/8/layout/radial1"/>
    <dgm:cxn modelId="{DDB64DA8-E759-4C8D-9DB7-5F0EFD7758F2}" type="presOf" srcId="{7AB3390C-462A-48D6-B376-18FD3E854E64}" destId="{12BF4DAF-298F-4DF5-AC62-5FC62CEB950B}" srcOrd="0" destOrd="0" presId="urn:microsoft.com/office/officeart/2005/8/layout/radial1"/>
    <dgm:cxn modelId="{47D45CC0-ECC8-4148-BB54-49A034B3AA1F}" type="presOf" srcId="{46338967-7BB9-495A-A1B0-6BB117186EA1}" destId="{CE8DA5E8-F605-4AE9-A1ED-5D8D60B6B38F}" srcOrd="1" destOrd="0" presId="urn:microsoft.com/office/officeart/2005/8/layout/radial1"/>
    <dgm:cxn modelId="{9FF5A712-D48B-47E6-81A5-F48EF9894E3C}" srcId="{F226BE0C-6BC2-4090-85D0-4CD3D00D6DEB}" destId="{B40E2A27-786F-4DAF-97BE-D20C4F45AA22}" srcOrd="1" destOrd="0" parTransId="{3D18263B-53DF-472B-8D62-CE28264646A5}" sibTransId="{4C0CF351-D9D6-4554-82F7-6CE09531D64A}"/>
    <dgm:cxn modelId="{6BDFB3A5-3F06-4ADE-9BA8-FE0D1BF4232C}" type="presOf" srcId="{2E474420-5126-49E9-B6E0-D3DD51FAD7CF}" destId="{774F5BBE-387D-491B-BD83-E82F878049D3}" srcOrd="0" destOrd="0" presId="urn:microsoft.com/office/officeart/2005/8/layout/radial1"/>
    <dgm:cxn modelId="{B65F88C3-C109-459E-BD06-2668809B71C3}" type="presOf" srcId="{E7AB2483-2812-46EA-8628-C5C6F28347CB}" destId="{FD7F20E4-05E5-4C64-9BC1-5DB66D1E69FA}" srcOrd="1" destOrd="0" presId="urn:microsoft.com/office/officeart/2005/8/layout/radial1"/>
    <dgm:cxn modelId="{BCD2EDC5-4A33-42D7-967C-FCB031B3A36E}" type="presOf" srcId="{1C7DA3F3-6228-446E-96C3-D93EA7034E9E}" destId="{09B4C8D1-3B83-42F8-A9F8-175B62FC840B}" srcOrd="0" destOrd="0" presId="urn:microsoft.com/office/officeart/2005/8/layout/radial1"/>
    <dgm:cxn modelId="{E84D5F12-8BA0-47EC-8429-5EE5817EFCF9}" srcId="{8DAB97E6-9510-4D27-8C98-2ED5268D0916}" destId="{1C7DA3F3-6228-446E-96C3-D93EA7034E9E}" srcOrd="9" destOrd="0" parTransId="{062518C2-AD66-40CB-9984-3B92DACF2830}" sibTransId="{A0FF63D6-D9EE-4617-808D-C4833450E94A}"/>
    <dgm:cxn modelId="{78F8A68A-D086-405D-A05B-E56ED80085BD}" srcId="{8DAB97E6-9510-4D27-8C98-2ED5268D0916}" destId="{1FAEF7AF-18B9-46AA-99CD-E11B43D32EBC}" srcOrd="8" destOrd="0" parTransId="{73BF946C-9727-4A0B-A088-57749ADAFB05}" sibTransId="{DE816B4E-ACDE-4E98-9B82-030BB328DA8A}"/>
    <dgm:cxn modelId="{805DABFE-FCCC-4F29-8640-CC5DA5CB7964}" type="presOf" srcId="{BFCBA60A-F7FE-4417-B73C-30E309F358D0}" destId="{AB7797D5-4822-4AD3-9A32-B3AF73A4D1C3}" srcOrd="1" destOrd="0" presId="urn:microsoft.com/office/officeart/2005/8/layout/radial1"/>
    <dgm:cxn modelId="{EA450D9E-9E02-4FB9-9216-17C57203B91B}" type="presOf" srcId="{4D020088-F00E-4591-8BF4-A4BE7FD85767}" destId="{534EB834-D526-42B7-9C79-297753F15072}" srcOrd="0" destOrd="0" presId="urn:microsoft.com/office/officeart/2005/8/layout/radial1"/>
    <dgm:cxn modelId="{838236E0-64EC-4A74-9BCB-490A250B0A4D}" type="presOf" srcId="{1FAEF7AF-18B9-46AA-99CD-E11B43D32EBC}" destId="{146F816F-3D3C-44B6-87A3-D2277111FCEA}" srcOrd="0" destOrd="0" presId="urn:microsoft.com/office/officeart/2005/8/layout/radial1"/>
    <dgm:cxn modelId="{29C26038-2D88-40BA-B160-46C535F096C5}" srcId="{8DAB97E6-9510-4D27-8C98-2ED5268D0916}" destId="{FB36BC40-EEB5-4C19-A7AE-5041E330E978}" srcOrd="1" destOrd="0" parTransId="{24C15B9A-414C-4C23-AD4E-B26F064E139F}" sibTransId="{BA0B6B05-F699-476E-8EFB-33ECE8CA2C46}"/>
    <dgm:cxn modelId="{DF74B806-5170-43FE-A85E-AEC38CCFE769}" type="presOf" srcId="{73BF946C-9727-4A0B-A088-57749ADAFB05}" destId="{E70C46BC-A6A0-4A41-A238-22B4F17EF814}" srcOrd="0" destOrd="0" presId="urn:microsoft.com/office/officeart/2005/8/layout/radial1"/>
    <dgm:cxn modelId="{27AE0193-C820-489B-BA03-7003EC0587DD}" type="presOf" srcId="{F226BE0C-6BC2-4090-85D0-4CD3D00D6DEB}" destId="{009DACB5-030D-4027-ABD5-C2491DC0D9B5}" srcOrd="0" destOrd="0" presId="urn:microsoft.com/office/officeart/2005/8/layout/radial1"/>
    <dgm:cxn modelId="{38D696A4-BC04-4D87-9D93-52822772BED1}" srcId="{8DAB97E6-9510-4D27-8C98-2ED5268D0916}" destId="{4156AB75-90AC-48B6-A7E5-380ED94A6A77}" srcOrd="3" destOrd="0" parTransId="{174CAC59-4A6A-42D4-AA57-7B561DD877B7}" sibTransId="{B5F35B18-5628-4A84-82D5-0A5650D42997}"/>
    <dgm:cxn modelId="{5045FCE1-DC9B-42B2-875B-B054DEBEFCCF}" srcId="{8DAB97E6-9510-4D27-8C98-2ED5268D0916}" destId="{2395FDBD-3466-49DA-B91E-6506193C15C2}" srcOrd="0" destOrd="0" parTransId="{A80974F6-DEBB-4C53-8F71-516BA5216FE5}" sibTransId="{0800E1D3-426E-451F-ADF3-66B030583E82}"/>
    <dgm:cxn modelId="{1F07BEB8-7C1F-4B66-B12A-2794D46D3033}" srcId="{8DAB97E6-9510-4D27-8C98-2ED5268D0916}" destId="{7AB3390C-462A-48D6-B376-18FD3E854E64}" srcOrd="5" destOrd="0" parTransId="{E9348086-7574-4C04-AB04-D7733D2AB4FD}" sibTransId="{B4E1A10A-2EC9-4EFC-B1E1-F3AF7580882D}"/>
    <dgm:cxn modelId="{0DDD1E66-C3E2-490B-A26D-30FDAEF01939}" type="presOf" srcId="{A80974F6-DEBB-4C53-8F71-516BA5216FE5}" destId="{9CA4A41A-293F-41DE-B98A-3599E4078CEA}" srcOrd="0" destOrd="0" presId="urn:microsoft.com/office/officeart/2005/8/layout/radial1"/>
    <dgm:cxn modelId="{C3DA93B2-218C-4985-94B9-A4EAD14B865A}" srcId="{8DAB97E6-9510-4D27-8C98-2ED5268D0916}" destId="{8D640E09-E835-4E5E-B52D-961925DEF496}" srcOrd="10" destOrd="0" parTransId="{E7AB2483-2812-46EA-8628-C5C6F28347CB}" sibTransId="{451E8375-6D9B-4E2B-A07D-632AD179DC88}"/>
    <dgm:cxn modelId="{6E65C059-BF5D-441E-A5A2-F3B37200DF4F}" type="presOf" srcId="{174CAC59-4A6A-42D4-AA57-7B561DD877B7}" destId="{A5C1F7F6-0DCB-4774-94CA-62892CD7E81F}" srcOrd="0" destOrd="0" presId="urn:microsoft.com/office/officeart/2005/8/layout/radial1"/>
    <dgm:cxn modelId="{E272AD24-C4A2-40B6-ADB3-9FB20B436BDD}" srcId="{8DAB97E6-9510-4D27-8C98-2ED5268D0916}" destId="{157BB785-CD62-4182-B8C2-85B53772CDFF}" srcOrd="7" destOrd="0" parTransId="{BFCBA60A-F7FE-4417-B73C-30E309F358D0}" sibTransId="{B10DCB64-ADF8-43A4-9329-44E3BD6EDED6}"/>
    <dgm:cxn modelId="{E9DF66FD-4DE9-41FA-8838-3F82009D7F66}" type="presOf" srcId="{A80974F6-DEBB-4C53-8F71-516BA5216FE5}" destId="{E745ACAC-505D-4285-9ABD-BE4C69E0228A}" srcOrd="1" destOrd="0" presId="urn:microsoft.com/office/officeart/2005/8/layout/radial1"/>
    <dgm:cxn modelId="{AA245417-E253-48FB-B993-B7E2B4C2B7D2}" srcId="{8DAB97E6-9510-4D27-8C98-2ED5268D0916}" destId="{88ABAFFD-09F2-45C2-A9F8-539E1BA8185F}" srcOrd="6" destOrd="0" parTransId="{4D020088-F00E-4591-8BF4-A4BE7FD85767}" sibTransId="{8B39D65E-9098-4479-A133-CD8B99AF8E85}"/>
    <dgm:cxn modelId="{2D1B959E-52AB-4C66-A104-F37BC612E51B}" type="presOf" srcId="{D8C8DE89-D602-414C-A69A-A97A930378A7}" destId="{927A44D5-825C-43FA-85B8-67C91C864D30}" srcOrd="1" destOrd="0" presId="urn:microsoft.com/office/officeart/2005/8/layout/radial1"/>
    <dgm:cxn modelId="{9CBB9DCF-9361-4E91-BD0C-49258EAEE610}" type="presOf" srcId="{73BF946C-9727-4A0B-A088-57749ADAFB05}" destId="{8CC08FF1-E2F8-4A91-857A-E35630864F33}" srcOrd="1" destOrd="0" presId="urn:microsoft.com/office/officeart/2005/8/layout/radial1"/>
    <dgm:cxn modelId="{7F3B63C5-A9D8-4F94-A7EB-94624E0A393D}" type="presOf" srcId="{C2A8E43D-CA83-41D4-A9B9-3FF8A8674ADD}" destId="{F6EB0E68-9556-49A0-B9AB-5D67C25E5182}" srcOrd="0" destOrd="0" presId="urn:microsoft.com/office/officeart/2005/8/layout/radial1"/>
    <dgm:cxn modelId="{94F5FED4-0A29-435D-9AB8-6BADB4C4C8C0}" type="presOf" srcId="{E12F6655-AF67-4E2E-A7DA-A01FE2D9A370}" destId="{A8A1821B-B672-4653-B738-D1567BE76B49}" srcOrd="0" destOrd="0" presId="urn:microsoft.com/office/officeart/2005/8/layout/radial1"/>
    <dgm:cxn modelId="{DDF40947-7DCA-4E52-A2D5-70196B3C5E55}" type="presOf" srcId="{E12F6655-AF67-4E2E-A7DA-A01FE2D9A370}" destId="{00B6CC0D-B7B7-4FCC-8903-AE6DD88F5769}" srcOrd="1" destOrd="0" presId="urn:microsoft.com/office/officeart/2005/8/layout/radial1"/>
    <dgm:cxn modelId="{B9102086-579B-413C-807D-7181F617FCCF}" type="presOf" srcId="{062518C2-AD66-40CB-9984-3B92DACF2830}" destId="{E9998823-3840-4AC2-8291-C19993CCE37E}" srcOrd="0" destOrd="0" presId="urn:microsoft.com/office/officeart/2005/8/layout/radial1"/>
    <dgm:cxn modelId="{10174988-6B7C-4334-B7EF-4A33782A02F5}" type="presOf" srcId="{BFCBA60A-F7FE-4417-B73C-30E309F358D0}" destId="{F52593EC-3195-4078-91DB-9726C4B5CA56}" srcOrd="0" destOrd="0" presId="urn:microsoft.com/office/officeart/2005/8/layout/radial1"/>
    <dgm:cxn modelId="{4F60C6C6-E6C2-4890-A4CF-AA7CA39257E3}" type="presOf" srcId="{4D020088-F00E-4591-8BF4-A4BE7FD85767}" destId="{703DB874-E737-4B4F-A626-044B5932234E}" srcOrd="1" destOrd="0" presId="urn:microsoft.com/office/officeart/2005/8/layout/radial1"/>
    <dgm:cxn modelId="{B9CC73FC-5475-4723-89BC-0329F2052CD9}" type="presOf" srcId="{157BB785-CD62-4182-B8C2-85B53772CDFF}" destId="{201F3662-E41A-4E52-8212-72A79CC0D4F5}" srcOrd="0" destOrd="0" presId="urn:microsoft.com/office/officeart/2005/8/layout/radial1"/>
    <dgm:cxn modelId="{98628D1D-B787-4AF9-A06A-88710760C158}" srcId="{F226BE0C-6BC2-4090-85D0-4CD3D00D6DEB}" destId="{8DAB97E6-9510-4D27-8C98-2ED5268D0916}" srcOrd="0" destOrd="0" parTransId="{DEEFC9EC-9D6F-442E-8F92-00DF6E81971A}" sibTransId="{06EDCADB-82C8-4343-A286-87E489CC523D}"/>
    <dgm:cxn modelId="{1C7369E5-17A1-48D4-84C7-6B647031FDC1}" type="presOf" srcId="{88ABAFFD-09F2-45C2-A9F8-539E1BA8185F}" destId="{34338776-1953-4369-BE99-3D98E33519B4}" srcOrd="0" destOrd="0" presId="urn:microsoft.com/office/officeart/2005/8/layout/radial1"/>
    <dgm:cxn modelId="{8E997D65-BF79-4693-9698-1E9ECE2D6C72}" srcId="{8DAB97E6-9510-4D27-8C98-2ED5268D0916}" destId="{2E474420-5126-49E9-B6E0-D3DD51FAD7CF}" srcOrd="2" destOrd="0" parTransId="{D8C8DE89-D602-414C-A69A-A97A930378A7}" sibTransId="{58D5FF11-248D-46DA-9AFD-B9EBC0E00479}"/>
    <dgm:cxn modelId="{B9FF20EB-E7E5-4D1C-B566-CADEF7731968}" srcId="{8DAB97E6-9510-4D27-8C98-2ED5268D0916}" destId="{F37BBA51-81B6-4861-86C0-A91ACCB1AAB1}" srcOrd="11" destOrd="0" parTransId="{46338967-7BB9-495A-A1B0-6BB117186EA1}" sibTransId="{A36C8630-DCE5-4111-9F0F-478F1F7D0246}"/>
    <dgm:cxn modelId="{42E4306A-9945-4B90-8F0B-666C3EEA590F}" type="presOf" srcId="{8D640E09-E835-4E5E-B52D-961925DEF496}" destId="{0107BC1C-CF00-49E0-BF50-8E254AC69788}" srcOrd="0" destOrd="0" presId="urn:microsoft.com/office/officeart/2005/8/layout/radial1"/>
    <dgm:cxn modelId="{45C0AF96-E1C6-48C6-A769-7821ABB316A7}" type="presOf" srcId="{46338967-7BB9-495A-A1B0-6BB117186EA1}" destId="{CA5FABB6-B0E3-47DB-8F04-E1460798A69E}" srcOrd="0" destOrd="0" presId="urn:microsoft.com/office/officeart/2005/8/layout/radial1"/>
    <dgm:cxn modelId="{CBCA25AC-CBE6-4ABD-9DA9-561A5197F295}" type="presOf" srcId="{2395FDBD-3466-49DA-B91E-6506193C15C2}" destId="{4A1ED971-64CD-4F50-8CCF-E0AAA3A3D0EB}" srcOrd="0" destOrd="0" presId="urn:microsoft.com/office/officeart/2005/8/layout/radial1"/>
    <dgm:cxn modelId="{1EF4AFF0-2D4A-4A9D-846D-4C95F102568C}" type="presOf" srcId="{174CAC59-4A6A-42D4-AA57-7B561DD877B7}" destId="{7FA38F45-3CE7-46C4-8B4F-0F7C860A67A5}" srcOrd="1" destOrd="0" presId="urn:microsoft.com/office/officeart/2005/8/layout/radial1"/>
    <dgm:cxn modelId="{BC88ED2D-3F56-45DF-AFFF-2424E7DA748F}" type="presOf" srcId="{062518C2-AD66-40CB-9984-3B92DACF2830}" destId="{501AA9E9-5300-4CBE-87C7-D9BD76C2C405}" srcOrd="1" destOrd="0" presId="urn:microsoft.com/office/officeart/2005/8/layout/radial1"/>
    <dgm:cxn modelId="{2E8CB0C5-88C2-43D7-BADE-82FFD8466A55}" type="presOf" srcId="{E9348086-7574-4C04-AB04-D7733D2AB4FD}" destId="{9DD738F5-D596-4DF2-BA15-83738D88C071}" srcOrd="0" destOrd="0" presId="urn:microsoft.com/office/officeart/2005/8/layout/radial1"/>
    <dgm:cxn modelId="{66CF83CF-4A24-4C7C-B49B-BB99FD520274}" type="presOf" srcId="{4156AB75-90AC-48B6-A7E5-380ED94A6A77}" destId="{9A5ADA93-9808-4E37-91A9-55CB8B7C9138}" srcOrd="0" destOrd="0" presId="urn:microsoft.com/office/officeart/2005/8/layout/radial1"/>
    <dgm:cxn modelId="{2FD37A7D-52E9-4C13-92BD-6764996844B9}" srcId="{8DAB97E6-9510-4D27-8C98-2ED5268D0916}" destId="{C2A8E43D-CA83-41D4-A9B9-3FF8A8674ADD}" srcOrd="4" destOrd="0" parTransId="{E12F6655-AF67-4E2E-A7DA-A01FE2D9A370}" sibTransId="{E5336E67-211A-499E-A624-3BBAFEDEEFC7}"/>
    <dgm:cxn modelId="{02B95E8E-9897-4396-B587-291AAE818CFC}" type="presOf" srcId="{8DAB97E6-9510-4D27-8C98-2ED5268D0916}" destId="{01C12819-910E-450D-8118-03A230D7165E}" srcOrd="0" destOrd="0" presId="urn:microsoft.com/office/officeart/2005/8/layout/radial1"/>
    <dgm:cxn modelId="{9EE538BA-8503-49CB-82C0-2761BE1C3E80}" type="presOf" srcId="{E7AB2483-2812-46EA-8628-C5C6F28347CB}" destId="{5108E7D6-B443-44C6-94A9-39CCEEBF8B3C}" srcOrd="0" destOrd="0" presId="urn:microsoft.com/office/officeart/2005/8/layout/radial1"/>
    <dgm:cxn modelId="{2AECCE7C-B2D8-4166-8EA4-87296F36C6F6}" type="presOf" srcId="{FB36BC40-EEB5-4C19-A7AE-5041E330E978}" destId="{963C10B5-492C-43FB-B14F-67E556AB5C0A}" srcOrd="0" destOrd="0" presId="urn:microsoft.com/office/officeart/2005/8/layout/radial1"/>
    <dgm:cxn modelId="{3034170D-A8B7-4C92-A9E8-8661A04D1F60}" type="presParOf" srcId="{009DACB5-030D-4027-ABD5-C2491DC0D9B5}" destId="{01C12819-910E-450D-8118-03A230D7165E}" srcOrd="0" destOrd="0" presId="urn:microsoft.com/office/officeart/2005/8/layout/radial1"/>
    <dgm:cxn modelId="{7CB05B76-DFE0-44BD-BDF9-4E187D9E11C6}" type="presParOf" srcId="{009DACB5-030D-4027-ABD5-C2491DC0D9B5}" destId="{9CA4A41A-293F-41DE-B98A-3599E4078CEA}" srcOrd="1" destOrd="0" presId="urn:microsoft.com/office/officeart/2005/8/layout/radial1"/>
    <dgm:cxn modelId="{2E23A64A-A722-4498-A32E-53B9A1EDA66A}" type="presParOf" srcId="{9CA4A41A-293F-41DE-B98A-3599E4078CEA}" destId="{E745ACAC-505D-4285-9ABD-BE4C69E0228A}" srcOrd="0" destOrd="0" presId="urn:microsoft.com/office/officeart/2005/8/layout/radial1"/>
    <dgm:cxn modelId="{EBED3726-5FBE-481C-A3E0-9324845A668E}" type="presParOf" srcId="{009DACB5-030D-4027-ABD5-C2491DC0D9B5}" destId="{4A1ED971-64CD-4F50-8CCF-E0AAA3A3D0EB}" srcOrd="2" destOrd="0" presId="urn:microsoft.com/office/officeart/2005/8/layout/radial1"/>
    <dgm:cxn modelId="{9B5B590B-9503-4619-8D6F-97CC804C1F7A}" type="presParOf" srcId="{009DACB5-030D-4027-ABD5-C2491DC0D9B5}" destId="{215C8436-32D5-41D5-A19F-DF39BC70FB05}" srcOrd="3" destOrd="0" presId="urn:microsoft.com/office/officeart/2005/8/layout/radial1"/>
    <dgm:cxn modelId="{3A902577-6A02-4929-BBE5-03E0D1DBE8F7}" type="presParOf" srcId="{215C8436-32D5-41D5-A19F-DF39BC70FB05}" destId="{37DE3187-DB4A-4AEF-8FD2-7A8778F300DA}" srcOrd="0" destOrd="0" presId="urn:microsoft.com/office/officeart/2005/8/layout/radial1"/>
    <dgm:cxn modelId="{73DC97B0-C2D1-470E-9C27-120FDC927770}" type="presParOf" srcId="{009DACB5-030D-4027-ABD5-C2491DC0D9B5}" destId="{963C10B5-492C-43FB-B14F-67E556AB5C0A}" srcOrd="4" destOrd="0" presId="urn:microsoft.com/office/officeart/2005/8/layout/radial1"/>
    <dgm:cxn modelId="{1F778AEA-8984-4E0A-9287-EC926D4EEEAD}" type="presParOf" srcId="{009DACB5-030D-4027-ABD5-C2491DC0D9B5}" destId="{55DCB30F-0133-49F0-9224-D9205E6E19C8}" srcOrd="5" destOrd="0" presId="urn:microsoft.com/office/officeart/2005/8/layout/radial1"/>
    <dgm:cxn modelId="{70E93B0A-A28D-4E98-8FCD-C6EC70DB27FE}" type="presParOf" srcId="{55DCB30F-0133-49F0-9224-D9205E6E19C8}" destId="{927A44D5-825C-43FA-85B8-67C91C864D30}" srcOrd="0" destOrd="0" presId="urn:microsoft.com/office/officeart/2005/8/layout/radial1"/>
    <dgm:cxn modelId="{EADF8311-8409-442C-94FF-C927A0E97405}" type="presParOf" srcId="{009DACB5-030D-4027-ABD5-C2491DC0D9B5}" destId="{774F5BBE-387D-491B-BD83-E82F878049D3}" srcOrd="6" destOrd="0" presId="urn:microsoft.com/office/officeart/2005/8/layout/radial1"/>
    <dgm:cxn modelId="{861FD83C-0DDD-499D-91E7-EE184F8F8DF6}" type="presParOf" srcId="{009DACB5-030D-4027-ABD5-C2491DC0D9B5}" destId="{A5C1F7F6-0DCB-4774-94CA-62892CD7E81F}" srcOrd="7" destOrd="0" presId="urn:microsoft.com/office/officeart/2005/8/layout/radial1"/>
    <dgm:cxn modelId="{76AB89E2-342E-4201-891F-B3FBC4F1FB10}" type="presParOf" srcId="{A5C1F7F6-0DCB-4774-94CA-62892CD7E81F}" destId="{7FA38F45-3CE7-46C4-8B4F-0F7C860A67A5}" srcOrd="0" destOrd="0" presId="urn:microsoft.com/office/officeart/2005/8/layout/radial1"/>
    <dgm:cxn modelId="{1A6BAEB4-8744-4CB3-A477-273CF4549087}" type="presParOf" srcId="{009DACB5-030D-4027-ABD5-C2491DC0D9B5}" destId="{9A5ADA93-9808-4E37-91A9-55CB8B7C9138}" srcOrd="8" destOrd="0" presId="urn:microsoft.com/office/officeart/2005/8/layout/radial1"/>
    <dgm:cxn modelId="{52371DAB-4AA0-4C02-95D2-2F96A141A1E2}" type="presParOf" srcId="{009DACB5-030D-4027-ABD5-C2491DC0D9B5}" destId="{A8A1821B-B672-4653-B738-D1567BE76B49}" srcOrd="9" destOrd="0" presId="urn:microsoft.com/office/officeart/2005/8/layout/radial1"/>
    <dgm:cxn modelId="{4E3050F2-9943-47CA-8F43-A09268CFB513}" type="presParOf" srcId="{A8A1821B-B672-4653-B738-D1567BE76B49}" destId="{00B6CC0D-B7B7-4FCC-8903-AE6DD88F5769}" srcOrd="0" destOrd="0" presId="urn:microsoft.com/office/officeart/2005/8/layout/radial1"/>
    <dgm:cxn modelId="{8B9332D0-52A8-4D1B-B4D8-D5DE82CA5595}" type="presParOf" srcId="{009DACB5-030D-4027-ABD5-C2491DC0D9B5}" destId="{F6EB0E68-9556-49A0-B9AB-5D67C25E5182}" srcOrd="10" destOrd="0" presId="urn:microsoft.com/office/officeart/2005/8/layout/radial1"/>
    <dgm:cxn modelId="{057BF2B4-EDA2-4B59-AAEA-7060A5ACF2C8}" type="presParOf" srcId="{009DACB5-030D-4027-ABD5-C2491DC0D9B5}" destId="{9DD738F5-D596-4DF2-BA15-83738D88C071}" srcOrd="11" destOrd="0" presId="urn:microsoft.com/office/officeart/2005/8/layout/radial1"/>
    <dgm:cxn modelId="{75180B09-F86A-4DFD-AE4E-FF8EB1279296}" type="presParOf" srcId="{9DD738F5-D596-4DF2-BA15-83738D88C071}" destId="{D9F178C8-36CB-4BD6-B642-928ED299C1C8}" srcOrd="0" destOrd="0" presId="urn:microsoft.com/office/officeart/2005/8/layout/radial1"/>
    <dgm:cxn modelId="{249BC1F4-F3D6-48F2-AD20-AF2CD35B0A73}" type="presParOf" srcId="{009DACB5-030D-4027-ABD5-C2491DC0D9B5}" destId="{12BF4DAF-298F-4DF5-AC62-5FC62CEB950B}" srcOrd="12" destOrd="0" presId="urn:microsoft.com/office/officeart/2005/8/layout/radial1"/>
    <dgm:cxn modelId="{8C37CD52-CAC5-4F45-BD68-3CAB46BA40C8}" type="presParOf" srcId="{009DACB5-030D-4027-ABD5-C2491DC0D9B5}" destId="{534EB834-D526-42B7-9C79-297753F15072}" srcOrd="13" destOrd="0" presId="urn:microsoft.com/office/officeart/2005/8/layout/radial1"/>
    <dgm:cxn modelId="{93E08CF7-2447-4E56-8FD2-4F28DF82A278}" type="presParOf" srcId="{534EB834-D526-42B7-9C79-297753F15072}" destId="{703DB874-E737-4B4F-A626-044B5932234E}" srcOrd="0" destOrd="0" presId="urn:microsoft.com/office/officeart/2005/8/layout/radial1"/>
    <dgm:cxn modelId="{70B1B2A0-1DE9-4ADE-A2FB-CCB52BBC5462}" type="presParOf" srcId="{009DACB5-030D-4027-ABD5-C2491DC0D9B5}" destId="{34338776-1953-4369-BE99-3D98E33519B4}" srcOrd="14" destOrd="0" presId="urn:microsoft.com/office/officeart/2005/8/layout/radial1"/>
    <dgm:cxn modelId="{6E3C6F17-8217-4BFB-8FA1-4788A7141BC1}" type="presParOf" srcId="{009DACB5-030D-4027-ABD5-C2491DC0D9B5}" destId="{F52593EC-3195-4078-91DB-9726C4B5CA56}" srcOrd="15" destOrd="0" presId="urn:microsoft.com/office/officeart/2005/8/layout/radial1"/>
    <dgm:cxn modelId="{624D001D-CC9B-4BD2-A881-17D6B4272BC2}" type="presParOf" srcId="{F52593EC-3195-4078-91DB-9726C4B5CA56}" destId="{AB7797D5-4822-4AD3-9A32-B3AF73A4D1C3}" srcOrd="0" destOrd="0" presId="urn:microsoft.com/office/officeart/2005/8/layout/radial1"/>
    <dgm:cxn modelId="{104AD7ED-CE47-4122-A799-EFE6F178E345}" type="presParOf" srcId="{009DACB5-030D-4027-ABD5-C2491DC0D9B5}" destId="{201F3662-E41A-4E52-8212-72A79CC0D4F5}" srcOrd="16" destOrd="0" presId="urn:microsoft.com/office/officeart/2005/8/layout/radial1"/>
    <dgm:cxn modelId="{37CB2019-95C1-47FB-B96D-4D0569ECB07C}" type="presParOf" srcId="{009DACB5-030D-4027-ABD5-C2491DC0D9B5}" destId="{E70C46BC-A6A0-4A41-A238-22B4F17EF814}" srcOrd="17" destOrd="0" presId="urn:microsoft.com/office/officeart/2005/8/layout/radial1"/>
    <dgm:cxn modelId="{E21FDDB5-4425-4AA9-A6B2-E196FCE1F8EE}" type="presParOf" srcId="{E70C46BC-A6A0-4A41-A238-22B4F17EF814}" destId="{8CC08FF1-E2F8-4A91-857A-E35630864F33}" srcOrd="0" destOrd="0" presId="urn:microsoft.com/office/officeart/2005/8/layout/radial1"/>
    <dgm:cxn modelId="{F7A57237-1C09-4F59-A818-0C9734D49058}" type="presParOf" srcId="{009DACB5-030D-4027-ABD5-C2491DC0D9B5}" destId="{146F816F-3D3C-44B6-87A3-D2277111FCEA}" srcOrd="18" destOrd="0" presId="urn:microsoft.com/office/officeart/2005/8/layout/radial1"/>
    <dgm:cxn modelId="{66B35435-4DD6-495D-B49D-1A2FA0C9117F}" type="presParOf" srcId="{009DACB5-030D-4027-ABD5-C2491DC0D9B5}" destId="{E9998823-3840-4AC2-8291-C19993CCE37E}" srcOrd="19" destOrd="0" presId="urn:microsoft.com/office/officeart/2005/8/layout/radial1"/>
    <dgm:cxn modelId="{315CCD22-5B4B-4DB1-9012-7157413196FD}" type="presParOf" srcId="{E9998823-3840-4AC2-8291-C19993CCE37E}" destId="{501AA9E9-5300-4CBE-87C7-D9BD76C2C405}" srcOrd="0" destOrd="0" presId="urn:microsoft.com/office/officeart/2005/8/layout/radial1"/>
    <dgm:cxn modelId="{15ED6302-064F-4F86-988E-0A54B733E495}" type="presParOf" srcId="{009DACB5-030D-4027-ABD5-C2491DC0D9B5}" destId="{09B4C8D1-3B83-42F8-A9F8-175B62FC840B}" srcOrd="20" destOrd="0" presId="urn:microsoft.com/office/officeart/2005/8/layout/radial1"/>
    <dgm:cxn modelId="{0FE3E469-4014-463B-813C-8F3003BC6174}" type="presParOf" srcId="{009DACB5-030D-4027-ABD5-C2491DC0D9B5}" destId="{5108E7D6-B443-44C6-94A9-39CCEEBF8B3C}" srcOrd="21" destOrd="0" presId="urn:microsoft.com/office/officeart/2005/8/layout/radial1"/>
    <dgm:cxn modelId="{DC3AD4BC-5BDC-4F65-A3E6-73409A83833A}" type="presParOf" srcId="{5108E7D6-B443-44C6-94A9-39CCEEBF8B3C}" destId="{FD7F20E4-05E5-4C64-9BC1-5DB66D1E69FA}" srcOrd="0" destOrd="0" presId="urn:microsoft.com/office/officeart/2005/8/layout/radial1"/>
    <dgm:cxn modelId="{3D64FC90-C18E-4CF1-9EE8-69B5E4960D34}" type="presParOf" srcId="{009DACB5-030D-4027-ABD5-C2491DC0D9B5}" destId="{0107BC1C-CF00-49E0-BF50-8E254AC69788}" srcOrd="22" destOrd="0" presId="urn:microsoft.com/office/officeart/2005/8/layout/radial1"/>
    <dgm:cxn modelId="{D113CFAE-A17C-4839-A86D-B225EDE945CD}" type="presParOf" srcId="{009DACB5-030D-4027-ABD5-C2491DC0D9B5}" destId="{CA5FABB6-B0E3-47DB-8F04-E1460798A69E}" srcOrd="23" destOrd="0" presId="urn:microsoft.com/office/officeart/2005/8/layout/radial1"/>
    <dgm:cxn modelId="{F39674A4-5E73-4A17-87D8-9DF1E08F8D5A}" type="presParOf" srcId="{CA5FABB6-B0E3-47DB-8F04-E1460798A69E}" destId="{CE8DA5E8-F605-4AE9-A1ED-5D8D60B6B38F}" srcOrd="0" destOrd="0" presId="urn:microsoft.com/office/officeart/2005/8/layout/radial1"/>
    <dgm:cxn modelId="{A98A5F87-47FB-4A8D-96BD-4B1EFED2F0A3}" type="presParOf" srcId="{009DACB5-030D-4027-ABD5-C2491DC0D9B5}" destId="{12C37362-AE86-4A99-89A2-CE6811450B90}" srcOrd="24"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D98D695E-C525-4766-86DE-2640545B3EC1}" type="doc">
      <dgm:prSet loTypeId="urn:microsoft.com/office/officeart/2005/8/layout/target3" loCatId="list" qsTypeId="urn:microsoft.com/office/officeart/2005/8/quickstyle/3d2" qsCatId="3D" csTypeId="urn:microsoft.com/office/officeart/2005/8/colors/colorful3" csCatId="colorful" phldr="1"/>
      <dgm:spPr/>
      <dgm:t>
        <a:bodyPr/>
        <a:lstStyle/>
        <a:p>
          <a:endParaRPr lang="en-US"/>
        </a:p>
      </dgm:t>
    </dgm:pt>
    <dgm:pt modelId="{F1DB8A81-741B-40F4-B62F-9D3979C64755}">
      <dgm:prSet/>
      <dgm:spPr/>
      <dgm:t>
        <a:bodyPr/>
        <a:lstStyle/>
        <a:p>
          <a:pPr rtl="1"/>
          <a:r>
            <a:rPr lang="ar-SA" b="1" dirty="0" smtClean="0"/>
            <a:t>من نماذج الخطوات التي تقوم بها الحركة النسوية اللبنانية من اجل تعديل القوانين المحلية :</a:t>
          </a:r>
          <a:endParaRPr lang="en-US" b="1" dirty="0"/>
        </a:p>
      </dgm:t>
    </dgm:pt>
    <dgm:pt modelId="{7ABBB06B-A98D-469D-B010-CCAF194ADF63}" type="parTrans" cxnId="{8482D889-21A8-474E-A1F1-DF5C0CCE6B6D}">
      <dgm:prSet/>
      <dgm:spPr/>
      <dgm:t>
        <a:bodyPr/>
        <a:lstStyle/>
        <a:p>
          <a:endParaRPr lang="en-US"/>
        </a:p>
      </dgm:t>
    </dgm:pt>
    <dgm:pt modelId="{E70F6688-31E1-4819-A55E-FEBBAFE7529B}" type="sibTrans" cxnId="{8482D889-21A8-474E-A1F1-DF5C0CCE6B6D}">
      <dgm:prSet/>
      <dgm:spPr/>
      <dgm:t>
        <a:bodyPr/>
        <a:lstStyle/>
        <a:p>
          <a:endParaRPr lang="en-US"/>
        </a:p>
      </dgm:t>
    </dgm:pt>
    <dgm:pt modelId="{2E763045-68BD-40A3-89C6-0688F6BD2EAA}">
      <dgm:prSet/>
      <dgm:spPr/>
      <dgm:t>
        <a:bodyPr/>
        <a:lstStyle/>
        <a:p>
          <a:pPr rtl="1"/>
          <a:r>
            <a:rPr lang="ar-SA" b="1" dirty="0" smtClean="0"/>
            <a:t>1-تصيّد الفرص المناسبة، والاستفادة من كل الظروف النيابية الخاصة، كتعليق الحياة النيابية مثلاً،  من أجل تمرير مرسوم اشتراعي يصدر عن الحكومة.  </a:t>
          </a:r>
          <a:endParaRPr lang="en-US" b="1" dirty="0"/>
        </a:p>
      </dgm:t>
    </dgm:pt>
    <dgm:pt modelId="{3D806E2E-DB1D-4968-8455-9F29FEB48FD6}" type="parTrans" cxnId="{54F517AE-48D8-4420-BF37-E0428485F484}">
      <dgm:prSet/>
      <dgm:spPr/>
      <dgm:t>
        <a:bodyPr/>
        <a:lstStyle/>
        <a:p>
          <a:endParaRPr lang="en-US"/>
        </a:p>
      </dgm:t>
    </dgm:pt>
    <dgm:pt modelId="{E5F088EE-3639-4B98-9671-88C4A867A5C9}" type="sibTrans" cxnId="{54F517AE-48D8-4420-BF37-E0428485F484}">
      <dgm:prSet/>
      <dgm:spPr/>
      <dgm:t>
        <a:bodyPr/>
        <a:lstStyle/>
        <a:p>
          <a:endParaRPr lang="en-US"/>
        </a:p>
      </dgm:t>
    </dgm:pt>
    <dgm:pt modelId="{8AF8C166-68AE-4AE9-8A37-0A68FB7F4FA7}">
      <dgm:prSet/>
      <dgm:spPr/>
      <dgm:t>
        <a:bodyPr/>
        <a:lstStyle/>
        <a:p>
          <a:pPr rtl="1"/>
          <a:r>
            <a:rPr lang="ar-SA" b="1" dirty="0" smtClean="0"/>
            <a:t>-2-إنشاء مجموعة ضغط (</a:t>
          </a:r>
          <a:r>
            <a:rPr lang="en-US" b="1" dirty="0" smtClean="0"/>
            <a:t>lobby</a:t>
          </a:r>
          <a:r>
            <a:rPr lang="ar-SA" b="1" dirty="0" smtClean="0"/>
            <a:t>)  مع نواب متعاطفين </a:t>
          </a:r>
          <a:r>
            <a:rPr lang="ar-LB" b="1" dirty="0" smtClean="0"/>
            <a:t> معهم ...</a:t>
          </a:r>
          <a:r>
            <a:rPr lang="ar-SA" b="1" dirty="0" smtClean="0"/>
            <a:t>بهذه الطريقة عدّلت بنودٌ عدة  تتعلق بأهلية المرأة لمزاولة التجارة دون إذن من زوجها وأهلية المرأة للشهادة في السجل العقاري .</a:t>
          </a:r>
          <a:endParaRPr lang="en-US" b="1" dirty="0"/>
        </a:p>
      </dgm:t>
    </dgm:pt>
    <dgm:pt modelId="{79F1D143-3FD4-4E13-AF0B-25EE13DB1239}" type="parTrans" cxnId="{EBBBE071-1393-4BAC-8316-B902C6504C33}">
      <dgm:prSet/>
      <dgm:spPr/>
      <dgm:t>
        <a:bodyPr/>
        <a:lstStyle/>
        <a:p>
          <a:endParaRPr lang="en-US"/>
        </a:p>
      </dgm:t>
    </dgm:pt>
    <dgm:pt modelId="{20F81BF1-C431-451F-B417-12CCA193278C}" type="sibTrans" cxnId="{EBBBE071-1393-4BAC-8316-B902C6504C33}">
      <dgm:prSet/>
      <dgm:spPr/>
      <dgm:t>
        <a:bodyPr/>
        <a:lstStyle/>
        <a:p>
          <a:endParaRPr lang="en-US"/>
        </a:p>
      </dgm:t>
    </dgm:pt>
    <dgm:pt modelId="{F071B96D-C04C-4D50-B789-4FDB42E05FBD}" type="pres">
      <dgm:prSet presAssocID="{D98D695E-C525-4766-86DE-2640545B3EC1}" presName="Name0" presStyleCnt="0">
        <dgm:presLayoutVars>
          <dgm:chMax val="7"/>
          <dgm:dir/>
          <dgm:animLvl val="lvl"/>
          <dgm:resizeHandles val="exact"/>
        </dgm:presLayoutVars>
      </dgm:prSet>
      <dgm:spPr/>
      <dgm:t>
        <a:bodyPr/>
        <a:lstStyle/>
        <a:p>
          <a:endParaRPr lang="en-US"/>
        </a:p>
      </dgm:t>
    </dgm:pt>
    <dgm:pt modelId="{48716BB7-ACB3-40AD-8937-A9D1906B4D43}" type="pres">
      <dgm:prSet presAssocID="{F1DB8A81-741B-40F4-B62F-9D3979C64755}" presName="circle1" presStyleLbl="node1" presStyleIdx="0" presStyleCnt="3"/>
      <dgm:spPr/>
    </dgm:pt>
    <dgm:pt modelId="{774C9D0F-D420-41D2-A3C9-134060A90E42}" type="pres">
      <dgm:prSet presAssocID="{F1DB8A81-741B-40F4-B62F-9D3979C64755}" presName="space" presStyleCnt="0"/>
      <dgm:spPr/>
    </dgm:pt>
    <dgm:pt modelId="{21D68E2B-9AC8-4C7D-B7F4-7735AC60BAB6}" type="pres">
      <dgm:prSet presAssocID="{F1DB8A81-741B-40F4-B62F-9D3979C64755}" presName="rect1" presStyleLbl="alignAcc1" presStyleIdx="0" presStyleCnt="3"/>
      <dgm:spPr/>
      <dgm:t>
        <a:bodyPr/>
        <a:lstStyle/>
        <a:p>
          <a:endParaRPr lang="en-US"/>
        </a:p>
      </dgm:t>
    </dgm:pt>
    <dgm:pt modelId="{8C42B2B8-541B-48FB-9E30-8D56E2CCD76F}" type="pres">
      <dgm:prSet presAssocID="{2E763045-68BD-40A3-89C6-0688F6BD2EAA}" presName="vertSpace2" presStyleLbl="node1" presStyleIdx="0" presStyleCnt="3"/>
      <dgm:spPr/>
    </dgm:pt>
    <dgm:pt modelId="{3ACD8A52-60AA-4E63-910A-AF33EA17FF0B}" type="pres">
      <dgm:prSet presAssocID="{2E763045-68BD-40A3-89C6-0688F6BD2EAA}" presName="circle2" presStyleLbl="node1" presStyleIdx="1" presStyleCnt="3"/>
      <dgm:spPr/>
    </dgm:pt>
    <dgm:pt modelId="{AA9490D2-48F6-40F2-8702-1C283FEF4EE1}" type="pres">
      <dgm:prSet presAssocID="{2E763045-68BD-40A3-89C6-0688F6BD2EAA}" presName="rect2" presStyleLbl="alignAcc1" presStyleIdx="1" presStyleCnt="3" custScaleY="100981"/>
      <dgm:spPr/>
      <dgm:t>
        <a:bodyPr/>
        <a:lstStyle/>
        <a:p>
          <a:endParaRPr lang="en-US"/>
        </a:p>
      </dgm:t>
    </dgm:pt>
    <dgm:pt modelId="{0E42FAAC-0F0B-4543-AC44-8ADD796B293F}" type="pres">
      <dgm:prSet presAssocID="{8AF8C166-68AE-4AE9-8A37-0A68FB7F4FA7}" presName="vertSpace3" presStyleLbl="node1" presStyleIdx="1" presStyleCnt="3"/>
      <dgm:spPr/>
    </dgm:pt>
    <dgm:pt modelId="{5C8AA483-6C6C-48F3-B254-B66C837A0710}" type="pres">
      <dgm:prSet presAssocID="{8AF8C166-68AE-4AE9-8A37-0A68FB7F4FA7}" presName="circle3" presStyleLbl="node1" presStyleIdx="2" presStyleCnt="3"/>
      <dgm:spPr/>
    </dgm:pt>
    <dgm:pt modelId="{7A77E38E-814E-4E00-AF47-A4FC651E01AC}" type="pres">
      <dgm:prSet presAssocID="{8AF8C166-68AE-4AE9-8A37-0A68FB7F4FA7}" presName="rect3" presStyleLbl="alignAcc1" presStyleIdx="2" presStyleCnt="3"/>
      <dgm:spPr/>
      <dgm:t>
        <a:bodyPr/>
        <a:lstStyle/>
        <a:p>
          <a:endParaRPr lang="en-US"/>
        </a:p>
      </dgm:t>
    </dgm:pt>
    <dgm:pt modelId="{1B6A1351-581A-4FA6-8D39-3F1520DAFBF5}" type="pres">
      <dgm:prSet presAssocID="{F1DB8A81-741B-40F4-B62F-9D3979C64755}" presName="rect1ParTxNoCh" presStyleLbl="alignAcc1" presStyleIdx="2" presStyleCnt="3">
        <dgm:presLayoutVars>
          <dgm:chMax val="1"/>
          <dgm:bulletEnabled val="1"/>
        </dgm:presLayoutVars>
      </dgm:prSet>
      <dgm:spPr/>
      <dgm:t>
        <a:bodyPr/>
        <a:lstStyle/>
        <a:p>
          <a:endParaRPr lang="en-US"/>
        </a:p>
      </dgm:t>
    </dgm:pt>
    <dgm:pt modelId="{AE1B43EE-6A19-4793-B97A-AB1EEC6883F3}" type="pres">
      <dgm:prSet presAssocID="{2E763045-68BD-40A3-89C6-0688F6BD2EAA}" presName="rect2ParTxNoCh" presStyleLbl="alignAcc1" presStyleIdx="2" presStyleCnt="3">
        <dgm:presLayoutVars>
          <dgm:chMax val="1"/>
          <dgm:bulletEnabled val="1"/>
        </dgm:presLayoutVars>
      </dgm:prSet>
      <dgm:spPr/>
      <dgm:t>
        <a:bodyPr/>
        <a:lstStyle/>
        <a:p>
          <a:endParaRPr lang="en-US"/>
        </a:p>
      </dgm:t>
    </dgm:pt>
    <dgm:pt modelId="{A97634A3-B0DB-4667-9E4E-D52D0652B03C}" type="pres">
      <dgm:prSet presAssocID="{8AF8C166-68AE-4AE9-8A37-0A68FB7F4FA7}" presName="rect3ParTxNoCh" presStyleLbl="alignAcc1" presStyleIdx="2" presStyleCnt="3">
        <dgm:presLayoutVars>
          <dgm:chMax val="1"/>
          <dgm:bulletEnabled val="1"/>
        </dgm:presLayoutVars>
      </dgm:prSet>
      <dgm:spPr/>
      <dgm:t>
        <a:bodyPr/>
        <a:lstStyle/>
        <a:p>
          <a:endParaRPr lang="en-US"/>
        </a:p>
      </dgm:t>
    </dgm:pt>
  </dgm:ptLst>
  <dgm:cxnLst>
    <dgm:cxn modelId="{54F517AE-48D8-4420-BF37-E0428485F484}" srcId="{D98D695E-C525-4766-86DE-2640545B3EC1}" destId="{2E763045-68BD-40A3-89C6-0688F6BD2EAA}" srcOrd="1" destOrd="0" parTransId="{3D806E2E-DB1D-4968-8455-9F29FEB48FD6}" sibTransId="{E5F088EE-3639-4B98-9671-88C4A867A5C9}"/>
    <dgm:cxn modelId="{F685235D-A4B5-403F-A34A-81AB37FD2B2C}" type="presOf" srcId="{F1DB8A81-741B-40F4-B62F-9D3979C64755}" destId="{1B6A1351-581A-4FA6-8D39-3F1520DAFBF5}" srcOrd="1" destOrd="0" presId="urn:microsoft.com/office/officeart/2005/8/layout/target3"/>
    <dgm:cxn modelId="{8215F09B-B1D2-4C54-8B94-B7CE68C5D4E7}" type="presOf" srcId="{8AF8C166-68AE-4AE9-8A37-0A68FB7F4FA7}" destId="{7A77E38E-814E-4E00-AF47-A4FC651E01AC}" srcOrd="0" destOrd="0" presId="urn:microsoft.com/office/officeart/2005/8/layout/target3"/>
    <dgm:cxn modelId="{F416492C-E1DE-4BB2-80F9-9914503B84BD}" type="presOf" srcId="{2E763045-68BD-40A3-89C6-0688F6BD2EAA}" destId="{AE1B43EE-6A19-4793-B97A-AB1EEC6883F3}" srcOrd="1" destOrd="0" presId="urn:microsoft.com/office/officeart/2005/8/layout/target3"/>
    <dgm:cxn modelId="{EF0BE260-EA65-4EC3-A982-A5C0485E46EF}" type="presOf" srcId="{2E763045-68BD-40A3-89C6-0688F6BD2EAA}" destId="{AA9490D2-48F6-40F2-8702-1C283FEF4EE1}" srcOrd="0" destOrd="0" presId="urn:microsoft.com/office/officeart/2005/8/layout/target3"/>
    <dgm:cxn modelId="{E949B89D-3C99-4FA5-9365-109DCD10A5C1}" type="presOf" srcId="{8AF8C166-68AE-4AE9-8A37-0A68FB7F4FA7}" destId="{A97634A3-B0DB-4667-9E4E-D52D0652B03C}" srcOrd="1" destOrd="0" presId="urn:microsoft.com/office/officeart/2005/8/layout/target3"/>
    <dgm:cxn modelId="{8482D889-21A8-474E-A1F1-DF5C0CCE6B6D}" srcId="{D98D695E-C525-4766-86DE-2640545B3EC1}" destId="{F1DB8A81-741B-40F4-B62F-9D3979C64755}" srcOrd="0" destOrd="0" parTransId="{7ABBB06B-A98D-469D-B010-CCAF194ADF63}" sibTransId="{E70F6688-31E1-4819-A55E-FEBBAFE7529B}"/>
    <dgm:cxn modelId="{CB1DA3BE-FC64-494F-83EA-DB0BB0CF8F4D}" type="presOf" srcId="{F1DB8A81-741B-40F4-B62F-9D3979C64755}" destId="{21D68E2B-9AC8-4C7D-B7F4-7735AC60BAB6}" srcOrd="0" destOrd="0" presId="urn:microsoft.com/office/officeart/2005/8/layout/target3"/>
    <dgm:cxn modelId="{71D79EE1-878A-4BB8-98B4-9C67D6F9F392}" type="presOf" srcId="{D98D695E-C525-4766-86DE-2640545B3EC1}" destId="{F071B96D-C04C-4D50-B789-4FDB42E05FBD}" srcOrd="0" destOrd="0" presId="urn:microsoft.com/office/officeart/2005/8/layout/target3"/>
    <dgm:cxn modelId="{EBBBE071-1393-4BAC-8316-B902C6504C33}" srcId="{D98D695E-C525-4766-86DE-2640545B3EC1}" destId="{8AF8C166-68AE-4AE9-8A37-0A68FB7F4FA7}" srcOrd="2" destOrd="0" parTransId="{79F1D143-3FD4-4E13-AF0B-25EE13DB1239}" sibTransId="{20F81BF1-C431-451F-B417-12CCA193278C}"/>
    <dgm:cxn modelId="{E52D5188-E849-47BD-8D54-21B1503140C9}" type="presParOf" srcId="{F071B96D-C04C-4D50-B789-4FDB42E05FBD}" destId="{48716BB7-ACB3-40AD-8937-A9D1906B4D43}" srcOrd="0" destOrd="0" presId="urn:microsoft.com/office/officeart/2005/8/layout/target3"/>
    <dgm:cxn modelId="{C6413922-E607-419A-A44A-80E6667E61E6}" type="presParOf" srcId="{F071B96D-C04C-4D50-B789-4FDB42E05FBD}" destId="{774C9D0F-D420-41D2-A3C9-134060A90E42}" srcOrd="1" destOrd="0" presId="urn:microsoft.com/office/officeart/2005/8/layout/target3"/>
    <dgm:cxn modelId="{91C9D500-6440-4CFC-AFBC-0CA9F921A99B}" type="presParOf" srcId="{F071B96D-C04C-4D50-B789-4FDB42E05FBD}" destId="{21D68E2B-9AC8-4C7D-B7F4-7735AC60BAB6}" srcOrd="2" destOrd="0" presId="urn:microsoft.com/office/officeart/2005/8/layout/target3"/>
    <dgm:cxn modelId="{EF29BF60-F1B5-4AA2-9C8E-F3504E03D659}" type="presParOf" srcId="{F071B96D-C04C-4D50-B789-4FDB42E05FBD}" destId="{8C42B2B8-541B-48FB-9E30-8D56E2CCD76F}" srcOrd="3" destOrd="0" presId="urn:microsoft.com/office/officeart/2005/8/layout/target3"/>
    <dgm:cxn modelId="{5C01B650-840E-4E52-95EE-5A3DB07F7B03}" type="presParOf" srcId="{F071B96D-C04C-4D50-B789-4FDB42E05FBD}" destId="{3ACD8A52-60AA-4E63-910A-AF33EA17FF0B}" srcOrd="4" destOrd="0" presId="urn:microsoft.com/office/officeart/2005/8/layout/target3"/>
    <dgm:cxn modelId="{FDA662FD-8FED-41AA-8803-FB0EAA5F93C4}" type="presParOf" srcId="{F071B96D-C04C-4D50-B789-4FDB42E05FBD}" destId="{AA9490D2-48F6-40F2-8702-1C283FEF4EE1}" srcOrd="5" destOrd="0" presId="urn:microsoft.com/office/officeart/2005/8/layout/target3"/>
    <dgm:cxn modelId="{0A7FCBC7-EF1B-4C11-BD7E-D7B69E7921EA}" type="presParOf" srcId="{F071B96D-C04C-4D50-B789-4FDB42E05FBD}" destId="{0E42FAAC-0F0B-4543-AC44-8ADD796B293F}" srcOrd="6" destOrd="0" presId="urn:microsoft.com/office/officeart/2005/8/layout/target3"/>
    <dgm:cxn modelId="{32F13F9C-48BD-43E6-A7F0-DAA48258CC8E}" type="presParOf" srcId="{F071B96D-C04C-4D50-B789-4FDB42E05FBD}" destId="{5C8AA483-6C6C-48F3-B254-B66C837A0710}" srcOrd="7" destOrd="0" presId="urn:microsoft.com/office/officeart/2005/8/layout/target3"/>
    <dgm:cxn modelId="{EDB71C79-2EC1-40A0-BC7F-86DF3A28DF6E}" type="presParOf" srcId="{F071B96D-C04C-4D50-B789-4FDB42E05FBD}" destId="{7A77E38E-814E-4E00-AF47-A4FC651E01AC}" srcOrd="8" destOrd="0" presId="urn:microsoft.com/office/officeart/2005/8/layout/target3"/>
    <dgm:cxn modelId="{F88DB67E-0482-4B3D-BEEC-3E5845761FB4}" type="presParOf" srcId="{F071B96D-C04C-4D50-B789-4FDB42E05FBD}" destId="{1B6A1351-581A-4FA6-8D39-3F1520DAFBF5}" srcOrd="9" destOrd="0" presId="urn:microsoft.com/office/officeart/2005/8/layout/target3"/>
    <dgm:cxn modelId="{EB9E7DA7-A278-4C14-9B14-1C655BC260AA}" type="presParOf" srcId="{F071B96D-C04C-4D50-B789-4FDB42E05FBD}" destId="{AE1B43EE-6A19-4793-B97A-AB1EEC6883F3}" srcOrd="10" destOrd="0" presId="urn:microsoft.com/office/officeart/2005/8/layout/target3"/>
    <dgm:cxn modelId="{21A61BBB-A212-4B57-B327-CA302FA76E37}" type="presParOf" srcId="{F071B96D-C04C-4D50-B789-4FDB42E05FBD}" destId="{A97634A3-B0DB-4667-9E4E-D52D0652B03C}" srcOrd="11"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C52F645D-D165-4679-9D3E-6EADAB680AE8}" type="doc">
      <dgm:prSet loTypeId="urn:microsoft.com/office/officeart/2005/8/layout/hierarchy3" loCatId="list" qsTypeId="urn:microsoft.com/office/officeart/2005/8/quickstyle/3d1" qsCatId="3D" csTypeId="urn:microsoft.com/office/officeart/2005/8/colors/accent3_4" csCatId="accent3" phldr="1"/>
      <dgm:spPr/>
      <dgm:t>
        <a:bodyPr/>
        <a:lstStyle/>
        <a:p>
          <a:endParaRPr lang="en-US"/>
        </a:p>
      </dgm:t>
    </dgm:pt>
    <dgm:pt modelId="{BB9B574C-BBD3-4EF7-B5DA-D682A378F25F}">
      <dgm:prSet phldrT="[Text]"/>
      <dgm:spPr/>
      <dgm:t>
        <a:bodyPr/>
        <a:lstStyle/>
        <a:p>
          <a:r>
            <a:rPr lang="ar-SA" b="1" dirty="0" smtClean="0">
              <a:solidFill>
                <a:schemeClr val="tx1"/>
              </a:solidFill>
            </a:rPr>
            <a:t>كان للحركة النسوية دور بارز في تعديل بعض مواد القانون اللبناني، منها على سبيل المثال:</a:t>
          </a:r>
          <a:endParaRPr lang="en-US" b="1" dirty="0">
            <a:solidFill>
              <a:schemeClr val="tx1"/>
            </a:solidFill>
          </a:endParaRPr>
        </a:p>
      </dgm:t>
    </dgm:pt>
    <dgm:pt modelId="{F1F0D023-8E91-4CAA-B314-6D585D2487C7}" type="parTrans" cxnId="{E210CDA4-505D-4DDD-8666-AACE7D5461E3}">
      <dgm:prSet/>
      <dgm:spPr/>
      <dgm:t>
        <a:bodyPr/>
        <a:lstStyle/>
        <a:p>
          <a:endParaRPr lang="en-US"/>
        </a:p>
      </dgm:t>
    </dgm:pt>
    <dgm:pt modelId="{E95723B3-3DF5-4C39-BB9A-697BAAD03ECA}" type="sibTrans" cxnId="{E210CDA4-505D-4DDD-8666-AACE7D5461E3}">
      <dgm:prSet/>
      <dgm:spPr/>
      <dgm:t>
        <a:bodyPr/>
        <a:lstStyle/>
        <a:p>
          <a:endParaRPr lang="en-US"/>
        </a:p>
      </dgm:t>
    </dgm:pt>
    <dgm:pt modelId="{7683D0CB-7FF1-4186-B1FF-4C71DDA8D409}">
      <dgm:prSet phldrT="[Text]"/>
      <dgm:spPr>
        <a:solidFill>
          <a:schemeClr val="accent3">
            <a:lumMod val="60000"/>
            <a:lumOff val="40000"/>
            <a:alpha val="90000"/>
          </a:schemeClr>
        </a:solidFill>
      </dgm:spPr>
      <dgm:t>
        <a:bodyPr/>
        <a:lstStyle/>
        <a:p>
          <a:r>
            <a:rPr lang="ar-SA" b="1" dirty="0" smtClean="0"/>
            <a:t>حق المرأة اللبنانية في الترشح والتصويت</a:t>
          </a:r>
          <a:endParaRPr lang="en-US" b="1" dirty="0"/>
        </a:p>
      </dgm:t>
    </dgm:pt>
    <dgm:pt modelId="{88F3F92F-05B5-4AB7-8ED2-4BD255B89507}" type="parTrans" cxnId="{79C48A06-F2B7-4F18-B9F4-DF997BA3DE57}">
      <dgm:prSet/>
      <dgm:spPr/>
      <dgm:t>
        <a:bodyPr/>
        <a:lstStyle/>
        <a:p>
          <a:endParaRPr lang="en-US" dirty="0"/>
        </a:p>
      </dgm:t>
    </dgm:pt>
    <dgm:pt modelId="{AED176BE-1B51-4673-BFC1-88AA1471CC50}" type="sibTrans" cxnId="{79C48A06-F2B7-4F18-B9F4-DF997BA3DE57}">
      <dgm:prSet/>
      <dgm:spPr/>
      <dgm:t>
        <a:bodyPr/>
        <a:lstStyle/>
        <a:p>
          <a:endParaRPr lang="en-US"/>
        </a:p>
      </dgm:t>
    </dgm:pt>
    <dgm:pt modelId="{E5398AEB-E854-481F-8B8B-8FA6BAA7A894}">
      <dgm:prSet phldrT="[Text]"/>
      <dgm:spPr>
        <a:solidFill>
          <a:schemeClr val="accent3">
            <a:lumMod val="60000"/>
            <a:lumOff val="40000"/>
            <a:alpha val="90000"/>
          </a:schemeClr>
        </a:solidFill>
      </dgm:spPr>
      <dgm:t>
        <a:bodyPr/>
        <a:lstStyle/>
        <a:p>
          <a:r>
            <a:rPr lang="ar-SA" b="1" dirty="0" smtClean="0"/>
            <a:t>إلغاء العذر المحل والحالة المترتبة في جرائم الشرف . </a:t>
          </a:r>
          <a:endParaRPr lang="en-US" b="1" dirty="0"/>
        </a:p>
      </dgm:t>
    </dgm:pt>
    <dgm:pt modelId="{D430CDF4-2DAD-432D-A6F0-1E6B9A0A6626}" type="parTrans" cxnId="{07BA9A51-2CA2-486D-BFD4-B4113098962C}">
      <dgm:prSet/>
      <dgm:spPr/>
      <dgm:t>
        <a:bodyPr/>
        <a:lstStyle/>
        <a:p>
          <a:endParaRPr lang="en-US" dirty="0"/>
        </a:p>
      </dgm:t>
    </dgm:pt>
    <dgm:pt modelId="{DA904BE2-4581-45D5-B5C6-1962B748F914}" type="sibTrans" cxnId="{07BA9A51-2CA2-486D-BFD4-B4113098962C}">
      <dgm:prSet/>
      <dgm:spPr/>
      <dgm:t>
        <a:bodyPr/>
        <a:lstStyle/>
        <a:p>
          <a:endParaRPr lang="en-US"/>
        </a:p>
      </dgm:t>
    </dgm:pt>
    <dgm:pt modelId="{40C07E3D-F1AF-4F70-87CE-F1C7311B0436}">
      <dgm:prSet phldrT="[Text]"/>
      <dgm:spPr>
        <a:solidFill>
          <a:schemeClr val="accent3">
            <a:lumMod val="60000"/>
            <a:lumOff val="40000"/>
            <a:alpha val="90000"/>
          </a:schemeClr>
        </a:solidFill>
      </dgm:spPr>
      <dgm:t>
        <a:bodyPr/>
        <a:lstStyle/>
        <a:p>
          <a:r>
            <a:rPr lang="ar-SA" b="1" dirty="0" smtClean="0"/>
            <a:t>المساواة في الإرث بين المرأة والرجل بموجب قانون الإرث لغير المسلمين .</a:t>
          </a:r>
          <a:endParaRPr lang="en-US" b="1" dirty="0"/>
        </a:p>
      </dgm:t>
    </dgm:pt>
    <dgm:pt modelId="{84A4ADF1-92CF-47AE-9D95-61478A94EC4A}" type="parTrans" cxnId="{2B422A92-D7B5-4171-B51F-B01F81D1C537}">
      <dgm:prSet/>
      <dgm:spPr/>
      <dgm:t>
        <a:bodyPr/>
        <a:lstStyle/>
        <a:p>
          <a:endParaRPr lang="en-US" dirty="0"/>
        </a:p>
      </dgm:t>
    </dgm:pt>
    <dgm:pt modelId="{8BB0EF82-EA3F-4C8A-82A5-38BC61DE8A67}" type="sibTrans" cxnId="{2B422A92-D7B5-4171-B51F-B01F81D1C537}">
      <dgm:prSet/>
      <dgm:spPr/>
      <dgm:t>
        <a:bodyPr/>
        <a:lstStyle/>
        <a:p>
          <a:endParaRPr lang="en-US"/>
        </a:p>
      </dgm:t>
    </dgm:pt>
    <dgm:pt modelId="{D0D78745-1C94-4E41-9D28-04DFEB2D5CA2}">
      <dgm:prSet phldrT="[Text]"/>
      <dgm:spPr>
        <a:solidFill>
          <a:schemeClr val="accent3">
            <a:lumMod val="60000"/>
            <a:lumOff val="40000"/>
            <a:alpha val="90000"/>
          </a:schemeClr>
        </a:solidFill>
      </dgm:spPr>
      <dgm:t>
        <a:bodyPr/>
        <a:lstStyle/>
        <a:p>
          <a:r>
            <a:rPr lang="ar-SA" b="1" dirty="0" smtClean="0"/>
            <a:t>إلغاء الأحكام المعاقبة لمنع الحمل </a:t>
          </a:r>
          <a:endParaRPr lang="en-US" b="1" dirty="0"/>
        </a:p>
      </dgm:t>
    </dgm:pt>
    <dgm:pt modelId="{B1F64775-ED90-451F-A934-AD9A13AA89EB}" type="parTrans" cxnId="{5309A686-7D5C-4471-A69C-2A71B69E20F1}">
      <dgm:prSet/>
      <dgm:spPr/>
      <dgm:t>
        <a:bodyPr/>
        <a:lstStyle/>
        <a:p>
          <a:endParaRPr lang="en-US" dirty="0"/>
        </a:p>
      </dgm:t>
    </dgm:pt>
    <dgm:pt modelId="{2EC9EBB2-D44D-4C1F-93DD-05FAC1F469EF}" type="sibTrans" cxnId="{5309A686-7D5C-4471-A69C-2A71B69E20F1}">
      <dgm:prSet/>
      <dgm:spPr/>
      <dgm:t>
        <a:bodyPr/>
        <a:lstStyle/>
        <a:p>
          <a:endParaRPr lang="en-US"/>
        </a:p>
      </dgm:t>
    </dgm:pt>
    <dgm:pt modelId="{AE97F08D-3966-4020-8EE8-DC6FC17B29A9}" type="pres">
      <dgm:prSet presAssocID="{C52F645D-D165-4679-9D3E-6EADAB680AE8}" presName="diagram" presStyleCnt="0">
        <dgm:presLayoutVars>
          <dgm:chPref val="1"/>
          <dgm:dir/>
          <dgm:animOne val="branch"/>
          <dgm:animLvl val="lvl"/>
          <dgm:resizeHandles/>
        </dgm:presLayoutVars>
      </dgm:prSet>
      <dgm:spPr/>
      <dgm:t>
        <a:bodyPr/>
        <a:lstStyle/>
        <a:p>
          <a:endParaRPr lang="en-US"/>
        </a:p>
      </dgm:t>
    </dgm:pt>
    <dgm:pt modelId="{58FA2904-9D91-4E80-8E61-4E6B5C7AB4B6}" type="pres">
      <dgm:prSet presAssocID="{BB9B574C-BBD3-4EF7-B5DA-D682A378F25F}" presName="root" presStyleCnt="0"/>
      <dgm:spPr/>
    </dgm:pt>
    <dgm:pt modelId="{79C16FF5-BA21-496C-8333-41D2DCB2008C}" type="pres">
      <dgm:prSet presAssocID="{BB9B574C-BBD3-4EF7-B5DA-D682A378F25F}" presName="rootComposite" presStyleCnt="0"/>
      <dgm:spPr/>
    </dgm:pt>
    <dgm:pt modelId="{25AC578E-5FA7-4FAC-8D2B-AF0D1B665D7E}" type="pres">
      <dgm:prSet presAssocID="{BB9B574C-BBD3-4EF7-B5DA-D682A378F25F}" presName="rootText" presStyleLbl="node1" presStyleIdx="0" presStyleCnt="1" custScaleX="529199" custLinFactNeighborX="-14663" custLinFactNeighborY="8803"/>
      <dgm:spPr/>
      <dgm:t>
        <a:bodyPr/>
        <a:lstStyle/>
        <a:p>
          <a:endParaRPr lang="en-US"/>
        </a:p>
      </dgm:t>
    </dgm:pt>
    <dgm:pt modelId="{ADC99DA4-D3AA-4C6B-8A97-02BD74FECFAD}" type="pres">
      <dgm:prSet presAssocID="{BB9B574C-BBD3-4EF7-B5DA-D682A378F25F}" presName="rootConnector" presStyleLbl="node1" presStyleIdx="0" presStyleCnt="1"/>
      <dgm:spPr/>
      <dgm:t>
        <a:bodyPr/>
        <a:lstStyle/>
        <a:p>
          <a:endParaRPr lang="en-US"/>
        </a:p>
      </dgm:t>
    </dgm:pt>
    <dgm:pt modelId="{93F5A464-6CB9-4355-9678-73EC4A402C99}" type="pres">
      <dgm:prSet presAssocID="{BB9B574C-BBD3-4EF7-B5DA-D682A378F25F}" presName="childShape" presStyleCnt="0"/>
      <dgm:spPr/>
    </dgm:pt>
    <dgm:pt modelId="{0444D07C-12CC-4775-93D6-1F53490848DB}" type="pres">
      <dgm:prSet presAssocID="{88F3F92F-05B5-4AB7-8ED2-4BD255B89507}" presName="Name13" presStyleLbl="parChTrans1D2" presStyleIdx="0" presStyleCnt="4"/>
      <dgm:spPr/>
      <dgm:t>
        <a:bodyPr/>
        <a:lstStyle/>
        <a:p>
          <a:endParaRPr lang="en-US"/>
        </a:p>
      </dgm:t>
    </dgm:pt>
    <dgm:pt modelId="{4FB5200A-F49A-4D9F-989B-94B903DD1DD6}" type="pres">
      <dgm:prSet presAssocID="{7683D0CB-7FF1-4186-B1FF-4C71DDA8D409}" presName="childText" presStyleLbl="bgAcc1" presStyleIdx="0" presStyleCnt="4" custScaleX="385635" custLinFactNeighborX="-4589" custLinFactNeighborY="-1400">
        <dgm:presLayoutVars>
          <dgm:bulletEnabled val="1"/>
        </dgm:presLayoutVars>
      </dgm:prSet>
      <dgm:spPr/>
      <dgm:t>
        <a:bodyPr/>
        <a:lstStyle/>
        <a:p>
          <a:endParaRPr lang="en-US"/>
        </a:p>
      </dgm:t>
    </dgm:pt>
    <dgm:pt modelId="{7D0C7158-98B9-4827-B943-D143780551FF}" type="pres">
      <dgm:prSet presAssocID="{84A4ADF1-92CF-47AE-9D95-61478A94EC4A}" presName="Name13" presStyleLbl="parChTrans1D2" presStyleIdx="1" presStyleCnt="4"/>
      <dgm:spPr/>
      <dgm:t>
        <a:bodyPr/>
        <a:lstStyle/>
        <a:p>
          <a:endParaRPr lang="en-US"/>
        </a:p>
      </dgm:t>
    </dgm:pt>
    <dgm:pt modelId="{A3BBC39A-80F7-4505-A30B-4EB3753613DC}" type="pres">
      <dgm:prSet presAssocID="{40C07E3D-F1AF-4F70-87CE-F1C7311B0436}" presName="childText" presStyleLbl="bgAcc1" presStyleIdx="1" presStyleCnt="4" custScaleX="385634" custLinFactNeighborX="-4589" custLinFactNeighborY="-2521">
        <dgm:presLayoutVars>
          <dgm:bulletEnabled val="1"/>
        </dgm:presLayoutVars>
      </dgm:prSet>
      <dgm:spPr/>
      <dgm:t>
        <a:bodyPr/>
        <a:lstStyle/>
        <a:p>
          <a:endParaRPr lang="en-US"/>
        </a:p>
      </dgm:t>
    </dgm:pt>
    <dgm:pt modelId="{7E928C82-38FD-45A6-8BD4-2E6F6DACB8B3}" type="pres">
      <dgm:prSet presAssocID="{B1F64775-ED90-451F-A934-AD9A13AA89EB}" presName="Name13" presStyleLbl="parChTrans1D2" presStyleIdx="2" presStyleCnt="4"/>
      <dgm:spPr/>
      <dgm:t>
        <a:bodyPr/>
        <a:lstStyle/>
        <a:p>
          <a:endParaRPr lang="en-US"/>
        </a:p>
      </dgm:t>
    </dgm:pt>
    <dgm:pt modelId="{C0E9E5DA-E5C3-4726-A1A0-117F44047E4F}" type="pres">
      <dgm:prSet presAssocID="{D0D78745-1C94-4E41-9D28-04DFEB2D5CA2}" presName="childText" presStyleLbl="bgAcc1" presStyleIdx="2" presStyleCnt="4" custScaleX="385633" custLinFactNeighborX="-4589" custLinFactNeighborY="-3643">
        <dgm:presLayoutVars>
          <dgm:bulletEnabled val="1"/>
        </dgm:presLayoutVars>
      </dgm:prSet>
      <dgm:spPr/>
      <dgm:t>
        <a:bodyPr/>
        <a:lstStyle/>
        <a:p>
          <a:endParaRPr lang="en-US"/>
        </a:p>
      </dgm:t>
    </dgm:pt>
    <dgm:pt modelId="{8689EDDE-5982-4548-9F8E-9A8643EA2F3D}" type="pres">
      <dgm:prSet presAssocID="{D430CDF4-2DAD-432D-A6F0-1E6B9A0A6626}" presName="Name13" presStyleLbl="parChTrans1D2" presStyleIdx="3" presStyleCnt="4"/>
      <dgm:spPr/>
      <dgm:t>
        <a:bodyPr/>
        <a:lstStyle/>
        <a:p>
          <a:endParaRPr lang="en-US"/>
        </a:p>
      </dgm:t>
    </dgm:pt>
    <dgm:pt modelId="{8A7C4733-2D40-4B51-8843-F670EA661728}" type="pres">
      <dgm:prSet presAssocID="{E5398AEB-E854-481F-8B8B-8FA6BAA7A894}" presName="childText" presStyleLbl="bgAcc1" presStyleIdx="3" presStyleCnt="4" custScaleX="389248" custLinFactNeighborX="-9495" custLinFactNeighborY="-4764">
        <dgm:presLayoutVars>
          <dgm:bulletEnabled val="1"/>
        </dgm:presLayoutVars>
      </dgm:prSet>
      <dgm:spPr/>
      <dgm:t>
        <a:bodyPr/>
        <a:lstStyle/>
        <a:p>
          <a:endParaRPr lang="en-US"/>
        </a:p>
      </dgm:t>
    </dgm:pt>
  </dgm:ptLst>
  <dgm:cxnLst>
    <dgm:cxn modelId="{2B422A92-D7B5-4171-B51F-B01F81D1C537}" srcId="{BB9B574C-BBD3-4EF7-B5DA-D682A378F25F}" destId="{40C07E3D-F1AF-4F70-87CE-F1C7311B0436}" srcOrd="1" destOrd="0" parTransId="{84A4ADF1-92CF-47AE-9D95-61478A94EC4A}" sibTransId="{8BB0EF82-EA3F-4C8A-82A5-38BC61DE8A67}"/>
    <dgm:cxn modelId="{ACBB81D6-0BC7-4232-9D7F-0F9ABEC5EF44}" type="presOf" srcId="{BB9B574C-BBD3-4EF7-B5DA-D682A378F25F}" destId="{ADC99DA4-D3AA-4C6B-8A97-02BD74FECFAD}" srcOrd="1" destOrd="0" presId="urn:microsoft.com/office/officeart/2005/8/layout/hierarchy3"/>
    <dgm:cxn modelId="{E210CDA4-505D-4DDD-8666-AACE7D5461E3}" srcId="{C52F645D-D165-4679-9D3E-6EADAB680AE8}" destId="{BB9B574C-BBD3-4EF7-B5DA-D682A378F25F}" srcOrd="0" destOrd="0" parTransId="{F1F0D023-8E91-4CAA-B314-6D585D2487C7}" sibTransId="{E95723B3-3DF5-4C39-BB9A-697BAAD03ECA}"/>
    <dgm:cxn modelId="{6EDFF03F-C78D-43A7-9DC3-28098242D1EB}" type="presOf" srcId="{E5398AEB-E854-481F-8B8B-8FA6BAA7A894}" destId="{8A7C4733-2D40-4B51-8843-F670EA661728}" srcOrd="0" destOrd="0" presId="urn:microsoft.com/office/officeart/2005/8/layout/hierarchy3"/>
    <dgm:cxn modelId="{426705BA-F263-45DD-B60D-A967F51B96AF}" type="presOf" srcId="{D0D78745-1C94-4E41-9D28-04DFEB2D5CA2}" destId="{C0E9E5DA-E5C3-4726-A1A0-117F44047E4F}" srcOrd="0" destOrd="0" presId="urn:microsoft.com/office/officeart/2005/8/layout/hierarchy3"/>
    <dgm:cxn modelId="{DBB91689-3D9A-40F5-975E-A18DCF691490}" type="presOf" srcId="{88F3F92F-05B5-4AB7-8ED2-4BD255B89507}" destId="{0444D07C-12CC-4775-93D6-1F53490848DB}" srcOrd="0" destOrd="0" presId="urn:microsoft.com/office/officeart/2005/8/layout/hierarchy3"/>
    <dgm:cxn modelId="{07BA9A51-2CA2-486D-BFD4-B4113098962C}" srcId="{BB9B574C-BBD3-4EF7-B5DA-D682A378F25F}" destId="{E5398AEB-E854-481F-8B8B-8FA6BAA7A894}" srcOrd="3" destOrd="0" parTransId="{D430CDF4-2DAD-432D-A6F0-1E6B9A0A6626}" sibTransId="{DA904BE2-4581-45D5-B5C6-1962B748F914}"/>
    <dgm:cxn modelId="{5679DB54-C56D-40D3-8277-8EED268E3A8E}" type="presOf" srcId="{BB9B574C-BBD3-4EF7-B5DA-D682A378F25F}" destId="{25AC578E-5FA7-4FAC-8D2B-AF0D1B665D7E}" srcOrd="0" destOrd="0" presId="urn:microsoft.com/office/officeart/2005/8/layout/hierarchy3"/>
    <dgm:cxn modelId="{5309A686-7D5C-4471-A69C-2A71B69E20F1}" srcId="{BB9B574C-BBD3-4EF7-B5DA-D682A378F25F}" destId="{D0D78745-1C94-4E41-9D28-04DFEB2D5CA2}" srcOrd="2" destOrd="0" parTransId="{B1F64775-ED90-451F-A934-AD9A13AA89EB}" sibTransId="{2EC9EBB2-D44D-4C1F-93DD-05FAC1F469EF}"/>
    <dgm:cxn modelId="{FD4E392F-B109-471A-B7AB-EFEA66AEF952}" type="presOf" srcId="{C52F645D-D165-4679-9D3E-6EADAB680AE8}" destId="{AE97F08D-3966-4020-8EE8-DC6FC17B29A9}" srcOrd="0" destOrd="0" presId="urn:microsoft.com/office/officeart/2005/8/layout/hierarchy3"/>
    <dgm:cxn modelId="{29D5AB9B-E29D-4975-A6DF-8786B2B9C852}" type="presOf" srcId="{84A4ADF1-92CF-47AE-9D95-61478A94EC4A}" destId="{7D0C7158-98B9-4827-B943-D143780551FF}" srcOrd="0" destOrd="0" presId="urn:microsoft.com/office/officeart/2005/8/layout/hierarchy3"/>
    <dgm:cxn modelId="{539AB766-301C-4569-8F7C-4805003F4F6C}" type="presOf" srcId="{7683D0CB-7FF1-4186-B1FF-4C71DDA8D409}" destId="{4FB5200A-F49A-4D9F-989B-94B903DD1DD6}" srcOrd="0" destOrd="0" presId="urn:microsoft.com/office/officeart/2005/8/layout/hierarchy3"/>
    <dgm:cxn modelId="{36330AAD-1D45-433D-B597-6BE7E33A0686}" type="presOf" srcId="{D430CDF4-2DAD-432D-A6F0-1E6B9A0A6626}" destId="{8689EDDE-5982-4548-9F8E-9A8643EA2F3D}" srcOrd="0" destOrd="0" presId="urn:microsoft.com/office/officeart/2005/8/layout/hierarchy3"/>
    <dgm:cxn modelId="{79C48A06-F2B7-4F18-B9F4-DF997BA3DE57}" srcId="{BB9B574C-BBD3-4EF7-B5DA-D682A378F25F}" destId="{7683D0CB-7FF1-4186-B1FF-4C71DDA8D409}" srcOrd="0" destOrd="0" parTransId="{88F3F92F-05B5-4AB7-8ED2-4BD255B89507}" sibTransId="{AED176BE-1B51-4673-BFC1-88AA1471CC50}"/>
    <dgm:cxn modelId="{F8822C64-396F-4E8B-8F95-E26446975D90}" type="presOf" srcId="{B1F64775-ED90-451F-A934-AD9A13AA89EB}" destId="{7E928C82-38FD-45A6-8BD4-2E6F6DACB8B3}" srcOrd="0" destOrd="0" presId="urn:microsoft.com/office/officeart/2005/8/layout/hierarchy3"/>
    <dgm:cxn modelId="{FB7CF3A8-6438-4BD6-9D89-F15C075D2BAD}" type="presOf" srcId="{40C07E3D-F1AF-4F70-87CE-F1C7311B0436}" destId="{A3BBC39A-80F7-4505-A30B-4EB3753613DC}" srcOrd="0" destOrd="0" presId="urn:microsoft.com/office/officeart/2005/8/layout/hierarchy3"/>
    <dgm:cxn modelId="{459E098F-A09C-48F8-8169-6695CD027881}" type="presParOf" srcId="{AE97F08D-3966-4020-8EE8-DC6FC17B29A9}" destId="{58FA2904-9D91-4E80-8E61-4E6B5C7AB4B6}" srcOrd="0" destOrd="0" presId="urn:microsoft.com/office/officeart/2005/8/layout/hierarchy3"/>
    <dgm:cxn modelId="{EFCBC596-4C0D-448D-A29B-897040A59D5A}" type="presParOf" srcId="{58FA2904-9D91-4E80-8E61-4E6B5C7AB4B6}" destId="{79C16FF5-BA21-496C-8333-41D2DCB2008C}" srcOrd="0" destOrd="0" presId="urn:microsoft.com/office/officeart/2005/8/layout/hierarchy3"/>
    <dgm:cxn modelId="{1B1F4651-898F-4F69-BE77-849054146D25}" type="presParOf" srcId="{79C16FF5-BA21-496C-8333-41D2DCB2008C}" destId="{25AC578E-5FA7-4FAC-8D2B-AF0D1B665D7E}" srcOrd="0" destOrd="0" presId="urn:microsoft.com/office/officeart/2005/8/layout/hierarchy3"/>
    <dgm:cxn modelId="{C9518465-70E2-41B0-ADDC-A4991B164E1E}" type="presParOf" srcId="{79C16FF5-BA21-496C-8333-41D2DCB2008C}" destId="{ADC99DA4-D3AA-4C6B-8A97-02BD74FECFAD}" srcOrd="1" destOrd="0" presId="urn:microsoft.com/office/officeart/2005/8/layout/hierarchy3"/>
    <dgm:cxn modelId="{07F3AF45-ADA7-4788-A7C0-EDE49ACCC957}" type="presParOf" srcId="{58FA2904-9D91-4E80-8E61-4E6B5C7AB4B6}" destId="{93F5A464-6CB9-4355-9678-73EC4A402C99}" srcOrd="1" destOrd="0" presId="urn:microsoft.com/office/officeart/2005/8/layout/hierarchy3"/>
    <dgm:cxn modelId="{3F9DD696-F21E-4CBB-AD7A-FB7EF44F36E7}" type="presParOf" srcId="{93F5A464-6CB9-4355-9678-73EC4A402C99}" destId="{0444D07C-12CC-4775-93D6-1F53490848DB}" srcOrd="0" destOrd="0" presId="urn:microsoft.com/office/officeart/2005/8/layout/hierarchy3"/>
    <dgm:cxn modelId="{AB61AA9C-4255-40AD-AAA2-722D64EC350C}" type="presParOf" srcId="{93F5A464-6CB9-4355-9678-73EC4A402C99}" destId="{4FB5200A-F49A-4D9F-989B-94B903DD1DD6}" srcOrd="1" destOrd="0" presId="urn:microsoft.com/office/officeart/2005/8/layout/hierarchy3"/>
    <dgm:cxn modelId="{2BE8E4B8-BE30-40D8-8BD9-6D543B8C3FAA}" type="presParOf" srcId="{93F5A464-6CB9-4355-9678-73EC4A402C99}" destId="{7D0C7158-98B9-4827-B943-D143780551FF}" srcOrd="2" destOrd="0" presId="urn:microsoft.com/office/officeart/2005/8/layout/hierarchy3"/>
    <dgm:cxn modelId="{F0588B99-4FE4-4835-8FA0-B52ACB4DD43A}" type="presParOf" srcId="{93F5A464-6CB9-4355-9678-73EC4A402C99}" destId="{A3BBC39A-80F7-4505-A30B-4EB3753613DC}" srcOrd="3" destOrd="0" presId="urn:microsoft.com/office/officeart/2005/8/layout/hierarchy3"/>
    <dgm:cxn modelId="{9306C940-92F3-4A38-9AB6-87024CA16B45}" type="presParOf" srcId="{93F5A464-6CB9-4355-9678-73EC4A402C99}" destId="{7E928C82-38FD-45A6-8BD4-2E6F6DACB8B3}" srcOrd="4" destOrd="0" presId="urn:microsoft.com/office/officeart/2005/8/layout/hierarchy3"/>
    <dgm:cxn modelId="{0C84B5A5-9372-4624-B6B2-F02ECFB85D3B}" type="presParOf" srcId="{93F5A464-6CB9-4355-9678-73EC4A402C99}" destId="{C0E9E5DA-E5C3-4726-A1A0-117F44047E4F}" srcOrd="5" destOrd="0" presId="urn:microsoft.com/office/officeart/2005/8/layout/hierarchy3"/>
    <dgm:cxn modelId="{FA478D96-B65C-410B-80F7-D2F3F57FFF1A}" type="presParOf" srcId="{93F5A464-6CB9-4355-9678-73EC4A402C99}" destId="{8689EDDE-5982-4548-9F8E-9A8643EA2F3D}" srcOrd="6" destOrd="0" presId="urn:microsoft.com/office/officeart/2005/8/layout/hierarchy3"/>
    <dgm:cxn modelId="{71CABDA8-6A79-4BBA-AADB-6F90BB839E6A}" type="presParOf" srcId="{93F5A464-6CB9-4355-9678-73EC4A402C99}" destId="{8A7C4733-2D40-4B51-8843-F670EA661728}" srcOrd="7"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C52F645D-D165-4679-9D3E-6EADAB680AE8}" type="doc">
      <dgm:prSet loTypeId="urn:microsoft.com/office/officeart/2005/8/layout/hierarchy3" loCatId="list" qsTypeId="urn:microsoft.com/office/officeart/2005/8/quickstyle/3d1" qsCatId="3D" csTypeId="urn:microsoft.com/office/officeart/2005/8/colors/accent3_4" csCatId="accent3" phldr="1"/>
      <dgm:spPr/>
      <dgm:t>
        <a:bodyPr/>
        <a:lstStyle/>
        <a:p>
          <a:endParaRPr lang="en-US"/>
        </a:p>
      </dgm:t>
    </dgm:pt>
    <dgm:pt modelId="{B9657C9B-E471-41D3-BC1B-AEF46BC14BA5}">
      <dgm:prSet phldrT="[Text]" custT="1"/>
      <dgm:spPr/>
      <dgm:t>
        <a:bodyPr/>
        <a:lstStyle/>
        <a:p>
          <a:r>
            <a:rPr lang="ar-SA" sz="1700" b="1" dirty="0" smtClean="0">
              <a:solidFill>
                <a:schemeClr val="tx1"/>
              </a:solidFill>
            </a:rPr>
            <a:t>السعي إلى تعديل بعض القوانين التي لا تتوافق مع رؤية الاتفاقيات والمواثيق الدولية، واهم هذه القوانين</a:t>
          </a:r>
          <a:endParaRPr lang="en-US" sz="1700" b="1" dirty="0">
            <a:solidFill>
              <a:schemeClr val="tx1"/>
            </a:solidFill>
          </a:endParaRPr>
        </a:p>
      </dgm:t>
    </dgm:pt>
    <dgm:pt modelId="{F3D69FED-F520-4626-95F1-D0992A58A7C3}" type="parTrans" cxnId="{D2E12054-C56A-483B-8243-EE50DA8153A4}">
      <dgm:prSet/>
      <dgm:spPr/>
      <dgm:t>
        <a:bodyPr/>
        <a:lstStyle/>
        <a:p>
          <a:endParaRPr lang="en-US" sz="1700" b="1"/>
        </a:p>
      </dgm:t>
    </dgm:pt>
    <dgm:pt modelId="{6D6DF843-68ED-488E-8B5D-68219DE0EA80}" type="sibTrans" cxnId="{D2E12054-C56A-483B-8243-EE50DA8153A4}">
      <dgm:prSet/>
      <dgm:spPr/>
      <dgm:t>
        <a:bodyPr/>
        <a:lstStyle/>
        <a:p>
          <a:endParaRPr lang="en-US" sz="1700" b="1"/>
        </a:p>
      </dgm:t>
    </dgm:pt>
    <dgm:pt modelId="{CC966302-F20F-4C8E-B326-D976D7290995}">
      <dgm:prSet phldrT="[Text]" custT="1"/>
      <dgm:spPr/>
      <dgm:t>
        <a:bodyPr/>
        <a:lstStyle/>
        <a:p>
          <a:r>
            <a:rPr lang="ar-SA" sz="1700" b="1" dirty="0" smtClean="0"/>
            <a:t>المادة  562 من قانون العقوبات المتعلقة بجرائم الشرف</a:t>
          </a:r>
          <a:endParaRPr lang="en-US" sz="1700" b="1" dirty="0">
            <a:solidFill>
              <a:schemeClr val="tx1"/>
            </a:solidFill>
          </a:endParaRPr>
        </a:p>
      </dgm:t>
    </dgm:pt>
    <dgm:pt modelId="{54E2668E-7857-4ADE-8675-7389FC3DD9B3}" type="parTrans" cxnId="{366658DC-A62A-4893-BECC-8C96E43BF1F8}">
      <dgm:prSet/>
      <dgm:spPr/>
      <dgm:t>
        <a:bodyPr/>
        <a:lstStyle/>
        <a:p>
          <a:endParaRPr lang="en-US" sz="1700" b="1" dirty="0"/>
        </a:p>
      </dgm:t>
    </dgm:pt>
    <dgm:pt modelId="{D75FA852-A980-418F-B15A-7B0F93186BA6}" type="sibTrans" cxnId="{366658DC-A62A-4893-BECC-8C96E43BF1F8}">
      <dgm:prSet/>
      <dgm:spPr/>
      <dgm:t>
        <a:bodyPr/>
        <a:lstStyle/>
        <a:p>
          <a:endParaRPr lang="en-US" sz="1700" b="1"/>
        </a:p>
      </dgm:t>
    </dgm:pt>
    <dgm:pt modelId="{C47A6690-654B-44A9-B315-A0A1179B8F3E}">
      <dgm:prSet phldrT="[Text]" custT="1"/>
      <dgm:spPr/>
      <dgm:t>
        <a:bodyPr/>
        <a:lstStyle/>
        <a:p>
          <a:pPr rtl="1"/>
          <a:r>
            <a:rPr lang="ar-LB" sz="1700" b="1" dirty="0" smtClean="0"/>
            <a:t>ا</a:t>
          </a:r>
          <a:r>
            <a:rPr lang="ar-SA" sz="1700" b="1" dirty="0" smtClean="0"/>
            <a:t>لمواد 503-522 من قانون العقوبات التي تتعلق بعقوبة الاغتصاب والفحشاء والخطف والإغواء وما إلى ذلك</a:t>
          </a:r>
          <a:r>
            <a:rPr lang="ar-LB" sz="1700" b="1" dirty="0" smtClean="0"/>
            <a:t> .</a:t>
          </a:r>
          <a:r>
            <a:rPr lang="ar-SA" sz="1700" b="1" dirty="0" smtClean="0"/>
            <a:t>وقد جاءت المطالبة بتعديل هذه المواد من أجل  القضاء على العنف الجنسي ضد الزوجات.</a:t>
          </a:r>
          <a:endParaRPr lang="en-US" sz="1700" b="1" dirty="0">
            <a:solidFill>
              <a:schemeClr val="tx1"/>
            </a:solidFill>
          </a:endParaRPr>
        </a:p>
      </dgm:t>
    </dgm:pt>
    <dgm:pt modelId="{D1C242D6-8BEB-4922-99EE-223F5E73DFC0}" type="parTrans" cxnId="{4F0FFAB8-1249-432B-A855-2A55D47D16BE}">
      <dgm:prSet/>
      <dgm:spPr/>
      <dgm:t>
        <a:bodyPr/>
        <a:lstStyle/>
        <a:p>
          <a:endParaRPr lang="en-US" sz="1700" b="1" dirty="0"/>
        </a:p>
      </dgm:t>
    </dgm:pt>
    <dgm:pt modelId="{E63BF220-3527-430A-89A3-72F83ABFDCEA}" type="sibTrans" cxnId="{4F0FFAB8-1249-432B-A855-2A55D47D16BE}">
      <dgm:prSet/>
      <dgm:spPr/>
      <dgm:t>
        <a:bodyPr/>
        <a:lstStyle/>
        <a:p>
          <a:endParaRPr lang="en-US" sz="1700" b="1"/>
        </a:p>
      </dgm:t>
    </dgm:pt>
    <dgm:pt modelId="{7618FFD2-E39B-4C64-AF98-881DEBB72631}">
      <dgm:prSet phldrT="[Text]" custT="1"/>
      <dgm:spPr/>
      <dgm:t>
        <a:bodyPr/>
        <a:lstStyle/>
        <a:p>
          <a:r>
            <a:rPr lang="ar-SA" sz="1700" b="1" dirty="0" smtClean="0"/>
            <a:t>المواد 487،  488، 489 من قانون العقوبات اللبناني  التي تتناول جريمة الزنا. </a:t>
          </a:r>
          <a:endParaRPr lang="en-US" sz="1700" b="1" dirty="0">
            <a:solidFill>
              <a:schemeClr val="tx1"/>
            </a:solidFill>
          </a:endParaRPr>
        </a:p>
      </dgm:t>
    </dgm:pt>
    <dgm:pt modelId="{0788A4D7-CF8C-484E-BA8A-7BAFD1CFB1C5}" type="parTrans" cxnId="{A2C299C5-790C-486F-A23E-0B2496F5EE91}">
      <dgm:prSet/>
      <dgm:spPr/>
      <dgm:t>
        <a:bodyPr/>
        <a:lstStyle/>
        <a:p>
          <a:endParaRPr lang="en-US" sz="1700" b="1" dirty="0"/>
        </a:p>
      </dgm:t>
    </dgm:pt>
    <dgm:pt modelId="{F505FAD0-56E8-49B4-8EB6-CC3E66127905}" type="sibTrans" cxnId="{A2C299C5-790C-486F-A23E-0B2496F5EE91}">
      <dgm:prSet/>
      <dgm:spPr/>
      <dgm:t>
        <a:bodyPr/>
        <a:lstStyle/>
        <a:p>
          <a:endParaRPr lang="en-US" sz="1700" b="1"/>
        </a:p>
      </dgm:t>
    </dgm:pt>
    <dgm:pt modelId="{D41B5887-57CF-42C4-AE39-E5B9116403DE}">
      <dgm:prSet phldrT="[Text]" custT="1"/>
      <dgm:spPr/>
      <dgm:t>
        <a:bodyPr/>
        <a:lstStyle/>
        <a:p>
          <a:pPr rtl="1"/>
          <a:r>
            <a:rPr lang="ar-SA" sz="1700" b="1" dirty="0" smtClean="0"/>
            <a:t>- الغاء  المواد 539 -545 التي تعاقب على إحداث الإجهاض وتسهيل استعماله. </a:t>
          </a:r>
          <a:endParaRPr lang="en-US" sz="1700" b="1" dirty="0">
            <a:solidFill>
              <a:schemeClr val="tx1"/>
            </a:solidFill>
          </a:endParaRPr>
        </a:p>
      </dgm:t>
    </dgm:pt>
    <dgm:pt modelId="{F1426DF5-0130-46F5-A1F1-0916A61F6B4A}" type="parTrans" cxnId="{00580A46-3F06-4815-9490-48472C3B6C5D}">
      <dgm:prSet/>
      <dgm:spPr/>
      <dgm:t>
        <a:bodyPr/>
        <a:lstStyle/>
        <a:p>
          <a:endParaRPr lang="en-US" sz="1700" b="1" dirty="0"/>
        </a:p>
      </dgm:t>
    </dgm:pt>
    <dgm:pt modelId="{972495A0-3316-4216-8C22-883CBD46F0B3}" type="sibTrans" cxnId="{00580A46-3F06-4815-9490-48472C3B6C5D}">
      <dgm:prSet/>
      <dgm:spPr/>
      <dgm:t>
        <a:bodyPr/>
        <a:lstStyle/>
        <a:p>
          <a:endParaRPr lang="en-US" sz="1700" b="1"/>
        </a:p>
      </dgm:t>
    </dgm:pt>
    <dgm:pt modelId="{AE97F08D-3966-4020-8EE8-DC6FC17B29A9}" type="pres">
      <dgm:prSet presAssocID="{C52F645D-D165-4679-9D3E-6EADAB680AE8}" presName="diagram" presStyleCnt="0">
        <dgm:presLayoutVars>
          <dgm:chPref val="1"/>
          <dgm:dir/>
          <dgm:animOne val="branch"/>
          <dgm:animLvl val="lvl"/>
          <dgm:resizeHandles/>
        </dgm:presLayoutVars>
      </dgm:prSet>
      <dgm:spPr/>
      <dgm:t>
        <a:bodyPr/>
        <a:lstStyle/>
        <a:p>
          <a:endParaRPr lang="en-US"/>
        </a:p>
      </dgm:t>
    </dgm:pt>
    <dgm:pt modelId="{B044D7A2-7AE7-484A-979D-9FBC37A8421D}" type="pres">
      <dgm:prSet presAssocID="{B9657C9B-E471-41D3-BC1B-AEF46BC14BA5}" presName="root" presStyleCnt="0"/>
      <dgm:spPr/>
    </dgm:pt>
    <dgm:pt modelId="{EDDF3489-90A6-4280-88AF-783D27B78EE1}" type="pres">
      <dgm:prSet presAssocID="{B9657C9B-E471-41D3-BC1B-AEF46BC14BA5}" presName="rootComposite" presStyleCnt="0"/>
      <dgm:spPr/>
    </dgm:pt>
    <dgm:pt modelId="{79923C51-8C04-4407-8FA7-014540E911B8}" type="pres">
      <dgm:prSet presAssocID="{B9657C9B-E471-41D3-BC1B-AEF46BC14BA5}" presName="rootText" presStyleLbl="node1" presStyleIdx="0" presStyleCnt="1" custScaleX="451017" custLinFactNeighborX="-3817" custLinFactNeighborY="9179"/>
      <dgm:spPr/>
      <dgm:t>
        <a:bodyPr/>
        <a:lstStyle/>
        <a:p>
          <a:endParaRPr lang="en-US"/>
        </a:p>
      </dgm:t>
    </dgm:pt>
    <dgm:pt modelId="{01F71538-1D7B-4588-859B-BCDC8E522E78}" type="pres">
      <dgm:prSet presAssocID="{B9657C9B-E471-41D3-BC1B-AEF46BC14BA5}" presName="rootConnector" presStyleLbl="node1" presStyleIdx="0" presStyleCnt="1"/>
      <dgm:spPr/>
      <dgm:t>
        <a:bodyPr/>
        <a:lstStyle/>
        <a:p>
          <a:endParaRPr lang="en-US"/>
        </a:p>
      </dgm:t>
    </dgm:pt>
    <dgm:pt modelId="{96579DBE-E38C-4CDE-9E4D-077CC2DD7B5D}" type="pres">
      <dgm:prSet presAssocID="{B9657C9B-E471-41D3-BC1B-AEF46BC14BA5}" presName="childShape" presStyleCnt="0"/>
      <dgm:spPr/>
    </dgm:pt>
    <dgm:pt modelId="{91243486-8FA8-45A1-B927-44B7F09CC61A}" type="pres">
      <dgm:prSet presAssocID="{54E2668E-7857-4ADE-8675-7389FC3DD9B3}" presName="Name13" presStyleLbl="parChTrans1D2" presStyleIdx="0" presStyleCnt="4"/>
      <dgm:spPr/>
      <dgm:t>
        <a:bodyPr/>
        <a:lstStyle/>
        <a:p>
          <a:endParaRPr lang="en-US"/>
        </a:p>
      </dgm:t>
    </dgm:pt>
    <dgm:pt modelId="{3B8D0881-6D3F-4224-B440-03CD78F50169}" type="pres">
      <dgm:prSet presAssocID="{CC966302-F20F-4C8E-B326-D976D7290995}" presName="childText" presStyleLbl="bgAcc1" presStyleIdx="0" presStyleCnt="4" custScaleX="457305" custLinFactNeighborX="-19834" custLinFactNeighborY="2855">
        <dgm:presLayoutVars>
          <dgm:bulletEnabled val="1"/>
        </dgm:presLayoutVars>
      </dgm:prSet>
      <dgm:spPr/>
      <dgm:t>
        <a:bodyPr/>
        <a:lstStyle/>
        <a:p>
          <a:endParaRPr lang="en-US"/>
        </a:p>
      </dgm:t>
    </dgm:pt>
    <dgm:pt modelId="{9373F081-88FF-4940-B1BA-88B205A446D9}" type="pres">
      <dgm:prSet presAssocID="{0788A4D7-CF8C-484E-BA8A-7BAFD1CFB1C5}" presName="Name13" presStyleLbl="parChTrans1D2" presStyleIdx="1" presStyleCnt="4"/>
      <dgm:spPr/>
      <dgm:t>
        <a:bodyPr/>
        <a:lstStyle/>
        <a:p>
          <a:endParaRPr lang="en-US"/>
        </a:p>
      </dgm:t>
    </dgm:pt>
    <dgm:pt modelId="{E9C2F8B5-E37C-491F-8A02-7017FA212D7E}" type="pres">
      <dgm:prSet presAssocID="{7618FFD2-E39B-4C64-AF98-881DEBB72631}" presName="childText" presStyleLbl="bgAcc1" presStyleIdx="1" presStyleCnt="4" custScaleX="459273" custLinFactNeighborX="-20818" custLinFactNeighborY="527">
        <dgm:presLayoutVars>
          <dgm:bulletEnabled val="1"/>
        </dgm:presLayoutVars>
      </dgm:prSet>
      <dgm:spPr/>
      <dgm:t>
        <a:bodyPr/>
        <a:lstStyle/>
        <a:p>
          <a:endParaRPr lang="en-US"/>
        </a:p>
      </dgm:t>
    </dgm:pt>
    <dgm:pt modelId="{C3B942F5-A55B-464C-97C8-81E1E0A951CB}" type="pres">
      <dgm:prSet presAssocID="{D1C242D6-8BEB-4922-99EE-223F5E73DFC0}" presName="Name13" presStyleLbl="parChTrans1D2" presStyleIdx="2" presStyleCnt="4"/>
      <dgm:spPr/>
      <dgm:t>
        <a:bodyPr/>
        <a:lstStyle/>
        <a:p>
          <a:endParaRPr lang="en-US"/>
        </a:p>
      </dgm:t>
    </dgm:pt>
    <dgm:pt modelId="{B7F987A5-3F7F-48AF-88AE-A51AA7FBC74C}" type="pres">
      <dgm:prSet presAssocID="{C47A6690-654B-44A9-B315-A0A1179B8F3E}" presName="childText" presStyleLbl="bgAcc1" presStyleIdx="2" presStyleCnt="4" custScaleX="457994" custScaleY="136845" custLinFactNeighborX="-20818" custLinFactNeighborY="-9148">
        <dgm:presLayoutVars>
          <dgm:bulletEnabled val="1"/>
        </dgm:presLayoutVars>
      </dgm:prSet>
      <dgm:spPr/>
      <dgm:t>
        <a:bodyPr/>
        <a:lstStyle/>
        <a:p>
          <a:endParaRPr lang="en-US"/>
        </a:p>
      </dgm:t>
    </dgm:pt>
    <dgm:pt modelId="{21C740F7-4C39-4B3E-BB25-BC1A83578857}" type="pres">
      <dgm:prSet presAssocID="{F1426DF5-0130-46F5-A1F1-0916A61F6B4A}" presName="Name13" presStyleLbl="parChTrans1D2" presStyleIdx="3" presStyleCnt="4"/>
      <dgm:spPr/>
      <dgm:t>
        <a:bodyPr/>
        <a:lstStyle/>
        <a:p>
          <a:endParaRPr lang="en-US"/>
        </a:p>
      </dgm:t>
    </dgm:pt>
    <dgm:pt modelId="{C08506A5-0740-432B-AEFB-26622AA23193}" type="pres">
      <dgm:prSet presAssocID="{D41B5887-57CF-42C4-AE39-E5B9116403DE}" presName="childText" presStyleLbl="bgAcc1" presStyleIdx="3" presStyleCnt="4" custScaleX="460481" custLinFactNeighborX="-24807" custLinFactNeighborY="-10386">
        <dgm:presLayoutVars>
          <dgm:bulletEnabled val="1"/>
        </dgm:presLayoutVars>
      </dgm:prSet>
      <dgm:spPr/>
      <dgm:t>
        <a:bodyPr/>
        <a:lstStyle/>
        <a:p>
          <a:endParaRPr lang="en-US"/>
        </a:p>
      </dgm:t>
    </dgm:pt>
  </dgm:ptLst>
  <dgm:cxnLst>
    <dgm:cxn modelId="{3C43F6EB-0D5B-42CF-89B0-3CD106625E7F}" type="presOf" srcId="{C52F645D-D165-4679-9D3E-6EADAB680AE8}" destId="{AE97F08D-3966-4020-8EE8-DC6FC17B29A9}" srcOrd="0" destOrd="0" presId="urn:microsoft.com/office/officeart/2005/8/layout/hierarchy3"/>
    <dgm:cxn modelId="{84862BE6-E211-4CE1-A2ED-DBDF4D91ECD0}" type="presOf" srcId="{D41B5887-57CF-42C4-AE39-E5B9116403DE}" destId="{C08506A5-0740-432B-AEFB-26622AA23193}" srcOrd="0" destOrd="0" presId="urn:microsoft.com/office/officeart/2005/8/layout/hierarchy3"/>
    <dgm:cxn modelId="{D2E12054-C56A-483B-8243-EE50DA8153A4}" srcId="{C52F645D-D165-4679-9D3E-6EADAB680AE8}" destId="{B9657C9B-E471-41D3-BC1B-AEF46BC14BA5}" srcOrd="0" destOrd="0" parTransId="{F3D69FED-F520-4626-95F1-D0992A58A7C3}" sibTransId="{6D6DF843-68ED-488E-8B5D-68219DE0EA80}"/>
    <dgm:cxn modelId="{D0BE232A-83DF-4F1F-BB0C-710F7149202C}" type="presOf" srcId="{B9657C9B-E471-41D3-BC1B-AEF46BC14BA5}" destId="{79923C51-8C04-4407-8FA7-014540E911B8}" srcOrd="0" destOrd="0" presId="urn:microsoft.com/office/officeart/2005/8/layout/hierarchy3"/>
    <dgm:cxn modelId="{913431CD-253A-4139-A369-1182FD7A0BC2}" type="presOf" srcId="{7618FFD2-E39B-4C64-AF98-881DEBB72631}" destId="{E9C2F8B5-E37C-491F-8A02-7017FA212D7E}" srcOrd="0" destOrd="0" presId="urn:microsoft.com/office/officeart/2005/8/layout/hierarchy3"/>
    <dgm:cxn modelId="{4F0FFAB8-1249-432B-A855-2A55D47D16BE}" srcId="{B9657C9B-E471-41D3-BC1B-AEF46BC14BA5}" destId="{C47A6690-654B-44A9-B315-A0A1179B8F3E}" srcOrd="2" destOrd="0" parTransId="{D1C242D6-8BEB-4922-99EE-223F5E73DFC0}" sibTransId="{E63BF220-3527-430A-89A3-72F83ABFDCEA}"/>
    <dgm:cxn modelId="{00580A46-3F06-4815-9490-48472C3B6C5D}" srcId="{B9657C9B-E471-41D3-BC1B-AEF46BC14BA5}" destId="{D41B5887-57CF-42C4-AE39-E5B9116403DE}" srcOrd="3" destOrd="0" parTransId="{F1426DF5-0130-46F5-A1F1-0916A61F6B4A}" sibTransId="{972495A0-3316-4216-8C22-883CBD46F0B3}"/>
    <dgm:cxn modelId="{A2C299C5-790C-486F-A23E-0B2496F5EE91}" srcId="{B9657C9B-E471-41D3-BC1B-AEF46BC14BA5}" destId="{7618FFD2-E39B-4C64-AF98-881DEBB72631}" srcOrd="1" destOrd="0" parTransId="{0788A4D7-CF8C-484E-BA8A-7BAFD1CFB1C5}" sibTransId="{F505FAD0-56E8-49B4-8EB6-CC3E66127905}"/>
    <dgm:cxn modelId="{366658DC-A62A-4893-BECC-8C96E43BF1F8}" srcId="{B9657C9B-E471-41D3-BC1B-AEF46BC14BA5}" destId="{CC966302-F20F-4C8E-B326-D976D7290995}" srcOrd="0" destOrd="0" parTransId="{54E2668E-7857-4ADE-8675-7389FC3DD9B3}" sibTransId="{D75FA852-A980-418F-B15A-7B0F93186BA6}"/>
    <dgm:cxn modelId="{321DA8D2-97B7-4D1B-AF2E-DFF0CD2DC01D}" type="presOf" srcId="{F1426DF5-0130-46F5-A1F1-0916A61F6B4A}" destId="{21C740F7-4C39-4B3E-BB25-BC1A83578857}" srcOrd="0" destOrd="0" presId="urn:microsoft.com/office/officeart/2005/8/layout/hierarchy3"/>
    <dgm:cxn modelId="{826B2A73-14B0-4A21-A37E-F159D6938BCC}" type="presOf" srcId="{54E2668E-7857-4ADE-8675-7389FC3DD9B3}" destId="{91243486-8FA8-45A1-B927-44B7F09CC61A}" srcOrd="0" destOrd="0" presId="urn:microsoft.com/office/officeart/2005/8/layout/hierarchy3"/>
    <dgm:cxn modelId="{E301B937-9622-46F7-B4E6-9E8FE0DD1880}" type="presOf" srcId="{B9657C9B-E471-41D3-BC1B-AEF46BC14BA5}" destId="{01F71538-1D7B-4588-859B-BCDC8E522E78}" srcOrd="1" destOrd="0" presId="urn:microsoft.com/office/officeart/2005/8/layout/hierarchy3"/>
    <dgm:cxn modelId="{3A8D158B-7DD7-4FF7-88A2-CB1E5251DD12}" type="presOf" srcId="{C47A6690-654B-44A9-B315-A0A1179B8F3E}" destId="{B7F987A5-3F7F-48AF-88AE-A51AA7FBC74C}" srcOrd="0" destOrd="0" presId="urn:microsoft.com/office/officeart/2005/8/layout/hierarchy3"/>
    <dgm:cxn modelId="{05FB10D5-650E-4B44-813C-82CFA3FA2727}" type="presOf" srcId="{D1C242D6-8BEB-4922-99EE-223F5E73DFC0}" destId="{C3B942F5-A55B-464C-97C8-81E1E0A951CB}" srcOrd="0" destOrd="0" presId="urn:microsoft.com/office/officeart/2005/8/layout/hierarchy3"/>
    <dgm:cxn modelId="{B8D831B2-130E-45D0-B9F5-5118FF6C7825}" type="presOf" srcId="{0788A4D7-CF8C-484E-BA8A-7BAFD1CFB1C5}" destId="{9373F081-88FF-4940-B1BA-88B205A446D9}" srcOrd="0" destOrd="0" presId="urn:microsoft.com/office/officeart/2005/8/layout/hierarchy3"/>
    <dgm:cxn modelId="{8CEB5327-DF59-4203-84CB-F745E471AA54}" type="presOf" srcId="{CC966302-F20F-4C8E-B326-D976D7290995}" destId="{3B8D0881-6D3F-4224-B440-03CD78F50169}" srcOrd="0" destOrd="0" presId="urn:microsoft.com/office/officeart/2005/8/layout/hierarchy3"/>
    <dgm:cxn modelId="{8F2D2595-93B7-4BC8-A4B6-F29A5BD6DCEF}" type="presParOf" srcId="{AE97F08D-3966-4020-8EE8-DC6FC17B29A9}" destId="{B044D7A2-7AE7-484A-979D-9FBC37A8421D}" srcOrd="0" destOrd="0" presId="urn:microsoft.com/office/officeart/2005/8/layout/hierarchy3"/>
    <dgm:cxn modelId="{C9E3C1CF-B384-4B93-9B18-194A5C19F20C}" type="presParOf" srcId="{B044D7A2-7AE7-484A-979D-9FBC37A8421D}" destId="{EDDF3489-90A6-4280-88AF-783D27B78EE1}" srcOrd="0" destOrd="0" presId="urn:microsoft.com/office/officeart/2005/8/layout/hierarchy3"/>
    <dgm:cxn modelId="{41FABCAE-3C8C-4E16-97F7-45370DDDA1E1}" type="presParOf" srcId="{EDDF3489-90A6-4280-88AF-783D27B78EE1}" destId="{79923C51-8C04-4407-8FA7-014540E911B8}" srcOrd="0" destOrd="0" presId="urn:microsoft.com/office/officeart/2005/8/layout/hierarchy3"/>
    <dgm:cxn modelId="{4AA8E2F1-2326-4231-9851-A61CB1B3F391}" type="presParOf" srcId="{EDDF3489-90A6-4280-88AF-783D27B78EE1}" destId="{01F71538-1D7B-4588-859B-BCDC8E522E78}" srcOrd="1" destOrd="0" presId="urn:microsoft.com/office/officeart/2005/8/layout/hierarchy3"/>
    <dgm:cxn modelId="{A1E96EF2-5BB9-410A-A377-CC517D1235C6}" type="presParOf" srcId="{B044D7A2-7AE7-484A-979D-9FBC37A8421D}" destId="{96579DBE-E38C-4CDE-9E4D-077CC2DD7B5D}" srcOrd="1" destOrd="0" presId="urn:microsoft.com/office/officeart/2005/8/layout/hierarchy3"/>
    <dgm:cxn modelId="{4F1F01FD-D770-402C-8364-069356576105}" type="presParOf" srcId="{96579DBE-E38C-4CDE-9E4D-077CC2DD7B5D}" destId="{91243486-8FA8-45A1-B927-44B7F09CC61A}" srcOrd="0" destOrd="0" presId="urn:microsoft.com/office/officeart/2005/8/layout/hierarchy3"/>
    <dgm:cxn modelId="{B6629481-AF20-4C8C-BE8A-ACCF2B83C402}" type="presParOf" srcId="{96579DBE-E38C-4CDE-9E4D-077CC2DD7B5D}" destId="{3B8D0881-6D3F-4224-B440-03CD78F50169}" srcOrd="1" destOrd="0" presId="urn:microsoft.com/office/officeart/2005/8/layout/hierarchy3"/>
    <dgm:cxn modelId="{2B8EF8D0-3713-49BA-842A-656BE4036587}" type="presParOf" srcId="{96579DBE-E38C-4CDE-9E4D-077CC2DD7B5D}" destId="{9373F081-88FF-4940-B1BA-88B205A446D9}" srcOrd="2" destOrd="0" presId="urn:microsoft.com/office/officeart/2005/8/layout/hierarchy3"/>
    <dgm:cxn modelId="{D2A16021-230D-4CFA-A890-20EE910EE4BD}" type="presParOf" srcId="{96579DBE-E38C-4CDE-9E4D-077CC2DD7B5D}" destId="{E9C2F8B5-E37C-491F-8A02-7017FA212D7E}" srcOrd="3" destOrd="0" presId="urn:microsoft.com/office/officeart/2005/8/layout/hierarchy3"/>
    <dgm:cxn modelId="{7C55620D-9CED-4F52-8DE5-D9746B89F1C7}" type="presParOf" srcId="{96579DBE-E38C-4CDE-9E4D-077CC2DD7B5D}" destId="{C3B942F5-A55B-464C-97C8-81E1E0A951CB}" srcOrd="4" destOrd="0" presId="urn:microsoft.com/office/officeart/2005/8/layout/hierarchy3"/>
    <dgm:cxn modelId="{44D41C74-711A-47E4-BFD4-F4312EACD93A}" type="presParOf" srcId="{96579DBE-E38C-4CDE-9E4D-077CC2DD7B5D}" destId="{B7F987A5-3F7F-48AF-88AE-A51AA7FBC74C}" srcOrd="5" destOrd="0" presId="urn:microsoft.com/office/officeart/2005/8/layout/hierarchy3"/>
    <dgm:cxn modelId="{0C27D2AC-5017-4B63-8EAF-F1C53825620C}" type="presParOf" srcId="{96579DBE-E38C-4CDE-9E4D-077CC2DD7B5D}" destId="{21C740F7-4C39-4B3E-BB25-BC1A83578857}" srcOrd="6" destOrd="0" presId="urn:microsoft.com/office/officeart/2005/8/layout/hierarchy3"/>
    <dgm:cxn modelId="{878105B0-23C4-4A2B-A81E-2C95F3678F12}" type="presParOf" srcId="{96579DBE-E38C-4CDE-9E4D-077CC2DD7B5D}" destId="{C08506A5-0740-432B-AEFB-26622AA23193}" srcOrd="7"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90E96427-8325-4EF7-9D68-3DF9D9AB1DB3}" type="doc">
      <dgm:prSet loTypeId="urn:microsoft.com/office/officeart/2005/8/layout/radial6" loCatId="cycle" qsTypeId="urn:microsoft.com/office/officeart/2005/8/quickstyle/simple1" qsCatId="simple" csTypeId="urn:microsoft.com/office/officeart/2005/8/colors/accent3_3" csCatId="accent3" phldr="1"/>
      <dgm:spPr/>
      <dgm:t>
        <a:bodyPr/>
        <a:lstStyle/>
        <a:p>
          <a:endParaRPr lang="en-US"/>
        </a:p>
      </dgm:t>
    </dgm:pt>
    <dgm:pt modelId="{EB4B9263-095E-400C-80E8-41F106ED981D}">
      <dgm:prSet phldrT="[Text]" custT="1"/>
      <dgm:spPr>
        <a:solidFill>
          <a:srgbClr val="FFCC99"/>
        </a:solidFill>
        <a:ln>
          <a:solidFill>
            <a:schemeClr val="tx1"/>
          </a:solidFill>
        </a:ln>
        <a:effectLst>
          <a:glow rad="139700">
            <a:schemeClr val="accent6">
              <a:satMod val="175000"/>
              <a:alpha val="40000"/>
            </a:schemeClr>
          </a:glow>
        </a:effectLst>
        <a:scene3d>
          <a:camera prst="orthographicFront"/>
          <a:lightRig rig="threePt" dir="t"/>
        </a:scene3d>
        <a:sp3d>
          <a:bevelT prst="angle"/>
        </a:sp3d>
      </dgm:spPr>
      <dgm:t>
        <a:bodyPr/>
        <a:lstStyle/>
        <a:p>
          <a:r>
            <a:rPr lang="ar-SA" sz="1800" b="1" dirty="0" smtClean="0">
              <a:solidFill>
                <a:schemeClr val="tx1"/>
              </a:solidFill>
            </a:rPr>
            <a:t>من  القوانين التي  تدعو الجهات النسائية إلى إ</a:t>
          </a:r>
          <a:r>
            <a:rPr lang="ar-LB" sz="1800" b="1" dirty="0" smtClean="0">
              <a:solidFill>
                <a:schemeClr val="tx1"/>
              </a:solidFill>
            </a:rPr>
            <a:t>قراره</a:t>
          </a:r>
          <a:r>
            <a:rPr lang="ar-SA" sz="1800" b="1" dirty="0" smtClean="0">
              <a:solidFill>
                <a:schemeClr val="tx1"/>
              </a:solidFill>
            </a:rPr>
            <a:t>ا أو تعديلها في مجال الأحوال الشخصية </a:t>
          </a:r>
          <a:endParaRPr lang="en-US" sz="1800" b="1" dirty="0">
            <a:solidFill>
              <a:schemeClr val="tx1"/>
            </a:solidFill>
          </a:endParaRPr>
        </a:p>
      </dgm:t>
    </dgm:pt>
    <dgm:pt modelId="{6A738669-0820-4A4B-8572-1D70FF872CD8}" type="parTrans" cxnId="{DEC692DF-D813-4301-A551-8AD28B3A06D7}">
      <dgm:prSet/>
      <dgm:spPr/>
      <dgm:t>
        <a:bodyPr/>
        <a:lstStyle/>
        <a:p>
          <a:endParaRPr lang="en-US" sz="1800"/>
        </a:p>
      </dgm:t>
    </dgm:pt>
    <dgm:pt modelId="{73BED57C-19FB-4A04-A9DF-108564733DB7}" type="sibTrans" cxnId="{DEC692DF-D813-4301-A551-8AD28B3A06D7}">
      <dgm:prSet/>
      <dgm:spPr/>
      <dgm:t>
        <a:bodyPr/>
        <a:lstStyle/>
        <a:p>
          <a:endParaRPr lang="en-US" sz="1800"/>
        </a:p>
      </dgm:t>
    </dgm:pt>
    <dgm:pt modelId="{444B2782-4985-4FBA-98FD-A49F3ABB64CE}">
      <dgm:prSet phldrT="[Text]" custT="1"/>
      <dgm:spPr/>
      <dgm:t>
        <a:bodyPr/>
        <a:lstStyle/>
        <a:p>
          <a:r>
            <a:rPr lang="ar-SA" sz="1800" b="1" dirty="0" smtClean="0">
              <a:solidFill>
                <a:schemeClr val="tx1"/>
              </a:solidFill>
            </a:rPr>
            <a:t>حرمة زواج المسلمة بغير المسلم </a:t>
          </a:r>
          <a:endParaRPr lang="en-US" sz="1800" b="1" dirty="0">
            <a:solidFill>
              <a:schemeClr val="tx1"/>
            </a:solidFill>
          </a:endParaRPr>
        </a:p>
      </dgm:t>
    </dgm:pt>
    <dgm:pt modelId="{B6D89574-EAF6-46B1-B773-978E79CDB8EB}" type="parTrans" cxnId="{CF7A64A5-248C-4C30-BCC9-97859DFAC9BF}">
      <dgm:prSet/>
      <dgm:spPr/>
      <dgm:t>
        <a:bodyPr/>
        <a:lstStyle/>
        <a:p>
          <a:endParaRPr lang="en-US" sz="1800"/>
        </a:p>
      </dgm:t>
    </dgm:pt>
    <dgm:pt modelId="{D00D785E-869A-4BC4-95A6-B56449D375C1}" type="sibTrans" cxnId="{CF7A64A5-248C-4C30-BCC9-97859DFAC9BF}">
      <dgm:prSet/>
      <dgm:spPr/>
      <dgm:t>
        <a:bodyPr/>
        <a:lstStyle/>
        <a:p>
          <a:endParaRPr lang="en-US" sz="1800" dirty="0"/>
        </a:p>
      </dgm:t>
    </dgm:pt>
    <dgm:pt modelId="{0F490B6B-EB60-4068-AC2B-B1A7657797A8}">
      <dgm:prSet phldrT="[Text]" custT="1"/>
      <dgm:spPr/>
      <dgm:t>
        <a:bodyPr/>
        <a:lstStyle/>
        <a:p>
          <a:r>
            <a:rPr lang="ar-SA" sz="1800" b="1" dirty="0" smtClean="0">
              <a:solidFill>
                <a:schemeClr val="tx1"/>
              </a:solidFill>
            </a:rPr>
            <a:t>حق المرأة في اختيار السكن حتى ولو لم يكن مع  زوجها في بيت واحد </a:t>
          </a:r>
          <a:endParaRPr lang="en-US" sz="1800" b="1" dirty="0">
            <a:solidFill>
              <a:schemeClr val="tx1"/>
            </a:solidFill>
          </a:endParaRPr>
        </a:p>
      </dgm:t>
    </dgm:pt>
    <dgm:pt modelId="{843F4D79-7272-4BA5-9D86-2238D37C7C54}" type="parTrans" cxnId="{7B91BBB7-2E30-42B5-90CC-48155201DB09}">
      <dgm:prSet/>
      <dgm:spPr/>
      <dgm:t>
        <a:bodyPr/>
        <a:lstStyle/>
        <a:p>
          <a:endParaRPr lang="en-US" sz="1800"/>
        </a:p>
      </dgm:t>
    </dgm:pt>
    <dgm:pt modelId="{56404BD6-F26F-4FB1-90B4-7053D3EAC683}" type="sibTrans" cxnId="{7B91BBB7-2E30-42B5-90CC-48155201DB09}">
      <dgm:prSet/>
      <dgm:spPr/>
      <dgm:t>
        <a:bodyPr/>
        <a:lstStyle/>
        <a:p>
          <a:endParaRPr lang="en-US" sz="1800" dirty="0"/>
        </a:p>
      </dgm:t>
    </dgm:pt>
    <dgm:pt modelId="{04B846CA-04D6-4ADC-8784-1486C71667AA}">
      <dgm:prSet phldrT="[Text]" custT="1"/>
      <dgm:spPr/>
      <dgm:t>
        <a:bodyPr/>
        <a:lstStyle/>
        <a:p>
          <a:r>
            <a:rPr lang="ar-SA" sz="1800" b="1" dirty="0" smtClean="0">
              <a:solidFill>
                <a:schemeClr val="tx1"/>
              </a:solidFill>
            </a:rPr>
            <a:t>قاعدة التنصيف في الارث عند اهل السنة </a:t>
          </a:r>
          <a:endParaRPr lang="en-US" sz="1800" b="1" dirty="0">
            <a:solidFill>
              <a:schemeClr val="tx1"/>
            </a:solidFill>
          </a:endParaRPr>
        </a:p>
      </dgm:t>
    </dgm:pt>
    <dgm:pt modelId="{7E8D8F05-48ED-4DD4-98B3-6DD3B337287C}" type="parTrans" cxnId="{F0EC2711-1242-49C1-AEC7-76D590924C53}">
      <dgm:prSet/>
      <dgm:spPr/>
      <dgm:t>
        <a:bodyPr/>
        <a:lstStyle/>
        <a:p>
          <a:endParaRPr lang="en-US" sz="1800"/>
        </a:p>
      </dgm:t>
    </dgm:pt>
    <dgm:pt modelId="{C6EB3239-12D0-4CD6-A213-847782F25B6F}" type="sibTrans" cxnId="{F0EC2711-1242-49C1-AEC7-76D590924C53}">
      <dgm:prSet/>
      <dgm:spPr/>
      <dgm:t>
        <a:bodyPr/>
        <a:lstStyle/>
        <a:p>
          <a:endParaRPr lang="en-US" sz="1800" dirty="0"/>
        </a:p>
      </dgm:t>
    </dgm:pt>
    <dgm:pt modelId="{44FD852F-40BE-4C77-A3F4-C74C0E922323}">
      <dgm:prSet phldrT="[Text]" custT="1"/>
      <dgm:spPr/>
      <dgm:t>
        <a:bodyPr/>
        <a:lstStyle/>
        <a:p>
          <a:r>
            <a:rPr lang="ar-SA" sz="1800" b="1" dirty="0" smtClean="0">
              <a:solidFill>
                <a:schemeClr val="tx1"/>
              </a:solidFill>
            </a:rPr>
            <a:t>-  نظام تعدد الزوجات </a:t>
          </a:r>
          <a:r>
            <a:rPr lang="ar-LB" sz="1800" b="1" dirty="0" smtClean="0">
              <a:solidFill>
                <a:schemeClr val="tx1"/>
              </a:solidFill>
            </a:rPr>
            <a:t>حيث </a:t>
          </a:r>
          <a:r>
            <a:rPr lang="ar-SA" sz="1800" b="1" dirty="0" smtClean="0">
              <a:solidFill>
                <a:schemeClr val="tx1"/>
              </a:solidFill>
            </a:rPr>
            <a:t>يعتبرن أن فيه إهداراً لكرامة المرأة</a:t>
          </a:r>
          <a:endParaRPr lang="en-US" sz="1800" b="1" dirty="0">
            <a:solidFill>
              <a:schemeClr val="tx1"/>
            </a:solidFill>
          </a:endParaRPr>
        </a:p>
      </dgm:t>
    </dgm:pt>
    <dgm:pt modelId="{D9ED4332-2B14-4D9B-97B0-1F1B07A33698}" type="parTrans" cxnId="{AFB6AFFD-BE19-4EC8-AA1D-82BFE3BF8466}">
      <dgm:prSet/>
      <dgm:spPr/>
      <dgm:t>
        <a:bodyPr/>
        <a:lstStyle/>
        <a:p>
          <a:endParaRPr lang="en-US" sz="1800"/>
        </a:p>
      </dgm:t>
    </dgm:pt>
    <dgm:pt modelId="{4597B7EA-8C5C-4ECE-A821-8B592FD6200C}" type="sibTrans" cxnId="{AFB6AFFD-BE19-4EC8-AA1D-82BFE3BF8466}">
      <dgm:prSet/>
      <dgm:spPr/>
      <dgm:t>
        <a:bodyPr/>
        <a:lstStyle/>
        <a:p>
          <a:endParaRPr lang="en-US" sz="1800" dirty="0"/>
        </a:p>
      </dgm:t>
    </dgm:pt>
    <dgm:pt modelId="{53BE5999-15D0-4714-88C9-A8BFFDC70046}">
      <dgm:prSet phldrT="[Text]" custT="1"/>
      <dgm:spPr/>
      <dgm:t>
        <a:bodyPr/>
        <a:lstStyle/>
        <a:p>
          <a:r>
            <a:rPr lang="ar-SA" sz="1800" b="1" dirty="0" smtClean="0">
              <a:solidFill>
                <a:schemeClr val="tx1"/>
              </a:solidFill>
            </a:rPr>
            <a:t>حصر الطلاق بيد الرجل</a:t>
          </a:r>
          <a:endParaRPr lang="en-US" sz="1800" b="1" dirty="0">
            <a:solidFill>
              <a:schemeClr val="tx1"/>
            </a:solidFill>
          </a:endParaRPr>
        </a:p>
      </dgm:t>
    </dgm:pt>
    <dgm:pt modelId="{A7D02FCE-1FC1-4168-AA6A-8456D100719F}" type="parTrans" cxnId="{88128DFB-ED75-4713-BC68-F633FAC819CD}">
      <dgm:prSet/>
      <dgm:spPr/>
      <dgm:t>
        <a:bodyPr/>
        <a:lstStyle/>
        <a:p>
          <a:endParaRPr lang="en-US" sz="1800"/>
        </a:p>
      </dgm:t>
    </dgm:pt>
    <dgm:pt modelId="{5B03FE51-65ED-40F9-8B27-1CBEDF74E945}" type="sibTrans" cxnId="{88128DFB-ED75-4713-BC68-F633FAC819CD}">
      <dgm:prSet/>
      <dgm:spPr/>
      <dgm:t>
        <a:bodyPr/>
        <a:lstStyle/>
        <a:p>
          <a:endParaRPr lang="en-US" sz="1800" dirty="0"/>
        </a:p>
      </dgm:t>
    </dgm:pt>
    <dgm:pt modelId="{4F9B4B1B-34F1-4A9A-89DE-2E1D201C04ED}">
      <dgm:prSet phldrT="[Text]" custT="1"/>
      <dgm:spPr/>
      <dgm:t>
        <a:bodyPr/>
        <a:lstStyle/>
        <a:p>
          <a:r>
            <a:rPr lang="ar-SA" sz="1800" b="1" dirty="0" smtClean="0">
              <a:solidFill>
                <a:schemeClr val="tx1"/>
              </a:solidFill>
            </a:rPr>
            <a:t>توحيد سن الحضانة بالنسبة للصبي والبنت بخمسة عشرة سنة كحد أدنى مع حق الاختيار للمحضون . </a:t>
          </a:r>
          <a:endParaRPr lang="en-US" sz="1800" b="1" dirty="0">
            <a:solidFill>
              <a:schemeClr val="tx1"/>
            </a:solidFill>
          </a:endParaRPr>
        </a:p>
      </dgm:t>
    </dgm:pt>
    <dgm:pt modelId="{55D74C7C-72A1-42EA-8132-570E942623A7}" type="parTrans" cxnId="{F80F0E37-6ED9-40FA-9221-620FE02A71FF}">
      <dgm:prSet/>
      <dgm:spPr/>
      <dgm:t>
        <a:bodyPr/>
        <a:lstStyle/>
        <a:p>
          <a:endParaRPr lang="en-US" sz="1800"/>
        </a:p>
      </dgm:t>
    </dgm:pt>
    <dgm:pt modelId="{86F804EA-4239-4E96-9AAF-3B53022A4C5B}" type="sibTrans" cxnId="{F80F0E37-6ED9-40FA-9221-620FE02A71FF}">
      <dgm:prSet/>
      <dgm:spPr/>
      <dgm:t>
        <a:bodyPr/>
        <a:lstStyle/>
        <a:p>
          <a:endParaRPr lang="en-US" sz="1800" dirty="0"/>
        </a:p>
      </dgm:t>
    </dgm:pt>
    <dgm:pt modelId="{92BB040D-F272-44B8-B340-86DBA7FA0A88}">
      <dgm:prSet phldrT="[Text]" custT="1"/>
      <dgm:spPr/>
      <dgm:t>
        <a:bodyPr/>
        <a:lstStyle/>
        <a:p>
          <a:r>
            <a:rPr lang="ar-SA" sz="1800" b="1" dirty="0" smtClean="0">
              <a:solidFill>
                <a:schemeClr val="tx1"/>
              </a:solidFill>
            </a:rPr>
            <a:t> إقرار قانون مدني موحد للأحوال الشخصية </a:t>
          </a:r>
          <a:endParaRPr lang="en-US" sz="1800" b="1" dirty="0">
            <a:solidFill>
              <a:schemeClr val="tx1"/>
            </a:solidFill>
          </a:endParaRPr>
        </a:p>
      </dgm:t>
    </dgm:pt>
    <dgm:pt modelId="{56F4C514-2867-4B09-AD81-6AC223B765EE}" type="parTrans" cxnId="{48967D69-CAD7-4C41-9960-13FDAEDBE8E4}">
      <dgm:prSet/>
      <dgm:spPr/>
      <dgm:t>
        <a:bodyPr/>
        <a:lstStyle/>
        <a:p>
          <a:endParaRPr lang="en-US" sz="1800"/>
        </a:p>
      </dgm:t>
    </dgm:pt>
    <dgm:pt modelId="{5CEF101B-2DB2-47CF-94E2-77652C59DDBA}" type="sibTrans" cxnId="{48967D69-CAD7-4C41-9960-13FDAEDBE8E4}">
      <dgm:prSet/>
      <dgm:spPr/>
      <dgm:t>
        <a:bodyPr/>
        <a:lstStyle/>
        <a:p>
          <a:endParaRPr lang="en-US" sz="1800" dirty="0"/>
        </a:p>
      </dgm:t>
    </dgm:pt>
    <dgm:pt modelId="{5BA1A775-7C3D-46D0-B74B-84A9404E25B4}" type="pres">
      <dgm:prSet presAssocID="{90E96427-8325-4EF7-9D68-3DF9D9AB1DB3}" presName="Name0" presStyleCnt="0">
        <dgm:presLayoutVars>
          <dgm:chMax val="1"/>
          <dgm:dir/>
          <dgm:animLvl val="ctr"/>
          <dgm:resizeHandles val="exact"/>
        </dgm:presLayoutVars>
      </dgm:prSet>
      <dgm:spPr/>
      <dgm:t>
        <a:bodyPr/>
        <a:lstStyle/>
        <a:p>
          <a:endParaRPr lang="en-US"/>
        </a:p>
      </dgm:t>
    </dgm:pt>
    <dgm:pt modelId="{FAFB6DB3-7F86-46BE-B6DC-F7B9312FDFD2}" type="pres">
      <dgm:prSet presAssocID="{EB4B9263-095E-400C-80E8-41F106ED981D}" presName="centerShape" presStyleLbl="node0" presStyleIdx="0" presStyleCnt="1"/>
      <dgm:spPr/>
      <dgm:t>
        <a:bodyPr/>
        <a:lstStyle/>
        <a:p>
          <a:endParaRPr lang="en-US"/>
        </a:p>
      </dgm:t>
    </dgm:pt>
    <dgm:pt modelId="{A7C6D538-2048-42BD-BF92-F1012DCDC7DC}" type="pres">
      <dgm:prSet presAssocID="{444B2782-4985-4FBA-98FD-A49F3ABB64CE}" presName="node" presStyleLbl="node1" presStyleIdx="0" presStyleCnt="7">
        <dgm:presLayoutVars>
          <dgm:bulletEnabled val="1"/>
        </dgm:presLayoutVars>
      </dgm:prSet>
      <dgm:spPr/>
      <dgm:t>
        <a:bodyPr/>
        <a:lstStyle/>
        <a:p>
          <a:endParaRPr lang="en-US"/>
        </a:p>
      </dgm:t>
    </dgm:pt>
    <dgm:pt modelId="{6BE03B0D-91B1-43FA-AEEA-1085D4B814C8}" type="pres">
      <dgm:prSet presAssocID="{444B2782-4985-4FBA-98FD-A49F3ABB64CE}" presName="dummy" presStyleCnt="0"/>
      <dgm:spPr/>
    </dgm:pt>
    <dgm:pt modelId="{9FB6C282-E0CD-40CF-B3E0-627CC031CB8C}" type="pres">
      <dgm:prSet presAssocID="{D00D785E-869A-4BC4-95A6-B56449D375C1}" presName="sibTrans" presStyleLbl="sibTrans2D1" presStyleIdx="0" presStyleCnt="7"/>
      <dgm:spPr/>
      <dgm:t>
        <a:bodyPr/>
        <a:lstStyle/>
        <a:p>
          <a:endParaRPr lang="en-US"/>
        </a:p>
      </dgm:t>
    </dgm:pt>
    <dgm:pt modelId="{CE1350EA-36E6-4455-8CA1-EACC6D58A480}" type="pres">
      <dgm:prSet presAssocID="{0F490B6B-EB60-4068-AC2B-B1A7657797A8}" presName="node" presStyleLbl="node1" presStyleIdx="1" presStyleCnt="7" custScaleX="136064" custScaleY="138391">
        <dgm:presLayoutVars>
          <dgm:bulletEnabled val="1"/>
        </dgm:presLayoutVars>
      </dgm:prSet>
      <dgm:spPr/>
      <dgm:t>
        <a:bodyPr/>
        <a:lstStyle/>
        <a:p>
          <a:endParaRPr lang="en-US"/>
        </a:p>
      </dgm:t>
    </dgm:pt>
    <dgm:pt modelId="{E7F220BF-38A1-4DCB-9D80-B20061C1FBD6}" type="pres">
      <dgm:prSet presAssocID="{0F490B6B-EB60-4068-AC2B-B1A7657797A8}" presName="dummy" presStyleCnt="0"/>
      <dgm:spPr/>
    </dgm:pt>
    <dgm:pt modelId="{A48D7DE0-CF12-4365-BDEA-F8BCB2FA03DE}" type="pres">
      <dgm:prSet presAssocID="{56404BD6-F26F-4FB1-90B4-7053D3EAC683}" presName="sibTrans" presStyleLbl="sibTrans2D1" presStyleIdx="1" presStyleCnt="7"/>
      <dgm:spPr/>
      <dgm:t>
        <a:bodyPr/>
        <a:lstStyle/>
        <a:p>
          <a:endParaRPr lang="en-US"/>
        </a:p>
      </dgm:t>
    </dgm:pt>
    <dgm:pt modelId="{60C4E837-680E-4CDB-991F-4655C71A93A8}" type="pres">
      <dgm:prSet presAssocID="{04B846CA-04D6-4ADC-8784-1486C71667AA}" presName="node" presStyleLbl="node1" presStyleIdx="2" presStyleCnt="7">
        <dgm:presLayoutVars>
          <dgm:bulletEnabled val="1"/>
        </dgm:presLayoutVars>
      </dgm:prSet>
      <dgm:spPr/>
      <dgm:t>
        <a:bodyPr/>
        <a:lstStyle/>
        <a:p>
          <a:endParaRPr lang="en-US"/>
        </a:p>
      </dgm:t>
    </dgm:pt>
    <dgm:pt modelId="{9E9FD3EE-8D2F-4733-862B-020A34451961}" type="pres">
      <dgm:prSet presAssocID="{04B846CA-04D6-4ADC-8784-1486C71667AA}" presName="dummy" presStyleCnt="0"/>
      <dgm:spPr/>
    </dgm:pt>
    <dgm:pt modelId="{58026B92-3D4E-44EA-A785-4AB0C46E268B}" type="pres">
      <dgm:prSet presAssocID="{C6EB3239-12D0-4CD6-A213-847782F25B6F}" presName="sibTrans" presStyleLbl="sibTrans2D1" presStyleIdx="2" presStyleCnt="7"/>
      <dgm:spPr/>
      <dgm:t>
        <a:bodyPr/>
        <a:lstStyle/>
        <a:p>
          <a:endParaRPr lang="en-US"/>
        </a:p>
      </dgm:t>
    </dgm:pt>
    <dgm:pt modelId="{DB2097C2-DBAC-4CE1-A2C5-C1D7B5758BBA}" type="pres">
      <dgm:prSet presAssocID="{44FD852F-40BE-4C77-A3F4-C74C0E922323}" presName="node" presStyleLbl="node1" presStyleIdx="3" presStyleCnt="7" custScaleX="177030" custScaleY="93809" custRadScaleRad="93116" custRadScaleInc="-22112">
        <dgm:presLayoutVars>
          <dgm:bulletEnabled val="1"/>
        </dgm:presLayoutVars>
      </dgm:prSet>
      <dgm:spPr/>
      <dgm:t>
        <a:bodyPr/>
        <a:lstStyle/>
        <a:p>
          <a:endParaRPr lang="en-US"/>
        </a:p>
      </dgm:t>
    </dgm:pt>
    <dgm:pt modelId="{0837ED9F-10DF-4C8B-BF27-3149FAA5A0D7}" type="pres">
      <dgm:prSet presAssocID="{44FD852F-40BE-4C77-A3F4-C74C0E922323}" presName="dummy" presStyleCnt="0"/>
      <dgm:spPr/>
    </dgm:pt>
    <dgm:pt modelId="{77BE98A5-F16F-4785-985B-782ABED068FF}" type="pres">
      <dgm:prSet presAssocID="{4597B7EA-8C5C-4ECE-A821-8B592FD6200C}" presName="sibTrans" presStyleLbl="sibTrans2D1" presStyleIdx="3" presStyleCnt="7"/>
      <dgm:spPr/>
      <dgm:t>
        <a:bodyPr/>
        <a:lstStyle/>
        <a:p>
          <a:endParaRPr lang="en-US"/>
        </a:p>
      </dgm:t>
    </dgm:pt>
    <dgm:pt modelId="{3CB9AAED-BE60-4075-85DE-9B959A1AE896}" type="pres">
      <dgm:prSet presAssocID="{53BE5999-15D0-4714-88C9-A8BFFDC70046}" presName="node" presStyleLbl="node1" presStyleIdx="4" presStyleCnt="7">
        <dgm:presLayoutVars>
          <dgm:bulletEnabled val="1"/>
        </dgm:presLayoutVars>
      </dgm:prSet>
      <dgm:spPr/>
      <dgm:t>
        <a:bodyPr/>
        <a:lstStyle/>
        <a:p>
          <a:endParaRPr lang="en-US"/>
        </a:p>
      </dgm:t>
    </dgm:pt>
    <dgm:pt modelId="{D8B85AD0-97B8-416E-B28A-1440D4050E75}" type="pres">
      <dgm:prSet presAssocID="{53BE5999-15D0-4714-88C9-A8BFFDC70046}" presName="dummy" presStyleCnt="0"/>
      <dgm:spPr/>
    </dgm:pt>
    <dgm:pt modelId="{22FD87BE-6666-41B3-A731-0053E4F591BA}" type="pres">
      <dgm:prSet presAssocID="{5B03FE51-65ED-40F9-8B27-1CBEDF74E945}" presName="sibTrans" presStyleLbl="sibTrans2D1" presStyleIdx="4" presStyleCnt="7"/>
      <dgm:spPr/>
      <dgm:t>
        <a:bodyPr/>
        <a:lstStyle/>
        <a:p>
          <a:endParaRPr lang="en-US"/>
        </a:p>
      </dgm:t>
    </dgm:pt>
    <dgm:pt modelId="{E0239ADE-4961-4DFC-BDDA-1E2A3C0BA56A}" type="pres">
      <dgm:prSet presAssocID="{4F9B4B1B-34F1-4A9A-89DE-2E1D201C04ED}" presName="node" presStyleLbl="node1" presStyleIdx="5" presStyleCnt="7" custScaleX="167635" custScaleY="137749" custRadScaleRad="97696" custRadScaleInc="26712">
        <dgm:presLayoutVars>
          <dgm:bulletEnabled val="1"/>
        </dgm:presLayoutVars>
      </dgm:prSet>
      <dgm:spPr/>
      <dgm:t>
        <a:bodyPr/>
        <a:lstStyle/>
        <a:p>
          <a:endParaRPr lang="en-US"/>
        </a:p>
      </dgm:t>
    </dgm:pt>
    <dgm:pt modelId="{4FF19182-FE01-47F5-8685-2AA46FBE0B31}" type="pres">
      <dgm:prSet presAssocID="{4F9B4B1B-34F1-4A9A-89DE-2E1D201C04ED}" presName="dummy" presStyleCnt="0"/>
      <dgm:spPr/>
    </dgm:pt>
    <dgm:pt modelId="{17DB565A-2BB2-48CC-930D-EB61D54B427D}" type="pres">
      <dgm:prSet presAssocID="{86F804EA-4239-4E96-9AAF-3B53022A4C5B}" presName="sibTrans" presStyleLbl="sibTrans2D1" presStyleIdx="5" presStyleCnt="7"/>
      <dgm:spPr/>
      <dgm:t>
        <a:bodyPr/>
        <a:lstStyle/>
        <a:p>
          <a:endParaRPr lang="en-US"/>
        </a:p>
      </dgm:t>
    </dgm:pt>
    <dgm:pt modelId="{59599D6D-458E-4BE0-9467-ADF826615D5A}" type="pres">
      <dgm:prSet presAssocID="{92BB040D-F272-44B8-B340-86DBA7FA0A88}" presName="node" presStyleLbl="node1" presStyleIdx="6" presStyleCnt="7">
        <dgm:presLayoutVars>
          <dgm:bulletEnabled val="1"/>
        </dgm:presLayoutVars>
      </dgm:prSet>
      <dgm:spPr/>
      <dgm:t>
        <a:bodyPr/>
        <a:lstStyle/>
        <a:p>
          <a:endParaRPr lang="en-US"/>
        </a:p>
      </dgm:t>
    </dgm:pt>
    <dgm:pt modelId="{9B6C19C2-97E4-4E88-955D-60768B12B236}" type="pres">
      <dgm:prSet presAssocID="{92BB040D-F272-44B8-B340-86DBA7FA0A88}" presName="dummy" presStyleCnt="0"/>
      <dgm:spPr/>
    </dgm:pt>
    <dgm:pt modelId="{F9BED643-04E1-488E-8788-E176CB2FC4D5}" type="pres">
      <dgm:prSet presAssocID="{5CEF101B-2DB2-47CF-94E2-77652C59DDBA}" presName="sibTrans" presStyleLbl="sibTrans2D1" presStyleIdx="6" presStyleCnt="7"/>
      <dgm:spPr/>
      <dgm:t>
        <a:bodyPr/>
        <a:lstStyle/>
        <a:p>
          <a:endParaRPr lang="en-US"/>
        </a:p>
      </dgm:t>
    </dgm:pt>
  </dgm:ptLst>
  <dgm:cxnLst>
    <dgm:cxn modelId="{EB62ACC4-8F4E-4BDE-A724-94ACE832107A}" type="presOf" srcId="{53BE5999-15D0-4714-88C9-A8BFFDC70046}" destId="{3CB9AAED-BE60-4075-85DE-9B959A1AE896}" srcOrd="0" destOrd="0" presId="urn:microsoft.com/office/officeart/2005/8/layout/radial6"/>
    <dgm:cxn modelId="{D75107C7-C0CD-44E1-A97E-8A94690A98E0}" type="presOf" srcId="{92BB040D-F272-44B8-B340-86DBA7FA0A88}" destId="{59599D6D-458E-4BE0-9467-ADF826615D5A}" srcOrd="0" destOrd="0" presId="urn:microsoft.com/office/officeart/2005/8/layout/radial6"/>
    <dgm:cxn modelId="{CF7A64A5-248C-4C30-BCC9-97859DFAC9BF}" srcId="{EB4B9263-095E-400C-80E8-41F106ED981D}" destId="{444B2782-4985-4FBA-98FD-A49F3ABB64CE}" srcOrd="0" destOrd="0" parTransId="{B6D89574-EAF6-46B1-B773-978E79CDB8EB}" sibTransId="{D00D785E-869A-4BC4-95A6-B56449D375C1}"/>
    <dgm:cxn modelId="{3DE0C219-AC7D-4141-A3E1-5ECA41AAB71D}" type="presOf" srcId="{86F804EA-4239-4E96-9AAF-3B53022A4C5B}" destId="{17DB565A-2BB2-48CC-930D-EB61D54B427D}" srcOrd="0" destOrd="0" presId="urn:microsoft.com/office/officeart/2005/8/layout/radial6"/>
    <dgm:cxn modelId="{B1CF07FF-965F-4492-8166-334C316AEE54}" type="presOf" srcId="{D00D785E-869A-4BC4-95A6-B56449D375C1}" destId="{9FB6C282-E0CD-40CF-B3E0-627CC031CB8C}" srcOrd="0" destOrd="0" presId="urn:microsoft.com/office/officeart/2005/8/layout/radial6"/>
    <dgm:cxn modelId="{AFB6AFFD-BE19-4EC8-AA1D-82BFE3BF8466}" srcId="{EB4B9263-095E-400C-80E8-41F106ED981D}" destId="{44FD852F-40BE-4C77-A3F4-C74C0E922323}" srcOrd="3" destOrd="0" parTransId="{D9ED4332-2B14-4D9B-97B0-1F1B07A33698}" sibTransId="{4597B7EA-8C5C-4ECE-A821-8B592FD6200C}"/>
    <dgm:cxn modelId="{051D5C11-F599-42FD-AD89-45DEEB529A61}" type="presOf" srcId="{C6EB3239-12D0-4CD6-A213-847782F25B6F}" destId="{58026B92-3D4E-44EA-A785-4AB0C46E268B}" srcOrd="0" destOrd="0" presId="urn:microsoft.com/office/officeart/2005/8/layout/radial6"/>
    <dgm:cxn modelId="{DEC692DF-D813-4301-A551-8AD28B3A06D7}" srcId="{90E96427-8325-4EF7-9D68-3DF9D9AB1DB3}" destId="{EB4B9263-095E-400C-80E8-41F106ED981D}" srcOrd="0" destOrd="0" parTransId="{6A738669-0820-4A4B-8572-1D70FF872CD8}" sibTransId="{73BED57C-19FB-4A04-A9DF-108564733DB7}"/>
    <dgm:cxn modelId="{FA646F74-B382-424D-AEDF-E8660EAA5113}" type="presOf" srcId="{EB4B9263-095E-400C-80E8-41F106ED981D}" destId="{FAFB6DB3-7F86-46BE-B6DC-F7B9312FDFD2}" srcOrd="0" destOrd="0" presId="urn:microsoft.com/office/officeart/2005/8/layout/radial6"/>
    <dgm:cxn modelId="{48967D69-CAD7-4C41-9960-13FDAEDBE8E4}" srcId="{EB4B9263-095E-400C-80E8-41F106ED981D}" destId="{92BB040D-F272-44B8-B340-86DBA7FA0A88}" srcOrd="6" destOrd="0" parTransId="{56F4C514-2867-4B09-AD81-6AC223B765EE}" sibTransId="{5CEF101B-2DB2-47CF-94E2-77652C59DDBA}"/>
    <dgm:cxn modelId="{7B7EC24F-1E0C-4051-BBF7-FA8694EF0A77}" type="presOf" srcId="{4F9B4B1B-34F1-4A9A-89DE-2E1D201C04ED}" destId="{E0239ADE-4961-4DFC-BDDA-1E2A3C0BA56A}" srcOrd="0" destOrd="0" presId="urn:microsoft.com/office/officeart/2005/8/layout/radial6"/>
    <dgm:cxn modelId="{7B91BBB7-2E30-42B5-90CC-48155201DB09}" srcId="{EB4B9263-095E-400C-80E8-41F106ED981D}" destId="{0F490B6B-EB60-4068-AC2B-B1A7657797A8}" srcOrd="1" destOrd="0" parTransId="{843F4D79-7272-4BA5-9D86-2238D37C7C54}" sibTransId="{56404BD6-F26F-4FB1-90B4-7053D3EAC683}"/>
    <dgm:cxn modelId="{D6EB2ECC-C479-4032-8CCE-B5406ABE1C38}" type="presOf" srcId="{0F490B6B-EB60-4068-AC2B-B1A7657797A8}" destId="{CE1350EA-36E6-4455-8CA1-EACC6D58A480}" srcOrd="0" destOrd="0" presId="urn:microsoft.com/office/officeart/2005/8/layout/radial6"/>
    <dgm:cxn modelId="{F80F0E37-6ED9-40FA-9221-620FE02A71FF}" srcId="{EB4B9263-095E-400C-80E8-41F106ED981D}" destId="{4F9B4B1B-34F1-4A9A-89DE-2E1D201C04ED}" srcOrd="5" destOrd="0" parTransId="{55D74C7C-72A1-42EA-8132-570E942623A7}" sibTransId="{86F804EA-4239-4E96-9AAF-3B53022A4C5B}"/>
    <dgm:cxn modelId="{037F3380-C328-4D99-BBF3-218BA5EF7AFD}" type="presOf" srcId="{5CEF101B-2DB2-47CF-94E2-77652C59DDBA}" destId="{F9BED643-04E1-488E-8788-E176CB2FC4D5}" srcOrd="0" destOrd="0" presId="urn:microsoft.com/office/officeart/2005/8/layout/radial6"/>
    <dgm:cxn modelId="{42D2A354-91A4-4095-B9B3-52E6CAAC7DEF}" type="presOf" srcId="{44FD852F-40BE-4C77-A3F4-C74C0E922323}" destId="{DB2097C2-DBAC-4CE1-A2C5-C1D7B5758BBA}" srcOrd="0" destOrd="0" presId="urn:microsoft.com/office/officeart/2005/8/layout/radial6"/>
    <dgm:cxn modelId="{D339AE26-9E4F-4210-BF50-A6CC879DCD4F}" type="presOf" srcId="{444B2782-4985-4FBA-98FD-A49F3ABB64CE}" destId="{A7C6D538-2048-42BD-BF92-F1012DCDC7DC}" srcOrd="0" destOrd="0" presId="urn:microsoft.com/office/officeart/2005/8/layout/radial6"/>
    <dgm:cxn modelId="{5859EED4-24CD-44F4-A16C-B7C5DDE0DC66}" type="presOf" srcId="{56404BD6-F26F-4FB1-90B4-7053D3EAC683}" destId="{A48D7DE0-CF12-4365-BDEA-F8BCB2FA03DE}" srcOrd="0" destOrd="0" presId="urn:microsoft.com/office/officeart/2005/8/layout/radial6"/>
    <dgm:cxn modelId="{D89E9F61-BC1B-46BD-AE8D-3D00B85D5859}" type="presOf" srcId="{90E96427-8325-4EF7-9D68-3DF9D9AB1DB3}" destId="{5BA1A775-7C3D-46D0-B74B-84A9404E25B4}" srcOrd="0" destOrd="0" presId="urn:microsoft.com/office/officeart/2005/8/layout/radial6"/>
    <dgm:cxn modelId="{88128DFB-ED75-4713-BC68-F633FAC819CD}" srcId="{EB4B9263-095E-400C-80E8-41F106ED981D}" destId="{53BE5999-15D0-4714-88C9-A8BFFDC70046}" srcOrd="4" destOrd="0" parTransId="{A7D02FCE-1FC1-4168-AA6A-8456D100719F}" sibTransId="{5B03FE51-65ED-40F9-8B27-1CBEDF74E945}"/>
    <dgm:cxn modelId="{F0EC2711-1242-49C1-AEC7-76D590924C53}" srcId="{EB4B9263-095E-400C-80E8-41F106ED981D}" destId="{04B846CA-04D6-4ADC-8784-1486C71667AA}" srcOrd="2" destOrd="0" parTransId="{7E8D8F05-48ED-4DD4-98B3-6DD3B337287C}" sibTransId="{C6EB3239-12D0-4CD6-A213-847782F25B6F}"/>
    <dgm:cxn modelId="{F8ECE723-9289-4C94-9DD9-33FB6E72DE7B}" type="presOf" srcId="{04B846CA-04D6-4ADC-8784-1486C71667AA}" destId="{60C4E837-680E-4CDB-991F-4655C71A93A8}" srcOrd="0" destOrd="0" presId="urn:microsoft.com/office/officeart/2005/8/layout/radial6"/>
    <dgm:cxn modelId="{7B1DD630-4B5A-4138-B97D-6B249C9C03E3}" type="presOf" srcId="{4597B7EA-8C5C-4ECE-A821-8B592FD6200C}" destId="{77BE98A5-F16F-4785-985B-782ABED068FF}" srcOrd="0" destOrd="0" presId="urn:microsoft.com/office/officeart/2005/8/layout/radial6"/>
    <dgm:cxn modelId="{2A91D7A6-FB7D-49DA-A6CD-30C5AAF1B5A6}" type="presOf" srcId="{5B03FE51-65ED-40F9-8B27-1CBEDF74E945}" destId="{22FD87BE-6666-41B3-A731-0053E4F591BA}" srcOrd="0" destOrd="0" presId="urn:microsoft.com/office/officeart/2005/8/layout/radial6"/>
    <dgm:cxn modelId="{F4BD8F4C-4483-47DA-ADE1-03DD34CA0E40}" type="presParOf" srcId="{5BA1A775-7C3D-46D0-B74B-84A9404E25B4}" destId="{FAFB6DB3-7F86-46BE-B6DC-F7B9312FDFD2}" srcOrd="0" destOrd="0" presId="urn:microsoft.com/office/officeart/2005/8/layout/radial6"/>
    <dgm:cxn modelId="{18D7A7EA-A052-48FD-9AA4-5CFE140E1A05}" type="presParOf" srcId="{5BA1A775-7C3D-46D0-B74B-84A9404E25B4}" destId="{A7C6D538-2048-42BD-BF92-F1012DCDC7DC}" srcOrd="1" destOrd="0" presId="urn:microsoft.com/office/officeart/2005/8/layout/radial6"/>
    <dgm:cxn modelId="{5D643B20-7251-407B-A3FB-88E7D49F5D3B}" type="presParOf" srcId="{5BA1A775-7C3D-46D0-B74B-84A9404E25B4}" destId="{6BE03B0D-91B1-43FA-AEEA-1085D4B814C8}" srcOrd="2" destOrd="0" presId="urn:microsoft.com/office/officeart/2005/8/layout/radial6"/>
    <dgm:cxn modelId="{4E06AC8E-74AA-455A-87EE-5AE6423E1A02}" type="presParOf" srcId="{5BA1A775-7C3D-46D0-B74B-84A9404E25B4}" destId="{9FB6C282-E0CD-40CF-B3E0-627CC031CB8C}" srcOrd="3" destOrd="0" presId="urn:microsoft.com/office/officeart/2005/8/layout/radial6"/>
    <dgm:cxn modelId="{567D1A93-77DB-43A9-AF29-DA2CC14C70CA}" type="presParOf" srcId="{5BA1A775-7C3D-46D0-B74B-84A9404E25B4}" destId="{CE1350EA-36E6-4455-8CA1-EACC6D58A480}" srcOrd="4" destOrd="0" presId="urn:microsoft.com/office/officeart/2005/8/layout/radial6"/>
    <dgm:cxn modelId="{D0CCD73B-8147-4DCE-A609-F2A7EC0B3DBA}" type="presParOf" srcId="{5BA1A775-7C3D-46D0-B74B-84A9404E25B4}" destId="{E7F220BF-38A1-4DCB-9D80-B20061C1FBD6}" srcOrd="5" destOrd="0" presId="urn:microsoft.com/office/officeart/2005/8/layout/radial6"/>
    <dgm:cxn modelId="{7A91D71B-8BF3-4DDF-99F4-456930A99137}" type="presParOf" srcId="{5BA1A775-7C3D-46D0-B74B-84A9404E25B4}" destId="{A48D7DE0-CF12-4365-BDEA-F8BCB2FA03DE}" srcOrd="6" destOrd="0" presId="urn:microsoft.com/office/officeart/2005/8/layout/radial6"/>
    <dgm:cxn modelId="{1CD2DE19-047D-47B4-8BE5-6BC335CB868F}" type="presParOf" srcId="{5BA1A775-7C3D-46D0-B74B-84A9404E25B4}" destId="{60C4E837-680E-4CDB-991F-4655C71A93A8}" srcOrd="7" destOrd="0" presId="urn:microsoft.com/office/officeart/2005/8/layout/radial6"/>
    <dgm:cxn modelId="{EDA76B06-CDC3-4E3D-8167-713D45527B50}" type="presParOf" srcId="{5BA1A775-7C3D-46D0-B74B-84A9404E25B4}" destId="{9E9FD3EE-8D2F-4733-862B-020A34451961}" srcOrd="8" destOrd="0" presId="urn:microsoft.com/office/officeart/2005/8/layout/radial6"/>
    <dgm:cxn modelId="{E313DB08-012F-4D2A-AD58-50055FA44D07}" type="presParOf" srcId="{5BA1A775-7C3D-46D0-B74B-84A9404E25B4}" destId="{58026B92-3D4E-44EA-A785-4AB0C46E268B}" srcOrd="9" destOrd="0" presId="urn:microsoft.com/office/officeart/2005/8/layout/radial6"/>
    <dgm:cxn modelId="{CE54224F-7C7E-4614-A556-4DF5DBBDC485}" type="presParOf" srcId="{5BA1A775-7C3D-46D0-B74B-84A9404E25B4}" destId="{DB2097C2-DBAC-4CE1-A2C5-C1D7B5758BBA}" srcOrd="10" destOrd="0" presId="urn:microsoft.com/office/officeart/2005/8/layout/radial6"/>
    <dgm:cxn modelId="{4AF89A27-3AE7-4BCE-B2C2-8E37977EAF6F}" type="presParOf" srcId="{5BA1A775-7C3D-46D0-B74B-84A9404E25B4}" destId="{0837ED9F-10DF-4C8B-BF27-3149FAA5A0D7}" srcOrd="11" destOrd="0" presId="urn:microsoft.com/office/officeart/2005/8/layout/radial6"/>
    <dgm:cxn modelId="{487F7DFB-349E-4D84-896E-1BED50D40FFF}" type="presParOf" srcId="{5BA1A775-7C3D-46D0-B74B-84A9404E25B4}" destId="{77BE98A5-F16F-4785-985B-782ABED068FF}" srcOrd="12" destOrd="0" presId="urn:microsoft.com/office/officeart/2005/8/layout/radial6"/>
    <dgm:cxn modelId="{E0F05379-F86D-41B5-99E2-1DB188292A51}" type="presParOf" srcId="{5BA1A775-7C3D-46D0-B74B-84A9404E25B4}" destId="{3CB9AAED-BE60-4075-85DE-9B959A1AE896}" srcOrd="13" destOrd="0" presId="urn:microsoft.com/office/officeart/2005/8/layout/radial6"/>
    <dgm:cxn modelId="{ACAB75C8-6249-4487-9689-0C1D063713CD}" type="presParOf" srcId="{5BA1A775-7C3D-46D0-B74B-84A9404E25B4}" destId="{D8B85AD0-97B8-416E-B28A-1440D4050E75}" srcOrd="14" destOrd="0" presId="urn:microsoft.com/office/officeart/2005/8/layout/radial6"/>
    <dgm:cxn modelId="{B8185635-88D9-4F5C-AE70-0D262AB9FF79}" type="presParOf" srcId="{5BA1A775-7C3D-46D0-B74B-84A9404E25B4}" destId="{22FD87BE-6666-41B3-A731-0053E4F591BA}" srcOrd="15" destOrd="0" presId="urn:microsoft.com/office/officeart/2005/8/layout/radial6"/>
    <dgm:cxn modelId="{EA2FA613-09C5-4CF5-85A9-E043EBAD67A1}" type="presParOf" srcId="{5BA1A775-7C3D-46D0-B74B-84A9404E25B4}" destId="{E0239ADE-4961-4DFC-BDDA-1E2A3C0BA56A}" srcOrd="16" destOrd="0" presId="urn:microsoft.com/office/officeart/2005/8/layout/radial6"/>
    <dgm:cxn modelId="{BE468688-A4D3-40F6-A30D-81D34F513F17}" type="presParOf" srcId="{5BA1A775-7C3D-46D0-B74B-84A9404E25B4}" destId="{4FF19182-FE01-47F5-8685-2AA46FBE0B31}" srcOrd="17" destOrd="0" presId="urn:microsoft.com/office/officeart/2005/8/layout/radial6"/>
    <dgm:cxn modelId="{C479A262-370C-4D49-B351-986F2FE458CF}" type="presParOf" srcId="{5BA1A775-7C3D-46D0-B74B-84A9404E25B4}" destId="{17DB565A-2BB2-48CC-930D-EB61D54B427D}" srcOrd="18" destOrd="0" presId="urn:microsoft.com/office/officeart/2005/8/layout/radial6"/>
    <dgm:cxn modelId="{F2507C35-C3DD-4253-8BF8-FA4F4AC416A6}" type="presParOf" srcId="{5BA1A775-7C3D-46D0-B74B-84A9404E25B4}" destId="{59599D6D-458E-4BE0-9467-ADF826615D5A}" srcOrd="19" destOrd="0" presId="urn:microsoft.com/office/officeart/2005/8/layout/radial6"/>
    <dgm:cxn modelId="{A448523C-BE13-497E-85BF-7726C1CC4D8B}" type="presParOf" srcId="{5BA1A775-7C3D-46D0-B74B-84A9404E25B4}" destId="{9B6C19C2-97E4-4E88-955D-60768B12B236}" srcOrd="20" destOrd="0" presId="urn:microsoft.com/office/officeart/2005/8/layout/radial6"/>
    <dgm:cxn modelId="{CF2355E2-FA76-48BB-A0FF-37F348FF0BF4}" type="presParOf" srcId="{5BA1A775-7C3D-46D0-B74B-84A9404E25B4}" destId="{F9BED643-04E1-488E-8788-E176CB2FC4D5}" srcOrd="21"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90E96427-8325-4EF7-9D68-3DF9D9AB1DB3}" type="doc">
      <dgm:prSet loTypeId="urn:microsoft.com/office/officeart/2005/8/layout/radial6" loCatId="cycle" qsTypeId="urn:microsoft.com/office/officeart/2005/8/quickstyle/simple1" qsCatId="simple" csTypeId="urn:microsoft.com/office/officeart/2005/8/colors/accent3_3" csCatId="accent3" phldr="1"/>
      <dgm:spPr/>
      <dgm:t>
        <a:bodyPr/>
        <a:lstStyle/>
        <a:p>
          <a:endParaRPr lang="en-US"/>
        </a:p>
      </dgm:t>
    </dgm:pt>
    <dgm:pt modelId="{EB4B9263-095E-400C-80E8-41F106ED981D}">
      <dgm:prSet phldrT="[Text]" custT="1"/>
      <dgm:spPr>
        <a:solidFill>
          <a:schemeClr val="accent2">
            <a:lumMod val="60000"/>
            <a:lumOff val="40000"/>
          </a:schemeClr>
        </a:solidFill>
        <a:ln>
          <a:solidFill>
            <a:schemeClr val="tx1"/>
          </a:solidFill>
        </a:ln>
        <a:effectLst>
          <a:glow rad="139700">
            <a:schemeClr val="accent6">
              <a:satMod val="175000"/>
              <a:alpha val="40000"/>
            </a:schemeClr>
          </a:glow>
        </a:effectLst>
        <a:scene3d>
          <a:camera prst="orthographicFront"/>
          <a:lightRig rig="threePt" dir="t"/>
        </a:scene3d>
        <a:sp3d>
          <a:bevelT prst="angle"/>
        </a:sp3d>
      </dgm:spPr>
      <dgm:t>
        <a:bodyPr/>
        <a:lstStyle/>
        <a:p>
          <a:r>
            <a:rPr lang="ar-LB" sz="1800" b="1" dirty="0" smtClean="0">
              <a:solidFill>
                <a:schemeClr val="tx1"/>
              </a:solidFill>
            </a:rPr>
            <a:t>خطة الحكومة اللبنانية للقضاء على العنف ضد المرأة</a:t>
          </a:r>
          <a:endParaRPr lang="en-US" sz="1800" b="1" dirty="0">
            <a:solidFill>
              <a:schemeClr val="tx1"/>
            </a:solidFill>
          </a:endParaRPr>
        </a:p>
      </dgm:t>
    </dgm:pt>
    <dgm:pt modelId="{6A738669-0820-4A4B-8572-1D70FF872CD8}" type="parTrans" cxnId="{DEC692DF-D813-4301-A551-8AD28B3A06D7}">
      <dgm:prSet/>
      <dgm:spPr/>
      <dgm:t>
        <a:bodyPr/>
        <a:lstStyle/>
        <a:p>
          <a:endParaRPr lang="en-US" sz="1800"/>
        </a:p>
      </dgm:t>
    </dgm:pt>
    <dgm:pt modelId="{73BED57C-19FB-4A04-A9DF-108564733DB7}" type="sibTrans" cxnId="{DEC692DF-D813-4301-A551-8AD28B3A06D7}">
      <dgm:prSet/>
      <dgm:spPr/>
      <dgm:t>
        <a:bodyPr/>
        <a:lstStyle/>
        <a:p>
          <a:endParaRPr lang="en-US" sz="1800"/>
        </a:p>
      </dgm:t>
    </dgm:pt>
    <dgm:pt modelId="{0F490B6B-EB60-4068-AC2B-B1A7657797A8}">
      <dgm:prSet phldrT="[Text]" custT="1"/>
      <dgm:spPr>
        <a:solidFill>
          <a:schemeClr val="accent4">
            <a:lumMod val="60000"/>
            <a:lumOff val="40000"/>
          </a:schemeClr>
        </a:solidFill>
      </dgm:spPr>
      <dgm:t>
        <a:bodyPr/>
        <a:lstStyle/>
        <a:p>
          <a:r>
            <a:rPr lang="ar-LB" sz="1800" b="1" dirty="0" smtClean="0">
              <a:solidFill>
                <a:schemeClr val="tx1"/>
              </a:solidFill>
            </a:rPr>
            <a:t>تبني </a:t>
          </a:r>
          <a:r>
            <a:rPr lang="ar-LB" sz="1800" b="1" dirty="0" err="1" smtClean="0">
              <a:solidFill>
                <a:schemeClr val="tx1"/>
              </a:solidFill>
            </a:rPr>
            <a:t>الاجراءات</a:t>
          </a:r>
          <a:r>
            <a:rPr lang="ar-LB" sz="1800" b="1" dirty="0" smtClean="0">
              <a:solidFill>
                <a:schemeClr val="tx1"/>
              </a:solidFill>
            </a:rPr>
            <a:t> الملائمة للقضاء على العنف</a:t>
          </a:r>
          <a:endParaRPr lang="en-US" sz="1800" b="1" dirty="0">
            <a:solidFill>
              <a:schemeClr val="tx1"/>
            </a:solidFill>
          </a:endParaRPr>
        </a:p>
      </dgm:t>
    </dgm:pt>
    <dgm:pt modelId="{843F4D79-7272-4BA5-9D86-2238D37C7C54}" type="parTrans" cxnId="{7B91BBB7-2E30-42B5-90CC-48155201DB09}">
      <dgm:prSet/>
      <dgm:spPr/>
      <dgm:t>
        <a:bodyPr/>
        <a:lstStyle/>
        <a:p>
          <a:endParaRPr lang="en-US" sz="1800"/>
        </a:p>
      </dgm:t>
    </dgm:pt>
    <dgm:pt modelId="{56404BD6-F26F-4FB1-90B4-7053D3EAC683}" type="sibTrans" cxnId="{7B91BBB7-2E30-42B5-90CC-48155201DB09}">
      <dgm:prSet/>
      <dgm:spPr/>
      <dgm:t>
        <a:bodyPr/>
        <a:lstStyle/>
        <a:p>
          <a:endParaRPr lang="en-US" sz="1800" dirty="0"/>
        </a:p>
      </dgm:t>
    </dgm:pt>
    <dgm:pt modelId="{04B846CA-04D6-4ADC-8784-1486C71667AA}">
      <dgm:prSet phldrT="[Text]" custT="1"/>
      <dgm:spPr>
        <a:solidFill>
          <a:schemeClr val="tx2">
            <a:lumMod val="60000"/>
            <a:lumOff val="40000"/>
          </a:schemeClr>
        </a:solidFill>
      </dgm:spPr>
      <dgm:t>
        <a:bodyPr/>
        <a:lstStyle/>
        <a:p>
          <a:r>
            <a:rPr lang="ar-LB" sz="1800" b="1" dirty="0" smtClean="0">
              <a:solidFill>
                <a:schemeClr val="tx1"/>
              </a:solidFill>
            </a:rPr>
            <a:t>تأمين الخدمات القانونية والطبية والنفسية للمعنفات</a:t>
          </a:r>
          <a:r>
            <a:rPr lang="ar-SA" sz="1800" b="1" dirty="0" smtClean="0">
              <a:solidFill>
                <a:schemeClr val="tx1"/>
              </a:solidFill>
            </a:rPr>
            <a:t> </a:t>
          </a:r>
          <a:endParaRPr lang="en-US" sz="1800" b="1" dirty="0">
            <a:solidFill>
              <a:schemeClr val="tx1"/>
            </a:solidFill>
          </a:endParaRPr>
        </a:p>
      </dgm:t>
    </dgm:pt>
    <dgm:pt modelId="{7E8D8F05-48ED-4DD4-98B3-6DD3B337287C}" type="parTrans" cxnId="{F0EC2711-1242-49C1-AEC7-76D590924C53}">
      <dgm:prSet/>
      <dgm:spPr/>
      <dgm:t>
        <a:bodyPr/>
        <a:lstStyle/>
        <a:p>
          <a:endParaRPr lang="en-US" sz="1800"/>
        </a:p>
      </dgm:t>
    </dgm:pt>
    <dgm:pt modelId="{C6EB3239-12D0-4CD6-A213-847782F25B6F}" type="sibTrans" cxnId="{F0EC2711-1242-49C1-AEC7-76D590924C53}">
      <dgm:prSet/>
      <dgm:spPr/>
      <dgm:t>
        <a:bodyPr/>
        <a:lstStyle/>
        <a:p>
          <a:endParaRPr lang="en-US" sz="1800" dirty="0"/>
        </a:p>
      </dgm:t>
    </dgm:pt>
    <dgm:pt modelId="{44FD852F-40BE-4C77-A3F4-C74C0E922323}">
      <dgm:prSet phldrT="[Text]" custT="1"/>
      <dgm:spPr>
        <a:solidFill>
          <a:schemeClr val="accent4">
            <a:lumMod val="40000"/>
            <a:lumOff val="60000"/>
          </a:schemeClr>
        </a:solidFill>
      </dgm:spPr>
      <dgm:t>
        <a:bodyPr/>
        <a:lstStyle/>
        <a:p>
          <a:r>
            <a:rPr lang="ar-LB" sz="1800" b="1" dirty="0" smtClean="0">
              <a:solidFill>
                <a:schemeClr val="tx1"/>
              </a:solidFill>
            </a:rPr>
            <a:t>تأمين الملجأ والحماية للنساء من العنف</a:t>
          </a:r>
          <a:endParaRPr lang="en-US" sz="1800" b="1" dirty="0">
            <a:solidFill>
              <a:schemeClr val="tx1"/>
            </a:solidFill>
          </a:endParaRPr>
        </a:p>
      </dgm:t>
    </dgm:pt>
    <dgm:pt modelId="{D9ED4332-2B14-4D9B-97B0-1F1B07A33698}" type="parTrans" cxnId="{AFB6AFFD-BE19-4EC8-AA1D-82BFE3BF8466}">
      <dgm:prSet/>
      <dgm:spPr/>
      <dgm:t>
        <a:bodyPr/>
        <a:lstStyle/>
        <a:p>
          <a:endParaRPr lang="en-US" sz="1800"/>
        </a:p>
      </dgm:t>
    </dgm:pt>
    <dgm:pt modelId="{4597B7EA-8C5C-4ECE-A821-8B592FD6200C}" type="sibTrans" cxnId="{AFB6AFFD-BE19-4EC8-AA1D-82BFE3BF8466}">
      <dgm:prSet/>
      <dgm:spPr/>
      <dgm:t>
        <a:bodyPr/>
        <a:lstStyle/>
        <a:p>
          <a:endParaRPr lang="en-US" sz="1800" dirty="0"/>
        </a:p>
      </dgm:t>
    </dgm:pt>
    <dgm:pt modelId="{53BE5999-15D0-4714-88C9-A8BFFDC70046}">
      <dgm:prSet phldrT="[Text]" custT="1"/>
      <dgm:spPr>
        <a:solidFill>
          <a:schemeClr val="accent1">
            <a:lumMod val="75000"/>
          </a:schemeClr>
        </a:solidFill>
      </dgm:spPr>
      <dgm:t>
        <a:bodyPr/>
        <a:lstStyle/>
        <a:p>
          <a:r>
            <a:rPr lang="ar-LB" sz="1800" b="1" dirty="0" smtClean="0">
              <a:solidFill>
                <a:schemeClr val="tx1"/>
              </a:solidFill>
            </a:rPr>
            <a:t>تأسيس مكاتب استشارية مجانية</a:t>
          </a:r>
          <a:endParaRPr lang="en-US" sz="1800" b="1" dirty="0">
            <a:solidFill>
              <a:schemeClr val="tx1"/>
            </a:solidFill>
          </a:endParaRPr>
        </a:p>
      </dgm:t>
    </dgm:pt>
    <dgm:pt modelId="{A7D02FCE-1FC1-4168-AA6A-8456D100719F}" type="parTrans" cxnId="{88128DFB-ED75-4713-BC68-F633FAC819CD}">
      <dgm:prSet/>
      <dgm:spPr/>
      <dgm:t>
        <a:bodyPr/>
        <a:lstStyle/>
        <a:p>
          <a:endParaRPr lang="en-US" sz="1800"/>
        </a:p>
      </dgm:t>
    </dgm:pt>
    <dgm:pt modelId="{5B03FE51-65ED-40F9-8B27-1CBEDF74E945}" type="sibTrans" cxnId="{88128DFB-ED75-4713-BC68-F633FAC819CD}">
      <dgm:prSet/>
      <dgm:spPr/>
      <dgm:t>
        <a:bodyPr/>
        <a:lstStyle/>
        <a:p>
          <a:endParaRPr lang="en-US" sz="1800" dirty="0"/>
        </a:p>
      </dgm:t>
    </dgm:pt>
    <dgm:pt modelId="{4F9B4B1B-34F1-4A9A-89DE-2E1D201C04ED}">
      <dgm:prSet phldrT="[Text]" custT="1"/>
      <dgm:spPr>
        <a:solidFill>
          <a:schemeClr val="accent2">
            <a:lumMod val="40000"/>
            <a:lumOff val="60000"/>
          </a:schemeClr>
        </a:solidFill>
      </dgm:spPr>
      <dgm:t>
        <a:bodyPr/>
        <a:lstStyle/>
        <a:p>
          <a:r>
            <a:rPr lang="ar-LB" sz="1800" b="1" dirty="0" smtClean="0">
              <a:solidFill>
                <a:schemeClr val="tx1"/>
              </a:solidFill>
            </a:rPr>
            <a:t>إصدار قانون يحمي النساء</a:t>
          </a:r>
          <a:endParaRPr lang="en-US" sz="1800" b="1" dirty="0">
            <a:solidFill>
              <a:schemeClr val="tx1"/>
            </a:solidFill>
          </a:endParaRPr>
        </a:p>
      </dgm:t>
    </dgm:pt>
    <dgm:pt modelId="{55D74C7C-72A1-42EA-8132-570E942623A7}" type="parTrans" cxnId="{F80F0E37-6ED9-40FA-9221-620FE02A71FF}">
      <dgm:prSet/>
      <dgm:spPr/>
      <dgm:t>
        <a:bodyPr/>
        <a:lstStyle/>
        <a:p>
          <a:endParaRPr lang="en-US" sz="1800"/>
        </a:p>
      </dgm:t>
    </dgm:pt>
    <dgm:pt modelId="{86F804EA-4239-4E96-9AAF-3B53022A4C5B}" type="sibTrans" cxnId="{F80F0E37-6ED9-40FA-9221-620FE02A71FF}">
      <dgm:prSet/>
      <dgm:spPr/>
      <dgm:t>
        <a:bodyPr/>
        <a:lstStyle/>
        <a:p>
          <a:endParaRPr lang="en-US" sz="1800" dirty="0"/>
        </a:p>
      </dgm:t>
    </dgm:pt>
    <dgm:pt modelId="{5BA1A775-7C3D-46D0-B74B-84A9404E25B4}" type="pres">
      <dgm:prSet presAssocID="{90E96427-8325-4EF7-9D68-3DF9D9AB1DB3}" presName="Name0" presStyleCnt="0">
        <dgm:presLayoutVars>
          <dgm:chMax val="1"/>
          <dgm:dir/>
          <dgm:animLvl val="ctr"/>
          <dgm:resizeHandles val="exact"/>
        </dgm:presLayoutVars>
      </dgm:prSet>
      <dgm:spPr/>
      <dgm:t>
        <a:bodyPr/>
        <a:lstStyle/>
        <a:p>
          <a:endParaRPr lang="en-US"/>
        </a:p>
      </dgm:t>
    </dgm:pt>
    <dgm:pt modelId="{FAFB6DB3-7F86-46BE-B6DC-F7B9312FDFD2}" type="pres">
      <dgm:prSet presAssocID="{EB4B9263-095E-400C-80E8-41F106ED981D}" presName="centerShape" presStyleLbl="node0" presStyleIdx="0" presStyleCnt="1"/>
      <dgm:spPr/>
      <dgm:t>
        <a:bodyPr/>
        <a:lstStyle/>
        <a:p>
          <a:endParaRPr lang="en-US"/>
        </a:p>
      </dgm:t>
    </dgm:pt>
    <dgm:pt modelId="{CE1350EA-36E6-4455-8CA1-EACC6D58A480}" type="pres">
      <dgm:prSet presAssocID="{0F490B6B-EB60-4068-AC2B-B1A7657797A8}" presName="node" presStyleLbl="node1" presStyleIdx="0" presStyleCnt="5" custScaleX="136064" custScaleY="138391">
        <dgm:presLayoutVars>
          <dgm:bulletEnabled val="1"/>
        </dgm:presLayoutVars>
      </dgm:prSet>
      <dgm:spPr/>
      <dgm:t>
        <a:bodyPr/>
        <a:lstStyle/>
        <a:p>
          <a:endParaRPr lang="en-US"/>
        </a:p>
      </dgm:t>
    </dgm:pt>
    <dgm:pt modelId="{E7F220BF-38A1-4DCB-9D80-B20061C1FBD6}" type="pres">
      <dgm:prSet presAssocID="{0F490B6B-EB60-4068-AC2B-B1A7657797A8}" presName="dummy" presStyleCnt="0"/>
      <dgm:spPr/>
    </dgm:pt>
    <dgm:pt modelId="{A48D7DE0-CF12-4365-BDEA-F8BCB2FA03DE}" type="pres">
      <dgm:prSet presAssocID="{56404BD6-F26F-4FB1-90B4-7053D3EAC683}" presName="sibTrans" presStyleLbl="sibTrans2D1" presStyleIdx="0" presStyleCnt="5" custScaleX="137937" custScaleY="136136"/>
      <dgm:spPr/>
      <dgm:t>
        <a:bodyPr/>
        <a:lstStyle/>
        <a:p>
          <a:endParaRPr lang="en-US"/>
        </a:p>
      </dgm:t>
    </dgm:pt>
    <dgm:pt modelId="{60C4E837-680E-4CDB-991F-4655C71A93A8}" type="pres">
      <dgm:prSet presAssocID="{04B846CA-04D6-4ADC-8784-1486C71667AA}" presName="node" presStyleLbl="node1" presStyleIdx="1" presStyleCnt="5" custScaleX="146360">
        <dgm:presLayoutVars>
          <dgm:bulletEnabled val="1"/>
        </dgm:presLayoutVars>
      </dgm:prSet>
      <dgm:spPr/>
      <dgm:t>
        <a:bodyPr/>
        <a:lstStyle/>
        <a:p>
          <a:endParaRPr lang="en-US"/>
        </a:p>
      </dgm:t>
    </dgm:pt>
    <dgm:pt modelId="{9E9FD3EE-8D2F-4733-862B-020A34451961}" type="pres">
      <dgm:prSet presAssocID="{04B846CA-04D6-4ADC-8784-1486C71667AA}" presName="dummy" presStyleCnt="0"/>
      <dgm:spPr/>
    </dgm:pt>
    <dgm:pt modelId="{58026B92-3D4E-44EA-A785-4AB0C46E268B}" type="pres">
      <dgm:prSet presAssocID="{C6EB3239-12D0-4CD6-A213-847782F25B6F}" presName="sibTrans" presStyleLbl="sibTrans2D1" presStyleIdx="1" presStyleCnt="5" custScaleX="131493"/>
      <dgm:spPr/>
      <dgm:t>
        <a:bodyPr/>
        <a:lstStyle/>
        <a:p>
          <a:endParaRPr lang="en-US"/>
        </a:p>
      </dgm:t>
    </dgm:pt>
    <dgm:pt modelId="{DB2097C2-DBAC-4CE1-A2C5-C1D7B5758BBA}" type="pres">
      <dgm:prSet presAssocID="{44FD852F-40BE-4C77-A3F4-C74C0E922323}" presName="node" presStyleLbl="node1" presStyleIdx="2" presStyleCnt="5" custScaleX="177030" custScaleY="93809" custRadScaleRad="94585" custRadScaleInc="-31075">
        <dgm:presLayoutVars>
          <dgm:bulletEnabled val="1"/>
        </dgm:presLayoutVars>
      </dgm:prSet>
      <dgm:spPr/>
      <dgm:t>
        <a:bodyPr/>
        <a:lstStyle/>
        <a:p>
          <a:endParaRPr lang="en-US"/>
        </a:p>
      </dgm:t>
    </dgm:pt>
    <dgm:pt modelId="{0837ED9F-10DF-4C8B-BF27-3149FAA5A0D7}" type="pres">
      <dgm:prSet presAssocID="{44FD852F-40BE-4C77-A3F4-C74C0E922323}" presName="dummy" presStyleCnt="0"/>
      <dgm:spPr/>
    </dgm:pt>
    <dgm:pt modelId="{77BE98A5-F16F-4785-985B-782ABED068FF}" type="pres">
      <dgm:prSet presAssocID="{4597B7EA-8C5C-4ECE-A821-8B592FD6200C}" presName="sibTrans" presStyleLbl="sibTrans2D1" presStyleIdx="2" presStyleCnt="5"/>
      <dgm:spPr/>
      <dgm:t>
        <a:bodyPr/>
        <a:lstStyle/>
        <a:p>
          <a:endParaRPr lang="en-US"/>
        </a:p>
      </dgm:t>
    </dgm:pt>
    <dgm:pt modelId="{3CB9AAED-BE60-4075-85DE-9B959A1AE896}" type="pres">
      <dgm:prSet presAssocID="{53BE5999-15D0-4714-88C9-A8BFFDC70046}" presName="node" presStyleLbl="node1" presStyleIdx="3" presStyleCnt="5">
        <dgm:presLayoutVars>
          <dgm:bulletEnabled val="1"/>
        </dgm:presLayoutVars>
      </dgm:prSet>
      <dgm:spPr/>
      <dgm:t>
        <a:bodyPr/>
        <a:lstStyle/>
        <a:p>
          <a:endParaRPr lang="en-US"/>
        </a:p>
      </dgm:t>
    </dgm:pt>
    <dgm:pt modelId="{D8B85AD0-97B8-416E-B28A-1440D4050E75}" type="pres">
      <dgm:prSet presAssocID="{53BE5999-15D0-4714-88C9-A8BFFDC70046}" presName="dummy" presStyleCnt="0"/>
      <dgm:spPr/>
    </dgm:pt>
    <dgm:pt modelId="{22FD87BE-6666-41B3-A731-0053E4F591BA}" type="pres">
      <dgm:prSet presAssocID="{5B03FE51-65ED-40F9-8B27-1CBEDF74E945}" presName="sibTrans" presStyleLbl="sibTrans2D1" presStyleIdx="3" presStyleCnt="5" custScaleX="130805"/>
      <dgm:spPr/>
      <dgm:t>
        <a:bodyPr/>
        <a:lstStyle/>
        <a:p>
          <a:endParaRPr lang="en-US"/>
        </a:p>
      </dgm:t>
    </dgm:pt>
    <dgm:pt modelId="{E0239ADE-4961-4DFC-BDDA-1E2A3C0BA56A}" type="pres">
      <dgm:prSet presAssocID="{4F9B4B1B-34F1-4A9A-89DE-2E1D201C04ED}" presName="node" presStyleLbl="node1" presStyleIdx="4" presStyleCnt="5" custScaleX="119624" custScaleY="137749" custRadScaleRad="97696" custRadScaleInc="26712">
        <dgm:presLayoutVars>
          <dgm:bulletEnabled val="1"/>
        </dgm:presLayoutVars>
      </dgm:prSet>
      <dgm:spPr/>
      <dgm:t>
        <a:bodyPr/>
        <a:lstStyle/>
        <a:p>
          <a:endParaRPr lang="en-US"/>
        </a:p>
      </dgm:t>
    </dgm:pt>
    <dgm:pt modelId="{4FF19182-FE01-47F5-8685-2AA46FBE0B31}" type="pres">
      <dgm:prSet presAssocID="{4F9B4B1B-34F1-4A9A-89DE-2E1D201C04ED}" presName="dummy" presStyleCnt="0"/>
      <dgm:spPr/>
    </dgm:pt>
    <dgm:pt modelId="{17DB565A-2BB2-48CC-930D-EB61D54B427D}" type="pres">
      <dgm:prSet presAssocID="{86F804EA-4239-4E96-9AAF-3B53022A4C5B}" presName="sibTrans" presStyleLbl="sibTrans2D1" presStyleIdx="4" presStyleCnt="5" custScaleX="134499" custScaleY="136105"/>
      <dgm:spPr/>
      <dgm:t>
        <a:bodyPr/>
        <a:lstStyle/>
        <a:p>
          <a:endParaRPr lang="en-US"/>
        </a:p>
      </dgm:t>
    </dgm:pt>
  </dgm:ptLst>
  <dgm:cxnLst>
    <dgm:cxn modelId="{D672C715-2763-4143-9206-4F04CD9CEE07}" type="presOf" srcId="{90E96427-8325-4EF7-9D68-3DF9D9AB1DB3}" destId="{5BA1A775-7C3D-46D0-B74B-84A9404E25B4}" srcOrd="0" destOrd="0" presId="urn:microsoft.com/office/officeart/2005/8/layout/radial6"/>
    <dgm:cxn modelId="{7A0EB7D5-6125-4DAC-AA7C-00B2FE415880}" type="presOf" srcId="{04B846CA-04D6-4ADC-8784-1486C71667AA}" destId="{60C4E837-680E-4CDB-991F-4655C71A93A8}" srcOrd="0" destOrd="0" presId="urn:microsoft.com/office/officeart/2005/8/layout/radial6"/>
    <dgm:cxn modelId="{009F5637-8FD3-4CE7-ADEA-47D86FF89B35}" type="presOf" srcId="{4F9B4B1B-34F1-4A9A-89DE-2E1D201C04ED}" destId="{E0239ADE-4961-4DFC-BDDA-1E2A3C0BA56A}" srcOrd="0" destOrd="0" presId="urn:microsoft.com/office/officeart/2005/8/layout/radial6"/>
    <dgm:cxn modelId="{AFB6AFFD-BE19-4EC8-AA1D-82BFE3BF8466}" srcId="{EB4B9263-095E-400C-80E8-41F106ED981D}" destId="{44FD852F-40BE-4C77-A3F4-C74C0E922323}" srcOrd="2" destOrd="0" parTransId="{D9ED4332-2B14-4D9B-97B0-1F1B07A33698}" sibTransId="{4597B7EA-8C5C-4ECE-A821-8B592FD6200C}"/>
    <dgm:cxn modelId="{0E31CC48-0AD3-48C6-AC18-6C0D748C2083}" type="presOf" srcId="{56404BD6-F26F-4FB1-90B4-7053D3EAC683}" destId="{A48D7DE0-CF12-4365-BDEA-F8BCB2FA03DE}" srcOrd="0" destOrd="0" presId="urn:microsoft.com/office/officeart/2005/8/layout/radial6"/>
    <dgm:cxn modelId="{7B91BBB7-2E30-42B5-90CC-48155201DB09}" srcId="{EB4B9263-095E-400C-80E8-41F106ED981D}" destId="{0F490B6B-EB60-4068-AC2B-B1A7657797A8}" srcOrd="0" destOrd="0" parTransId="{843F4D79-7272-4BA5-9D86-2238D37C7C54}" sibTransId="{56404BD6-F26F-4FB1-90B4-7053D3EAC683}"/>
    <dgm:cxn modelId="{46D95D11-5BA6-470C-87C4-5D4298209BD7}" type="presOf" srcId="{C6EB3239-12D0-4CD6-A213-847782F25B6F}" destId="{58026B92-3D4E-44EA-A785-4AB0C46E268B}" srcOrd="0" destOrd="0" presId="urn:microsoft.com/office/officeart/2005/8/layout/radial6"/>
    <dgm:cxn modelId="{BE022155-E2B6-4E99-B4EC-167E35EED065}" type="presOf" srcId="{5B03FE51-65ED-40F9-8B27-1CBEDF74E945}" destId="{22FD87BE-6666-41B3-A731-0053E4F591BA}" srcOrd="0" destOrd="0" presId="urn:microsoft.com/office/officeart/2005/8/layout/radial6"/>
    <dgm:cxn modelId="{CB18C383-AA81-45F9-AE85-CA9AAFD03CA4}" type="presOf" srcId="{53BE5999-15D0-4714-88C9-A8BFFDC70046}" destId="{3CB9AAED-BE60-4075-85DE-9B959A1AE896}" srcOrd="0" destOrd="0" presId="urn:microsoft.com/office/officeart/2005/8/layout/radial6"/>
    <dgm:cxn modelId="{ACDA4AC6-54D0-4398-9406-EBDDC254E8D0}" type="presOf" srcId="{4597B7EA-8C5C-4ECE-A821-8B592FD6200C}" destId="{77BE98A5-F16F-4785-985B-782ABED068FF}" srcOrd="0" destOrd="0" presId="urn:microsoft.com/office/officeart/2005/8/layout/radial6"/>
    <dgm:cxn modelId="{DEC692DF-D813-4301-A551-8AD28B3A06D7}" srcId="{90E96427-8325-4EF7-9D68-3DF9D9AB1DB3}" destId="{EB4B9263-095E-400C-80E8-41F106ED981D}" srcOrd="0" destOrd="0" parTransId="{6A738669-0820-4A4B-8572-1D70FF872CD8}" sibTransId="{73BED57C-19FB-4A04-A9DF-108564733DB7}"/>
    <dgm:cxn modelId="{9165FCFC-3D5D-4A0C-8632-338EE73EEE59}" type="presOf" srcId="{86F804EA-4239-4E96-9AAF-3B53022A4C5B}" destId="{17DB565A-2BB2-48CC-930D-EB61D54B427D}" srcOrd="0" destOrd="0" presId="urn:microsoft.com/office/officeart/2005/8/layout/radial6"/>
    <dgm:cxn modelId="{88128DFB-ED75-4713-BC68-F633FAC819CD}" srcId="{EB4B9263-095E-400C-80E8-41F106ED981D}" destId="{53BE5999-15D0-4714-88C9-A8BFFDC70046}" srcOrd="3" destOrd="0" parTransId="{A7D02FCE-1FC1-4168-AA6A-8456D100719F}" sibTransId="{5B03FE51-65ED-40F9-8B27-1CBEDF74E945}"/>
    <dgm:cxn modelId="{6ADC9702-10AC-470B-9519-F0CD202564A6}" type="presOf" srcId="{0F490B6B-EB60-4068-AC2B-B1A7657797A8}" destId="{CE1350EA-36E6-4455-8CA1-EACC6D58A480}" srcOrd="0" destOrd="0" presId="urn:microsoft.com/office/officeart/2005/8/layout/radial6"/>
    <dgm:cxn modelId="{7F50A7CC-C876-4BEE-AE2C-224BF557BCA7}" type="presOf" srcId="{EB4B9263-095E-400C-80E8-41F106ED981D}" destId="{FAFB6DB3-7F86-46BE-B6DC-F7B9312FDFD2}" srcOrd="0" destOrd="0" presId="urn:microsoft.com/office/officeart/2005/8/layout/radial6"/>
    <dgm:cxn modelId="{F80F0E37-6ED9-40FA-9221-620FE02A71FF}" srcId="{EB4B9263-095E-400C-80E8-41F106ED981D}" destId="{4F9B4B1B-34F1-4A9A-89DE-2E1D201C04ED}" srcOrd="4" destOrd="0" parTransId="{55D74C7C-72A1-42EA-8132-570E942623A7}" sibTransId="{86F804EA-4239-4E96-9AAF-3B53022A4C5B}"/>
    <dgm:cxn modelId="{F0EC2711-1242-49C1-AEC7-76D590924C53}" srcId="{EB4B9263-095E-400C-80E8-41F106ED981D}" destId="{04B846CA-04D6-4ADC-8784-1486C71667AA}" srcOrd="1" destOrd="0" parTransId="{7E8D8F05-48ED-4DD4-98B3-6DD3B337287C}" sibTransId="{C6EB3239-12D0-4CD6-A213-847782F25B6F}"/>
    <dgm:cxn modelId="{D45D388E-ECC3-4D4C-8A6E-78B3DB13DBA7}" type="presOf" srcId="{44FD852F-40BE-4C77-A3F4-C74C0E922323}" destId="{DB2097C2-DBAC-4CE1-A2C5-C1D7B5758BBA}" srcOrd="0" destOrd="0" presId="urn:microsoft.com/office/officeart/2005/8/layout/radial6"/>
    <dgm:cxn modelId="{37107CC2-B7CC-45E6-8236-37AB2E0C5A68}" type="presParOf" srcId="{5BA1A775-7C3D-46D0-B74B-84A9404E25B4}" destId="{FAFB6DB3-7F86-46BE-B6DC-F7B9312FDFD2}" srcOrd="0" destOrd="0" presId="urn:microsoft.com/office/officeart/2005/8/layout/radial6"/>
    <dgm:cxn modelId="{FC652D9D-C1CD-45B7-AA4A-27465B2AEFB6}" type="presParOf" srcId="{5BA1A775-7C3D-46D0-B74B-84A9404E25B4}" destId="{CE1350EA-36E6-4455-8CA1-EACC6D58A480}" srcOrd="1" destOrd="0" presId="urn:microsoft.com/office/officeart/2005/8/layout/radial6"/>
    <dgm:cxn modelId="{CDCECABB-B806-49F6-8D67-7B4CA1D0BB99}" type="presParOf" srcId="{5BA1A775-7C3D-46D0-B74B-84A9404E25B4}" destId="{E7F220BF-38A1-4DCB-9D80-B20061C1FBD6}" srcOrd="2" destOrd="0" presId="urn:microsoft.com/office/officeart/2005/8/layout/radial6"/>
    <dgm:cxn modelId="{C3AED6EA-3CD3-4BD8-938C-97215833BC57}" type="presParOf" srcId="{5BA1A775-7C3D-46D0-B74B-84A9404E25B4}" destId="{A48D7DE0-CF12-4365-BDEA-F8BCB2FA03DE}" srcOrd="3" destOrd="0" presId="urn:microsoft.com/office/officeart/2005/8/layout/radial6"/>
    <dgm:cxn modelId="{7B14C5D4-B7E9-47E5-9737-CF345BB0A3D7}" type="presParOf" srcId="{5BA1A775-7C3D-46D0-B74B-84A9404E25B4}" destId="{60C4E837-680E-4CDB-991F-4655C71A93A8}" srcOrd="4" destOrd="0" presId="urn:microsoft.com/office/officeart/2005/8/layout/radial6"/>
    <dgm:cxn modelId="{95B9572F-0D00-4A8C-9B77-80C3FA3E5977}" type="presParOf" srcId="{5BA1A775-7C3D-46D0-B74B-84A9404E25B4}" destId="{9E9FD3EE-8D2F-4733-862B-020A34451961}" srcOrd="5" destOrd="0" presId="urn:microsoft.com/office/officeart/2005/8/layout/radial6"/>
    <dgm:cxn modelId="{40F9B1F1-7562-4AFC-8234-293754A5B2A0}" type="presParOf" srcId="{5BA1A775-7C3D-46D0-B74B-84A9404E25B4}" destId="{58026B92-3D4E-44EA-A785-4AB0C46E268B}" srcOrd="6" destOrd="0" presId="urn:microsoft.com/office/officeart/2005/8/layout/radial6"/>
    <dgm:cxn modelId="{677F51B1-87D9-40B2-8064-246D84E93DD9}" type="presParOf" srcId="{5BA1A775-7C3D-46D0-B74B-84A9404E25B4}" destId="{DB2097C2-DBAC-4CE1-A2C5-C1D7B5758BBA}" srcOrd="7" destOrd="0" presId="urn:microsoft.com/office/officeart/2005/8/layout/radial6"/>
    <dgm:cxn modelId="{2025C55F-0FC3-4E28-AFF9-25160C5CB9A0}" type="presParOf" srcId="{5BA1A775-7C3D-46D0-B74B-84A9404E25B4}" destId="{0837ED9F-10DF-4C8B-BF27-3149FAA5A0D7}" srcOrd="8" destOrd="0" presId="urn:microsoft.com/office/officeart/2005/8/layout/radial6"/>
    <dgm:cxn modelId="{9B2B9EFE-1AC9-4D55-8653-EFC408F0D4F6}" type="presParOf" srcId="{5BA1A775-7C3D-46D0-B74B-84A9404E25B4}" destId="{77BE98A5-F16F-4785-985B-782ABED068FF}" srcOrd="9" destOrd="0" presId="urn:microsoft.com/office/officeart/2005/8/layout/radial6"/>
    <dgm:cxn modelId="{8200BDDF-4247-463B-B74E-790CA9E8274C}" type="presParOf" srcId="{5BA1A775-7C3D-46D0-B74B-84A9404E25B4}" destId="{3CB9AAED-BE60-4075-85DE-9B959A1AE896}" srcOrd="10" destOrd="0" presId="urn:microsoft.com/office/officeart/2005/8/layout/radial6"/>
    <dgm:cxn modelId="{9C59BB4A-3259-4F07-84A5-ABE26430B6D2}" type="presParOf" srcId="{5BA1A775-7C3D-46D0-B74B-84A9404E25B4}" destId="{D8B85AD0-97B8-416E-B28A-1440D4050E75}" srcOrd="11" destOrd="0" presId="urn:microsoft.com/office/officeart/2005/8/layout/radial6"/>
    <dgm:cxn modelId="{C4311F2A-976C-4F70-B011-9524628381AF}" type="presParOf" srcId="{5BA1A775-7C3D-46D0-B74B-84A9404E25B4}" destId="{22FD87BE-6666-41B3-A731-0053E4F591BA}" srcOrd="12" destOrd="0" presId="urn:microsoft.com/office/officeart/2005/8/layout/radial6"/>
    <dgm:cxn modelId="{EBD6F114-DA78-4D58-A91B-868B2B8A652A}" type="presParOf" srcId="{5BA1A775-7C3D-46D0-B74B-84A9404E25B4}" destId="{E0239ADE-4961-4DFC-BDDA-1E2A3C0BA56A}" srcOrd="13" destOrd="0" presId="urn:microsoft.com/office/officeart/2005/8/layout/radial6"/>
    <dgm:cxn modelId="{DFE3C363-6228-405F-B6D6-E5FE354CC522}" type="presParOf" srcId="{5BA1A775-7C3D-46D0-B74B-84A9404E25B4}" destId="{4FF19182-FE01-47F5-8685-2AA46FBE0B31}" srcOrd="14" destOrd="0" presId="urn:microsoft.com/office/officeart/2005/8/layout/radial6"/>
    <dgm:cxn modelId="{E14366F9-B14B-48D1-AC0D-8C1ACE252144}" type="presParOf" srcId="{5BA1A775-7C3D-46D0-B74B-84A9404E25B4}" destId="{17DB565A-2BB2-48CC-930D-EB61D54B427D}" srcOrd="15"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90E96427-8325-4EF7-9D68-3DF9D9AB1DB3}" type="doc">
      <dgm:prSet loTypeId="urn:microsoft.com/office/officeart/2005/8/layout/radial6" loCatId="cycle" qsTypeId="urn:microsoft.com/office/officeart/2005/8/quickstyle/simple1" qsCatId="simple" csTypeId="urn:microsoft.com/office/officeart/2005/8/colors/accent3_3" csCatId="accent3" phldr="1"/>
      <dgm:spPr/>
      <dgm:t>
        <a:bodyPr/>
        <a:lstStyle/>
        <a:p>
          <a:endParaRPr lang="en-US"/>
        </a:p>
      </dgm:t>
    </dgm:pt>
    <dgm:pt modelId="{EB4B9263-095E-400C-80E8-41F106ED981D}">
      <dgm:prSet phldrT="[Text]" custT="1"/>
      <dgm:spPr>
        <a:solidFill>
          <a:schemeClr val="accent2">
            <a:lumMod val="60000"/>
            <a:lumOff val="40000"/>
          </a:schemeClr>
        </a:solidFill>
        <a:ln>
          <a:solidFill>
            <a:schemeClr val="tx1"/>
          </a:solidFill>
        </a:ln>
        <a:effectLst>
          <a:glow rad="139700">
            <a:schemeClr val="accent6">
              <a:satMod val="175000"/>
              <a:alpha val="40000"/>
            </a:schemeClr>
          </a:glow>
        </a:effectLst>
        <a:scene3d>
          <a:camera prst="orthographicFront"/>
          <a:lightRig rig="threePt" dir="t"/>
        </a:scene3d>
        <a:sp3d>
          <a:bevelT prst="angle"/>
        </a:sp3d>
      </dgm:spPr>
      <dgm:t>
        <a:bodyPr/>
        <a:lstStyle/>
        <a:p>
          <a:r>
            <a:rPr lang="ar-LB" sz="1800" b="1" dirty="0" smtClean="0">
              <a:solidFill>
                <a:schemeClr val="tx1"/>
              </a:solidFill>
            </a:rPr>
            <a:t>خطة المنظمات غير الحكومية اللبنانية للقضاء على العنف ضد المرأة</a:t>
          </a:r>
          <a:endParaRPr lang="en-US" sz="1800" b="1" dirty="0">
            <a:solidFill>
              <a:schemeClr val="tx1"/>
            </a:solidFill>
          </a:endParaRPr>
        </a:p>
      </dgm:t>
    </dgm:pt>
    <dgm:pt modelId="{6A738669-0820-4A4B-8572-1D70FF872CD8}" type="parTrans" cxnId="{DEC692DF-D813-4301-A551-8AD28B3A06D7}">
      <dgm:prSet/>
      <dgm:spPr/>
      <dgm:t>
        <a:bodyPr/>
        <a:lstStyle/>
        <a:p>
          <a:endParaRPr lang="en-US" sz="1800"/>
        </a:p>
      </dgm:t>
    </dgm:pt>
    <dgm:pt modelId="{73BED57C-19FB-4A04-A9DF-108564733DB7}" type="sibTrans" cxnId="{DEC692DF-D813-4301-A551-8AD28B3A06D7}">
      <dgm:prSet/>
      <dgm:spPr/>
      <dgm:t>
        <a:bodyPr/>
        <a:lstStyle/>
        <a:p>
          <a:endParaRPr lang="en-US" sz="1800"/>
        </a:p>
      </dgm:t>
    </dgm:pt>
    <dgm:pt modelId="{0F490B6B-EB60-4068-AC2B-B1A7657797A8}">
      <dgm:prSet phldrT="[Text]" custT="1"/>
      <dgm:spPr>
        <a:solidFill>
          <a:schemeClr val="accent4">
            <a:lumMod val="60000"/>
            <a:lumOff val="40000"/>
          </a:schemeClr>
        </a:solidFill>
      </dgm:spPr>
      <dgm:t>
        <a:bodyPr/>
        <a:lstStyle/>
        <a:p>
          <a:r>
            <a:rPr lang="ar-LB" sz="1800" b="1" dirty="0" smtClean="0">
              <a:solidFill>
                <a:schemeClr val="tx1"/>
              </a:solidFill>
            </a:rPr>
            <a:t>دربت وزارة الشؤون الاجتماعية عدد من </a:t>
          </a:r>
          <a:r>
            <a:rPr lang="ar-LB" sz="1800" b="1" dirty="0" err="1" smtClean="0">
              <a:solidFill>
                <a:schemeClr val="tx1"/>
              </a:solidFill>
            </a:rPr>
            <a:t>الاخصائيات</a:t>
          </a:r>
          <a:r>
            <a:rPr lang="ar-LB" sz="1800" b="1" dirty="0" smtClean="0">
              <a:solidFill>
                <a:schemeClr val="tx1"/>
              </a:solidFill>
            </a:rPr>
            <a:t> الاجتماعية للتدخل في قضايا العنف</a:t>
          </a:r>
          <a:endParaRPr lang="en-US" sz="1800" b="1" dirty="0">
            <a:solidFill>
              <a:schemeClr val="tx1"/>
            </a:solidFill>
          </a:endParaRPr>
        </a:p>
      </dgm:t>
    </dgm:pt>
    <dgm:pt modelId="{843F4D79-7272-4BA5-9D86-2238D37C7C54}" type="parTrans" cxnId="{7B91BBB7-2E30-42B5-90CC-48155201DB09}">
      <dgm:prSet/>
      <dgm:spPr/>
      <dgm:t>
        <a:bodyPr/>
        <a:lstStyle/>
        <a:p>
          <a:endParaRPr lang="en-US" sz="1800"/>
        </a:p>
      </dgm:t>
    </dgm:pt>
    <dgm:pt modelId="{56404BD6-F26F-4FB1-90B4-7053D3EAC683}" type="sibTrans" cxnId="{7B91BBB7-2E30-42B5-90CC-48155201DB09}">
      <dgm:prSet/>
      <dgm:spPr/>
      <dgm:t>
        <a:bodyPr/>
        <a:lstStyle/>
        <a:p>
          <a:endParaRPr lang="en-US" sz="1800" dirty="0"/>
        </a:p>
      </dgm:t>
    </dgm:pt>
    <dgm:pt modelId="{04B846CA-04D6-4ADC-8784-1486C71667AA}">
      <dgm:prSet phldrT="[Text]" custT="1"/>
      <dgm:spPr>
        <a:solidFill>
          <a:schemeClr val="tx2">
            <a:lumMod val="60000"/>
            <a:lumOff val="40000"/>
          </a:schemeClr>
        </a:solidFill>
      </dgm:spPr>
      <dgm:t>
        <a:bodyPr/>
        <a:lstStyle/>
        <a:p>
          <a:r>
            <a:rPr lang="ar-LB" sz="1800" b="1" dirty="0" smtClean="0">
              <a:solidFill>
                <a:schemeClr val="tx1"/>
              </a:solidFill>
            </a:rPr>
            <a:t>وضعت الهيئة اللبنانية لمناهضة العنف ضد المرأة أول خط ساخن</a:t>
          </a:r>
          <a:endParaRPr lang="en-US" sz="1800" b="1" dirty="0">
            <a:solidFill>
              <a:schemeClr val="tx1"/>
            </a:solidFill>
          </a:endParaRPr>
        </a:p>
      </dgm:t>
    </dgm:pt>
    <dgm:pt modelId="{7E8D8F05-48ED-4DD4-98B3-6DD3B337287C}" type="parTrans" cxnId="{F0EC2711-1242-49C1-AEC7-76D590924C53}">
      <dgm:prSet/>
      <dgm:spPr/>
      <dgm:t>
        <a:bodyPr/>
        <a:lstStyle/>
        <a:p>
          <a:endParaRPr lang="en-US" sz="1800"/>
        </a:p>
      </dgm:t>
    </dgm:pt>
    <dgm:pt modelId="{C6EB3239-12D0-4CD6-A213-847782F25B6F}" type="sibTrans" cxnId="{F0EC2711-1242-49C1-AEC7-76D590924C53}">
      <dgm:prSet/>
      <dgm:spPr/>
      <dgm:t>
        <a:bodyPr/>
        <a:lstStyle/>
        <a:p>
          <a:endParaRPr lang="en-US" sz="1800" dirty="0"/>
        </a:p>
      </dgm:t>
    </dgm:pt>
    <dgm:pt modelId="{53BE5999-15D0-4714-88C9-A8BFFDC70046}">
      <dgm:prSet phldrT="[Text]" custT="1"/>
      <dgm:spPr>
        <a:solidFill>
          <a:schemeClr val="accent1">
            <a:lumMod val="75000"/>
          </a:schemeClr>
        </a:solidFill>
      </dgm:spPr>
      <dgm:t>
        <a:bodyPr/>
        <a:lstStyle/>
        <a:p>
          <a:r>
            <a:rPr lang="ar-LB" sz="1800" b="1" dirty="0" smtClean="0">
              <a:solidFill>
                <a:schemeClr val="tx1"/>
              </a:solidFill>
            </a:rPr>
            <a:t>تقديم الاستشارات النفسية والقانونية والقضائية</a:t>
          </a:r>
          <a:endParaRPr lang="en-US" sz="1800" b="1" dirty="0">
            <a:solidFill>
              <a:schemeClr val="tx1"/>
            </a:solidFill>
          </a:endParaRPr>
        </a:p>
      </dgm:t>
    </dgm:pt>
    <dgm:pt modelId="{A7D02FCE-1FC1-4168-AA6A-8456D100719F}" type="parTrans" cxnId="{88128DFB-ED75-4713-BC68-F633FAC819CD}">
      <dgm:prSet/>
      <dgm:spPr/>
      <dgm:t>
        <a:bodyPr/>
        <a:lstStyle/>
        <a:p>
          <a:endParaRPr lang="en-US" sz="1800"/>
        </a:p>
      </dgm:t>
    </dgm:pt>
    <dgm:pt modelId="{5B03FE51-65ED-40F9-8B27-1CBEDF74E945}" type="sibTrans" cxnId="{88128DFB-ED75-4713-BC68-F633FAC819CD}">
      <dgm:prSet/>
      <dgm:spPr/>
      <dgm:t>
        <a:bodyPr/>
        <a:lstStyle/>
        <a:p>
          <a:endParaRPr lang="en-US" sz="1800" dirty="0"/>
        </a:p>
      </dgm:t>
    </dgm:pt>
    <dgm:pt modelId="{5BA1A775-7C3D-46D0-B74B-84A9404E25B4}" type="pres">
      <dgm:prSet presAssocID="{90E96427-8325-4EF7-9D68-3DF9D9AB1DB3}" presName="Name0" presStyleCnt="0">
        <dgm:presLayoutVars>
          <dgm:chMax val="1"/>
          <dgm:dir/>
          <dgm:animLvl val="ctr"/>
          <dgm:resizeHandles val="exact"/>
        </dgm:presLayoutVars>
      </dgm:prSet>
      <dgm:spPr/>
      <dgm:t>
        <a:bodyPr/>
        <a:lstStyle/>
        <a:p>
          <a:endParaRPr lang="en-US"/>
        </a:p>
      </dgm:t>
    </dgm:pt>
    <dgm:pt modelId="{FAFB6DB3-7F86-46BE-B6DC-F7B9312FDFD2}" type="pres">
      <dgm:prSet presAssocID="{EB4B9263-095E-400C-80E8-41F106ED981D}" presName="centerShape" presStyleLbl="node0" presStyleIdx="0" presStyleCnt="1"/>
      <dgm:spPr/>
      <dgm:t>
        <a:bodyPr/>
        <a:lstStyle/>
        <a:p>
          <a:endParaRPr lang="en-US"/>
        </a:p>
      </dgm:t>
    </dgm:pt>
    <dgm:pt modelId="{CE1350EA-36E6-4455-8CA1-EACC6D58A480}" type="pres">
      <dgm:prSet presAssocID="{0F490B6B-EB60-4068-AC2B-B1A7657797A8}" presName="node" presStyleLbl="node1" presStyleIdx="0" presStyleCnt="3" custScaleX="136064" custScaleY="138391" custRadScaleRad="94531" custRadScaleInc="18955">
        <dgm:presLayoutVars>
          <dgm:bulletEnabled val="1"/>
        </dgm:presLayoutVars>
      </dgm:prSet>
      <dgm:spPr/>
      <dgm:t>
        <a:bodyPr/>
        <a:lstStyle/>
        <a:p>
          <a:endParaRPr lang="en-US"/>
        </a:p>
      </dgm:t>
    </dgm:pt>
    <dgm:pt modelId="{E7F220BF-38A1-4DCB-9D80-B20061C1FBD6}" type="pres">
      <dgm:prSet presAssocID="{0F490B6B-EB60-4068-AC2B-B1A7657797A8}" presName="dummy" presStyleCnt="0"/>
      <dgm:spPr/>
    </dgm:pt>
    <dgm:pt modelId="{A48D7DE0-CF12-4365-BDEA-F8BCB2FA03DE}" type="pres">
      <dgm:prSet presAssocID="{56404BD6-F26F-4FB1-90B4-7053D3EAC683}" presName="sibTrans" presStyleLbl="sibTrans2D1" presStyleIdx="0" presStyleCnt="3" custScaleX="137937" custScaleY="136136"/>
      <dgm:spPr/>
      <dgm:t>
        <a:bodyPr/>
        <a:lstStyle/>
        <a:p>
          <a:endParaRPr lang="en-US"/>
        </a:p>
      </dgm:t>
    </dgm:pt>
    <dgm:pt modelId="{60C4E837-680E-4CDB-991F-4655C71A93A8}" type="pres">
      <dgm:prSet presAssocID="{04B846CA-04D6-4ADC-8784-1486C71667AA}" presName="node" presStyleLbl="node1" presStyleIdx="1" presStyleCnt="3" custScaleX="146360">
        <dgm:presLayoutVars>
          <dgm:bulletEnabled val="1"/>
        </dgm:presLayoutVars>
      </dgm:prSet>
      <dgm:spPr/>
      <dgm:t>
        <a:bodyPr/>
        <a:lstStyle/>
        <a:p>
          <a:endParaRPr lang="en-US"/>
        </a:p>
      </dgm:t>
    </dgm:pt>
    <dgm:pt modelId="{9E9FD3EE-8D2F-4733-862B-020A34451961}" type="pres">
      <dgm:prSet presAssocID="{04B846CA-04D6-4ADC-8784-1486C71667AA}" presName="dummy" presStyleCnt="0"/>
      <dgm:spPr/>
    </dgm:pt>
    <dgm:pt modelId="{58026B92-3D4E-44EA-A785-4AB0C46E268B}" type="pres">
      <dgm:prSet presAssocID="{C6EB3239-12D0-4CD6-A213-847782F25B6F}" presName="sibTrans" presStyleLbl="sibTrans2D1" presStyleIdx="1" presStyleCnt="3" custScaleX="131493" custScaleY="106292"/>
      <dgm:spPr/>
      <dgm:t>
        <a:bodyPr/>
        <a:lstStyle/>
        <a:p>
          <a:endParaRPr lang="en-US"/>
        </a:p>
      </dgm:t>
    </dgm:pt>
    <dgm:pt modelId="{3CB9AAED-BE60-4075-85DE-9B959A1AE896}" type="pres">
      <dgm:prSet presAssocID="{53BE5999-15D0-4714-88C9-A8BFFDC70046}" presName="node" presStyleLbl="node1" presStyleIdx="2" presStyleCnt="3" custRadScaleRad="100556" custRadScaleInc="-6346">
        <dgm:presLayoutVars>
          <dgm:bulletEnabled val="1"/>
        </dgm:presLayoutVars>
      </dgm:prSet>
      <dgm:spPr/>
      <dgm:t>
        <a:bodyPr/>
        <a:lstStyle/>
        <a:p>
          <a:endParaRPr lang="en-US"/>
        </a:p>
      </dgm:t>
    </dgm:pt>
    <dgm:pt modelId="{D8B85AD0-97B8-416E-B28A-1440D4050E75}" type="pres">
      <dgm:prSet presAssocID="{53BE5999-15D0-4714-88C9-A8BFFDC70046}" presName="dummy" presStyleCnt="0"/>
      <dgm:spPr/>
    </dgm:pt>
    <dgm:pt modelId="{22FD87BE-6666-41B3-A731-0053E4F591BA}" type="pres">
      <dgm:prSet presAssocID="{5B03FE51-65ED-40F9-8B27-1CBEDF74E945}" presName="sibTrans" presStyleLbl="sibTrans2D1" presStyleIdx="2" presStyleCnt="3" custScaleX="130805" custScaleY="133962"/>
      <dgm:spPr/>
      <dgm:t>
        <a:bodyPr/>
        <a:lstStyle/>
        <a:p>
          <a:endParaRPr lang="en-US"/>
        </a:p>
      </dgm:t>
    </dgm:pt>
  </dgm:ptLst>
  <dgm:cxnLst>
    <dgm:cxn modelId="{F1D63E28-52D6-4B45-8879-32682466485A}" type="presOf" srcId="{53BE5999-15D0-4714-88C9-A8BFFDC70046}" destId="{3CB9AAED-BE60-4075-85DE-9B959A1AE896}" srcOrd="0" destOrd="0" presId="urn:microsoft.com/office/officeart/2005/8/layout/radial6"/>
    <dgm:cxn modelId="{60BAC9DA-E239-4468-A855-2A49443F0229}" type="presOf" srcId="{04B846CA-04D6-4ADC-8784-1486C71667AA}" destId="{60C4E837-680E-4CDB-991F-4655C71A93A8}" srcOrd="0" destOrd="0" presId="urn:microsoft.com/office/officeart/2005/8/layout/radial6"/>
    <dgm:cxn modelId="{7B91BBB7-2E30-42B5-90CC-48155201DB09}" srcId="{EB4B9263-095E-400C-80E8-41F106ED981D}" destId="{0F490B6B-EB60-4068-AC2B-B1A7657797A8}" srcOrd="0" destOrd="0" parTransId="{843F4D79-7272-4BA5-9D86-2238D37C7C54}" sibTransId="{56404BD6-F26F-4FB1-90B4-7053D3EAC683}"/>
    <dgm:cxn modelId="{324F410E-1E36-4B0D-935C-9FA870FA7E57}" type="presOf" srcId="{C6EB3239-12D0-4CD6-A213-847782F25B6F}" destId="{58026B92-3D4E-44EA-A785-4AB0C46E268B}" srcOrd="0" destOrd="0" presId="urn:microsoft.com/office/officeart/2005/8/layout/radial6"/>
    <dgm:cxn modelId="{693D6480-FD8B-4268-BCD9-78037D6A7CC0}" type="presOf" srcId="{EB4B9263-095E-400C-80E8-41F106ED981D}" destId="{FAFB6DB3-7F86-46BE-B6DC-F7B9312FDFD2}" srcOrd="0" destOrd="0" presId="urn:microsoft.com/office/officeart/2005/8/layout/radial6"/>
    <dgm:cxn modelId="{DEC692DF-D813-4301-A551-8AD28B3A06D7}" srcId="{90E96427-8325-4EF7-9D68-3DF9D9AB1DB3}" destId="{EB4B9263-095E-400C-80E8-41F106ED981D}" srcOrd="0" destOrd="0" parTransId="{6A738669-0820-4A4B-8572-1D70FF872CD8}" sibTransId="{73BED57C-19FB-4A04-A9DF-108564733DB7}"/>
    <dgm:cxn modelId="{4A61A14E-A3C0-4CBD-A9C4-A2B5BDEA07F1}" type="presOf" srcId="{56404BD6-F26F-4FB1-90B4-7053D3EAC683}" destId="{A48D7DE0-CF12-4365-BDEA-F8BCB2FA03DE}" srcOrd="0" destOrd="0" presId="urn:microsoft.com/office/officeart/2005/8/layout/radial6"/>
    <dgm:cxn modelId="{F6E91AD3-25ED-4486-8452-06E0C5845FEF}" type="presOf" srcId="{0F490B6B-EB60-4068-AC2B-B1A7657797A8}" destId="{CE1350EA-36E6-4455-8CA1-EACC6D58A480}" srcOrd="0" destOrd="0" presId="urn:microsoft.com/office/officeart/2005/8/layout/radial6"/>
    <dgm:cxn modelId="{88128DFB-ED75-4713-BC68-F633FAC819CD}" srcId="{EB4B9263-095E-400C-80E8-41F106ED981D}" destId="{53BE5999-15D0-4714-88C9-A8BFFDC70046}" srcOrd="2" destOrd="0" parTransId="{A7D02FCE-1FC1-4168-AA6A-8456D100719F}" sibTransId="{5B03FE51-65ED-40F9-8B27-1CBEDF74E945}"/>
    <dgm:cxn modelId="{52C36CCF-595C-4BBC-9CE7-F9CBBBD72A9E}" type="presOf" srcId="{5B03FE51-65ED-40F9-8B27-1CBEDF74E945}" destId="{22FD87BE-6666-41B3-A731-0053E4F591BA}" srcOrd="0" destOrd="0" presId="urn:microsoft.com/office/officeart/2005/8/layout/radial6"/>
    <dgm:cxn modelId="{F0EC2711-1242-49C1-AEC7-76D590924C53}" srcId="{EB4B9263-095E-400C-80E8-41F106ED981D}" destId="{04B846CA-04D6-4ADC-8784-1486C71667AA}" srcOrd="1" destOrd="0" parTransId="{7E8D8F05-48ED-4DD4-98B3-6DD3B337287C}" sibTransId="{C6EB3239-12D0-4CD6-A213-847782F25B6F}"/>
    <dgm:cxn modelId="{13C5EAAC-F937-4788-8E9A-4E15C367D98B}" type="presOf" srcId="{90E96427-8325-4EF7-9D68-3DF9D9AB1DB3}" destId="{5BA1A775-7C3D-46D0-B74B-84A9404E25B4}" srcOrd="0" destOrd="0" presId="urn:microsoft.com/office/officeart/2005/8/layout/radial6"/>
    <dgm:cxn modelId="{2495F065-9385-41D8-8075-8BDC6B939B02}" type="presParOf" srcId="{5BA1A775-7C3D-46D0-B74B-84A9404E25B4}" destId="{FAFB6DB3-7F86-46BE-B6DC-F7B9312FDFD2}" srcOrd="0" destOrd="0" presId="urn:microsoft.com/office/officeart/2005/8/layout/radial6"/>
    <dgm:cxn modelId="{8638CE61-0099-47FC-9848-64743CA26687}" type="presParOf" srcId="{5BA1A775-7C3D-46D0-B74B-84A9404E25B4}" destId="{CE1350EA-36E6-4455-8CA1-EACC6D58A480}" srcOrd="1" destOrd="0" presId="urn:microsoft.com/office/officeart/2005/8/layout/radial6"/>
    <dgm:cxn modelId="{F39057B6-FBE1-4240-A517-1A89E6B3A5A7}" type="presParOf" srcId="{5BA1A775-7C3D-46D0-B74B-84A9404E25B4}" destId="{E7F220BF-38A1-4DCB-9D80-B20061C1FBD6}" srcOrd="2" destOrd="0" presId="urn:microsoft.com/office/officeart/2005/8/layout/radial6"/>
    <dgm:cxn modelId="{2A5B5F19-FA9E-49FA-9DA5-EE9EDA43D675}" type="presParOf" srcId="{5BA1A775-7C3D-46D0-B74B-84A9404E25B4}" destId="{A48D7DE0-CF12-4365-BDEA-F8BCB2FA03DE}" srcOrd="3" destOrd="0" presId="urn:microsoft.com/office/officeart/2005/8/layout/radial6"/>
    <dgm:cxn modelId="{237ED7FA-39F1-4FAE-9370-9D23BD3CDD11}" type="presParOf" srcId="{5BA1A775-7C3D-46D0-B74B-84A9404E25B4}" destId="{60C4E837-680E-4CDB-991F-4655C71A93A8}" srcOrd="4" destOrd="0" presId="urn:microsoft.com/office/officeart/2005/8/layout/radial6"/>
    <dgm:cxn modelId="{5281F0F8-6E24-4612-A248-FDBBC237A572}" type="presParOf" srcId="{5BA1A775-7C3D-46D0-B74B-84A9404E25B4}" destId="{9E9FD3EE-8D2F-4733-862B-020A34451961}" srcOrd="5" destOrd="0" presId="urn:microsoft.com/office/officeart/2005/8/layout/radial6"/>
    <dgm:cxn modelId="{F1B600E8-BC1F-4422-BDA0-E80BB48B402E}" type="presParOf" srcId="{5BA1A775-7C3D-46D0-B74B-84A9404E25B4}" destId="{58026B92-3D4E-44EA-A785-4AB0C46E268B}" srcOrd="6" destOrd="0" presId="urn:microsoft.com/office/officeart/2005/8/layout/radial6"/>
    <dgm:cxn modelId="{93131BA8-01CC-46D4-B48F-401B915322C8}" type="presParOf" srcId="{5BA1A775-7C3D-46D0-B74B-84A9404E25B4}" destId="{3CB9AAED-BE60-4075-85DE-9B959A1AE896}" srcOrd="7" destOrd="0" presId="urn:microsoft.com/office/officeart/2005/8/layout/radial6"/>
    <dgm:cxn modelId="{219ECB9F-100B-40D9-9D96-EC8C07DDFE40}" type="presParOf" srcId="{5BA1A775-7C3D-46D0-B74B-84A9404E25B4}" destId="{D8B85AD0-97B8-416E-B28A-1440D4050E75}" srcOrd="8" destOrd="0" presId="urn:microsoft.com/office/officeart/2005/8/layout/radial6"/>
    <dgm:cxn modelId="{B8FC9082-3965-4265-84DF-64A9A98F08CC}" type="presParOf" srcId="{5BA1A775-7C3D-46D0-B74B-84A9404E25B4}" destId="{22FD87BE-6666-41B3-A731-0053E4F591BA}" srcOrd="9"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F226BE0C-6BC2-4090-85D0-4CD3D00D6DEB}"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en-US"/>
        </a:p>
      </dgm:t>
    </dgm:pt>
    <dgm:pt modelId="{2395FDBD-3466-49DA-B91E-6506193C15C2}">
      <dgm:prSet phldrT="[Text]" custT="1"/>
      <dgm:spPr>
        <a:solidFill>
          <a:schemeClr val="accent4">
            <a:lumMod val="75000"/>
          </a:schemeClr>
        </a:solidFill>
        <a:scene3d>
          <a:camera prst="perspectiveHeroicExtremeLeftFacing"/>
          <a:lightRig rig="threePt" dir="t"/>
        </a:scene3d>
        <a:sp3d>
          <a:bevelT/>
        </a:sp3d>
      </dgm:spPr>
      <dgm:t>
        <a:bodyPr/>
        <a:lstStyle/>
        <a:p>
          <a:r>
            <a:rPr kumimoji="0" lang="ar-LB" sz="28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تهميش دور الدين والأخلاق</a:t>
          </a:r>
          <a:endParaRPr lang="en-US" sz="2800" b="1" dirty="0"/>
        </a:p>
      </dgm:t>
    </dgm:pt>
    <dgm:pt modelId="{A80974F6-DEBB-4C53-8F71-516BA5216FE5}" type="parTrans" cxnId="{5045FCE1-DC9B-42B2-875B-B054DEBEFCCF}">
      <dgm:prSet/>
      <dgm:spPr/>
      <dgm:t>
        <a:bodyPr/>
        <a:lstStyle/>
        <a:p>
          <a:endParaRPr lang="en-US" dirty="0"/>
        </a:p>
      </dgm:t>
    </dgm:pt>
    <dgm:pt modelId="{0800E1D3-426E-451F-ADF3-66B030583E82}" type="sibTrans" cxnId="{5045FCE1-DC9B-42B2-875B-B054DEBEFCCF}">
      <dgm:prSet/>
      <dgm:spPr/>
      <dgm:t>
        <a:bodyPr/>
        <a:lstStyle/>
        <a:p>
          <a:endParaRPr lang="en-US"/>
        </a:p>
      </dgm:t>
    </dgm:pt>
    <dgm:pt modelId="{2E474420-5126-49E9-B6E0-D3DD51FAD7CF}">
      <dgm:prSet phldrT="[Text]" custT="1"/>
      <dgm:spPr>
        <a:solidFill>
          <a:schemeClr val="accent4">
            <a:lumMod val="60000"/>
            <a:lumOff val="40000"/>
          </a:schemeClr>
        </a:solidFill>
        <a:scene3d>
          <a:camera prst="perspectiveContrastingRightFacing"/>
          <a:lightRig rig="threePt" dir="t"/>
        </a:scene3d>
        <a:sp3d>
          <a:bevelT/>
        </a:sp3d>
      </dgm:spPr>
      <dgm:t>
        <a:bodyPr/>
        <a:lstStyle/>
        <a:p>
          <a:r>
            <a:rPr kumimoji="0" lang="ar-LB" sz="26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تحقيق المزيد من التشرذم في الأسرة</a:t>
          </a:r>
          <a:endParaRPr lang="en-US" sz="2600" b="1" dirty="0"/>
        </a:p>
      </dgm:t>
    </dgm:pt>
    <dgm:pt modelId="{D8C8DE89-D602-414C-A69A-A97A930378A7}" type="parTrans" cxnId="{8E997D65-BF79-4693-9698-1E9ECE2D6C72}">
      <dgm:prSet/>
      <dgm:spPr/>
      <dgm:t>
        <a:bodyPr/>
        <a:lstStyle/>
        <a:p>
          <a:endParaRPr lang="en-US" dirty="0"/>
        </a:p>
      </dgm:t>
    </dgm:pt>
    <dgm:pt modelId="{58D5FF11-248D-46DA-9AFD-B9EBC0E00479}" type="sibTrans" cxnId="{8E997D65-BF79-4693-9698-1E9ECE2D6C72}">
      <dgm:prSet/>
      <dgm:spPr/>
      <dgm:t>
        <a:bodyPr/>
        <a:lstStyle/>
        <a:p>
          <a:endParaRPr lang="en-US"/>
        </a:p>
      </dgm:t>
    </dgm:pt>
    <dgm:pt modelId="{1FAEF7AF-18B9-46AA-99CD-E11B43D32EBC}">
      <dgm:prSet phldrT="[Text]" custT="1"/>
      <dgm:spPr>
        <a:solidFill>
          <a:schemeClr val="tx2">
            <a:lumMod val="40000"/>
            <a:lumOff val="60000"/>
          </a:schemeClr>
        </a:solidFill>
        <a:scene3d>
          <a:camera prst="perspectiveContrastingRightFacing"/>
          <a:lightRig rig="threePt" dir="t"/>
        </a:scene3d>
        <a:sp3d>
          <a:bevelT/>
        </a:sp3d>
      </dgm:spPr>
      <dgm:t>
        <a:bodyPr/>
        <a:lstStyle/>
        <a:p>
          <a:r>
            <a:rPr kumimoji="0" lang="ar-LB" sz="28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تنفيذ أجندات الدولية</a:t>
          </a:r>
          <a:endParaRPr lang="en-US" sz="2800" b="1" dirty="0"/>
        </a:p>
      </dgm:t>
    </dgm:pt>
    <dgm:pt modelId="{73BF946C-9727-4A0B-A088-57749ADAFB05}" type="parTrans" cxnId="{78F8A68A-D086-405D-A05B-E56ED80085BD}">
      <dgm:prSet/>
      <dgm:spPr/>
      <dgm:t>
        <a:bodyPr/>
        <a:lstStyle/>
        <a:p>
          <a:endParaRPr lang="en-US" dirty="0"/>
        </a:p>
      </dgm:t>
    </dgm:pt>
    <dgm:pt modelId="{DE816B4E-ACDE-4E98-9B82-030BB328DA8A}" type="sibTrans" cxnId="{78F8A68A-D086-405D-A05B-E56ED80085BD}">
      <dgm:prSet/>
      <dgm:spPr/>
      <dgm:t>
        <a:bodyPr/>
        <a:lstStyle/>
        <a:p>
          <a:endParaRPr lang="en-US"/>
        </a:p>
      </dgm:t>
    </dgm:pt>
    <dgm:pt modelId="{8DAB97E6-9510-4D27-8C98-2ED5268D0916}">
      <dgm:prSet phldrT="[Text]" custT="1"/>
      <dgm:spPr>
        <a:solidFill>
          <a:schemeClr val="tx2">
            <a:lumMod val="40000"/>
            <a:lumOff val="60000"/>
          </a:schemeClr>
        </a:solidFill>
        <a:ln w="76200">
          <a:solidFill>
            <a:schemeClr val="bg2">
              <a:lumMod val="10000"/>
            </a:schemeClr>
          </a:solidFill>
        </a:ln>
        <a:scene3d>
          <a:camera prst="orthographicFront"/>
          <a:lightRig rig="threePt" dir="t"/>
        </a:scene3d>
        <a:sp3d>
          <a:bevelT prst="angle"/>
        </a:sp3d>
      </dgm:spPr>
      <dgm:t>
        <a:bodyPr/>
        <a:lstStyle/>
        <a:p>
          <a:r>
            <a:rPr lang="ar-LB" sz="2500" b="1" dirty="0" smtClean="0">
              <a:solidFill>
                <a:schemeClr val="tx1"/>
              </a:solidFill>
            </a:rPr>
            <a:t>الملاحظات العامة </a:t>
          </a:r>
          <a:endParaRPr lang="en-US" sz="3200" dirty="0">
            <a:solidFill>
              <a:schemeClr val="tx1"/>
            </a:solidFill>
          </a:endParaRPr>
        </a:p>
      </dgm:t>
    </dgm:pt>
    <dgm:pt modelId="{06EDCADB-82C8-4343-A286-87E489CC523D}" type="sibTrans" cxnId="{98628D1D-B787-4AF9-A06A-88710760C158}">
      <dgm:prSet/>
      <dgm:spPr/>
      <dgm:t>
        <a:bodyPr/>
        <a:lstStyle/>
        <a:p>
          <a:endParaRPr lang="en-US"/>
        </a:p>
      </dgm:t>
    </dgm:pt>
    <dgm:pt modelId="{DEEFC9EC-9D6F-442E-8F92-00DF6E81971A}" type="parTrans" cxnId="{98628D1D-B787-4AF9-A06A-88710760C158}">
      <dgm:prSet/>
      <dgm:spPr/>
      <dgm:t>
        <a:bodyPr/>
        <a:lstStyle/>
        <a:p>
          <a:endParaRPr lang="en-US"/>
        </a:p>
      </dgm:t>
    </dgm:pt>
    <dgm:pt modelId="{4572BD19-0951-4264-9A8A-DD2284DE7121}">
      <dgm:prSet phldrT="[Text]" phldr="1" custRadScaleRad="95956" custRadScaleInc="4703"/>
      <dgm:spPr/>
      <dgm:t>
        <a:bodyPr/>
        <a:lstStyle/>
        <a:p>
          <a:endParaRPr lang="en-US" dirty="0"/>
        </a:p>
      </dgm:t>
    </dgm:pt>
    <dgm:pt modelId="{1CB8CFCD-BAF2-4A61-8210-CF04FD192BA7}" type="parTrans" cxnId="{2AD50238-4E4B-4413-840B-4CC19AAB6244}">
      <dgm:prSet/>
      <dgm:spPr/>
      <dgm:t>
        <a:bodyPr/>
        <a:lstStyle/>
        <a:p>
          <a:endParaRPr lang="en-US"/>
        </a:p>
      </dgm:t>
    </dgm:pt>
    <dgm:pt modelId="{39B57954-F68F-47B5-B149-E78F575E0B68}" type="sibTrans" cxnId="{2AD50238-4E4B-4413-840B-4CC19AAB6244}">
      <dgm:prSet/>
      <dgm:spPr/>
      <dgm:t>
        <a:bodyPr/>
        <a:lstStyle/>
        <a:p>
          <a:endParaRPr lang="en-US"/>
        </a:p>
      </dgm:t>
    </dgm:pt>
    <dgm:pt modelId="{FB36BC40-EEB5-4C19-A7AE-5041E330E978}">
      <dgm:prSet phldrT="[Text]" custT="1"/>
      <dgm:spPr>
        <a:solidFill>
          <a:schemeClr val="accent2">
            <a:lumMod val="60000"/>
            <a:lumOff val="40000"/>
          </a:schemeClr>
        </a:solidFill>
        <a:scene3d>
          <a:camera prst="perspectiveHeroicExtremeLeftFacing"/>
          <a:lightRig rig="threePt" dir="t"/>
        </a:scene3d>
        <a:sp3d>
          <a:bevelT/>
        </a:sp3d>
      </dgm:spPr>
      <dgm:t>
        <a:bodyPr/>
        <a:lstStyle/>
        <a:p>
          <a:r>
            <a:rPr lang="ar-LB" sz="2800" b="1" dirty="0" smtClean="0">
              <a:solidFill>
                <a:schemeClr val="tx1"/>
              </a:solidFill>
            </a:rPr>
            <a:t>استخدام القوة واستبعاد الإصلاح</a:t>
          </a:r>
          <a:endParaRPr lang="en-US" sz="2800" b="1" dirty="0">
            <a:solidFill>
              <a:schemeClr val="tx1"/>
            </a:solidFill>
          </a:endParaRPr>
        </a:p>
      </dgm:t>
    </dgm:pt>
    <dgm:pt modelId="{BA0B6B05-F699-476E-8EFB-33ECE8CA2C46}" type="sibTrans" cxnId="{29C26038-2D88-40BA-B160-46C535F096C5}">
      <dgm:prSet/>
      <dgm:spPr/>
      <dgm:t>
        <a:bodyPr/>
        <a:lstStyle/>
        <a:p>
          <a:endParaRPr lang="en-US"/>
        </a:p>
      </dgm:t>
    </dgm:pt>
    <dgm:pt modelId="{24C15B9A-414C-4C23-AD4E-B26F064E139F}" type="parTrans" cxnId="{29C26038-2D88-40BA-B160-46C535F096C5}">
      <dgm:prSet/>
      <dgm:spPr/>
      <dgm:t>
        <a:bodyPr/>
        <a:lstStyle/>
        <a:p>
          <a:endParaRPr lang="en-US" dirty="0"/>
        </a:p>
      </dgm:t>
    </dgm:pt>
    <dgm:pt modelId="{8F6D9418-DCD5-4E4C-A47C-0397657A005D}">
      <dgm:prSet custT="1"/>
      <dgm:spPr>
        <a:solidFill>
          <a:schemeClr val="accent5">
            <a:lumMod val="60000"/>
            <a:lumOff val="40000"/>
          </a:schemeClr>
        </a:solidFill>
        <a:scene3d>
          <a:camera prst="perspectiveContrastingRightFacing"/>
          <a:lightRig rig="threePt" dir="t"/>
        </a:scene3d>
        <a:sp3d>
          <a:bevelT/>
        </a:sp3d>
      </dgm:spPr>
      <dgm:t>
        <a:bodyPr/>
        <a:lstStyle/>
        <a:p>
          <a:r>
            <a:rPr lang="ar-LB" sz="2800" b="1" dirty="0" smtClean="0">
              <a:solidFill>
                <a:schemeClr val="tx1"/>
              </a:solidFill>
            </a:rPr>
            <a:t>إضعاف دور المحاكم الشرعية</a:t>
          </a:r>
          <a:endParaRPr lang="en-US" sz="2800" b="1" dirty="0">
            <a:solidFill>
              <a:schemeClr val="tx1"/>
            </a:solidFill>
          </a:endParaRPr>
        </a:p>
      </dgm:t>
    </dgm:pt>
    <dgm:pt modelId="{1FF18207-8724-48A5-A4BD-6943DB04AFFB}" type="parTrans" cxnId="{56ED4DF5-C160-4266-BBA0-534C7319E78B}">
      <dgm:prSet/>
      <dgm:spPr/>
      <dgm:t>
        <a:bodyPr/>
        <a:lstStyle/>
        <a:p>
          <a:endParaRPr lang="en-US" dirty="0"/>
        </a:p>
      </dgm:t>
    </dgm:pt>
    <dgm:pt modelId="{7A167823-F9D3-4C64-B3EC-AFE8DFFD6F79}" type="sibTrans" cxnId="{56ED4DF5-C160-4266-BBA0-534C7319E78B}">
      <dgm:prSet/>
      <dgm:spPr/>
      <dgm:t>
        <a:bodyPr/>
        <a:lstStyle/>
        <a:p>
          <a:endParaRPr lang="en-US"/>
        </a:p>
      </dgm:t>
    </dgm:pt>
    <dgm:pt modelId="{88F6597B-B22D-4F44-9C91-162AF7814D44}">
      <dgm:prSet custT="1"/>
      <dgm:spPr>
        <a:solidFill>
          <a:schemeClr val="accent2">
            <a:lumMod val="60000"/>
            <a:lumOff val="40000"/>
          </a:schemeClr>
        </a:solidFill>
        <a:scene3d>
          <a:camera prst="perspectiveContrastingRightFacing"/>
          <a:lightRig rig="threePt" dir="t"/>
        </a:scene3d>
        <a:sp3d>
          <a:bevelT/>
        </a:sp3d>
      </dgm:spPr>
      <dgm:t>
        <a:bodyPr/>
        <a:lstStyle/>
        <a:p>
          <a:r>
            <a:rPr lang="ar-LB" sz="2400" b="1" dirty="0" smtClean="0">
              <a:solidFill>
                <a:schemeClr val="tx1"/>
              </a:solidFill>
            </a:rPr>
            <a:t>إبعاد المسلمين عن قوانينهم الشرعية واستبدالها بقوانين محلية</a:t>
          </a:r>
        </a:p>
        <a:p>
          <a:endParaRPr lang="en-US" sz="2800" dirty="0">
            <a:solidFill>
              <a:schemeClr val="tx2">
                <a:lumMod val="75000"/>
              </a:schemeClr>
            </a:solidFill>
          </a:endParaRPr>
        </a:p>
      </dgm:t>
    </dgm:pt>
    <dgm:pt modelId="{6A89DE56-A449-44C7-B15A-C5C0D28B035A}" type="parTrans" cxnId="{F85ECC7A-DFF4-4AEA-B36E-C1C4D33C0C6D}">
      <dgm:prSet/>
      <dgm:spPr/>
      <dgm:t>
        <a:bodyPr/>
        <a:lstStyle/>
        <a:p>
          <a:endParaRPr lang="en-US" dirty="0"/>
        </a:p>
      </dgm:t>
    </dgm:pt>
    <dgm:pt modelId="{36CF8295-1CEE-4B5B-B005-A2F998C29532}" type="sibTrans" cxnId="{F85ECC7A-DFF4-4AEA-B36E-C1C4D33C0C6D}">
      <dgm:prSet/>
      <dgm:spPr/>
      <dgm:t>
        <a:bodyPr/>
        <a:lstStyle/>
        <a:p>
          <a:endParaRPr lang="en-US"/>
        </a:p>
      </dgm:t>
    </dgm:pt>
    <dgm:pt modelId="{009DACB5-030D-4027-ABD5-C2491DC0D9B5}" type="pres">
      <dgm:prSet presAssocID="{F226BE0C-6BC2-4090-85D0-4CD3D00D6DEB}" presName="cycle" presStyleCnt="0">
        <dgm:presLayoutVars>
          <dgm:chMax val="1"/>
          <dgm:dir/>
          <dgm:animLvl val="ctr"/>
          <dgm:resizeHandles val="exact"/>
        </dgm:presLayoutVars>
      </dgm:prSet>
      <dgm:spPr/>
      <dgm:t>
        <a:bodyPr/>
        <a:lstStyle/>
        <a:p>
          <a:endParaRPr lang="en-US"/>
        </a:p>
      </dgm:t>
    </dgm:pt>
    <dgm:pt modelId="{01C12819-910E-450D-8118-03A230D7165E}" type="pres">
      <dgm:prSet presAssocID="{8DAB97E6-9510-4D27-8C98-2ED5268D0916}" presName="centerShape" presStyleLbl="node0" presStyleIdx="0" presStyleCnt="1" custScaleX="124825" custLinFactNeighborX="-14722" custLinFactNeighborY="-1800"/>
      <dgm:spPr/>
      <dgm:t>
        <a:bodyPr/>
        <a:lstStyle/>
        <a:p>
          <a:endParaRPr lang="en-US"/>
        </a:p>
      </dgm:t>
    </dgm:pt>
    <dgm:pt modelId="{9CA4A41A-293F-41DE-B98A-3599E4078CEA}" type="pres">
      <dgm:prSet presAssocID="{A80974F6-DEBB-4C53-8F71-516BA5216FE5}" presName="Name9" presStyleLbl="parChTrans1D2" presStyleIdx="0" presStyleCnt="6"/>
      <dgm:spPr/>
      <dgm:t>
        <a:bodyPr/>
        <a:lstStyle/>
        <a:p>
          <a:endParaRPr lang="en-US"/>
        </a:p>
      </dgm:t>
    </dgm:pt>
    <dgm:pt modelId="{E745ACAC-505D-4285-9ABD-BE4C69E0228A}" type="pres">
      <dgm:prSet presAssocID="{A80974F6-DEBB-4C53-8F71-516BA5216FE5}" presName="connTx" presStyleLbl="parChTrans1D2" presStyleIdx="0" presStyleCnt="6"/>
      <dgm:spPr/>
      <dgm:t>
        <a:bodyPr/>
        <a:lstStyle/>
        <a:p>
          <a:endParaRPr lang="en-US"/>
        </a:p>
      </dgm:t>
    </dgm:pt>
    <dgm:pt modelId="{4A1ED971-64CD-4F50-8CCF-E0AAA3A3D0EB}" type="pres">
      <dgm:prSet presAssocID="{2395FDBD-3466-49DA-B91E-6506193C15C2}" presName="node" presStyleLbl="node1" presStyleIdx="0" presStyleCnt="6" custScaleX="181824" custScaleY="112376" custRadScaleRad="103508" custRadScaleInc="-23282">
        <dgm:presLayoutVars>
          <dgm:bulletEnabled val="1"/>
        </dgm:presLayoutVars>
      </dgm:prSet>
      <dgm:spPr/>
      <dgm:t>
        <a:bodyPr/>
        <a:lstStyle/>
        <a:p>
          <a:endParaRPr lang="en-US"/>
        </a:p>
      </dgm:t>
    </dgm:pt>
    <dgm:pt modelId="{215C8436-32D5-41D5-A19F-DF39BC70FB05}" type="pres">
      <dgm:prSet presAssocID="{24C15B9A-414C-4C23-AD4E-B26F064E139F}" presName="Name9" presStyleLbl="parChTrans1D2" presStyleIdx="1" presStyleCnt="6"/>
      <dgm:spPr/>
      <dgm:t>
        <a:bodyPr/>
        <a:lstStyle/>
        <a:p>
          <a:endParaRPr lang="en-US"/>
        </a:p>
      </dgm:t>
    </dgm:pt>
    <dgm:pt modelId="{37DE3187-DB4A-4AEF-8FD2-7A8778F300DA}" type="pres">
      <dgm:prSet presAssocID="{24C15B9A-414C-4C23-AD4E-B26F064E139F}" presName="connTx" presStyleLbl="parChTrans1D2" presStyleIdx="1" presStyleCnt="6"/>
      <dgm:spPr/>
      <dgm:t>
        <a:bodyPr/>
        <a:lstStyle/>
        <a:p>
          <a:endParaRPr lang="en-US"/>
        </a:p>
      </dgm:t>
    </dgm:pt>
    <dgm:pt modelId="{963C10B5-492C-43FB-B14F-67E556AB5C0A}" type="pres">
      <dgm:prSet presAssocID="{FB36BC40-EEB5-4C19-A7AE-5041E330E978}" presName="node" presStyleLbl="node1" presStyleIdx="1" presStyleCnt="6" custScaleX="120721" custScaleY="148644" custRadScaleRad="119630" custRadScaleInc="833">
        <dgm:presLayoutVars>
          <dgm:bulletEnabled val="1"/>
        </dgm:presLayoutVars>
      </dgm:prSet>
      <dgm:spPr/>
      <dgm:t>
        <a:bodyPr/>
        <a:lstStyle/>
        <a:p>
          <a:endParaRPr lang="en-US"/>
        </a:p>
      </dgm:t>
    </dgm:pt>
    <dgm:pt modelId="{55DCB30F-0133-49F0-9224-D9205E6E19C8}" type="pres">
      <dgm:prSet presAssocID="{D8C8DE89-D602-414C-A69A-A97A930378A7}" presName="Name9" presStyleLbl="parChTrans1D2" presStyleIdx="2" presStyleCnt="6"/>
      <dgm:spPr/>
      <dgm:t>
        <a:bodyPr/>
        <a:lstStyle/>
        <a:p>
          <a:endParaRPr lang="en-US"/>
        </a:p>
      </dgm:t>
    </dgm:pt>
    <dgm:pt modelId="{927A44D5-825C-43FA-85B8-67C91C864D30}" type="pres">
      <dgm:prSet presAssocID="{D8C8DE89-D602-414C-A69A-A97A930378A7}" presName="connTx" presStyleLbl="parChTrans1D2" presStyleIdx="2" presStyleCnt="6"/>
      <dgm:spPr/>
      <dgm:t>
        <a:bodyPr/>
        <a:lstStyle/>
        <a:p>
          <a:endParaRPr lang="en-US"/>
        </a:p>
      </dgm:t>
    </dgm:pt>
    <dgm:pt modelId="{774F5BBE-387D-491B-BD83-E82F878049D3}" type="pres">
      <dgm:prSet presAssocID="{2E474420-5126-49E9-B6E0-D3DD51FAD7CF}" presName="node" presStyleLbl="node1" presStyleIdx="2" presStyleCnt="6" custScaleX="225111" custRadScaleRad="153413" custRadScaleInc="-32256">
        <dgm:presLayoutVars>
          <dgm:bulletEnabled val="1"/>
        </dgm:presLayoutVars>
      </dgm:prSet>
      <dgm:spPr/>
      <dgm:t>
        <a:bodyPr/>
        <a:lstStyle/>
        <a:p>
          <a:endParaRPr lang="en-US"/>
        </a:p>
      </dgm:t>
    </dgm:pt>
    <dgm:pt modelId="{E70C46BC-A6A0-4A41-A238-22B4F17EF814}" type="pres">
      <dgm:prSet presAssocID="{73BF946C-9727-4A0B-A088-57749ADAFB05}" presName="Name9" presStyleLbl="parChTrans1D2" presStyleIdx="3" presStyleCnt="6"/>
      <dgm:spPr/>
      <dgm:t>
        <a:bodyPr/>
        <a:lstStyle/>
        <a:p>
          <a:endParaRPr lang="en-US"/>
        </a:p>
      </dgm:t>
    </dgm:pt>
    <dgm:pt modelId="{8CC08FF1-E2F8-4A91-857A-E35630864F33}" type="pres">
      <dgm:prSet presAssocID="{73BF946C-9727-4A0B-A088-57749ADAFB05}" presName="connTx" presStyleLbl="parChTrans1D2" presStyleIdx="3" presStyleCnt="6"/>
      <dgm:spPr/>
      <dgm:t>
        <a:bodyPr/>
        <a:lstStyle/>
        <a:p>
          <a:endParaRPr lang="en-US"/>
        </a:p>
      </dgm:t>
    </dgm:pt>
    <dgm:pt modelId="{146F816F-3D3C-44B6-87A3-D2277111FCEA}" type="pres">
      <dgm:prSet presAssocID="{1FAEF7AF-18B9-46AA-99CD-E11B43D32EBC}" presName="node" presStyleLbl="node1" presStyleIdx="3" presStyleCnt="6" custScaleX="116597" custScaleY="138737" custRadScaleRad="143097" custRadScaleInc="13150">
        <dgm:presLayoutVars>
          <dgm:bulletEnabled val="1"/>
        </dgm:presLayoutVars>
      </dgm:prSet>
      <dgm:spPr/>
      <dgm:t>
        <a:bodyPr/>
        <a:lstStyle/>
        <a:p>
          <a:endParaRPr lang="en-US"/>
        </a:p>
      </dgm:t>
    </dgm:pt>
    <dgm:pt modelId="{61217631-653C-4CED-BB7C-C6B888898EB6}" type="pres">
      <dgm:prSet presAssocID="{1FF18207-8724-48A5-A4BD-6943DB04AFFB}" presName="Name9" presStyleLbl="parChTrans1D2" presStyleIdx="4" presStyleCnt="6"/>
      <dgm:spPr/>
      <dgm:t>
        <a:bodyPr/>
        <a:lstStyle/>
        <a:p>
          <a:endParaRPr lang="en-US"/>
        </a:p>
      </dgm:t>
    </dgm:pt>
    <dgm:pt modelId="{0467B1A0-521C-44F1-A1ED-BCC8FAA27E4D}" type="pres">
      <dgm:prSet presAssocID="{1FF18207-8724-48A5-A4BD-6943DB04AFFB}" presName="connTx" presStyleLbl="parChTrans1D2" presStyleIdx="4" presStyleCnt="6"/>
      <dgm:spPr/>
      <dgm:t>
        <a:bodyPr/>
        <a:lstStyle/>
        <a:p>
          <a:endParaRPr lang="en-US"/>
        </a:p>
      </dgm:t>
    </dgm:pt>
    <dgm:pt modelId="{CDE5C0F5-DE1E-437A-960F-D0622DBF718F}" type="pres">
      <dgm:prSet presAssocID="{8F6D9418-DCD5-4E4C-A47C-0397657A005D}" presName="node" presStyleLbl="node1" presStyleIdx="4" presStyleCnt="6" custScaleX="135490" custRadScaleRad="148266" custRadScaleInc="-10075">
        <dgm:presLayoutVars>
          <dgm:bulletEnabled val="1"/>
        </dgm:presLayoutVars>
      </dgm:prSet>
      <dgm:spPr/>
      <dgm:t>
        <a:bodyPr/>
        <a:lstStyle/>
        <a:p>
          <a:endParaRPr lang="en-US"/>
        </a:p>
      </dgm:t>
    </dgm:pt>
    <dgm:pt modelId="{7D8A3284-AB68-4D5F-ADD6-FCC730A8B952}" type="pres">
      <dgm:prSet presAssocID="{6A89DE56-A449-44C7-B15A-C5C0D28B035A}" presName="Name9" presStyleLbl="parChTrans1D2" presStyleIdx="5" presStyleCnt="6"/>
      <dgm:spPr/>
      <dgm:t>
        <a:bodyPr/>
        <a:lstStyle/>
        <a:p>
          <a:endParaRPr lang="en-US"/>
        </a:p>
      </dgm:t>
    </dgm:pt>
    <dgm:pt modelId="{8109052B-77DB-4FF0-8B9D-F2BCF83D93C6}" type="pres">
      <dgm:prSet presAssocID="{6A89DE56-A449-44C7-B15A-C5C0D28B035A}" presName="connTx" presStyleLbl="parChTrans1D2" presStyleIdx="5" presStyleCnt="6"/>
      <dgm:spPr/>
      <dgm:t>
        <a:bodyPr/>
        <a:lstStyle/>
        <a:p>
          <a:endParaRPr lang="en-US"/>
        </a:p>
      </dgm:t>
    </dgm:pt>
    <dgm:pt modelId="{587D0837-CE9E-48F7-AEC9-F21870E64EB6}" type="pres">
      <dgm:prSet presAssocID="{88F6597B-B22D-4F44-9C91-162AF7814D44}" presName="node" presStyleLbl="node1" presStyleIdx="5" presStyleCnt="6" custScaleX="168939" custScaleY="155968" custRadScaleRad="148910" custRadScaleInc="-8590">
        <dgm:presLayoutVars>
          <dgm:bulletEnabled val="1"/>
        </dgm:presLayoutVars>
      </dgm:prSet>
      <dgm:spPr/>
      <dgm:t>
        <a:bodyPr/>
        <a:lstStyle/>
        <a:p>
          <a:endParaRPr lang="en-US"/>
        </a:p>
      </dgm:t>
    </dgm:pt>
  </dgm:ptLst>
  <dgm:cxnLst>
    <dgm:cxn modelId="{A1D97FF5-9001-4E54-8E90-7A4010FECAB4}" type="presOf" srcId="{F226BE0C-6BC2-4090-85D0-4CD3D00D6DEB}" destId="{009DACB5-030D-4027-ABD5-C2491DC0D9B5}" srcOrd="0" destOrd="0" presId="urn:microsoft.com/office/officeart/2005/8/layout/radial1"/>
    <dgm:cxn modelId="{5045FCE1-DC9B-42B2-875B-B054DEBEFCCF}" srcId="{8DAB97E6-9510-4D27-8C98-2ED5268D0916}" destId="{2395FDBD-3466-49DA-B91E-6506193C15C2}" srcOrd="0" destOrd="0" parTransId="{A80974F6-DEBB-4C53-8F71-516BA5216FE5}" sibTransId="{0800E1D3-426E-451F-ADF3-66B030583E82}"/>
    <dgm:cxn modelId="{4DBAC1F3-53FA-4774-94C9-1F7D7E839620}" type="presOf" srcId="{1FAEF7AF-18B9-46AA-99CD-E11B43D32EBC}" destId="{146F816F-3D3C-44B6-87A3-D2277111FCEA}" srcOrd="0" destOrd="0" presId="urn:microsoft.com/office/officeart/2005/8/layout/radial1"/>
    <dgm:cxn modelId="{A00778F3-7020-43DF-8F58-5D3188D4136F}" type="presOf" srcId="{24C15B9A-414C-4C23-AD4E-B26F064E139F}" destId="{37DE3187-DB4A-4AEF-8FD2-7A8778F300DA}" srcOrd="1" destOrd="0" presId="urn:microsoft.com/office/officeart/2005/8/layout/radial1"/>
    <dgm:cxn modelId="{98628D1D-B787-4AF9-A06A-88710760C158}" srcId="{F226BE0C-6BC2-4090-85D0-4CD3D00D6DEB}" destId="{8DAB97E6-9510-4D27-8C98-2ED5268D0916}" srcOrd="0" destOrd="0" parTransId="{DEEFC9EC-9D6F-442E-8F92-00DF6E81971A}" sibTransId="{06EDCADB-82C8-4343-A286-87E489CC523D}"/>
    <dgm:cxn modelId="{B2448C05-2909-40A5-BB7B-955FB7E7F94A}" type="presOf" srcId="{73BF946C-9727-4A0B-A088-57749ADAFB05}" destId="{8CC08FF1-E2F8-4A91-857A-E35630864F33}" srcOrd="1" destOrd="0" presId="urn:microsoft.com/office/officeart/2005/8/layout/radial1"/>
    <dgm:cxn modelId="{0BB12251-8DD9-418D-AB98-5ED56F4DF2FA}" type="presOf" srcId="{2E474420-5126-49E9-B6E0-D3DD51FAD7CF}" destId="{774F5BBE-387D-491B-BD83-E82F878049D3}" srcOrd="0" destOrd="0" presId="urn:microsoft.com/office/officeart/2005/8/layout/radial1"/>
    <dgm:cxn modelId="{C10C6427-09AE-4FA3-9AE0-116B746A771F}" type="presOf" srcId="{A80974F6-DEBB-4C53-8F71-516BA5216FE5}" destId="{9CA4A41A-293F-41DE-B98A-3599E4078CEA}" srcOrd="0" destOrd="0" presId="urn:microsoft.com/office/officeart/2005/8/layout/radial1"/>
    <dgm:cxn modelId="{2AD50238-4E4B-4413-840B-4CC19AAB6244}" srcId="{F226BE0C-6BC2-4090-85D0-4CD3D00D6DEB}" destId="{4572BD19-0951-4264-9A8A-DD2284DE7121}" srcOrd="1" destOrd="0" parTransId="{1CB8CFCD-BAF2-4A61-8210-CF04FD192BA7}" sibTransId="{39B57954-F68F-47B5-B149-E78F575E0B68}"/>
    <dgm:cxn modelId="{56ED4DF5-C160-4266-BBA0-534C7319E78B}" srcId="{8DAB97E6-9510-4D27-8C98-2ED5268D0916}" destId="{8F6D9418-DCD5-4E4C-A47C-0397657A005D}" srcOrd="4" destOrd="0" parTransId="{1FF18207-8724-48A5-A4BD-6943DB04AFFB}" sibTransId="{7A167823-F9D3-4C64-B3EC-AFE8DFFD6F79}"/>
    <dgm:cxn modelId="{C12F9E03-8E58-4F3F-81B7-44B6B3C70B08}" type="presOf" srcId="{8F6D9418-DCD5-4E4C-A47C-0397657A005D}" destId="{CDE5C0F5-DE1E-437A-960F-D0622DBF718F}" srcOrd="0" destOrd="0" presId="urn:microsoft.com/office/officeart/2005/8/layout/radial1"/>
    <dgm:cxn modelId="{568311A5-1540-4024-AEBC-F517A5C2FA7B}" type="presOf" srcId="{D8C8DE89-D602-414C-A69A-A97A930378A7}" destId="{927A44D5-825C-43FA-85B8-67C91C864D30}" srcOrd="1" destOrd="0" presId="urn:microsoft.com/office/officeart/2005/8/layout/radial1"/>
    <dgm:cxn modelId="{74615F06-6195-4C84-AB1F-A62F443DDD7E}" type="presOf" srcId="{73BF946C-9727-4A0B-A088-57749ADAFB05}" destId="{E70C46BC-A6A0-4A41-A238-22B4F17EF814}" srcOrd="0" destOrd="0" presId="urn:microsoft.com/office/officeart/2005/8/layout/radial1"/>
    <dgm:cxn modelId="{8E997D65-BF79-4693-9698-1E9ECE2D6C72}" srcId="{8DAB97E6-9510-4D27-8C98-2ED5268D0916}" destId="{2E474420-5126-49E9-B6E0-D3DD51FAD7CF}" srcOrd="2" destOrd="0" parTransId="{D8C8DE89-D602-414C-A69A-A97A930378A7}" sibTransId="{58D5FF11-248D-46DA-9AFD-B9EBC0E00479}"/>
    <dgm:cxn modelId="{4AF6F9D1-46DA-40CA-ACEA-8981299D664D}" type="presOf" srcId="{1FF18207-8724-48A5-A4BD-6943DB04AFFB}" destId="{61217631-653C-4CED-BB7C-C6B888898EB6}" srcOrd="0" destOrd="0" presId="urn:microsoft.com/office/officeart/2005/8/layout/radial1"/>
    <dgm:cxn modelId="{29C26038-2D88-40BA-B160-46C535F096C5}" srcId="{8DAB97E6-9510-4D27-8C98-2ED5268D0916}" destId="{FB36BC40-EEB5-4C19-A7AE-5041E330E978}" srcOrd="1" destOrd="0" parTransId="{24C15B9A-414C-4C23-AD4E-B26F064E139F}" sibTransId="{BA0B6B05-F699-476E-8EFB-33ECE8CA2C46}"/>
    <dgm:cxn modelId="{EBDCEC1E-6693-4CA7-AFCC-B047D9D2336D}" type="presOf" srcId="{A80974F6-DEBB-4C53-8F71-516BA5216FE5}" destId="{E745ACAC-505D-4285-9ABD-BE4C69E0228A}" srcOrd="1" destOrd="0" presId="urn:microsoft.com/office/officeart/2005/8/layout/radial1"/>
    <dgm:cxn modelId="{E563F1AD-9D28-47D1-99F9-38309F7C4CE4}" type="presOf" srcId="{8DAB97E6-9510-4D27-8C98-2ED5268D0916}" destId="{01C12819-910E-450D-8118-03A230D7165E}" srcOrd="0" destOrd="0" presId="urn:microsoft.com/office/officeart/2005/8/layout/radial1"/>
    <dgm:cxn modelId="{0F118BFB-F91A-47CF-8872-A8209D09D701}" type="presOf" srcId="{24C15B9A-414C-4C23-AD4E-B26F064E139F}" destId="{215C8436-32D5-41D5-A19F-DF39BC70FB05}" srcOrd="0" destOrd="0" presId="urn:microsoft.com/office/officeart/2005/8/layout/radial1"/>
    <dgm:cxn modelId="{CC2BB49D-9713-463A-B2A2-B146EEF42107}" type="presOf" srcId="{6A89DE56-A449-44C7-B15A-C5C0D28B035A}" destId="{8109052B-77DB-4FF0-8B9D-F2BCF83D93C6}" srcOrd="1" destOrd="0" presId="urn:microsoft.com/office/officeart/2005/8/layout/radial1"/>
    <dgm:cxn modelId="{8D1CEE57-2F86-429F-9ABC-A59D2159B2EB}" type="presOf" srcId="{D8C8DE89-D602-414C-A69A-A97A930378A7}" destId="{55DCB30F-0133-49F0-9224-D9205E6E19C8}" srcOrd="0" destOrd="0" presId="urn:microsoft.com/office/officeart/2005/8/layout/radial1"/>
    <dgm:cxn modelId="{2556AB60-664D-48F1-8201-0FA8C9912E1B}" type="presOf" srcId="{FB36BC40-EEB5-4C19-A7AE-5041E330E978}" destId="{963C10B5-492C-43FB-B14F-67E556AB5C0A}" srcOrd="0" destOrd="0" presId="urn:microsoft.com/office/officeart/2005/8/layout/radial1"/>
    <dgm:cxn modelId="{F85ECC7A-DFF4-4AEA-B36E-C1C4D33C0C6D}" srcId="{8DAB97E6-9510-4D27-8C98-2ED5268D0916}" destId="{88F6597B-B22D-4F44-9C91-162AF7814D44}" srcOrd="5" destOrd="0" parTransId="{6A89DE56-A449-44C7-B15A-C5C0D28B035A}" sibTransId="{36CF8295-1CEE-4B5B-B005-A2F998C29532}"/>
    <dgm:cxn modelId="{032C3E90-1330-4BDD-AA40-B8872E50FB5D}" type="presOf" srcId="{6A89DE56-A449-44C7-B15A-C5C0D28B035A}" destId="{7D8A3284-AB68-4D5F-ADD6-FCC730A8B952}" srcOrd="0" destOrd="0" presId="urn:microsoft.com/office/officeart/2005/8/layout/radial1"/>
    <dgm:cxn modelId="{18137268-5FC3-433F-B09B-A493B9E18C4F}" type="presOf" srcId="{2395FDBD-3466-49DA-B91E-6506193C15C2}" destId="{4A1ED971-64CD-4F50-8CCF-E0AAA3A3D0EB}" srcOrd="0" destOrd="0" presId="urn:microsoft.com/office/officeart/2005/8/layout/radial1"/>
    <dgm:cxn modelId="{4E29AE94-F467-49F8-B982-C75BEEFB4C0C}" type="presOf" srcId="{88F6597B-B22D-4F44-9C91-162AF7814D44}" destId="{587D0837-CE9E-48F7-AEC9-F21870E64EB6}" srcOrd="0" destOrd="0" presId="urn:microsoft.com/office/officeart/2005/8/layout/radial1"/>
    <dgm:cxn modelId="{00DBDEE7-6FA4-47D1-AD29-375C1B4D531D}" type="presOf" srcId="{1FF18207-8724-48A5-A4BD-6943DB04AFFB}" destId="{0467B1A0-521C-44F1-A1ED-BCC8FAA27E4D}" srcOrd="1" destOrd="0" presId="urn:microsoft.com/office/officeart/2005/8/layout/radial1"/>
    <dgm:cxn modelId="{78F8A68A-D086-405D-A05B-E56ED80085BD}" srcId="{8DAB97E6-9510-4D27-8C98-2ED5268D0916}" destId="{1FAEF7AF-18B9-46AA-99CD-E11B43D32EBC}" srcOrd="3" destOrd="0" parTransId="{73BF946C-9727-4A0B-A088-57749ADAFB05}" sibTransId="{DE816B4E-ACDE-4E98-9B82-030BB328DA8A}"/>
    <dgm:cxn modelId="{3913E780-4F63-4D9B-A081-DAE07104CE12}" type="presParOf" srcId="{009DACB5-030D-4027-ABD5-C2491DC0D9B5}" destId="{01C12819-910E-450D-8118-03A230D7165E}" srcOrd="0" destOrd="0" presId="urn:microsoft.com/office/officeart/2005/8/layout/radial1"/>
    <dgm:cxn modelId="{2E794546-7FD3-4453-A2A0-7FBC9E2393DF}" type="presParOf" srcId="{009DACB5-030D-4027-ABD5-C2491DC0D9B5}" destId="{9CA4A41A-293F-41DE-B98A-3599E4078CEA}" srcOrd="1" destOrd="0" presId="urn:microsoft.com/office/officeart/2005/8/layout/radial1"/>
    <dgm:cxn modelId="{FB843D93-D6BD-4F95-B52C-3742544D1221}" type="presParOf" srcId="{9CA4A41A-293F-41DE-B98A-3599E4078CEA}" destId="{E745ACAC-505D-4285-9ABD-BE4C69E0228A}" srcOrd="0" destOrd="0" presId="urn:microsoft.com/office/officeart/2005/8/layout/radial1"/>
    <dgm:cxn modelId="{A6EB762A-CC51-4149-B35C-70CADEAF1C30}" type="presParOf" srcId="{009DACB5-030D-4027-ABD5-C2491DC0D9B5}" destId="{4A1ED971-64CD-4F50-8CCF-E0AAA3A3D0EB}" srcOrd="2" destOrd="0" presId="urn:microsoft.com/office/officeart/2005/8/layout/radial1"/>
    <dgm:cxn modelId="{7465C86A-C4D3-48E5-8540-FF41EAE639FD}" type="presParOf" srcId="{009DACB5-030D-4027-ABD5-C2491DC0D9B5}" destId="{215C8436-32D5-41D5-A19F-DF39BC70FB05}" srcOrd="3" destOrd="0" presId="urn:microsoft.com/office/officeart/2005/8/layout/radial1"/>
    <dgm:cxn modelId="{ED7A2361-6FD6-44C8-905F-A322F19E3E9F}" type="presParOf" srcId="{215C8436-32D5-41D5-A19F-DF39BC70FB05}" destId="{37DE3187-DB4A-4AEF-8FD2-7A8778F300DA}" srcOrd="0" destOrd="0" presId="urn:microsoft.com/office/officeart/2005/8/layout/radial1"/>
    <dgm:cxn modelId="{F708AD03-313F-4702-BCE8-5DD897AD885E}" type="presParOf" srcId="{009DACB5-030D-4027-ABD5-C2491DC0D9B5}" destId="{963C10B5-492C-43FB-B14F-67E556AB5C0A}" srcOrd="4" destOrd="0" presId="urn:microsoft.com/office/officeart/2005/8/layout/radial1"/>
    <dgm:cxn modelId="{D8C084AD-EA4E-49D6-98C3-DE96FF6D4A54}" type="presParOf" srcId="{009DACB5-030D-4027-ABD5-C2491DC0D9B5}" destId="{55DCB30F-0133-49F0-9224-D9205E6E19C8}" srcOrd="5" destOrd="0" presId="urn:microsoft.com/office/officeart/2005/8/layout/radial1"/>
    <dgm:cxn modelId="{267D89B9-99CF-4CC1-AA80-C2AF16CC3D1B}" type="presParOf" srcId="{55DCB30F-0133-49F0-9224-D9205E6E19C8}" destId="{927A44D5-825C-43FA-85B8-67C91C864D30}" srcOrd="0" destOrd="0" presId="urn:microsoft.com/office/officeart/2005/8/layout/radial1"/>
    <dgm:cxn modelId="{7DDD8629-9E2C-4B20-9730-B94D206924A8}" type="presParOf" srcId="{009DACB5-030D-4027-ABD5-C2491DC0D9B5}" destId="{774F5BBE-387D-491B-BD83-E82F878049D3}" srcOrd="6" destOrd="0" presId="urn:microsoft.com/office/officeart/2005/8/layout/radial1"/>
    <dgm:cxn modelId="{775C4C0B-21E5-4432-BB9D-9F11DC363384}" type="presParOf" srcId="{009DACB5-030D-4027-ABD5-C2491DC0D9B5}" destId="{E70C46BC-A6A0-4A41-A238-22B4F17EF814}" srcOrd="7" destOrd="0" presId="urn:microsoft.com/office/officeart/2005/8/layout/radial1"/>
    <dgm:cxn modelId="{AD55C19A-85BD-45C1-B677-8CF153E7372E}" type="presParOf" srcId="{E70C46BC-A6A0-4A41-A238-22B4F17EF814}" destId="{8CC08FF1-E2F8-4A91-857A-E35630864F33}" srcOrd="0" destOrd="0" presId="urn:microsoft.com/office/officeart/2005/8/layout/radial1"/>
    <dgm:cxn modelId="{DF428AC4-3492-42AB-B32D-6BF362D145FF}" type="presParOf" srcId="{009DACB5-030D-4027-ABD5-C2491DC0D9B5}" destId="{146F816F-3D3C-44B6-87A3-D2277111FCEA}" srcOrd="8" destOrd="0" presId="urn:microsoft.com/office/officeart/2005/8/layout/radial1"/>
    <dgm:cxn modelId="{258EDB3F-1B96-4B6E-B593-EFA3CB0962C4}" type="presParOf" srcId="{009DACB5-030D-4027-ABD5-C2491DC0D9B5}" destId="{61217631-653C-4CED-BB7C-C6B888898EB6}" srcOrd="9" destOrd="0" presId="urn:microsoft.com/office/officeart/2005/8/layout/radial1"/>
    <dgm:cxn modelId="{3D6CF347-6153-4CF3-8768-B56A38F87F12}" type="presParOf" srcId="{61217631-653C-4CED-BB7C-C6B888898EB6}" destId="{0467B1A0-521C-44F1-A1ED-BCC8FAA27E4D}" srcOrd="0" destOrd="0" presId="urn:microsoft.com/office/officeart/2005/8/layout/radial1"/>
    <dgm:cxn modelId="{81F5ED22-E223-4A89-A850-BED7627D8947}" type="presParOf" srcId="{009DACB5-030D-4027-ABD5-C2491DC0D9B5}" destId="{CDE5C0F5-DE1E-437A-960F-D0622DBF718F}" srcOrd="10" destOrd="0" presId="urn:microsoft.com/office/officeart/2005/8/layout/radial1"/>
    <dgm:cxn modelId="{A53FF4C7-44E8-48B2-A207-8E9E67B89BA3}" type="presParOf" srcId="{009DACB5-030D-4027-ABD5-C2491DC0D9B5}" destId="{7D8A3284-AB68-4D5F-ADD6-FCC730A8B952}" srcOrd="11" destOrd="0" presId="urn:microsoft.com/office/officeart/2005/8/layout/radial1"/>
    <dgm:cxn modelId="{8BF633C4-AA45-45D4-A5DB-E3324ED047A3}" type="presParOf" srcId="{7D8A3284-AB68-4D5F-ADD6-FCC730A8B952}" destId="{8109052B-77DB-4FF0-8B9D-F2BCF83D93C6}" srcOrd="0" destOrd="0" presId="urn:microsoft.com/office/officeart/2005/8/layout/radial1"/>
    <dgm:cxn modelId="{BEC957E5-397E-4EE1-8CB8-D226197E020C}" type="presParOf" srcId="{009DACB5-030D-4027-ABD5-C2491DC0D9B5}" destId="{587D0837-CE9E-48F7-AEC9-F21870E64EB6}" srcOrd="12"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F226BE0C-6BC2-4090-85D0-4CD3D00D6DEB}"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en-US"/>
        </a:p>
      </dgm:t>
    </dgm:pt>
    <dgm:pt modelId="{2E474420-5126-49E9-B6E0-D3DD51FAD7CF}">
      <dgm:prSet phldrT="[Text]" custT="1"/>
      <dgm:spPr>
        <a:solidFill>
          <a:schemeClr val="accent4">
            <a:lumMod val="60000"/>
            <a:lumOff val="40000"/>
          </a:schemeClr>
        </a:solidFill>
        <a:scene3d>
          <a:camera prst="perspectiveContrastingRightFacing"/>
          <a:lightRig rig="threePt" dir="t"/>
        </a:scene3d>
        <a:sp3d>
          <a:bevelT/>
        </a:sp3d>
      </dgm:spPr>
      <dgm:t>
        <a:bodyPr/>
        <a:lstStyle/>
        <a:p>
          <a:r>
            <a:rPr kumimoji="0" lang="ar-LB"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توقيع لبنان على العهد الدولي الخاص بالحقوق المدنية والسياسية</a:t>
          </a:r>
        </a:p>
        <a:p>
          <a:endParaRPr lang="en-US" sz="2600" b="1" dirty="0"/>
        </a:p>
      </dgm:t>
    </dgm:pt>
    <dgm:pt modelId="{D8C8DE89-D602-414C-A69A-A97A930378A7}" type="parTrans" cxnId="{8E997D65-BF79-4693-9698-1E9ECE2D6C72}">
      <dgm:prSet/>
      <dgm:spPr/>
      <dgm:t>
        <a:bodyPr/>
        <a:lstStyle/>
        <a:p>
          <a:endParaRPr lang="en-US" dirty="0"/>
        </a:p>
      </dgm:t>
    </dgm:pt>
    <dgm:pt modelId="{58D5FF11-248D-46DA-9AFD-B9EBC0E00479}" type="sibTrans" cxnId="{8E997D65-BF79-4693-9698-1E9ECE2D6C72}">
      <dgm:prSet/>
      <dgm:spPr/>
      <dgm:t>
        <a:bodyPr/>
        <a:lstStyle/>
        <a:p>
          <a:endParaRPr lang="en-US"/>
        </a:p>
      </dgm:t>
    </dgm:pt>
    <dgm:pt modelId="{1FAEF7AF-18B9-46AA-99CD-E11B43D32EBC}">
      <dgm:prSet phldrT="[Text]" custT="1"/>
      <dgm:spPr>
        <a:solidFill>
          <a:schemeClr val="tx2">
            <a:lumMod val="40000"/>
            <a:lumOff val="60000"/>
          </a:schemeClr>
        </a:solidFill>
        <a:scene3d>
          <a:camera prst="perspectiveContrastingRightFacing"/>
          <a:lightRig rig="threePt" dir="t"/>
        </a:scene3d>
        <a:sp3d>
          <a:bevelT/>
        </a:sp3d>
      </dgm:spPr>
      <dgm:t>
        <a:bodyPr/>
        <a:lstStyle/>
        <a:p>
          <a:r>
            <a:rPr kumimoji="0" lang="ar-LB"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توقيع لبنان على اتفاقية </a:t>
          </a:r>
          <a:r>
            <a:rPr kumimoji="0" lang="ar-LB" sz="2000" b="1" i="0" u="none" strike="noStrike" cap="none" normalizeH="0" baseline="0" dirty="0" err="1" smtClean="0">
              <a:ln>
                <a:noFill/>
              </a:ln>
              <a:solidFill>
                <a:schemeClr val="tx1"/>
              </a:solidFill>
              <a:effectLst/>
              <a:latin typeface="Simplified Arabic" pitchFamily="18" charset="-78"/>
              <a:ea typeface="Times New Roman" pitchFamily="18" charset="0"/>
              <a:cs typeface="Simplified Arabic" pitchFamily="18" charset="-78"/>
            </a:rPr>
            <a:t>السيداو</a:t>
          </a:r>
          <a:r>
            <a:rPr kumimoji="0" lang="ar-LB"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عام 1996</a:t>
          </a:r>
          <a:endParaRPr lang="en-US" sz="2000" b="1" dirty="0"/>
        </a:p>
      </dgm:t>
    </dgm:pt>
    <dgm:pt modelId="{73BF946C-9727-4A0B-A088-57749ADAFB05}" type="parTrans" cxnId="{78F8A68A-D086-405D-A05B-E56ED80085BD}">
      <dgm:prSet/>
      <dgm:spPr/>
      <dgm:t>
        <a:bodyPr/>
        <a:lstStyle/>
        <a:p>
          <a:endParaRPr lang="en-US" dirty="0"/>
        </a:p>
      </dgm:t>
    </dgm:pt>
    <dgm:pt modelId="{DE816B4E-ACDE-4E98-9B82-030BB328DA8A}" type="sibTrans" cxnId="{78F8A68A-D086-405D-A05B-E56ED80085BD}">
      <dgm:prSet/>
      <dgm:spPr/>
      <dgm:t>
        <a:bodyPr/>
        <a:lstStyle/>
        <a:p>
          <a:endParaRPr lang="en-US"/>
        </a:p>
      </dgm:t>
    </dgm:pt>
    <dgm:pt modelId="{8DAB97E6-9510-4D27-8C98-2ED5268D0916}">
      <dgm:prSet phldrT="[Text]" custT="1"/>
      <dgm:spPr>
        <a:solidFill>
          <a:schemeClr val="tx2">
            <a:lumMod val="40000"/>
            <a:lumOff val="60000"/>
          </a:schemeClr>
        </a:solidFill>
        <a:ln w="76200">
          <a:solidFill>
            <a:schemeClr val="bg2">
              <a:lumMod val="10000"/>
            </a:schemeClr>
          </a:solidFill>
        </a:ln>
        <a:scene3d>
          <a:camera prst="orthographicFront"/>
          <a:lightRig rig="threePt" dir="t"/>
        </a:scene3d>
        <a:sp3d>
          <a:bevelT prst="angle"/>
        </a:sp3d>
      </dgm:spPr>
      <dgm:t>
        <a:bodyPr/>
        <a:lstStyle/>
        <a:p>
          <a:r>
            <a:rPr lang="ar-LB" sz="2500" b="1" dirty="0" smtClean="0">
              <a:solidFill>
                <a:schemeClr val="tx1"/>
              </a:solidFill>
            </a:rPr>
            <a:t>في الأسباب الموجبة </a:t>
          </a:r>
          <a:endParaRPr lang="en-US" sz="3200" dirty="0">
            <a:solidFill>
              <a:schemeClr val="tx1"/>
            </a:solidFill>
          </a:endParaRPr>
        </a:p>
      </dgm:t>
    </dgm:pt>
    <dgm:pt modelId="{06EDCADB-82C8-4343-A286-87E489CC523D}" type="sibTrans" cxnId="{98628D1D-B787-4AF9-A06A-88710760C158}">
      <dgm:prSet/>
      <dgm:spPr/>
      <dgm:t>
        <a:bodyPr/>
        <a:lstStyle/>
        <a:p>
          <a:endParaRPr lang="en-US"/>
        </a:p>
      </dgm:t>
    </dgm:pt>
    <dgm:pt modelId="{DEEFC9EC-9D6F-442E-8F92-00DF6E81971A}" type="parTrans" cxnId="{98628D1D-B787-4AF9-A06A-88710760C158}">
      <dgm:prSet/>
      <dgm:spPr/>
      <dgm:t>
        <a:bodyPr/>
        <a:lstStyle/>
        <a:p>
          <a:endParaRPr lang="en-US"/>
        </a:p>
      </dgm:t>
    </dgm:pt>
    <dgm:pt modelId="{4572BD19-0951-4264-9A8A-DD2284DE7121}">
      <dgm:prSet phldrT="[Text]" phldr="1" custRadScaleRad="95956" custRadScaleInc="4703"/>
      <dgm:spPr/>
      <dgm:t>
        <a:bodyPr/>
        <a:lstStyle/>
        <a:p>
          <a:endParaRPr lang="en-US" dirty="0"/>
        </a:p>
      </dgm:t>
    </dgm:pt>
    <dgm:pt modelId="{1CB8CFCD-BAF2-4A61-8210-CF04FD192BA7}" type="parTrans" cxnId="{2AD50238-4E4B-4413-840B-4CC19AAB6244}">
      <dgm:prSet/>
      <dgm:spPr/>
      <dgm:t>
        <a:bodyPr/>
        <a:lstStyle/>
        <a:p>
          <a:endParaRPr lang="en-US"/>
        </a:p>
      </dgm:t>
    </dgm:pt>
    <dgm:pt modelId="{39B57954-F68F-47B5-B149-E78F575E0B68}" type="sibTrans" cxnId="{2AD50238-4E4B-4413-840B-4CC19AAB6244}">
      <dgm:prSet/>
      <dgm:spPr/>
      <dgm:t>
        <a:bodyPr/>
        <a:lstStyle/>
        <a:p>
          <a:endParaRPr lang="en-US"/>
        </a:p>
      </dgm:t>
    </dgm:pt>
    <dgm:pt modelId="{FB36BC40-EEB5-4C19-A7AE-5041E330E978}">
      <dgm:prSet phldrT="[Text]" custT="1"/>
      <dgm:spPr>
        <a:solidFill>
          <a:schemeClr val="accent2">
            <a:lumMod val="60000"/>
            <a:lumOff val="40000"/>
          </a:schemeClr>
        </a:solidFill>
        <a:scene3d>
          <a:camera prst="perspectiveHeroicExtremeLeftFacing"/>
          <a:lightRig rig="threePt" dir="t"/>
        </a:scene3d>
        <a:sp3d>
          <a:bevelT/>
        </a:sp3d>
      </dgm:spPr>
      <dgm:t>
        <a:bodyPr/>
        <a:lstStyle/>
        <a:p>
          <a:r>
            <a:rPr lang="ar-LB" sz="2000" b="1" dirty="0" smtClean="0">
              <a:solidFill>
                <a:schemeClr val="tx1"/>
              </a:solidFill>
            </a:rPr>
            <a:t>لبنان مؤسس وعامل في منظمة الأمم المتحدة وملتزم بمواثيقها</a:t>
          </a:r>
          <a:endParaRPr lang="en-US" sz="2800" b="1" dirty="0">
            <a:solidFill>
              <a:schemeClr val="tx1"/>
            </a:solidFill>
          </a:endParaRPr>
        </a:p>
      </dgm:t>
    </dgm:pt>
    <dgm:pt modelId="{BA0B6B05-F699-476E-8EFB-33ECE8CA2C46}" type="sibTrans" cxnId="{29C26038-2D88-40BA-B160-46C535F096C5}">
      <dgm:prSet/>
      <dgm:spPr/>
      <dgm:t>
        <a:bodyPr/>
        <a:lstStyle/>
        <a:p>
          <a:endParaRPr lang="en-US"/>
        </a:p>
      </dgm:t>
    </dgm:pt>
    <dgm:pt modelId="{24C15B9A-414C-4C23-AD4E-B26F064E139F}" type="parTrans" cxnId="{29C26038-2D88-40BA-B160-46C535F096C5}">
      <dgm:prSet/>
      <dgm:spPr/>
      <dgm:t>
        <a:bodyPr/>
        <a:lstStyle/>
        <a:p>
          <a:endParaRPr lang="en-US" dirty="0"/>
        </a:p>
      </dgm:t>
    </dgm:pt>
    <dgm:pt modelId="{8F6D9418-DCD5-4E4C-A47C-0397657A005D}">
      <dgm:prSet custT="1"/>
      <dgm:spPr>
        <a:solidFill>
          <a:schemeClr val="accent5">
            <a:lumMod val="60000"/>
            <a:lumOff val="40000"/>
          </a:schemeClr>
        </a:solidFill>
        <a:scene3d>
          <a:camera prst="perspectiveContrastingRightFacing"/>
          <a:lightRig rig="threePt" dir="t"/>
        </a:scene3d>
        <a:sp3d>
          <a:bevelT/>
        </a:sp3d>
      </dgm:spPr>
      <dgm:t>
        <a:bodyPr/>
        <a:lstStyle/>
        <a:p>
          <a:r>
            <a:rPr lang="ar-LB" sz="2000" b="1" dirty="0" smtClean="0">
              <a:solidFill>
                <a:schemeClr val="tx1"/>
              </a:solidFill>
            </a:rPr>
            <a:t>التوصية رقم 19 الصادرة عن لجنة </a:t>
          </a:r>
          <a:r>
            <a:rPr lang="ar-LB" sz="2000" b="1" dirty="0" err="1" smtClean="0">
              <a:solidFill>
                <a:schemeClr val="tx1"/>
              </a:solidFill>
            </a:rPr>
            <a:t>السيداو</a:t>
          </a:r>
          <a:r>
            <a:rPr lang="ar-LB" sz="2000" b="1" dirty="0" smtClean="0">
              <a:solidFill>
                <a:schemeClr val="tx1"/>
              </a:solidFill>
            </a:rPr>
            <a:t> والداعية إلى إصدار قانون ضد العنف</a:t>
          </a:r>
          <a:endParaRPr lang="en-US" sz="2000" b="1" dirty="0">
            <a:solidFill>
              <a:schemeClr val="tx1"/>
            </a:solidFill>
          </a:endParaRPr>
        </a:p>
      </dgm:t>
    </dgm:pt>
    <dgm:pt modelId="{1FF18207-8724-48A5-A4BD-6943DB04AFFB}" type="parTrans" cxnId="{56ED4DF5-C160-4266-BBA0-534C7319E78B}">
      <dgm:prSet/>
      <dgm:spPr/>
      <dgm:t>
        <a:bodyPr/>
        <a:lstStyle/>
        <a:p>
          <a:endParaRPr lang="en-US" dirty="0"/>
        </a:p>
      </dgm:t>
    </dgm:pt>
    <dgm:pt modelId="{7A167823-F9D3-4C64-B3EC-AFE8DFFD6F79}" type="sibTrans" cxnId="{56ED4DF5-C160-4266-BBA0-534C7319E78B}">
      <dgm:prSet/>
      <dgm:spPr/>
      <dgm:t>
        <a:bodyPr/>
        <a:lstStyle/>
        <a:p>
          <a:endParaRPr lang="en-US"/>
        </a:p>
      </dgm:t>
    </dgm:pt>
    <dgm:pt modelId="{88F6597B-B22D-4F44-9C91-162AF7814D44}">
      <dgm:prSet custT="1"/>
      <dgm:spPr>
        <a:solidFill>
          <a:schemeClr val="accent2">
            <a:lumMod val="60000"/>
            <a:lumOff val="40000"/>
          </a:schemeClr>
        </a:solidFill>
        <a:scene3d>
          <a:camera prst="perspectiveContrastingRightFacing"/>
          <a:lightRig rig="threePt" dir="t"/>
        </a:scene3d>
        <a:sp3d>
          <a:bevelT/>
        </a:sp3d>
      </dgm:spPr>
      <dgm:t>
        <a:bodyPr/>
        <a:lstStyle/>
        <a:p>
          <a:r>
            <a:rPr lang="ar-LB" sz="2400" b="1" dirty="0" smtClean="0">
              <a:solidFill>
                <a:schemeClr val="tx1"/>
              </a:solidFill>
            </a:rPr>
            <a:t>منهاج عمل بيجين 95</a:t>
          </a:r>
        </a:p>
        <a:p>
          <a:endParaRPr lang="en-US" sz="2800" dirty="0">
            <a:solidFill>
              <a:schemeClr val="tx2">
                <a:lumMod val="75000"/>
              </a:schemeClr>
            </a:solidFill>
          </a:endParaRPr>
        </a:p>
      </dgm:t>
    </dgm:pt>
    <dgm:pt modelId="{6A89DE56-A449-44C7-B15A-C5C0D28B035A}" type="parTrans" cxnId="{F85ECC7A-DFF4-4AEA-B36E-C1C4D33C0C6D}">
      <dgm:prSet/>
      <dgm:spPr/>
      <dgm:t>
        <a:bodyPr/>
        <a:lstStyle/>
        <a:p>
          <a:endParaRPr lang="en-US" dirty="0"/>
        </a:p>
      </dgm:t>
    </dgm:pt>
    <dgm:pt modelId="{36CF8295-1CEE-4B5B-B005-A2F998C29532}" type="sibTrans" cxnId="{F85ECC7A-DFF4-4AEA-B36E-C1C4D33C0C6D}">
      <dgm:prSet/>
      <dgm:spPr/>
      <dgm:t>
        <a:bodyPr/>
        <a:lstStyle/>
        <a:p>
          <a:endParaRPr lang="en-US"/>
        </a:p>
      </dgm:t>
    </dgm:pt>
    <dgm:pt modelId="{009DACB5-030D-4027-ABD5-C2491DC0D9B5}" type="pres">
      <dgm:prSet presAssocID="{F226BE0C-6BC2-4090-85D0-4CD3D00D6DEB}" presName="cycle" presStyleCnt="0">
        <dgm:presLayoutVars>
          <dgm:chMax val="1"/>
          <dgm:dir/>
          <dgm:animLvl val="ctr"/>
          <dgm:resizeHandles val="exact"/>
        </dgm:presLayoutVars>
      </dgm:prSet>
      <dgm:spPr/>
      <dgm:t>
        <a:bodyPr/>
        <a:lstStyle/>
        <a:p>
          <a:endParaRPr lang="en-US"/>
        </a:p>
      </dgm:t>
    </dgm:pt>
    <dgm:pt modelId="{01C12819-910E-450D-8118-03A230D7165E}" type="pres">
      <dgm:prSet presAssocID="{8DAB97E6-9510-4D27-8C98-2ED5268D0916}" presName="centerShape" presStyleLbl="node0" presStyleIdx="0" presStyleCnt="1" custScaleX="124825" custLinFactNeighborX="-14722" custLinFactNeighborY="-1800"/>
      <dgm:spPr/>
      <dgm:t>
        <a:bodyPr/>
        <a:lstStyle/>
        <a:p>
          <a:endParaRPr lang="en-US"/>
        </a:p>
      </dgm:t>
    </dgm:pt>
    <dgm:pt modelId="{215C8436-32D5-41D5-A19F-DF39BC70FB05}" type="pres">
      <dgm:prSet presAssocID="{24C15B9A-414C-4C23-AD4E-B26F064E139F}" presName="Name9" presStyleLbl="parChTrans1D2" presStyleIdx="0" presStyleCnt="5"/>
      <dgm:spPr/>
      <dgm:t>
        <a:bodyPr/>
        <a:lstStyle/>
        <a:p>
          <a:endParaRPr lang="en-US"/>
        </a:p>
      </dgm:t>
    </dgm:pt>
    <dgm:pt modelId="{37DE3187-DB4A-4AEF-8FD2-7A8778F300DA}" type="pres">
      <dgm:prSet presAssocID="{24C15B9A-414C-4C23-AD4E-B26F064E139F}" presName="connTx" presStyleLbl="parChTrans1D2" presStyleIdx="0" presStyleCnt="5"/>
      <dgm:spPr/>
      <dgm:t>
        <a:bodyPr/>
        <a:lstStyle/>
        <a:p>
          <a:endParaRPr lang="en-US"/>
        </a:p>
      </dgm:t>
    </dgm:pt>
    <dgm:pt modelId="{963C10B5-492C-43FB-B14F-67E556AB5C0A}" type="pres">
      <dgm:prSet presAssocID="{FB36BC40-EEB5-4C19-A7AE-5041E330E978}" presName="node" presStyleLbl="node1" presStyleIdx="0" presStyleCnt="5" custScaleX="120721" custScaleY="126850" custRadScaleRad="119630" custRadScaleInc="833">
        <dgm:presLayoutVars>
          <dgm:bulletEnabled val="1"/>
        </dgm:presLayoutVars>
      </dgm:prSet>
      <dgm:spPr/>
      <dgm:t>
        <a:bodyPr/>
        <a:lstStyle/>
        <a:p>
          <a:endParaRPr lang="en-US"/>
        </a:p>
      </dgm:t>
    </dgm:pt>
    <dgm:pt modelId="{55DCB30F-0133-49F0-9224-D9205E6E19C8}" type="pres">
      <dgm:prSet presAssocID="{D8C8DE89-D602-414C-A69A-A97A930378A7}" presName="Name9" presStyleLbl="parChTrans1D2" presStyleIdx="1" presStyleCnt="5"/>
      <dgm:spPr/>
      <dgm:t>
        <a:bodyPr/>
        <a:lstStyle/>
        <a:p>
          <a:endParaRPr lang="en-US"/>
        </a:p>
      </dgm:t>
    </dgm:pt>
    <dgm:pt modelId="{927A44D5-825C-43FA-85B8-67C91C864D30}" type="pres">
      <dgm:prSet presAssocID="{D8C8DE89-D602-414C-A69A-A97A930378A7}" presName="connTx" presStyleLbl="parChTrans1D2" presStyleIdx="1" presStyleCnt="5"/>
      <dgm:spPr/>
      <dgm:t>
        <a:bodyPr/>
        <a:lstStyle/>
        <a:p>
          <a:endParaRPr lang="en-US"/>
        </a:p>
      </dgm:t>
    </dgm:pt>
    <dgm:pt modelId="{774F5BBE-387D-491B-BD83-E82F878049D3}" type="pres">
      <dgm:prSet presAssocID="{2E474420-5126-49E9-B6E0-D3DD51FAD7CF}" presName="node" presStyleLbl="node1" presStyleIdx="1" presStyleCnt="5" custScaleX="225111" custScaleY="130717" custRadScaleRad="120483" custRadScaleInc="14658">
        <dgm:presLayoutVars>
          <dgm:bulletEnabled val="1"/>
        </dgm:presLayoutVars>
      </dgm:prSet>
      <dgm:spPr/>
      <dgm:t>
        <a:bodyPr/>
        <a:lstStyle/>
        <a:p>
          <a:endParaRPr lang="en-US"/>
        </a:p>
      </dgm:t>
    </dgm:pt>
    <dgm:pt modelId="{E70C46BC-A6A0-4A41-A238-22B4F17EF814}" type="pres">
      <dgm:prSet presAssocID="{73BF946C-9727-4A0B-A088-57749ADAFB05}" presName="Name9" presStyleLbl="parChTrans1D2" presStyleIdx="2" presStyleCnt="5"/>
      <dgm:spPr/>
      <dgm:t>
        <a:bodyPr/>
        <a:lstStyle/>
        <a:p>
          <a:endParaRPr lang="en-US"/>
        </a:p>
      </dgm:t>
    </dgm:pt>
    <dgm:pt modelId="{8CC08FF1-E2F8-4A91-857A-E35630864F33}" type="pres">
      <dgm:prSet presAssocID="{73BF946C-9727-4A0B-A088-57749ADAFB05}" presName="connTx" presStyleLbl="parChTrans1D2" presStyleIdx="2" presStyleCnt="5"/>
      <dgm:spPr/>
      <dgm:t>
        <a:bodyPr/>
        <a:lstStyle/>
        <a:p>
          <a:endParaRPr lang="en-US"/>
        </a:p>
      </dgm:t>
    </dgm:pt>
    <dgm:pt modelId="{146F816F-3D3C-44B6-87A3-D2277111FCEA}" type="pres">
      <dgm:prSet presAssocID="{1FAEF7AF-18B9-46AA-99CD-E11B43D32EBC}" presName="node" presStyleLbl="node1" presStyleIdx="2" presStyleCnt="5" custScaleX="116597" custScaleY="138737" custRadScaleRad="103151" custRadScaleInc="2686">
        <dgm:presLayoutVars>
          <dgm:bulletEnabled val="1"/>
        </dgm:presLayoutVars>
      </dgm:prSet>
      <dgm:spPr/>
      <dgm:t>
        <a:bodyPr/>
        <a:lstStyle/>
        <a:p>
          <a:endParaRPr lang="en-US"/>
        </a:p>
      </dgm:t>
    </dgm:pt>
    <dgm:pt modelId="{61217631-653C-4CED-BB7C-C6B888898EB6}" type="pres">
      <dgm:prSet presAssocID="{1FF18207-8724-48A5-A4BD-6943DB04AFFB}" presName="Name9" presStyleLbl="parChTrans1D2" presStyleIdx="3" presStyleCnt="5"/>
      <dgm:spPr/>
      <dgm:t>
        <a:bodyPr/>
        <a:lstStyle/>
        <a:p>
          <a:endParaRPr lang="en-US"/>
        </a:p>
      </dgm:t>
    </dgm:pt>
    <dgm:pt modelId="{0467B1A0-521C-44F1-A1ED-BCC8FAA27E4D}" type="pres">
      <dgm:prSet presAssocID="{1FF18207-8724-48A5-A4BD-6943DB04AFFB}" presName="connTx" presStyleLbl="parChTrans1D2" presStyleIdx="3" presStyleCnt="5"/>
      <dgm:spPr/>
      <dgm:t>
        <a:bodyPr/>
        <a:lstStyle/>
        <a:p>
          <a:endParaRPr lang="en-US"/>
        </a:p>
      </dgm:t>
    </dgm:pt>
    <dgm:pt modelId="{CDE5C0F5-DE1E-437A-960F-D0622DBF718F}" type="pres">
      <dgm:prSet presAssocID="{8F6D9418-DCD5-4E4C-A47C-0397657A005D}" presName="node" presStyleLbl="node1" presStyleIdx="3" presStyleCnt="5" custScaleX="135490" custScaleY="104128" custRadScaleRad="128571" custRadScaleInc="57320">
        <dgm:presLayoutVars>
          <dgm:bulletEnabled val="1"/>
        </dgm:presLayoutVars>
      </dgm:prSet>
      <dgm:spPr/>
      <dgm:t>
        <a:bodyPr/>
        <a:lstStyle/>
        <a:p>
          <a:endParaRPr lang="en-US"/>
        </a:p>
      </dgm:t>
    </dgm:pt>
    <dgm:pt modelId="{7D8A3284-AB68-4D5F-ADD6-FCC730A8B952}" type="pres">
      <dgm:prSet presAssocID="{6A89DE56-A449-44C7-B15A-C5C0D28B035A}" presName="Name9" presStyleLbl="parChTrans1D2" presStyleIdx="4" presStyleCnt="5"/>
      <dgm:spPr/>
      <dgm:t>
        <a:bodyPr/>
        <a:lstStyle/>
        <a:p>
          <a:endParaRPr lang="en-US"/>
        </a:p>
      </dgm:t>
    </dgm:pt>
    <dgm:pt modelId="{8109052B-77DB-4FF0-8B9D-F2BCF83D93C6}" type="pres">
      <dgm:prSet presAssocID="{6A89DE56-A449-44C7-B15A-C5C0D28B035A}" presName="connTx" presStyleLbl="parChTrans1D2" presStyleIdx="4" presStyleCnt="5"/>
      <dgm:spPr/>
      <dgm:t>
        <a:bodyPr/>
        <a:lstStyle/>
        <a:p>
          <a:endParaRPr lang="en-US"/>
        </a:p>
      </dgm:t>
    </dgm:pt>
    <dgm:pt modelId="{587D0837-CE9E-48F7-AEC9-F21870E64EB6}" type="pres">
      <dgm:prSet presAssocID="{88F6597B-B22D-4F44-9C91-162AF7814D44}" presName="node" presStyleLbl="node1" presStyleIdx="4" presStyleCnt="5" custScaleX="168939" custScaleY="117881" custRadScaleRad="139302" custRadScaleInc="34442">
        <dgm:presLayoutVars>
          <dgm:bulletEnabled val="1"/>
        </dgm:presLayoutVars>
      </dgm:prSet>
      <dgm:spPr/>
      <dgm:t>
        <a:bodyPr/>
        <a:lstStyle/>
        <a:p>
          <a:endParaRPr lang="en-US"/>
        </a:p>
      </dgm:t>
    </dgm:pt>
  </dgm:ptLst>
  <dgm:cxnLst>
    <dgm:cxn modelId="{C118445E-FAF3-4D0D-A02E-CE76723E575E}" type="presOf" srcId="{24C15B9A-414C-4C23-AD4E-B26F064E139F}" destId="{37DE3187-DB4A-4AEF-8FD2-7A8778F300DA}" srcOrd="1" destOrd="0" presId="urn:microsoft.com/office/officeart/2005/8/layout/radial1"/>
    <dgm:cxn modelId="{29C26038-2D88-40BA-B160-46C535F096C5}" srcId="{8DAB97E6-9510-4D27-8C98-2ED5268D0916}" destId="{FB36BC40-EEB5-4C19-A7AE-5041E330E978}" srcOrd="0" destOrd="0" parTransId="{24C15B9A-414C-4C23-AD4E-B26F064E139F}" sibTransId="{BA0B6B05-F699-476E-8EFB-33ECE8CA2C46}"/>
    <dgm:cxn modelId="{2AD50238-4E4B-4413-840B-4CC19AAB6244}" srcId="{F226BE0C-6BC2-4090-85D0-4CD3D00D6DEB}" destId="{4572BD19-0951-4264-9A8A-DD2284DE7121}" srcOrd="1" destOrd="0" parTransId="{1CB8CFCD-BAF2-4A61-8210-CF04FD192BA7}" sibTransId="{39B57954-F68F-47B5-B149-E78F575E0B68}"/>
    <dgm:cxn modelId="{98628D1D-B787-4AF9-A06A-88710760C158}" srcId="{F226BE0C-6BC2-4090-85D0-4CD3D00D6DEB}" destId="{8DAB97E6-9510-4D27-8C98-2ED5268D0916}" srcOrd="0" destOrd="0" parTransId="{DEEFC9EC-9D6F-442E-8F92-00DF6E81971A}" sibTransId="{06EDCADB-82C8-4343-A286-87E489CC523D}"/>
    <dgm:cxn modelId="{F85ECC7A-DFF4-4AEA-B36E-C1C4D33C0C6D}" srcId="{8DAB97E6-9510-4D27-8C98-2ED5268D0916}" destId="{88F6597B-B22D-4F44-9C91-162AF7814D44}" srcOrd="4" destOrd="0" parTransId="{6A89DE56-A449-44C7-B15A-C5C0D28B035A}" sibTransId="{36CF8295-1CEE-4B5B-B005-A2F998C29532}"/>
    <dgm:cxn modelId="{41DF2452-4F07-4EC5-99C3-C54C3864D8D3}" type="presOf" srcId="{8F6D9418-DCD5-4E4C-A47C-0397657A005D}" destId="{CDE5C0F5-DE1E-437A-960F-D0622DBF718F}" srcOrd="0" destOrd="0" presId="urn:microsoft.com/office/officeart/2005/8/layout/radial1"/>
    <dgm:cxn modelId="{8DDB2FAA-CFEF-4EBC-97AA-B8CD58FC18E3}" type="presOf" srcId="{F226BE0C-6BC2-4090-85D0-4CD3D00D6DEB}" destId="{009DACB5-030D-4027-ABD5-C2491DC0D9B5}" srcOrd="0" destOrd="0" presId="urn:microsoft.com/office/officeart/2005/8/layout/radial1"/>
    <dgm:cxn modelId="{16569114-83FA-481E-A7E2-FD65E3E934CF}" type="presOf" srcId="{D8C8DE89-D602-414C-A69A-A97A930378A7}" destId="{927A44D5-825C-43FA-85B8-67C91C864D30}" srcOrd="1" destOrd="0" presId="urn:microsoft.com/office/officeart/2005/8/layout/radial1"/>
    <dgm:cxn modelId="{C9EB364F-F4C3-4F82-8E15-AE8F9605025F}" type="presOf" srcId="{1FF18207-8724-48A5-A4BD-6943DB04AFFB}" destId="{0467B1A0-521C-44F1-A1ED-BCC8FAA27E4D}" srcOrd="1" destOrd="0" presId="urn:microsoft.com/office/officeart/2005/8/layout/radial1"/>
    <dgm:cxn modelId="{8E997D65-BF79-4693-9698-1E9ECE2D6C72}" srcId="{8DAB97E6-9510-4D27-8C98-2ED5268D0916}" destId="{2E474420-5126-49E9-B6E0-D3DD51FAD7CF}" srcOrd="1" destOrd="0" parTransId="{D8C8DE89-D602-414C-A69A-A97A930378A7}" sibTransId="{58D5FF11-248D-46DA-9AFD-B9EBC0E00479}"/>
    <dgm:cxn modelId="{56ED4DF5-C160-4266-BBA0-534C7319E78B}" srcId="{8DAB97E6-9510-4D27-8C98-2ED5268D0916}" destId="{8F6D9418-DCD5-4E4C-A47C-0397657A005D}" srcOrd="3" destOrd="0" parTransId="{1FF18207-8724-48A5-A4BD-6943DB04AFFB}" sibTransId="{7A167823-F9D3-4C64-B3EC-AFE8DFFD6F79}"/>
    <dgm:cxn modelId="{B04649FE-00C9-48D9-8C56-21D781B880B2}" type="presOf" srcId="{88F6597B-B22D-4F44-9C91-162AF7814D44}" destId="{587D0837-CE9E-48F7-AEC9-F21870E64EB6}" srcOrd="0" destOrd="0" presId="urn:microsoft.com/office/officeart/2005/8/layout/radial1"/>
    <dgm:cxn modelId="{BF03EE6D-C125-41F8-850B-BD276A725782}" type="presOf" srcId="{1FAEF7AF-18B9-46AA-99CD-E11B43D32EBC}" destId="{146F816F-3D3C-44B6-87A3-D2277111FCEA}" srcOrd="0" destOrd="0" presId="urn:microsoft.com/office/officeart/2005/8/layout/radial1"/>
    <dgm:cxn modelId="{EE29A66D-44F0-485F-9944-38C1439E91A5}" type="presOf" srcId="{73BF946C-9727-4A0B-A088-57749ADAFB05}" destId="{8CC08FF1-E2F8-4A91-857A-E35630864F33}" srcOrd="1" destOrd="0" presId="urn:microsoft.com/office/officeart/2005/8/layout/radial1"/>
    <dgm:cxn modelId="{72FE0BBC-285A-431A-BEE4-2A3873A93EF3}" type="presOf" srcId="{8DAB97E6-9510-4D27-8C98-2ED5268D0916}" destId="{01C12819-910E-450D-8118-03A230D7165E}" srcOrd="0" destOrd="0" presId="urn:microsoft.com/office/officeart/2005/8/layout/radial1"/>
    <dgm:cxn modelId="{3F3859BD-6DBD-4325-BD1E-78B8592ADF01}" type="presOf" srcId="{2E474420-5126-49E9-B6E0-D3DD51FAD7CF}" destId="{774F5BBE-387D-491B-BD83-E82F878049D3}" srcOrd="0" destOrd="0" presId="urn:microsoft.com/office/officeart/2005/8/layout/radial1"/>
    <dgm:cxn modelId="{5AF67026-A50D-4726-BE5B-A6708D7C29E0}" type="presOf" srcId="{FB36BC40-EEB5-4C19-A7AE-5041E330E978}" destId="{963C10B5-492C-43FB-B14F-67E556AB5C0A}" srcOrd="0" destOrd="0" presId="urn:microsoft.com/office/officeart/2005/8/layout/radial1"/>
    <dgm:cxn modelId="{81E6D025-4220-4600-9E41-811A0E803524}" type="presOf" srcId="{6A89DE56-A449-44C7-B15A-C5C0D28B035A}" destId="{7D8A3284-AB68-4D5F-ADD6-FCC730A8B952}" srcOrd="0" destOrd="0" presId="urn:microsoft.com/office/officeart/2005/8/layout/radial1"/>
    <dgm:cxn modelId="{78F8A68A-D086-405D-A05B-E56ED80085BD}" srcId="{8DAB97E6-9510-4D27-8C98-2ED5268D0916}" destId="{1FAEF7AF-18B9-46AA-99CD-E11B43D32EBC}" srcOrd="2" destOrd="0" parTransId="{73BF946C-9727-4A0B-A088-57749ADAFB05}" sibTransId="{DE816B4E-ACDE-4E98-9B82-030BB328DA8A}"/>
    <dgm:cxn modelId="{231C6898-BBE4-43F0-A724-122CFE8DD81F}" type="presOf" srcId="{24C15B9A-414C-4C23-AD4E-B26F064E139F}" destId="{215C8436-32D5-41D5-A19F-DF39BC70FB05}" srcOrd="0" destOrd="0" presId="urn:microsoft.com/office/officeart/2005/8/layout/radial1"/>
    <dgm:cxn modelId="{6E75BF81-7D7D-4CB0-9213-AED91CB4EA42}" type="presOf" srcId="{1FF18207-8724-48A5-A4BD-6943DB04AFFB}" destId="{61217631-653C-4CED-BB7C-C6B888898EB6}" srcOrd="0" destOrd="0" presId="urn:microsoft.com/office/officeart/2005/8/layout/radial1"/>
    <dgm:cxn modelId="{81F30957-EAD9-40D6-86AB-1DD5D0EF9679}" type="presOf" srcId="{6A89DE56-A449-44C7-B15A-C5C0D28B035A}" destId="{8109052B-77DB-4FF0-8B9D-F2BCF83D93C6}" srcOrd="1" destOrd="0" presId="urn:microsoft.com/office/officeart/2005/8/layout/radial1"/>
    <dgm:cxn modelId="{C90CB298-DE83-4C6F-A683-F78AECECB558}" type="presOf" srcId="{73BF946C-9727-4A0B-A088-57749ADAFB05}" destId="{E70C46BC-A6A0-4A41-A238-22B4F17EF814}" srcOrd="0" destOrd="0" presId="urn:microsoft.com/office/officeart/2005/8/layout/radial1"/>
    <dgm:cxn modelId="{58AA92D0-CE7F-48EC-9223-874E548D0CEC}" type="presOf" srcId="{D8C8DE89-D602-414C-A69A-A97A930378A7}" destId="{55DCB30F-0133-49F0-9224-D9205E6E19C8}" srcOrd="0" destOrd="0" presId="urn:microsoft.com/office/officeart/2005/8/layout/radial1"/>
    <dgm:cxn modelId="{915724E1-FBEE-432C-ABD8-F5D70EB82A87}" type="presParOf" srcId="{009DACB5-030D-4027-ABD5-C2491DC0D9B5}" destId="{01C12819-910E-450D-8118-03A230D7165E}" srcOrd="0" destOrd="0" presId="urn:microsoft.com/office/officeart/2005/8/layout/radial1"/>
    <dgm:cxn modelId="{452EAE57-D54D-45B3-AFE3-28BAA2916926}" type="presParOf" srcId="{009DACB5-030D-4027-ABD5-C2491DC0D9B5}" destId="{215C8436-32D5-41D5-A19F-DF39BC70FB05}" srcOrd="1" destOrd="0" presId="urn:microsoft.com/office/officeart/2005/8/layout/radial1"/>
    <dgm:cxn modelId="{2A29C9A6-95BE-41C7-BE52-DCC78E27D1DC}" type="presParOf" srcId="{215C8436-32D5-41D5-A19F-DF39BC70FB05}" destId="{37DE3187-DB4A-4AEF-8FD2-7A8778F300DA}" srcOrd="0" destOrd="0" presId="urn:microsoft.com/office/officeart/2005/8/layout/radial1"/>
    <dgm:cxn modelId="{A5A23BB5-342F-4A6A-AB93-0D7859211F20}" type="presParOf" srcId="{009DACB5-030D-4027-ABD5-C2491DC0D9B5}" destId="{963C10B5-492C-43FB-B14F-67E556AB5C0A}" srcOrd="2" destOrd="0" presId="urn:microsoft.com/office/officeart/2005/8/layout/radial1"/>
    <dgm:cxn modelId="{C138D4B0-CF2F-4AD7-A964-F3673FEAC455}" type="presParOf" srcId="{009DACB5-030D-4027-ABD5-C2491DC0D9B5}" destId="{55DCB30F-0133-49F0-9224-D9205E6E19C8}" srcOrd="3" destOrd="0" presId="urn:microsoft.com/office/officeart/2005/8/layout/radial1"/>
    <dgm:cxn modelId="{22C3BADC-3C17-4350-80E7-6EEC77F24AB7}" type="presParOf" srcId="{55DCB30F-0133-49F0-9224-D9205E6E19C8}" destId="{927A44D5-825C-43FA-85B8-67C91C864D30}" srcOrd="0" destOrd="0" presId="urn:microsoft.com/office/officeart/2005/8/layout/radial1"/>
    <dgm:cxn modelId="{77D67EB7-C42F-4D0C-AD08-E849BD3F4117}" type="presParOf" srcId="{009DACB5-030D-4027-ABD5-C2491DC0D9B5}" destId="{774F5BBE-387D-491B-BD83-E82F878049D3}" srcOrd="4" destOrd="0" presId="urn:microsoft.com/office/officeart/2005/8/layout/radial1"/>
    <dgm:cxn modelId="{79EAC12B-67CE-4DA8-B873-9E0F0FD6FB1C}" type="presParOf" srcId="{009DACB5-030D-4027-ABD5-C2491DC0D9B5}" destId="{E70C46BC-A6A0-4A41-A238-22B4F17EF814}" srcOrd="5" destOrd="0" presId="urn:microsoft.com/office/officeart/2005/8/layout/radial1"/>
    <dgm:cxn modelId="{A60E7251-5A26-4AD8-8077-4785DB0AD217}" type="presParOf" srcId="{E70C46BC-A6A0-4A41-A238-22B4F17EF814}" destId="{8CC08FF1-E2F8-4A91-857A-E35630864F33}" srcOrd="0" destOrd="0" presId="urn:microsoft.com/office/officeart/2005/8/layout/radial1"/>
    <dgm:cxn modelId="{2C066FC5-9507-459B-AB5D-0E8DCD4AB4C4}" type="presParOf" srcId="{009DACB5-030D-4027-ABD5-C2491DC0D9B5}" destId="{146F816F-3D3C-44B6-87A3-D2277111FCEA}" srcOrd="6" destOrd="0" presId="urn:microsoft.com/office/officeart/2005/8/layout/radial1"/>
    <dgm:cxn modelId="{82D79AB5-AC1B-48F2-867D-26C03177CC4E}" type="presParOf" srcId="{009DACB5-030D-4027-ABD5-C2491DC0D9B5}" destId="{61217631-653C-4CED-BB7C-C6B888898EB6}" srcOrd="7" destOrd="0" presId="urn:microsoft.com/office/officeart/2005/8/layout/radial1"/>
    <dgm:cxn modelId="{D98FE915-1E9D-4FE8-93B0-47605E5268BB}" type="presParOf" srcId="{61217631-653C-4CED-BB7C-C6B888898EB6}" destId="{0467B1A0-521C-44F1-A1ED-BCC8FAA27E4D}" srcOrd="0" destOrd="0" presId="urn:microsoft.com/office/officeart/2005/8/layout/radial1"/>
    <dgm:cxn modelId="{3DA05D86-66F3-483C-89F6-F109628A2C1B}" type="presParOf" srcId="{009DACB5-030D-4027-ABD5-C2491DC0D9B5}" destId="{CDE5C0F5-DE1E-437A-960F-D0622DBF718F}" srcOrd="8" destOrd="0" presId="urn:microsoft.com/office/officeart/2005/8/layout/radial1"/>
    <dgm:cxn modelId="{5A3D8394-450B-4604-B877-0107955D3B72}" type="presParOf" srcId="{009DACB5-030D-4027-ABD5-C2491DC0D9B5}" destId="{7D8A3284-AB68-4D5F-ADD6-FCC730A8B952}" srcOrd="9" destOrd="0" presId="urn:microsoft.com/office/officeart/2005/8/layout/radial1"/>
    <dgm:cxn modelId="{9A3B6D38-8638-4C4B-8B55-AA2F53036EC9}" type="presParOf" srcId="{7D8A3284-AB68-4D5F-ADD6-FCC730A8B952}" destId="{8109052B-77DB-4FF0-8B9D-F2BCF83D93C6}" srcOrd="0" destOrd="0" presId="urn:microsoft.com/office/officeart/2005/8/layout/radial1"/>
    <dgm:cxn modelId="{AECA0C0F-3760-4237-8496-7AAC53C26817}" type="presParOf" srcId="{009DACB5-030D-4027-ABD5-C2491DC0D9B5}" destId="{587D0837-CE9E-48F7-AEC9-F21870E64EB6}" srcOrd="10"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E1FEEA0D-BAE4-4B4C-8150-0DE1D4BB3D04}"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458719FF-AA2B-41C6-B318-55E7EF8C9CFD}">
      <dgm:prSet custT="1"/>
      <dgm:spPr>
        <a:blipFill rotWithShape="0">
          <a:blip xmlns:r="http://schemas.openxmlformats.org/officeDocument/2006/relationships" r:embed="rId1">
            <a:lum bright="18000" contrast="-64000"/>
          </a:blip>
          <a:stretch>
            <a:fillRect/>
          </a:stretch>
        </a:blipFill>
        <a:scene3d>
          <a:camera prst="orthographicFront"/>
          <a:lightRig rig="threePt" dir="t"/>
        </a:scene3d>
        <a:sp3d>
          <a:bevelT/>
        </a:sp3d>
      </dgm:spPr>
      <dgm:t>
        <a:bodyPr/>
        <a:lstStyle/>
        <a:p>
          <a:pPr algn="ctr" rtl="1"/>
          <a:r>
            <a:rPr lang="en-US" sz="4800" b="1" u="sng" dirty="0" smtClean="0">
              <a:solidFill>
                <a:schemeClr val="tx1"/>
              </a:solidFill>
            </a:rPr>
            <a:t>4</a:t>
          </a:r>
          <a:r>
            <a:rPr lang="ar-LB" sz="4800" b="1" u="sng" dirty="0" smtClean="0">
              <a:solidFill>
                <a:schemeClr val="tx1"/>
              </a:solidFill>
            </a:rPr>
            <a:t>-</a:t>
          </a:r>
          <a:r>
            <a:rPr lang="ar-SA" sz="4800" b="1" u="sng" dirty="0" smtClean="0">
              <a:solidFill>
                <a:schemeClr val="tx1"/>
              </a:solidFill>
            </a:rPr>
            <a:t>الخاتمة</a:t>
          </a:r>
          <a:endParaRPr lang="en-US" sz="4800" b="1" u="sng" dirty="0">
            <a:solidFill>
              <a:schemeClr val="tx1"/>
            </a:solidFill>
          </a:endParaRPr>
        </a:p>
      </dgm:t>
    </dgm:pt>
    <dgm:pt modelId="{841B322C-4176-44EC-AB92-6A9ED88A76CD}" type="parTrans" cxnId="{094DC016-3BD4-44EE-A09C-E22A36E7D099}">
      <dgm:prSet/>
      <dgm:spPr/>
      <dgm:t>
        <a:bodyPr/>
        <a:lstStyle/>
        <a:p>
          <a:endParaRPr lang="en-US"/>
        </a:p>
      </dgm:t>
    </dgm:pt>
    <dgm:pt modelId="{0F239D61-9B2C-4631-8C41-8CC823ABFA01}" type="sibTrans" cxnId="{094DC016-3BD4-44EE-A09C-E22A36E7D099}">
      <dgm:prSet/>
      <dgm:spPr/>
      <dgm:t>
        <a:bodyPr/>
        <a:lstStyle/>
        <a:p>
          <a:endParaRPr lang="en-US"/>
        </a:p>
      </dgm:t>
    </dgm:pt>
    <dgm:pt modelId="{7AAAEC56-F915-4858-9AF7-2812353431EE}" type="pres">
      <dgm:prSet presAssocID="{E1FEEA0D-BAE4-4B4C-8150-0DE1D4BB3D04}" presName="linear" presStyleCnt="0">
        <dgm:presLayoutVars>
          <dgm:animLvl val="lvl"/>
          <dgm:resizeHandles val="exact"/>
        </dgm:presLayoutVars>
      </dgm:prSet>
      <dgm:spPr/>
      <dgm:t>
        <a:bodyPr/>
        <a:lstStyle/>
        <a:p>
          <a:endParaRPr lang="en-US"/>
        </a:p>
      </dgm:t>
    </dgm:pt>
    <dgm:pt modelId="{1A5CC9CD-5D0D-4062-8B90-DEDFCCB002F6}" type="pres">
      <dgm:prSet presAssocID="{458719FF-AA2B-41C6-B318-55E7EF8C9CFD}" presName="parentText" presStyleLbl="node1" presStyleIdx="0" presStyleCnt="1" custScaleY="1781911" custLinFactY="-56657" custLinFactNeighborX="926" custLinFactNeighborY="-100000">
        <dgm:presLayoutVars>
          <dgm:chMax val="0"/>
          <dgm:bulletEnabled val="1"/>
        </dgm:presLayoutVars>
      </dgm:prSet>
      <dgm:spPr/>
      <dgm:t>
        <a:bodyPr/>
        <a:lstStyle/>
        <a:p>
          <a:endParaRPr lang="en-US"/>
        </a:p>
      </dgm:t>
    </dgm:pt>
  </dgm:ptLst>
  <dgm:cxnLst>
    <dgm:cxn modelId="{094DC016-3BD4-44EE-A09C-E22A36E7D099}" srcId="{E1FEEA0D-BAE4-4B4C-8150-0DE1D4BB3D04}" destId="{458719FF-AA2B-41C6-B318-55E7EF8C9CFD}" srcOrd="0" destOrd="0" parTransId="{841B322C-4176-44EC-AB92-6A9ED88A76CD}" sibTransId="{0F239D61-9B2C-4631-8C41-8CC823ABFA01}"/>
    <dgm:cxn modelId="{82C6C88A-5DA3-4258-863E-CA1D785F9BE7}" type="presOf" srcId="{458719FF-AA2B-41C6-B318-55E7EF8C9CFD}" destId="{1A5CC9CD-5D0D-4062-8B90-DEDFCCB002F6}" srcOrd="0" destOrd="0" presId="urn:microsoft.com/office/officeart/2005/8/layout/vList2"/>
    <dgm:cxn modelId="{B8DE1C23-61DB-4DFD-94F6-B2B6DF4DCE05}" type="presOf" srcId="{E1FEEA0D-BAE4-4B4C-8150-0DE1D4BB3D04}" destId="{7AAAEC56-F915-4858-9AF7-2812353431EE}" srcOrd="0" destOrd="0" presId="urn:microsoft.com/office/officeart/2005/8/layout/vList2"/>
    <dgm:cxn modelId="{7CC6DE38-CA36-4FCE-8985-B45F9885B6A9}" type="presParOf" srcId="{7AAAEC56-F915-4858-9AF7-2812353431EE}" destId="{1A5CC9CD-5D0D-4062-8B90-DEDFCCB002F6}" srcOrd="0" destOrd="0" presId="urn:microsoft.com/office/officeart/2005/8/layout/vList2"/>
  </dgm:cxnLst>
  <dgm:bg>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effectLst>
      <a:glow rad="228600">
        <a:schemeClr val="accent2">
          <a:satMod val="175000"/>
          <a:alpha val="40000"/>
        </a:schemeClr>
      </a:glow>
    </a:effectLst>
  </dgm:bg>
  <dgm:whole>
    <a:ln>
      <a:prstDash val="solid"/>
    </a:ln>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91057E1-E722-49F2-9884-27AF62EBD297}" type="doc">
      <dgm:prSet loTypeId="urn:microsoft.com/office/officeart/2005/8/layout/hList7#1" loCatId="relationship" qsTypeId="urn:microsoft.com/office/officeart/2005/8/quickstyle/simple1" qsCatId="simple" csTypeId="urn:microsoft.com/office/officeart/2005/8/colors/accent1_2" csCatId="accent1" phldr="1"/>
      <dgm:spPr/>
      <dgm:t>
        <a:bodyPr/>
        <a:lstStyle/>
        <a:p>
          <a:endParaRPr lang="en-US"/>
        </a:p>
      </dgm:t>
    </dgm:pt>
    <dgm:pt modelId="{A5814FC7-CD03-4E30-BF69-979634A5421C}">
      <dgm:prSet phldrT="[Text]" custT="1"/>
      <dgm:spPr>
        <a:blipFill rotWithShape="0">
          <a:blip xmlns:r="http://schemas.openxmlformats.org/officeDocument/2006/relationships" r:embed="rId1"/>
          <a:tile tx="0" ty="0" sx="100000" sy="100000" flip="none" algn="tl"/>
        </a:blipFill>
        <a:ln>
          <a:solidFill>
            <a:schemeClr val="bg2">
              <a:lumMod val="10000"/>
            </a:schemeClr>
          </a:solidFill>
        </a:ln>
      </dgm:spPr>
      <dgm:t>
        <a:bodyPr/>
        <a:lstStyle/>
        <a:p>
          <a:r>
            <a:rPr kumimoji="0" lang="ar-LB" sz="2400" b="1" i="0" u="sng"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الحروب تعود إلى</a:t>
          </a:r>
          <a:endParaRPr kumimoji="0" lang="en-US" sz="2400" b="1" i="0" u="sng"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endParaRPr>
        </a:p>
        <a:p>
          <a:r>
            <a:rPr kumimoji="0" lang="ar-LB" sz="18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endParaRPr kumimoji="0" lang="en-US" sz="18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endParaRPr>
        </a:p>
        <a:p>
          <a:r>
            <a:rPr kumimoji="0" lang="ar-LB" sz="24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بعد المرأة</a:t>
          </a:r>
          <a:endParaRPr kumimoji="0" lang="en-US" sz="24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endParaRPr>
        </a:p>
        <a:p>
          <a:r>
            <a:rPr kumimoji="0" lang="ar-LB" sz="24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عن مراكز القرار التي </a:t>
          </a:r>
          <a:r>
            <a:rPr kumimoji="0" lang="ar-LB"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يستأثر بها الرجل</a:t>
          </a:r>
          <a:r>
            <a:rPr kumimoji="0" lang="ar-LB" sz="18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endParaRPr lang="en-US" sz="1800" b="1" dirty="0">
            <a:solidFill>
              <a:schemeClr val="tx1"/>
            </a:solidFill>
          </a:endParaRPr>
        </a:p>
      </dgm:t>
    </dgm:pt>
    <dgm:pt modelId="{F7B7C178-95BB-41D1-96E2-3F44A2061BA9}" type="parTrans" cxnId="{351DED38-47BD-44B6-B85B-63086662F914}">
      <dgm:prSet/>
      <dgm:spPr/>
      <dgm:t>
        <a:bodyPr/>
        <a:lstStyle/>
        <a:p>
          <a:endParaRPr lang="en-US"/>
        </a:p>
      </dgm:t>
    </dgm:pt>
    <dgm:pt modelId="{50CC7656-7922-48F5-A022-E369215AC230}" type="sibTrans" cxnId="{351DED38-47BD-44B6-B85B-63086662F914}">
      <dgm:prSet/>
      <dgm:spPr/>
      <dgm:t>
        <a:bodyPr/>
        <a:lstStyle/>
        <a:p>
          <a:endParaRPr lang="en-US"/>
        </a:p>
      </dgm:t>
    </dgm:pt>
    <dgm:pt modelId="{0F8C3C9A-52CF-414A-BD91-A747988FA99F}">
      <dgm:prSet phldrT="[Text]" custT="1"/>
      <dgm:spPr>
        <a:blipFill rotWithShape="0">
          <a:blip xmlns:r="http://schemas.openxmlformats.org/officeDocument/2006/relationships" r:embed="rId2"/>
          <a:tile tx="0" ty="0" sx="100000" sy="100000" flip="none" algn="tl"/>
        </a:blipFill>
        <a:ln>
          <a:solidFill>
            <a:schemeClr val="bg2">
              <a:lumMod val="10000"/>
            </a:schemeClr>
          </a:solidFill>
        </a:ln>
        <a:effectLst>
          <a:glow rad="101600">
            <a:schemeClr val="accent1">
              <a:satMod val="175000"/>
              <a:alpha val="40000"/>
            </a:schemeClr>
          </a:glow>
        </a:effectLst>
      </dgm:spPr>
      <dgm:t>
        <a:bodyPr/>
        <a:lstStyle/>
        <a:p>
          <a:pPr algn="ctr"/>
          <a:r>
            <a:rPr kumimoji="0" lang="ar-LB" sz="24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r>
            <a:rPr kumimoji="0" lang="ar-LB" sz="2400" b="1" i="0" u="sng"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الفقر مرجعه إلى </a:t>
          </a:r>
          <a:endParaRPr kumimoji="0" lang="en-US" sz="2400" b="1" i="0" u="sng"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endParaRPr>
        </a:p>
        <a:p>
          <a:pPr algn="ctr"/>
          <a:r>
            <a:rPr kumimoji="0" lang="ar-LB" sz="12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ا</a:t>
          </a:r>
          <a:r>
            <a:rPr kumimoji="0" lang="ar-LB" sz="18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لأمية والجهل </a:t>
          </a:r>
          <a:r>
            <a:rPr kumimoji="0" lang="en-US" sz="18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a:t>
          </a:r>
          <a:endParaRPr kumimoji="0" lang="en-US" sz="1800" b="1" i="0" u="none" strike="noStrike" cap="none" normalizeH="0" baseline="0" dirty="0" smtClean="0">
            <a:ln>
              <a:noFill/>
            </a:ln>
            <a:solidFill>
              <a:schemeClr val="tx1"/>
            </a:solidFill>
            <a:effectLst/>
            <a:latin typeface="Arial" pitchFamily="34" charset="0"/>
            <a:cs typeface="Arial" pitchFamily="34" charset="0"/>
          </a:endParaRPr>
        </a:p>
        <a:p>
          <a:pPr algn="ctr" rtl="1"/>
          <a:r>
            <a:rPr kumimoji="0" lang="en-US" sz="18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a:t>
          </a:r>
          <a:r>
            <a:rPr kumimoji="0" lang="ar-LB" sz="18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عدم عمل النساء </a:t>
          </a:r>
          <a:endParaRPr kumimoji="0" lang="en-US" sz="1800" b="1" i="0" u="none" strike="noStrike" cap="none" normalizeH="0" baseline="0" dirty="0" smtClean="0">
            <a:ln>
              <a:noFill/>
            </a:ln>
            <a:solidFill>
              <a:schemeClr val="tx1"/>
            </a:solidFill>
            <a:effectLst/>
            <a:latin typeface="Arial" pitchFamily="34" charset="0"/>
            <a:cs typeface="Arial" pitchFamily="34" charset="0"/>
          </a:endParaRPr>
        </a:p>
        <a:p>
          <a:pPr algn="ctr" rtl="1"/>
          <a:r>
            <a:rPr kumimoji="0" lang="ar-LB" sz="18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+الانشغال بالإنجاب </a:t>
          </a:r>
          <a:endParaRPr kumimoji="0" lang="en-US" sz="1800" b="1" i="0" u="none" strike="noStrike" cap="none" normalizeH="0" baseline="0" dirty="0" smtClean="0">
            <a:ln>
              <a:noFill/>
            </a:ln>
            <a:solidFill>
              <a:schemeClr val="tx1"/>
            </a:solidFill>
            <a:effectLst/>
            <a:latin typeface="Arial" pitchFamily="34" charset="0"/>
            <a:cs typeface="Arial" pitchFamily="34" charset="0"/>
          </a:endParaRPr>
        </a:p>
        <a:p>
          <a:pPr algn="ctr" rtl="1"/>
          <a:r>
            <a:rPr kumimoji="0" lang="en-US" sz="18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a:t>
          </a:r>
          <a:r>
            <a:rPr kumimoji="0" lang="ar-LB" sz="18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الاهتمام بأمور البيت والزوج والأولاد. </a:t>
          </a:r>
          <a:endParaRPr lang="en-US" sz="1800" b="1" dirty="0">
            <a:solidFill>
              <a:schemeClr val="tx1"/>
            </a:solidFill>
          </a:endParaRPr>
        </a:p>
      </dgm:t>
    </dgm:pt>
    <dgm:pt modelId="{62127F3B-7AE4-4210-A17D-77A122C218F7}" type="parTrans" cxnId="{1490331B-49B4-4A77-9664-72708D07FA74}">
      <dgm:prSet/>
      <dgm:spPr/>
      <dgm:t>
        <a:bodyPr/>
        <a:lstStyle/>
        <a:p>
          <a:endParaRPr lang="en-US"/>
        </a:p>
      </dgm:t>
    </dgm:pt>
    <dgm:pt modelId="{A1FAE443-FD73-42A1-9EEC-CB9723B747C1}" type="sibTrans" cxnId="{1490331B-49B4-4A77-9664-72708D07FA74}">
      <dgm:prSet/>
      <dgm:spPr/>
      <dgm:t>
        <a:bodyPr/>
        <a:lstStyle/>
        <a:p>
          <a:endParaRPr lang="en-US"/>
        </a:p>
      </dgm:t>
    </dgm:pt>
    <dgm:pt modelId="{F69A9978-075F-46EA-A1FA-7FB95C5AA64C}">
      <dgm:prSet phldrT="[Text]" custT="1"/>
      <dgm:spPr>
        <a:gradFill rotWithShape="0">
          <a:gsLst>
            <a:gs pos="0">
              <a:srgbClr val="5E9EFF"/>
            </a:gs>
            <a:gs pos="39999">
              <a:srgbClr val="85C2FF"/>
            </a:gs>
            <a:gs pos="70000">
              <a:srgbClr val="C4D6EB"/>
            </a:gs>
            <a:gs pos="100000">
              <a:srgbClr val="FFEBFA"/>
            </a:gs>
          </a:gsLst>
          <a:lin ang="5400000" scaled="0"/>
        </a:gradFill>
        <a:ln>
          <a:solidFill>
            <a:schemeClr val="bg2">
              <a:lumMod val="10000"/>
            </a:schemeClr>
          </a:solidFill>
        </a:ln>
      </dgm:spPr>
      <dgm:t>
        <a:bodyPr/>
        <a:lstStyle/>
        <a:p>
          <a:r>
            <a:rPr kumimoji="0" lang="ar-LB" sz="2400" b="1" i="0" u="sng"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*الظلم الاجتماعي يعود في نظرها إلى </a:t>
          </a:r>
          <a:endParaRPr kumimoji="0" lang="en-US" sz="2400" b="1" i="0" u="sng"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endParaRPr>
        </a:p>
        <a:p>
          <a:r>
            <a:rPr kumimoji="0" lang="en-US" sz="1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r>
            <a:rPr kumimoji="0" lang="ar-LB" sz="18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عدم مساواة المرأة والرجل</a:t>
          </a:r>
          <a:r>
            <a:rPr kumimoji="0" lang="en-US" sz="18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a:t>
          </a:r>
          <a:r>
            <a:rPr kumimoji="0" lang="ar-LB" sz="18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في الحقوق</a:t>
          </a:r>
          <a:endParaRPr kumimoji="0" lang="en-US" sz="1800" b="1" i="0" u="none" strike="noStrike" cap="none" normalizeH="0" baseline="0" dirty="0" smtClean="0">
            <a:ln>
              <a:noFill/>
            </a:ln>
            <a:solidFill>
              <a:schemeClr val="tx1"/>
            </a:solidFill>
            <a:effectLst/>
            <a:latin typeface="Arial" pitchFamily="34" charset="0"/>
            <a:cs typeface="Arial" pitchFamily="34" charset="0"/>
          </a:endParaRPr>
        </a:p>
        <a:p>
          <a:pPr rtl="1"/>
          <a:r>
            <a:rPr kumimoji="0" lang="ar-LB" sz="18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التمييز بينها وبين الرجل في الأعراف والتقاليد والتشريعات الدينية.</a:t>
          </a:r>
          <a:endParaRPr lang="en-US" sz="1800" b="1" dirty="0">
            <a:solidFill>
              <a:schemeClr val="tx1"/>
            </a:solidFill>
          </a:endParaRPr>
        </a:p>
      </dgm:t>
    </dgm:pt>
    <dgm:pt modelId="{50C009C2-F696-4324-8A10-A74877DF5AA4}" type="parTrans" cxnId="{7D4D9CD5-9CCF-4E62-A8DE-6820E5E773E2}">
      <dgm:prSet/>
      <dgm:spPr/>
      <dgm:t>
        <a:bodyPr/>
        <a:lstStyle/>
        <a:p>
          <a:endParaRPr lang="en-US"/>
        </a:p>
      </dgm:t>
    </dgm:pt>
    <dgm:pt modelId="{0E7B6691-9118-496B-8327-D131680DD014}" type="sibTrans" cxnId="{7D4D9CD5-9CCF-4E62-A8DE-6820E5E773E2}">
      <dgm:prSet/>
      <dgm:spPr/>
      <dgm:t>
        <a:bodyPr/>
        <a:lstStyle/>
        <a:p>
          <a:endParaRPr lang="en-US"/>
        </a:p>
      </dgm:t>
    </dgm:pt>
    <dgm:pt modelId="{BD2EE4DB-3CFA-42E6-95F6-611A45A5A428}" type="pres">
      <dgm:prSet presAssocID="{B91057E1-E722-49F2-9884-27AF62EBD297}" presName="Name0" presStyleCnt="0">
        <dgm:presLayoutVars>
          <dgm:dir/>
          <dgm:resizeHandles val="exact"/>
        </dgm:presLayoutVars>
      </dgm:prSet>
      <dgm:spPr/>
      <dgm:t>
        <a:bodyPr/>
        <a:lstStyle/>
        <a:p>
          <a:endParaRPr lang="en-US"/>
        </a:p>
      </dgm:t>
    </dgm:pt>
    <dgm:pt modelId="{5F27801A-74B2-411A-B44B-E45B1BD04E5F}" type="pres">
      <dgm:prSet presAssocID="{B91057E1-E722-49F2-9884-27AF62EBD297}" presName="fgShape" presStyleLbl="fgShp" presStyleIdx="0" presStyleCnt="1" custLinFactY="-256322" custLinFactNeighborX="1087" custLinFactNeighborY="-300000"/>
      <dgm:spPr/>
    </dgm:pt>
    <dgm:pt modelId="{C4134EA0-B359-42EE-9E54-D9D79A83B654}" type="pres">
      <dgm:prSet presAssocID="{B91057E1-E722-49F2-9884-27AF62EBD297}" presName="linComp" presStyleCnt="0"/>
      <dgm:spPr/>
    </dgm:pt>
    <dgm:pt modelId="{CC7FD532-DAE2-4845-B09D-968DB0F871C4}" type="pres">
      <dgm:prSet presAssocID="{A5814FC7-CD03-4E30-BF69-979634A5421C}" presName="compNode" presStyleCnt="0"/>
      <dgm:spPr/>
    </dgm:pt>
    <dgm:pt modelId="{939E3DEF-8D2E-4ED0-BDBB-33A78DAC7A61}" type="pres">
      <dgm:prSet presAssocID="{A5814FC7-CD03-4E30-BF69-979634A5421C}" presName="bkgdShape" presStyleLbl="node1" presStyleIdx="0" presStyleCnt="3"/>
      <dgm:spPr/>
      <dgm:t>
        <a:bodyPr/>
        <a:lstStyle/>
        <a:p>
          <a:endParaRPr lang="en-US"/>
        </a:p>
      </dgm:t>
    </dgm:pt>
    <dgm:pt modelId="{B55E9053-14FE-498C-B254-4240F764AC0A}" type="pres">
      <dgm:prSet presAssocID="{A5814FC7-CD03-4E30-BF69-979634A5421C}" presName="nodeTx" presStyleLbl="node1" presStyleIdx="0" presStyleCnt="3">
        <dgm:presLayoutVars>
          <dgm:bulletEnabled val="1"/>
        </dgm:presLayoutVars>
      </dgm:prSet>
      <dgm:spPr/>
      <dgm:t>
        <a:bodyPr/>
        <a:lstStyle/>
        <a:p>
          <a:endParaRPr lang="en-US"/>
        </a:p>
      </dgm:t>
    </dgm:pt>
    <dgm:pt modelId="{8E5E5110-C243-4FD2-B904-A795440C25D8}" type="pres">
      <dgm:prSet presAssocID="{A5814FC7-CD03-4E30-BF69-979634A5421C}" presName="invisiNode" presStyleLbl="node1" presStyleIdx="0" presStyleCnt="3"/>
      <dgm:spPr/>
    </dgm:pt>
    <dgm:pt modelId="{BA03DD63-F8F8-49A9-8B8C-6E9882C48493}" type="pres">
      <dgm:prSet presAssocID="{A5814FC7-CD03-4E30-BF69-979634A5421C}" presName="imagNode" presStyleLbl="fgImgPlace1" presStyleIdx="0" presStyleCnt="3" custScaleY="39250" custLinFactNeighborX="1569" custLinFactNeighborY="-6972"/>
      <dgm:spPr>
        <a:blipFill rotWithShape="0">
          <a:blip xmlns:r="http://schemas.openxmlformats.org/officeDocument/2006/relationships" r:embed="rId3"/>
          <a:stretch>
            <a:fillRect/>
          </a:stretch>
        </a:blipFill>
      </dgm:spPr>
      <dgm:t>
        <a:bodyPr/>
        <a:lstStyle/>
        <a:p>
          <a:endParaRPr lang="en-US"/>
        </a:p>
      </dgm:t>
    </dgm:pt>
    <dgm:pt modelId="{B7B21FDC-1E63-49DF-89AB-231112A322F4}" type="pres">
      <dgm:prSet presAssocID="{50CC7656-7922-48F5-A022-E369215AC230}" presName="sibTrans" presStyleLbl="sibTrans2D1" presStyleIdx="0" presStyleCnt="0"/>
      <dgm:spPr/>
      <dgm:t>
        <a:bodyPr/>
        <a:lstStyle/>
        <a:p>
          <a:endParaRPr lang="en-US"/>
        </a:p>
      </dgm:t>
    </dgm:pt>
    <dgm:pt modelId="{4B444372-BE98-498D-8537-BDC532A1B59B}" type="pres">
      <dgm:prSet presAssocID="{F69A9978-075F-46EA-A1FA-7FB95C5AA64C}" presName="compNode" presStyleCnt="0"/>
      <dgm:spPr/>
    </dgm:pt>
    <dgm:pt modelId="{15346C8C-B1F1-4A73-8CC2-B301B2A40089}" type="pres">
      <dgm:prSet presAssocID="{F69A9978-075F-46EA-A1FA-7FB95C5AA64C}" presName="bkgdShape" presStyleLbl="node1" presStyleIdx="1" presStyleCnt="3"/>
      <dgm:spPr/>
      <dgm:t>
        <a:bodyPr/>
        <a:lstStyle/>
        <a:p>
          <a:endParaRPr lang="en-US"/>
        </a:p>
      </dgm:t>
    </dgm:pt>
    <dgm:pt modelId="{F081466F-91E3-48DD-8E5C-440BB6061171}" type="pres">
      <dgm:prSet presAssocID="{F69A9978-075F-46EA-A1FA-7FB95C5AA64C}" presName="nodeTx" presStyleLbl="node1" presStyleIdx="1" presStyleCnt="3">
        <dgm:presLayoutVars>
          <dgm:bulletEnabled val="1"/>
        </dgm:presLayoutVars>
      </dgm:prSet>
      <dgm:spPr/>
      <dgm:t>
        <a:bodyPr/>
        <a:lstStyle/>
        <a:p>
          <a:endParaRPr lang="en-US"/>
        </a:p>
      </dgm:t>
    </dgm:pt>
    <dgm:pt modelId="{EA6D0B3B-EAD5-47EC-9C82-5A45C6C2D462}" type="pres">
      <dgm:prSet presAssocID="{F69A9978-075F-46EA-A1FA-7FB95C5AA64C}" presName="invisiNode" presStyleLbl="node1" presStyleIdx="1" presStyleCnt="3"/>
      <dgm:spPr/>
    </dgm:pt>
    <dgm:pt modelId="{B1802668-1BF0-4CD6-9A2F-119E8C3159FC}" type="pres">
      <dgm:prSet presAssocID="{F69A9978-075F-46EA-A1FA-7FB95C5AA64C}" presName="imagNode" presStyleLbl="fgImgPlace1" presStyleIdx="1" presStyleCnt="3" custScaleY="42839" custLinFactNeighborX="-1776" custLinFactNeighborY="-6596"/>
      <dgm:spPr>
        <a:blipFill rotWithShape="0">
          <a:blip xmlns:r="http://schemas.openxmlformats.org/officeDocument/2006/relationships" r:embed="rId4"/>
          <a:stretch>
            <a:fillRect/>
          </a:stretch>
        </a:blipFill>
      </dgm:spPr>
      <dgm:t>
        <a:bodyPr/>
        <a:lstStyle/>
        <a:p>
          <a:endParaRPr lang="en-US"/>
        </a:p>
      </dgm:t>
    </dgm:pt>
    <dgm:pt modelId="{1915A12D-BB33-4E9D-A616-CB88C299B87D}" type="pres">
      <dgm:prSet presAssocID="{0E7B6691-9118-496B-8327-D131680DD014}" presName="sibTrans" presStyleLbl="sibTrans2D1" presStyleIdx="0" presStyleCnt="0"/>
      <dgm:spPr/>
      <dgm:t>
        <a:bodyPr/>
        <a:lstStyle/>
        <a:p>
          <a:endParaRPr lang="en-US"/>
        </a:p>
      </dgm:t>
    </dgm:pt>
    <dgm:pt modelId="{91A328AC-4FB0-46AA-ABAC-B54AB6BEF228}" type="pres">
      <dgm:prSet presAssocID="{0F8C3C9A-52CF-414A-BD91-A747988FA99F}" presName="compNode" presStyleCnt="0"/>
      <dgm:spPr/>
    </dgm:pt>
    <dgm:pt modelId="{26101B6C-C5AA-4AAE-B37D-6D8D533C678E}" type="pres">
      <dgm:prSet presAssocID="{0F8C3C9A-52CF-414A-BD91-A747988FA99F}" presName="bkgdShape" presStyleLbl="node1" presStyleIdx="2" presStyleCnt="3" custLinFactNeighborX="2103"/>
      <dgm:spPr/>
      <dgm:t>
        <a:bodyPr/>
        <a:lstStyle/>
        <a:p>
          <a:endParaRPr lang="en-US"/>
        </a:p>
      </dgm:t>
    </dgm:pt>
    <dgm:pt modelId="{FE5F56B9-CE3F-4C8E-8A62-935518523D03}" type="pres">
      <dgm:prSet presAssocID="{0F8C3C9A-52CF-414A-BD91-A747988FA99F}" presName="nodeTx" presStyleLbl="node1" presStyleIdx="2" presStyleCnt="3">
        <dgm:presLayoutVars>
          <dgm:bulletEnabled val="1"/>
        </dgm:presLayoutVars>
      </dgm:prSet>
      <dgm:spPr/>
      <dgm:t>
        <a:bodyPr/>
        <a:lstStyle/>
        <a:p>
          <a:endParaRPr lang="en-US"/>
        </a:p>
      </dgm:t>
    </dgm:pt>
    <dgm:pt modelId="{5B031355-50AF-45F4-9F48-37F679E58D11}" type="pres">
      <dgm:prSet presAssocID="{0F8C3C9A-52CF-414A-BD91-A747988FA99F}" presName="invisiNode" presStyleLbl="node1" presStyleIdx="2" presStyleCnt="3"/>
      <dgm:spPr/>
    </dgm:pt>
    <dgm:pt modelId="{DC1EF87D-F459-4E55-A386-DDA0A690FE95}" type="pres">
      <dgm:prSet presAssocID="{0F8C3C9A-52CF-414A-BD91-A747988FA99F}" presName="imagNode" presStyleLbl="fgImgPlace1" presStyleIdx="2" presStyleCnt="3" custScaleY="63550"/>
      <dgm:spPr>
        <a:blipFill rotWithShape="0">
          <a:blip xmlns:r="http://schemas.openxmlformats.org/officeDocument/2006/relationships" r:embed="rId5"/>
          <a:stretch>
            <a:fillRect/>
          </a:stretch>
        </a:blipFill>
      </dgm:spPr>
      <dgm:t>
        <a:bodyPr/>
        <a:lstStyle/>
        <a:p>
          <a:endParaRPr lang="en-US"/>
        </a:p>
      </dgm:t>
    </dgm:pt>
  </dgm:ptLst>
  <dgm:cxnLst>
    <dgm:cxn modelId="{8C48E32C-2E55-4F6C-9FA9-B7DCDF936A92}" type="presOf" srcId="{0F8C3C9A-52CF-414A-BD91-A747988FA99F}" destId="{FE5F56B9-CE3F-4C8E-8A62-935518523D03}" srcOrd="1" destOrd="0" presId="urn:microsoft.com/office/officeart/2005/8/layout/hList7#1"/>
    <dgm:cxn modelId="{351DED38-47BD-44B6-B85B-63086662F914}" srcId="{B91057E1-E722-49F2-9884-27AF62EBD297}" destId="{A5814FC7-CD03-4E30-BF69-979634A5421C}" srcOrd="0" destOrd="0" parTransId="{F7B7C178-95BB-41D1-96E2-3F44A2061BA9}" sibTransId="{50CC7656-7922-48F5-A022-E369215AC230}"/>
    <dgm:cxn modelId="{D748953C-2E9C-41E5-9B8A-C9869D6AD12A}" type="presOf" srcId="{0F8C3C9A-52CF-414A-BD91-A747988FA99F}" destId="{26101B6C-C5AA-4AAE-B37D-6D8D533C678E}" srcOrd="0" destOrd="0" presId="urn:microsoft.com/office/officeart/2005/8/layout/hList7#1"/>
    <dgm:cxn modelId="{75F55E44-3EF1-4D4B-BC47-C79E7C557120}" type="presOf" srcId="{F69A9978-075F-46EA-A1FA-7FB95C5AA64C}" destId="{F081466F-91E3-48DD-8E5C-440BB6061171}" srcOrd="1" destOrd="0" presId="urn:microsoft.com/office/officeart/2005/8/layout/hList7#1"/>
    <dgm:cxn modelId="{C2316973-521D-4FE9-8F28-39DA422D39A6}" type="presOf" srcId="{0E7B6691-9118-496B-8327-D131680DD014}" destId="{1915A12D-BB33-4E9D-A616-CB88C299B87D}" srcOrd="0" destOrd="0" presId="urn:microsoft.com/office/officeart/2005/8/layout/hList7#1"/>
    <dgm:cxn modelId="{7D4D9CD5-9CCF-4E62-A8DE-6820E5E773E2}" srcId="{B91057E1-E722-49F2-9884-27AF62EBD297}" destId="{F69A9978-075F-46EA-A1FA-7FB95C5AA64C}" srcOrd="1" destOrd="0" parTransId="{50C009C2-F696-4324-8A10-A74877DF5AA4}" sibTransId="{0E7B6691-9118-496B-8327-D131680DD014}"/>
    <dgm:cxn modelId="{53622879-B9AA-4B1C-9862-14B32D7159E0}" type="presOf" srcId="{B91057E1-E722-49F2-9884-27AF62EBD297}" destId="{BD2EE4DB-3CFA-42E6-95F6-611A45A5A428}" srcOrd="0" destOrd="0" presId="urn:microsoft.com/office/officeart/2005/8/layout/hList7#1"/>
    <dgm:cxn modelId="{3A25766B-CE67-40A4-B441-45B513F38E22}" type="presOf" srcId="{F69A9978-075F-46EA-A1FA-7FB95C5AA64C}" destId="{15346C8C-B1F1-4A73-8CC2-B301B2A40089}" srcOrd="0" destOrd="0" presId="urn:microsoft.com/office/officeart/2005/8/layout/hList7#1"/>
    <dgm:cxn modelId="{973AFE0D-4CA4-463E-962D-1D7559C84606}" type="presOf" srcId="{50CC7656-7922-48F5-A022-E369215AC230}" destId="{B7B21FDC-1E63-49DF-89AB-231112A322F4}" srcOrd="0" destOrd="0" presId="urn:microsoft.com/office/officeart/2005/8/layout/hList7#1"/>
    <dgm:cxn modelId="{3C71DB1D-AB5A-4985-9964-FB04A32CCD82}" type="presOf" srcId="{A5814FC7-CD03-4E30-BF69-979634A5421C}" destId="{B55E9053-14FE-498C-B254-4240F764AC0A}" srcOrd="1" destOrd="0" presId="urn:microsoft.com/office/officeart/2005/8/layout/hList7#1"/>
    <dgm:cxn modelId="{498FA900-3334-461A-A491-F21DE0AC1FB7}" type="presOf" srcId="{A5814FC7-CD03-4E30-BF69-979634A5421C}" destId="{939E3DEF-8D2E-4ED0-BDBB-33A78DAC7A61}" srcOrd="0" destOrd="0" presId="urn:microsoft.com/office/officeart/2005/8/layout/hList7#1"/>
    <dgm:cxn modelId="{1490331B-49B4-4A77-9664-72708D07FA74}" srcId="{B91057E1-E722-49F2-9884-27AF62EBD297}" destId="{0F8C3C9A-52CF-414A-BD91-A747988FA99F}" srcOrd="2" destOrd="0" parTransId="{62127F3B-7AE4-4210-A17D-77A122C218F7}" sibTransId="{A1FAE443-FD73-42A1-9EEC-CB9723B747C1}"/>
    <dgm:cxn modelId="{274CF8DF-C10E-4EE8-BC61-41689F09F9E4}" type="presParOf" srcId="{BD2EE4DB-3CFA-42E6-95F6-611A45A5A428}" destId="{5F27801A-74B2-411A-B44B-E45B1BD04E5F}" srcOrd="0" destOrd="0" presId="urn:microsoft.com/office/officeart/2005/8/layout/hList7#1"/>
    <dgm:cxn modelId="{E8A47923-CEC4-4B52-BF8A-10FD147DD06E}" type="presParOf" srcId="{BD2EE4DB-3CFA-42E6-95F6-611A45A5A428}" destId="{C4134EA0-B359-42EE-9E54-D9D79A83B654}" srcOrd="1" destOrd="0" presId="urn:microsoft.com/office/officeart/2005/8/layout/hList7#1"/>
    <dgm:cxn modelId="{9944CFB4-0C3B-4270-9BB3-BA08A6EB4EA8}" type="presParOf" srcId="{C4134EA0-B359-42EE-9E54-D9D79A83B654}" destId="{CC7FD532-DAE2-4845-B09D-968DB0F871C4}" srcOrd="0" destOrd="0" presId="urn:microsoft.com/office/officeart/2005/8/layout/hList7#1"/>
    <dgm:cxn modelId="{0641C9DB-2F5D-4CC8-9AA2-D26285DDD88F}" type="presParOf" srcId="{CC7FD532-DAE2-4845-B09D-968DB0F871C4}" destId="{939E3DEF-8D2E-4ED0-BDBB-33A78DAC7A61}" srcOrd="0" destOrd="0" presId="urn:microsoft.com/office/officeart/2005/8/layout/hList7#1"/>
    <dgm:cxn modelId="{46F51B0A-D369-41CA-A331-6AE04A9D1F6E}" type="presParOf" srcId="{CC7FD532-DAE2-4845-B09D-968DB0F871C4}" destId="{B55E9053-14FE-498C-B254-4240F764AC0A}" srcOrd="1" destOrd="0" presId="urn:microsoft.com/office/officeart/2005/8/layout/hList7#1"/>
    <dgm:cxn modelId="{46E43768-832A-4A82-9EFE-4988CC23454F}" type="presParOf" srcId="{CC7FD532-DAE2-4845-B09D-968DB0F871C4}" destId="{8E5E5110-C243-4FD2-B904-A795440C25D8}" srcOrd="2" destOrd="0" presId="urn:microsoft.com/office/officeart/2005/8/layout/hList7#1"/>
    <dgm:cxn modelId="{10A04722-4443-4DB8-93AF-415054775E34}" type="presParOf" srcId="{CC7FD532-DAE2-4845-B09D-968DB0F871C4}" destId="{BA03DD63-F8F8-49A9-8B8C-6E9882C48493}" srcOrd="3" destOrd="0" presId="urn:microsoft.com/office/officeart/2005/8/layout/hList7#1"/>
    <dgm:cxn modelId="{3988F8A0-A0EC-4721-B497-195A7519BF55}" type="presParOf" srcId="{C4134EA0-B359-42EE-9E54-D9D79A83B654}" destId="{B7B21FDC-1E63-49DF-89AB-231112A322F4}" srcOrd="1" destOrd="0" presId="urn:microsoft.com/office/officeart/2005/8/layout/hList7#1"/>
    <dgm:cxn modelId="{A45F6EEB-5EB0-4FC0-B1BA-BD23355D57E0}" type="presParOf" srcId="{C4134EA0-B359-42EE-9E54-D9D79A83B654}" destId="{4B444372-BE98-498D-8537-BDC532A1B59B}" srcOrd="2" destOrd="0" presId="urn:microsoft.com/office/officeart/2005/8/layout/hList7#1"/>
    <dgm:cxn modelId="{C2D239FE-789D-4E60-9E43-9C75B1659322}" type="presParOf" srcId="{4B444372-BE98-498D-8537-BDC532A1B59B}" destId="{15346C8C-B1F1-4A73-8CC2-B301B2A40089}" srcOrd="0" destOrd="0" presId="urn:microsoft.com/office/officeart/2005/8/layout/hList7#1"/>
    <dgm:cxn modelId="{C3440D57-7C0A-46FE-9C68-A603AB135EB2}" type="presParOf" srcId="{4B444372-BE98-498D-8537-BDC532A1B59B}" destId="{F081466F-91E3-48DD-8E5C-440BB6061171}" srcOrd="1" destOrd="0" presId="urn:microsoft.com/office/officeart/2005/8/layout/hList7#1"/>
    <dgm:cxn modelId="{5E053AB9-E1C7-4C24-ADB6-C7B92D151529}" type="presParOf" srcId="{4B444372-BE98-498D-8537-BDC532A1B59B}" destId="{EA6D0B3B-EAD5-47EC-9C82-5A45C6C2D462}" srcOrd="2" destOrd="0" presId="urn:microsoft.com/office/officeart/2005/8/layout/hList7#1"/>
    <dgm:cxn modelId="{91122CA9-5918-4B9E-AB17-B1BB7BB7B57D}" type="presParOf" srcId="{4B444372-BE98-498D-8537-BDC532A1B59B}" destId="{B1802668-1BF0-4CD6-9A2F-119E8C3159FC}" srcOrd="3" destOrd="0" presId="urn:microsoft.com/office/officeart/2005/8/layout/hList7#1"/>
    <dgm:cxn modelId="{3D5A4DBD-DF9A-4A09-9EB9-9AA3AEBD7347}" type="presParOf" srcId="{C4134EA0-B359-42EE-9E54-D9D79A83B654}" destId="{1915A12D-BB33-4E9D-A616-CB88C299B87D}" srcOrd="3" destOrd="0" presId="urn:microsoft.com/office/officeart/2005/8/layout/hList7#1"/>
    <dgm:cxn modelId="{C536F8E0-D4C1-464E-BB9A-94A715E51D71}" type="presParOf" srcId="{C4134EA0-B359-42EE-9E54-D9D79A83B654}" destId="{91A328AC-4FB0-46AA-ABAC-B54AB6BEF228}" srcOrd="4" destOrd="0" presId="urn:microsoft.com/office/officeart/2005/8/layout/hList7#1"/>
    <dgm:cxn modelId="{D94B4872-E08A-419C-9A10-2596AD250817}" type="presParOf" srcId="{91A328AC-4FB0-46AA-ABAC-B54AB6BEF228}" destId="{26101B6C-C5AA-4AAE-B37D-6D8D533C678E}" srcOrd="0" destOrd="0" presId="urn:microsoft.com/office/officeart/2005/8/layout/hList7#1"/>
    <dgm:cxn modelId="{ED2AD15B-4203-49C3-B3D6-73FCEF5CE0E2}" type="presParOf" srcId="{91A328AC-4FB0-46AA-ABAC-B54AB6BEF228}" destId="{FE5F56B9-CE3F-4C8E-8A62-935518523D03}" srcOrd="1" destOrd="0" presId="urn:microsoft.com/office/officeart/2005/8/layout/hList7#1"/>
    <dgm:cxn modelId="{1C2E30C0-8E23-4298-8A9C-AE878BE283D7}" type="presParOf" srcId="{91A328AC-4FB0-46AA-ABAC-B54AB6BEF228}" destId="{5B031355-50AF-45F4-9F48-37F679E58D11}" srcOrd="2" destOrd="0" presId="urn:microsoft.com/office/officeart/2005/8/layout/hList7#1"/>
    <dgm:cxn modelId="{EFD985A3-584B-41D0-ABA3-8784C1ACBF53}" type="presParOf" srcId="{91A328AC-4FB0-46AA-ABAC-B54AB6BEF228}" destId="{DC1EF87D-F459-4E55-A386-DDA0A690FE95}" srcOrd="3" destOrd="0" presId="urn:microsoft.com/office/officeart/2005/8/layout/hList7#1"/>
  </dgm:cxnLst>
  <dgm:bg>
    <a:gradFill flip="none" rotWithShape="1">
      <a:gsLst>
        <a:gs pos="78000">
          <a:srgbClr val="5E9EFF"/>
        </a:gs>
        <a:gs pos="39999">
          <a:srgbClr val="85C2FF"/>
        </a:gs>
        <a:gs pos="70000">
          <a:srgbClr val="C4D6EB"/>
        </a:gs>
        <a:gs pos="100000">
          <a:srgbClr val="FFEBFA"/>
        </a:gs>
      </a:gsLst>
      <a:path path="rect">
        <a:fillToRect l="100000" t="100000"/>
      </a:path>
      <a:tileRect r="-100000" b="-100000"/>
    </a:gra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5F22B2E6-6BBE-4569-BCB0-FE0942F436F0}" type="doc">
      <dgm:prSet loTypeId="urn:microsoft.com/office/officeart/2005/8/layout/hList3" loCatId="list" qsTypeId="urn:microsoft.com/office/officeart/2005/8/quickstyle/simple5" qsCatId="simple" csTypeId="urn:microsoft.com/office/officeart/2005/8/colors/accent0_1" csCatId="mainScheme" phldr="1"/>
      <dgm:spPr/>
      <dgm:t>
        <a:bodyPr/>
        <a:lstStyle/>
        <a:p>
          <a:endParaRPr lang="en-US"/>
        </a:p>
      </dgm:t>
    </dgm:pt>
    <dgm:pt modelId="{DB1A638B-B0DD-4B67-8D45-51A269E8815B}" type="pres">
      <dgm:prSet presAssocID="{5F22B2E6-6BBE-4569-BCB0-FE0942F436F0}" presName="composite" presStyleCnt="0">
        <dgm:presLayoutVars>
          <dgm:chMax val="1"/>
          <dgm:dir/>
          <dgm:resizeHandles val="exact"/>
        </dgm:presLayoutVars>
      </dgm:prSet>
      <dgm:spPr/>
      <dgm:t>
        <a:bodyPr/>
        <a:lstStyle/>
        <a:p>
          <a:endParaRPr lang="en-US"/>
        </a:p>
      </dgm:t>
    </dgm:pt>
  </dgm:ptLst>
  <dgm:cxnLst>
    <dgm:cxn modelId="{5F48BDB7-8CE4-4E67-A8BB-AD21273353CE}" type="presOf" srcId="{5F22B2E6-6BBE-4569-BCB0-FE0942F436F0}" destId="{DB1A638B-B0DD-4B67-8D45-51A269E8815B}" srcOrd="0"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57A1A920-382A-4C58-B7A4-F6513665D1A1}"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n-US"/>
        </a:p>
      </dgm:t>
    </dgm:pt>
    <dgm:pt modelId="{BDCA3555-BC2E-46B5-8CB3-0F56444B08E2}">
      <dgm:prSet phldrT="[Text]" custT="1"/>
      <dgm:spPr>
        <a:solidFill>
          <a:srgbClr val="F9D4FC"/>
        </a:solidFill>
        <a:ln>
          <a:solidFill>
            <a:schemeClr val="tx1">
              <a:lumMod val="75000"/>
              <a:lumOff val="25000"/>
            </a:schemeClr>
          </a:solidFill>
        </a:ln>
        <a:scene3d>
          <a:camera prst="orthographicFront"/>
          <a:lightRig rig="threePt" dir="t"/>
        </a:scene3d>
        <a:sp3d>
          <a:bevelT prst="angle"/>
        </a:sp3d>
      </dgm:spPr>
      <dgm:t>
        <a:bodyPr/>
        <a:lstStyle/>
        <a:p>
          <a:pPr algn="r"/>
          <a:r>
            <a:rPr lang="ar-LB" sz="2800" b="1" dirty="0" smtClean="0">
              <a:solidFill>
                <a:schemeClr val="tx1"/>
              </a:solidFill>
            </a:rPr>
            <a:t>يتبين مما سبق أن من أهداف الحملات التي تقوم </a:t>
          </a:r>
          <a:r>
            <a:rPr lang="ar-LB" sz="2800" b="1" dirty="0" err="1" smtClean="0">
              <a:solidFill>
                <a:schemeClr val="tx1"/>
              </a:solidFill>
            </a:rPr>
            <a:t>بها</a:t>
          </a:r>
          <a:r>
            <a:rPr lang="ar-LB" sz="2800" b="1" dirty="0" smtClean="0">
              <a:solidFill>
                <a:schemeClr val="tx1"/>
              </a:solidFill>
            </a:rPr>
            <a:t> الحركات </a:t>
          </a:r>
          <a:r>
            <a:rPr lang="ar-LB" sz="2800" b="1" dirty="0" err="1" smtClean="0">
              <a:solidFill>
                <a:schemeClr val="tx1"/>
              </a:solidFill>
            </a:rPr>
            <a:t>النسوية</a:t>
          </a:r>
          <a:r>
            <a:rPr lang="ar-LB" sz="2800" b="1" dirty="0" smtClean="0">
              <a:solidFill>
                <a:schemeClr val="tx1"/>
              </a:solidFill>
            </a:rPr>
            <a:t>  ما يلي</a:t>
          </a:r>
          <a:r>
            <a:rPr lang="ar-SA" sz="2800" b="1" dirty="0" smtClean="0">
              <a:solidFill>
                <a:schemeClr val="tx1"/>
              </a:solidFill>
            </a:rPr>
            <a:t>: ‏</a:t>
          </a:r>
          <a:endParaRPr lang="en-US" sz="2800" b="1" dirty="0" smtClean="0">
            <a:solidFill>
              <a:schemeClr val="tx1"/>
            </a:solidFill>
          </a:endParaRPr>
        </a:p>
        <a:p>
          <a:pPr algn="r"/>
          <a:r>
            <a:rPr lang="ar-SA" sz="2800" b="1" dirty="0" smtClean="0">
              <a:solidFill>
                <a:schemeClr val="tx1"/>
              </a:solidFill>
            </a:rPr>
            <a:t>‏1-</a:t>
          </a:r>
          <a:r>
            <a:rPr lang="ar-LB" sz="2800" b="1" dirty="0" smtClean="0">
              <a:solidFill>
                <a:schemeClr val="tx1"/>
              </a:solidFill>
            </a:rPr>
            <a:t>استبدال مؤسسة الزواج  الشرعية </a:t>
          </a:r>
          <a:r>
            <a:rPr lang="ar-LB" sz="2800" b="1" dirty="0" err="1" smtClean="0">
              <a:solidFill>
                <a:schemeClr val="tx1"/>
              </a:solidFill>
            </a:rPr>
            <a:t>ب</a:t>
          </a:r>
          <a:r>
            <a:rPr lang="ar-SA" sz="2800" b="1" dirty="0" err="1" smtClean="0">
              <a:solidFill>
                <a:schemeClr val="tx1"/>
              </a:solidFill>
            </a:rPr>
            <a:t>المساكنة</a:t>
          </a:r>
          <a:r>
            <a:rPr lang="ar-SA" sz="2800" b="1" dirty="0" smtClean="0">
              <a:solidFill>
                <a:schemeClr val="tx1"/>
              </a:solidFill>
            </a:rPr>
            <a:t> والإباحية وما إلى ذلك ‏من علاقات شاذة  ‏</a:t>
          </a:r>
          <a:endParaRPr lang="en-US" sz="2800" b="1" dirty="0" smtClean="0">
            <a:solidFill>
              <a:schemeClr val="tx1"/>
            </a:solidFill>
          </a:endParaRPr>
        </a:p>
        <a:p>
          <a:pPr algn="r"/>
          <a:r>
            <a:rPr lang="ar-SA" sz="2800" b="1" dirty="0" smtClean="0">
              <a:solidFill>
                <a:schemeClr val="tx1"/>
              </a:solidFill>
            </a:rPr>
            <a:t>‏2- التمهيد لإلغاء قانون الأحوال الشخصية </a:t>
          </a:r>
          <a:r>
            <a:rPr lang="ar-LB" sz="2800" b="1" dirty="0" smtClean="0">
              <a:solidFill>
                <a:schemeClr val="tx1"/>
              </a:solidFill>
            </a:rPr>
            <a:t>و</a:t>
          </a:r>
          <a:r>
            <a:rPr lang="ar-SA" sz="2800" b="1" dirty="0" smtClean="0">
              <a:solidFill>
                <a:schemeClr val="tx1"/>
              </a:solidFill>
            </a:rPr>
            <a:t>استبداله بقانون مدني </a:t>
          </a:r>
          <a:endParaRPr lang="en-US" sz="2800" b="1" dirty="0" smtClean="0">
            <a:solidFill>
              <a:schemeClr val="tx1"/>
            </a:solidFill>
          </a:endParaRPr>
        </a:p>
        <a:p>
          <a:pPr algn="r"/>
          <a:r>
            <a:rPr lang="ar-SA" sz="2800" b="1" dirty="0" smtClean="0">
              <a:solidFill>
                <a:schemeClr val="tx1"/>
              </a:solidFill>
            </a:rPr>
            <a:t>‏3- حصر الظلم في الأسر</a:t>
          </a:r>
          <a:r>
            <a:rPr lang="ar-LB" sz="2800" b="1" dirty="0" smtClean="0">
              <a:solidFill>
                <a:schemeClr val="tx1"/>
              </a:solidFill>
            </a:rPr>
            <a:t>ة</a:t>
          </a:r>
          <a:r>
            <a:rPr lang="ar-SA" sz="2800" b="1" dirty="0" smtClean="0">
              <a:solidFill>
                <a:schemeClr val="tx1"/>
              </a:solidFill>
            </a:rPr>
            <a:t> بالإناث فقط ، ونفي كل أنواع الظلم التي يمكن أن تقع ‏على الرجل ‏</a:t>
          </a:r>
          <a:endParaRPr lang="en-US" sz="2800" b="1" dirty="0" smtClean="0">
            <a:solidFill>
              <a:schemeClr val="tx1"/>
            </a:solidFill>
          </a:endParaRPr>
        </a:p>
        <a:p>
          <a:pPr algn="r"/>
          <a:r>
            <a:rPr lang="ar-SA" sz="2800" b="1" dirty="0" smtClean="0">
              <a:solidFill>
                <a:schemeClr val="tx1"/>
              </a:solidFill>
            </a:rPr>
            <a:t>‏4-   سلب الرجل كثير من الحقوق التي أقرها له الشرع، مثل  القوامة وحضانة ‏الأولاد والولاية عليهم،</a:t>
          </a:r>
          <a:r>
            <a:rPr lang="ar-LB" sz="2800" b="1" dirty="0" smtClean="0">
              <a:solidFill>
                <a:schemeClr val="tx1"/>
              </a:solidFill>
            </a:rPr>
            <a:t> وما إلى </a:t>
          </a:r>
          <a:r>
            <a:rPr lang="ar-LB" sz="2400" b="1" dirty="0" smtClean="0">
              <a:solidFill>
                <a:schemeClr val="tx1"/>
              </a:solidFill>
            </a:rPr>
            <a:t>ذلك .</a:t>
          </a:r>
          <a:r>
            <a:rPr lang="ar-SA" sz="2400" b="1" dirty="0" smtClean="0">
              <a:solidFill>
                <a:schemeClr val="tx1"/>
              </a:solidFill>
            </a:rPr>
            <a:t> </a:t>
          </a:r>
          <a:endParaRPr lang="en-US" sz="1800" dirty="0">
            <a:solidFill>
              <a:schemeClr val="tx1"/>
            </a:solidFill>
          </a:endParaRPr>
        </a:p>
      </dgm:t>
    </dgm:pt>
    <dgm:pt modelId="{3FBB7EA6-0058-496B-8179-C39E276B512E}" type="parTrans" cxnId="{DE0107A9-33D4-4299-B3F0-B988588F86B3}">
      <dgm:prSet/>
      <dgm:spPr/>
      <dgm:t>
        <a:bodyPr/>
        <a:lstStyle/>
        <a:p>
          <a:endParaRPr lang="en-US"/>
        </a:p>
      </dgm:t>
    </dgm:pt>
    <dgm:pt modelId="{09FD8311-0BF7-4C3B-9CBB-6E8005A00750}" type="sibTrans" cxnId="{DE0107A9-33D4-4299-B3F0-B988588F86B3}">
      <dgm:prSet/>
      <dgm:spPr/>
      <dgm:t>
        <a:bodyPr/>
        <a:lstStyle/>
        <a:p>
          <a:endParaRPr lang="en-US"/>
        </a:p>
      </dgm:t>
    </dgm:pt>
    <dgm:pt modelId="{5A256446-1AE3-44D4-BCC4-938E4A53B642}" type="pres">
      <dgm:prSet presAssocID="{57A1A920-382A-4C58-B7A4-F6513665D1A1}" presName="diagram" presStyleCnt="0">
        <dgm:presLayoutVars>
          <dgm:chPref val="1"/>
          <dgm:dir/>
          <dgm:animOne val="branch"/>
          <dgm:animLvl val="lvl"/>
          <dgm:resizeHandles/>
        </dgm:presLayoutVars>
      </dgm:prSet>
      <dgm:spPr/>
      <dgm:t>
        <a:bodyPr/>
        <a:lstStyle/>
        <a:p>
          <a:endParaRPr lang="en-US"/>
        </a:p>
      </dgm:t>
    </dgm:pt>
    <dgm:pt modelId="{AD6897D8-39D9-4C9A-BB02-5C88428D2832}" type="pres">
      <dgm:prSet presAssocID="{BDCA3555-BC2E-46B5-8CB3-0F56444B08E2}" presName="root" presStyleCnt="0"/>
      <dgm:spPr/>
    </dgm:pt>
    <dgm:pt modelId="{63DD3352-14AE-4D07-A9B4-57C3E2276948}" type="pres">
      <dgm:prSet presAssocID="{BDCA3555-BC2E-46B5-8CB3-0F56444B08E2}" presName="rootComposite" presStyleCnt="0"/>
      <dgm:spPr/>
    </dgm:pt>
    <dgm:pt modelId="{B6C78DE7-AA4D-4875-B5D9-75EBE6B9F270}" type="pres">
      <dgm:prSet presAssocID="{BDCA3555-BC2E-46B5-8CB3-0F56444B08E2}" presName="rootText" presStyleLbl="node1" presStyleIdx="0" presStyleCnt="1" custScaleX="368503" custScaleY="461261" custLinFactNeighborX="253" custLinFactNeighborY="0"/>
      <dgm:spPr/>
      <dgm:t>
        <a:bodyPr/>
        <a:lstStyle/>
        <a:p>
          <a:endParaRPr lang="en-US"/>
        </a:p>
      </dgm:t>
    </dgm:pt>
    <dgm:pt modelId="{C5980180-8C44-42F3-86DC-E0C2B0BB7715}" type="pres">
      <dgm:prSet presAssocID="{BDCA3555-BC2E-46B5-8CB3-0F56444B08E2}" presName="rootConnector" presStyleLbl="node1" presStyleIdx="0" presStyleCnt="1"/>
      <dgm:spPr/>
      <dgm:t>
        <a:bodyPr/>
        <a:lstStyle/>
        <a:p>
          <a:endParaRPr lang="en-US"/>
        </a:p>
      </dgm:t>
    </dgm:pt>
    <dgm:pt modelId="{19FC14D3-C3D6-491E-BB50-5B01989178CB}" type="pres">
      <dgm:prSet presAssocID="{BDCA3555-BC2E-46B5-8CB3-0F56444B08E2}" presName="childShape" presStyleCnt="0"/>
      <dgm:spPr/>
    </dgm:pt>
  </dgm:ptLst>
  <dgm:cxnLst>
    <dgm:cxn modelId="{DE0107A9-33D4-4299-B3F0-B988588F86B3}" srcId="{57A1A920-382A-4C58-B7A4-F6513665D1A1}" destId="{BDCA3555-BC2E-46B5-8CB3-0F56444B08E2}" srcOrd="0" destOrd="0" parTransId="{3FBB7EA6-0058-496B-8179-C39E276B512E}" sibTransId="{09FD8311-0BF7-4C3B-9CBB-6E8005A00750}"/>
    <dgm:cxn modelId="{EF17C1D3-B9DE-4913-952A-AC68D49A2501}" type="presOf" srcId="{57A1A920-382A-4C58-B7A4-F6513665D1A1}" destId="{5A256446-1AE3-44D4-BCC4-938E4A53B642}" srcOrd="0" destOrd="0" presId="urn:microsoft.com/office/officeart/2005/8/layout/hierarchy3"/>
    <dgm:cxn modelId="{8759B407-9D9A-4D9B-A9FC-9B2DE8DBCD16}" type="presOf" srcId="{BDCA3555-BC2E-46B5-8CB3-0F56444B08E2}" destId="{B6C78DE7-AA4D-4875-B5D9-75EBE6B9F270}" srcOrd="0" destOrd="0" presId="urn:microsoft.com/office/officeart/2005/8/layout/hierarchy3"/>
    <dgm:cxn modelId="{32538B1E-2B78-4F94-B4AE-BD55234DFBE7}" type="presOf" srcId="{BDCA3555-BC2E-46B5-8CB3-0F56444B08E2}" destId="{C5980180-8C44-42F3-86DC-E0C2B0BB7715}" srcOrd="1" destOrd="0" presId="urn:microsoft.com/office/officeart/2005/8/layout/hierarchy3"/>
    <dgm:cxn modelId="{23455A30-9503-4894-9DF6-4EDFDCFFD358}" type="presParOf" srcId="{5A256446-1AE3-44D4-BCC4-938E4A53B642}" destId="{AD6897D8-39D9-4C9A-BB02-5C88428D2832}" srcOrd="0" destOrd="0" presId="urn:microsoft.com/office/officeart/2005/8/layout/hierarchy3"/>
    <dgm:cxn modelId="{F54115E3-B1FE-49BB-8C58-4CDB225A3EB0}" type="presParOf" srcId="{AD6897D8-39D9-4C9A-BB02-5C88428D2832}" destId="{63DD3352-14AE-4D07-A9B4-57C3E2276948}" srcOrd="0" destOrd="0" presId="urn:microsoft.com/office/officeart/2005/8/layout/hierarchy3"/>
    <dgm:cxn modelId="{C2410072-4077-474C-97EA-FCEEC5864F94}" type="presParOf" srcId="{63DD3352-14AE-4D07-A9B4-57C3E2276948}" destId="{B6C78DE7-AA4D-4875-B5D9-75EBE6B9F270}" srcOrd="0" destOrd="0" presId="urn:microsoft.com/office/officeart/2005/8/layout/hierarchy3"/>
    <dgm:cxn modelId="{A3A58412-2FDB-4CA4-8601-E18D10AC5280}" type="presParOf" srcId="{63DD3352-14AE-4D07-A9B4-57C3E2276948}" destId="{C5980180-8C44-42F3-86DC-E0C2B0BB7715}" srcOrd="1" destOrd="0" presId="urn:microsoft.com/office/officeart/2005/8/layout/hierarchy3"/>
    <dgm:cxn modelId="{F8D9761D-1315-4E86-91D9-F4AC9B9515FD}" type="presParOf" srcId="{AD6897D8-39D9-4C9A-BB02-5C88428D2832}" destId="{19FC14D3-C3D6-491E-BB50-5B01989178CB}" srcOrd="1" destOrd="0" presId="urn:microsoft.com/office/officeart/2005/8/layout/hierarchy3"/>
  </dgm:cxnLst>
  <dgm:bg>
    <a:solidFill>
      <a:schemeClr val="tx1"/>
    </a:solidFill>
  </dgm:bg>
  <dgm:whole/>
  <dgm:extLst>
    <a:ext uri="http://schemas.microsoft.com/office/drawing/2008/diagram">
      <dsp:dataModelExt xmlns:dsp="http://schemas.microsoft.com/office/drawing/2008/diagram" relId="rId11"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5F22B2E6-6BBE-4569-BCB0-FE0942F436F0}" type="doc">
      <dgm:prSet loTypeId="urn:microsoft.com/office/officeart/2005/8/layout/hList3" loCatId="list" qsTypeId="urn:microsoft.com/office/officeart/2005/8/quickstyle/simple5" qsCatId="simple" csTypeId="urn:microsoft.com/office/officeart/2005/8/colors/accent0_1" csCatId="mainScheme" phldr="1"/>
      <dgm:spPr/>
      <dgm:t>
        <a:bodyPr/>
        <a:lstStyle/>
        <a:p>
          <a:endParaRPr lang="en-US"/>
        </a:p>
      </dgm:t>
    </dgm:pt>
    <dgm:pt modelId="{DB1A638B-B0DD-4B67-8D45-51A269E8815B}" type="pres">
      <dgm:prSet presAssocID="{5F22B2E6-6BBE-4569-BCB0-FE0942F436F0}" presName="composite" presStyleCnt="0">
        <dgm:presLayoutVars>
          <dgm:chMax val="1"/>
          <dgm:dir/>
          <dgm:resizeHandles val="exact"/>
        </dgm:presLayoutVars>
      </dgm:prSet>
      <dgm:spPr/>
      <dgm:t>
        <a:bodyPr/>
        <a:lstStyle/>
        <a:p>
          <a:endParaRPr lang="en-US"/>
        </a:p>
      </dgm:t>
    </dgm:pt>
  </dgm:ptLst>
  <dgm:cxnLst>
    <dgm:cxn modelId="{9FBCC3B3-1F8F-4959-B0F8-BC315F686158}" type="presOf" srcId="{5F22B2E6-6BBE-4569-BCB0-FE0942F436F0}" destId="{DB1A638B-B0DD-4B67-8D45-51A269E8815B}" srcOrd="0"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57A1A920-382A-4C58-B7A4-F6513665D1A1}"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n-US"/>
        </a:p>
      </dgm:t>
    </dgm:pt>
    <dgm:pt modelId="{BDCA3555-BC2E-46B5-8CB3-0F56444B08E2}">
      <dgm:prSet phldrT="[Text]" custT="1"/>
      <dgm:spPr>
        <a:solidFill>
          <a:srgbClr val="F9D4FC"/>
        </a:solidFill>
        <a:ln>
          <a:solidFill>
            <a:schemeClr val="tx1">
              <a:lumMod val="75000"/>
              <a:lumOff val="25000"/>
            </a:schemeClr>
          </a:solidFill>
        </a:ln>
        <a:scene3d>
          <a:camera prst="orthographicFront"/>
          <a:lightRig rig="threePt" dir="t"/>
        </a:scene3d>
        <a:sp3d>
          <a:bevelT prst="angle"/>
        </a:sp3d>
      </dgm:spPr>
      <dgm:t>
        <a:bodyPr/>
        <a:lstStyle/>
        <a:p>
          <a:pPr algn="r"/>
          <a:r>
            <a:rPr lang="en-US" sz="1800" dirty="0" smtClean="0"/>
            <a:t>-  </a:t>
          </a:r>
          <a:r>
            <a:rPr lang="en-US" sz="4800" b="1" dirty="0" err="1" smtClean="0">
              <a:solidFill>
                <a:schemeClr val="tx1"/>
              </a:solidFill>
            </a:rPr>
            <a:t>خطورة</a:t>
          </a:r>
          <a:r>
            <a:rPr lang="en-US" sz="4800" b="1" dirty="0" smtClean="0">
              <a:solidFill>
                <a:schemeClr val="tx1"/>
              </a:solidFill>
            </a:rPr>
            <a:t> </a:t>
          </a:r>
          <a:r>
            <a:rPr lang="en-US" sz="4800" b="1" dirty="0" err="1" smtClean="0">
              <a:solidFill>
                <a:schemeClr val="tx1"/>
              </a:solidFill>
            </a:rPr>
            <a:t>هذا</a:t>
          </a:r>
          <a:r>
            <a:rPr lang="en-US" sz="4800" b="1" dirty="0" smtClean="0">
              <a:solidFill>
                <a:schemeClr val="tx1"/>
              </a:solidFill>
            </a:rPr>
            <a:t> </a:t>
          </a:r>
          <a:r>
            <a:rPr lang="ar-LB" sz="4800" b="1" dirty="0" smtClean="0">
              <a:solidFill>
                <a:schemeClr val="tx1"/>
              </a:solidFill>
            </a:rPr>
            <a:t>ا</a:t>
          </a:r>
          <a:r>
            <a:rPr lang="en-US" sz="4800" b="1" dirty="0" err="1" smtClean="0">
              <a:solidFill>
                <a:schemeClr val="tx1"/>
              </a:solidFill>
            </a:rPr>
            <a:t>لمشروع</a:t>
          </a:r>
          <a:r>
            <a:rPr lang="en-US" sz="4800" b="1" dirty="0" smtClean="0">
              <a:solidFill>
                <a:schemeClr val="tx1"/>
              </a:solidFill>
            </a:rPr>
            <a:t> </a:t>
          </a:r>
          <a:r>
            <a:rPr lang="en-US" sz="4800" b="1" dirty="0" err="1" smtClean="0">
              <a:solidFill>
                <a:schemeClr val="tx1"/>
              </a:solidFill>
            </a:rPr>
            <a:t>أنه</a:t>
          </a:r>
          <a:r>
            <a:rPr lang="en-US" sz="4800" b="1" dirty="0" smtClean="0">
              <a:solidFill>
                <a:schemeClr val="tx1"/>
              </a:solidFill>
            </a:rPr>
            <a:t> </a:t>
          </a:r>
          <a:r>
            <a:rPr lang="en-US" sz="4800" b="1" dirty="0" err="1" smtClean="0">
              <a:solidFill>
                <a:schemeClr val="tx1"/>
              </a:solidFill>
            </a:rPr>
            <a:t>يقع</a:t>
          </a:r>
          <a:r>
            <a:rPr lang="en-US" sz="4800" b="1" dirty="0" smtClean="0">
              <a:solidFill>
                <a:schemeClr val="tx1"/>
              </a:solidFill>
            </a:rPr>
            <a:t> </a:t>
          </a:r>
          <a:r>
            <a:rPr lang="en-US" sz="4800" b="1" dirty="0" err="1" smtClean="0">
              <a:solidFill>
                <a:schemeClr val="tx1"/>
              </a:solidFill>
            </a:rPr>
            <a:t>ضمن</a:t>
          </a:r>
          <a:r>
            <a:rPr lang="en-US" sz="4800" b="1" dirty="0" smtClean="0">
              <a:solidFill>
                <a:schemeClr val="tx1"/>
              </a:solidFill>
            </a:rPr>
            <a:t> </a:t>
          </a:r>
          <a:r>
            <a:rPr lang="en-US" sz="4800" b="1" dirty="0" err="1" smtClean="0">
              <a:solidFill>
                <a:schemeClr val="tx1"/>
              </a:solidFill>
            </a:rPr>
            <a:t>سلسلة</a:t>
          </a:r>
          <a:r>
            <a:rPr lang="en-US" sz="4800" b="1" dirty="0" smtClean="0">
              <a:solidFill>
                <a:schemeClr val="tx1"/>
              </a:solidFill>
            </a:rPr>
            <a:t> </a:t>
          </a:r>
          <a:r>
            <a:rPr lang="en-US" sz="4800" b="1" dirty="0" err="1" smtClean="0">
              <a:solidFill>
                <a:schemeClr val="tx1"/>
              </a:solidFill>
            </a:rPr>
            <a:t>من</a:t>
          </a:r>
          <a:r>
            <a:rPr lang="en-US" sz="4800" b="1" dirty="0" smtClean="0">
              <a:solidFill>
                <a:schemeClr val="tx1"/>
              </a:solidFill>
            </a:rPr>
            <a:t> </a:t>
          </a:r>
          <a:r>
            <a:rPr lang="en-US" sz="4800" b="1" dirty="0" err="1" smtClean="0">
              <a:solidFill>
                <a:schemeClr val="tx1"/>
              </a:solidFill>
            </a:rPr>
            <a:t>خطوات</a:t>
          </a:r>
          <a:r>
            <a:rPr lang="en-US" sz="4800" b="1" dirty="0" smtClean="0">
              <a:solidFill>
                <a:schemeClr val="tx1"/>
              </a:solidFill>
            </a:rPr>
            <a:t> </a:t>
          </a:r>
          <a:r>
            <a:rPr lang="en-US" sz="4800" b="1" dirty="0" err="1" smtClean="0">
              <a:solidFill>
                <a:schemeClr val="tx1"/>
              </a:solidFill>
            </a:rPr>
            <a:t>متلاحقة</a:t>
          </a:r>
          <a:r>
            <a:rPr lang="ar-LB" sz="4800" b="1" dirty="0" smtClean="0">
              <a:solidFill>
                <a:schemeClr val="tx1"/>
              </a:solidFill>
            </a:rPr>
            <a:t> تهدف إلى:</a:t>
          </a:r>
          <a:endParaRPr lang="en-US" sz="4800" b="1" dirty="0" smtClean="0">
            <a:solidFill>
              <a:schemeClr val="tx1"/>
            </a:solidFill>
          </a:endParaRPr>
        </a:p>
      </dgm:t>
    </dgm:pt>
    <dgm:pt modelId="{3FBB7EA6-0058-496B-8179-C39E276B512E}" type="parTrans" cxnId="{DE0107A9-33D4-4299-B3F0-B988588F86B3}">
      <dgm:prSet/>
      <dgm:spPr/>
      <dgm:t>
        <a:bodyPr/>
        <a:lstStyle/>
        <a:p>
          <a:endParaRPr lang="en-US"/>
        </a:p>
      </dgm:t>
    </dgm:pt>
    <dgm:pt modelId="{09FD8311-0BF7-4C3B-9CBB-6E8005A00750}" type="sibTrans" cxnId="{DE0107A9-33D4-4299-B3F0-B988588F86B3}">
      <dgm:prSet/>
      <dgm:spPr/>
      <dgm:t>
        <a:bodyPr/>
        <a:lstStyle/>
        <a:p>
          <a:endParaRPr lang="en-US"/>
        </a:p>
      </dgm:t>
    </dgm:pt>
    <dgm:pt modelId="{5A256446-1AE3-44D4-BCC4-938E4A53B642}" type="pres">
      <dgm:prSet presAssocID="{57A1A920-382A-4C58-B7A4-F6513665D1A1}" presName="diagram" presStyleCnt="0">
        <dgm:presLayoutVars>
          <dgm:chPref val="1"/>
          <dgm:dir/>
          <dgm:animOne val="branch"/>
          <dgm:animLvl val="lvl"/>
          <dgm:resizeHandles/>
        </dgm:presLayoutVars>
      </dgm:prSet>
      <dgm:spPr/>
      <dgm:t>
        <a:bodyPr/>
        <a:lstStyle/>
        <a:p>
          <a:endParaRPr lang="en-US"/>
        </a:p>
      </dgm:t>
    </dgm:pt>
    <dgm:pt modelId="{AD6897D8-39D9-4C9A-BB02-5C88428D2832}" type="pres">
      <dgm:prSet presAssocID="{BDCA3555-BC2E-46B5-8CB3-0F56444B08E2}" presName="root" presStyleCnt="0"/>
      <dgm:spPr/>
    </dgm:pt>
    <dgm:pt modelId="{63DD3352-14AE-4D07-A9B4-57C3E2276948}" type="pres">
      <dgm:prSet presAssocID="{BDCA3555-BC2E-46B5-8CB3-0F56444B08E2}" presName="rootComposite" presStyleCnt="0"/>
      <dgm:spPr/>
    </dgm:pt>
    <dgm:pt modelId="{B6C78DE7-AA4D-4875-B5D9-75EBE6B9F270}" type="pres">
      <dgm:prSet presAssocID="{BDCA3555-BC2E-46B5-8CB3-0F56444B08E2}" presName="rootText" presStyleLbl="node1" presStyleIdx="0" presStyleCnt="1" custScaleX="368503" custScaleY="461261" custLinFactNeighborX="-9478" custLinFactNeighborY="0"/>
      <dgm:spPr/>
      <dgm:t>
        <a:bodyPr/>
        <a:lstStyle/>
        <a:p>
          <a:endParaRPr lang="en-US"/>
        </a:p>
      </dgm:t>
    </dgm:pt>
    <dgm:pt modelId="{C5980180-8C44-42F3-86DC-E0C2B0BB7715}" type="pres">
      <dgm:prSet presAssocID="{BDCA3555-BC2E-46B5-8CB3-0F56444B08E2}" presName="rootConnector" presStyleLbl="node1" presStyleIdx="0" presStyleCnt="1"/>
      <dgm:spPr/>
      <dgm:t>
        <a:bodyPr/>
        <a:lstStyle/>
        <a:p>
          <a:endParaRPr lang="en-US"/>
        </a:p>
      </dgm:t>
    </dgm:pt>
    <dgm:pt modelId="{19FC14D3-C3D6-491E-BB50-5B01989178CB}" type="pres">
      <dgm:prSet presAssocID="{BDCA3555-BC2E-46B5-8CB3-0F56444B08E2}" presName="childShape" presStyleCnt="0"/>
      <dgm:spPr/>
    </dgm:pt>
  </dgm:ptLst>
  <dgm:cxnLst>
    <dgm:cxn modelId="{DE0107A9-33D4-4299-B3F0-B988588F86B3}" srcId="{57A1A920-382A-4C58-B7A4-F6513665D1A1}" destId="{BDCA3555-BC2E-46B5-8CB3-0F56444B08E2}" srcOrd="0" destOrd="0" parTransId="{3FBB7EA6-0058-496B-8179-C39E276B512E}" sibTransId="{09FD8311-0BF7-4C3B-9CBB-6E8005A00750}"/>
    <dgm:cxn modelId="{FA8A7E47-3BA9-4375-8279-2394FE239AC8}" type="presOf" srcId="{BDCA3555-BC2E-46B5-8CB3-0F56444B08E2}" destId="{C5980180-8C44-42F3-86DC-E0C2B0BB7715}" srcOrd="1" destOrd="0" presId="urn:microsoft.com/office/officeart/2005/8/layout/hierarchy3"/>
    <dgm:cxn modelId="{DF48E971-CE28-40CF-A188-E4EA46C0AAF7}" type="presOf" srcId="{BDCA3555-BC2E-46B5-8CB3-0F56444B08E2}" destId="{B6C78DE7-AA4D-4875-B5D9-75EBE6B9F270}" srcOrd="0" destOrd="0" presId="urn:microsoft.com/office/officeart/2005/8/layout/hierarchy3"/>
    <dgm:cxn modelId="{D5BE931C-84DC-4294-8C32-0E8DF3792FF3}" type="presOf" srcId="{57A1A920-382A-4C58-B7A4-F6513665D1A1}" destId="{5A256446-1AE3-44D4-BCC4-938E4A53B642}" srcOrd="0" destOrd="0" presId="urn:microsoft.com/office/officeart/2005/8/layout/hierarchy3"/>
    <dgm:cxn modelId="{596CEEEC-9F68-4F0B-959A-68A876DD627C}" type="presParOf" srcId="{5A256446-1AE3-44D4-BCC4-938E4A53B642}" destId="{AD6897D8-39D9-4C9A-BB02-5C88428D2832}" srcOrd="0" destOrd="0" presId="urn:microsoft.com/office/officeart/2005/8/layout/hierarchy3"/>
    <dgm:cxn modelId="{C21844E5-E274-42F5-9AB2-F5A3744C6B28}" type="presParOf" srcId="{AD6897D8-39D9-4C9A-BB02-5C88428D2832}" destId="{63DD3352-14AE-4D07-A9B4-57C3E2276948}" srcOrd="0" destOrd="0" presId="urn:microsoft.com/office/officeart/2005/8/layout/hierarchy3"/>
    <dgm:cxn modelId="{CB101775-84CE-4BFF-B07C-7D7E2B824D3C}" type="presParOf" srcId="{63DD3352-14AE-4D07-A9B4-57C3E2276948}" destId="{B6C78DE7-AA4D-4875-B5D9-75EBE6B9F270}" srcOrd="0" destOrd="0" presId="urn:microsoft.com/office/officeart/2005/8/layout/hierarchy3"/>
    <dgm:cxn modelId="{0CA36B8D-27A5-4B7B-8B07-21AC5AD47B70}" type="presParOf" srcId="{63DD3352-14AE-4D07-A9B4-57C3E2276948}" destId="{C5980180-8C44-42F3-86DC-E0C2B0BB7715}" srcOrd="1" destOrd="0" presId="urn:microsoft.com/office/officeart/2005/8/layout/hierarchy3"/>
    <dgm:cxn modelId="{8F6BAA55-2610-4C6B-9EBD-9A9D0B47D9CB}" type="presParOf" srcId="{AD6897D8-39D9-4C9A-BB02-5C88428D2832}" destId="{19FC14D3-C3D6-491E-BB50-5B01989178CB}" srcOrd="1" destOrd="0" presId="urn:microsoft.com/office/officeart/2005/8/layout/hierarchy3"/>
  </dgm:cxnLst>
  <dgm:bg>
    <a:solidFill>
      <a:schemeClr val="tx1"/>
    </a:solidFill>
  </dgm:bg>
  <dgm:whole/>
  <dgm:extLst>
    <a:ext uri="http://schemas.microsoft.com/office/drawing/2008/diagram">
      <dsp:dataModelExt xmlns:dsp="http://schemas.microsoft.com/office/drawing/2008/diagram" relId="rId11"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5F22B2E6-6BBE-4569-BCB0-FE0942F436F0}" type="doc">
      <dgm:prSet loTypeId="urn:microsoft.com/office/officeart/2005/8/layout/hList3" loCatId="list" qsTypeId="urn:microsoft.com/office/officeart/2005/8/quickstyle/simple5" qsCatId="simple" csTypeId="urn:microsoft.com/office/officeart/2005/8/colors/accent0_1" csCatId="mainScheme" phldr="1"/>
      <dgm:spPr/>
      <dgm:t>
        <a:bodyPr/>
        <a:lstStyle/>
        <a:p>
          <a:endParaRPr lang="en-US"/>
        </a:p>
      </dgm:t>
    </dgm:pt>
    <dgm:pt modelId="{DB1A638B-B0DD-4B67-8D45-51A269E8815B}" type="pres">
      <dgm:prSet presAssocID="{5F22B2E6-6BBE-4569-BCB0-FE0942F436F0}" presName="composite" presStyleCnt="0">
        <dgm:presLayoutVars>
          <dgm:chMax val="1"/>
          <dgm:dir/>
          <dgm:resizeHandles val="exact"/>
        </dgm:presLayoutVars>
      </dgm:prSet>
      <dgm:spPr/>
      <dgm:t>
        <a:bodyPr/>
        <a:lstStyle/>
        <a:p>
          <a:endParaRPr lang="en-US"/>
        </a:p>
      </dgm:t>
    </dgm:pt>
  </dgm:ptLst>
  <dgm:cxnLst>
    <dgm:cxn modelId="{29F1BB3B-EED5-4B4F-98DF-F084E25496DD}" type="presOf" srcId="{5F22B2E6-6BBE-4569-BCB0-FE0942F436F0}" destId="{DB1A638B-B0DD-4B67-8D45-51A269E8815B}" srcOrd="0"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57A1A920-382A-4C58-B7A4-F6513665D1A1}"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n-US"/>
        </a:p>
      </dgm:t>
    </dgm:pt>
    <dgm:pt modelId="{D5257476-D595-4887-87ED-DF6BD783847C}">
      <dgm:prSet phldrT="[Text]"/>
      <dgm:spPr>
        <a:solidFill>
          <a:schemeClr val="bg1"/>
        </a:solidFill>
        <a:ln>
          <a:solidFill>
            <a:schemeClr val="accent6">
              <a:lumMod val="75000"/>
            </a:schemeClr>
          </a:solidFill>
        </a:ln>
        <a:effectLst>
          <a:glow rad="228600">
            <a:schemeClr val="accent6">
              <a:satMod val="175000"/>
              <a:alpha val="40000"/>
            </a:schemeClr>
          </a:glow>
        </a:effectLst>
        <a:scene3d>
          <a:camera prst="orthographicFront"/>
          <a:lightRig rig="threePt" dir="t"/>
        </a:scene3d>
        <a:sp3d>
          <a:bevelT prst="angle"/>
        </a:sp3d>
      </dgm:spPr>
      <dgm:t>
        <a:bodyPr/>
        <a:lstStyle/>
        <a:p>
          <a:pPr rtl="1"/>
          <a:r>
            <a:rPr lang="ar-SA" b="1" dirty="0" smtClean="0">
              <a:solidFill>
                <a:schemeClr val="tx1"/>
              </a:solidFill>
            </a:rPr>
            <a:t>‏1-  إصدار قانون مدني للأحوال الشخصية ‏.</a:t>
          </a:r>
          <a:endParaRPr lang="en-US" dirty="0">
            <a:solidFill>
              <a:schemeClr val="tx1"/>
            </a:solidFill>
          </a:endParaRPr>
        </a:p>
      </dgm:t>
    </dgm:pt>
    <dgm:pt modelId="{1C16AB5F-443A-4287-84E1-4AF17377DB14}" type="parTrans" cxnId="{C02C7DEF-5C6A-4805-A083-CEE687F4EF34}">
      <dgm:prSet/>
      <dgm:spPr/>
      <dgm:t>
        <a:bodyPr/>
        <a:lstStyle/>
        <a:p>
          <a:endParaRPr lang="en-US"/>
        </a:p>
      </dgm:t>
    </dgm:pt>
    <dgm:pt modelId="{F45B55B6-5185-43EE-A643-27BA32FB6C1C}" type="sibTrans" cxnId="{C02C7DEF-5C6A-4805-A083-CEE687F4EF34}">
      <dgm:prSet/>
      <dgm:spPr/>
      <dgm:t>
        <a:bodyPr/>
        <a:lstStyle/>
        <a:p>
          <a:endParaRPr lang="en-US"/>
        </a:p>
      </dgm:t>
    </dgm:pt>
    <dgm:pt modelId="{ACFA261B-D28B-4430-8041-057CBE384A7C}">
      <dgm:prSet phldrT="[Text]"/>
      <dgm:spPr>
        <a:ln>
          <a:solidFill>
            <a:schemeClr val="accent6">
              <a:lumMod val="75000"/>
            </a:schemeClr>
          </a:solidFill>
        </a:ln>
        <a:effectLst>
          <a:glow rad="228600">
            <a:schemeClr val="accent6">
              <a:satMod val="175000"/>
              <a:alpha val="40000"/>
            </a:schemeClr>
          </a:glow>
        </a:effectLst>
        <a:scene3d>
          <a:camera prst="orthographicFront"/>
          <a:lightRig rig="threePt" dir="t"/>
        </a:scene3d>
        <a:sp3d>
          <a:bevelT prst="angle"/>
        </a:sp3d>
      </dgm:spPr>
      <dgm:t>
        <a:bodyPr/>
        <a:lstStyle/>
        <a:p>
          <a:pPr rtl="1"/>
          <a:r>
            <a:rPr lang="ar-SA" b="1" dirty="0" smtClean="0"/>
            <a:t>‏2- حرية المرأة في اقتباس شهرة الزوج .‏</a:t>
          </a:r>
          <a:endParaRPr lang="en-US" dirty="0"/>
        </a:p>
      </dgm:t>
    </dgm:pt>
    <dgm:pt modelId="{F1FAEDFF-5612-473C-B6E0-7A3BB074E618}" type="parTrans" cxnId="{2A33860F-23AA-4150-BA11-A54D5D0ABFA8}">
      <dgm:prSet/>
      <dgm:spPr/>
      <dgm:t>
        <a:bodyPr/>
        <a:lstStyle/>
        <a:p>
          <a:endParaRPr lang="en-US"/>
        </a:p>
      </dgm:t>
    </dgm:pt>
    <dgm:pt modelId="{FD6F877C-7C9D-4307-865C-6466D2C07FE8}" type="sibTrans" cxnId="{2A33860F-23AA-4150-BA11-A54D5D0ABFA8}">
      <dgm:prSet/>
      <dgm:spPr/>
      <dgm:t>
        <a:bodyPr/>
        <a:lstStyle/>
        <a:p>
          <a:endParaRPr lang="en-US"/>
        </a:p>
      </dgm:t>
    </dgm:pt>
    <dgm:pt modelId="{77C0F70B-C005-486E-B888-CB54D6F378ED}">
      <dgm:prSet/>
      <dgm:spPr>
        <a:ln>
          <a:solidFill>
            <a:schemeClr val="accent6">
              <a:lumMod val="75000"/>
            </a:schemeClr>
          </a:solidFill>
        </a:ln>
        <a:effectLst>
          <a:glow rad="228600">
            <a:schemeClr val="accent6">
              <a:satMod val="175000"/>
              <a:alpha val="40000"/>
            </a:schemeClr>
          </a:glow>
        </a:effectLst>
        <a:scene3d>
          <a:camera prst="orthographicFront"/>
          <a:lightRig rig="threePt" dir="t"/>
        </a:scene3d>
        <a:sp3d>
          <a:bevelT prst="angle"/>
        </a:sp3d>
      </dgm:spPr>
      <dgm:t>
        <a:bodyPr/>
        <a:lstStyle/>
        <a:p>
          <a:pPr rtl="1"/>
          <a:r>
            <a:rPr lang="ar-LB" b="1" dirty="0" smtClean="0"/>
            <a:t>4-</a:t>
          </a:r>
          <a:r>
            <a:rPr lang="ar-SA" b="1" dirty="0" smtClean="0"/>
            <a:t>إلغاء حق </a:t>
          </a:r>
          <a:r>
            <a:rPr lang="ar-LB" b="1" dirty="0" smtClean="0"/>
            <a:t>القوامة</a:t>
          </a:r>
          <a:endParaRPr lang="en-US" dirty="0"/>
        </a:p>
      </dgm:t>
    </dgm:pt>
    <dgm:pt modelId="{337D3C28-56BC-4EF1-8536-7328573F31B5}" type="parTrans" cxnId="{6BB86421-BFFA-471C-A795-878BD4A00591}">
      <dgm:prSet/>
      <dgm:spPr/>
      <dgm:t>
        <a:bodyPr/>
        <a:lstStyle/>
        <a:p>
          <a:endParaRPr lang="en-US"/>
        </a:p>
      </dgm:t>
    </dgm:pt>
    <dgm:pt modelId="{0679947C-2376-4E76-905A-39B84F2BEA55}" type="sibTrans" cxnId="{6BB86421-BFFA-471C-A795-878BD4A00591}">
      <dgm:prSet/>
      <dgm:spPr/>
      <dgm:t>
        <a:bodyPr/>
        <a:lstStyle/>
        <a:p>
          <a:endParaRPr lang="en-US"/>
        </a:p>
      </dgm:t>
    </dgm:pt>
    <dgm:pt modelId="{8F361F8E-20D6-4286-A11C-C2EA774B08FB}">
      <dgm:prSet/>
      <dgm:spPr>
        <a:ln>
          <a:solidFill>
            <a:schemeClr val="accent6">
              <a:lumMod val="75000"/>
            </a:schemeClr>
          </a:solidFill>
        </a:ln>
        <a:effectLst>
          <a:glow rad="228600">
            <a:schemeClr val="accent6">
              <a:satMod val="175000"/>
              <a:alpha val="40000"/>
            </a:schemeClr>
          </a:glow>
        </a:effectLst>
        <a:scene3d>
          <a:camera prst="orthographicFront"/>
          <a:lightRig rig="threePt" dir="t"/>
        </a:scene3d>
        <a:sp3d>
          <a:bevelT prst="angle"/>
        </a:sp3d>
      </dgm:spPr>
      <dgm:t>
        <a:bodyPr/>
        <a:lstStyle/>
        <a:p>
          <a:pPr rtl="1"/>
          <a:r>
            <a:rPr lang="ar-SA" b="1" dirty="0" smtClean="0"/>
            <a:t>‏ 5- </a:t>
          </a:r>
          <a:r>
            <a:rPr lang="ar-LB" b="1" dirty="0" smtClean="0"/>
            <a:t>جعل</a:t>
          </a:r>
          <a:r>
            <a:rPr lang="ar-SA" b="1" dirty="0" smtClean="0"/>
            <a:t> الطلاق أمام المحكمة بطريقة متساوية للرجل والمرأة .‏</a:t>
          </a:r>
          <a:endParaRPr lang="en-US" dirty="0"/>
        </a:p>
      </dgm:t>
    </dgm:pt>
    <dgm:pt modelId="{51215D73-A02C-4EF1-B2EC-57B94093B5E5}" type="parTrans" cxnId="{70F211CB-00F3-4C5B-BD87-C32A4DE0A29D}">
      <dgm:prSet/>
      <dgm:spPr/>
      <dgm:t>
        <a:bodyPr/>
        <a:lstStyle/>
        <a:p>
          <a:endParaRPr lang="en-US"/>
        </a:p>
      </dgm:t>
    </dgm:pt>
    <dgm:pt modelId="{E4656AF8-4FBE-4293-AEC4-57656FE14F9A}" type="sibTrans" cxnId="{70F211CB-00F3-4C5B-BD87-C32A4DE0A29D}">
      <dgm:prSet/>
      <dgm:spPr/>
      <dgm:t>
        <a:bodyPr/>
        <a:lstStyle/>
        <a:p>
          <a:endParaRPr lang="en-US"/>
        </a:p>
      </dgm:t>
    </dgm:pt>
    <dgm:pt modelId="{C39CC8C3-7B99-4458-81EC-C29809194B35}">
      <dgm:prSet phldrT="[Text]" custT="1"/>
      <dgm:spPr>
        <a:ln>
          <a:solidFill>
            <a:schemeClr val="accent6">
              <a:lumMod val="75000"/>
            </a:schemeClr>
          </a:solidFill>
        </a:ln>
        <a:effectLst>
          <a:glow rad="228600">
            <a:schemeClr val="accent6">
              <a:satMod val="175000"/>
              <a:alpha val="40000"/>
            </a:schemeClr>
          </a:glow>
        </a:effectLst>
        <a:scene3d>
          <a:camera prst="orthographicFront"/>
          <a:lightRig rig="threePt" dir="t"/>
        </a:scene3d>
        <a:sp3d>
          <a:bevelT prst="angle"/>
        </a:sp3d>
      </dgm:spPr>
      <dgm:t>
        <a:bodyPr/>
        <a:lstStyle/>
        <a:p>
          <a:pPr rtl="1"/>
          <a:r>
            <a:rPr lang="ar-SA" sz="2300" b="1" dirty="0" smtClean="0"/>
            <a:t>‏</a:t>
          </a:r>
          <a:r>
            <a:rPr lang="ar-SA" sz="2400" b="1" dirty="0" smtClean="0"/>
            <a:t>3- </a:t>
          </a:r>
          <a:r>
            <a:rPr lang="ar-LB" sz="2800" b="1" dirty="0" smtClean="0"/>
            <a:t>إلغاء</a:t>
          </a:r>
          <a:r>
            <a:rPr lang="ar-LB" sz="2400" b="1" dirty="0" smtClean="0"/>
            <a:t> تعدد </a:t>
          </a:r>
          <a:r>
            <a:rPr lang="ar-LB" sz="2900" b="1" dirty="0" smtClean="0"/>
            <a:t>الزوجات</a:t>
          </a:r>
          <a:endParaRPr lang="en-US" sz="2900" b="1" dirty="0"/>
        </a:p>
      </dgm:t>
    </dgm:pt>
    <dgm:pt modelId="{BF1A202C-3F47-4958-813C-D5B3AD851B89}" type="parTrans" cxnId="{E9E78DCD-EDE6-40F0-86C7-8F46F27DDACA}">
      <dgm:prSet/>
      <dgm:spPr/>
      <dgm:t>
        <a:bodyPr/>
        <a:lstStyle/>
        <a:p>
          <a:endParaRPr lang="en-US"/>
        </a:p>
      </dgm:t>
    </dgm:pt>
    <dgm:pt modelId="{12A42158-5BBD-4BA1-8533-1D85CACAA00C}" type="sibTrans" cxnId="{E9E78DCD-EDE6-40F0-86C7-8F46F27DDACA}">
      <dgm:prSet/>
      <dgm:spPr/>
      <dgm:t>
        <a:bodyPr/>
        <a:lstStyle/>
        <a:p>
          <a:endParaRPr lang="en-US"/>
        </a:p>
      </dgm:t>
    </dgm:pt>
    <dgm:pt modelId="{5A256446-1AE3-44D4-BCC4-938E4A53B642}" type="pres">
      <dgm:prSet presAssocID="{57A1A920-382A-4C58-B7A4-F6513665D1A1}" presName="diagram" presStyleCnt="0">
        <dgm:presLayoutVars>
          <dgm:chPref val="1"/>
          <dgm:dir/>
          <dgm:animOne val="branch"/>
          <dgm:animLvl val="lvl"/>
          <dgm:resizeHandles/>
        </dgm:presLayoutVars>
      </dgm:prSet>
      <dgm:spPr/>
      <dgm:t>
        <a:bodyPr/>
        <a:lstStyle/>
        <a:p>
          <a:endParaRPr lang="en-US"/>
        </a:p>
      </dgm:t>
    </dgm:pt>
    <dgm:pt modelId="{27794A8F-1241-4F8B-9D7A-0366B343E0B7}" type="pres">
      <dgm:prSet presAssocID="{D5257476-D595-4887-87ED-DF6BD783847C}" presName="root" presStyleCnt="0"/>
      <dgm:spPr/>
    </dgm:pt>
    <dgm:pt modelId="{A5581BFC-05E4-411B-90CE-7C7C34839525}" type="pres">
      <dgm:prSet presAssocID="{D5257476-D595-4887-87ED-DF6BD783847C}" presName="rootComposite" presStyleCnt="0"/>
      <dgm:spPr/>
    </dgm:pt>
    <dgm:pt modelId="{AAA20DBF-5185-4BF4-AC62-E2F70273E2C2}" type="pres">
      <dgm:prSet presAssocID="{D5257476-D595-4887-87ED-DF6BD783847C}" presName="rootText" presStyleLbl="node1" presStyleIdx="0" presStyleCnt="1" custScaleX="242788" custLinFactNeighborX="41331" custLinFactNeighborY="7886"/>
      <dgm:spPr/>
      <dgm:t>
        <a:bodyPr/>
        <a:lstStyle/>
        <a:p>
          <a:endParaRPr lang="en-US"/>
        </a:p>
      </dgm:t>
    </dgm:pt>
    <dgm:pt modelId="{DA7AB774-8C55-48C8-B503-C771D21B8757}" type="pres">
      <dgm:prSet presAssocID="{D5257476-D595-4887-87ED-DF6BD783847C}" presName="rootConnector" presStyleLbl="node1" presStyleIdx="0" presStyleCnt="1"/>
      <dgm:spPr/>
      <dgm:t>
        <a:bodyPr/>
        <a:lstStyle/>
        <a:p>
          <a:endParaRPr lang="en-US"/>
        </a:p>
      </dgm:t>
    </dgm:pt>
    <dgm:pt modelId="{D170D4BD-C451-4247-81B9-E3DA9B643D62}" type="pres">
      <dgm:prSet presAssocID="{D5257476-D595-4887-87ED-DF6BD783847C}" presName="childShape" presStyleCnt="0"/>
      <dgm:spPr/>
    </dgm:pt>
    <dgm:pt modelId="{6394444D-932B-41C8-B164-703BCFF6F76E}" type="pres">
      <dgm:prSet presAssocID="{F1FAEDFF-5612-473C-B6E0-7A3BB074E618}" presName="Name13" presStyleLbl="parChTrans1D2" presStyleIdx="0" presStyleCnt="4"/>
      <dgm:spPr/>
      <dgm:t>
        <a:bodyPr/>
        <a:lstStyle/>
        <a:p>
          <a:endParaRPr lang="en-US"/>
        </a:p>
      </dgm:t>
    </dgm:pt>
    <dgm:pt modelId="{B9597975-4B7F-4B63-B556-22AF680D4102}" type="pres">
      <dgm:prSet presAssocID="{ACFA261B-D28B-4430-8041-057CBE384A7C}" presName="childText" presStyleLbl="bgAcc1" presStyleIdx="0" presStyleCnt="4" custScaleX="304651" custLinFactNeighborX="-4002" custLinFactNeighborY="2933">
        <dgm:presLayoutVars>
          <dgm:bulletEnabled val="1"/>
        </dgm:presLayoutVars>
      </dgm:prSet>
      <dgm:spPr/>
      <dgm:t>
        <a:bodyPr/>
        <a:lstStyle/>
        <a:p>
          <a:endParaRPr lang="en-US"/>
        </a:p>
      </dgm:t>
    </dgm:pt>
    <dgm:pt modelId="{DA54830E-1796-4EEE-A30D-DAA7D58A72E1}" type="pres">
      <dgm:prSet presAssocID="{BF1A202C-3F47-4958-813C-D5B3AD851B89}" presName="Name13" presStyleLbl="parChTrans1D2" presStyleIdx="1" presStyleCnt="4"/>
      <dgm:spPr/>
      <dgm:t>
        <a:bodyPr/>
        <a:lstStyle/>
        <a:p>
          <a:pPr rtl="1"/>
          <a:endParaRPr lang="ar-EG"/>
        </a:p>
      </dgm:t>
    </dgm:pt>
    <dgm:pt modelId="{1E47425E-C430-41FE-9409-D36BEB421074}" type="pres">
      <dgm:prSet presAssocID="{C39CC8C3-7B99-4458-81EC-C29809194B35}" presName="childText" presStyleLbl="bgAcc1" presStyleIdx="1" presStyleCnt="4" custScaleX="299659" custLinFactNeighborX="-810" custLinFactNeighborY="2004">
        <dgm:presLayoutVars>
          <dgm:bulletEnabled val="1"/>
        </dgm:presLayoutVars>
      </dgm:prSet>
      <dgm:spPr/>
      <dgm:t>
        <a:bodyPr/>
        <a:lstStyle/>
        <a:p>
          <a:endParaRPr lang="en-US"/>
        </a:p>
      </dgm:t>
    </dgm:pt>
    <dgm:pt modelId="{A54BC794-BAE2-4D63-B674-FF5196E3C2BF}" type="pres">
      <dgm:prSet presAssocID="{337D3C28-56BC-4EF1-8536-7328573F31B5}" presName="Name13" presStyleLbl="parChTrans1D2" presStyleIdx="2" presStyleCnt="4"/>
      <dgm:spPr/>
      <dgm:t>
        <a:bodyPr/>
        <a:lstStyle/>
        <a:p>
          <a:endParaRPr lang="en-US"/>
        </a:p>
      </dgm:t>
    </dgm:pt>
    <dgm:pt modelId="{98BFE2D7-B192-4ADF-A159-4E289D82B692}" type="pres">
      <dgm:prSet presAssocID="{77C0F70B-C005-486E-B888-CB54D6F378ED}" presName="childText" presStyleLbl="bgAcc1" presStyleIdx="2" presStyleCnt="4" custScaleX="296647">
        <dgm:presLayoutVars>
          <dgm:bulletEnabled val="1"/>
        </dgm:presLayoutVars>
      </dgm:prSet>
      <dgm:spPr/>
      <dgm:t>
        <a:bodyPr/>
        <a:lstStyle/>
        <a:p>
          <a:endParaRPr lang="en-US"/>
        </a:p>
      </dgm:t>
    </dgm:pt>
    <dgm:pt modelId="{784CF083-25F5-4DB0-B515-3A1670D09519}" type="pres">
      <dgm:prSet presAssocID="{51215D73-A02C-4EF1-B2EC-57B94093B5E5}" presName="Name13" presStyleLbl="parChTrans1D2" presStyleIdx="3" presStyleCnt="4"/>
      <dgm:spPr/>
      <dgm:t>
        <a:bodyPr/>
        <a:lstStyle/>
        <a:p>
          <a:endParaRPr lang="en-US"/>
        </a:p>
      </dgm:t>
    </dgm:pt>
    <dgm:pt modelId="{D7684AA0-66E2-4D89-BF10-50DA96478CFF}" type="pres">
      <dgm:prSet presAssocID="{8F361F8E-20D6-4286-A11C-C2EA774B08FB}" presName="childText" presStyleLbl="bgAcc1" presStyleIdx="3" presStyleCnt="4" custScaleX="300829">
        <dgm:presLayoutVars>
          <dgm:bulletEnabled val="1"/>
        </dgm:presLayoutVars>
      </dgm:prSet>
      <dgm:spPr/>
      <dgm:t>
        <a:bodyPr/>
        <a:lstStyle/>
        <a:p>
          <a:endParaRPr lang="en-US"/>
        </a:p>
      </dgm:t>
    </dgm:pt>
  </dgm:ptLst>
  <dgm:cxnLst>
    <dgm:cxn modelId="{96020F25-9EC1-49C0-8E45-58D381931F2B}" type="presOf" srcId="{337D3C28-56BC-4EF1-8536-7328573F31B5}" destId="{A54BC794-BAE2-4D63-B674-FF5196E3C2BF}" srcOrd="0" destOrd="0" presId="urn:microsoft.com/office/officeart/2005/8/layout/hierarchy3"/>
    <dgm:cxn modelId="{F84AE608-B834-479B-8B46-B214BA8CF2BC}" type="presOf" srcId="{D5257476-D595-4887-87ED-DF6BD783847C}" destId="{AAA20DBF-5185-4BF4-AC62-E2F70273E2C2}" srcOrd="0" destOrd="0" presId="urn:microsoft.com/office/officeart/2005/8/layout/hierarchy3"/>
    <dgm:cxn modelId="{C14D5267-3E7B-439C-8BDF-2AC395C7B7BD}" type="presOf" srcId="{F1FAEDFF-5612-473C-B6E0-7A3BB074E618}" destId="{6394444D-932B-41C8-B164-703BCFF6F76E}" srcOrd="0" destOrd="0" presId="urn:microsoft.com/office/officeart/2005/8/layout/hierarchy3"/>
    <dgm:cxn modelId="{01A53662-7C03-462B-AC87-EF74AAA82CB9}" type="presOf" srcId="{8F361F8E-20D6-4286-A11C-C2EA774B08FB}" destId="{D7684AA0-66E2-4D89-BF10-50DA96478CFF}" srcOrd="0" destOrd="0" presId="urn:microsoft.com/office/officeart/2005/8/layout/hierarchy3"/>
    <dgm:cxn modelId="{6BB86421-BFFA-471C-A795-878BD4A00591}" srcId="{D5257476-D595-4887-87ED-DF6BD783847C}" destId="{77C0F70B-C005-486E-B888-CB54D6F378ED}" srcOrd="2" destOrd="0" parTransId="{337D3C28-56BC-4EF1-8536-7328573F31B5}" sibTransId="{0679947C-2376-4E76-905A-39B84F2BEA55}"/>
    <dgm:cxn modelId="{E9E78DCD-EDE6-40F0-86C7-8F46F27DDACA}" srcId="{D5257476-D595-4887-87ED-DF6BD783847C}" destId="{C39CC8C3-7B99-4458-81EC-C29809194B35}" srcOrd="1" destOrd="0" parTransId="{BF1A202C-3F47-4958-813C-D5B3AD851B89}" sibTransId="{12A42158-5BBD-4BA1-8533-1D85CACAA00C}"/>
    <dgm:cxn modelId="{850FDF4D-038B-4258-B04D-504D334892E6}" type="presOf" srcId="{57A1A920-382A-4C58-B7A4-F6513665D1A1}" destId="{5A256446-1AE3-44D4-BCC4-938E4A53B642}" srcOrd="0" destOrd="0" presId="urn:microsoft.com/office/officeart/2005/8/layout/hierarchy3"/>
    <dgm:cxn modelId="{70F211CB-00F3-4C5B-BD87-C32A4DE0A29D}" srcId="{D5257476-D595-4887-87ED-DF6BD783847C}" destId="{8F361F8E-20D6-4286-A11C-C2EA774B08FB}" srcOrd="3" destOrd="0" parTransId="{51215D73-A02C-4EF1-B2EC-57B94093B5E5}" sibTransId="{E4656AF8-4FBE-4293-AEC4-57656FE14F9A}"/>
    <dgm:cxn modelId="{CEF0DA9E-7FDB-421D-B5F4-364E7366BF52}" type="presOf" srcId="{51215D73-A02C-4EF1-B2EC-57B94093B5E5}" destId="{784CF083-25F5-4DB0-B515-3A1670D09519}" srcOrd="0" destOrd="0" presId="urn:microsoft.com/office/officeart/2005/8/layout/hierarchy3"/>
    <dgm:cxn modelId="{35212682-E930-4CDD-BCCC-7D1461C29760}" type="presOf" srcId="{C39CC8C3-7B99-4458-81EC-C29809194B35}" destId="{1E47425E-C430-41FE-9409-D36BEB421074}" srcOrd="0" destOrd="0" presId="urn:microsoft.com/office/officeart/2005/8/layout/hierarchy3"/>
    <dgm:cxn modelId="{C5551141-5501-4418-AD57-8C30E28F9E58}" type="presOf" srcId="{ACFA261B-D28B-4430-8041-057CBE384A7C}" destId="{B9597975-4B7F-4B63-B556-22AF680D4102}" srcOrd="0" destOrd="0" presId="urn:microsoft.com/office/officeart/2005/8/layout/hierarchy3"/>
    <dgm:cxn modelId="{C02C7DEF-5C6A-4805-A083-CEE687F4EF34}" srcId="{57A1A920-382A-4C58-B7A4-F6513665D1A1}" destId="{D5257476-D595-4887-87ED-DF6BD783847C}" srcOrd="0" destOrd="0" parTransId="{1C16AB5F-443A-4287-84E1-4AF17377DB14}" sibTransId="{F45B55B6-5185-43EE-A643-27BA32FB6C1C}"/>
    <dgm:cxn modelId="{B78918EC-2D08-4E3B-A5FA-464D7AA3F802}" type="presOf" srcId="{BF1A202C-3F47-4958-813C-D5B3AD851B89}" destId="{DA54830E-1796-4EEE-A30D-DAA7D58A72E1}" srcOrd="0" destOrd="0" presId="urn:microsoft.com/office/officeart/2005/8/layout/hierarchy3"/>
    <dgm:cxn modelId="{2A33860F-23AA-4150-BA11-A54D5D0ABFA8}" srcId="{D5257476-D595-4887-87ED-DF6BD783847C}" destId="{ACFA261B-D28B-4430-8041-057CBE384A7C}" srcOrd="0" destOrd="0" parTransId="{F1FAEDFF-5612-473C-B6E0-7A3BB074E618}" sibTransId="{FD6F877C-7C9D-4307-865C-6466D2C07FE8}"/>
    <dgm:cxn modelId="{D0D82FC8-23F0-4C34-B6E8-31D331A021B8}" type="presOf" srcId="{77C0F70B-C005-486E-B888-CB54D6F378ED}" destId="{98BFE2D7-B192-4ADF-A159-4E289D82B692}" srcOrd="0" destOrd="0" presId="urn:microsoft.com/office/officeart/2005/8/layout/hierarchy3"/>
    <dgm:cxn modelId="{7C0BAF17-F36D-4154-8662-3F0FABA2A194}" type="presOf" srcId="{D5257476-D595-4887-87ED-DF6BD783847C}" destId="{DA7AB774-8C55-48C8-B503-C771D21B8757}" srcOrd="1" destOrd="0" presId="urn:microsoft.com/office/officeart/2005/8/layout/hierarchy3"/>
    <dgm:cxn modelId="{D7239365-728A-4346-BC3A-E1F55E8D7355}" type="presParOf" srcId="{5A256446-1AE3-44D4-BCC4-938E4A53B642}" destId="{27794A8F-1241-4F8B-9D7A-0366B343E0B7}" srcOrd="0" destOrd="0" presId="urn:microsoft.com/office/officeart/2005/8/layout/hierarchy3"/>
    <dgm:cxn modelId="{52791E9E-618D-4EC7-8DEF-DF3D56A28C31}" type="presParOf" srcId="{27794A8F-1241-4F8B-9D7A-0366B343E0B7}" destId="{A5581BFC-05E4-411B-90CE-7C7C34839525}" srcOrd="0" destOrd="0" presId="urn:microsoft.com/office/officeart/2005/8/layout/hierarchy3"/>
    <dgm:cxn modelId="{9F86005C-6933-4261-B5F5-364C9665FF69}" type="presParOf" srcId="{A5581BFC-05E4-411B-90CE-7C7C34839525}" destId="{AAA20DBF-5185-4BF4-AC62-E2F70273E2C2}" srcOrd="0" destOrd="0" presId="urn:microsoft.com/office/officeart/2005/8/layout/hierarchy3"/>
    <dgm:cxn modelId="{FDD920FB-064A-4648-A843-25BAC513F34B}" type="presParOf" srcId="{A5581BFC-05E4-411B-90CE-7C7C34839525}" destId="{DA7AB774-8C55-48C8-B503-C771D21B8757}" srcOrd="1" destOrd="0" presId="urn:microsoft.com/office/officeart/2005/8/layout/hierarchy3"/>
    <dgm:cxn modelId="{9D32AE35-7EED-4455-8C56-E088BD3D7AD9}" type="presParOf" srcId="{27794A8F-1241-4F8B-9D7A-0366B343E0B7}" destId="{D170D4BD-C451-4247-81B9-E3DA9B643D62}" srcOrd="1" destOrd="0" presId="urn:microsoft.com/office/officeart/2005/8/layout/hierarchy3"/>
    <dgm:cxn modelId="{A75B6D84-E2F7-4E91-A2E8-54227A4D1C5A}" type="presParOf" srcId="{D170D4BD-C451-4247-81B9-E3DA9B643D62}" destId="{6394444D-932B-41C8-B164-703BCFF6F76E}" srcOrd="0" destOrd="0" presId="urn:microsoft.com/office/officeart/2005/8/layout/hierarchy3"/>
    <dgm:cxn modelId="{D1D99D33-00D3-416B-9EF7-AE4EC5E95694}" type="presParOf" srcId="{D170D4BD-C451-4247-81B9-E3DA9B643D62}" destId="{B9597975-4B7F-4B63-B556-22AF680D4102}" srcOrd="1" destOrd="0" presId="urn:microsoft.com/office/officeart/2005/8/layout/hierarchy3"/>
    <dgm:cxn modelId="{B877E3FD-608E-4575-9FC9-C102210B8BDA}" type="presParOf" srcId="{D170D4BD-C451-4247-81B9-E3DA9B643D62}" destId="{DA54830E-1796-4EEE-A30D-DAA7D58A72E1}" srcOrd="2" destOrd="0" presId="urn:microsoft.com/office/officeart/2005/8/layout/hierarchy3"/>
    <dgm:cxn modelId="{3FE140C0-AA76-4EA7-AC70-EFB68B21DEC6}" type="presParOf" srcId="{D170D4BD-C451-4247-81B9-E3DA9B643D62}" destId="{1E47425E-C430-41FE-9409-D36BEB421074}" srcOrd="3" destOrd="0" presId="urn:microsoft.com/office/officeart/2005/8/layout/hierarchy3"/>
    <dgm:cxn modelId="{BA3234CD-5E32-4616-A46C-E377C3B3CAF5}" type="presParOf" srcId="{D170D4BD-C451-4247-81B9-E3DA9B643D62}" destId="{A54BC794-BAE2-4D63-B674-FF5196E3C2BF}" srcOrd="4" destOrd="0" presId="urn:microsoft.com/office/officeart/2005/8/layout/hierarchy3"/>
    <dgm:cxn modelId="{3516B8A8-4458-44AF-98F1-2495C15596D9}" type="presParOf" srcId="{D170D4BD-C451-4247-81B9-E3DA9B643D62}" destId="{98BFE2D7-B192-4ADF-A159-4E289D82B692}" srcOrd="5" destOrd="0" presId="urn:microsoft.com/office/officeart/2005/8/layout/hierarchy3"/>
    <dgm:cxn modelId="{8A980D48-C68F-4CC8-8593-1F7A0DCCF671}" type="presParOf" srcId="{D170D4BD-C451-4247-81B9-E3DA9B643D62}" destId="{784CF083-25F5-4DB0-B515-3A1670D09519}" srcOrd="6" destOrd="0" presId="urn:microsoft.com/office/officeart/2005/8/layout/hierarchy3"/>
    <dgm:cxn modelId="{3DB6B72E-FC13-4E83-8334-7DF4FA1E7F99}" type="presParOf" srcId="{D170D4BD-C451-4247-81B9-E3DA9B643D62}" destId="{D7684AA0-66E2-4D89-BF10-50DA96478CFF}" srcOrd="7" destOrd="0" presId="urn:microsoft.com/office/officeart/2005/8/layout/hierarchy3"/>
  </dgm:cxnLst>
  <dgm:bg>
    <a:solidFill>
      <a:srgbClr val="F9D4FC"/>
    </a:solidFill>
  </dgm:bg>
  <dgm:whole/>
  <dgm:extLst>
    <a:ext uri="http://schemas.microsoft.com/office/drawing/2008/diagram">
      <dsp:dataModelExt xmlns:dsp="http://schemas.microsoft.com/office/drawing/2008/diagram" relId="rId11"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5F22B2E6-6BBE-4569-BCB0-FE0942F436F0}" type="doc">
      <dgm:prSet loTypeId="urn:microsoft.com/office/officeart/2005/8/layout/hList3" loCatId="list" qsTypeId="urn:microsoft.com/office/officeart/2005/8/quickstyle/simple5" qsCatId="simple" csTypeId="urn:microsoft.com/office/officeart/2005/8/colors/accent0_1" csCatId="mainScheme" phldr="1"/>
      <dgm:spPr/>
      <dgm:t>
        <a:bodyPr/>
        <a:lstStyle/>
        <a:p>
          <a:endParaRPr lang="en-US"/>
        </a:p>
      </dgm:t>
    </dgm:pt>
    <dgm:pt modelId="{DB1A638B-B0DD-4B67-8D45-51A269E8815B}" type="pres">
      <dgm:prSet presAssocID="{5F22B2E6-6BBE-4569-BCB0-FE0942F436F0}" presName="composite" presStyleCnt="0">
        <dgm:presLayoutVars>
          <dgm:chMax val="1"/>
          <dgm:dir/>
          <dgm:resizeHandles val="exact"/>
        </dgm:presLayoutVars>
      </dgm:prSet>
      <dgm:spPr/>
      <dgm:t>
        <a:bodyPr/>
        <a:lstStyle/>
        <a:p>
          <a:endParaRPr lang="en-US"/>
        </a:p>
      </dgm:t>
    </dgm:pt>
  </dgm:ptLst>
  <dgm:cxnLst>
    <dgm:cxn modelId="{ED1C8964-0E1C-44A4-A9BA-C29B4264158E}" type="presOf" srcId="{5F22B2E6-6BBE-4569-BCB0-FE0942F436F0}" destId="{DB1A638B-B0DD-4B67-8D45-51A269E8815B}" srcOrd="0"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57A1A920-382A-4C58-B7A4-F6513665D1A1}"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n-US"/>
        </a:p>
      </dgm:t>
    </dgm:pt>
    <dgm:pt modelId="{DB0238F0-8A0A-4D04-9A55-D438F87DD977}">
      <dgm:prSet phldrT="[Text]"/>
      <dgm:spPr>
        <a:solidFill>
          <a:schemeClr val="bg1"/>
        </a:solidFill>
        <a:ln>
          <a:solidFill>
            <a:schemeClr val="accent6">
              <a:lumMod val="50000"/>
            </a:schemeClr>
          </a:solidFill>
        </a:ln>
        <a:effectLst>
          <a:glow rad="228600">
            <a:schemeClr val="accent6">
              <a:satMod val="175000"/>
              <a:alpha val="40000"/>
            </a:schemeClr>
          </a:glow>
        </a:effectLst>
        <a:scene3d>
          <a:camera prst="orthographicFront"/>
          <a:lightRig rig="threePt" dir="t"/>
        </a:scene3d>
        <a:sp3d>
          <a:bevelT prst="angle"/>
        </a:sp3d>
      </dgm:spPr>
      <dgm:t>
        <a:bodyPr/>
        <a:lstStyle/>
        <a:p>
          <a:pPr rtl="1"/>
          <a:r>
            <a:rPr lang="ar-SA" b="1" dirty="0" smtClean="0">
              <a:solidFill>
                <a:schemeClr val="tx1"/>
              </a:solidFill>
            </a:rPr>
            <a:t>‏</a:t>
          </a:r>
          <a:r>
            <a:rPr lang="en-US" b="1" dirty="0" smtClean="0">
              <a:solidFill>
                <a:schemeClr val="tx1"/>
              </a:solidFill>
            </a:rPr>
            <a:t>6</a:t>
          </a:r>
          <a:r>
            <a:rPr lang="ar-SA" b="1" dirty="0" smtClean="0">
              <a:solidFill>
                <a:schemeClr val="tx1"/>
              </a:solidFill>
            </a:rPr>
            <a:t>- حق الحضانة للأم حتى سن الرشد </a:t>
          </a:r>
          <a:r>
            <a:rPr lang="ar-SA" b="1" dirty="0" smtClean="0"/>
            <a:t>‏</a:t>
          </a:r>
          <a:endParaRPr lang="en-US" dirty="0"/>
        </a:p>
      </dgm:t>
    </dgm:pt>
    <dgm:pt modelId="{668B7DDF-6281-4CD3-B0FD-2133CABBE5C1}" type="parTrans" cxnId="{CF7184A2-959F-4434-BC0A-607AED3A8F95}">
      <dgm:prSet/>
      <dgm:spPr/>
      <dgm:t>
        <a:bodyPr/>
        <a:lstStyle/>
        <a:p>
          <a:endParaRPr lang="en-US"/>
        </a:p>
      </dgm:t>
    </dgm:pt>
    <dgm:pt modelId="{04C5C7EE-5020-444F-876D-E56324079C51}" type="sibTrans" cxnId="{CF7184A2-959F-4434-BC0A-607AED3A8F95}">
      <dgm:prSet/>
      <dgm:spPr/>
      <dgm:t>
        <a:bodyPr/>
        <a:lstStyle/>
        <a:p>
          <a:endParaRPr lang="en-US"/>
        </a:p>
      </dgm:t>
    </dgm:pt>
    <dgm:pt modelId="{698EAE99-B2D6-405C-8712-0B9CD5308C4E}">
      <dgm:prSet custT="1"/>
      <dgm:spPr>
        <a:ln>
          <a:solidFill>
            <a:schemeClr val="accent6">
              <a:lumMod val="75000"/>
            </a:schemeClr>
          </a:solidFill>
        </a:ln>
        <a:effectLst>
          <a:glow rad="228600">
            <a:schemeClr val="accent6">
              <a:satMod val="175000"/>
              <a:alpha val="40000"/>
            </a:schemeClr>
          </a:glow>
        </a:effectLst>
        <a:scene3d>
          <a:camera prst="orthographicFront"/>
          <a:lightRig rig="threePt" dir="t"/>
        </a:scene3d>
        <a:sp3d>
          <a:bevelT prst="angle"/>
        </a:sp3d>
      </dgm:spPr>
      <dgm:t>
        <a:bodyPr/>
        <a:lstStyle/>
        <a:p>
          <a:pPr rtl="1"/>
          <a:r>
            <a:rPr lang="en-US" sz="4000" b="1" dirty="0" smtClean="0"/>
            <a:t>7</a:t>
          </a:r>
          <a:r>
            <a:rPr lang="ar-SA" sz="4000" b="1" dirty="0" smtClean="0"/>
            <a:t>- </a:t>
          </a:r>
          <a:r>
            <a:rPr lang="ar-LB" sz="4000" b="1" dirty="0" smtClean="0"/>
            <a:t>استبدال</a:t>
          </a:r>
          <a:r>
            <a:rPr lang="ar-SA" sz="4000" b="1" dirty="0" smtClean="0"/>
            <a:t> العدة </a:t>
          </a:r>
          <a:r>
            <a:rPr lang="ar-LB" sz="4000" b="1" dirty="0" err="1" smtClean="0"/>
            <a:t>با</a:t>
          </a:r>
          <a:r>
            <a:rPr lang="ar-SA" sz="4000" b="1" dirty="0" smtClean="0"/>
            <a:t>لفحص الطبي.‏</a:t>
          </a:r>
          <a:endParaRPr lang="en-US" sz="4000" dirty="0"/>
        </a:p>
      </dgm:t>
    </dgm:pt>
    <dgm:pt modelId="{061EA0F0-8189-4D73-AACE-9F3D18A40744}" type="parTrans" cxnId="{0521B985-6FA7-44F0-A5D7-F0E1CA7A2528}">
      <dgm:prSet/>
      <dgm:spPr/>
      <dgm:t>
        <a:bodyPr/>
        <a:lstStyle/>
        <a:p>
          <a:endParaRPr lang="en-US"/>
        </a:p>
      </dgm:t>
    </dgm:pt>
    <dgm:pt modelId="{D7E1F3E8-5172-4A70-921C-16F41B7A8A04}" type="sibTrans" cxnId="{0521B985-6FA7-44F0-A5D7-F0E1CA7A2528}">
      <dgm:prSet/>
      <dgm:spPr/>
      <dgm:t>
        <a:bodyPr/>
        <a:lstStyle/>
        <a:p>
          <a:endParaRPr lang="en-US"/>
        </a:p>
      </dgm:t>
    </dgm:pt>
    <dgm:pt modelId="{D07C8B49-687C-4BFE-80DE-3C8EE84FE67C}">
      <dgm:prSet custT="1"/>
      <dgm:spPr>
        <a:ln>
          <a:solidFill>
            <a:schemeClr val="accent6">
              <a:lumMod val="75000"/>
            </a:schemeClr>
          </a:solidFill>
        </a:ln>
        <a:effectLst>
          <a:glow rad="228600">
            <a:schemeClr val="accent6">
              <a:satMod val="175000"/>
              <a:alpha val="40000"/>
            </a:schemeClr>
          </a:glow>
        </a:effectLst>
        <a:scene3d>
          <a:camera prst="orthographicFront"/>
          <a:lightRig rig="threePt" dir="t"/>
        </a:scene3d>
        <a:sp3d>
          <a:bevelT prst="angle"/>
        </a:sp3d>
      </dgm:spPr>
      <dgm:t>
        <a:bodyPr/>
        <a:lstStyle/>
        <a:p>
          <a:pPr rtl="1"/>
          <a:r>
            <a:rPr lang="en-US" sz="3500" b="1" dirty="0" smtClean="0"/>
            <a:t>8</a:t>
          </a:r>
          <a:r>
            <a:rPr lang="ar-SA" sz="3500" b="1" dirty="0" smtClean="0"/>
            <a:t>‏- إعطاء المرأة الحامل مهلة تتعدى الثلاثين </a:t>
          </a:r>
          <a:r>
            <a:rPr lang="ar-SA" sz="3600" b="1" dirty="0" smtClean="0"/>
            <a:t>يوماً</a:t>
          </a:r>
          <a:r>
            <a:rPr lang="ar-SA" sz="3500" b="1" dirty="0" smtClean="0"/>
            <a:t> للإفصاح عن حملها لزوجها ‏</a:t>
          </a:r>
          <a:endParaRPr lang="en-US" sz="3500" dirty="0"/>
        </a:p>
      </dgm:t>
    </dgm:pt>
    <dgm:pt modelId="{6A709042-7567-45CB-9912-2607BBC6F79D}" type="parTrans" cxnId="{400617B6-9590-41AA-9884-BD3F74CDFBAF}">
      <dgm:prSet/>
      <dgm:spPr/>
      <dgm:t>
        <a:bodyPr/>
        <a:lstStyle/>
        <a:p>
          <a:endParaRPr lang="en-US"/>
        </a:p>
      </dgm:t>
    </dgm:pt>
    <dgm:pt modelId="{D338669F-271A-42E1-9716-0DA990A024E4}" type="sibTrans" cxnId="{400617B6-9590-41AA-9884-BD3F74CDFBAF}">
      <dgm:prSet/>
      <dgm:spPr/>
      <dgm:t>
        <a:bodyPr/>
        <a:lstStyle/>
        <a:p>
          <a:endParaRPr lang="en-US"/>
        </a:p>
      </dgm:t>
    </dgm:pt>
    <dgm:pt modelId="{ECBDAE6C-DCCD-4153-B5A8-1A9C49230855}">
      <dgm:prSet custT="1"/>
      <dgm:spPr>
        <a:ln>
          <a:solidFill>
            <a:schemeClr val="accent6">
              <a:lumMod val="75000"/>
            </a:schemeClr>
          </a:solidFill>
        </a:ln>
        <a:effectLst>
          <a:glow rad="228600">
            <a:schemeClr val="accent6">
              <a:satMod val="175000"/>
              <a:alpha val="40000"/>
            </a:schemeClr>
          </a:glow>
        </a:effectLst>
        <a:scene3d>
          <a:camera prst="orthographicFront"/>
          <a:lightRig rig="threePt" dir="t"/>
        </a:scene3d>
        <a:sp3d>
          <a:bevelT prst="angle"/>
        </a:sp3d>
      </dgm:spPr>
      <dgm:t>
        <a:bodyPr/>
        <a:lstStyle/>
        <a:p>
          <a:pPr rtl="1"/>
          <a:r>
            <a:rPr lang="en-US" sz="4000" b="1" dirty="0" smtClean="0"/>
            <a:t>9</a:t>
          </a:r>
          <a:r>
            <a:rPr lang="ar-SA" sz="4000" b="1" dirty="0" smtClean="0"/>
            <a:t>- المساواة في الإرث بين الذكر والأنثى    .</a:t>
          </a:r>
          <a:r>
            <a:rPr lang="ar-SA" sz="4000" dirty="0" smtClean="0"/>
            <a:t>‏</a:t>
          </a:r>
          <a:endParaRPr lang="en-US" sz="4000" dirty="0"/>
        </a:p>
      </dgm:t>
    </dgm:pt>
    <dgm:pt modelId="{2F6D3504-FF56-41D4-BB2A-FEAB26E5DFCE}" type="parTrans" cxnId="{C5C1179E-C929-47D8-878F-9ACCC1577E5B}">
      <dgm:prSet/>
      <dgm:spPr/>
      <dgm:t>
        <a:bodyPr/>
        <a:lstStyle/>
        <a:p>
          <a:endParaRPr lang="en-US"/>
        </a:p>
      </dgm:t>
    </dgm:pt>
    <dgm:pt modelId="{4129953D-CDB4-4807-AF9D-A6E189BDADBC}" type="sibTrans" cxnId="{C5C1179E-C929-47D8-878F-9ACCC1577E5B}">
      <dgm:prSet/>
      <dgm:spPr/>
      <dgm:t>
        <a:bodyPr/>
        <a:lstStyle/>
        <a:p>
          <a:endParaRPr lang="en-US"/>
        </a:p>
      </dgm:t>
    </dgm:pt>
    <dgm:pt modelId="{5A256446-1AE3-44D4-BCC4-938E4A53B642}" type="pres">
      <dgm:prSet presAssocID="{57A1A920-382A-4C58-B7A4-F6513665D1A1}" presName="diagram" presStyleCnt="0">
        <dgm:presLayoutVars>
          <dgm:chPref val="1"/>
          <dgm:dir/>
          <dgm:animOne val="branch"/>
          <dgm:animLvl val="lvl"/>
          <dgm:resizeHandles/>
        </dgm:presLayoutVars>
      </dgm:prSet>
      <dgm:spPr/>
      <dgm:t>
        <a:bodyPr/>
        <a:lstStyle/>
        <a:p>
          <a:endParaRPr lang="en-US"/>
        </a:p>
      </dgm:t>
    </dgm:pt>
    <dgm:pt modelId="{B9DA5D98-4B0C-4F85-8F4D-B8F2318C71BB}" type="pres">
      <dgm:prSet presAssocID="{DB0238F0-8A0A-4D04-9A55-D438F87DD977}" presName="root" presStyleCnt="0"/>
      <dgm:spPr/>
    </dgm:pt>
    <dgm:pt modelId="{E7D19744-3CA9-41C2-AC6B-17F2B062E2C5}" type="pres">
      <dgm:prSet presAssocID="{DB0238F0-8A0A-4D04-9A55-D438F87DD977}" presName="rootComposite" presStyleCnt="0"/>
      <dgm:spPr/>
    </dgm:pt>
    <dgm:pt modelId="{EA949407-4EBF-4113-B7F1-A1C13C7688E1}" type="pres">
      <dgm:prSet presAssocID="{DB0238F0-8A0A-4D04-9A55-D438F87DD977}" presName="rootText" presStyleLbl="node1" presStyleIdx="0" presStyleCnt="1" custScaleX="275157" custLinFactNeighborX="48078" custLinFactNeighborY="5926"/>
      <dgm:spPr/>
      <dgm:t>
        <a:bodyPr/>
        <a:lstStyle/>
        <a:p>
          <a:endParaRPr lang="en-US"/>
        </a:p>
      </dgm:t>
    </dgm:pt>
    <dgm:pt modelId="{C752FA34-4EA9-4859-ABBE-91CE97601151}" type="pres">
      <dgm:prSet presAssocID="{DB0238F0-8A0A-4D04-9A55-D438F87DD977}" presName="rootConnector" presStyleLbl="node1" presStyleIdx="0" presStyleCnt="1"/>
      <dgm:spPr/>
      <dgm:t>
        <a:bodyPr/>
        <a:lstStyle/>
        <a:p>
          <a:endParaRPr lang="en-US"/>
        </a:p>
      </dgm:t>
    </dgm:pt>
    <dgm:pt modelId="{612F5299-CF90-489C-9E4F-6D62AC0D27BD}" type="pres">
      <dgm:prSet presAssocID="{DB0238F0-8A0A-4D04-9A55-D438F87DD977}" presName="childShape" presStyleCnt="0"/>
      <dgm:spPr/>
    </dgm:pt>
    <dgm:pt modelId="{B85AD1FD-EBA0-4B16-961F-A04006318F80}" type="pres">
      <dgm:prSet presAssocID="{061EA0F0-8189-4D73-AACE-9F3D18A40744}" presName="Name13" presStyleLbl="parChTrans1D2" presStyleIdx="0" presStyleCnt="3"/>
      <dgm:spPr/>
      <dgm:t>
        <a:bodyPr/>
        <a:lstStyle/>
        <a:p>
          <a:endParaRPr lang="en-US"/>
        </a:p>
      </dgm:t>
    </dgm:pt>
    <dgm:pt modelId="{45943FA4-EA9D-46AB-8DF5-E7C65E6A4318}" type="pres">
      <dgm:prSet presAssocID="{698EAE99-B2D6-405C-8712-0B9CD5308C4E}" presName="childText" presStyleLbl="bgAcc1" presStyleIdx="0" presStyleCnt="3" custScaleX="330050" custLinFactNeighborX="618" custLinFactNeighborY="1472">
        <dgm:presLayoutVars>
          <dgm:bulletEnabled val="1"/>
        </dgm:presLayoutVars>
      </dgm:prSet>
      <dgm:spPr/>
      <dgm:t>
        <a:bodyPr/>
        <a:lstStyle/>
        <a:p>
          <a:endParaRPr lang="en-US"/>
        </a:p>
      </dgm:t>
    </dgm:pt>
    <dgm:pt modelId="{21E2294B-7E11-4E39-AF02-E54661AF27E7}" type="pres">
      <dgm:prSet presAssocID="{6A709042-7567-45CB-9912-2607BBC6F79D}" presName="Name13" presStyleLbl="parChTrans1D2" presStyleIdx="1" presStyleCnt="3"/>
      <dgm:spPr/>
      <dgm:t>
        <a:bodyPr/>
        <a:lstStyle/>
        <a:p>
          <a:endParaRPr lang="en-US"/>
        </a:p>
      </dgm:t>
    </dgm:pt>
    <dgm:pt modelId="{E2BD8B23-A49C-4221-A681-6E2E6C395CAC}" type="pres">
      <dgm:prSet presAssocID="{D07C8B49-687C-4BFE-80DE-3C8EE84FE67C}" presName="childText" presStyleLbl="bgAcc1" presStyleIdx="1" presStyleCnt="3" custScaleX="330375">
        <dgm:presLayoutVars>
          <dgm:bulletEnabled val="1"/>
        </dgm:presLayoutVars>
      </dgm:prSet>
      <dgm:spPr/>
      <dgm:t>
        <a:bodyPr/>
        <a:lstStyle/>
        <a:p>
          <a:endParaRPr lang="en-US"/>
        </a:p>
      </dgm:t>
    </dgm:pt>
    <dgm:pt modelId="{19F066D4-3DE3-4053-8D96-E975AF97C685}" type="pres">
      <dgm:prSet presAssocID="{2F6D3504-FF56-41D4-BB2A-FEAB26E5DFCE}" presName="Name13" presStyleLbl="parChTrans1D2" presStyleIdx="2" presStyleCnt="3"/>
      <dgm:spPr/>
      <dgm:t>
        <a:bodyPr/>
        <a:lstStyle/>
        <a:p>
          <a:endParaRPr lang="en-US"/>
        </a:p>
      </dgm:t>
    </dgm:pt>
    <dgm:pt modelId="{8CDEB8AF-6A5A-4C84-A086-A3E770843095}" type="pres">
      <dgm:prSet presAssocID="{ECBDAE6C-DCCD-4153-B5A8-1A9C49230855}" presName="childText" presStyleLbl="bgAcc1" presStyleIdx="2" presStyleCnt="3" custScaleX="331735">
        <dgm:presLayoutVars>
          <dgm:bulletEnabled val="1"/>
        </dgm:presLayoutVars>
      </dgm:prSet>
      <dgm:spPr/>
      <dgm:t>
        <a:bodyPr/>
        <a:lstStyle/>
        <a:p>
          <a:endParaRPr lang="en-US"/>
        </a:p>
      </dgm:t>
    </dgm:pt>
  </dgm:ptLst>
  <dgm:cxnLst>
    <dgm:cxn modelId="{CB714C4D-C42A-499C-A7E7-DA4E8C054E36}" type="presOf" srcId="{D07C8B49-687C-4BFE-80DE-3C8EE84FE67C}" destId="{E2BD8B23-A49C-4221-A681-6E2E6C395CAC}" srcOrd="0" destOrd="0" presId="urn:microsoft.com/office/officeart/2005/8/layout/hierarchy3"/>
    <dgm:cxn modelId="{D3974B28-5EE0-4A75-8A81-F8B7296D1A6B}" type="presOf" srcId="{DB0238F0-8A0A-4D04-9A55-D438F87DD977}" destId="{C752FA34-4EA9-4859-ABBE-91CE97601151}" srcOrd="1" destOrd="0" presId="urn:microsoft.com/office/officeart/2005/8/layout/hierarchy3"/>
    <dgm:cxn modelId="{FF01F6B2-CDE8-4267-B2C0-F1BED905A04B}" type="presOf" srcId="{57A1A920-382A-4C58-B7A4-F6513665D1A1}" destId="{5A256446-1AE3-44D4-BCC4-938E4A53B642}" srcOrd="0" destOrd="0" presId="urn:microsoft.com/office/officeart/2005/8/layout/hierarchy3"/>
    <dgm:cxn modelId="{F7F1DFED-B4C1-451B-97A8-4990BB00D60C}" type="presOf" srcId="{2F6D3504-FF56-41D4-BB2A-FEAB26E5DFCE}" destId="{19F066D4-3DE3-4053-8D96-E975AF97C685}" srcOrd="0" destOrd="0" presId="urn:microsoft.com/office/officeart/2005/8/layout/hierarchy3"/>
    <dgm:cxn modelId="{CF7184A2-959F-4434-BC0A-607AED3A8F95}" srcId="{57A1A920-382A-4C58-B7A4-F6513665D1A1}" destId="{DB0238F0-8A0A-4D04-9A55-D438F87DD977}" srcOrd="0" destOrd="0" parTransId="{668B7DDF-6281-4CD3-B0FD-2133CABBE5C1}" sibTransId="{04C5C7EE-5020-444F-876D-E56324079C51}"/>
    <dgm:cxn modelId="{0521B985-6FA7-44F0-A5D7-F0E1CA7A2528}" srcId="{DB0238F0-8A0A-4D04-9A55-D438F87DD977}" destId="{698EAE99-B2D6-405C-8712-0B9CD5308C4E}" srcOrd="0" destOrd="0" parTransId="{061EA0F0-8189-4D73-AACE-9F3D18A40744}" sibTransId="{D7E1F3E8-5172-4A70-921C-16F41B7A8A04}"/>
    <dgm:cxn modelId="{1DFFDA95-5344-4493-BBB1-7CB645A73B2E}" type="presOf" srcId="{061EA0F0-8189-4D73-AACE-9F3D18A40744}" destId="{B85AD1FD-EBA0-4B16-961F-A04006318F80}" srcOrd="0" destOrd="0" presId="urn:microsoft.com/office/officeart/2005/8/layout/hierarchy3"/>
    <dgm:cxn modelId="{892AD508-10F1-48CE-870F-ECCE40117D59}" type="presOf" srcId="{ECBDAE6C-DCCD-4153-B5A8-1A9C49230855}" destId="{8CDEB8AF-6A5A-4C84-A086-A3E770843095}" srcOrd="0" destOrd="0" presId="urn:microsoft.com/office/officeart/2005/8/layout/hierarchy3"/>
    <dgm:cxn modelId="{1003E025-6CA8-4BA6-BEAE-7915F6ECB188}" type="presOf" srcId="{DB0238F0-8A0A-4D04-9A55-D438F87DD977}" destId="{EA949407-4EBF-4113-B7F1-A1C13C7688E1}" srcOrd="0" destOrd="0" presId="urn:microsoft.com/office/officeart/2005/8/layout/hierarchy3"/>
    <dgm:cxn modelId="{400617B6-9590-41AA-9884-BD3F74CDFBAF}" srcId="{DB0238F0-8A0A-4D04-9A55-D438F87DD977}" destId="{D07C8B49-687C-4BFE-80DE-3C8EE84FE67C}" srcOrd="1" destOrd="0" parTransId="{6A709042-7567-45CB-9912-2607BBC6F79D}" sibTransId="{D338669F-271A-42E1-9716-0DA990A024E4}"/>
    <dgm:cxn modelId="{9C8E14C6-3A19-4DE5-B582-42C783B862CA}" type="presOf" srcId="{6A709042-7567-45CB-9912-2607BBC6F79D}" destId="{21E2294B-7E11-4E39-AF02-E54661AF27E7}" srcOrd="0" destOrd="0" presId="urn:microsoft.com/office/officeart/2005/8/layout/hierarchy3"/>
    <dgm:cxn modelId="{C5C1179E-C929-47D8-878F-9ACCC1577E5B}" srcId="{DB0238F0-8A0A-4D04-9A55-D438F87DD977}" destId="{ECBDAE6C-DCCD-4153-B5A8-1A9C49230855}" srcOrd="2" destOrd="0" parTransId="{2F6D3504-FF56-41D4-BB2A-FEAB26E5DFCE}" sibTransId="{4129953D-CDB4-4807-AF9D-A6E189BDADBC}"/>
    <dgm:cxn modelId="{87643B6A-537F-4E58-BB9F-DD6125454B68}" type="presOf" srcId="{698EAE99-B2D6-405C-8712-0B9CD5308C4E}" destId="{45943FA4-EA9D-46AB-8DF5-E7C65E6A4318}" srcOrd="0" destOrd="0" presId="urn:microsoft.com/office/officeart/2005/8/layout/hierarchy3"/>
    <dgm:cxn modelId="{DD09CEF3-A301-4BE9-916A-2276497CD693}" type="presParOf" srcId="{5A256446-1AE3-44D4-BCC4-938E4A53B642}" destId="{B9DA5D98-4B0C-4F85-8F4D-B8F2318C71BB}" srcOrd="0" destOrd="0" presId="urn:microsoft.com/office/officeart/2005/8/layout/hierarchy3"/>
    <dgm:cxn modelId="{F571C385-C7CA-455A-B46B-4043638FCACA}" type="presParOf" srcId="{B9DA5D98-4B0C-4F85-8F4D-B8F2318C71BB}" destId="{E7D19744-3CA9-41C2-AC6B-17F2B062E2C5}" srcOrd="0" destOrd="0" presId="urn:microsoft.com/office/officeart/2005/8/layout/hierarchy3"/>
    <dgm:cxn modelId="{D7A05000-6895-42F0-B177-741145ABFD3D}" type="presParOf" srcId="{E7D19744-3CA9-41C2-AC6B-17F2B062E2C5}" destId="{EA949407-4EBF-4113-B7F1-A1C13C7688E1}" srcOrd="0" destOrd="0" presId="urn:microsoft.com/office/officeart/2005/8/layout/hierarchy3"/>
    <dgm:cxn modelId="{91F3D482-6BE5-43BA-A668-2485732BFB17}" type="presParOf" srcId="{E7D19744-3CA9-41C2-AC6B-17F2B062E2C5}" destId="{C752FA34-4EA9-4859-ABBE-91CE97601151}" srcOrd="1" destOrd="0" presId="urn:microsoft.com/office/officeart/2005/8/layout/hierarchy3"/>
    <dgm:cxn modelId="{DCB75953-9EB4-4627-800A-2F54BD63B393}" type="presParOf" srcId="{B9DA5D98-4B0C-4F85-8F4D-B8F2318C71BB}" destId="{612F5299-CF90-489C-9E4F-6D62AC0D27BD}" srcOrd="1" destOrd="0" presId="urn:microsoft.com/office/officeart/2005/8/layout/hierarchy3"/>
    <dgm:cxn modelId="{B6883314-CBDB-4D8B-9EEB-59E352AE9291}" type="presParOf" srcId="{612F5299-CF90-489C-9E4F-6D62AC0D27BD}" destId="{B85AD1FD-EBA0-4B16-961F-A04006318F80}" srcOrd="0" destOrd="0" presId="urn:microsoft.com/office/officeart/2005/8/layout/hierarchy3"/>
    <dgm:cxn modelId="{CDF5BEBD-F352-4741-9CD9-3AD558334201}" type="presParOf" srcId="{612F5299-CF90-489C-9E4F-6D62AC0D27BD}" destId="{45943FA4-EA9D-46AB-8DF5-E7C65E6A4318}" srcOrd="1" destOrd="0" presId="urn:microsoft.com/office/officeart/2005/8/layout/hierarchy3"/>
    <dgm:cxn modelId="{51DF005D-285B-468A-87BD-E0EEA06084D8}" type="presParOf" srcId="{612F5299-CF90-489C-9E4F-6D62AC0D27BD}" destId="{21E2294B-7E11-4E39-AF02-E54661AF27E7}" srcOrd="2" destOrd="0" presId="urn:microsoft.com/office/officeart/2005/8/layout/hierarchy3"/>
    <dgm:cxn modelId="{8CACDFA5-6915-4DD3-87F3-F3DE6D512CBC}" type="presParOf" srcId="{612F5299-CF90-489C-9E4F-6D62AC0D27BD}" destId="{E2BD8B23-A49C-4221-A681-6E2E6C395CAC}" srcOrd="3" destOrd="0" presId="urn:microsoft.com/office/officeart/2005/8/layout/hierarchy3"/>
    <dgm:cxn modelId="{696A8825-33C1-4F97-A73F-1FAD778B5B35}" type="presParOf" srcId="{612F5299-CF90-489C-9E4F-6D62AC0D27BD}" destId="{19F066D4-3DE3-4053-8D96-E975AF97C685}" srcOrd="4" destOrd="0" presId="urn:microsoft.com/office/officeart/2005/8/layout/hierarchy3"/>
    <dgm:cxn modelId="{E6DC1086-7BEE-41A7-941D-53EFD1957E59}" type="presParOf" srcId="{612F5299-CF90-489C-9E4F-6D62AC0D27BD}" destId="{8CDEB8AF-6A5A-4C84-A086-A3E770843095}" srcOrd="5" destOrd="0" presId="urn:microsoft.com/office/officeart/2005/8/layout/hierarchy3"/>
  </dgm:cxnLst>
  <dgm:bg>
    <a:solidFill>
      <a:srgbClr val="F9D4FC"/>
    </a:solidFill>
  </dgm:bg>
  <dgm:whole/>
  <dgm:extLst>
    <a:ext uri="http://schemas.microsoft.com/office/drawing/2008/diagram">
      <dsp:dataModelExt xmlns:dsp="http://schemas.microsoft.com/office/drawing/2008/diagram" relId="rId11"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5F22B2E6-6BBE-4569-BCB0-FE0942F436F0}" type="doc">
      <dgm:prSet loTypeId="urn:microsoft.com/office/officeart/2005/8/layout/hList3" loCatId="list" qsTypeId="urn:microsoft.com/office/officeart/2005/8/quickstyle/simple5" qsCatId="simple" csTypeId="urn:microsoft.com/office/officeart/2005/8/colors/accent0_1" csCatId="mainScheme" phldr="1"/>
      <dgm:spPr/>
      <dgm:t>
        <a:bodyPr/>
        <a:lstStyle/>
        <a:p>
          <a:endParaRPr lang="en-US"/>
        </a:p>
      </dgm:t>
    </dgm:pt>
    <dgm:pt modelId="{DB1A638B-B0DD-4B67-8D45-51A269E8815B}" type="pres">
      <dgm:prSet presAssocID="{5F22B2E6-6BBE-4569-BCB0-FE0942F436F0}" presName="composite" presStyleCnt="0">
        <dgm:presLayoutVars>
          <dgm:chMax val="1"/>
          <dgm:dir/>
          <dgm:resizeHandles val="exact"/>
        </dgm:presLayoutVars>
      </dgm:prSet>
      <dgm:spPr/>
      <dgm:t>
        <a:bodyPr/>
        <a:lstStyle/>
        <a:p>
          <a:endParaRPr lang="en-US"/>
        </a:p>
      </dgm:t>
    </dgm:pt>
  </dgm:ptLst>
  <dgm:cxnLst>
    <dgm:cxn modelId="{362BA91C-E5BC-4DE9-B2D3-09FCDC995882}" type="presOf" srcId="{5F22B2E6-6BBE-4569-BCB0-FE0942F436F0}" destId="{DB1A638B-B0DD-4B67-8D45-51A269E8815B}" srcOrd="0"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57A1A920-382A-4C58-B7A4-F6513665D1A1}"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n-US"/>
        </a:p>
      </dgm:t>
    </dgm:pt>
    <dgm:pt modelId="{BDCA3555-BC2E-46B5-8CB3-0F56444B08E2}">
      <dgm:prSet phldrT="[Text]" custT="1"/>
      <dgm:spPr>
        <a:solidFill>
          <a:srgbClr val="F9D4FC"/>
        </a:solidFill>
        <a:ln>
          <a:solidFill>
            <a:schemeClr val="tx1">
              <a:lumMod val="75000"/>
              <a:lumOff val="25000"/>
            </a:schemeClr>
          </a:solidFill>
        </a:ln>
        <a:scene3d>
          <a:camera prst="orthographicFront"/>
          <a:lightRig rig="threePt" dir="t"/>
        </a:scene3d>
        <a:sp3d>
          <a:bevelT prst="angle"/>
        </a:sp3d>
      </dgm:spPr>
      <dgm:t>
        <a:bodyPr/>
        <a:lstStyle/>
        <a:p>
          <a:pPr algn="r"/>
          <a:r>
            <a:rPr lang="ar-SA" sz="3200" b="1" dirty="0" smtClean="0">
              <a:solidFill>
                <a:schemeClr val="tx1"/>
              </a:solidFill>
            </a:rPr>
            <a:t>- إن دفاعنا عن قوانين الأسرة، لا ينطلق من موقع التشبث بالرأي والتصلب بالمواقف.</a:t>
          </a:r>
          <a:endParaRPr lang="en-US" sz="3200" b="1" dirty="0" smtClean="0">
            <a:solidFill>
              <a:schemeClr val="tx1"/>
            </a:solidFill>
          </a:endParaRPr>
        </a:p>
        <a:p>
          <a:pPr algn="r"/>
          <a:r>
            <a:rPr lang="ar-SA" sz="3200" b="1" dirty="0" smtClean="0">
              <a:solidFill>
                <a:schemeClr val="tx1"/>
              </a:solidFill>
            </a:rPr>
            <a:t> *ولكنه ينطلق من الحق الشخصي بحماية التشريع الإسلامي الذي له قداسة عند المسلمين.</a:t>
          </a:r>
          <a:endParaRPr lang="en-US" sz="3200" b="1" dirty="0" smtClean="0">
            <a:solidFill>
              <a:schemeClr val="tx1"/>
            </a:solidFill>
          </a:endParaRPr>
        </a:p>
        <a:p>
          <a:pPr algn="r"/>
          <a:r>
            <a:rPr lang="ar-SA" sz="3200" b="1" dirty="0" smtClean="0">
              <a:solidFill>
                <a:schemeClr val="tx1"/>
              </a:solidFill>
            </a:rPr>
            <a:t>* وهذا الحق أُلزمنا بتطبيقه من قبل رب العالمين الذي سيحاسبنا على تقصيرنا في تطبيقه </a:t>
          </a:r>
          <a:endParaRPr lang="en-US" sz="3200" b="1" dirty="0" smtClean="0">
            <a:solidFill>
              <a:schemeClr val="tx1"/>
            </a:solidFill>
          </a:endParaRPr>
        </a:p>
        <a:p>
          <a:pPr algn="r"/>
          <a:r>
            <a:rPr lang="ar-SA" sz="3200" b="1" dirty="0" smtClean="0">
              <a:solidFill>
                <a:schemeClr val="tx1"/>
              </a:solidFill>
            </a:rPr>
            <a:t> * وهذا الحق  كفل</a:t>
          </a:r>
          <a:r>
            <a:rPr lang="ar-LB" sz="3200" b="1" dirty="0" smtClean="0">
              <a:solidFill>
                <a:schemeClr val="tx1"/>
              </a:solidFill>
            </a:rPr>
            <a:t>ت</a:t>
          </a:r>
          <a:r>
            <a:rPr lang="ar-SA" sz="3200" b="1" dirty="0" smtClean="0">
              <a:solidFill>
                <a:schemeClr val="tx1"/>
              </a:solidFill>
            </a:rPr>
            <a:t>ه لنا القوانين الداخلية والمواثيق الدولية وعلى رأسها ميثاق الأمم المتحدة نفسه</a:t>
          </a:r>
          <a:endParaRPr lang="en-US" sz="3200" b="1" dirty="0" smtClean="0">
            <a:solidFill>
              <a:schemeClr val="tx1"/>
            </a:solidFill>
          </a:endParaRPr>
        </a:p>
        <a:p>
          <a:pPr algn="r"/>
          <a:r>
            <a:rPr lang="ar-SA" sz="3200" b="1" dirty="0" smtClean="0">
              <a:solidFill>
                <a:schemeClr val="tx1"/>
              </a:solidFill>
            </a:rPr>
            <a:t>الذى نص على احترام التنوع الثقافى والدينى فى الدول.</a:t>
          </a:r>
          <a:r>
            <a:rPr lang="ar-LB" sz="3200" b="1" dirty="0" smtClean="0">
              <a:solidFill>
                <a:schemeClr val="tx1"/>
              </a:solidFill>
            </a:rPr>
            <a:t> </a:t>
          </a:r>
          <a:endParaRPr lang="en-US" sz="3200" b="1" dirty="0" smtClean="0">
            <a:solidFill>
              <a:schemeClr val="tx1"/>
            </a:solidFill>
          </a:endParaRPr>
        </a:p>
        <a:p>
          <a:pPr algn="r"/>
          <a:r>
            <a:rPr lang="ar-SA" sz="1800" b="1" dirty="0" smtClean="0">
              <a:solidFill>
                <a:schemeClr val="tx1"/>
              </a:solidFill>
            </a:rPr>
            <a:t>‏</a:t>
          </a:r>
          <a:endParaRPr lang="en-US" sz="1800" b="1" dirty="0" smtClean="0">
            <a:solidFill>
              <a:schemeClr val="tx1"/>
            </a:solidFill>
          </a:endParaRPr>
        </a:p>
        <a:p>
          <a:pPr algn="r" rtl="1"/>
          <a:endParaRPr lang="en-US" sz="1800" dirty="0">
            <a:solidFill>
              <a:schemeClr val="tx1"/>
            </a:solidFill>
          </a:endParaRPr>
        </a:p>
      </dgm:t>
    </dgm:pt>
    <dgm:pt modelId="{3FBB7EA6-0058-496B-8179-C39E276B512E}" type="parTrans" cxnId="{DE0107A9-33D4-4299-B3F0-B988588F86B3}">
      <dgm:prSet/>
      <dgm:spPr/>
      <dgm:t>
        <a:bodyPr/>
        <a:lstStyle/>
        <a:p>
          <a:endParaRPr lang="en-US"/>
        </a:p>
      </dgm:t>
    </dgm:pt>
    <dgm:pt modelId="{09FD8311-0BF7-4C3B-9CBB-6E8005A00750}" type="sibTrans" cxnId="{DE0107A9-33D4-4299-B3F0-B988588F86B3}">
      <dgm:prSet/>
      <dgm:spPr/>
      <dgm:t>
        <a:bodyPr/>
        <a:lstStyle/>
        <a:p>
          <a:endParaRPr lang="en-US"/>
        </a:p>
      </dgm:t>
    </dgm:pt>
    <dgm:pt modelId="{5A256446-1AE3-44D4-BCC4-938E4A53B642}" type="pres">
      <dgm:prSet presAssocID="{57A1A920-382A-4C58-B7A4-F6513665D1A1}" presName="diagram" presStyleCnt="0">
        <dgm:presLayoutVars>
          <dgm:chPref val="1"/>
          <dgm:dir/>
          <dgm:animOne val="branch"/>
          <dgm:animLvl val="lvl"/>
          <dgm:resizeHandles/>
        </dgm:presLayoutVars>
      </dgm:prSet>
      <dgm:spPr/>
      <dgm:t>
        <a:bodyPr/>
        <a:lstStyle/>
        <a:p>
          <a:endParaRPr lang="en-US"/>
        </a:p>
      </dgm:t>
    </dgm:pt>
    <dgm:pt modelId="{AD6897D8-39D9-4C9A-BB02-5C88428D2832}" type="pres">
      <dgm:prSet presAssocID="{BDCA3555-BC2E-46B5-8CB3-0F56444B08E2}" presName="root" presStyleCnt="0"/>
      <dgm:spPr/>
    </dgm:pt>
    <dgm:pt modelId="{63DD3352-14AE-4D07-A9B4-57C3E2276948}" type="pres">
      <dgm:prSet presAssocID="{BDCA3555-BC2E-46B5-8CB3-0F56444B08E2}" presName="rootComposite" presStyleCnt="0"/>
      <dgm:spPr/>
    </dgm:pt>
    <dgm:pt modelId="{B6C78DE7-AA4D-4875-B5D9-75EBE6B9F270}" type="pres">
      <dgm:prSet presAssocID="{BDCA3555-BC2E-46B5-8CB3-0F56444B08E2}" presName="rootText" presStyleLbl="node1" presStyleIdx="0" presStyleCnt="1" custScaleX="368503" custScaleY="461261" custLinFactNeighborX="-9478" custLinFactNeighborY="0"/>
      <dgm:spPr/>
      <dgm:t>
        <a:bodyPr/>
        <a:lstStyle/>
        <a:p>
          <a:endParaRPr lang="en-US"/>
        </a:p>
      </dgm:t>
    </dgm:pt>
    <dgm:pt modelId="{C5980180-8C44-42F3-86DC-E0C2B0BB7715}" type="pres">
      <dgm:prSet presAssocID="{BDCA3555-BC2E-46B5-8CB3-0F56444B08E2}" presName="rootConnector" presStyleLbl="node1" presStyleIdx="0" presStyleCnt="1"/>
      <dgm:spPr/>
      <dgm:t>
        <a:bodyPr/>
        <a:lstStyle/>
        <a:p>
          <a:endParaRPr lang="en-US"/>
        </a:p>
      </dgm:t>
    </dgm:pt>
    <dgm:pt modelId="{19FC14D3-C3D6-491E-BB50-5B01989178CB}" type="pres">
      <dgm:prSet presAssocID="{BDCA3555-BC2E-46B5-8CB3-0F56444B08E2}" presName="childShape" presStyleCnt="0"/>
      <dgm:spPr/>
    </dgm:pt>
  </dgm:ptLst>
  <dgm:cxnLst>
    <dgm:cxn modelId="{DE0107A9-33D4-4299-B3F0-B988588F86B3}" srcId="{57A1A920-382A-4C58-B7A4-F6513665D1A1}" destId="{BDCA3555-BC2E-46B5-8CB3-0F56444B08E2}" srcOrd="0" destOrd="0" parTransId="{3FBB7EA6-0058-496B-8179-C39E276B512E}" sibTransId="{09FD8311-0BF7-4C3B-9CBB-6E8005A00750}"/>
    <dgm:cxn modelId="{4F244387-531A-4A1E-A1A7-CA8DFF4CB937}" type="presOf" srcId="{BDCA3555-BC2E-46B5-8CB3-0F56444B08E2}" destId="{B6C78DE7-AA4D-4875-B5D9-75EBE6B9F270}" srcOrd="0" destOrd="0" presId="urn:microsoft.com/office/officeart/2005/8/layout/hierarchy3"/>
    <dgm:cxn modelId="{1EEBB138-899C-47AA-BD15-4F600A7476FF}" type="presOf" srcId="{BDCA3555-BC2E-46B5-8CB3-0F56444B08E2}" destId="{C5980180-8C44-42F3-86DC-E0C2B0BB7715}" srcOrd="1" destOrd="0" presId="urn:microsoft.com/office/officeart/2005/8/layout/hierarchy3"/>
    <dgm:cxn modelId="{410841D3-BB68-4712-8883-197FE8E27FE1}" type="presOf" srcId="{57A1A920-382A-4C58-B7A4-F6513665D1A1}" destId="{5A256446-1AE3-44D4-BCC4-938E4A53B642}" srcOrd="0" destOrd="0" presId="urn:microsoft.com/office/officeart/2005/8/layout/hierarchy3"/>
    <dgm:cxn modelId="{7BD3B94F-9735-47C6-BB38-824F011F902B}" type="presParOf" srcId="{5A256446-1AE3-44D4-BCC4-938E4A53B642}" destId="{AD6897D8-39D9-4C9A-BB02-5C88428D2832}" srcOrd="0" destOrd="0" presId="urn:microsoft.com/office/officeart/2005/8/layout/hierarchy3"/>
    <dgm:cxn modelId="{DE740801-005F-4F34-9EFC-C3EBFAFF9A80}" type="presParOf" srcId="{AD6897D8-39D9-4C9A-BB02-5C88428D2832}" destId="{63DD3352-14AE-4D07-A9B4-57C3E2276948}" srcOrd="0" destOrd="0" presId="urn:microsoft.com/office/officeart/2005/8/layout/hierarchy3"/>
    <dgm:cxn modelId="{56509CA2-7774-4EC3-ABFA-BAB5FFCE8C6A}" type="presParOf" srcId="{63DD3352-14AE-4D07-A9B4-57C3E2276948}" destId="{B6C78DE7-AA4D-4875-B5D9-75EBE6B9F270}" srcOrd="0" destOrd="0" presId="urn:microsoft.com/office/officeart/2005/8/layout/hierarchy3"/>
    <dgm:cxn modelId="{8996A72D-5354-4E87-A84F-1DDD00F82B03}" type="presParOf" srcId="{63DD3352-14AE-4D07-A9B4-57C3E2276948}" destId="{C5980180-8C44-42F3-86DC-E0C2B0BB7715}" srcOrd="1" destOrd="0" presId="urn:microsoft.com/office/officeart/2005/8/layout/hierarchy3"/>
    <dgm:cxn modelId="{26473600-8CF0-42E8-86C9-A341938618B7}" type="presParOf" srcId="{AD6897D8-39D9-4C9A-BB02-5C88428D2832}" destId="{19FC14D3-C3D6-491E-BB50-5B01989178CB}" srcOrd="1" destOrd="0" presId="urn:microsoft.com/office/officeart/2005/8/layout/hierarchy3"/>
  </dgm:cxnLst>
  <dgm:bg>
    <a:solidFill>
      <a:schemeClr val="tx1"/>
    </a:solidFill>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91057E1-E722-49F2-9884-27AF62EBD297}" type="doc">
      <dgm:prSet loTypeId="urn:microsoft.com/office/officeart/2005/8/layout/hList7#2" loCatId="relationship" qsTypeId="urn:microsoft.com/office/officeart/2005/8/quickstyle/simple1" qsCatId="simple" csTypeId="urn:microsoft.com/office/officeart/2005/8/colors/accent1_2" csCatId="accent1" phldr="1"/>
      <dgm:spPr/>
      <dgm:t>
        <a:bodyPr/>
        <a:lstStyle/>
        <a:p>
          <a:endParaRPr lang="en-US"/>
        </a:p>
      </dgm:t>
    </dgm:pt>
    <dgm:pt modelId="{0F8C3C9A-52CF-414A-BD91-A747988FA99F}">
      <dgm:prSet phldrT="[Text]" custT="1"/>
      <dgm:spPr>
        <a:blipFill rotWithShape="0">
          <a:blip xmlns:r="http://schemas.openxmlformats.org/officeDocument/2006/relationships" r:embed="rId1"/>
          <a:tile tx="0" ty="0" sx="100000" sy="100000" flip="none" algn="tl"/>
        </a:blipFill>
        <a:ln>
          <a:solidFill>
            <a:schemeClr val="bg2">
              <a:lumMod val="10000"/>
            </a:schemeClr>
          </a:solidFill>
        </a:ln>
        <a:effectLst>
          <a:glow rad="101600">
            <a:schemeClr val="accent1">
              <a:satMod val="175000"/>
              <a:alpha val="40000"/>
            </a:schemeClr>
          </a:glow>
        </a:effectLst>
      </dgm:spPr>
      <dgm:t>
        <a:bodyPr/>
        <a:lstStyle/>
        <a:p>
          <a:pPr algn="ctr"/>
          <a:r>
            <a:rPr kumimoji="0" lang="ar-AE" sz="2400" b="1" i="0" u="none" strike="noStrike" cap="none" normalizeH="0" baseline="0" dirty="0" smtClean="0">
              <a:ln>
                <a:noFill/>
              </a:ln>
              <a:solidFill>
                <a:schemeClr val="tx1"/>
              </a:solidFill>
              <a:effectLst/>
              <a:latin typeface="Simplified Arabic" pitchFamily="18" charset="-78"/>
              <a:cs typeface="Simplified Arabic" pitchFamily="18" charset="-78"/>
            </a:rPr>
            <a:t>* إقامة المؤتمرات وإصدار الإعلانات وتوقيع الاتفاقيات التي تعمل على تأمين حقوق المرأة</a:t>
          </a:r>
          <a:endParaRPr lang="en-US" sz="1800" b="1" dirty="0">
            <a:solidFill>
              <a:schemeClr val="tx1"/>
            </a:solidFill>
          </a:endParaRPr>
        </a:p>
      </dgm:t>
    </dgm:pt>
    <dgm:pt modelId="{62127F3B-7AE4-4210-A17D-77A122C218F7}" type="parTrans" cxnId="{1490331B-49B4-4A77-9664-72708D07FA74}">
      <dgm:prSet/>
      <dgm:spPr/>
      <dgm:t>
        <a:bodyPr/>
        <a:lstStyle/>
        <a:p>
          <a:endParaRPr lang="en-US"/>
        </a:p>
      </dgm:t>
    </dgm:pt>
    <dgm:pt modelId="{A1FAE443-FD73-42A1-9EEC-CB9723B747C1}" type="sibTrans" cxnId="{1490331B-49B4-4A77-9664-72708D07FA74}">
      <dgm:prSet/>
      <dgm:spPr/>
      <dgm:t>
        <a:bodyPr/>
        <a:lstStyle/>
        <a:p>
          <a:endParaRPr lang="en-US"/>
        </a:p>
      </dgm:t>
    </dgm:pt>
    <dgm:pt modelId="{F69A9978-075F-46EA-A1FA-7FB95C5AA64C}">
      <dgm:prSet phldrT="[Text]" custT="1"/>
      <dgm:spPr>
        <a:gradFill rotWithShape="0">
          <a:gsLst>
            <a:gs pos="0">
              <a:srgbClr val="5E9EFF"/>
            </a:gs>
            <a:gs pos="39999">
              <a:srgbClr val="85C2FF"/>
            </a:gs>
            <a:gs pos="70000">
              <a:srgbClr val="C4D6EB"/>
            </a:gs>
            <a:gs pos="100000">
              <a:srgbClr val="FFEBFA"/>
            </a:gs>
          </a:gsLst>
          <a:lin ang="5400000" scaled="0"/>
        </a:gradFill>
        <a:ln>
          <a:solidFill>
            <a:schemeClr val="bg2">
              <a:lumMod val="10000"/>
            </a:schemeClr>
          </a:solidFill>
        </a:ln>
      </dgm:spPr>
      <dgm:t>
        <a:bodyPr/>
        <a:lstStyle/>
        <a:p>
          <a:r>
            <a:rPr kumimoji="0" lang="ar-AE" sz="2000" b="1" i="0" u="none" strike="noStrike" cap="none" normalizeH="0" baseline="0" dirty="0" smtClean="0">
              <a:ln>
                <a:noFill/>
              </a:ln>
              <a:solidFill>
                <a:schemeClr val="tx1"/>
              </a:solidFill>
              <a:effectLst/>
              <a:latin typeface="Simplified Arabic" pitchFamily="18" charset="-78"/>
              <a:cs typeface="Simplified Arabic" pitchFamily="18" charset="-78"/>
            </a:rPr>
            <a:t>+ تُلزم الدول المنتمية إلى عضوي</a:t>
          </a:r>
          <a:r>
            <a:rPr kumimoji="0" lang="ar-LB" sz="2000" b="1" i="0" u="none" strike="noStrike" cap="none" normalizeH="0" baseline="0" dirty="0" smtClean="0">
              <a:ln>
                <a:noFill/>
              </a:ln>
              <a:solidFill>
                <a:schemeClr val="tx1"/>
              </a:solidFill>
              <a:effectLst/>
              <a:latin typeface="Simplified Arabic" pitchFamily="18" charset="-78"/>
              <a:cs typeface="Simplified Arabic" pitchFamily="18" charset="-78"/>
            </a:rPr>
            <a:t>ة الأمم المتحدة </a:t>
          </a:r>
          <a:r>
            <a:rPr kumimoji="0" lang="ar-AE" sz="2000" b="1" i="0" u="none" strike="noStrike" cap="none" normalizeH="0" baseline="0" dirty="0" smtClean="0">
              <a:ln>
                <a:noFill/>
              </a:ln>
              <a:solidFill>
                <a:schemeClr val="tx1"/>
              </a:solidFill>
              <a:effectLst/>
              <a:latin typeface="Simplified Arabic" pitchFamily="18" charset="-78"/>
              <a:cs typeface="Simplified Arabic" pitchFamily="18" charset="-78"/>
            </a:rPr>
            <a:t> على التوقيع عليها وتنفيذها بمعزل عن قوانين هذه الدول وتشريعاتها وخاصة الدينية منها</a:t>
          </a:r>
          <a:r>
            <a:rPr kumimoji="0" lang="ar-AE" sz="2400" b="1" i="0" u="none" strike="noStrike" cap="none" normalizeH="0" baseline="0" dirty="0" smtClean="0">
              <a:ln>
                <a:noFill/>
              </a:ln>
              <a:solidFill>
                <a:schemeClr val="tx1"/>
              </a:solidFill>
              <a:effectLst/>
              <a:latin typeface="Simplified Arabic" pitchFamily="18" charset="-78"/>
              <a:cs typeface="Simplified Arabic" pitchFamily="18" charset="-78"/>
            </a:rPr>
            <a:t>.</a:t>
          </a:r>
          <a:endParaRPr kumimoji="0" lang="en-US" sz="2400" b="1" i="0" u="none" strike="noStrike" cap="none" normalizeH="0" baseline="0" dirty="0" smtClean="0">
            <a:ln>
              <a:noFill/>
            </a:ln>
            <a:solidFill>
              <a:schemeClr val="tx1"/>
            </a:solidFill>
            <a:effectLst/>
            <a:latin typeface="Simplified Arabic" pitchFamily="18" charset="-78"/>
            <a:cs typeface="Simplified Arabic" pitchFamily="18" charset="-78"/>
          </a:endParaRPr>
        </a:p>
        <a:p>
          <a:pPr rtl="1"/>
          <a:endParaRPr lang="en-US" sz="1800" b="1" u="sng" dirty="0">
            <a:solidFill>
              <a:schemeClr val="tx1"/>
            </a:solidFill>
          </a:endParaRPr>
        </a:p>
      </dgm:t>
    </dgm:pt>
    <dgm:pt modelId="{50C009C2-F696-4324-8A10-A74877DF5AA4}" type="parTrans" cxnId="{7D4D9CD5-9CCF-4E62-A8DE-6820E5E773E2}">
      <dgm:prSet/>
      <dgm:spPr/>
      <dgm:t>
        <a:bodyPr/>
        <a:lstStyle/>
        <a:p>
          <a:endParaRPr lang="en-US"/>
        </a:p>
      </dgm:t>
    </dgm:pt>
    <dgm:pt modelId="{0E7B6691-9118-496B-8327-D131680DD014}" type="sibTrans" cxnId="{7D4D9CD5-9CCF-4E62-A8DE-6820E5E773E2}">
      <dgm:prSet/>
      <dgm:spPr/>
      <dgm:t>
        <a:bodyPr/>
        <a:lstStyle/>
        <a:p>
          <a:endParaRPr lang="en-US"/>
        </a:p>
      </dgm:t>
    </dgm:pt>
    <dgm:pt modelId="{BD2EE4DB-3CFA-42E6-95F6-611A45A5A428}" type="pres">
      <dgm:prSet presAssocID="{B91057E1-E722-49F2-9884-27AF62EBD297}" presName="Name0" presStyleCnt="0">
        <dgm:presLayoutVars>
          <dgm:dir/>
          <dgm:resizeHandles val="exact"/>
        </dgm:presLayoutVars>
      </dgm:prSet>
      <dgm:spPr/>
      <dgm:t>
        <a:bodyPr/>
        <a:lstStyle/>
        <a:p>
          <a:endParaRPr lang="en-US"/>
        </a:p>
      </dgm:t>
    </dgm:pt>
    <dgm:pt modelId="{5F27801A-74B2-411A-B44B-E45B1BD04E5F}" type="pres">
      <dgm:prSet presAssocID="{B91057E1-E722-49F2-9884-27AF62EBD297}" presName="fgShape" presStyleLbl="fgShp" presStyleIdx="0" presStyleCnt="1" custLinFactY="-256322" custLinFactNeighborX="1087" custLinFactNeighborY="-300000"/>
      <dgm:spPr/>
    </dgm:pt>
    <dgm:pt modelId="{C4134EA0-B359-42EE-9E54-D9D79A83B654}" type="pres">
      <dgm:prSet presAssocID="{B91057E1-E722-49F2-9884-27AF62EBD297}" presName="linComp" presStyleCnt="0"/>
      <dgm:spPr/>
    </dgm:pt>
    <dgm:pt modelId="{4B444372-BE98-498D-8537-BDC532A1B59B}" type="pres">
      <dgm:prSet presAssocID="{F69A9978-075F-46EA-A1FA-7FB95C5AA64C}" presName="compNode" presStyleCnt="0"/>
      <dgm:spPr/>
    </dgm:pt>
    <dgm:pt modelId="{15346C8C-B1F1-4A73-8CC2-B301B2A40089}" type="pres">
      <dgm:prSet presAssocID="{F69A9978-075F-46EA-A1FA-7FB95C5AA64C}" presName="bkgdShape" presStyleLbl="node1" presStyleIdx="0" presStyleCnt="2"/>
      <dgm:spPr/>
      <dgm:t>
        <a:bodyPr/>
        <a:lstStyle/>
        <a:p>
          <a:endParaRPr lang="en-US"/>
        </a:p>
      </dgm:t>
    </dgm:pt>
    <dgm:pt modelId="{F081466F-91E3-48DD-8E5C-440BB6061171}" type="pres">
      <dgm:prSet presAssocID="{F69A9978-075F-46EA-A1FA-7FB95C5AA64C}" presName="nodeTx" presStyleLbl="node1" presStyleIdx="0" presStyleCnt="2">
        <dgm:presLayoutVars>
          <dgm:bulletEnabled val="1"/>
        </dgm:presLayoutVars>
      </dgm:prSet>
      <dgm:spPr/>
      <dgm:t>
        <a:bodyPr/>
        <a:lstStyle/>
        <a:p>
          <a:endParaRPr lang="en-US"/>
        </a:p>
      </dgm:t>
    </dgm:pt>
    <dgm:pt modelId="{EA6D0B3B-EAD5-47EC-9C82-5A45C6C2D462}" type="pres">
      <dgm:prSet presAssocID="{F69A9978-075F-46EA-A1FA-7FB95C5AA64C}" presName="invisiNode" presStyleLbl="node1" presStyleIdx="0" presStyleCnt="2"/>
      <dgm:spPr/>
    </dgm:pt>
    <dgm:pt modelId="{B1802668-1BF0-4CD6-9A2F-119E8C3159FC}" type="pres">
      <dgm:prSet presAssocID="{F69A9978-075F-46EA-A1FA-7FB95C5AA64C}" presName="imagNode" presStyleLbl="fgImgPlace1" presStyleIdx="0" presStyleCnt="2" custScaleY="42839" custLinFactNeighborX="-1776" custLinFactNeighborY="-6596"/>
      <dgm:spPr>
        <a:blipFill rotWithShape="0">
          <a:blip xmlns:r="http://schemas.openxmlformats.org/officeDocument/2006/relationships" r:embed="rId2"/>
          <a:stretch>
            <a:fillRect/>
          </a:stretch>
        </a:blipFill>
      </dgm:spPr>
      <dgm:t>
        <a:bodyPr/>
        <a:lstStyle/>
        <a:p>
          <a:endParaRPr lang="en-US"/>
        </a:p>
      </dgm:t>
    </dgm:pt>
    <dgm:pt modelId="{1915A12D-BB33-4E9D-A616-CB88C299B87D}" type="pres">
      <dgm:prSet presAssocID="{0E7B6691-9118-496B-8327-D131680DD014}" presName="sibTrans" presStyleLbl="sibTrans2D1" presStyleIdx="0" presStyleCnt="0"/>
      <dgm:spPr/>
      <dgm:t>
        <a:bodyPr/>
        <a:lstStyle/>
        <a:p>
          <a:endParaRPr lang="en-US"/>
        </a:p>
      </dgm:t>
    </dgm:pt>
    <dgm:pt modelId="{91A328AC-4FB0-46AA-ABAC-B54AB6BEF228}" type="pres">
      <dgm:prSet presAssocID="{0F8C3C9A-52CF-414A-BD91-A747988FA99F}" presName="compNode" presStyleCnt="0"/>
      <dgm:spPr/>
    </dgm:pt>
    <dgm:pt modelId="{26101B6C-C5AA-4AAE-B37D-6D8D533C678E}" type="pres">
      <dgm:prSet presAssocID="{0F8C3C9A-52CF-414A-BD91-A747988FA99F}" presName="bkgdShape" presStyleLbl="node1" presStyleIdx="1" presStyleCnt="2" custLinFactNeighborX="8659"/>
      <dgm:spPr/>
      <dgm:t>
        <a:bodyPr/>
        <a:lstStyle/>
        <a:p>
          <a:endParaRPr lang="en-US"/>
        </a:p>
      </dgm:t>
    </dgm:pt>
    <dgm:pt modelId="{FE5F56B9-CE3F-4C8E-8A62-935518523D03}" type="pres">
      <dgm:prSet presAssocID="{0F8C3C9A-52CF-414A-BD91-A747988FA99F}" presName="nodeTx" presStyleLbl="node1" presStyleIdx="1" presStyleCnt="2">
        <dgm:presLayoutVars>
          <dgm:bulletEnabled val="1"/>
        </dgm:presLayoutVars>
      </dgm:prSet>
      <dgm:spPr/>
      <dgm:t>
        <a:bodyPr/>
        <a:lstStyle/>
        <a:p>
          <a:endParaRPr lang="en-US"/>
        </a:p>
      </dgm:t>
    </dgm:pt>
    <dgm:pt modelId="{5B031355-50AF-45F4-9F48-37F679E58D11}" type="pres">
      <dgm:prSet presAssocID="{0F8C3C9A-52CF-414A-BD91-A747988FA99F}" presName="invisiNode" presStyleLbl="node1" presStyleIdx="1" presStyleCnt="2"/>
      <dgm:spPr/>
    </dgm:pt>
    <dgm:pt modelId="{DC1EF87D-F459-4E55-A386-DDA0A690FE95}" type="pres">
      <dgm:prSet presAssocID="{0F8C3C9A-52CF-414A-BD91-A747988FA99F}" presName="imagNode" presStyleLbl="fgImgPlace1" presStyleIdx="1" presStyleCnt="2" custScaleY="73904" custLinFactNeighborX="11957" custLinFactNeighborY="15532"/>
      <dgm:spPr>
        <a:blipFill rotWithShape="0">
          <a:blip xmlns:r="http://schemas.openxmlformats.org/officeDocument/2006/relationships" r:embed="rId3"/>
          <a:stretch>
            <a:fillRect/>
          </a:stretch>
        </a:blipFill>
      </dgm:spPr>
      <dgm:t>
        <a:bodyPr/>
        <a:lstStyle/>
        <a:p>
          <a:endParaRPr lang="en-US"/>
        </a:p>
      </dgm:t>
    </dgm:pt>
  </dgm:ptLst>
  <dgm:cxnLst>
    <dgm:cxn modelId="{32A6B9FA-60AA-4C0F-A3EA-86787AA6115E}" type="presOf" srcId="{0F8C3C9A-52CF-414A-BD91-A747988FA99F}" destId="{26101B6C-C5AA-4AAE-B37D-6D8D533C678E}" srcOrd="0" destOrd="0" presId="urn:microsoft.com/office/officeart/2005/8/layout/hList7#2"/>
    <dgm:cxn modelId="{86F8C315-C693-48FF-AC1F-015343EA1389}" type="presOf" srcId="{0F8C3C9A-52CF-414A-BD91-A747988FA99F}" destId="{FE5F56B9-CE3F-4C8E-8A62-935518523D03}" srcOrd="1" destOrd="0" presId="urn:microsoft.com/office/officeart/2005/8/layout/hList7#2"/>
    <dgm:cxn modelId="{742AEB5D-D456-48D0-9B45-63D39EC2C373}" type="presOf" srcId="{F69A9978-075F-46EA-A1FA-7FB95C5AA64C}" destId="{F081466F-91E3-48DD-8E5C-440BB6061171}" srcOrd="1" destOrd="0" presId="urn:microsoft.com/office/officeart/2005/8/layout/hList7#2"/>
    <dgm:cxn modelId="{60EF79CF-7C46-491D-A7CB-50B7B0DB6E5B}" type="presOf" srcId="{0E7B6691-9118-496B-8327-D131680DD014}" destId="{1915A12D-BB33-4E9D-A616-CB88C299B87D}" srcOrd="0" destOrd="0" presId="urn:microsoft.com/office/officeart/2005/8/layout/hList7#2"/>
    <dgm:cxn modelId="{AEF3A581-C924-4F1D-B70A-5902EE22463E}" type="presOf" srcId="{B91057E1-E722-49F2-9884-27AF62EBD297}" destId="{BD2EE4DB-3CFA-42E6-95F6-611A45A5A428}" srcOrd="0" destOrd="0" presId="urn:microsoft.com/office/officeart/2005/8/layout/hList7#2"/>
    <dgm:cxn modelId="{7D4D9CD5-9CCF-4E62-A8DE-6820E5E773E2}" srcId="{B91057E1-E722-49F2-9884-27AF62EBD297}" destId="{F69A9978-075F-46EA-A1FA-7FB95C5AA64C}" srcOrd="0" destOrd="0" parTransId="{50C009C2-F696-4324-8A10-A74877DF5AA4}" sibTransId="{0E7B6691-9118-496B-8327-D131680DD014}"/>
    <dgm:cxn modelId="{6913B6AD-6EB7-4982-A7BF-A78CE12DDC14}" type="presOf" srcId="{F69A9978-075F-46EA-A1FA-7FB95C5AA64C}" destId="{15346C8C-B1F1-4A73-8CC2-B301B2A40089}" srcOrd="0" destOrd="0" presId="urn:microsoft.com/office/officeart/2005/8/layout/hList7#2"/>
    <dgm:cxn modelId="{1490331B-49B4-4A77-9664-72708D07FA74}" srcId="{B91057E1-E722-49F2-9884-27AF62EBD297}" destId="{0F8C3C9A-52CF-414A-BD91-A747988FA99F}" srcOrd="1" destOrd="0" parTransId="{62127F3B-7AE4-4210-A17D-77A122C218F7}" sibTransId="{A1FAE443-FD73-42A1-9EEC-CB9723B747C1}"/>
    <dgm:cxn modelId="{D7BD8BA9-D89D-440A-BD91-C91182C300C5}" type="presParOf" srcId="{BD2EE4DB-3CFA-42E6-95F6-611A45A5A428}" destId="{5F27801A-74B2-411A-B44B-E45B1BD04E5F}" srcOrd="0" destOrd="0" presId="urn:microsoft.com/office/officeart/2005/8/layout/hList7#2"/>
    <dgm:cxn modelId="{2C21CC2D-BFBD-47DB-862F-47122EFFBAB3}" type="presParOf" srcId="{BD2EE4DB-3CFA-42E6-95F6-611A45A5A428}" destId="{C4134EA0-B359-42EE-9E54-D9D79A83B654}" srcOrd="1" destOrd="0" presId="urn:microsoft.com/office/officeart/2005/8/layout/hList7#2"/>
    <dgm:cxn modelId="{57B55489-B4A7-4F45-AC49-0BD8B52C7042}" type="presParOf" srcId="{C4134EA0-B359-42EE-9E54-D9D79A83B654}" destId="{4B444372-BE98-498D-8537-BDC532A1B59B}" srcOrd="0" destOrd="0" presId="urn:microsoft.com/office/officeart/2005/8/layout/hList7#2"/>
    <dgm:cxn modelId="{7CF96BCD-6B88-4FFF-BE36-7DB3CF481D0E}" type="presParOf" srcId="{4B444372-BE98-498D-8537-BDC532A1B59B}" destId="{15346C8C-B1F1-4A73-8CC2-B301B2A40089}" srcOrd="0" destOrd="0" presId="urn:microsoft.com/office/officeart/2005/8/layout/hList7#2"/>
    <dgm:cxn modelId="{6487124E-DE1B-4730-BC63-F9F74A84C697}" type="presParOf" srcId="{4B444372-BE98-498D-8537-BDC532A1B59B}" destId="{F081466F-91E3-48DD-8E5C-440BB6061171}" srcOrd="1" destOrd="0" presId="urn:microsoft.com/office/officeart/2005/8/layout/hList7#2"/>
    <dgm:cxn modelId="{D626A7FB-C816-4A97-A864-FD615864693F}" type="presParOf" srcId="{4B444372-BE98-498D-8537-BDC532A1B59B}" destId="{EA6D0B3B-EAD5-47EC-9C82-5A45C6C2D462}" srcOrd="2" destOrd="0" presId="urn:microsoft.com/office/officeart/2005/8/layout/hList7#2"/>
    <dgm:cxn modelId="{30ABED49-7352-41B9-BF69-22706A3EE99D}" type="presParOf" srcId="{4B444372-BE98-498D-8537-BDC532A1B59B}" destId="{B1802668-1BF0-4CD6-9A2F-119E8C3159FC}" srcOrd="3" destOrd="0" presId="urn:microsoft.com/office/officeart/2005/8/layout/hList7#2"/>
    <dgm:cxn modelId="{0273E08B-94AF-4990-AA43-01A2D2E66400}" type="presParOf" srcId="{C4134EA0-B359-42EE-9E54-D9D79A83B654}" destId="{1915A12D-BB33-4E9D-A616-CB88C299B87D}" srcOrd="1" destOrd="0" presId="urn:microsoft.com/office/officeart/2005/8/layout/hList7#2"/>
    <dgm:cxn modelId="{55FE765B-EEC2-4D20-AF09-E4B07ED715BE}" type="presParOf" srcId="{C4134EA0-B359-42EE-9E54-D9D79A83B654}" destId="{91A328AC-4FB0-46AA-ABAC-B54AB6BEF228}" srcOrd="2" destOrd="0" presId="urn:microsoft.com/office/officeart/2005/8/layout/hList7#2"/>
    <dgm:cxn modelId="{387E907B-EF39-4E9F-A6DF-AF494CBF1E4F}" type="presParOf" srcId="{91A328AC-4FB0-46AA-ABAC-B54AB6BEF228}" destId="{26101B6C-C5AA-4AAE-B37D-6D8D533C678E}" srcOrd="0" destOrd="0" presId="urn:microsoft.com/office/officeart/2005/8/layout/hList7#2"/>
    <dgm:cxn modelId="{4D96A522-79D8-48E3-85F3-ADF76B7C0DAC}" type="presParOf" srcId="{91A328AC-4FB0-46AA-ABAC-B54AB6BEF228}" destId="{FE5F56B9-CE3F-4C8E-8A62-935518523D03}" srcOrd="1" destOrd="0" presId="urn:microsoft.com/office/officeart/2005/8/layout/hList7#2"/>
    <dgm:cxn modelId="{815D54F8-D6A8-4503-99C2-30B188BEEAB5}" type="presParOf" srcId="{91A328AC-4FB0-46AA-ABAC-B54AB6BEF228}" destId="{5B031355-50AF-45F4-9F48-37F679E58D11}" srcOrd="2" destOrd="0" presId="urn:microsoft.com/office/officeart/2005/8/layout/hList7#2"/>
    <dgm:cxn modelId="{361D547E-06FF-4AD7-A1E8-F7F0613FF71F}" type="presParOf" srcId="{91A328AC-4FB0-46AA-ABAC-B54AB6BEF228}" destId="{DC1EF87D-F459-4E55-A386-DDA0A690FE95}" srcOrd="3" destOrd="0" presId="urn:microsoft.com/office/officeart/2005/8/layout/hList7#2"/>
  </dgm:cxnLst>
  <dgm:bg>
    <a:gradFill flip="none" rotWithShape="1">
      <a:gsLst>
        <a:gs pos="78000">
          <a:srgbClr val="5E9EFF"/>
        </a:gs>
        <a:gs pos="39999">
          <a:srgbClr val="85C2FF"/>
        </a:gs>
        <a:gs pos="70000">
          <a:srgbClr val="C4D6EB"/>
        </a:gs>
        <a:gs pos="100000">
          <a:srgbClr val="FFEBFA"/>
        </a:gs>
      </a:gsLst>
      <a:path path="rect">
        <a:fillToRect l="100000" t="100000"/>
      </a:path>
      <a:tileRect r="-100000" b="-100000"/>
    </a:gra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5F22B2E6-6BBE-4569-BCB0-FE0942F436F0}" type="doc">
      <dgm:prSet loTypeId="urn:microsoft.com/office/officeart/2005/8/layout/hList3" loCatId="list" qsTypeId="urn:microsoft.com/office/officeart/2005/8/quickstyle/simple5" qsCatId="simple" csTypeId="urn:microsoft.com/office/officeart/2005/8/colors/accent0_1" csCatId="mainScheme" phldr="1"/>
      <dgm:spPr/>
      <dgm:t>
        <a:bodyPr/>
        <a:lstStyle/>
        <a:p>
          <a:endParaRPr lang="en-US"/>
        </a:p>
      </dgm:t>
    </dgm:pt>
    <dgm:pt modelId="{DB1A638B-B0DD-4B67-8D45-51A269E8815B}" type="pres">
      <dgm:prSet presAssocID="{5F22B2E6-6BBE-4569-BCB0-FE0942F436F0}" presName="composite" presStyleCnt="0">
        <dgm:presLayoutVars>
          <dgm:chMax val="1"/>
          <dgm:dir/>
          <dgm:resizeHandles val="exact"/>
        </dgm:presLayoutVars>
      </dgm:prSet>
      <dgm:spPr/>
      <dgm:t>
        <a:bodyPr/>
        <a:lstStyle/>
        <a:p>
          <a:endParaRPr lang="en-US"/>
        </a:p>
      </dgm:t>
    </dgm:pt>
  </dgm:ptLst>
  <dgm:cxnLst>
    <dgm:cxn modelId="{4E9549FE-1ECB-4CD0-BB57-28C4ED924F26}" type="presOf" srcId="{5F22B2E6-6BBE-4569-BCB0-FE0942F436F0}" destId="{DB1A638B-B0DD-4B67-8D45-51A269E8815B}" srcOrd="0" destOrd="0" presId="urn:microsoft.com/office/officeart/2005/8/layout/hList3"/>
  </dgm:cxnLst>
  <dgm:bg>
    <a:blipFill>
      <a:blip xmlns:r="http://schemas.openxmlformats.org/officeDocument/2006/relationships" r:embed="rId1"/>
      <a:stretch>
        <a:fillRect/>
      </a:stretch>
    </a:blipFill>
  </dgm:bg>
  <dgm:whole>
    <a:ln w="76200">
      <a:solidFill>
        <a:schemeClr val="tx1"/>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DBD9D0F-387A-4FD9-803E-CCA76452FFA6}" type="doc">
      <dgm:prSet loTypeId="urn:microsoft.com/office/officeart/2005/8/layout/hList2#1" loCatId="list" qsTypeId="urn:microsoft.com/office/officeart/2005/8/quickstyle/simple1" qsCatId="simple" csTypeId="urn:microsoft.com/office/officeart/2005/8/colors/accent1_2" csCatId="accent1" phldr="1"/>
      <dgm:spPr/>
      <dgm:t>
        <a:bodyPr/>
        <a:lstStyle/>
        <a:p>
          <a:endParaRPr lang="en-US"/>
        </a:p>
      </dgm:t>
    </dgm:pt>
    <dgm:pt modelId="{7D8301A4-5CA8-4C0C-9D39-3D95FD205F54}">
      <dgm:prSet phldrT="[Text]" phldr="1"/>
      <dgm:spPr/>
      <dgm:t>
        <a:bodyPr/>
        <a:lstStyle/>
        <a:p>
          <a:endParaRPr lang="en-US" dirty="0"/>
        </a:p>
      </dgm:t>
    </dgm:pt>
    <dgm:pt modelId="{FD70B28F-F219-4B4C-8302-3DFB5BCB9E13}" type="parTrans" cxnId="{4F3D00DB-799D-4E61-9700-FE3D8427E779}">
      <dgm:prSet/>
      <dgm:spPr/>
      <dgm:t>
        <a:bodyPr/>
        <a:lstStyle/>
        <a:p>
          <a:endParaRPr lang="en-US"/>
        </a:p>
      </dgm:t>
    </dgm:pt>
    <dgm:pt modelId="{FDDF12B6-169C-4280-91E6-394225A9BA9E}" type="sibTrans" cxnId="{4F3D00DB-799D-4E61-9700-FE3D8427E779}">
      <dgm:prSet/>
      <dgm:spPr/>
      <dgm:t>
        <a:bodyPr/>
        <a:lstStyle/>
        <a:p>
          <a:endParaRPr lang="en-US"/>
        </a:p>
      </dgm:t>
    </dgm:pt>
    <dgm:pt modelId="{577E8DB6-1D77-4946-BDE9-4F05771BD08B}">
      <dgm:prSet phldrT="[Text]" phldr="1"/>
      <dgm:spPr/>
      <dgm:t>
        <a:bodyPr/>
        <a:lstStyle/>
        <a:p>
          <a:endParaRPr lang="en-US" dirty="0"/>
        </a:p>
      </dgm:t>
    </dgm:pt>
    <dgm:pt modelId="{9FE7E8E4-E959-46CC-B10C-7F3E5528D933}" type="parTrans" cxnId="{05DF73C2-29DD-42AC-B3EE-BA66B3F05CDB}">
      <dgm:prSet/>
      <dgm:spPr/>
      <dgm:t>
        <a:bodyPr/>
        <a:lstStyle/>
        <a:p>
          <a:endParaRPr lang="en-US"/>
        </a:p>
      </dgm:t>
    </dgm:pt>
    <dgm:pt modelId="{F9B5BFF0-207A-4486-865A-D6B49788BA8F}" type="sibTrans" cxnId="{05DF73C2-29DD-42AC-B3EE-BA66B3F05CDB}">
      <dgm:prSet/>
      <dgm:spPr/>
      <dgm:t>
        <a:bodyPr/>
        <a:lstStyle/>
        <a:p>
          <a:endParaRPr lang="en-US"/>
        </a:p>
      </dgm:t>
    </dgm:pt>
    <dgm:pt modelId="{0703F519-5409-43F4-9CDB-4C35967AE0B8}">
      <dgm:prSet phldrT="[Text]" phldr="1"/>
      <dgm:spPr/>
      <dgm:t>
        <a:bodyPr/>
        <a:lstStyle/>
        <a:p>
          <a:endParaRPr lang="en-US" dirty="0"/>
        </a:p>
      </dgm:t>
    </dgm:pt>
    <dgm:pt modelId="{8DC5AD39-7761-4D3C-8868-97C1D6182DDC}" type="parTrans" cxnId="{DF089E5D-E841-4A68-8266-6A3249DA14C4}">
      <dgm:prSet/>
      <dgm:spPr/>
      <dgm:t>
        <a:bodyPr/>
        <a:lstStyle/>
        <a:p>
          <a:endParaRPr lang="en-US"/>
        </a:p>
      </dgm:t>
    </dgm:pt>
    <dgm:pt modelId="{EC99DA08-8D6F-4336-9283-3C43F98C2826}" type="sibTrans" cxnId="{DF089E5D-E841-4A68-8266-6A3249DA14C4}">
      <dgm:prSet/>
      <dgm:spPr/>
      <dgm:t>
        <a:bodyPr/>
        <a:lstStyle/>
        <a:p>
          <a:endParaRPr lang="en-US"/>
        </a:p>
      </dgm:t>
    </dgm:pt>
    <dgm:pt modelId="{5F35E357-5F6C-4A48-A948-24BD05F8474D}">
      <dgm:prSet phldrT="[Text]" custT="1"/>
      <dgm:spPr>
        <a:solidFill>
          <a:schemeClr val="accent6">
            <a:lumMod val="40000"/>
            <a:lumOff val="60000"/>
          </a:schemeClr>
        </a:solidFill>
        <a:ln>
          <a:solidFill>
            <a:schemeClr val="accent2">
              <a:lumMod val="50000"/>
            </a:schemeClr>
          </a:solidFill>
        </a:ln>
        <a:scene3d>
          <a:camera prst="orthographicFront"/>
          <a:lightRig rig="threePt" dir="t"/>
        </a:scene3d>
        <a:sp3d>
          <a:bevelT w="139700" h="139700" prst="divot"/>
        </a:sp3d>
      </dgm:spPr>
      <dgm:t>
        <a:bodyPr/>
        <a:lstStyle/>
        <a:p>
          <a:r>
            <a:rPr kumimoji="0" lang="ar-LB"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أ- بدأ الاهتمام الدولي بقضية حقوق المرأة منذ تأسيس منظمة الأمم المتحدة</a:t>
          </a:r>
          <a:endParaRPr lang="en-US" sz="2000" b="1" u="none" dirty="0"/>
        </a:p>
      </dgm:t>
    </dgm:pt>
    <dgm:pt modelId="{BD58B116-9C50-41ED-A256-69D0A242612E}" type="parTrans" cxnId="{E15FF51E-B43C-4F3E-B348-AC4B37A909A9}">
      <dgm:prSet/>
      <dgm:spPr/>
      <dgm:t>
        <a:bodyPr/>
        <a:lstStyle/>
        <a:p>
          <a:endParaRPr lang="en-US"/>
        </a:p>
      </dgm:t>
    </dgm:pt>
    <dgm:pt modelId="{614F1E3B-6623-4471-8324-AB0B0EBC3412}" type="sibTrans" cxnId="{E15FF51E-B43C-4F3E-B348-AC4B37A909A9}">
      <dgm:prSet/>
      <dgm:spPr/>
      <dgm:t>
        <a:bodyPr/>
        <a:lstStyle/>
        <a:p>
          <a:endParaRPr lang="en-US"/>
        </a:p>
      </dgm:t>
    </dgm:pt>
    <dgm:pt modelId="{326DB5C7-F19C-4F08-B2E4-F5A21186E632}">
      <dgm:prSet custT="1"/>
      <dgm:spPr>
        <a:solidFill>
          <a:schemeClr val="accent6">
            <a:lumMod val="40000"/>
            <a:lumOff val="60000"/>
          </a:schemeClr>
        </a:solidFill>
        <a:ln>
          <a:solidFill>
            <a:schemeClr val="accent2">
              <a:lumMod val="50000"/>
            </a:schemeClr>
          </a:solidFill>
        </a:ln>
        <a:scene3d>
          <a:camera prst="orthographicFront"/>
          <a:lightRig rig="threePt" dir="t"/>
        </a:scene3d>
        <a:sp3d>
          <a:bevelT w="139700" h="139700" prst="divot"/>
        </a:sp3d>
      </dgm:spPr>
      <dgm:t>
        <a:bodyPr/>
        <a:lstStyle/>
        <a:p>
          <a:pPr rtl="1"/>
          <a:r>
            <a:rPr kumimoji="0" lang="ar-LB" sz="16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يعتبر ميثاق الأمم المتحدة الذي عام 1945م. أول معاهدة دولية تدعو إلى تساوي النساء والرجال في الحقوق .</a:t>
          </a: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dgm:t>
    </dgm:pt>
    <dgm:pt modelId="{402996D7-55B2-4FD6-9916-B65B6FEF61B1}" type="parTrans" cxnId="{EA270EAB-5B79-47A4-9963-32848D5DA828}">
      <dgm:prSet/>
      <dgm:spPr/>
      <dgm:t>
        <a:bodyPr/>
        <a:lstStyle/>
        <a:p>
          <a:endParaRPr lang="en-US"/>
        </a:p>
      </dgm:t>
    </dgm:pt>
    <dgm:pt modelId="{A84CDD2A-6CFD-4EDB-9B9D-777CD99FF81A}" type="sibTrans" cxnId="{EA270EAB-5B79-47A4-9963-32848D5DA828}">
      <dgm:prSet/>
      <dgm:spPr/>
      <dgm:t>
        <a:bodyPr/>
        <a:lstStyle/>
        <a:p>
          <a:endParaRPr lang="en-US"/>
        </a:p>
      </dgm:t>
    </dgm:pt>
    <dgm:pt modelId="{AF6C82C6-DC4A-4126-AAE8-726B0FEDD3FB}">
      <dgm:prSet custT="1"/>
      <dgm:spPr>
        <a:solidFill>
          <a:schemeClr val="accent6">
            <a:lumMod val="40000"/>
            <a:lumOff val="60000"/>
          </a:schemeClr>
        </a:solidFill>
        <a:ln>
          <a:solidFill>
            <a:schemeClr val="accent2">
              <a:lumMod val="50000"/>
            </a:schemeClr>
          </a:solidFill>
        </a:ln>
        <a:scene3d>
          <a:camera prst="orthographicFront"/>
          <a:lightRig rig="threePt" dir="t"/>
        </a:scene3d>
        <a:sp3d>
          <a:bevelT w="139700" h="139700" prst="divot"/>
        </a:sp3d>
      </dgm:spPr>
      <dgm:t>
        <a:bodyPr/>
        <a:lstStyle/>
        <a:p>
          <a:pPr rtl="1"/>
          <a:r>
            <a:rPr kumimoji="0" lang="ar-LB" sz="16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تأسست لجنة مركز المرأة عام 1946م. التابعة للمجلس الاقتصادي والاجتماعي، من أجل مراقبة أوضاع المرأة ونشر حقوقها . تجتمع هذه اللجنة سنوياً وتصدر التوصيات  حول مكانة المرأة . برز دور كبير لهذه اللجنة في التحضير لمؤتمر بيجين و توابعه .</a:t>
          </a: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dgm:t>
    </dgm:pt>
    <dgm:pt modelId="{F3103629-46FB-43A9-A0D1-2F125EAA8F0A}" type="parTrans" cxnId="{33DE932C-252A-4C00-8CD1-A77A4665DB4C}">
      <dgm:prSet/>
      <dgm:spPr/>
      <dgm:t>
        <a:bodyPr/>
        <a:lstStyle/>
        <a:p>
          <a:endParaRPr lang="en-US"/>
        </a:p>
      </dgm:t>
    </dgm:pt>
    <dgm:pt modelId="{33FF9888-7DD6-4D5B-AAEB-25BBADBCD966}" type="sibTrans" cxnId="{33DE932C-252A-4C00-8CD1-A77A4665DB4C}">
      <dgm:prSet/>
      <dgm:spPr/>
      <dgm:t>
        <a:bodyPr/>
        <a:lstStyle/>
        <a:p>
          <a:endParaRPr lang="en-US"/>
        </a:p>
      </dgm:t>
    </dgm:pt>
    <dgm:pt modelId="{ED191C3C-F2F8-4041-8484-5E40B7042604}">
      <dgm:prSet custT="1"/>
      <dgm:spPr>
        <a:solidFill>
          <a:schemeClr val="accent6">
            <a:lumMod val="40000"/>
            <a:lumOff val="60000"/>
          </a:schemeClr>
        </a:solidFill>
        <a:ln>
          <a:solidFill>
            <a:schemeClr val="accent2">
              <a:lumMod val="50000"/>
            </a:schemeClr>
          </a:solidFill>
        </a:ln>
        <a:scene3d>
          <a:camera prst="orthographicFront"/>
          <a:lightRig rig="threePt" dir="t"/>
        </a:scene3d>
        <a:sp3d>
          <a:bevelT w="139700" h="139700" prst="divot"/>
        </a:sp3d>
      </dgm:spPr>
      <dgm:t>
        <a:bodyPr/>
        <a:lstStyle/>
        <a:p>
          <a:pPr rtl="1"/>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dgm:t>
    </dgm:pt>
    <dgm:pt modelId="{5DAFCDAE-49D5-4CBD-A248-659E82D537B1}" type="parTrans" cxnId="{DB7ED67C-6ADC-4119-A45F-0CA742C4ADD6}">
      <dgm:prSet/>
      <dgm:spPr/>
      <dgm:t>
        <a:bodyPr/>
        <a:lstStyle/>
        <a:p>
          <a:endParaRPr lang="en-US"/>
        </a:p>
      </dgm:t>
    </dgm:pt>
    <dgm:pt modelId="{4F435433-ABE3-44C8-B04F-5C6C18D480EA}" type="sibTrans" cxnId="{DB7ED67C-6ADC-4119-A45F-0CA742C4ADD6}">
      <dgm:prSet/>
      <dgm:spPr/>
      <dgm:t>
        <a:bodyPr/>
        <a:lstStyle/>
        <a:p>
          <a:endParaRPr lang="en-US"/>
        </a:p>
      </dgm:t>
    </dgm:pt>
    <dgm:pt modelId="{BC416B79-4CE3-411C-A4AE-985FA2613C8B}">
      <dgm:prSet/>
      <dgm:spPr>
        <a:blipFill rotWithShape="0">
          <a:blip xmlns:r="http://schemas.openxmlformats.org/officeDocument/2006/relationships" r:embed="rId1"/>
          <a:tile tx="0" ty="0" sx="100000" sy="100000" flip="none" algn="tl"/>
        </a:blipFill>
        <a:ln>
          <a:solidFill>
            <a:schemeClr val="accent2">
              <a:lumMod val="50000"/>
            </a:schemeClr>
          </a:solidFill>
        </a:ln>
        <a:scene3d>
          <a:camera prst="orthographicFront"/>
          <a:lightRig rig="threePt" dir="t"/>
        </a:scene3d>
        <a:sp3d>
          <a:bevelT w="139700" h="139700" prst="divot"/>
        </a:sp3d>
      </dgm:spPr>
      <dgm:t>
        <a:bodyPr/>
        <a:lstStyle/>
        <a:p>
          <a:pPr rtl="1"/>
          <a:r>
            <a:rPr kumimoji="0" lang="ar-LB"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ب- صدر الإعلان العالمي لحقوق الانسان 1949م.، الذي يؤكد مبدأ عدم جواز التمييز</a:t>
          </a:r>
          <a:endParaRPr lang="en-US" b="1" dirty="0"/>
        </a:p>
      </dgm:t>
    </dgm:pt>
    <dgm:pt modelId="{712219C0-2856-4927-896F-E41217F3F799}" type="parTrans" cxnId="{AAD948BE-B4D0-4623-A1E0-8330A5AC75AF}">
      <dgm:prSet/>
      <dgm:spPr/>
      <dgm:t>
        <a:bodyPr/>
        <a:lstStyle/>
        <a:p>
          <a:endParaRPr lang="en-US"/>
        </a:p>
      </dgm:t>
    </dgm:pt>
    <dgm:pt modelId="{D9B6C512-2F7C-49D4-89DA-EA1B132FD762}" type="sibTrans" cxnId="{AAD948BE-B4D0-4623-A1E0-8330A5AC75AF}">
      <dgm:prSet/>
      <dgm:spPr/>
      <dgm:t>
        <a:bodyPr/>
        <a:lstStyle/>
        <a:p>
          <a:endParaRPr lang="en-US"/>
        </a:p>
      </dgm:t>
    </dgm:pt>
    <dgm:pt modelId="{E44FD073-609E-466B-AC2C-197D03B8164A}">
      <dgm:prSet/>
      <dgm:spPr>
        <a:ln>
          <a:solidFill>
            <a:schemeClr val="accent2">
              <a:lumMod val="50000"/>
            </a:schemeClr>
          </a:solidFill>
        </a:ln>
        <a:scene3d>
          <a:camera prst="orthographicFront"/>
          <a:lightRig rig="threePt" dir="t"/>
        </a:scene3d>
        <a:sp3d>
          <a:bevelT w="139700" h="139700" prst="divot"/>
        </a:sp3d>
      </dgm:spPr>
      <dgm:t>
        <a:bodyPr/>
        <a:lstStyle/>
        <a:p>
          <a:pPr rtl="1"/>
          <a:r>
            <a:rPr kumimoji="0" lang="ar-LB"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كما أكد على حق كل إنسان بالتمتع بجميع الحقوق والحريات الواردة في هذا الإعلان، دون أي تمييز قائم على الجنس .</a:t>
          </a:r>
          <a:endParaRPr kumimoji="0" lang="en-US" b="1" i="0" u="none" strike="noStrike" cap="none" normalizeH="0" baseline="0" dirty="0" smtClean="0">
            <a:ln>
              <a:noFill/>
            </a:ln>
            <a:solidFill>
              <a:schemeClr val="tx1"/>
            </a:solidFill>
            <a:effectLst/>
            <a:latin typeface="Arial" pitchFamily="34" charset="0"/>
            <a:cs typeface="Arial" pitchFamily="34" charset="0"/>
          </a:endParaRPr>
        </a:p>
      </dgm:t>
    </dgm:pt>
    <dgm:pt modelId="{0BB1809C-1499-4B94-8F54-9C023D44818B}" type="parTrans" cxnId="{B7715BF5-895D-43B9-A433-B62791B6C81B}">
      <dgm:prSet/>
      <dgm:spPr/>
      <dgm:t>
        <a:bodyPr/>
        <a:lstStyle/>
        <a:p>
          <a:endParaRPr lang="en-US"/>
        </a:p>
      </dgm:t>
    </dgm:pt>
    <dgm:pt modelId="{0256D0E4-DB53-40D0-9123-698261740236}" type="sibTrans" cxnId="{B7715BF5-895D-43B9-A433-B62791B6C81B}">
      <dgm:prSet/>
      <dgm:spPr/>
      <dgm:t>
        <a:bodyPr/>
        <a:lstStyle/>
        <a:p>
          <a:endParaRPr lang="en-US"/>
        </a:p>
      </dgm:t>
    </dgm:pt>
    <dgm:pt modelId="{E93163DD-B7A2-4C25-ACEA-3815AD7D1CD3}">
      <dgm:prSet/>
      <dgm:spPr>
        <a:blipFill rotWithShape="0">
          <a:blip xmlns:r="http://schemas.openxmlformats.org/officeDocument/2006/relationships" r:embed="rId2"/>
          <a:tile tx="0" ty="0" sx="100000" sy="100000" flip="none" algn="tl"/>
        </a:blipFill>
        <a:ln>
          <a:solidFill>
            <a:schemeClr val="accent2">
              <a:lumMod val="50000"/>
            </a:schemeClr>
          </a:solidFill>
        </a:ln>
        <a:scene3d>
          <a:camera prst="orthographicFront"/>
          <a:lightRig rig="threePt" dir="t"/>
        </a:scene3d>
        <a:sp3d>
          <a:bevelT w="139700" h="139700" prst="divot"/>
        </a:sp3d>
      </dgm:spPr>
      <dgm:t>
        <a:bodyPr/>
        <a:lstStyle/>
        <a:p>
          <a:pPr rtl="1"/>
          <a:r>
            <a:rPr kumimoji="0" lang="ar-LB"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ج- برز اهتمام الأمم المتحدة بالمرأة عبر إدخال قضيتها في كل فروع المنظمة.</a:t>
          </a:r>
          <a:endParaRPr lang="en-US" b="1" dirty="0"/>
        </a:p>
      </dgm:t>
    </dgm:pt>
    <dgm:pt modelId="{C901F739-9489-49A1-9EB5-93DB7BF81CFC}" type="parTrans" cxnId="{0E2D4747-A2A9-4968-B574-C7C44EC102B8}">
      <dgm:prSet/>
      <dgm:spPr/>
      <dgm:t>
        <a:bodyPr/>
        <a:lstStyle/>
        <a:p>
          <a:endParaRPr lang="en-US"/>
        </a:p>
      </dgm:t>
    </dgm:pt>
    <dgm:pt modelId="{B4036C83-11B0-4D80-8FA2-E4401CB6E076}" type="sibTrans" cxnId="{0E2D4747-A2A9-4968-B574-C7C44EC102B8}">
      <dgm:prSet/>
      <dgm:spPr/>
      <dgm:t>
        <a:bodyPr/>
        <a:lstStyle/>
        <a:p>
          <a:endParaRPr lang="en-US"/>
        </a:p>
      </dgm:t>
    </dgm:pt>
    <dgm:pt modelId="{58D23EFB-74D3-4B0F-B21D-738A0DBE379A}">
      <dgm:prSet/>
      <dgm:spPr>
        <a:ln>
          <a:solidFill>
            <a:schemeClr val="accent2">
              <a:lumMod val="50000"/>
            </a:schemeClr>
          </a:solidFill>
        </a:ln>
        <a:scene3d>
          <a:camera prst="orthographicFront"/>
          <a:lightRig rig="threePt" dir="t"/>
        </a:scene3d>
        <a:sp3d>
          <a:bevelT w="139700" h="139700" prst="divot"/>
        </a:sp3d>
      </dgm:spPr>
      <dgm:t>
        <a:bodyPr/>
        <a:lstStyle/>
        <a:p>
          <a:pPr rtl="1"/>
          <a:r>
            <a:rPr kumimoji="0" lang="ar-LB"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حتى تلك التي تعنى بالشأن الاقتصادي والانمائي والتعليمي والبيئي</a:t>
          </a:r>
          <a:endParaRPr kumimoji="0" lang="ar-LB" b="1" i="0" u="none" strike="noStrike" cap="none" normalizeH="0" baseline="0" dirty="0" smtClean="0">
            <a:ln>
              <a:noFill/>
            </a:ln>
            <a:solidFill>
              <a:schemeClr val="tx1"/>
            </a:solidFill>
            <a:effectLst/>
            <a:latin typeface="Arial" pitchFamily="34" charset="0"/>
            <a:cs typeface="Arial" pitchFamily="34" charset="0"/>
          </a:endParaRPr>
        </a:p>
      </dgm:t>
    </dgm:pt>
    <dgm:pt modelId="{EB86AF0C-9B9A-4A21-A811-FCF0944DA30B}" type="parTrans" cxnId="{78DBB2BA-E852-4D38-9252-E6CEC96F9CFB}">
      <dgm:prSet/>
      <dgm:spPr/>
      <dgm:t>
        <a:bodyPr/>
        <a:lstStyle/>
        <a:p>
          <a:endParaRPr lang="en-US"/>
        </a:p>
      </dgm:t>
    </dgm:pt>
    <dgm:pt modelId="{974ACB35-C638-459F-AC72-570404CD5C8D}" type="sibTrans" cxnId="{78DBB2BA-E852-4D38-9252-E6CEC96F9CFB}">
      <dgm:prSet/>
      <dgm:spPr/>
      <dgm:t>
        <a:bodyPr/>
        <a:lstStyle/>
        <a:p>
          <a:endParaRPr lang="en-US"/>
        </a:p>
      </dgm:t>
    </dgm:pt>
    <dgm:pt modelId="{7286BA99-5AAF-469D-8DAE-8AD73E38BA03}" type="pres">
      <dgm:prSet presAssocID="{CDBD9D0F-387A-4FD9-803E-CCA76452FFA6}" presName="linearFlow" presStyleCnt="0">
        <dgm:presLayoutVars>
          <dgm:dir/>
          <dgm:animLvl val="lvl"/>
          <dgm:resizeHandles/>
        </dgm:presLayoutVars>
      </dgm:prSet>
      <dgm:spPr/>
      <dgm:t>
        <a:bodyPr/>
        <a:lstStyle/>
        <a:p>
          <a:endParaRPr lang="en-US"/>
        </a:p>
      </dgm:t>
    </dgm:pt>
    <dgm:pt modelId="{8E6B1E54-6050-4E86-92D1-B2BC5030EC2D}" type="pres">
      <dgm:prSet presAssocID="{7D8301A4-5CA8-4C0C-9D39-3D95FD205F54}" presName="compositeNode" presStyleCnt="0">
        <dgm:presLayoutVars>
          <dgm:bulletEnabled val="1"/>
        </dgm:presLayoutVars>
      </dgm:prSet>
      <dgm:spPr/>
    </dgm:pt>
    <dgm:pt modelId="{3D1ACBB7-6CE5-47A7-83DF-C0B70D0BB20A}" type="pres">
      <dgm:prSet presAssocID="{7D8301A4-5CA8-4C0C-9D39-3D95FD205F54}" presName="image" presStyleLbl="fgImgPlace1" presStyleIdx="0" presStyleCnt="3" custLinFactY="400000" custLinFactNeighborX="-20114" custLinFactNeighborY="403965"/>
      <dgm:spPr>
        <a:blipFill rotWithShape="0">
          <a:blip xmlns:r="http://schemas.openxmlformats.org/officeDocument/2006/relationships" r:embed="rId3"/>
          <a:stretch>
            <a:fillRect/>
          </a:stretch>
        </a:blipFill>
      </dgm:spPr>
      <dgm:t>
        <a:bodyPr/>
        <a:lstStyle/>
        <a:p>
          <a:endParaRPr lang="en-US"/>
        </a:p>
      </dgm:t>
    </dgm:pt>
    <dgm:pt modelId="{B6FC4015-52C8-4308-A5FD-078E079A8F39}" type="pres">
      <dgm:prSet presAssocID="{7D8301A4-5CA8-4C0C-9D39-3D95FD205F54}" presName="childNode" presStyleLbl="node1" presStyleIdx="0" presStyleCnt="3" custScaleX="133547" custScaleY="128205" custLinFactNeighborX="13170" custLinFactNeighborY="0">
        <dgm:presLayoutVars>
          <dgm:bulletEnabled val="1"/>
        </dgm:presLayoutVars>
      </dgm:prSet>
      <dgm:spPr/>
      <dgm:t>
        <a:bodyPr/>
        <a:lstStyle/>
        <a:p>
          <a:endParaRPr lang="en-US"/>
        </a:p>
      </dgm:t>
    </dgm:pt>
    <dgm:pt modelId="{F6D9DFDB-599C-42B9-B517-17AB00B94ADB}" type="pres">
      <dgm:prSet presAssocID="{7D8301A4-5CA8-4C0C-9D39-3D95FD205F54}" presName="parentNode" presStyleLbl="revTx" presStyleIdx="0" presStyleCnt="3">
        <dgm:presLayoutVars>
          <dgm:chMax val="0"/>
          <dgm:bulletEnabled val="1"/>
        </dgm:presLayoutVars>
      </dgm:prSet>
      <dgm:spPr/>
      <dgm:t>
        <a:bodyPr/>
        <a:lstStyle/>
        <a:p>
          <a:endParaRPr lang="en-US"/>
        </a:p>
      </dgm:t>
    </dgm:pt>
    <dgm:pt modelId="{D44FE31A-4652-4D72-8D6E-B46214EBF84B}" type="pres">
      <dgm:prSet presAssocID="{FDDF12B6-169C-4280-91E6-394225A9BA9E}" presName="sibTrans" presStyleCnt="0"/>
      <dgm:spPr/>
    </dgm:pt>
    <dgm:pt modelId="{FA07E95F-D9FC-46F9-857A-A59817044ED6}" type="pres">
      <dgm:prSet presAssocID="{577E8DB6-1D77-4946-BDE9-4F05771BD08B}" presName="compositeNode" presStyleCnt="0">
        <dgm:presLayoutVars>
          <dgm:bulletEnabled val="1"/>
        </dgm:presLayoutVars>
      </dgm:prSet>
      <dgm:spPr/>
    </dgm:pt>
    <dgm:pt modelId="{AE1DF146-B1B5-4E2B-8BEC-9F487FA316E3}" type="pres">
      <dgm:prSet presAssocID="{577E8DB6-1D77-4946-BDE9-4F05771BD08B}" presName="image" presStyleLbl="fgImgPlace1" presStyleIdx="1" presStyleCnt="3" custScaleX="193466" custScaleY="120099" custLinFactY="393916" custLinFactNeighborX="-8300" custLinFactNeighborY="400000"/>
      <dgm:spPr>
        <a:blipFill rotWithShape="0">
          <a:blip xmlns:r="http://schemas.openxmlformats.org/officeDocument/2006/relationships" r:embed="rId4"/>
          <a:stretch>
            <a:fillRect/>
          </a:stretch>
        </a:blipFill>
      </dgm:spPr>
      <dgm:t>
        <a:bodyPr/>
        <a:lstStyle/>
        <a:p>
          <a:endParaRPr lang="en-US"/>
        </a:p>
      </dgm:t>
    </dgm:pt>
    <dgm:pt modelId="{0F04DC8E-0A5C-4E99-97BC-48D04AB640E0}" type="pres">
      <dgm:prSet presAssocID="{577E8DB6-1D77-4946-BDE9-4F05771BD08B}" presName="childNode" presStyleLbl="node1" presStyleIdx="1" presStyleCnt="3" custScaleX="162868" custScaleY="128205" custLinFactNeighborX="2784" custLinFactNeighborY="0">
        <dgm:presLayoutVars>
          <dgm:bulletEnabled val="1"/>
        </dgm:presLayoutVars>
      </dgm:prSet>
      <dgm:spPr/>
      <dgm:t>
        <a:bodyPr/>
        <a:lstStyle/>
        <a:p>
          <a:endParaRPr lang="en-US"/>
        </a:p>
      </dgm:t>
    </dgm:pt>
    <dgm:pt modelId="{91CDAB69-7BBA-4388-9B34-40367D2DEB66}" type="pres">
      <dgm:prSet presAssocID="{577E8DB6-1D77-4946-BDE9-4F05771BD08B}" presName="parentNode" presStyleLbl="revTx" presStyleIdx="1" presStyleCnt="3">
        <dgm:presLayoutVars>
          <dgm:chMax val="0"/>
          <dgm:bulletEnabled val="1"/>
        </dgm:presLayoutVars>
      </dgm:prSet>
      <dgm:spPr/>
      <dgm:t>
        <a:bodyPr/>
        <a:lstStyle/>
        <a:p>
          <a:endParaRPr lang="en-US"/>
        </a:p>
      </dgm:t>
    </dgm:pt>
    <dgm:pt modelId="{03130493-BE4A-42B6-875E-D2599A0CF8E1}" type="pres">
      <dgm:prSet presAssocID="{F9B5BFF0-207A-4486-865A-D6B49788BA8F}" presName="sibTrans" presStyleCnt="0"/>
      <dgm:spPr/>
    </dgm:pt>
    <dgm:pt modelId="{9A5E90FA-D1CB-42D8-8616-F205BDFE7E80}" type="pres">
      <dgm:prSet presAssocID="{0703F519-5409-43F4-9CDB-4C35967AE0B8}" presName="compositeNode" presStyleCnt="0">
        <dgm:presLayoutVars>
          <dgm:bulletEnabled val="1"/>
        </dgm:presLayoutVars>
      </dgm:prSet>
      <dgm:spPr/>
    </dgm:pt>
    <dgm:pt modelId="{070F5E6C-AAFF-48AF-BEDA-552F0ABD507E}" type="pres">
      <dgm:prSet presAssocID="{0703F519-5409-43F4-9CDB-4C35967AE0B8}" presName="image" presStyleLbl="fgImgPlace1" presStyleIdx="2" presStyleCnt="3" custScaleY="95643" custLinFactX="-5950" custLinFactY="400000" custLinFactNeighborX="-100000" custLinFactNeighborY="406144"/>
      <dgm:spPr>
        <a:blipFill rotWithShape="0">
          <a:blip xmlns:r="http://schemas.openxmlformats.org/officeDocument/2006/relationships" r:embed="rId5"/>
          <a:stretch>
            <a:fillRect/>
          </a:stretch>
        </a:blipFill>
      </dgm:spPr>
      <dgm:t>
        <a:bodyPr/>
        <a:lstStyle/>
        <a:p>
          <a:endParaRPr lang="en-US"/>
        </a:p>
      </dgm:t>
    </dgm:pt>
    <dgm:pt modelId="{B0770928-6289-4D73-A04F-0B0E03D84568}" type="pres">
      <dgm:prSet presAssocID="{0703F519-5409-43F4-9CDB-4C35967AE0B8}" presName="childNode" presStyleLbl="node1" presStyleIdx="2" presStyleCnt="3" custScaleX="180846" custScaleY="128205" custLinFactNeighborX="404" custLinFactNeighborY="-2610">
        <dgm:presLayoutVars>
          <dgm:bulletEnabled val="1"/>
        </dgm:presLayoutVars>
      </dgm:prSet>
      <dgm:spPr/>
      <dgm:t>
        <a:bodyPr/>
        <a:lstStyle/>
        <a:p>
          <a:endParaRPr lang="en-US"/>
        </a:p>
      </dgm:t>
    </dgm:pt>
    <dgm:pt modelId="{D281B16C-9AF1-4AA8-A58A-8BDFE0250906}" type="pres">
      <dgm:prSet presAssocID="{0703F519-5409-43F4-9CDB-4C35967AE0B8}" presName="parentNode" presStyleLbl="revTx" presStyleIdx="2" presStyleCnt="3">
        <dgm:presLayoutVars>
          <dgm:chMax val="0"/>
          <dgm:bulletEnabled val="1"/>
        </dgm:presLayoutVars>
      </dgm:prSet>
      <dgm:spPr/>
      <dgm:t>
        <a:bodyPr/>
        <a:lstStyle/>
        <a:p>
          <a:endParaRPr lang="en-US"/>
        </a:p>
      </dgm:t>
    </dgm:pt>
  </dgm:ptLst>
  <dgm:cxnLst>
    <dgm:cxn modelId="{DB7ED67C-6ADC-4119-A45F-0CA742C4ADD6}" srcId="{0703F519-5409-43F4-9CDB-4C35967AE0B8}" destId="{ED191C3C-F2F8-4041-8484-5E40B7042604}" srcOrd="2" destOrd="0" parTransId="{5DAFCDAE-49D5-4CBD-A248-659E82D537B1}" sibTransId="{4F435433-ABE3-44C8-B04F-5C6C18D480EA}"/>
    <dgm:cxn modelId="{BB6A1318-0859-4B94-A521-E1C618F8EE5C}" type="presOf" srcId="{E44FD073-609E-466B-AC2C-197D03B8164A}" destId="{0F04DC8E-0A5C-4E99-97BC-48D04AB640E0}" srcOrd="0" destOrd="1" presId="urn:microsoft.com/office/officeart/2005/8/layout/hList2#1"/>
    <dgm:cxn modelId="{0E2D4747-A2A9-4968-B574-C7C44EC102B8}" srcId="{7D8301A4-5CA8-4C0C-9D39-3D95FD205F54}" destId="{E93163DD-B7A2-4C25-ACEA-3815AD7D1CD3}" srcOrd="0" destOrd="0" parTransId="{C901F739-9489-49A1-9EB5-93DB7BF81CFC}" sibTransId="{B4036C83-11B0-4D80-8FA2-E4401CB6E076}"/>
    <dgm:cxn modelId="{67E059C1-BEB7-45CA-9830-CF37D5C3CB49}" type="presOf" srcId="{E93163DD-B7A2-4C25-ACEA-3815AD7D1CD3}" destId="{B6FC4015-52C8-4308-A5FD-078E079A8F39}" srcOrd="0" destOrd="0" presId="urn:microsoft.com/office/officeart/2005/8/layout/hList2#1"/>
    <dgm:cxn modelId="{AAD948BE-B4D0-4623-A1E0-8330A5AC75AF}" srcId="{577E8DB6-1D77-4946-BDE9-4F05771BD08B}" destId="{BC416B79-4CE3-411C-A4AE-985FA2613C8B}" srcOrd="0" destOrd="0" parTransId="{712219C0-2856-4927-896F-E41217F3F799}" sibTransId="{D9B6C512-2F7C-49D4-89DA-EA1B132FD762}"/>
    <dgm:cxn modelId="{DF089E5D-E841-4A68-8266-6A3249DA14C4}" srcId="{CDBD9D0F-387A-4FD9-803E-CCA76452FFA6}" destId="{0703F519-5409-43F4-9CDB-4C35967AE0B8}" srcOrd="2" destOrd="0" parTransId="{8DC5AD39-7761-4D3C-8868-97C1D6182DDC}" sibTransId="{EC99DA08-8D6F-4336-9283-3C43F98C2826}"/>
    <dgm:cxn modelId="{9BC957B4-A8BF-457A-8405-3AD089DF7CE8}" type="presOf" srcId="{58D23EFB-74D3-4B0F-B21D-738A0DBE379A}" destId="{B6FC4015-52C8-4308-A5FD-078E079A8F39}" srcOrd="0" destOrd="1" presId="urn:microsoft.com/office/officeart/2005/8/layout/hList2#1"/>
    <dgm:cxn modelId="{05DF73C2-29DD-42AC-B3EE-BA66B3F05CDB}" srcId="{CDBD9D0F-387A-4FD9-803E-CCA76452FFA6}" destId="{577E8DB6-1D77-4946-BDE9-4F05771BD08B}" srcOrd="1" destOrd="0" parTransId="{9FE7E8E4-E959-46CC-B10C-7F3E5528D933}" sibTransId="{F9B5BFF0-207A-4486-865A-D6B49788BA8F}"/>
    <dgm:cxn modelId="{EA270EAB-5B79-47A4-9963-32848D5DA828}" srcId="{0703F519-5409-43F4-9CDB-4C35967AE0B8}" destId="{326DB5C7-F19C-4F08-B2E4-F5A21186E632}" srcOrd="1" destOrd="0" parTransId="{402996D7-55B2-4FD6-9916-B65B6FEF61B1}" sibTransId="{A84CDD2A-6CFD-4EDB-9B9D-777CD99FF81A}"/>
    <dgm:cxn modelId="{49ACD63E-1053-4D46-B68E-C18C01611F91}" type="presOf" srcId="{CDBD9D0F-387A-4FD9-803E-CCA76452FFA6}" destId="{7286BA99-5AAF-469D-8DAE-8AD73E38BA03}" srcOrd="0" destOrd="0" presId="urn:microsoft.com/office/officeart/2005/8/layout/hList2#1"/>
    <dgm:cxn modelId="{33DE932C-252A-4C00-8CD1-A77A4665DB4C}" srcId="{0703F519-5409-43F4-9CDB-4C35967AE0B8}" destId="{AF6C82C6-DC4A-4126-AAE8-726B0FEDD3FB}" srcOrd="3" destOrd="0" parTransId="{F3103629-46FB-43A9-A0D1-2F125EAA8F0A}" sibTransId="{33FF9888-7DD6-4D5B-AAEB-25BBADBCD966}"/>
    <dgm:cxn modelId="{221B87C8-D2EC-45F6-8EEB-9E0547DE1A6D}" type="presOf" srcId="{BC416B79-4CE3-411C-A4AE-985FA2613C8B}" destId="{0F04DC8E-0A5C-4E99-97BC-48D04AB640E0}" srcOrd="0" destOrd="0" presId="urn:microsoft.com/office/officeart/2005/8/layout/hList2#1"/>
    <dgm:cxn modelId="{4F3D00DB-799D-4E61-9700-FE3D8427E779}" srcId="{CDBD9D0F-387A-4FD9-803E-CCA76452FFA6}" destId="{7D8301A4-5CA8-4C0C-9D39-3D95FD205F54}" srcOrd="0" destOrd="0" parTransId="{FD70B28F-F219-4B4C-8302-3DFB5BCB9E13}" sibTransId="{FDDF12B6-169C-4280-91E6-394225A9BA9E}"/>
    <dgm:cxn modelId="{E15FF51E-B43C-4F3E-B348-AC4B37A909A9}" srcId="{0703F519-5409-43F4-9CDB-4C35967AE0B8}" destId="{5F35E357-5F6C-4A48-A948-24BD05F8474D}" srcOrd="0" destOrd="0" parTransId="{BD58B116-9C50-41ED-A256-69D0A242612E}" sibTransId="{614F1E3B-6623-4471-8324-AB0B0EBC3412}"/>
    <dgm:cxn modelId="{EF4064C1-9FA0-47B5-BE9C-89A12A4EAA09}" type="presOf" srcId="{326DB5C7-F19C-4F08-B2E4-F5A21186E632}" destId="{B0770928-6289-4D73-A04F-0B0E03D84568}" srcOrd="0" destOrd="1" presId="urn:microsoft.com/office/officeart/2005/8/layout/hList2#1"/>
    <dgm:cxn modelId="{78DBB2BA-E852-4D38-9252-E6CEC96F9CFB}" srcId="{7D8301A4-5CA8-4C0C-9D39-3D95FD205F54}" destId="{58D23EFB-74D3-4B0F-B21D-738A0DBE379A}" srcOrd="1" destOrd="0" parTransId="{EB86AF0C-9B9A-4A21-A811-FCF0944DA30B}" sibTransId="{974ACB35-C638-459F-AC72-570404CD5C8D}"/>
    <dgm:cxn modelId="{443901ED-9BE2-420C-B9CC-9BAEE53A8537}" type="presOf" srcId="{AF6C82C6-DC4A-4126-AAE8-726B0FEDD3FB}" destId="{B0770928-6289-4D73-A04F-0B0E03D84568}" srcOrd="0" destOrd="3" presId="urn:microsoft.com/office/officeart/2005/8/layout/hList2#1"/>
    <dgm:cxn modelId="{CBD0CCF5-2FEF-44B9-A9BB-A6F9486FB751}" type="presOf" srcId="{5F35E357-5F6C-4A48-A948-24BD05F8474D}" destId="{B0770928-6289-4D73-A04F-0B0E03D84568}" srcOrd="0" destOrd="0" presId="urn:microsoft.com/office/officeart/2005/8/layout/hList2#1"/>
    <dgm:cxn modelId="{0EE5EB17-8046-43FC-AA3D-ED7D8B3A849F}" type="presOf" srcId="{0703F519-5409-43F4-9CDB-4C35967AE0B8}" destId="{D281B16C-9AF1-4AA8-A58A-8BDFE0250906}" srcOrd="0" destOrd="0" presId="urn:microsoft.com/office/officeart/2005/8/layout/hList2#1"/>
    <dgm:cxn modelId="{3BF6E28C-CACB-4C34-9119-B61D0FE1C357}" type="presOf" srcId="{7D8301A4-5CA8-4C0C-9D39-3D95FD205F54}" destId="{F6D9DFDB-599C-42B9-B517-17AB00B94ADB}" srcOrd="0" destOrd="0" presId="urn:microsoft.com/office/officeart/2005/8/layout/hList2#1"/>
    <dgm:cxn modelId="{3392175F-5743-4CA4-862E-EE0894D6B349}" type="presOf" srcId="{577E8DB6-1D77-4946-BDE9-4F05771BD08B}" destId="{91CDAB69-7BBA-4388-9B34-40367D2DEB66}" srcOrd="0" destOrd="0" presId="urn:microsoft.com/office/officeart/2005/8/layout/hList2#1"/>
    <dgm:cxn modelId="{33BD6C19-02F0-45A4-BC46-28023261489B}" type="presOf" srcId="{ED191C3C-F2F8-4041-8484-5E40B7042604}" destId="{B0770928-6289-4D73-A04F-0B0E03D84568}" srcOrd="0" destOrd="2" presId="urn:microsoft.com/office/officeart/2005/8/layout/hList2#1"/>
    <dgm:cxn modelId="{B7715BF5-895D-43B9-A433-B62791B6C81B}" srcId="{577E8DB6-1D77-4946-BDE9-4F05771BD08B}" destId="{E44FD073-609E-466B-AC2C-197D03B8164A}" srcOrd="1" destOrd="0" parTransId="{0BB1809C-1499-4B94-8F54-9C023D44818B}" sibTransId="{0256D0E4-DB53-40D0-9123-698261740236}"/>
    <dgm:cxn modelId="{ADCDE8E5-5D83-44C2-8199-8DFF85DB7FE1}" type="presParOf" srcId="{7286BA99-5AAF-469D-8DAE-8AD73E38BA03}" destId="{8E6B1E54-6050-4E86-92D1-B2BC5030EC2D}" srcOrd="0" destOrd="0" presId="urn:microsoft.com/office/officeart/2005/8/layout/hList2#1"/>
    <dgm:cxn modelId="{E899E95E-345E-4798-9112-4819AD902B58}" type="presParOf" srcId="{8E6B1E54-6050-4E86-92D1-B2BC5030EC2D}" destId="{3D1ACBB7-6CE5-47A7-83DF-C0B70D0BB20A}" srcOrd="0" destOrd="0" presId="urn:microsoft.com/office/officeart/2005/8/layout/hList2#1"/>
    <dgm:cxn modelId="{82FC637A-6234-44B2-9882-09356AF5D0C5}" type="presParOf" srcId="{8E6B1E54-6050-4E86-92D1-B2BC5030EC2D}" destId="{B6FC4015-52C8-4308-A5FD-078E079A8F39}" srcOrd="1" destOrd="0" presId="urn:microsoft.com/office/officeart/2005/8/layout/hList2#1"/>
    <dgm:cxn modelId="{97AF2D4E-4053-46C6-BC83-BFD65C23CAFC}" type="presParOf" srcId="{8E6B1E54-6050-4E86-92D1-B2BC5030EC2D}" destId="{F6D9DFDB-599C-42B9-B517-17AB00B94ADB}" srcOrd="2" destOrd="0" presId="urn:microsoft.com/office/officeart/2005/8/layout/hList2#1"/>
    <dgm:cxn modelId="{B58621CF-17C3-4041-839B-EDAA972B84E8}" type="presParOf" srcId="{7286BA99-5AAF-469D-8DAE-8AD73E38BA03}" destId="{D44FE31A-4652-4D72-8D6E-B46214EBF84B}" srcOrd="1" destOrd="0" presId="urn:microsoft.com/office/officeart/2005/8/layout/hList2#1"/>
    <dgm:cxn modelId="{C3F7D42B-7E4C-4E15-98E3-DA22600C9D6E}" type="presParOf" srcId="{7286BA99-5AAF-469D-8DAE-8AD73E38BA03}" destId="{FA07E95F-D9FC-46F9-857A-A59817044ED6}" srcOrd="2" destOrd="0" presId="urn:microsoft.com/office/officeart/2005/8/layout/hList2#1"/>
    <dgm:cxn modelId="{67EFC1FB-F070-4DFF-A165-33AC9E93BC74}" type="presParOf" srcId="{FA07E95F-D9FC-46F9-857A-A59817044ED6}" destId="{AE1DF146-B1B5-4E2B-8BEC-9F487FA316E3}" srcOrd="0" destOrd="0" presId="urn:microsoft.com/office/officeart/2005/8/layout/hList2#1"/>
    <dgm:cxn modelId="{8BF4B599-B6A3-487D-89AC-1583FF64B978}" type="presParOf" srcId="{FA07E95F-D9FC-46F9-857A-A59817044ED6}" destId="{0F04DC8E-0A5C-4E99-97BC-48D04AB640E0}" srcOrd="1" destOrd="0" presId="urn:microsoft.com/office/officeart/2005/8/layout/hList2#1"/>
    <dgm:cxn modelId="{94BC3D94-2B37-49AE-A3BD-A659A8D05828}" type="presParOf" srcId="{FA07E95F-D9FC-46F9-857A-A59817044ED6}" destId="{91CDAB69-7BBA-4388-9B34-40367D2DEB66}" srcOrd="2" destOrd="0" presId="urn:microsoft.com/office/officeart/2005/8/layout/hList2#1"/>
    <dgm:cxn modelId="{21CE08D1-DB5A-4D6F-9951-9967C93C1A8C}" type="presParOf" srcId="{7286BA99-5AAF-469D-8DAE-8AD73E38BA03}" destId="{03130493-BE4A-42B6-875E-D2599A0CF8E1}" srcOrd="3" destOrd="0" presId="urn:microsoft.com/office/officeart/2005/8/layout/hList2#1"/>
    <dgm:cxn modelId="{AD16139B-D2B0-4289-92BE-95A87A42B786}" type="presParOf" srcId="{7286BA99-5AAF-469D-8DAE-8AD73E38BA03}" destId="{9A5E90FA-D1CB-42D8-8616-F205BDFE7E80}" srcOrd="4" destOrd="0" presId="urn:microsoft.com/office/officeart/2005/8/layout/hList2#1"/>
    <dgm:cxn modelId="{CBDD369E-0A8F-4D77-A3AB-AC8350850077}" type="presParOf" srcId="{9A5E90FA-D1CB-42D8-8616-F205BDFE7E80}" destId="{070F5E6C-AAFF-48AF-BEDA-552F0ABD507E}" srcOrd="0" destOrd="0" presId="urn:microsoft.com/office/officeart/2005/8/layout/hList2#1"/>
    <dgm:cxn modelId="{A11DF418-7633-494A-8BE1-86A69958AA6B}" type="presParOf" srcId="{9A5E90FA-D1CB-42D8-8616-F205BDFE7E80}" destId="{B0770928-6289-4D73-A04F-0B0E03D84568}" srcOrd="1" destOrd="0" presId="urn:microsoft.com/office/officeart/2005/8/layout/hList2#1"/>
    <dgm:cxn modelId="{69A5B034-186C-4FA8-B91C-F4941DAD0469}" type="presParOf" srcId="{9A5E90FA-D1CB-42D8-8616-F205BDFE7E80}" destId="{D281B16C-9AF1-4AA8-A58A-8BDFE0250906}" srcOrd="2" destOrd="0" presId="urn:microsoft.com/office/officeart/2005/8/layout/hList2#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9D1469B-82BE-4A3F-834C-55148E85BE9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75D6D6E5-4E28-44CE-9D06-381C1B5D0761}">
      <dgm:prSet custT="1"/>
      <dgm:spPr>
        <a:ln w="38100">
          <a:solidFill>
            <a:schemeClr val="accent6">
              <a:lumMod val="75000"/>
            </a:schemeClr>
          </a:solidFill>
        </a:ln>
        <a:effectLst>
          <a:glow rad="101600">
            <a:schemeClr val="accent5">
              <a:satMod val="175000"/>
              <a:alpha val="40000"/>
            </a:schemeClr>
          </a:glow>
        </a:effectLst>
        <a:scene3d>
          <a:camera prst="orthographicFront"/>
          <a:lightRig rig="threePt" dir="t"/>
        </a:scene3d>
        <a:sp3d>
          <a:bevelT prst="angle"/>
        </a:sp3d>
      </dgm:spPr>
      <dgm:t>
        <a:bodyPr/>
        <a:lstStyle/>
        <a:p>
          <a:pPr algn="r" rtl="1"/>
          <a:r>
            <a:rPr lang="ar-AE" sz="2800" b="1" u="sng" dirty="0" smtClean="0">
              <a:solidFill>
                <a:schemeClr val="tx1"/>
              </a:solidFill>
            </a:rPr>
            <a:t>تنقسم الاتفاقيات والمؤتمرات الدولية إلى قسمين:</a:t>
          </a:r>
          <a:endParaRPr lang="en-US" sz="2800" b="1" dirty="0"/>
        </a:p>
      </dgm:t>
    </dgm:pt>
    <dgm:pt modelId="{973A04CC-147C-425D-B3C5-0D13FC1B56A8}" type="parTrans" cxnId="{3825A19C-6A66-49CC-A983-A0E9A0389CFA}">
      <dgm:prSet/>
      <dgm:spPr/>
      <dgm:t>
        <a:bodyPr/>
        <a:lstStyle/>
        <a:p>
          <a:endParaRPr lang="en-US"/>
        </a:p>
      </dgm:t>
    </dgm:pt>
    <dgm:pt modelId="{7F32BFDA-B012-447D-9DA5-B35DEFCF2756}" type="sibTrans" cxnId="{3825A19C-6A66-49CC-A983-A0E9A0389CFA}">
      <dgm:prSet/>
      <dgm:spPr/>
      <dgm:t>
        <a:bodyPr/>
        <a:lstStyle/>
        <a:p>
          <a:endParaRPr lang="en-US"/>
        </a:p>
      </dgm:t>
    </dgm:pt>
    <dgm:pt modelId="{66E56ED5-110F-4F0D-9D11-510BBBD6C8FB}">
      <dgm:prSet phldrT="[Text]" custT="1"/>
      <dgm:spPr>
        <a:noFill/>
        <a:ln w="38100">
          <a:noFill/>
        </a:ln>
        <a:effectLst>
          <a:glow rad="101600">
            <a:schemeClr val="accent5">
              <a:satMod val="175000"/>
              <a:alpha val="40000"/>
            </a:schemeClr>
          </a:glow>
        </a:effectLst>
        <a:scene3d>
          <a:camera prst="orthographicFront"/>
          <a:lightRig rig="threePt" dir="t"/>
        </a:scene3d>
        <a:sp3d>
          <a:bevelT prst="angle"/>
        </a:sp3d>
      </dgm:spPr>
      <dgm:t>
        <a:bodyPr/>
        <a:lstStyle/>
        <a:p>
          <a:pPr algn="r" rtl="1"/>
          <a:endParaRPr lang="en-US" sz="3600" b="1" u="sng" dirty="0">
            <a:solidFill>
              <a:schemeClr val="tx1"/>
            </a:solidFill>
          </a:endParaRPr>
        </a:p>
      </dgm:t>
    </dgm:pt>
    <dgm:pt modelId="{86EF9E1A-6F46-4793-9D93-9EC446410753}" type="sibTrans" cxnId="{D37EFFB5-3E90-47C6-9E19-97C3F6F17DBC}">
      <dgm:prSet/>
      <dgm:spPr/>
      <dgm:t>
        <a:bodyPr/>
        <a:lstStyle/>
        <a:p>
          <a:endParaRPr lang="en-US"/>
        </a:p>
      </dgm:t>
    </dgm:pt>
    <dgm:pt modelId="{F0E6B669-DC00-48A7-8856-EE16CB3917F7}" type="parTrans" cxnId="{D37EFFB5-3E90-47C6-9E19-97C3F6F17DBC}">
      <dgm:prSet/>
      <dgm:spPr/>
      <dgm:t>
        <a:bodyPr/>
        <a:lstStyle/>
        <a:p>
          <a:endParaRPr lang="en-US"/>
        </a:p>
      </dgm:t>
    </dgm:pt>
    <dgm:pt modelId="{4E5F5E11-9460-4C49-9C91-AAF3E3A21627}">
      <dgm:prSet custT="1"/>
      <dgm:spPr>
        <a:ln w="38100">
          <a:solidFill>
            <a:schemeClr val="accent6">
              <a:lumMod val="75000"/>
            </a:schemeClr>
          </a:solidFill>
        </a:ln>
        <a:effectLst>
          <a:glow rad="101600">
            <a:schemeClr val="accent5">
              <a:satMod val="175000"/>
              <a:alpha val="40000"/>
            </a:schemeClr>
          </a:glow>
        </a:effectLst>
        <a:scene3d>
          <a:camera prst="orthographicFront"/>
          <a:lightRig rig="threePt" dir="t"/>
        </a:scene3d>
        <a:sp3d>
          <a:bevelT prst="angle"/>
        </a:sp3d>
      </dgm:spPr>
      <dgm:t>
        <a:bodyPr/>
        <a:lstStyle/>
        <a:p>
          <a:pPr algn="r" rtl="1"/>
          <a:r>
            <a:rPr lang="ar-AE" sz="2800" b="1" u="none" dirty="0" smtClean="0">
              <a:solidFill>
                <a:schemeClr val="tx1"/>
              </a:solidFill>
            </a:rPr>
            <a:t>أولا : الاتفاقيات والمؤتمرات ذات الطابع العام التي تتعلق بمختلف الحريات والحقوق التي ينبغي أن يتمتع بها الانسان ، بمعزل عن جنسه ونوعه</a:t>
          </a:r>
          <a:endParaRPr lang="en-US" sz="2800" b="1" dirty="0"/>
        </a:p>
      </dgm:t>
    </dgm:pt>
    <dgm:pt modelId="{D9324D63-7192-482A-AEDA-7E8D10BC5DDF}" type="parTrans" cxnId="{80CBAEDB-E2BF-485B-A6CC-6A08F0A10288}">
      <dgm:prSet/>
      <dgm:spPr/>
      <dgm:t>
        <a:bodyPr/>
        <a:lstStyle/>
        <a:p>
          <a:endParaRPr lang="en-US"/>
        </a:p>
      </dgm:t>
    </dgm:pt>
    <dgm:pt modelId="{D00F2524-E49F-4B9C-AD58-BEA83E5E93F3}" type="sibTrans" cxnId="{80CBAEDB-E2BF-485B-A6CC-6A08F0A10288}">
      <dgm:prSet/>
      <dgm:spPr/>
      <dgm:t>
        <a:bodyPr/>
        <a:lstStyle/>
        <a:p>
          <a:endParaRPr lang="en-US"/>
        </a:p>
      </dgm:t>
    </dgm:pt>
    <dgm:pt modelId="{75930AE0-4043-4E59-81E8-D49E3D2A3F24}">
      <dgm:prSet custT="1"/>
      <dgm:spPr>
        <a:ln w="38100">
          <a:solidFill>
            <a:schemeClr val="accent6">
              <a:lumMod val="75000"/>
            </a:schemeClr>
          </a:solidFill>
        </a:ln>
        <a:effectLst>
          <a:glow rad="101600">
            <a:schemeClr val="accent5">
              <a:satMod val="175000"/>
              <a:alpha val="40000"/>
            </a:schemeClr>
          </a:glow>
        </a:effectLst>
        <a:scene3d>
          <a:camera prst="orthographicFront"/>
          <a:lightRig rig="threePt" dir="t"/>
        </a:scene3d>
        <a:sp3d>
          <a:bevelT prst="angle"/>
        </a:sp3d>
      </dgm:spPr>
      <dgm:t>
        <a:bodyPr/>
        <a:lstStyle/>
        <a:p>
          <a:pPr algn="r" rtl="1"/>
          <a:endParaRPr lang="en-US" sz="2800" b="1" dirty="0"/>
        </a:p>
      </dgm:t>
    </dgm:pt>
    <dgm:pt modelId="{642B2389-F25E-4845-800B-72CDAF922D73}" type="parTrans" cxnId="{595EAAD4-EE08-4BA5-9B00-787FA30C5DA6}">
      <dgm:prSet/>
      <dgm:spPr/>
      <dgm:t>
        <a:bodyPr/>
        <a:lstStyle/>
        <a:p>
          <a:endParaRPr lang="en-US"/>
        </a:p>
      </dgm:t>
    </dgm:pt>
    <dgm:pt modelId="{07817A7D-1F96-4301-A9BD-8B2BC565525B}" type="sibTrans" cxnId="{595EAAD4-EE08-4BA5-9B00-787FA30C5DA6}">
      <dgm:prSet/>
      <dgm:spPr/>
      <dgm:t>
        <a:bodyPr/>
        <a:lstStyle/>
        <a:p>
          <a:endParaRPr lang="en-US"/>
        </a:p>
      </dgm:t>
    </dgm:pt>
    <dgm:pt modelId="{5F8C2452-4D31-4C7F-82B9-B70CA31E0DFE}">
      <dgm:prSet custT="1"/>
      <dgm:spPr>
        <a:ln w="38100">
          <a:solidFill>
            <a:schemeClr val="accent6">
              <a:lumMod val="75000"/>
            </a:schemeClr>
          </a:solidFill>
        </a:ln>
        <a:effectLst>
          <a:glow rad="101600">
            <a:schemeClr val="accent5">
              <a:satMod val="175000"/>
              <a:alpha val="40000"/>
            </a:schemeClr>
          </a:glow>
        </a:effectLst>
        <a:scene3d>
          <a:camera prst="orthographicFront"/>
          <a:lightRig rig="threePt" dir="t"/>
        </a:scene3d>
        <a:sp3d>
          <a:bevelT prst="angle"/>
        </a:sp3d>
      </dgm:spPr>
      <dgm:t>
        <a:bodyPr/>
        <a:lstStyle/>
        <a:p>
          <a:pPr algn="r" rtl="1"/>
          <a:r>
            <a:rPr lang="ar-AE" sz="2800" b="1" dirty="0" smtClean="0"/>
            <a:t>ثانياً:</a:t>
          </a:r>
          <a:r>
            <a:rPr lang="en-US" sz="2800" b="1" dirty="0" smtClean="0"/>
            <a:t> </a:t>
          </a:r>
          <a:r>
            <a:rPr lang="ar-AE" sz="2800" b="1" dirty="0" smtClean="0"/>
            <a:t>المؤتمرات والاتفاقيات الخاصة بالمرأة  </a:t>
          </a:r>
          <a:endParaRPr lang="en-US" sz="2800" b="1" dirty="0"/>
        </a:p>
      </dgm:t>
    </dgm:pt>
    <dgm:pt modelId="{CE88E38A-2FE2-46B1-BC57-049F315FED75}" type="parTrans" cxnId="{53816BED-0AD6-4569-A7DA-D15420C63A22}">
      <dgm:prSet/>
      <dgm:spPr/>
      <dgm:t>
        <a:bodyPr/>
        <a:lstStyle/>
        <a:p>
          <a:endParaRPr lang="en-US"/>
        </a:p>
      </dgm:t>
    </dgm:pt>
    <dgm:pt modelId="{34CA3A14-001E-46E4-8766-C5F054971A59}" type="sibTrans" cxnId="{53816BED-0AD6-4569-A7DA-D15420C63A22}">
      <dgm:prSet/>
      <dgm:spPr/>
      <dgm:t>
        <a:bodyPr/>
        <a:lstStyle/>
        <a:p>
          <a:endParaRPr lang="en-US"/>
        </a:p>
      </dgm:t>
    </dgm:pt>
    <dgm:pt modelId="{A813985D-671A-42C2-947F-AC848D52D331}">
      <dgm:prSet custT="1"/>
      <dgm:spPr>
        <a:ln w="38100">
          <a:solidFill>
            <a:schemeClr val="accent6">
              <a:lumMod val="75000"/>
            </a:schemeClr>
          </a:solidFill>
        </a:ln>
        <a:effectLst>
          <a:glow rad="101600">
            <a:schemeClr val="accent5">
              <a:satMod val="175000"/>
              <a:alpha val="40000"/>
            </a:schemeClr>
          </a:glow>
        </a:effectLst>
        <a:scene3d>
          <a:camera prst="orthographicFront"/>
          <a:lightRig rig="threePt" dir="t"/>
        </a:scene3d>
        <a:sp3d>
          <a:bevelT prst="angle"/>
        </a:sp3d>
      </dgm:spPr>
      <dgm:t>
        <a:bodyPr/>
        <a:lstStyle/>
        <a:p>
          <a:pPr algn="r" rtl="1"/>
          <a:endParaRPr lang="en-US" sz="2800" b="1" dirty="0"/>
        </a:p>
      </dgm:t>
    </dgm:pt>
    <dgm:pt modelId="{83DBAF61-9116-4F2D-8ABE-33618DEE6206}" type="parTrans" cxnId="{FFB71844-5361-4F9E-B144-BA039E1C006F}">
      <dgm:prSet/>
      <dgm:spPr/>
      <dgm:t>
        <a:bodyPr/>
        <a:lstStyle/>
        <a:p>
          <a:endParaRPr lang="en-US"/>
        </a:p>
      </dgm:t>
    </dgm:pt>
    <dgm:pt modelId="{0964CF0C-105B-4313-8070-C0D8BB33E679}" type="sibTrans" cxnId="{FFB71844-5361-4F9E-B144-BA039E1C006F}">
      <dgm:prSet/>
      <dgm:spPr/>
      <dgm:t>
        <a:bodyPr/>
        <a:lstStyle/>
        <a:p>
          <a:endParaRPr lang="en-US"/>
        </a:p>
      </dgm:t>
    </dgm:pt>
    <dgm:pt modelId="{D7A627CE-4ACE-4D84-B13E-CDC29FC618DC}" type="pres">
      <dgm:prSet presAssocID="{89D1469B-82BE-4A3F-834C-55148E85BE9A}" presName="linear" presStyleCnt="0">
        <dgm:presLayoutVars>
          <dgm:animLvl val="lvl"/>
          <dgm:resizeHandles val="exact"/>
        </dgm:presLayoutVars>
      </dgm:prSet>
      <dgm:spPr/>
      <dgm:t>
        <a:bodyPr/>
        <a:lstStyle/>
        <a:p>
          <a:endParaRPr lang="en-US"/>
        </a:p>
      </dgm:t>
    </dgm:pt>
    <dgm:pt modelId="{B045EDBC-FB4B-4C70-ADF9-8E22B4BFBB62}" type="pres">
      <dgm:prSet presAssocID="{66E56ED5-110F-4F0D-9D11-510BBBD6C8FB}" presName="parentText" presStyleLbl="node1" presStyleIdx="0" presStyleCnt="1" custFlipVert="1" custScaleY="75692" custLinFactNeighborY="-21684">
        <dgm:presLayoutVars>
          <dgm:chMax val="0"/>
          <dgm:bulletEnabled val="1"/>
        </dgm:presLayoutVars>
      </dgm:prSet>
      <dgm:spPr/>
      <dgm:t>
        <a:bodyPr/>
        <a:lstStyle/>
        <a:p>
          <a:endParaRPr lang="en-US"/>
        </a:p>
      </dgm:t>
    </dgm:pt>
    <dgm:pt modelId="{CE5ABC03-81FC-4DE2-A65F-CE68281F63EA}" type="pres">
      <dgm:prSet presAssocID="{66E56ED5-110F-4F0D-9D11-510BBBD6C8FB}" presName="childText" presStyleLbl="revTx" presStyleIdx="0" presStyleCnt="1" custScaleY="193640">
        <dgm:presLayoutVars>
          <dgm:bulletEnabled val="1"/>
        </dgm:presLayoutVars>
      </dgm:prSet>
      <dgm:spPr/>
      <dgm:t>
        <a:bodyPr/>
        <a:lstStyle/>
        <a:p>
          <a:endParaRPr lang="en-US"/>
        </a:p>
      </dgm:t>
    </dgm:pt>
  </dgm:ptLst>
  <dgm:cxnLst>
    <dgm:cxn modelId="{EBD8ED86-A06F-4426-95B0-8291C663CF88}" type="presOf" srcId="{89D1469B-82BE-4A3F-834C-55148E85BE9A}" destId="{D7A627CE-4ACE-4D84-B13E-CDC29FC618DC}" srcOrd="0" destOrd="0" presId="urn:microsoft.com/office/officeart/2005/8/layout/vList2"/>
    <dgm:cxn modelId="{B28E9511-C70A-4313-A049-563782779B2B}" type="presOf" srcId="{66E56ED5-110F-4F0D-9D11-510BBBD6C8FB}" destId="{B045EDBC-FB4B-4C70-ADF9-8E22B4BFBB62}" srcOrd="0" destOrd="0" presId="urn:microsoft.com/office/officeart/2005/8/layout/vList2"/>
    <dgm:cxn modelId="{6E9EBB7C-07B2-4C3D-8E3E-BD14098762ED}" type="presOf" srcId="{75930AE0-4043-4E59-81E8-D49E3D2A3F24}" destId="{CE5ABC03-81FC-4DE2-A65F-CE68281F63EA}" srcOrd="0" destOrd="1" presId="urn:microsoft.com/office/officeart/2005/8/layout/vList2"/>
    <dgm:cxn modelId="{3825A19C-6A66-49CC-A983-A0E9A0389CFA}" srcId="{66E56ED5-110F-4F0D-9D11-510BBBD6C8FB}" destId="{75D6D6E5-4E28-44CE-9D06-381C1B5D0761}" srcOrd="0" destOrd="0" parTransId="{973A04CC-147C-425D-B3C5-0D13FC1B56A8}" sibTransId="{7F32BFDA-B012-447D-9DA5-B35DEFCF2756}"/>
    <dgm:cxn modelId="{53816BED-0AD6-4569-A7DA-D15420C63A22}" srcId="{66E56ED5-110F-4F0D-9D11-510BBBD6C8FB}" destId="{5F8C2452-4D31-4C7F-82B9-B70CA31E0DFE}" srcOrd="4" destOrd="0" parTransId="{CE88E38A-2FE2-46B1-BC57-049F315FED75}" sibTransId="{34CA3A14-001E-46E4-8766-C5F054971A59}"/>
    <dgm:cxn modelId="{835ABA44-AFCB-4E98-9044-5D1FC1BE3931}" type="presOf" srcId="{A813985D-671A-42C2-947F-AC848D52D331}" destId="{CE5ABC03-81FC-4DE2-A65F-CE68281F63EA}" srcOrd="0" destOrd="3" presId="urn:microsoft.com/office/officeart/2005/8/layout/vList2"/>
    <dgm:cxn modelId="{C989E950-12B1-48A5-809F-380CE33C528E}" type="presOf" srcId="{75D6D6E5-4E28-44CE-9D06-381C1B5D0761}" destId="{CE5ABC03-81FC-4DE2-A65F-CE68281F63EA}" srcOrd="0" destOrd="0" presId="urn:microsoft.com/office/officeart/2005/8/layout/vList2"/>
    <dgm:cxn modelId="{595EAAD4-EE08-4BA5-9B00-787FA30C5DA6}" srcId="{66E56ED5-110F-4F0D-9D11-510BBBD6C8FB}" destId="{75930AE0-4043-4E59-81E8-D49E3D2A3F24}" srcOrd="1" destOrd="0" parTransId="{642B2389-F25E-4845-800B-72CDAF922D73}" sibTransId="{07817A7D-1F96-4301-A9BD-8B2BC565525B}"/>
    <dgm:cxn modelId="{D37EFFB5-3E90-47C6-9E19-97C3F6F17DBC}" srcId="{89D1469B-82BE-4A3F-834C-55148E85BE9A}" destId="{66E56ED5-110F-4F0D-9D11-510BBBD6C8FB}" srcOrd="0" destOrd="0" parTransId="{F0E6B669-DC00-48A7-8856-EE16CB3917F7}" sibTransId="{86EF9E1A-6F46-4793-9D93-9EC446410753}"/>
    <dgm:cxn modelId="{AD33E54D-CCED-48F6-8285-B3A426150412}" type="presOf" srcId="{5F8C2452-4D31-4C7F-82B9-B70CA31E0DFE}" destId="{CE5ABC03-81FC-4DE2-A65F-CE68281F63EA}" srcOrd="0" destOrd="4" presId="urn:microsoft.com/office/officeart/2005/8/layout/vList2"/>
    <dgm:cxn modelId="{FFB71844-5361-4F9E-B144-BA039E1C006F}" srcId="{66E56ED5-110F-4F0D-9D11-510BBBD6C8FB}" destId="{A813985D-671A-42C2-947F-AC848D52D331}" srcOrd="3" destOrd="0" parTransId="{83DBAF61-9116-4F2D-8ABE-33618DEE6206}" sibTransId="{0964CF0C-105B-4313-8070-C0D8BB33E679}"/>
    <dgm:cxn modelId="{80CBAEDB-E2BF-485B-A6CC-6A08F0A10288}" srcId="{66E56ED5-110F-4F0D-9D11-510BBBD6C8FB}" destId="{4E5F5E11-9460-4C49-9C91-AAF3E3A21627}" srcOrd="2" destOrd="0" parTransId="{D9324D63-7192-482A-AEDA-7E8D10BC5DDF}" sibTransId="{D00F2524-E49F-4B9C-AD58-BEA83E5E93F3}"/>
    <dgm:cxn modelId="{6053E5A4-B720-4D83-AFBC-243F7606DFF7}" type="presOf" srcId="{4E5F5E11-9460-4C49-9C91-AAF3E3A21627}" destId="{CE5ABC03-81FC-4DE2-A65F-CE68281F63EA}" srcOrd="0" destOrd="2" presId="urn:microsoft.com/office/officeart/2005/8/layout/vList2"/>
    <dgm:cxn modelId="{096C24E1-2428-4421-ABFE-22FE6113DF78}" type="presParOf" srcId="{D7A627CE-4ACE-4D84-B13E-CDC29FC618DC}" destId="{B045EDBC-FB4B-4C70-ADF9-8E22B4BFBB62}" srcOrd="0" destOrd="0" presId="urn:microsoft.com/office/officeart/2005/8/layout/vList2"/>
    <dgm:cxn modelId="{5393B415-BE81-4C54-BFC5-15419A2B5D02}" type="presParOf" srcId="{D7A627CE-4ACE-4D84-B13E-CDC29FC618DC}" destId="{CE5ABC03-81FC-4DE2-A65F-CE68281F63EA}" srcOrd="1" destOrd="0" presId="urn:microsoft.com/office/officeart/2005/8/layout/vList2"/>
  </dgm:cxnLst>
  <dgm:bg>
    <a:blipFill dpi="0" rotWithShape="1">
      <a:blip xmlns:r="http://schemas.openxmlformats.org/officeDocument/2006/relationships" r:embed="rId1">
        <a:alphaModFix amt="31000"/>
      </a:blip>
      <a:srcRect/>
      <a:stretch>
        <a:fillRect/>
      </a:stretch>
    </a:blip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9D1469B-82BE-4A3F-834C-55148E85BE9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75D6D6E5-4E28-44CE-9D06-381C1B5D0761}">
      <dgm:prSet custT="1"/>
      <dgm:spPr>
        <a:solidFill>
          <a:schemeClr val="accent3">
            <a:lumMod val="20000"/>
            <a:lumOff val="80000"/>
          </a:schemeClr>
        </a:solidFill>
        <a:ln w="38100">
          <a:solidFill>
            <a:schemeClr val="accent6">
              <a:lumMod val="75000"/>
            </a:schemeClr>
          </a:solidFill>
        </a:ln>
        <a:effectLst>
          <a:glow rad="101600">
            <a:schemeClr val="accent5">
              <a:satMod val="175000"/>
              <a:alpha val="40000"/>
            </a:schemeClr>
          </a:glow>
        </a:effectLst>
        <a:scene3d>
          <a:camera prst="orthographicFront"/>
          <a:lightRig rig="threePt" dir="t"/>
        </a:scene3d>
        <a:sp3d>
          <a:bevelT prst="angle"/>
        </a:sp3d>
      </dgm:spPr>
      <dgm:t>
        <a:bodyPr/>
        <a:lstStyle/>
        <a:p>
          <a:pPr algn="r" rtl="1"/>
          <a:endParaRPr lang="en-US" sz="3600" b="1" dirty="0"/>
        </a:p>
      </dgm:t>
    </dgm:pt>
    <dgm:pt modelId="{973A04CC-147C-425D-B3C5-0D13FC1B56A8}" type="parTrans" cxnId="{3825A19C-6A66-49CC-A983-A0E9A0389CFA}">
      <dgm:prSet/>
      <dgm:spPr/>
      <dgm:t>
        <a:bodyPr/>
        <a:lstStyle/>
        <a:p>
          <a:endParaRPr lang="en-US"/>
        </a:p>
      </dgm:t>
    </dgm:pt>
    <dgm:pt modelId="{7F32BFDA-B012-447D-9DA5-B35DEFCF2756}" type="sibTrans" cxnId="{3825A19C-6A66-49CC-A983-A0E9A0389CFA}">
      <dgm:prSet/>
      <dgm:spPr/>
      <dgm:t>
        <a:bodyPr/>
        <a:lstStyle/>
        <a:p>
          <a:endParaRPr lang="en-US"/>
        </a:p>
      </dgm:t>
    </dgm:pt>
    <dgm:pt modelId="{66E56ED5-110F-4F0D-9D11-510BBBD6C8FB}">
      <dgm:prSet phldrT="[Text]" custT="1"/>
      <dgm:spPr>
        <a:noFill/>
        <a:ln w="38100">
          <a:noFill/>
        </a:ln>
        <a:effectLst>
          <a:glow rad="101600">
            <a:schemeClr val="accent5">
              <a:satMod val="175000"/>
              <a:alpha val="40000"/>
            </a:schemeClr>
          </a:glow>
        </a:effectLst>
        <a:scene3d>
          <a:camera prst="orthographicFront"/>
          <a:lightRig rig="threePt" dir="t"/>
        </a:scene3d>
        <a:sp3d>
          <a:bevelT prst="angle"/>
        </a:sp3d>
      </dgm:spPr>
      <dgm:t>
        <a:bodyPr/>
        <a:lstStyle/>
        <a:p>
          <a:pPr algn="r" rtl="1"/>
          <a:endParaRPr lang="en-US" sz="3600" b="1" u="sng" dirty="0">
            <a:solidFill>
              <a:schemeClr val="tx1"/>
            </a:solidFill>
          </a:endParaRPr>
        </a:p>
      </dgm:t>
    </dgm:pt>
    <dgm:pt modelId="{86EF9E1A-6F46-4793-9D93-9EC446410753}" type="sibTrans" cxnId="{D37EFFB5-3E90-47C6-9E19-97C3F6F17DBC}">
      <dgm:prSet/>
      <dgm:spPr/>
      <dgm:t>
        <a:bodyPr/>
        <a:lstStyle/>
        <a:p>
          <a:endParaRPr lang="en-US"/>
        </a:p>
      </dgm:t>
    </dgm:pt>
    <dgm:pt modelId="{F0E6B669-DC00-48A7-8856-EE16CB3917F7}" type="parTrans" cxnId="{D37EFFB5-3E90-47C6-9E19-97C3F6F17DBC}">
      <dgm:prSet/>
      <dgm:spPr/>
      <dgm:t>
        <a:bodyPr/>
        <a:lstStyle/>
        <a:p>
          <a:endParaRPr lang="en-US"/>
        </a:p>
      </dgm:t>
    </dgm:pt>
    <dgm:pt modelId="{4E5F5E11-9460-4C49-9C91-AAF3E3A21627}">
      <dgm:prSet custT="1"/>
      <dgm:spPr>
        <a:solidFill>
          <a:schemeClr val="accent3">
            <a:lumMod val="20000"/>
            <a:lumOff val="80000"/>
          </a:schemeClr>
        </a:solidFill>
        <a:ln w="38100">
          <a:solidFill>
            <a:schemeClr val="accent6">
              <a:lumMod val="75000"/>
            </a:schemeClr>
          </a:solidFill>
        </a:ln>
        <a:effectLst>
          <a:glow rad="101600">
            <a:schemeClr val="accent5">
              <a:satMod val="175000"/>
              <a:alpha val="40000"/>
            </a:schemeClr>
          </a:glow>
        </a:effectLst>
        <a:scene3d>
          <a:camera prst="orthographicFront"/>
          <a:lightRig rig="threePt" dir="t"/>
        </a:scene3d>
        <a:sp3d>
          <a:bevelT prst="angle"/>
        </a:sp3d>
      </dgm:spPr>
      <dgm:t>
        <a:bodyPr/>
        <a:lstStyle/>
        <a:p>
          <a:pPr algn="r" rtl="1"/>
          <a:r>
            <a:rPr lang="ar-AE" sz="3600" b="1" u="sng" dirty="0" smtClean="0">
              <a:solidFill>
                <a:schemeClr val="tx1"/>
              </a:solidFill>
            </a:rPr>
            <a:t>أولا : الاتفاقيات والمؤتمرات ذات الطابع العام</a:t>
          </a:r>
          <a:endParaRPr lang="en-US" sz="3600" b="1" u="sng" dirty="0"/>
        </a:p>
      </dgm:t>
    </dgm:pt>
    <dgm:pt modelId="{D9324D63-7192-482A-AEDA-7E8D10BC5DDF}" type="parTrans" cxnId="{80CBAEDB-E2BF-485B-A6CC-6A08F0A10288}">
      <dgm:prSet/>
      <dgm:spPr/>
      <dgm:t>
        <a:bodyPr/>
        <a:lstStyle/>
        <a:p>
          <a:endParaRPr lang="en-US"/>
        </a:p>
      </dgm:t>
    </dgm:pt>
    <dgm:pt modelId="{D00F2524-E49F-4B9C-AD58-BEA83E5E93F3}" type="sibTrans" cxnId="{80CBAEDB-E2BF-485B-A6CC-6A08F0A10288}">
      <dgm:prSet/>
      <dgm:spPr/>
      <dgm:t>
        <a:bodyPr/>
        <a:lstStyle/>
        <a:p>
          <a:endParaRPr lang="en-US"/>
        </a:p>
      </dgm:t>
    </dgm:pt>
    <dgm:pt modelId="{25175BDC-A415-49C3-A8F3-29CB3B6080D1}">
      <dgm:prSet custT="1"/>
      <dgm:spPr>
        <a:solidFill>
          <a:schemeClr val="accent3">
            <a:lumMod val="20000"/>
            <a:lumOff val="80000"/>
          </a:schemeClr>
        </a:solidFill>
        <a:ln w="38100">
          <a:solidFill>
            <a:schemeClr val="accent6">
              <a:lumMod val="75000"/>
            </a:schemeClr>
          </a:solidFill>
        </a:ln>
        <a:effectLst>
          <a:glow rad="101600">
            <a:schemeClr val="accent5">
              <a:satMod val="175000"/>
              <a:alpha val="40000"/>
            </a:schemeClr>
          </a:glow>
        </a:effectLst>
        <a:scene3d>
          <a:camera prst="orthographicFront"/>
          <a:lightRig rig="threePt" dir="t"/>
        </a:scene3d>
        <a:sp3d>
          <a:bevelT prst="angle"/>
        </a:sp3d>
      </dgm:spPr>
      <dgm:t>
        <a:bodyPr/>
        <a:lstStyle/>
        <a:p>
          <a:pPr algn="r" rtl="1"/>
          <a:r>
            <a:rPr lang="ar-AE" sz="3600" b="1" dirty="0" smtClean="0"/>
            <a:t>- أبرز هذه الاتفاقيات: الاعلان العالمي لحقوق الانسان، العهد الدولي الخاص بالحقوق المدنية والسياسية  .</a:t>
          </a:r>
          <a:endParaRPr lang="en-US" sz="3600" b="1" dirty="0"/>
        </a:p>
      </dgm:t>
    </dgm:pt>
    <dgm:pt modelId="{12510631-DF48-49EA-9D1E-4EB1155AEB66}" type="parTrans" cxnId="{9C6E1320-96CB-493D-9566-4FF818C646E9}">
      <dgm:prSet/>
      <dgm:spPr/>
      <dgm:t>
        <a:bodyPr/>
        <a:lstStyle/>
        <a:p>
          <a:endParaRPr lang="en-US"/>
        </a:p>
      </dgm:t>
    </dgm:pt>
    <dgm:pt modelId="{EAAAB628-9B57-4D79-B210-5211EC12C89A}" type="sibTrans" cxnId="{9C6E1320-96CB-493D-9566-4FF818C646E9}">
      <dgm:prSet/>
      <dgm:spPr/>
      <dgm:t>
        <a:bodyPr/>
        <a:lstStyle/>
        <a:p>
          <a:endParaRPr lang="en-US"/>
        </a:p>
      </dgm:t>
    </dgm:pt>
    <dgm:pt modelId="{90BB37A1-7D95-4DB2-91A6-917508F960CA}">
      <dgm:prSet custT="1"/>
      <dgm:spPr>
        <a:solidFill>
          <a:schemeClr val="accent3">
            <a:lumMod val="20000"/>
            <a:lumOff val="80000"/>
          </a:schemeClr>
        </a:solidFill>
        <a:ln w="38100">
          <a:solidFill>
            <a:schemeClr val="accent6">
              <a:lumMod val="75000"/>
            </a:schemeClr>
          </a:solidFill>
        </a:ln>
        <a:effectLst>
          <a:glow rad="101600">
            <a:schemeClr val="accent5">
              <a:satMod val="175000"/>
              <a:alpha val="40000"/>
            </a:schemeClr>
          </a:glow>
        </a:effectLst>
        <a:scene3d>
          <a:camera prst="orthographicFront"/>
          <a:lightRig rig="threePt" dir="t"/>
        </a:scene3d>
        <a:sp3d>
          <a:bevelT prst="angle"/>
        </a:sp3d>
      </dgm:spPr>
      <dgm:t>
        <a:bodyPr/>
        <a:lstStyle/>
        <a:p>
          <a:pPr algn="r" rtl="1"/>
          <a:r>
            <a:rPr lang="ar-AE" sz="3600" b="1" dirty="0" smtClean="0"/>
            <a:t> ابرز هذه المؤتمرات وأشهرها  مؤتمر السكان الذي عقد في القاهرة عام 1994 ،  وكان من اهم اهدافه :*الربط الكامل بين زيادة السكان وبين الفقر واستحالة التنمية .</a:t>
          </a:r>
          <a:endParaRPr lang="en-US" sz="3600" b="1" dirty="0"/>
        </a:p>
      </dgm:t>
    </dgm:pt>
    <dgm:pt modelId="{A461F5EA-F30F-4423-B894-D09FCCD1AB62}" type="parTrans" cxnId="{CA44885E-C1BD-4462-B36F-92018FAB5C05}">
      <dgm:prSet/>
      <dgm:spPr/>
      <dgm:t>
        <a:bodyPr/>
        <a:lstStyle/>
        <a:p>
          <a:endParaRPr lang="en-US"/>
        </a:p>
      </dgm:t>
    </dgm:pt>
    <dgm:pt modelId="{55A7F237-1986-4926-A55D-C22FC38E16E3}" type="sibTrans" cxnId="{CA44885E-C1BD-4462-B36F-92018FAB5C05}">
      <dgm:prSet/>
      <dgm:spPr/>
      <dgm:t>
        <a:bodyPr/>
        <a:lstStyle/>
        <a:p>
          <a:endParaRPr lang="en-US"/>
        </a:p>
      </dgm:t>
    </dgm:pt>
    <dgm:pt modelId="{85ACA4DD-D630-4F74-8B88-C17569AEDEC6}">
      <dgm:prSet custT="1"/>
      <dgm:spPr>
        <a:solidFill>
          <a:schemeClr val="accent3">
            <a:lumMod val="20000"/>
            <a:lumOff val="80000"/>
          </a:schemeClr>
        </a:solidFill>
      </dgm:spPr>
      <dgm:t>
        <a:bodyPr/>
        <a:lstStyle/>
        <a:p>
          <a:pPr algn="l"/>
          <a:endParaRPr lang="en-US" sz="2800" b="1" dirty="0"/>
        </a:p>
      </dgm:t>
    </dgm:pt>
    <dgm:pt modelId="{4637CE37-A63E-41B8-A482-CB8BF307A43F}" type="parTrans" cxnId="{7DB6C0A0-3C71-4B91-9A42-067C871379AC}">
      <dgm:prSet/>
      <dgm:spPr/>
      <dgm:t>
        <a:bodyPr/>
        <a:lstStyle/>
        <a:p>
          <a:endParaRPr lang="en-US"/>
        </a:p>
      </dgm:t>
    </dgm:pt>
    <dgm:pt modelId="{9AE0D6B3-520E-46D1-A628-18206ABC45FB}" type="sibTrans" cxnId="{7DB6C0A0-3C71-4B91-9A42-067C871379AC}">
      <dgm:prSet/>
      <dgm:spPr/>
      <dgm:t>
        <a:bodyPr/>
        <a:lstStyle/>
        <a:p>
          <a:endParaRPr lang="en-US"/>
        </a:p>
      </dgm:t>
    </dgm:pt>
    <dgm:pt modelId="{D7A627CE-4ACE-4D84-B13E-CDC29FC618DC}" type="pres">
      <dgm:prSet presAssocID="{89D1469B-82BE-4A3F-834C-55148E85BE9A}" presName="linear" presStyleCnt="0">
        <dgm:presLayoutVars>
          <dgm:animLvl val="lvl"/>
          <dgm:resizeHandles val="exact"/>
        </dgm:presLayoutVars>
      </dgm:prSet>
      <dgm:spPr/>
      <dgm:t>
        <a:bodyPr/>
        <a:lstStyle/>
        <a:p>
          <a:endParaRPr lang="en-US"/>
        </a:p>
      </dgm:t>
    </dgm:pt>
    <dgm:pt modelId="{B045EDBC-FB4B-4C70-ADF9-8E22B4BFBB62}" type="pres">
      <dgm:prSet presAssocID="{66E56ED5-110F-4F0D-9D11-510BBBD6C8FB}" presName="parentText" presStyleLbl="node1" presStyleIdx="0" presStyleCnt="1" custFlipVert="1" custScaleY="75692" custLinFactNeighborY="-21684">
        <dgm:presLayoutVars>
          <dgm:chMax val="0"/>
          <dgm:bulletEnabled val="1"/>
        </dgm:presLayoutVars>
      </dgm:prSet>
      <dgm:spPr/>
      <dgm:t>
        <a:bodyPr/>
        <a:lstStyle/>
        <a:p>
          <a:endParaRPr lang="en-US"/>
        </a:p>
      </dgm:t>
    </dgm:pt>
    <dgm:pt modelId="{CE5ABC03-81FC-4DE2-A65F-CE68281F63EA}" type="pres">
      <dgm:prSet presAssocID="{66E56ED5-110F-4F0D-9D11-510BBBD6C8FB}" presName="childText" presStyleLbl="revTx" presStyleIdx="0" presStyleCnt="1" custScaleY="193640">
        <dgm:presLayoutVars>
          <dgm:bulletEnabled val="1"/>
        </dgm:presLayoutVars>
      </dgm:prSet>
      <dgm:spPr/>
      <dgm:t>
        <a:bodyPr/>
        <a:lstStyle/>
        <a:p>
          <a:endParaRPr lang="en-US"/>
        </a:p>
      </dgm:t>
    </dgm:pt>
  </dgm:ptLst>
  <dgm:cxnLst>
    <dgm:cxn modelId="{30835329-50CB-4911-B61F-C9A28595E4BE}" type="presOf" srcId="{25175BDC-A415-49C3-A8F3-29CB3B6080D1}" destId="{CE5ABC03-81FC-4DE2-A65F-CE68281F63EA}" srcOrd="0" destOrd="2" presId="urn:microsoft.com/office/officeart/2005/8/layout/vList2"/>
    <dgm:cxn modelId="{3825A19C-6A66-49CC-A983-A0E9A0389CFA}" srcId="{66E56ED5-110F-4F0D-9D11-510BBBD6C8FB}" destId="{75D6D6E5-4E28-44CE-9D06-381C1B5D0761}" srcOrd="0" destOrd="0" parTransId="{973A04CC-147C-425D-B3C5-0D13FC1B56A8}" sibTransId="{7F32BFDA-B012-447D-9DA5-B35DEFCF2756}"/>
    <dgm:cxn modelId="{69FF4EB8-6624-4B62-9371-CA319FA4E4C5}" type="presOf" srcId="{4E5F5E11-9460-4C49-9C91-AAF3E3A21627}" destId="{CE5ABC03-81FC-4DE2-A65F-CE68281F63EA}" srcOrd="0" destOrd="1" presId="urn:microsoft.com/office/officeart/2005/8/layout/vList2"/>
    <dgm:cxn modelId="{9C6E1320-96CB-493D-9566-4FF818C646E9}" srcId="{66E56ED5-110F-4F0D-9D11-510BBBD6C8FB}" destId="{25175BDC-A415-49C3-A8F3-29CB3B6080D1}" srcOrd="2" destOrd="0" parTransId="{12510631-DF48-49EA-9D1E-4EB1155AEB66}" sibTransId="{EAAAB628-9B57-4D79-B210-5211EC12C89A}"/>
    <dgm:cxn modelId="{D37EFFB5-3E90-47C6-9E19-97C3F6F17DBC}" srcId="{89D1469B-82BE-4A3F-834C-55148E85BE9A}" destId="{66E56ED5-110F-4F0D-9D11-510BBBD6C8FB}" srcOrd="0" destOrd="0" parTransId="{F0E6B669-DC00-48A7-8856-EE16CB3917F7}" sibTransId="{86EF9E1A-6F46-4793-9D93-9EC446410753}"/>
    <dgm:cxn modelId="{05D6BF64-CD45-487D-8D84-B2B216CBFD1B}" type="presOf" srcId="{89D1469B-82BE-4A3F-834C-55148E85BE9A}" destId="{D7A627CE-4ACE-4D84-B13E-CDC29FC618DC}" srcOrd="0" destOrd="0" presId="urn:microsoft.com/office/officeart/2005/8/layout/vList2"/>
    <dgm:cxn modelId="{7DB6C0A0-3C71-4B91-9A42-067C871379AC}" srcId="{66E56ED5-110F-4F0D-9D11-510BBBD6C8FB}" destId="{85ACA4DD-D630-4F74-8B88-C17569AEDEC6}" srcOrd="4" destOrd="0" parTransId="{4637CE37-A63E-41B8-A482-CB8BF307A43F}" sibTransId="{9AE0D6B3-520E-46D1-A628-18206ABC45FB}"/>
    <dgm:cxn modelId="{CA44885E-C1BD-4462-B36F-92018FAB5C05}" srcId="{66E56ED5-110F-4F0D-9D11-510BBBD6C8FB}" destId="{90BB37A1-7D95-4DB2-91A6-917508F960CA}" srcOrd="3" destOrd="0" parTransId="{A461F5EA-F30F-4423-B894-D09FCCD1AB62}" sibTransId="{55A7F237-1986-4926-A55D-C22FC38E16E3}"/>
    <dgm:cxn modelId="{EADC361F-0C4A-433C-B60F-A820716B298D}" type="presOf" srcId="{75D6D6E5-4E28-44CE-9D06-381C1B5D0761}" destId="{CE5ABC03-81FC-4DE2-A65F-CE68281F63EA}" srcOrd="0" destOrd="0" presId="urn:microsoft.com/office/officeart/2005/8/layout/vList2"/>
    <dgm:cxn modelId="{80CBAEDB-E2BF-485B-A6CC-6A08F0A10288}" srcId="{66E56ED5-110F-4F0D-9D11-510BBBD6C8FB}" destId="{4E5F5E11-9460-4C49-9C91-AAF3E3A21627}" srcOrd="1" destOrd="0" parTransId="{D9324D63-7192-482A-AEDA-7E8D10BC5DDF}" sibTransId="{D00F2524-E49F-4B9C-AD58-BEA83E5E93F3}"/>
    <dgm:cxn modelId="{B9083C89-5B37-48B5-A301-168EF8C56B85}" type="presOf" srcId="{85ACA4DD-D630-4F74-8B88-C17569AEDEC6}" destId="{CE5ABC03-81FC-4DE2-A65F-CE68281F63EA}" srcOrd="0" destOrd="4" presId="urn:microsoft.com/office/officeart/2005/8/layout/vList2"/>
    <dgm:cxn modelId="{E0C24E86-A6A4-41E4-9C00-6880248D87FC}" type="presOf" srcId="{90BB37A1-7D95-4DB2-91A6-917508F960CA}" destId="{CE5ABC03-81FC-4DE2-A65F-CE68281F63EA}" srcOrd="0" destOrd="3" presId="urn:microsoft.com/office/officeart/2005/8/layout/vList2"/>
    <dgm:cxn modelId="{9FCA590E-AC25-415B-80CD-81DA09138E94}" type="presOf" srcId="{66E56ED5-110F-4F0D-9D11-510BBBD6C8FB}" destId="{B045EDBC-FB4B-4C70-ADF9-8E22B4BFBB62}" srcOrd="0" destOrd="0" presId="urn:microsoft.com/office/officeart/2005/8/layout/vList2"/>
    <dgm:cxn modelId="{578CFF12-8519-4071-A358-3B2B709D6C3C}" type="presParOf" srcId="{D7A627CE-4ACE-4D84-B13E-CDC29FC618DC}" destId="{B045EDBC-FB4B-4C70-ADF9-8E22B4BFBB62}" srcOrd="0" destOrd="0" presId="urn:microsoft.com/office/officeart/2005/8/layout/vList2"/>
    <dgm:cxn modelId="{7A72F468-FE81-4BBE-8A28-4B4207AA1F72}" type="presParOf" srcId="{D7A627CE-4ACE-4D84-B13E-CDC29FC618DC}" destId="{CE5ABC03-81FC-4DE2-A65F-CE68281F63EA}" srcOrd="1" destOrd="0" presId="urn:microsoft.com/office/officeart/2005/8/layout/vList2"/>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226BE0C-6BC2-4090-85D0-4CD3D00D6DEB}"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en-US"/>
        </a:p>
      </dgm:t>
    </dgm:pt>
    <dgm:pt modelId="{2395FDBD-3466-49DA-B91E-6506193C15C2}">
      <dgm:prSet phldrT="[Text]" custT="1"/>
      <dgm:spPr>
        <a:solidFill>
          <a:schemeClr val="accent4">
            <a:lumMod val="75000"/>
          </a:schemeClr>
        </a:solidFill>
        <a:scene3d>
          <a:camera prst="perspectiveHeroicExtremeLeftFacing"/>
          <a:lightRig rig="threePt" dir="t"/>
        </a:scene3d>
        <a:sp3d>
          <a:bevelT/>
        </a:sp3d>
      </dgm:spPr>
      <dgm:t>
        <a:bodyPr/>
        <a:lstStyle/>
        <a:p>
          <a:r>
            <a:rPr kumimoji="0" lang="ar-LB" sz="28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إباحة </a:t>
          </a:r>
          <a:r>
            <a:rPr kumimoji="0" lang="ar-LB" sz="2800" b="1" i="0" u="none" strike="noStrike" cap="none" normalizeH="0" baseline="0" dirty="0" err="1" smtClean="0">
              <a:ln>
                <a:noFill/>
              </a:ln>
              <a:solidFill>
                <a:schemeClr val="tx1"/>
              </a:solidFill>
              <a:effectLst/>
              <a:latin typeface="Simplified Arabic" pitchFamily="18" charset="-78"/>
              <a:ea typeface="Times New Roman" pitchFamily="18" charset="0"/>
              <a:cs typeface="Simplified Arabic" pitchFamily="18" charset="-78"/>
            </a:rPr>
            <a:t>الاجهاض</a:t>
          </a:r>
          <a:r>
            <a:rPr kumimoji="0" lang="ar-LB" sz="28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وتقنينه</a:t>
          </a:r>
          <a:endParaRPr lang="en-US" sz="2800" b="1" dirty="0"/>
        </a:p>
      </dgm:t>
    </dgm:pt>
    <dgm:pt modelId="{A80974F6-DEBB-4C53-8F71-516BA5216FE5}" type="parTrans" cxnId="{5045FCE1-DC9B-42B2-875B-B054DEBEFCCF}">
      <dgm:prSet/>
      <dgm:spPr/>
      <dgm:t>
        <a:bodyPr/>
        <a:lstStyle/>
        <a:p>
          <a:endParaRPr lang="en-US" dirty="0"/>
        </a:p>
      </dgm:t>
    </dgm:pt>
    <dgm:pt modelId="{0800E1D3-426E-451F-ADF3-66B030583E82}" type="sibTrans" cxnId="{5045FCE1-DC9B-42B2-875B-B054DEBEFCCF}">
      <dgm:prSet/>
      <dgm:spPr/>
      <dgm:t>
        <a:bodyPr/>
        <a:lstStyle/>
        <a:p>
          <a:endParaRPr lang="en-US"/>
        </a:p>
      </dgm:t>
    </dgm:pt>
    <dgm:pt modelId="{2E474420-5126-49E9-B6E0-D3DD51FAD7CF}">
      <dgm:prSet phldrT="[Text]" custT="1"/>
      <dgm:spPr>
        <a:solidFill>
          <a:schemeClr val="accent4">
            <a:lumMod val="60000"/>
            <a:lumOff val="40000"/>
          </a:schemeClr>
        </a:solidFill>
        <a:scene3d>
          <a:camera prst="perspectiveContrastingRightFacing"/>
          <a:lightRig rig="threePt" dir="t"/>
        </a:scene3d>
        <a:sp3d>
          <a:bevelT/>
        </a:sp3d>
      </dgm:spPr>
      <dgm:t>
        <a:bodyPr/>
        <a:lstStyle/>
        <a:p>
          <a:r>
            <a:rPr kumimoji="0" lang="ar-LB" sz="26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التشجيع على العلاقات الجنسية خارج إطار الزواج </a:t>
          </a:r>
          <a:endParaRPr lang="en-US" sz="2600" b="1" dirty="0"/>
        </a:p>
      </dgm:t>
    </dgm:pt>
    <dgm:pt modelId="{D8C8DE89-D602-414C-A69A-A97A930378A7}" type="parTrans" cxnId="{8E997D65-BF79-4693-9698-1E9ECE2D6C72}">
      <dgm:prSet/>
      <dgm:spPr/>
      <dgm:t>
        <a:bodyPr/>
        <a:lstStyle/>
        <a:p>
          <a:endParaRPr lang="en-US" dirty="0"/>
        </a:p>
      </dgm:t>
    </dgm:pt>
    <dgm:pt modelId="{58D5FF11-248D-46DA-9AFD-B9EBC0E00479}" type="sibTrans" cxnId="{8E997D65-BF79-4693-9698-1E9ECE2D6C72}">
      <dgm:prSet/>
      <dgm:spPr/>
      <dgm:t>
        <a:bodyPr/>
        <a:lstStyle/>
        <a:p>
          <a:endParaRPr lang="en-US"/>
        </a:p>
      </dgm:t>
    </dgm:pt>
    <dgm:pt modelId="{1FAEF7AF-18B9-46AA-99CD-E11B43D32EBC}">
      <dgm:prSet phldrT="[Text]" custT="1"/>
      <dgm:spPr>
        <a:solidFill>
          <a:schemeClr val="tx2">
            <a:lumMod val="40000"/>
            <a:lumOff val="60000"/>
          </a:schemeClr>
        </a:solidFill>
        <a:scene3d>
          <a:camera prst="perspectiveContrastingRightFacing"/>
          <a:lightRig rig="threePt" dir="t"/>
        </a:scene3d>
        <a:sp3d>
          <a:bevelT/>
        </a:sp3d>
      </dgm:spPr>
      <dgm:t>
        <a:bodyPr/>
        <a:lstStyle/>
        <a:p>
          <a:r>
            <a:rPr kumimoji="0" lang="ar-LB" sz="28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الاعتراف بكافة أنماط الأسرة</a:t>
          </a:r>
          <a:endParaRPr lang="en-US" sz="2800" b="1" dirty="0"/>
        </a:p>
      </dgm:t>
    </dgm:pt>
    <dgm:pt modelId="{73BF946C-9727-4A0B-A088-57749ADAFB05}" type="parTrans" cxnId="{78F8A68A-D086-405D-A05B-E56ED80085BD}">
      <dgm:prSet/>
      <dgm:spPr/>
      <dgm:t>
        <a:bodyPr/>
        <a:lstStyle/>
        <a:p>
          <a:endParaRPr lang="en-US" dirty="0"/>
        </a:p>
      </dgm:t>
    </dgm:pt>
    <dgm:pt modelId="{DE816B4E-ACDE-4E98-9B82-030BB328DA8A}" type="sibTrans" cxnId="{78F8A68A-D086-405D-A05B-E56ED80085BD}">
      <dgm:prSet/>
      <dgm:spPr/>
      <dgm:t>
        <a:bodyPr/>
        <a:lstStyle/>
        <a:p>
          <a:endParaRPr lang="en-US"/>
        </a:p>
      </dgm:t>
    </dgm:pt>
    <dgm:pt modelId="{8DAB97E6-9510-4D27-8C98-2ED5268D0916}">
      <dgm:prSet phldrT="[Text]" custT="1"/>
      <dgm:spPr>
        <a:solidFill>
          <a:schemeClr val="tx2">
            <a:lumMod val="40000"/>
            <a:lumOff val="60000"/>
          </a:schemeClr>
        </a:solidFill>
        <a:ln w="76200">
          <a:solidFill>
            <a:schemeClr val="bg2">
              <a:lumMod val="10000"/>
            </a:schemeClr>
          </a:solidFill>
        </a:ln>
        <a:scene3d>
          <a:camera prst="orthographicFront"/>
          <a:lightRig rig="threePt" dir="t"/>
        </a:scene3d>
        <a:sp3d>
          <a:bevelT prst="angle"/>
        </a:sp3d>
      </dgm:spPr>
      <dgm:t>
        <a:bodyPr/>
        <a:lstStyle/>
        <a:p>
          <a:r>
            <a:rPr lang="ar-LB" sz="2500" b="1" dirty="0" smtClean="0">
              <a:solidFill>
                <a:schemeClr val="tx1"/>
              </a:solidFill>
            </a:rPr>
            <a:t>أبرز ما جاء </a:t>
          </a:r>
          <a:r>
            <a:rPr lang="ar-LB" sz="2500" b="1" dirty="0" err="1" smtClean="0">
              <a:solidFill>
                <a:schemeClr val="tx1"/>
              </a:solidFill>
            </a:rPr>
            <a:t>به</a:t>
          </a:r>
          <a:r>
            <a:rPr lang="ar-LB" sz="2500" b="1" dirty="0" smtClean="0">
              <a:solidFill>
                <a:schemeClr val="tx1"/>
              </a:solidFill>
            </a:rPr>
            <a:t>  مؤتمر السكان </a:t>
          </a:r>
          <a:endParaRPr lang="en-US" sz="3200" dirty="0">
            <a:solidFill>
              <a:schemeClr val="tx1"/>
            </a:solidFill>
          </a:endParaRPr>
        </a:p>
      </dgm:t>
    </dgm:pt>
    <dgm:pt modelId="{06EDCADB-82C8-4343-A286-87E489CC523D}" type="sibTrans" cxnId="{98628D1D-B787-4AF9-A06A-88710760C158}">
      <dgm:prSet/>
      <dgm:spPr/>
      <dgm:t>
        <a:bodyPr/>
        <a:lstStyle/>
        <a:p>
          <a:endParaRPr lang="en-US"/>
        </a:p>
      </dgm:t>
    </dgm:pt>
    <dgm:pt modelId="{DEEFC9EC-9D6F-442E-8F92-00DF6E81971A}" type="parTrans" cxnId="{98628D1D-B787-4AF9-A06A-88710760C158}">
      <dgm:prSet/>
      <dgm:spPr/>
      <dgm:t>
        <a:bodyPr/>
        <a:lstStyle/>
        <a:p>
          <a:endParaRPr lang="en-US"/>
        </a:p>
      </dgm:t>
    </dgm:pt>
    <dgm:pt modelId="{4572BD19-0951-4264-9A8A-DD2284DE7121}">
      <dgm:prSet phldrT="[Text]" phldr="1" custRadScaleRad="95956" custRadScaleInc="4703"/>
      <dgm:spPr/>
      <dgm:t>
        <a:bodyPr/>
        <a:lstStyle/>
        <a:p>
          <a:endParaRPr lang="en-US" dirty="0"/>
        </a:p>
      </dgm:t>
    </dgm:pt>
    <dgm:pt modelId="{1CB8CFCD-BAF2-4A61-8210-CF04FD192BA7}" type="parTrans" cxnId="{2AD50238-4E4B-4413-840B-4CC19AAB6244}">
      <dgm:prSet/>
      <dgm:spPr/>
      <dgm:t>
        <a:bodyPr/>
        <a:lstStyle/>
        <a:p>
          <a:endParaRPr lang="en-US"/>
        </a:p>
      </dgm:t>
    </dgm:pt>
    <dgm:pt modelId="{39B57954-F68F-47B5-B149-E78F575E0B68}" type="sibTrans" cxnId="{2AD50238-4E4B-4413-840B-4CC19AAB6244}">
      <dgm:prSet/>
      <dgm:spPr/>
      <dgm:t>
        <a:bodyPr/>
        <a:lstStyle/>
        <a:p>
          <a:endParaRPr lang="en-US"/>
        </a:p>
      </dgm:t>
    </dgm:pt>
    <dgm:pt modelId="{398F808A-5472-4A88-BE70-B862E31207A3}">
      <dgm:prSet custT="1"/>
      <dgm:spPr>
        <a:solidFill>
          <a:schemeClr val="accent6">
            <a:lumMod val="60000"/>
            <a:lumOff val="40000"/>
          </a:schemeClr>
        </a:solidFill>
        <a:scene3d>
          <a:camera prst="perspectiveHeroicExtremeRightFacing"/>
          <a:lightRig rig="threePt" dir="t"/>
        </a:scene3d>
        <a:sp3d>
          <a:bevelT/>
        </a:sp3d>
      </dgm:spPr>
      <dgm:t>
        <a:bodyPr/>
        <a:lstStyle/>
        <a:p>
          <a:r>
            <a:rPr kumimoji="0" lang="ar-LB" sz="28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توزيع وسائل منع الحمل</a:t>
          </a:r>
          <a:endParaRPr lang="en-US" sz="2800" b="1" dirty="0"/>
        </a:p>
      </dgm:t>
    </dgm:pt>
    <dgm:pt modelId="{8C048A92-D8B4-41C1-91F9-ACFB3C464C3A}" type="parTrans" cxnId="{48A86D95-F0B0-4120-B58D-ADBBF77C7D5E}">
      <dgm:prSet/>
      <dgm:spPr/>
      <dgm:t>
        <a:bodyPr/>
        <a:lstStyle/>
        <a:p>
          <a:endParaRPr lang="en-US" dirty="0"/>
        </a:p>
      </dgm:t>
    </dgm:pt>
    <dgm:pt modelId="{9BEA16FA-F493-4B66-B0B4-7A8C6B11904F}" type="sibTrans" cxnId="{48A86D95-F0B0-4120-B58D-ADBBF77C7D5E}">
      <dgm:prSet/>
      <dgm:spPr/>
      <dgm:t>
        <a:bodyPr/>
        <a:lstStyle/>
        <a:p>
          <a:endParaRPr lang="en-US"/>
        </a:p>
      </dgm:t>
    </dgm:pt>
    <dgm:pt modelId="{FB36BC40-EEB5-4C19-A7AE-5041E330E978}">
      <dgm:prSet phldrT="[Text]" custT="1"/>
      <dgm:spPr>
        <a:solidFill>
          <a:schemeClr val="accent4">
            <a:lumMod val="75000"/>
          </a:schemeClr>
        </a:solidFill>
        <a:scene3d>
          <a:camera prst="perspectiveHeroicExtremeLeftFacing"/>
          <a:lightRig rig="threePt" dir="t"/>
        </a:scene3d>
        <a:sp3d>
          <a:bevelT/>
        </a:sp3d>
      </dgm:spPr>
      <dgm:t>
        <a:bodyPr/>
        <a:lstStyle/>
        <a:p>
          <a:r>
            <a:rPr lang="ar-LB" sz="2800" b="1" dirty="0" smtClean="0">
              <a:solidFill>
                <a:schemeClr val="tx1"/>
              </a:solidFill>
            </a:rPr>
            <a:t>تقديم الثقافة الجنسية للمراهقين</a:t>
          </a:r>
          <a:endParaRPr lang="en-US" sz="2800" b="1" dirty="0">
            <a:solidFill>
              <a:schemeClr val="tx1"/>
            </a:solidFill>
          </a:endParaRPr>
        </a:p>
      </dgm:t>
    </dgm:pt>
    <dgm:pt modelId="{24C15B9A-414C-4C23-AD4E-B26F064E139F}" type="parTrans" cxnId="{29C26038-2D88-40BA-B160-46C535F096C5}">
      <dgm:prSet/>
      <dgm:spPr/>
      <dgm:t>
        <a:bodyPr/>
        <a:lstStyle/>
        <a:p>
          <a:endParaRPr lang="en-US" dirty="0"/>
        </a:p>
      </dgm:t>
    </dgm:pt>
    <dgm:pt modelId="{BA0B6B05-F699-476E-8EFB-33ECE8CA2C46}" type="sibTrans" cxnId="{29C26038-2D88-40BA-B160-46C535F096C5}">
      <dgm:prSet/>
      <dgm:spPr/>
      <dgm:t>
        <a:bodyPr/>
        <a:lstStyle/>
        <a:p>
          <a:endParaRPr lang="en-US"/>
        </a:p>
      </dgm:t>
    </dgm:pt>
    <dgm:pt modelId="{009DACB5-030D-4027-ABD5-C2491DC0D9B5}" type="pres">
      <dgm:prSet presAssocID="{F226BE0C-6BC2-4090-85D0-4CD3D00D6DEB}" presName="cycle" presStyleCnt="0">
        <dgm:presLayoutVars>
          <dgm:chMax val="1"/>
          <dgm:dir/>
          <dgm:animLvl val="ctr"/>
          <dgm:resizeHandles val="exact"/>
        </dgm:presLayoutVars>
      </dgm:prSet>
      <dgm:spPr/>
      <dgm:t>
        <a:bodyPr/>
        <a:lstStyle/>
        <a:p>
          <a:endParaRPr lang="en-US"/>
        </a:p>
      </dgm:t>
    </dgm:pt>
    <dgm:pt modelId="{01C12819-910E-450D-8118-03A230D7165E}" type="pres">
      <dgm:prSet presAssocID="{8DAB97E6-9510-4D27-8C98-2ED5268D0916}" presName="centerShape" presStyleLbl="node0" presStyleIdx="0" presStyleCnt="1" custLinFactNeighborX="-3590" custLinFactNeighborY="-718"/>
      <dgm:spPr/>
      <dgm:t>
        <a:bodyPr/>
        <a:lstStyle/>
        <a:p>
          <a:endParaRPr lang="en-US"/>
        </a:p>
      </dgm:t>
    </dgm:pt>
    <dgm:pt modelId="{9CA4A41A-293F-41DE-B98A-3599E4078CEA}" type="pres">
      <dgm:prSet presAssocID="{A80974F6-DEBB-4C53-8F71-516BA5216FE5}" presName="Name9" presStyleLbl="parChTrans1D2" presStyleIdx="0" presStyleCnt="5"/>
      <dgm:spPr/>
      <dgm:t>
        <a:bodyPr/>
        <a:lstStyle/>
        <a:p>
          <a:endParaRPr lang="en-US"/>
        </a:p>
      </dgm:t>
    </dgm:pt>
    <dgm:pt modelId="{E745ACAC-505D-4285-9ABD-BE4C69E0228A}" type="pres">
      <dgm:prSet presAssocID="{A80974F6-DEBB-4C53-8F71-516BA5216FE5}" presName="connTx" presStyleLbl="parChTrans1D2" presStyleIdx="0" presStyleCnt="5"/>
      <dgm:spPr/>
      <dgm:t>
        <a:bodyPr/>
        <a:lstStyle/>
        <a:p>
          <a:endParaRPr lang="en-US"/>
        </a:p>
      </dgm:t>
    </dgm:pt>
    <dgm:pt modelId="{4A1ED971-64CD-4F50-8CCF-E0AAA3A3D0EB}" type="pres">
      <dgm:prSet presAssocID="{2395FDBD-3466-49DA-B91E-6506193C15C2}" presName="node" presStyleLbl="node1" presStyleIdx="0" presStyleCnt="5" custScaleX="137746" custScaleY="134764">
        <dgm:presLayoutVars>
          <dgm:bulletEnabled val="1"/>
        </dgm:presLayoutVars>
      </dgm:prSet>
      <dgm:spPr/>
      <dgm:t>
        <a:bodyPr/>
        <a:lstStyle/>
        <a:p>
          <a:endParaRPr lang="en-US"/>
        </a:p>
      </dgm:t>
    </dgm:pt>
    <dgm:pt modelId="{215C8436-32D5-41D5-A19F-DF39BC70FB05}" type="pres">
      <dgm:prSet presAssocID="{24C15B9A-414C-4C23-AD4E-B26F064E139F}" presName="Name9" presStyleLbl="parChTrans1D2" presStyleIdx="1" presStyleCnt="5"/>
      <dgm:spPr/>
      <dgm:t>
        <a:bodyPr/>
        <a:lstStyle/>
        <a:p>
          <a:endParaRPr lang="en-US"/>
        </a:p>
      </dgm:t>
    </dgm:pt>
    <dgm:pt modelId="{37DE3187-DB4A-4AEF-8FD2-7A8778F300DA}" type="pres">
      <dgm:prSet presAssocID="{24C15B9A-414C-4C23-AD4E-B26F064E139F}" presName="connTx" presStyleLbl="parChTrans1D2" presStyleIdx="1" presStyleCnt="5"/>
      <dgm:spPr/>
      <dgm:t>
        <a:bodyPr/>
        <a:lstStyle/>
        <a:p>
          <a:endParaRPr lang="en-US"/>
        </a:p>
      </dgm:t>
    </dgm:pt>
    <dgm:pt modelId="{963C10B5-492C-43FB-B14F-67E556AB5C0A}" type="pres">
      <dgm:prSet presAssocID="{FB36BC40-EEB5-4C19-A7AE-5041E330E978}" presName="node" presStyleLbl="node1" presStyleIdx="1" presStyleCnt="5" custScaleX="120721" custScaleY="148644" custRadScaleRad="141087" custRadScaleInc="11000">
        <dgm:presLayoutVars>
          <dgm:bulletEnabled val="1"/>
        </dgm:presLayoutVars>
      </dgm:prSet>
      <dgm:spPr/>
      <dgm:t>
        <a:bodyPr/>
        <a:lstStyle/>
        <a:p>
          <a:endParaRPr lang="en-US"/>
        </a:p>
      </dgm:t>
    </dgm:pt>
    <dgm:pt modelId="{55DCB30F-0133-49F0-9224-D9205E6E19C8}" type="pres">
      <dgm:prSet presAssocID="{D8C8DE89-D602-414C-A69A-A97A930378A7}" presName="Name9" presStyleLbl="parChTrans1D2" presStyleIdx="2" presStyleCnt="5"/>
      <dgm:spPr/>
      <dgm:t>
        <a:bodyPr/>
        <a:lstStyle/>
        <a:p>
          <a:endParaRPr lang="en-US"/>
        </a:p>
      </dgm:t>
    </dgm:pt>
    <dgm:pt modelId="{927A44D5-825C-43FA-85B8-67C91C864D30}" type="pres">
      <dgm:prSet presAssocID="{D8C8DE89-D602-414C-A69A-A97A930378A7}" presName="connTx" presStyleLbl="parChTrans1D2" presStyleIdx="2" presStyleCnt="5"/>
      <dgm:spPr/>
      <dgm:t>
        <a:bodyPr/>
        <a:lstStyle/>
        <a:p>
          <a:endParaRPr lang="en-US"/>
        </a:p>
      </dgm:t>
    </dgm:pt>
    <dgm:pt modelId="{774F5BBE-387D-491B-BD83-E82F878049D3}" type="pres">
      <dgm:prSet presAssocID="{2E474420-5126-49E9-B6E0-D3DD51FAD7CF}" presName="node" presStyleLbl="node1" presStyleIdx="2" presStyleCnt="5" custScaleX="225111" custRadScaleRad="148908" custRadScaleInc="-41734">
        <dgm:presLayoutVars>
          <dgm:bulletEnabled val="1"/>
        </dgm:presLayoutVars>
      </dgm:prSet>
      <dgm:spPr/>
      <dgm:t>
        <a:bodyPr/>
        <a:lstStyle/>
        <a:p>
          <a:endParaRPr lang="en-US"/>
        </a:p>
      </dgm:t>
    </dgm:pt>
    <dgm:pt modelId="{E70C46BC-A6A0-4A41-A238-22B4F17EF814}" type="pres">
      <dgm:prSet presAssocID="{73BF946C-9727-4A0B-A088-57749ADAFB05}" presName="Name9" presStyleLbl="parChTrans1D2" presStyleIdx="3" presStyleCnt="5"/>
      <dgm:spPr/>
      <dgm:t>
        <a:bodyPr/>
        <a:lstStyle/>
        <a:p>
          <a:endParaRPr lang="en-US"/>
        </a:p>
      </dgm:t>
    </dgm:pt>
    <dgm:pt modelId="{8CC08FF1-E2F8-4A91-857A-E35630864F33}" type="pres">
      <dgm:prSet presAssocID="{73BF946C-9727-4A0B-A088-57749ADAFB05}" presName="connTx" presStyleLbl="parChTrans1D2" presStyleIdx="3" presStyleCnt="5"/>
      <dgm:spPr/>
      <dgm:t>
        <a:bodyPr/>
        <a:lstStyle/>
        <a:p>
          <a:endParaRPr lang="en-US"/>
        </a:p>
      </dgm:t>
    </dgm:pt>
    <dgm:pt modelId="{146F816F-3D3C-44B6-87A3-D2277111FCEA}" type="pres">
      <dgm:prSet presAssocID="{1FAEF7AF-18B9-46AA-99CD-E11B43D32EBC}" presName="node" presStyleLbl="node1" presStyleIdx="3" presStyleCnt="5" custScaleX="193288">
        <dgm:presLayoutVars>
          <dgm:bulletEnabled val="1"/>
        </dgm:presLayoutVars>
      </dgm:prSet>
      <dgm:spPr/>
      <dgm:t>
        <a:bodyPr/>
        <a:lstStyle/>
        <a:p>
          <a:endParaRPr lang="en-US"/>
        </a:p>
      </dgm:t>
    </dgm:pt>
    <dgm:pt modelId="{295855B9-8F84-44F9-B87E-69995BE033BA}" type="pres">
      <dgm:prSet presAssocID="{8C048A92-D8B4-41C1-91F9-ACFB3C464C3A}" presName="Name9" presStyleLbl="parChTrans1D2" presStyleIdx="4" presStyleCnt="5"/>
      <dgm:spPr/>
      <dgm:t>
        <a:bodyPr/>
        <a:lstStyle/>
        <a:p>
          <a:endParaRPr lang="en-US"/>
        </a:p>
      </dgm:t>
    </dgm:pt>
    <dgm:pt modelId="{9AF9F708-6F31-43DA-84D1-093EBB93BA58}" type="pres">
      <dgm:prSet presAssocID="{8C048A92-D8B4-41C1-91F9-ACFB3C464C3A}" presName="connTx" presStyleLbl="parChTrans1D2" presStyleIdx="4" presStyleCnt="5"/>
      <dgm:spPr/>
      <dgm:t>
        <a:bodyPr/>
        <a:lstStyle/>
        <a:p>
          <a:endParaRPr lang="en-US"/>
        </a:p>
      </dgm:t>
    </dgm:pt>
    <dgm:pt modelId="{091374C5-76AD-4706-A94A-D2B34846372F}" type="pres">
      <dgm:prSet presAssocID="{398F808A-5472-4A88-BE70-B862E31207A3}" presName="node" presStyleLbl="node1" presStyleIdx="4" presStyleCnt="5" custScaleX="152471" custRadScaleRad="131507" custRadScaleInc="4064">
        <dgm:presLayoutVars>
          <dgm:bulletEnabled val="1"/>
        </dgm:presLayoutVars>
      </dgm:prSet>
      <dgm:spPr/>
      <dgm:t>
        <a:bodyPr/>
        <a:lstStyle/>
        <a:p>
          <a:endParaRPr lang="en-US"/>
        </a:p>
      </dgm:t>
    </dgm:pt>
  </dgm:ptLst>
  <dgm:cxnLst>
    <dgm:cxn modelId="{B66B24C5-8491-4FA5-8E9C-D01BECD36898}" type="presOf" srcId="{F226BE0C-6BC2-4090-85D0-4CD3D00D6DEB}" destId="{009DACB5-030D-4027-ABD5-C2491DC0D9B5}" srcOrd="0" destOrd="0" presId="urn:microsoft.com/office/officeart/2005/8/layout/radial1"/>
    <dgm:cxn modelId="{F2875390-3A4E-45D8-B5B0-097F44071731}" type="presOf" srcId="{24C15B9A-414C-4C23-AD4E-B26F064E139F}" destId="{215C8436-32D5-41D5-A19F-DF39BC70FB05}" srcOrd="0" destOrd="0" presId="urn:microsoft.com/office/officeart/2005/8/layout/radial1"/>
    <dgm:cxn modelId="{B8FCC75A-1310-450F-972A-FC3AECA6FDFC}" type="presOf" srcId="{73BF946C-9727-4A0B-A088-57749ADAFB05}" destId="{E70C46BC-A6A0-4A41-A238-22B4F17EF814}" srcOrd="0" destOrd="0" presId="urn:microsoft.com/office/officeart/2005/8/layout/radial1"/>
    <dgm:cxn modelId="{CC309F7E-4C96-4E2A-8EEC-25C128FA252F}" type="presOf" srcId="{398F808A-5472-4A88-BE70-B862E31207A3}" destId="{091374C5-76AD-4706-A94A-D2B34846372F}" srcOrd="0" destOrd="0" presId="urn:microsoft.com/office/officeart/2005/8/layout/radial1"/>
    <dgm:cxn modelId="{5045FCE1-DC9B-42B2-875B-B054DEBEFCCF}" srcId="{8DAB97E6-9510-4D27-8C98-2ED5268D0916}" destId="{2395FDBD-3466-49DA-B91E-6506193C15C2}" srcOrd="0" destOrd="0" parTransId="{A80974F6-DEBB-4C53-8F71-516BA5216FE5}" sibTransId="{0800E1D3-426E-451F-ADF3-66B030583E82}"/>
    <dgm:cxn modelId="{251AC2F0-B5FD-4EB9-B558-CADE3115BE33}" type="presOf" srcId="{73BF946C-9727-4A0B-A088-57749ADAFB05}" destId="{8CC08FF1-E2F8-4A91-857A-E35630864F33}" srcOrd="1" destOrd="0" presId="urn:microsoft.com/office/officeart/2005/8/layout/radial1"/>
    <dgm:cxn modelId="{2AD50238-4E4B-4413-840B-4CC19AAB6244}" srcId="{F226BE0C-6BC2-4090-85D0-4CD3D00D6DEB}" destId="{4572BD19-0951-4264-9A8A-DD2284DE7121}" srcOrd="1" destOrd="0" parTransId="{1CB8CFCD-BAF2-4A61-8210-CF04FD192BA7}" sibTransId="{39B57954-F68F-47B5-B149-E78F575E0B68}"/>
    <dgm:cxn modelId="{78F8A68A-D086-405D-A05B-E56ED80085BD}" srcId="{8DAB97E6-9510-4D27-8C98-2ED5268D0916}" destId="{1FAEF7AF-18B9-46AA-99CD-E11B43D32EBC}" srcOrd="3" destOrd="0" parTransId="{73BF946C-9727-4A0B-A088-57749ADAFB05}" sibTransId="{DE816B4E-ACDE-4E98-9B82-030BB328DA8A}"/>
    <dgm:cxn modelId="{9424C090-C90B-45F0-BEB2-D476C6E51BFF}" type="presOf" srcId="{8DAB97E6-9510-4D27-8C98-2ED5268D0916}" destId="{01C12819-910E-450D-8118-03A230D7165E}" srcOrd="0" destOrd="0" presId="urn:microsoft.com/office/officeart/2005/8/layout/radial1"/>
    <dgm:cxn modelId="{D8D872F2-280A-48C2-942C-507AE126CE44}" type="presOf" srcId="{FB36BC40-EEB5-4C19-A7AE-5041E330E978}" destId="{963C10B5-492C-43FB-B14F-67E556AB5C0A}" srcOrd="0" destOrd="0" presId="urn:microsoft.com/office/officeart/2005/8/layout/radial1"/>
    <dgm:cxn modelId="{89F9727C-AF8D-4051-A0F1-14C922922CE1}" type="presOf" srcId="{D8C8DE89-D602-414C-A69A-A97A930378A7}" destId="{55DCB30F-0133-49F0-9224-D9205E6E19C8}" srcOrd="0" destOrd="0" presId="urn:microsoft.com/office/officeart/2005/8/layout/radial1"/>
    <dgm:cxn modelId="{29C26038-2D88-40BA-B160-46C535F096C5}" srcId="{8DAB97E6-9510-4D27-8C98-2ED5268D0916}" destId="{FB36BC40-EEB5-4C19-A7AE-5041E330E978}" srcOrd="1" destOrd="0" parTransId="{24C15B9A-414C-4C23-AD4E-B26F064E139F}" sibTransId="{BA0B6B05-F699-476E-8EFB-33ECE8CA2C46}"/>
    <dgm:cxn modelId="{60FF3048-2C52-4C2D-A5A6-40421FE28B88}" type="presOf" srcId="{2E474420-5126-49E9-B6E0-D3DD51FAD7CF}" destId="{774F5BBE-387D-491B-BD83-E82F878049D3}" srcOrd="0" destOrd="0" presId="urn:microsoft.com/office/officeart/2005/8/layout/radial1"/>
    <dgm:cxn modelId="{8E997D65-BF79-4693-9698-1E9ECE2D6C72}" srcId="{8DAB97E6-9510-4D27-8C98-2ED5268D0916}" destId="{2E474420-5126-49E9-B6E0-D3DD51FAD7CF}" srcOrd="2" destOrd="0" parTransId="{D8C8DE89-D602-414C-A69A-A97A930378A7}" sibTransId="{58D5FF11-248D-46DA-9AFD-B9EBC0E00479}"/>
    <dgm:cxn modelId="{4B0211FF-3258-4096-8FEF-CB05FF5F4993}" type="presOf" srcId="{2395FDBD-3466-49DA-B91E-6506193C15C2}" destId="{4A1ED971-64CD-4F50-8CCF-E0AAA3A3D0EB}" srcOrd="0" destOrd="0" presId="urn:microsoft.com/office/officeart/2005/8/layout/radial1"/>
    <dgm:cxn modelId="{6201E431-6C4A-4E16-B912-8C64E9E98AAE}" type="presOf" srcId="{D8C8DE89-D602-414C-A69A-A97A930378A7}" destId="{927A44D5-825C-43FA-85B8-67C91C864D30}" srcOrd="1" destOrd="0" presId="urn:microsoft.com/office/officeart/2005/8/layout/radial1"/>
    <dgm:cxn modelId="{7D159573-81BA-475F-985A-638ED1C66E31}" type="presOf" srcId="{A80974F6-DEBB-4C53-8F71-516BA5216FE5}" destId="{E745ACAC-505D-4285-9ABD-BE4C69E0228A}" srcOrd="1" destOrd="0" presId="urn:microsoft.com/office/officeart/2005/8/layout/radial1"/>
    <dgm:cxn modelId="{252E8059-E1D8-4E17-B84C-22C68DEE4801}" type="presOf" srcId="{24C15B9A-414C-4C23-AD4E-B26F064E139F}" destId="{37DE3187-DB4A-4AEF-8FD2-7A8778F300DA}" srcOrd="1" destOrd="0" presId="urn:microsoft.com/office/officeart/2005/8/layout/radial1"/>
    <dgm:cxn modelId="{DCE09497-92C2-4692-BD9F-1E0978F7C5E1}" type="presOf" srcId="{1FAEF7AF-18B9-46AA-99CD-E11B43D32EBC}" destId="{146F816F-3D3C-44B6-87A3-D2277111FCEA}" srcOrd="0" destOrd="0" presId="urn:microsoft.com/office/officeart/2005/8/layout/radial1"/>
    <dgm:cxn modelId="{ABDA802D-4F3B-4A07-8DA1-64D1A0CD03D8}" type="presOf" srcId="{8C048A92-D8B4-41C1-91F9-ACFB3C464C3A}" destId="{9AF9F708-6F31-43DA-84D1-093EBB93BA58}" srcOrd="1" destOrd="0" presId="urn:microsoft.com/office/officeart/2005/8/layout/radial1"/>
    <dgm:cxn modelId="{48A86D95-F0B0-4120-B58D-ADBBF77C7D5E}" srcId="{8DAB97E6-9510-4D27-8C98-2ED5268D0916}" destId="{398F808A-5472-4A88-BE70-B862E31207A3}" srcOrd="4" destOrd="0" parTransId="{8C048A92-D8B4-41C1-91F9-ACFB3C464C3A}" sibTransId="{9BEA16FA-F493-4B66-B0B4-7A8C6B11904F}"/>
    <dgm:cxn modelId="{C7A3464C-DB30-4A7B-93B1-B9067E3AD987}" type="presOf" srcId="{A80974F6-DEBB-4C53-8F71-516BA5216FE5}" destId="{9CA4A41A-293F-41DE-B98A-3599E4078CEA}" srcOrd="0" destOrd="0" presId="urn:microsoft.com/office/officeart/2005/8/layout/radial1"/>
    <dgm:cxn modelId="{22897CAF-E2B6-4AF0-A255-F85952BB8829}" type="presOf" srcId="{8C048A92-D8B4-41C1-91F9-ACFB3C464C3A}" destId="{295855B9-8F84-44F9-B87E-69995BE033BA}" srcOrd="0" destOrd="0" presId="urn:microsoft.com/office/officeart/2005/8/layout/radial1"/>
    <dgm:cxn modelId="{98628D1D-B787-4AF9-A06A-88710760C158}" srcId="{F226BE0C-6BC2-4090-85D0-4CD3D00D6DEB}" destId="{8DAB97E6-9510-4D27-8C98-2ED5268D0916}" srcOrd="0" destOrd="0" parTransId="{DEEFC9EC-9D6F-442E-8F92-00DF6E81971A}" sibTransId="{06EDCADB-82C8-4343-A286-87E489CC523D}"/>
    <dgm:cxn modelId="{2FCD4E16-0417-4704-99A8-643F69501A24}" type="presParOf" srcId="{009DACB5-030D-4027-ABD5-C2491DC0D9B5}" destId="{01C12819-910E-450D-8118-03A230D7165E}" srcOrd="0" destOrd="0" presId="urn:microsoft.com/office/officeart/2005/8/layout/radial1"/>
    <dgm:cxn modelId="{E3916ED0-2F14-4C98-B1DD-02401ADB352E}" type="presParOf" srcId="{009DACB5-030D-4027-ABD5-C2491DC0D9B5}" destId="{9CA4A41A-293F-41DE-B98A-3599E4078CEA}" srcOrd="1" destOrd="0" presId="urn:microsoft.com/office/officeart/2005/8/layout/radial1"/>
    <dgm:cxn modelId="{C59D403B-DE91-4314-B62C-40C80A0949EB}" type="presParOf" srcId="{9CA4A41A-293F-41DE-B98A-3599E4078CEA}" destId="{E745ACAC-505D-4285-9ABD-BE4C69E0228A}" srcOrd="0" destOrd="0" presId="urn:microsoft.com/office/officeart/2005/8/layout/radial1"/>
    <dgm:cxn modelId="{17C7B17F-0DDE-4E09-8B25-502A5DA93419}" type="presParOf" srcId="{009DACB5-030D-4027-ABD5-C2491DC0D9B5}" destId="{4A1ED971-64CD-4F50-8CCF-E0AAA3A3D0EB}" srcOrd="2" destOrd="0" presId="urn:microsoft.com/office/officeart/2005/8/layout/radial1"/>
    <dgm:cxn modelId="{38D48960-8849-481A-9660-81C238F9B868}" type="presParOf" srcId="{009DACB5-030D-4027-ABD5-C2491DC0D9B5}" destId="{215C8436-32D5-41D5-A19F-DF39BC70FB05}" srcOrd="3" destOrd="0" presId="urn:microsoft.com/office/officeart/2005/8/layout/radial1"/>
    <dgm:cxn modelId="{F0279F3D-F71A-4828-A2A6-BA8DCBC084E3}" type="presParOf" srcId="{215C8436-32D5-41D5-A19F-DF39BC70FB05}" destId="{37DE3187-DB4A-4AEF-8FD2-7A8778F300DA}" srcOrd="0" destOrd="0" presId="urn:microsoft.com/office/officeart/2005/8/layout/radial1"/>
    <dgm:cxn modelId="{2AF94DD5-D536-4148-9589-4AC6A2D59912}" type="presParOf" srcId="{009DACB5-030D-4027-ABD5-C2491DC0D9B5}" destId="{963C10B5-492C-43FB-B14F-67E556AB5C0A}" srcOrd="4" destOrd="0" presId="urn:microsoft.com/office/officeart/2005/8/layout/radial1"/>
    <dgm:cxn modelId="{018BDBB3-AC09-4C64-9AD7-1CE879EDCCDE}" type="presParOf" srcId="{009DACB5-030D-4027-ABD5-C2491DC0D9B5}" destId="{55DCB30F-0133-49F0-9224-D9205E6E19C8}" srcOrd="5" destOrd="0" presId="urn:microsoft.com/office/officeart/2005/8/layout/radial1"/>
    <dgm:cxn modelId="{9859D50D-B141-4EAE-B6DB-B73920016C1F}" type="presParOf" srcId="{55DCB30F-0133-49F0-9224-D9205E6E19C8}" destId="{927A44D5-825C-43FA-85B8-67C91C864D30}" srcOrd="0" destOrd="0" presId="urn:microsoft.com/office/officeart/2005/8/layout/radial1"/>
    <dgm:cxn modelId="{D6866FE3-1522-4B22-A554-E242EAE46273}" type="presParOf" srcId="{009DACB5-030D-4027-ABD5-C2491DC0D9B5}" destId="{774F5BBE-387D-491B-BD83-E82F878049D3}" srcOrd="6" destOrd="0" presId="urn:microsoft.com/office/officeart/2005/8/layout/radial1"/>
    <dgm:cxn modelId="{EEAA71EB-EF42-471F-9797-456B52FD3696}" type="presParOf" srcId="{009DACB5-030D-4027-ABD5-C2491DC0D9B5}" destId="{E70C46BC-A6A0-4A41-A238-22B4F17EF814}" srcOrd="7" destOrd="0" presId="urn:microsoft.com/office/officeart/2005/8/layout/radial1"/>
    <dgm:cxn modelId="{21D6E35A-D70D-4B2B-99B8-DDE86ED09730}" type="presParOf" srcId="{E70C46BC-A6A0-4A41-A238-22B4F17EF814}" destId="{8CC08FF1-E2F8-4A91-857A-E35630864F33}" srcOrd="0" destOrd="0" presId="urn:microsoft.com/office/officeart/2005/8/layout/radial1"/>
    <dgm:cxn modelId="{C5734B48-86FC-4148-A424-4FEC54D75896}" type="presParOf" srcId="{009DACB5-030D-4027-ABD5-C2491DC0D9B5}" destId="{146F816F-3D3C-44B6-87A3-D2277111FCEA}" srcOrd="8" destOrd="0" presId="urn:microsoft.com/office/officeart/2005/8/layout/radial1"/>
    <dgm:cxn modelId="{B87DD4C6-8859-47E6-BA64-A04986BC66BC}" type="presParOf" srcId="{009DACB5-030D-4027-ABD5-C2491DC0D9B5}" destId="{295855B9-8F84-44F9-B87E-69995BE033BA}" srcOrd="9" destOrd="0" presId="urn:microsoft.com/office/officeart/2005/8/layout/radial1"/>
    <dgm:cxn modelId="{7EA14704-14BF-4B1B-AD1D-5FBFD8AF2A5C}" type="presParOf" srcId="{295855B9-8F84-44F9-B87E-69995BE033BA}" destId="{9AF9F708-6F31-43DA-84D1-093EBB93BA58}" srcOrd="0" destOrd="0" presId="urn:microsoft.com/office/officeart/2005/8/layout/radial1"/>
    <dgm:cxn modelId="{6FC61522-3485-47C1-A24C-6A990986416D}" type="presParOf" srcId="{009DACB5-030D-4027-ABD5-C2491DC0D9B5}" destId="{091374C5-76AD-4706-A94A-D2B34846372F}" srcOrd="10"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9D1469B-82BE-4A3F-834C-55148E85BE9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D7A627CE-4ACE-4D84-B13E-CDC29FC618DC}" type="pres">
      <dgm:prSet presAssocID="{89D1469B-82BE-4A3F-834C-55148E85BE9A}" presName="linear" presStyleCnt="0">
        <dgm:presLayoutVars>
          <dgm:animLvl val="lvl"/>
          <dgm:resizeHandles val="exact"/>
        </dgm:presLayoutVars>
      </dgm:prSet>
      <dgm:spPr/>
      <dgm:t>
        <a:bodyPr/>
        <a:lstStyle/>
        <a:p>
          <a:endParaRPr lang="en-US"/>
        </a:p>
      </dgm:t>
    </dgm:pt>
  </dgm:ptLst>
  <dgm:cxnLst>
    <dgm:cxn modelId="{A25143A5-FCE3-4EC6-9B21-5EE8B3427E9A}" type="presOf" srcId="{89D1469B-82BE-4A3F-834C-55148E85BE9A}" destId="{D7A627CE-4ACE-4D84-B13E-CDC29FC618DC}" srcOrd="0" destOrd="0" presId="urn:microsoft.com/office/officeart/2005/8/layout/vList2"/>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226BE0C-6BC2-4090-85D0-4CD3D00D6DEB}"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en-US"/>
        </a:p>
      </dgm:t>
    </dgm:pt>
    <dgm:pt modelId="{2395FDBD-3466-49DA-B91E-6506193C15C2}">
      <dgm:prSet phldrT="[Text]" custT="1"/>
      <dgm:spPr>
        <a:solidFill>
          <a:schemeClr val="accent4">
            <a:lumMod val="75000"/>
          </a:schemeClr>
        </a:solidFill>
        <a:scene3d>
          <a:camera prst="perspectiveHeroicExtremeLeftFacing"/>
          <a:lightRig rig="threePt" dir="t"/>
        </a:scene3d>
        <a:sp3d>
          <a:bevelT/>
        </a:sp3d>
      </dgm:spPr>
      <dgm:t>
        <a:bodyPr/>
        <a:lstStyle/>
        <a:p>
          <a:r>
            <a:rPr kumimoji="0" lang="ar-LB" sz="28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مؤتمر مكسيكو سيتي 1975</a:t>
          </a:r>
          <a:endParaRPr lang="en-US" sz="2800" b="1" dirty="0"/>
        </a:p>
      </dgm:t>
    </dgm:pt>
    <dgm:pt modelId="{A80974F6-DEBB-4C53-8F71-516BA5216FE5}" type="parTrans" cxnId="{5045FCE1-DC9B-42B2-875B-B054DEBEFCCF}">
      <dgm:prSet/>
      <dgm:spPr/>
      <dgm:t>
        <a:bodyPr/>
        <a:lstStyle/>
        <a:p>
          <a:endParaRPr lang="en-US" dirty="0"/>
        </a:p>
      </dgm:t>
    </dgm:pt>
    <dgm:pt modelId="{0800E1D3-426E-451F-ADF3-66B030583E82}" type="sibTrans" cxnId="{5045FCE1-DC9B-42B2-875B-B054DEBEFCCF}">
      <dgm:prSet/>
      <dgm:spPr/>
      <dgm:t>
        <a:bodyPr/>
        <a:lstStyle/>
        <a:p>
          <a:endParaRPr lang="en-US"/>
        </a:p>
      </dgm:t>
    </dgm:pt>
    <dgm:pt modelId="{2E474420-5126-49E9-B6E0-D3DD51FAD7CF}">
      <dgm:prSet phldrT="[Text]" custT="1"/>
      <dgm:spPr>
        <a:solidFill>
          <a:schemeClr val="accent4">
            <a:lumMod val="60000"/>
            <a:lumOff val="40000"/>
          </a:schemeClr>
        </a:solidFill>
        <a:scene3d>
          <a:camera prst="perspectiveContrastingRightFacing"/>
          <a:lightRig rig="threePt" dir="t"/>
        </a:scene3d>
        <a:sp3d>
          <a:bevelT/>
        </a:sp3d>
      </dgm:spPr>
      <dgm:t>
        <a:bodyPr/>
        <a:lstStyle/>
        <a:p>
          <a:r>
            <a:rPr kumimoji="0" lang="ar-LB" sz="26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مؤتمر نيروبي – كينيا 1985</a:t>
          </a:r>
          <a:endParaRPr lang="en-US" sz="2600" b="1" dirty="0"/>
        </a:p>
      </dgm:t>
    </dgm:pt>
    <dgm:pt modelId="{D8C8DE89-D602-414C-A69A-A97A930378A7}" type="parTrans" cxnId="{8E997D65-BF79-4693-9698-1E9ECE2D6C72}">
      <dgm:prSet/>
      <dgm:spPr/>
      <dgm:t>
        <a:bodyPr/>
        <a:lstStyle/>
        <a:p>
          <a:endParaRPr lang="en-US" dirty="0"/>
        </a:p>
      </dgm:t>
    </dgm:pt>
    <dgm:pt modelId="{58D5FF11-248D-46DA-9AFD-B9EBC0E00479}" type="sibTrans" cxnId="{8E997D65-BF79-4693-9698-1E9ECE2D6C72}">
      <dgm:prSet/>
      <dgm:spPr/>
      <dgm:t>
        <a:bodyPr/>
        <a:lstStyle/>
        <a:p>
          <a:endParaRPr lang="en-US"/>
        </a:p>
      </dgm:t>
    </dgm:pt>
    <dgm:pt modelId="{1FAEF7AF-18B9-46AA-99CD-E11B43D32EBC}">
      <dgm:prSet phldrT="[Text]" custT="1"/>
      <dgm:spPr>
        <a:solidFill>
          <a:schemeClr val="tx2">
            <a:lumMod val="40000"/>
            <a:lumOff val="60000"/>
          </a:schemeClr>
        </a:solidFill>
        <a:scene3d>
          <a:camera prst="perspectiveContrastingRightFacing"/>
          <a:lightRig rig="threePt" dir="t"/>
        </a:scene3d>
        <a:sp3d>
          <a:bevelT/>
        </a:sp3d>
      </dgm:spPr>
      <dgm:t>
        <a:bodyPr/>
        <a:lstStyle/>
        <a:p>
          <a:r>
            <a:rPr kumimoji="0" lang="ar-LB" sz="28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مؤتمر بيجين – الصين 1995</a:t>
          </a:r>
          <a:endParaRPr lang="en-US" sz="2800" b="1" dirty="0"/>
        </a:p>
      </dgm:t>
    </dgm:pt>
    <dgm:pt modelId="{73BF946C-9727-4A0B-A088-57749ADAFB05}" type="parTrans" cxnId="{78F8A68A-D086-405D-A05B-E56ED80085BD}">
      <dgm:prSet/>
      <dgm:spPr/>
      <dgm:t>
        <a:bodyPr/>
        <a:lstStyle/>
        <a:p>
          <a:endParaRPr lang="en-US" dirty="0"/>
        </a:p>
      </dgm:t>
    </dgm:pt>
    <dgm:pt modelId="{DE816B4E-ACDE-4E98-9B82-030BB328DA8A}" type="sibTrans" cxnId="{78F8A68A-D086-405D-A05B-E56ED80085BD}">
      <dgm:prSet/>
      <dgm:spPr/>
      <dgm:t>
        <a:bodyPr/>
        <a:lstStyle/>
        <a:p>
          <a:endParaRPr lang="en-US"/>
        </a:p>
      </dgm:t>
    </dgm:pt>
    <dgm:pt modelId="{8DAB97E6-9510-4D27-8C98-2ED5268D0916}">
      <dgm:prSet phldrT="[Text]" custT="1"/>
      <dgm:spPr>
        <a:solidFill>
          <a:schemeClr val="tx2">
            <a:lumMod val="40000"/>
            <a:lumOff val="60000"/>
          </a:schemeClr>
        </a:solidFill>
        <a:ln w="76200">
          <a:solidFill>
            <a:schemeClr val="bg2">
              <a:lumMod val="10000"/>
            </a:schemeClr>
          </a:solidFill>
        </a:ln>
        <a:scene3d>
          <a:camera prst="orthographicFront"/>
          <a:lightRig rig="threePt" dir="t"/>
        </a:scene3d>
        <a:sp3d>
          <a:bevelT prst="angle"/>
        </a:sp3d>
      </dgm:spPr>
      <dgm:t>
        <a:bodyPr/>
        <a:lstStyle/>
        <a:p>
          <a:r>
            <a:rPr lang="ar-LB" sz="2500" b="1" dirty="0" smtClean="0">
              <a:solidFill>
                <a:schemeClr val="tx1"/>
              </a:solidFill>
            </a:rPr>
            <a:t>أبرز المؤتمرات </a:t>
          </a:r>
          <a:endParaRPr lang="en-US" sz="3200" dirty="0">
            <a:solidFill>
              <a:schemeClr val="tx1"/>
            </a:solidFill>
          </a:endParaRPr>
        </a:p>
      </dgm:t>
    </dgm:pt>
    <dgm:pt modelId="{06EDCADB-82C8-4343-A286-87E489CC523D}" type="sibTrans" cxnId="{98628D1D-B787-4AF9-A06A-88710760C158}">
      <dgm:prSet/>
      <dgm:spPr/>
      <dgm:t>
        <a:bodyPr/>
        <a:lstStyle/>
        <a:p>
          <a:endParaRPr lang="en-US"/>
        </a:p>
      </dgm:t>
    </dgm:pt>
    <dgm:pt modelId="{DEEFC9EC-9D6F-442E-8F92-00DF6E81971A}" type="parTrans" cxnId="{98628D1D-B787-4AF9-A06A-88710760C158}">
      <dgm:prSet/>
      <dgm:spPr/>
      <dgm:t>
        <a:bodyPr/>
        <a:lstStyle/>
        <a:p>
          <a:endParaRPr lang="en-US"/>
        </a:p>
      </dgm:t>
    </dgm:pt>
    <dgm:pt modelId="{4572BD19-0951-4264-9A8A-DD2284DE7121}">
      <dgm:prSet phldrT="[Text]" phldr="1" custRadScaleRad="95956" custRadScaleInc="4703"/>
      <dgm:spPr/>
      <dgm:t>
        <a:bodyPr/>
        <a:lstStyle/>
        <a:p>
          <a:endParaRPr lang="en-US" dirty="0"/>
        </a:p>
      </dgm:t>
    </dgm:pt>
    <dgm:pt modelId="{1CB8CFCD-BAF2-4A61-8210-CF04FD192BA7}" type="parTrans" cxnId="{2AD50238-4E4B-4413-840B-4CC19AAB6244}">
      <dgm:prSet/>
      <dgm:spPr/>
      <dgm:t>
        <a:bodyPr/>
        <a:lstStyle/>
        <a:p>
          <a:endParaRPr lang="en-US"/>
        </a:p>
      </dgm:t>
    </dgm:pt>
    <dgm:pt modelId="{39B57954-F68F-47B5-B149-E78F575E0B68}" type="sibTrans" cxnId="{2AD50238-4E4B-4413-840B-4CC19AAB6244}">
      <dgm:prSet/>
      <dgm:spPr/>
      <dgm:t>
        <a:bodyPr/>
        <a:lstStyle/>
        <a:p>
          <a:endParaRPr lang="en-US"/>
        </a:p>
      </dgm:t>
    </dgm:pt>
    <dgm:pt modelId="{FB36BC40-EEB5-4C19-A7AE-5041E330E978}">
      <dgm:prSet phldrT="[Text]" custT="1"/>
      <dgm:spPr>
        <a:solidFill>
          <a:schemeClr val="accent2">
            <a:lumMod val="60000"/>
            <a:lumOff val="40000"/>
          </a:schemeClr>
        </a:solidFill>
        <a:scene3d>
          <a:camera prst="perspectiveHeroicExtremeLeftFacing"/>
          <a:lightRig rig="threePt" dir="t"/>
        </a:scene3d>
        <a:sp3d>
          <a:bevelT/>
        </a:sp3d>
      </dgm:spPr>
      <dgm:t>
        <a:bodyPr/>
        <a:lstStyle/>
        <a:p>
          <a:r>
            <a:rPr lang="ar-LB" sz="2800" b="1" dirty="0" smtClean="0">
              <a:solidFill>
                <a:schemeClr val="tx1"/>
              </a:solidFill>
            </a:rPr>
            <a:t>مؤتمر كوبنهاجن 1980</a:t>
          </a:r>
          <a:endParaRPr lang="en-US" sz="2800" b="1" dirty="0">
            <a:solidFill>
              <a:schemeClr val="tx1"/>
            </a:solidFill>
          </a:endParaRPr>
        </a:p>
      </dgm:t>
    </dgm:pt>
    <dgm:pt modelId="{BA0B6B05-F699-476E-8EFB-33ECE8CA2C46}" type="sibTrans" cxnId="{29C26038-2D88-40BA-B160-46C535F096C5}">
      <dgm:prSet/>
      <dgm:spPr/>
      <dgm:t>
        <a:bodyPr/>
        <a:lstStyle/>
        <a:p>
          <a:endParaRPr lang="en-US"/>
        </a:p>
      </dgm:t>
    </dgm:pt>
    <dgm:pt modelId="{24C15B9A-414C-4C23-AD4E-B26F064E139F}" type="parTrans" cxnId="{29C26038-2D88-40BA-B160-46C535F096C5}">
      <dgm:prSet/>
      <dgm:spPr/>
      <dgm:t>
        <a:bodyPr/>
        <a:lstStyle/>
        <a:p>
          <a:endParaRPr lang="en-US" dirty="0"/>
        </a:p>
      </dgm:t>
    </dgm:pt>
    <dgm:pt modelId="{009DACB5-030D-4027-ABD5-C2491DC0D9B5}" type="pres">
      <dgm:prSet presAssocID="{F226BE0C-6BC2-4090-85D0-4CD3D00D6DEB}" presName="cycle" presStyleCnt="0">
        <dgm:presLayoutVars>
          <dgm:chMax val="1"/>
          <dgm:dir/>
          <dgm:animLvl val="ctr"/>
          <dgm:resizeHandles val="exact"/>
        </dgm:presLayoutVars>
      </dgm:prSet>
      <dgm:spPr/>
      <dgm:t>
        <a:bodyPr/>
        <a:lstStyle/>
        <a:p>
          <a:endParaRPr lang="en-US"/>
        </a:p>
      </dgm:t>
    </dgm:pt>
    <dgm:pt modelId="{01C12819-910E-450D-8118-03A230D7165E}" type="pres">
      <dgm:prSet presAssocID="{8DAB97E6-9510-4D27-8C98-2ED5268D0916}" presName="centerShape" presStyleLbl="node0" presStyleIdx="0" presStyleCnt="1" custLinFactNeighborX="-14722" custLinFactNeighborY="-1800"/>
      <dgm:spPr/>
      <dgm:t>
        <a:bodyPr/>
        <a:lstStyle/>
        <a:p>
          <a:endParaRPr lang="en-US"/>
        </a:p>
      </dgm:t>
    </dgm:pt>
    <dgm:pt modelId="{9CA4A41A-293F-41DE-B98A-3599E4078CEA}" type="pres">
      <dgm:prSet presAssocID="{A80974F6-DEBB-4C53-8F71-516BA5216FE5}" presName="Name9" presStyleLbl="parChTrans1D2" presStyleIdx="0" presStyleCnt="4"/>
      <dgm:spPr/>
      <dgm:t>
        <a:bodyPr/>
        <a:lstStyle/>
        <a:p>
          <a:endParaRPr lang="en-US"/>
        </a:p>
      </dgm:t>
    </dgm:pt>
    <dgm:pt modelId="{E745ACAC-505D-4285-9ABD-BE4C69E0228A}" type="pres">
      <dgm:prSet presAssocID="{A80974F6-DEBB-4C53-8F71-516BA5216FE5}" presName="connTx" presStyleLbl="parChTrans1D2" presStyleIdx="0" presStyleCnt="4"/>
      <dgm:spPr/>
      <dgm:t>
        <a:bodyPr/>
        <a:lstStyle/>
        <a:p>
          <a:endParaRPr lang="en-US"/>
        </a:p>
      </dgm:t>
    </dgm:pt>
    <dgm:pt modelId="{4A1ED971-64CD-4F50-8CCF-E0AAA3A3D0EB}" type="pres">
      <dgm:prSet presAssocID="{2395FDBD-3466-49DA-B91E-6506193C15C2}" presName="node" presStyleLbl="node1" presStyleIdx="0" presStyleCnt="4" custScaleX="181824" custScaleY="112376" custRadScaleRad="103508" custRadScaleInc="-23282">
        <dgm:presLayoutVars>
          <dgm:bulletEnabled val="1"/>
        </dgm:presLayoutVars>
      </dgm:prSet>
      <dgm:spPr/>
      <dgm:t>
        <a:bodyPr/>
        <a:lstStyle/>
        <a:p>
          <a:endParaRPr lang="en-US"/>
        </a:p>
      </dgm:t>
    </dgm:pt>
    <dgm:pt modelId="{215C8436-32D5-41D5-A19F-DF39BC70FB05}" type="pres">
      <dgm:prSet presAssocID="{24C15B9A-414C-4C23-AD4E-B26F064E139F}" presName="Name9" presStyleLbl="parChTrans1D2" presStyleIdx="1" presStyleCnt="4"/>
      <dgm:spPr/>
      <dgm:t>
        <a:bodyPr/>
        <a:lstStyle/>
        <a:p>
          <a:endParaRPr lang="en-US"/>
        </a:p>
      </dgm:t>
    </dgm:pt>
    <dgm:pt modelId="{37DE3187-DB4A-4AEF-8FD2-7A8778F300DA}" type="pres">
      <dgm:prSet presAssocID="{24C15B9A-414C-4C23-AD4E-B26F064E139F}" presName="connTx" presStyleLbl="parChTrans1D2" presStyleIdx="1" presStyleCnt="4"/>
      <dgm:spPr/>
      <dgm:t>
        <a:bodyPr/>
        <a:lstStyle/>
        <a:p>
          <a:endParaRPr lang="en-US"/>
        </a:p>
      </dgm:t>
    </dgm:pt>
    <dgm:pt modelId="{963C10B5-492C-43FB-B14F-67E556AB5C0A}" type="pres">
      <dgm:prSet presAssocID="{FB36BC40-EEB5-4C19-A7AE-5041E330E978}" presName="node" presStyleLbl="node1" presStyleIdx="1" presStyleCnt="4" custScaleX="120721" custScaleY="148644" custRadScaleRad="119630" custRadScaleInc="833">
        <dgm:presLayoutVars>
          <dgm:bulletEnabled val="1"/>
        </dgm:presLayoutVars>
      </dgm:prSet>
      <dgm:spPr/>
      <dgm:t>
        <a:bodyPr/>
        <a:lstStyle/>
        <a:p>
          <a:endParaRPr lang="en-US"/>
        </a:p>
      </dgm:t>
    </dgm:pt>
    <dgm:pt modelId="{55DCB30F-0133-49F0-9224-D9205E6E19C8}" type="pres">
      <dgm:prSet presAssocID="{D8C8DE89-D602-414C-A69A-A97A930378A7}" presName="Name9" presStyleLbl="parChTrans1D2" presStyleIdx="2" presStyleCnt="4"/>
      <dgm:spPr/>
      <dgm:t>
        <a:bodyPr/>
        <a:lstStyle/>
        <a:p>
          <a:endParaRPr lang="en-US"/>
        </a:p>
      </dgm:t>
    </dgm:pt>
    <dgm:pt modelId="{927A44D5-825C-43FA-85B8-67C91C864D30}" type="pres">
      <dgm:prSet presAssocID="{D8C8DE89-D602-414C-A69A-A97A930378A7}" presName="connTx" presStyleLbl="parChTrans1D2" presStyleIdx="2" presStyleCnt="4"/>
      <dgm:spPr/>
      <dgm:t>
        <a:bodyPr/>
        <a:lstStyle/>
        <a:p>
          <a:endParaRPr lang="en-US"/>
        </a:p>
      </dgm:t>
    </dgm:pt>
    <dgm:pt modelId="{774F5BBE-387D-491B-BD83-E82F878049D3}" type="pres">
      <dgm:prSet presAssocID="{2E474420-5126-49E9-B6E0-D3DD51FAD7CF}" presName="node" presStyleLbl="node1" presStyleIdx="2" presStyleCnt="4" custScaleX="225111" custRadScaleRad="108239" custRadScaleInc="59133">
        <dgm:presLayoutVars>
          <dgm:bulletEnabled val="1"/>
        </dgm:presLayoutVars>
      </dgm:prSet>
      <dgm:spPr/>
      <dgm:t>
        <a:bodyPr/>
        <a:lstStyle/>
        <a:p>
          <a:endParaRPr lang="en-US"/>
        </a:p>
      </dgm:t>
    </dgm:pt>
    <dgm:pt modelId="{E70C46BC-A6A0-4A41-A238-22B4F17EF814}" type="pres">
      <dgm:prSet presAssocID="{73BF946C-9727-4A0B-A088-57749ADAFB05}" presName="Name9" presStyleLbl="parChTrans1D2" presStyleIdx="3" presStyleCnt="4"/>
      <dgm:spPr/>
      <dgm:t>
        <a:bodyPr/>
        <a:lstStyle/>
        <a:p>
          <a:endParaRPr lang="en-US"/>
        </a:p>
      </dgm:t>
    </dgm:pt>
    <dgm:pt modelId="{8CC08FF1-E2F8-4A91-857A-E35630864F33}" type="pres">
      <dgm:prSet presAssocID="{73BF946C-9727-4A0B-A088-57749ADAFB05}" presName="connTx" presStyleLbl="parChTrans1D2" presStyleIdx="3" presStyleCnt="4"/>
      <dgm:spPr/>
      <dgm:t>
        <a:bodyPr/>
        <a:lstStyle/>
        <a:p>
          <a:endParaRPr lang="en-US"/>
        </a:p>
      </dgm:t>
    </dgm:pt>
    <dgm:pt modelId="{146F816F-3D3C-44B6-87A3-D2277111FCEA}" type="pres">
      <dgm:prSet presAssocID="{1FAEF7AF-18B9-46AA-99CD-E11B43D32EBC}" presName="node" presStyleLbl="node1" presStyleIdx="3" presStyleCnt="4" custScaleX="116597" custScaleY="138737" custRadScaleRad="143097" custRadScaleInc="13150">
        <dgm:presLayoutVars>
          <dgm:bulletEnabled val="1"/>
        </dgm:presLayoutVars>
      </dgm:prSet>
      <dgm:spPr/>
      <dgm:t>
        <a:bodyPr/>
        <a:lstStyle/>
        <a:p>
          <a:endParaRPr lang="en-US"/>
        </a:p>
      </dgm:t>
    </dgm:pt>
  </dgm:ptLst>
  <dgm:cxnLst>
    <dgm:cxn modelId="{63A80B65-DC1B-4FDB-B8CA-C023A91BF13D}" type="presOf" srcId="{FB36BC40-EEB5-4C19-A7AE-5041E330E978}" destId="{963C10B5-492C-43FB-B14F-67E556AB5C0A}" srcOrd="0" destOrd="0" presId="urn:microsoft.com/office/officeart/2005/8/layout/radial1"/>
    <dgm:cxn modelId="{5045FCE1-DC9B-42B2-875B-B054DEBEFCCF}" srcId="{8DAB97E6-9510-4D27-8C98-2ED5268D0916}" destId="{2395FDBD-3466-49DA-B91E-6506193C15C2}" srcOrd="0" destOrd="0" parTransId="{A80974F6-DEBB-4C53-8F71-516BA5216FE5}" sibTransId="{0800E1D3-426E-451F-ADF3-66B030583E82}"/>
    <dgm:cxn modelId="{ACD44294-0466-49AF-BA8E-6A1174041DB5}" type="presOf" srcId="{D8C8DE89-D602-414C-A69A-A97A930378A7}" destId="{927A44D5-825C-43FA-85B8-67C91C864D30}" srcOrd="1" destOrd="0" presId="urn:microsoft.com/office/officeart/2005/8/layout/radial1"/>
    <dgm:cxn modelId="{2AD50238-4E4B-4413-840B-4CC19AAB6244}" srcId="{F226BE0C-6BC2-4090-85D0-4CD3D00D6DEB}" destId="{4572BD19-0951-4264-9A8A-DD2284DE7121}" srcOrd="1" destOrd="0" parTransId="{1CB8CFCD-BAF2-4A61-8210-CF04FD192BA7}" sibTransId="{39B57954-F68F-47B5-B149-E78F575E0B68}"/>
    <dgm:cxn modelId="{78F8A68A-D086-405D-A05B-E56ED80085BD}" srcId="{8DAB97E6-9510-4D27-8C98-2ED5268D0916}" destId="{1FAEF7AF-18B9-46AA-99CD-E11B43D32EBC}" srcOrd="3" destOrd="0" parTransId="{73BF946C-9727-4A0B-A088-57749ADAFB05}" sibTransId="{DE816B4E-ACDE-4E98-9B82-030BB328DA8A}"/>
    <dgm:cxn modelId="{AEFF5627-01DD-4363-B2C0-DFE7F168B32E}" type="presOf" srcId="{1FAEF7AF-18B9-46AA-99CD-E11B43D32EBC}" destId="{146F816F-3D3C-44B6-87A3-D2277111FCEA}" srcOrd="0" destOrd="0" presId="urn:microsoft.com/office/officeart/2005/8/layout/radial1"/>
    <dgm:cxn modelId="{29C26038-2D88-40BA-B160-46C535F096C5}" srcId="{8DAB97E6-9510-4D27-8C98-2ED5268D0916}" destId="{FB36BC40-EEB5-4C19-A7AE-5041E330E978}" srcOrd="1" destOrd="0" parTransId="{24C15B9A-414C-4C23-AD4E-B26F064E139F}" sibTransId="{BA0B6B05-F699-476E-8EFB-33ECE8CA2C46}"/>
    <dgm:cxn modelId="{F841F8A7-0760-483F-9B75-4569177593D3}" type="presOf" srcId="{73BF946C-9727-4A0B-A088-57749ADAFB05}" destId="{8CC08FF1-E2F8-4A91-857A-E35630864F33}" srcOrd="1" destOrd="0" presId="urn:microsoft.com/office/officeart/2005/8/layout/radial1"/>
    <dgm:cxn modelId="{770B6D14-3732-4F4E-BF36-C1AA22CEA245}" type="presOf" srcId="{D8C8DE89-D602-414C-A69A-A97A930378A7}" destId="{55DCB30F-0133-49F0-9224-D9205E6E19C8}" srcOrd="0" destOrd="0" presId="urn:microsoft.com/office/officeart/2005/8/layout/radial1"/>
    <dgm:cxn modelId="{B1C05E4A-82D7-4FCD-A1AF-4FD310AE4C87}" type="presOf" srcId="{2E474420-5126-49E9-B6E0-D3DD51FAD7CF}" destId="{774F5BBE-387D-491B-BD83-E82F878049D3}" srcOrd="0" destOrd="0" presId="urn:microsoft.com/office/officeart/2005/8/layout/radial1"/>
    <dgm:cxn modelId="{6C796983-E398-4285-A4A3-8C3D7B2713AE}" type="presOf" srcId="{A80974F6-DEBB-4C53-8F71-516BA5216FE5}" destId="{E745ACAC-505D-4285-9ABD-BE4C69E0228A}" srcOrd="1" destOrd="0" presId="urn:microsoft.com/office/officeart/2005/8/layout/radial1"/>
    <dgm:cxn modelId="{8E997D65-BF79-4693-9698-1E9ECE2D6C72}" srcId="{8DAB97E6-9510-4D27-8C98-2ED5268D0916}" destId="{2E474420-5126-49E9-B6E0-D3DD51FAD7CF}" srcOrd="2" destOrd="0" parTransId="{D8C8DE89-D602-414C-A69A-A97A930378A7}" sibTransId="{58D5FF11-248D-46DA-9AFD-B9EBC0E00479}"/>
    <dgm:cxn modelId="{8BE26B8A-B58D-4E71-BAA0-6D052207F01D}" type="presOf" srcId="{24C15B9A-414C-4C23-AD4E-B26F064E139F}" destId="{215C8436-32D5-41D5-A19F-DF39BC70FB05}" srcOrd="0" destOrd="0" presId="urn:microsoft.com/office/officeart/2005/8/layout/radial1"/>
    <dgm:cxn modelId="{84110194-1CA3-441D-A111-EF65B36BFD2F}" type="presOf" srcId="{A80974F6-DEBB-4C53-8F71-516BA5216FE5}" destId="{9CA4A41A-293F-41DE-B98A-3599E4078CEA}" srcOrd="0" destOrd="0" presId="urn:microsoft.com/office/officeart/2005/8/layout/radial1"/>
    <dgm:cxn modelId="{E603DD35-5836-4B25-A87F-4864EE0172B5}" type="presOf" srcId="{24C15B9A-414C-4C23-AD4E-B26F064E139F}" destId="{37DE3187-DB4A-4AEF-8FD2-7A8778F300DA}" srcOrd="1" destOrd="0" presId="urn:microsoft.com/office/officeart/2005/8/layout/radial1"/>
    <dgm:cxn modelId="{5DF74686-B920-4BA9-87DC-82680EC55207}" type="presOf" srcId="{2395FDBD-3466-49DA-B91E-6506193C15C2}" destId="{4A1ED971-64CD-4F50-8CCF-E0AAA3A3D0EB}" srcOrd="0" destOrd="0" presId="urn:microsoft.com/office/officeart/2005/8/layout/radial1"/>
    <dgm:cxn modelId="{D63E7C94-123B-4A5A-9F2E-F0EFC91D4D6F}" type="presOf" srcId="{73BF946C-9727-4A0B-A088-57749ADAFB05}" destId="{E70C46BC-A6A0-4A41-A238-22B4F17EF814}" srcOrd="0" destOrd="0" presId="urn:microsoft.com/office/officeart/2005/8/layout/radial1"/>
    <dgm:cxn modelId="{788515FC-7F1B-4A3B-9A30-40E0DF8E258D}" type="presOf" srcId="{F226BE0C-6BC2-4090-85D0-4CD3D00D6DEB}" destId="{009DACB5-030D-4027-ABD5-C2491DC0D9B5}" srcOrd="0" destOrd="0" presId="urn:microsoft.com/office/officeart/2005/8/layout/radial1"/>
    <dgm:cxn modelId="{114E7435-A1CA-4A20-BDCA-9238905F7CDA}" type="presOf" srcId="{8DAB97E6-9510-4D27-8C98-2ED5268D0916}" destId="{01C12819-910E-450D-8118-03A230D7165E}" srcOrd="0" destOrd="0" presId="urn:microsoft.com/office/officeart/2005/8/layout/radial1"/>
    <dgm:cxn modelId="{98628D1D-B787-4AF9-A06A-88710760C158}" srcId="{F226BE0C-6BC2-4090-85D0-4CD3D00D6DEB}" destId="{8DAB97E6-9510-4D27-8C98-2ED5268D0916}" srcOrd="0" destOrd="0" parTransId="{DEEFC9EC-9D6F-442E-8F92-00DF6E81971A}" sibTransId="{06EDCADB-82C8-4343-A286-87E489CC523D}"/>
    <dgm:cxn modelId="{FC5D668B-ED05-4EE3-891E-D7BA96F4D28D}" type="presParOf" srcId="{009DACB5-030D-4027-ABD5-C2491DC0D9B5}" destId="{01C12819-910E-450D-8118-03A230D7165E}" srcOrd="0" destOrd="0" presId="urn:microsoft.com/office/officeart/2005/8/layout/radial1"/>
    <dgm:cxn modelId="{BC244864-3034-4C91-8ECA-0E103A03A1F4}" type="presParOf" srcId="{009DACB5-030D-4027-ABD5-C2491DC0D9B5}" destId="{9CA4A41A-293F-41DE-B98A-3599E4078CEA}" srcOrd="1" destOrd="0" presId="urn:microsoft.com/office/officeart/2005/8/layout/radial1"/>
    <dgm:cxn modelId="{CA8B5792-C81C-4263-BC14-917BEEA1D3AF}" type="presParOf" srcId="{9CA4A41A-293F-41DE-B98A-3599E4078CEA}" destId="{E745ACAC-505D-4285-9ABD-BE4C69E0228A}" srcOrd="0" destOrd="0" presId="urn:microsoft.com/office/officeart/2005/8/layout/radial1"/>
    <dgm:cxn modelId="{ED519404-96D6-4BF7-904B-F9DAB2A5262B}" type="presParOf" srcId="{009DACB5-030D-4027-ABD5-C2491DC0D9B5}" destId="{4A1ED971-64CD-4F50-8CCF-E0AAA3A3D0EB}" srcOrd="2" destOrd="0" presId="urn:microsoft.com/office/officeart/2005/8/layout/radial1"/>
    <dgm:cxn modelId="{B7AF5949-A92B-49E7-B27C-04D60E0F2FB6}" type="presParOf" srcId="{009DACB5-030D-4027-ABD5-C2491DC0D9B5}" destId="{215C8436-32D5-41D5-A19F-DF39BC70FB05}" srcOrd="3" destOrd="0" presId="urn:microsoft.com/office/officeart/2005/8/layout/radial1"/>
    <dgm:cxn modelId="{23B5F2E8-E92C-4387-BFE7-E6D861591B7D}" type="presParOf" srcId="{215C8436-32D5-41D5-A19F-DF39BC70FB05}" destId="{37DE3187-DB4A-4AEF-8FD2-7A8778F300DA}" srcOrd="0" destOrd="0" presId="urn:microsoft.com/office/officeart/2005/8/layout/radial1"/>
    <dgm:cxn modelId="{D14508C2-EC8D-40BD-846F-B6665B06BDAD}" type="presParOf" srcId="{009DACB5-030D-4027-ABD5-C2491DC0D9B5}" destId="{963C10B5-492C-43FB-B14F-67E556AB5C0A}" srcOrd="4" destOrd="0" presId="urn:microsoft.com/office/officeart/2005/8/layout/radial1"/>
    <dgm:cxn modelId="{94E2B0E0-E708-416B-8D6C-0490887A53F7}" type="presParOf" srcId="{009DACB5-030D-4027-ABD5-C2491DC0D9B5}" destId="{55DCB30F-0133-49F0-9224-D9205E6E19C8}" srcOrd="5" destOrd="0" presId="urn:microsoft.com/office/officeart/2005/8/layout/radial1"/>
    <dgm:cxn modelId="{DC210AB9-C630-454F-8CF9-9D44ADE6BA53}" type="presParOf" srcId="{55DCB30F-0133-49F0-9224-D9205E6E19C8}" destId="{927A44D5-825C-43FA-85B8-67C91C864D30}" srcOrd="0" destOrd="0" presId="urn:microsoft.com/office/officeart/2005/8/layout/radial1"/>
    <dgm:cxn modelId="{AB2268F0-B64D-490B-8E02-200831885CA6}" type="presParOf" srcId="{009DACB5-030D-4027-ABD5-C2491DC0D9B5}" destId="{774F5BBE-387D-491B-BD83-E82F878049D3}" srcOrd="6" destOrd="0" presId="urn:microsoft.com/office/officeart/2005/8/layout/radial1"/>
    <dgm:cxn modelId="{09671CD8-3BF1-45E2-AA2F-29AD0A9B42B0}" type="presParOf" srcId="{009DACB5-030D-4027-ABD5-C2491DC0D9B5}" destId="{E70C46BC-A6A0-4A41-A238-22B4F17EF814}" srcOrd="7" destOrd="0" presId="urn:microsoft.com/office/officeart/2005/8/layout/radial1"/>
    <dgm:cxn modelId="{12235D35-4E0F-49A8-91C3-D312D6680142}" type="presParOf" srcId="{E70C46BC-A6A0-4A41-A238-22B4F17EF814}" destId="{8CC08FF1-E2F8-4A91-857A-E35630864F33}" srcOrd="0" destOrd="0" presId="urn:microsoft.com/office/officeart/2005/8/layout/radial1"/>
    <dgm:cxn modelId="{C169EB2D-D821-416E-B625-717299EC706F}" type="presParOf" srcId="{009DACB5-030D-4027-ABD5-C2491DC0D9B5}" destId="{146F816F-3D3C-44B6-87A3-D2277111FCEA}" srcOrd="8"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5CC9CD-5D0D-4062-8B90-DEDFCCB002F6}">
      <dsp:nvSpPr>
        <dsp:cNvPr id="0" name=""/>
        <dsp:cNvSpPr/>
      </dsp:nvSpPr>
      <dsp:spPr>
        <a:xfrm>
          <a:off x="0" y="0"/>
          <a:ext cx="8229600" cy="1323114"/>
        </a:xfrm>
        <a:prstGeom prst="roundRect">
          <a:avLst/>
        </a:prstGeom>
        <a:solidFill>
          <a:schemeClr val="accent6">
            <a:lumMod val="20000"/>
            <a:lumOff val="8000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r" defTabSz="1600200" rtl="1">
            <a:lnSpc>
              <a:spcPct val="90000"/>
            </a:lnSpc>
            <a:spcBef>
              <a:spcPct val="0"/>
            </a:spcBef>
            <a:spcAft>
              <a:spcPct val="35000"/>
            </a:spcAft>
          </a:pPr>
          <a:r>
            <a:rPr lang="ar-LB" sz="3600" b="1" u="sng" kern="1200" dirty="0" smtClean="0">
              <a:solidFill>
                <a:schemeClr val="tx1"/>
              </a:solidFill>
            </a:rPr>
            <a:t>1-</a:t>
          </a:r>
          <a:r>
            <a:rPr lang="ar-AE" sz="3600" b="1" u="sng" kern="1200" dirty="0" smtClean="0">
              <a:solidFill>
                <a:schemeClr val="tx1"/>
              </a:solidFill>
            </a:rPr>
            <a:t>رؤية الأمم المتحدة لقضايا حقوق المرأة </a:t>
          </a:r>
          <a:endParaRPr lang="en-US" sz="3600" b="1" u="sng" kern="1200" dirty="0">
            <a:solidFill>
              <a:schemeClr val="tx1"/>
            </a:solidFill>
          </a:endParaRPr>
        </a:p>
      </dsp:txBody>
      <dsp:txXfrm>
        <a:off x="64589" y="64589"/>
        <a:ext cx="8100422" cy="1193936"/>
      </dsp:txXfrm>
    </dsp:sp>
    <dsp:sp modelId="{81BCDA49-9557-4DAF-9D97-F372CCEB7831}">
      <dsp:nvSpPr>
        <dsp:cNvPr id="0" name=""/>
        <dsp:cNvSpPr/>
      </dsp:nvSpPr>
      <dsp:spPr>
        <a:xfrm>
          <a:off x="0" y="1337114"/>
          <a:ext cx="8229600" cy="1323114"/>
        </a:xfrm>
        <a:prstGeom prst="roundRect">
          <a:avLst/>
        </a:prstGeom>
        <a:solidFill>
          <a:schemeClr val="accent6">
            <a:lumMod val="40000"/>
            <a:lumOff val="6000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r" defTabSz="1600200" rtl="1">
            <a:lnSpc>
              <a:spcPct val="90000"/>
            </a:lnSpc>
            <a:spcBef>
              <a:spcPct val="0"/>
            </a:spcBef>
            <a:spcAft>
              <a:spcPct val="35000"/>
            </a:spcAft>
          </a:pPr>
          <a:r>
            <a:rPr lang="ar-LB" sz="3600" b="1" u="sng" kern="1200" dirty="0" smtClean="0">
              <a:solidFill>
                <a:schemeClr val="tx1"/>
              </a:solidFill>
            </a:rPr>
            <a:t>2-</a:t>
          </a:r>
          <a:r>
            <a:rPr lang="ar-AE" sz="3600" b="1" u="sng" kern="1200" dirty="0" smtClean="0">
              <a:solidFill>
                <a:schemeClr val="tx1"/>
              </a:solidFill>
            </a:rPr>
            <a:t>علاقة اتفاقية السيداو بقانون " حماية العنف الأسري</a:t>
          </a:r>
          <a:endParaRPr lang="en-US" sz="3600" b="1" u="sng" kern="1200" dirty="0">
            <a:solidFill>
              <a:schemeClr val="tx1"/>
            </a:solidFill>
          </a:endParaRPr>
        </a:p>
      </dsp:txBody>
      <dsp:txXfrm>
        <a:off x="64589" y="1401703"/>
        <a:ext cx="8100422" cy="1193936"/>
      </dsp:txXfrm>
    </dsp:sp>
    <dsp:sp modelId="{591861A1-AC12-4BD6-BBCA-41E2385A6A4C}">
      <dsp:nvSpPr>
        <dsp:cNvPr id="0" name=""/>
        <dsp:cNvSpPr/>
      </dsp:nvSpPr>
      <dsp:spPr>
        <a:xfrm>
          <a:off x="0" y="3965917"/>
          <a:ext cx="8229600" cy="1323114"/>
        </a:xfrm>
        <a:prstGeom prst="roundRect">
          <a:avLst/>
        </a:prstGeom>
        <a:gradFill flip="none" rotWithShape="0">
          <a:gsLst>
            <a:gs pos="0">
              <a:schemeClr val="accent5">
                <a:lumMod val="60000"/>
                <a:lumOff val="40000"/>
                <a:shade val="30000"/>
                <a:satMod val="115000"/>
              </a:schemeClr>
            </a:gs>
            <a:gs pos="50000">
              <a:schemeClr val="accent5">
                <a:lumMod val="60000"/>
                <a:lumOff val="40000"/>
                <a:shade val="67500"/>
                <a:satMod val="115000"/>
              </a:schemeClr>
            </a:gs>
            <a:gs pos="100000">
              <a:schemeClr val="accent5">
                <a:lumMod val="60000"/>
                <a:lumOff val="40000"/>
                <a:shade val="100000"/>
                <a:satMod val="115000"/>
              </a:schemeClr>
            </a:gs>
          </a:gsLst>
          <a:lin ang="0" scaled="1"/>
          <a:tileRect/>
        </a:gradFill>
        <a:ln w="25400" cap="flat" cmpd="sng" algn="ctr">
          <a:solidFill>
            <a:schemeClr val="lt1">
              <a:hueOff val="0"/>
              <a:satOff val="0"/>
              <a:lumOff val="0"/>
              <a:alphaOff val="0"/>
            </a:schemeClr>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r" defTabSz="1600200" rtl="1">
            <a:lnSpc>
              <a:spcPct val="90000"/>
            </a:lnSpc>
            <a:spcBef>
              <a:spcPct val="0"/>
            </a:spcBef>
            <a:spcAft>
              <a:spcPct val="35000"/>
            </a:spcAft>
          </a:pPr>
          <a:r>
            <a:rPr lang="en-US" sz="3600" b="1" u="sng" kern="1200" dirty="0" smtClean="0">
              <a:solidFill>
                <a:schemeClr val="tx1"/>
              </a:solidFill>
            </a:rPr>
            <a:t>4</a:t>
          </a:r>
          <a:r>
            <a:rPr lang="ar-LB" sz="3600" b="1" u="sng" kern="1200" dirty="0" smtClean="0">
              <a:solidFill>
                <a:schemeClr val="tx1"/>
              </a:solidFill>
            </a:rPr>
            <a:t>-الخاتمة</a:t>
          </a:r>
          <a:endParaRPr lang="en-US" sz="3600" b="1" u="sng" kern="1200" dirty="0">
            <a:solidFill>
              <a:schemeClr val="tx1"/>
            </a:solidFill>
          </a:endParaRPr>
        </a:p>
      </dsp:txBody>
      <dsp:txXfrm>
        <a:off x="64589" y="4030506"/>
        <a:ext cx="8100422" cy="1193936"/>
      </dsp:txXfrm>
    </dsp:sp>
    <dsp:sp modelId="{676D7360-0DDF-48F6-AA3B-309996B8F7D6}">
      <dsp:nvSpPr>
        <dsp:cNvPr id="0" name=""/>
        <dsp:cNvSpPr/>
      </dsp:nvSpPr>
      <dsp:spPr>
        <a:xfrm>
          <a:off x="0" y="2590831"/>
          <a:ext cx="8229600" cy="1323114"/>
        </a:xfrm>
        <a:prstGeom prst="roundRect">
          <a:avLst/>
        </a:prstGeom>
        <a:solidFill>
          <a:schemeClr val="accent6">
            <a:lumMod val="60000"/>
            <a:lumOff val="4000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r" defTabSz="1600200" rtl="1">
            <a:lnSpc>
              <a:spcPct val="90000"/>
            </a:lnSpc>
            <a:spcBef>
              <a:spcPct val="0"/>
            </a:spcBef>
            <a:spcAft>
              <a:spcPct val="35000"/>
            </a:spcAft>
          </a:pPr>
          <a:r>
            <a:rPr lang="en-US" sz="3600" b="1" u="sng" kern="1200" dirty="0" smtClean="0">
              <a:solidFill>
                <a:schemeClr val="tx1"/>
              </a:solidFill>
            </a:rPr>
            <a:t>-3</a:t>
          </a:r>
          <a:r>
            <a:rPr lang="ar-AE" sz="3600" b="1" u="sng" kern="1200" dirty="0" smtClean="0">
              <a:solidFill>
                <a:schemeClr val="tx1"/>
              </a:solidFill>
            </a:rPr>
            <a:t>الملاحظات على مواد القانون </a:t>
          </a:r>
          <a:endParaRPr lang="en-US" sz="3600" b="1" u="sng" kern="1200" dirty="0">
            <a:solidFill>
              <a:schemeClr val="tx1"/>
            </a:solidFill>
          </a:endParaRPr>
        </a:p>
      </dsp:txBody>
      <dsp:txXfrm>
        <a:off x="64589" y="2655420"/>
        <a:ext cx="8100422" cy="119393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9E3DEF-8D2E-4ED0-BDBB-33A78DAC7A61}">
      <dsp:nvSpPr>
        <dsp:cNvPr id="0" name=""/>
        <dsp:cNvSpPr/>
      </dsp:nvSpPr>
      <dsp:spPr>
        <a:xfrm>
          <a:off x="1599" y="0"/>
          <a:ext cx="2489150" cy="4419600"/>
        </a:xfrm>
        <a:prstGeom prst="roundRect">
          <a:avLst>
            <a:gd name="adj" fmla="val 10000"/>
          </a:avLst>
        </a:prstGeom>
        <a:blipFill rotWithShape="0">
          <a:blip xmlns:r="http://schemas.openxmlformats.org/officeDocument/2006/relationships" r:embed="rId1"/>
          <a:tile tx="0" ty="0" sx="100000" sy="100000" flip="none" algn="tl"/>
        </a:blipFill>
        <a:ln w="25400" cap="flat" cmpd="sng" algn="ctr">
          <a:solidFill>
            <a:schemeClr val="bg2">
              <a:lumMod val="1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kumimoji="0" lang="ar-LB" sz="2400" b="1" i="0" u="sng" strike="noStrike" kern="1200"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الحروب تعود إلى</a:t>
          </a:r>
          <a:endParaRPr kumimoji="0" lang="en-US" sz="2400" b="1" i="0" u="sng" strike="noStrike" kern="1200" cap="none" normalizeH="0" baseline="0" dirty="0" smtClean="0">
            <a:ln>
              <a:noFill/>
            </a:ln>
            <a:solidFill>
              <a:schemeClr val="tx1"/>
            </a:solidFill>
            <a:effectLst/>
            <a:latin typeface="Simplified Arabic" pitchFamily="18" charset="-78"/>
            <a:ea typeface="Times New Roman" pitchFamily="18" charset="0"/>
            <a:cs typeface="Simplified Arabic" pitchFamily="18" charset="-78"/>
          </a:endParaRPr>
        </a:p>
        <a:p>
          <a:pPr lvl="0" algn="ctr" defTabSz="1066800">
            <a:lnSpc>
              <a:spcPct val="90000"/>
            </a:lnSpc>
            <a:spcBef>
              <a:spcPct val="0"/>
            </a:spcBef>
            <a:spcAft>
              <a:spcPct val="35000"/>
            </a:spcAft>
          </a:pPr>
          <a:r>
            <a:rPr kumimoji="0" lang="ar-LB" sz="1800" b="0" i="0" u="none" strike="noStrike" kern="1200"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endParaRPr kumimoji="0" lang="en-US" sz="1800" b="0" i="0" u="none" strike="noStrike" kern="1200" cap="none" normalizeH="0" baseline="0" dirty="0" smtClean="0">
            <a:ln>
              <a:noFill/>
            </a:ln>
            <a:solidFill>
              <a:schemeClr val="tx1"/>
            </a:solidFill>
            <a:effectLst/>
            <a:latin typeface="Simplified Arabic" pitchFamily="18" charset="-78"/>
            <a:ea typeface="Times New Roman" pitchFamily="18" charset="0"/>
            <a:cs typeface="Simplified Arabic" pitchFamily="18" charset="-78"/>
          </a:endParaRPr>
        </a:p>
        <a:p>
          <a:pPr lvl="0" algn="ctr" defTabSz="1066800">
            <a:lnSpc>
              <a:spcPct val="90000"/>
            </a:lnSpc>
            <a:spcBef>
              <a:spcPct val="0"/>
            </a:spcBef>
            <a:spcAft>
              <a:spcPct val="35000"/>
            </a:spcAft>
          </a:pPr>
          <a:r>
            <a:rPr kumimoji="0" lang="ar-LB" sz="2400" b="1" i="0" u="none" strike="noStrike" kern="1200"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بعد المرأة</a:t>
          </a:r>
          <a:endParaRPr kumimoji="0" lang="en-US" sz="2400" b="1" i="0" u="none" strike="noStrike" kern="1200" cap="none" normalizeH="0" baseline="0" dirty="0" smtClean="0">
            <a:ln>
              <a:noFill/>
            </a:ln>
            <a:solidFill>
              <a:schemeClr val="tx1"/>
            </a:solidFill>
            <a:effectLst/>
            <a:latin typeface="Simplified Arabic" pitchFamily="18" charset="-78"/>
            <a:ea typeface="Times New Roman" pitchFamily="18" charset="0"/>
            <a:cs typeface="Simplified Arabic" pitchFamily="18" charset="-78"/>
          </a:endParaRPr>
        </a:p>
        <a:p>
          <a:pPr lvl="0" algn="ctr" defTabSz="1066800">
            <a:lnSpc>
              <a:spcPct val="90000"/>
            </a:lnSpc>
            <a:spcBef>
              <a:spcPct val="0"/>
            </a:spcBef>
            <a:spcAft>
              <a:spcPct val="35000"/>
            </a:spcAft>
          </a:pPr>
          <a:r>
            <a:rPr kumimoji="0" lang="ar-LB" sz="2400" b="1" i="0" u="none" strike="noStrike" kern="1200"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عن مراكز القرار التي </a:t>
          </a:r>
          <a:r>
            <a:rPr kumimoji="0" lang="ar-LB" sz="2000" b="1" i="0" u="none" strike="noStrike" kern="1200"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يستأثر بها الرجل</a:t>
          </a:r>
          <a:r>
            <a:rPr kumimoji="0" lang="ar-LB" sz="1800" b="0" i="0" u="none" strike="noStrike" kern="1200"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endParaRPr lang="en-US" sz="1800" b="1" kern="1200" dirty="0">
            <a:solidFill>
              <a:schemeClr val="tx1"/>
            </a:solidFill>
          </a:endParaRPr>
        </a:p>
      </dsp:txBody>
      <dsp:txXfrm>
        <a:off x="1599" y="1767840"/>
        <a:ext cx="2489150" cy="1767840"/>
      </dsp:txXfrm>
    </dsp:sp>
    <dsp:sp modelId="{BA03DD63-F8F8-49A9-8B8C-6E9882C48493}">
      <dsp:nvSpPr>
        <dsp:cNvPr id="0" name=""/>
        <dsp:cNvSpPr/>
      </dsp:nvSpPr>
      <dsp:spPr>
        <a:xfrm>
          <a:off x="533403" y="609604"/>
          <a:ext cx="1471726" cy="577652"/>
        </a:xfrm>
        <a:prstGeom prst="ellipse">
          <a:avLst/>
        </a:prstGeom>
        <a:blipFill rotWithShape="0">
          <a:blip xmlns:r="http://schemas.openxmlformats.org/officeDocument/2006/relationships" r:embed="rId2"/>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5346C8C-B1F1-4A73-8CC2-B301B2A40089}">
      <dsp:nvSpPr>
        <dsp:cNvPr id="0" name=""/>
        <dsp:cNvSpPr/>
      </dsp:nvSpPr>
      <dsp:spPr>
        <a:xfrm>
          <a:off x="2565424" y="0"/>
          <a:ext cx="2489150" cy="4419600"/>
        </a:xfrm>
        <a:prstGeom prst="roundRect">
          <a:avLst>
            <a:gd name="adj" fmla="val 10000"/>
          </a:avLst>
        </a:prstGeom>
        <a:gradFill rotWithShape="0">
          <a:gsLst>
            <a:gs pos="0">
              <a:srgbClr val="5E9EFF"/>
            </a:gs>
            <a:gs pos="39999">
              <a:srgbClr val="85C2FF"/>
            </a:gs>
            <a:gs pos="70000">
              <a:srgbClr val="C4D6EB"/>
            </a:gs>
            <a:gs pos="100000">
              <a:srgbClr val="FFEBFA"/>
            </a:gs>
          </a:gsLst>
          <a:lin ang="5400000" scaled="0"/>
        </a:gradFill>
        <a:ln w="25400" cap="flat" cmpd="sng" algn="ctr">
          <a:solidFill>
            <a:schemeClr val="bg2">
              <a:lumMod val="1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kumimoji="0" lang="ar-LB" sz="2400" b="1" i="0" u="sng" strike="noStrike" kern="1200"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*الظلم الاجتماعي يعود في نظرها إلى </a:t>
          </a:r>
          <a:endParaRPr kumimoji="0" lang="en-US" sz="2400" b="1" i="0" u="sng" strike="noStrike" kern="1200" cap="none" normalizeH="0" baseline="0" dirty="0" smtClean="0">
            <a:ln>
              <a:noFill/>
            </a:ln>
            <a:solidFill>
              <a:schemeClr val="tx1"/>
            </a:solidFill>
            <a:effectLst/>
            <a:latin typeface="Simplified Arabic" pitchFamily="18" charset="-78"/>
            <a:ea typeface="Times New Roman" pitchFamily="18" charset="0"/>
            <a:cs typeface="Simplified Arabic" pitchFamily="18" charset="-78"/>
          </a:endParaRPr>
        </a:p>
        <a:p>
          <a:pPr lvl="0" algn="ctr" defTabSz="1066800">
            <a:lnSpc>
              <a:spcPct val="90000"/>
            </a:lnSpc>
            <a:spcBef>
              <a:spcPct val="0"/>
            </a:spcBef>
            <a:spcAft>
              <a:spcPct val="35000"/>
            </a:spcAft>
          </a:pPr>
          <a:r>
            <a:rPr kumimoji="0" lang="en-US" sz="1400" b="0" i="0" u="none" strike="noStrike" kern="1200"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r>
            <a:rPr kumimoji="0" lang="ar-LB" sz="1800" b="1" i="0" u="none" strike="noStrike" kern="1200"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عدم مساواة المرأة والرجل</a:t>
          </a:r>
          <a:r>
            <a:rPr kumimoji="0" lang="en-US" sz="1800" b="1" i="0" u="none" strike="noStrike" kern="1200"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a:t>
          </a:r>
          <a:r>
            <a:rPr kumimoji="0" lang="ar-LB" sz="1800" b="1" i="0" u="none" strike="noStrike" kern="1200"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في الحقوق</a:t>
          </a:r>
          <a:endParaRPr kumimoji="0" lang="en-US" sz="1800" b="1" i="0" u="none" strike="noStrike" kern="1200" cap="none" normalizeH="0" baseline="0" dirty="0" smtClean="0">
            <a:ln>
              <a:noFill/>
            </a:ln>
            <a:solidFill>
              <a:schemeClr val="tx1"/>
            </a:solidFill>
            <a:effectLst/>
            <a:latin typeface="Arial" pitchFamily="34" charset="0"/>
            <a:cs typeface="Arial" pitchFamily="34" charset="0"/>
          </a:endParaRPr>
        </a:p>
        <a:p>
          <a:pPr lvl="0" algn="ctr" defTabSz="1066800" rtl="1">
            <a:lnSpc>
              <a:spcPct val="90000"/>
            </a:lnSpc>
            <a:spcBef>
              <a:spcPct val="0"/>
            </a:spcBef>
            <a:spcAft>
              <a:spcPct val="35000"/>
            </a:spcAft>
          </a:pPr>
          <a:r>
            <a:rPr kumimoji="0" lang="ar-LB" sz="1800" b="1" i="0" u="none" strike="noStrike" kern="1200"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التمييز بينها وبين الرجل في الأعراف والتقاليد والتشريعات الدينية.</a:t>
          </a:r>
          <a:endParaRPr lang="en-US" sz="1800" b="1" kern="1200" dirty="0">
            <a:solidFill>
              <a:schemeClr val="tx1"/>
            </a:solidFill>
          </a:endParaRPr>
        </a:p>
      </dsp:txBody>
      <dsp:txXfrm>
        <a:off x="2565424" y="1767840"/>
        <a:ext cx="2489150" cy="1767840"/>
      </dsp:txXfrm>
    </dsp:sp>
    <dsp:sp modelId="{B1802668-1BF0-4CD6-9A2F-119E8C3159FC}">
      <dsp:nvSpPr>
        <dsp:cNvPr id="0" name=""/>
        <dsp:cNvSpPr/>
      </dsp:nvSpPr>
      <dsp:spPr>
        <a:xfrm>
          <a:off x="3047998" y="588727"/>
          <a:ext cx="1471726" cy="630473"/>
        </a:xfrm>
        <a:prstGeom prst="ellipse">
          <a:avLst/>
        </a:prstGeom>
        <a:blipFill rotWithShape="0">
          <a:blip xmlns:r="http://schemas.openxmlformats.org/officeDocument/2006/relationships" r:embed="rId3"/>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6101B6C-C5AA-4AAE-B37D-6D8D533C678E}">
      <dsp:nvSpPr>
        <dsp:cNvPr id="0" name=""/>
        <dsp:cNvSpPr/>
      </dsp:nvSpPr>
      <dsp:spPr>
        <a:xfrm>
          <a:off x="5130849" y="0"/>
          <a:ext cx="2489150" cy="4419600"/>
        </a:xfrm>
        <a:prstGeom prst="roundRect">
          <a:avLst>
            <a:gd name="adj" fmla="val 10000"/>
          </a:avLst>
        </a:prstGeom>
        <a:blipFill rotWithShape="0">
          <a:blip xmlns:r="http://schemas.openxmlformats.org/officeDocument/2006/relationships" r:embed="rId4"/>
          <a:tile tx="0" ty="0" sx="100000" sy="100000" flip="none" algn="tl"/>
        </a:blipFill>
        <a:ln w="25400" cap="flat" cmpd="sng" algn="ctr">
          <a:solidFill>
            <a:schemeClr val="bg2">
              <a:lumMod val="10000"/>
            </a:schemeClr>
          </a:solidFill>
          <a:prstDash val="solid"/>
        </a:ln>
        <a:effectLst>
          <a:glow rad="101600">
            <a:schemeClr val="accent1">
              <a:satMod val="175000"/>
              <a:alpha val="40000"/>
            </a:schemeClr>
          </a:glow>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kumimoji="0" lang="ar-LB" sz="2400" b="1" i="0" u="none" strike="noStrike" kern="1200"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r>
            <a:rPr kumimoji="0" lang="ar-LB" sz="2400" b="1" i="0" u="sng" strike="noStrike" kern="1200"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الفقر مرجعه إلى </a:t>
          </a:r>
          <a:endParaRPr kumimoji="0" lang="en-US" sz="2400" b="1" i="0" u="sng" strike="noStrike" kern="1200" cap="none" normalizeH="0" baseline="0" dirty="0" smtClean="0">
            <a:ln>
              <a:noFill/>
            </a:ln>
            <a:solidFill>
              <a:schemeClr val="tx1"/>
            </a:solidFill>
            <a:effectLst/>
            <a:latin typeface="Simplified Arabic" pitchFamily="18" charset="-78"/>
            <a:ea typeface="Times New Roman" pitchFamily="18" charset="0"/>
            <a:cs typeface="Simplified Arabic" pitchFamily="18" charset="-78"/>
          </a:endParaRPr>
        </a:p>
        <a:p>
          <a:pPr lvl="0" algn="ctr" defTabSz="1066800">
            <a:lnSpc>
              <a:spcPct val="90000"/>
            </a:lnSpc>
            <a:spcBef>
              <a:spcPct val="0"/>
            </a:spcBef>
            <a:spcAft>
              <a:spcPct val="35000"/>
            </a:spcAft>
          </a:pPr>
          <a:r>
            <a:rPr kumimoji="0" lang="ar-LB" sz="1200" b="1" i="0" u="none" strike="noStrike" kern="1200"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ا</a:t>
          </a:r>
          <a:r>
            <a:rPr kumimoji="0" lang="ar-LB" sz="1800" b="1" i="0" u="none" strike="noStrike" kern="1200"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لأمية والجهل </a:t>
          </a:r>
          <a:r>
            <a:rPr kumimoji="0" lang="en-US" sz="1800" b="1" i="0" u="none" strike="noStrike" kern="1200"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a:t>
          </a:r>
          <a:endParaRPr kumimoji="0" lang="en-US" sz="1800" b="1" i="0" u="none" strike="noStrike" kern="1200" cap="none" normalizeH="0" baseline="0" dirty="0" smtClean="0">
            <a:ln>
              <a:noFill/>
            </a:ln>
            <a:solidFill>
              <a:schemeClr val="tx1"/>
            </a:solidFill>
            <a:effectLst/>
            <a:latin typeface="Arial" pitchFamily="34" charset="0"/>
            <a:cs typeface="Arial" pitchFamily="34" charset="0"/>
          </a:endParaRPr>
        </a:p>
        <a:p>
          <a:pPr lvl="0" algn="ctr" defTabSz="1066800" rtl="1">
            <a:lnSpc>
              <a:spcPct val="90000"/>
            </a:lnSpc>
            <a:spcBef>
              <a:spcPct val="0"/>
            </a:spcBef>
            <a:spcAft>
              <a:spcPct val="35000"/>
            </a:spcAft>
          </a:pPr>
          <a:r>
            <a:rPr kumimoji="0" lang="en-US" sz="1800" b="1" i="0" u="none" strike="noStrike" kern="1200"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a:t>
          </a:r>
          <a:r>
            <a:rPr kumimoji="0" lang="ar-LB" sz="1800" b="1" i="0" u="none" strike="noStrike" kern="1200"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عدم عمل النساء </a:t>
          </a:r>
          <a:endParaRPr kumimoji="0" lang="en-US" sz="1800" b="1" i="0" u="none" strike="noStrike" kern="1200" cap="none" normalizeH="0" baseline="0" dirty="0" smtClean="0">
            <a:ln>
              <a:noFill/>
            </a:ln>
            <a:solidFill>
              <a:schemeClr val="tx1"/>
            </a:solidFill>
            <a:effectLst/>
            <a:latin typeface="Arial" pitchFamily="34" charset="0"/>
            <a:cs typeface="Arial" pitchFamily="34" charset="0"/>
          </a:endParaRPr>
        </a:p>
        <a:p>
          <a:pPr lvl="0" algn="ctr" defTabSz="1066800" rtl="1">
            <a:lnSpc>
              <a:spcPct val="90000"/>
            </a:lnSpc>
            <a:spcBef>
              <a:spcPct val="0"/>
            </a:spcBef>
            <a:spcAft>
              <a:spcPct val="35000"/>
            </a:spcAft>
          </a:pPr>
          <a:r>
            <a:rPr kumimoji="0" lang="ar-LB" sz="1800" b="1" i="0" u="none" strike="noStrike" kern="1200"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+الانشغال بالإنجاب </a:t>
          </a:r>
          <a:endParaRPr kumimoji="0" lang="en-US" sz="1800" b="1" i="0" u="none" strike="noStrike" kern="1200" cap="none" normalizeH="0" baseline="0" dirty="0" smtClean="0">
            <a:ln>
              <a:noFill/>
            </a:ln>
            <a:solidFill>
              <a:schemeClr val="tx1"/>
            </a:solidFill>
            <a:effectLst/>
            <a:latin typeface="Arial" pitchFamily="34" charset="0"/>
            <a:cs typeface="Arial" pitchFamily="34" charset="0"/>
          </a:endParaRPr>
        </a:p>
        <a:p>
          <a:pPr lvl="0" algn="ctr" defTabSz="1066800" rtl="1">
            <a:lnSpc>
              <a:spcPct val="90000"/>
            </a:lnSpc>
            <a:spcBef>
              <a:spcPct val="0"/>
            </a:spcBef>
            <a:spcAft>
              <a:spcPct val="35000"/>
            </a:spcAft>
          </a:pPr>
          <a:r>
            <a:rPr kumimoji="0" lang="en-US" sz="1800" b="1" i="0" u="none" strike="noStrike" kern="1200"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a:t>
          </a:r>
          <a:r>
            <a:rPr kumimoji="0" lang="ar-LB" sz="1800" b="1" i="0" u="none" strike="noStrike" kern="1200"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الاهتمام بأمور البيت والزوج والأولاد. </a:t>
          </a:r>
          <a:endParaRPr lang="en-US" sz="1800" b="1" kern="1200" dirty="0">
            <a:solidFill>
              <a:schemeClr val="tx1"/>
            </a:solidFill>
          </a:endParaRPr>
        </a:p>
      </dsp:txBody>
      <dsp:txXfrm>
        <a:off x="5130849" y="1767840"/>
        <a:ext cx="2489150" cy="1767840"/>
      </dsp:txXfrm>
    </dsp:sp>
    <dsp:sp modelId="{DC1EF87D-F459-4E55-A386-DDA0A690FE95}">
      <dsp:nvSpPr>
        <dsp:cNvPr id="0" name=""/>
        <dsp:cNvSpPr/>
      </dsp:nvSpPr>
      <dsp:spPr>
        <a:xfrm>
          <a:off x="5637961" y="533398"/>
          <a:ext cx="1471726" cy="935282"/>
        </a:xfrm>
        <a:prstGeom prst="ellipse">
          <a:avLst/>
        </a:prstGeom>
        <a:blipFill rotWithShape="0">
          <a:blip xmlns:r="http://schemas.openxmlformats.org/officeDocument/2006/relationships" r:embed="rId5"/>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F27801A-74B2-411A-B44B-E45B1BD04E5F}">
      <dsp:nvSpPr>
        <dsp:cNvPr id="0" name=""/>
        <dsp:cNvSpPr/>
      </dsp:nvSpPr>
      <dsp:spPr>
        <a:xfrm>
          <a:off x="381003" y="0"/>
          <a:ext cx="7010400" cy="662940"/>
        </a:xfrm>
        <a:prstGeom prst="leftRight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346C8C-B1F1-4A73-8CC2-B301B2A40089}">
      <dsp:nvSpPr>
        <dsp:cNvPr id="0" name=""/>
        <dsp:cNvSpPr/>
      </dsp:nvSpPr>
      <dsp:spPr>
        <a:xfrm>
          <a:off x="3274" y="0"/>
          <a:ext cx="3750468" cy="4419600"/>
        </a:xfrm>
        <a:prstGeom prst="roundRect">
          <a:avLst>
            <a:gd name="adj" fmla="val 10000"/>
          </a:avLst>
        </a:prstGeom>
        <a:gradFill rotWithShape="0">
          <a:gsLst>
            <a:gs pos="0">
              <a:srgbClr val="5E9EFF"/>
            </a:gs>
            <a:gs pos="39999">
              <a:srgbClr val="85C2FF"/>
            </a:gs>
            <a:gs pos="70000">
              <a:srgbClr val="C4D6EB"/>
            </a:gs>
            <a:gs pos="100000">
              <a:srgbClr val="FFEBFA"/>
            </a:gs>
          </a:gsLst>
          <a:lin ang="5400000" scaled="0"/>
        </a:gradFill>
        <a:ln w="25400" cap="flat" cmpd="sng" algn="ctr">
          <a:solidFill>
            <a:schemeClr val="bg2">
              <a:lumMod val="1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kumimoji="0" lang="ar-AE" sz="2000" b="1" i="0" u="none" strike="noStrike" kern="1200" cap="none" normalizeH="0" baseline="0" dirty="0" smtClean="0">
              <a:ln>
                <a:noFill/>
              </a:ln>
              <a:solidFill>
                <a:schemeClr val="tx1"/>
              </a:solidFill>
              <a:effectLst/>
              <a:latin typeface="Simplified Arabic" pitchFamily="18" charset="-78"/>
              <a:cs typeface="Simplified Arabic" pitchFamily="18" charset="-78"/>
            </a:rPr>
            <a:t>+ تُلزم الدول المنتمية إلى عضوي</a:t>
          </a:r>
          <a:r>
            <a:rPr kumimoji="0" lang="ar-LB" sz="2000" b="1" i="0" u="none" strike="noStrike" kern="1200" cap="none" normalizeH="0" baseline="0" dirty="0" smtClean="0">
              <a:ln>
                <a:noFill/>
              </a:ln>
              <a:solidFill>
                <a:schemeClr val="tx1"/>
              </a:solidFill>
              <a:effectLst/>
              <a:latin typeface="Simplified Arabic" pitchFamily="18" charset="-78"/>
              <a:cs typeface="Simplified Arabic" pitchFamily="18" charset="-78"/>
            </a:rPr>
            <a:t>ة الأمم المتحدة </a:t>
          </a:r>
          <a:r>
            <a:rPr kumimoji="0" lang="ar-AE" sz="2000" b="1" i="0" u="none" strike="noStrike" kern="1200" cap="none" normalizeH="0" baseline="0" dirty="0" smtClean="0">
              <a:ln>
                <a:noFill/>
              </a:ln>
              <a:solidFill>
                <a:schemeClr val="tx1"/>
              </a:solidFill>
              <a:effectLst/>
              <a:latin typeface="Simplified Arabic" pitchFamily="18" charset="-78"/>
              <a:cs typeface="Simplified Arabic" pitchFamily="18" charset="-78"/>
            </a:rPr>
            <a:t> على التوقيع عليها وتنفيذها بمعزل عن قوانين هذه الدول وتشريعاتها وخاصة الدينية منها</a:t>
          </a:r>
          <a:r>
            <a:rPr kumimoji="0" lang="ar-AE" sz="2400" b="1" i="0" u="none" strike="noStrike" kern="1200" cap="none" normalizeH="0" baseline="0" dirty="0" smtClean="0">
              <a:ln>
                <a:noFill/>
              </a:ln>
              <a:solidFill>
                <a:schemeClr val="tx1"/>
              </a:solidFill>
              <a:effectLst/>
              <a:latin typeface="Simplified Arabic" pitchFamily="18" charset="-78"/>
              <a:cs typeface="Simplified Arabic" pitchFamily="18" charset="-78"/>
            </a:rPr>
            <a:t>.</a:t>
          </a:r>
          <a:endParaRPr kumimoji="0" lang="en-US" sz="2400" b="1" i="0" u="none" strike="noStrike" kern="1200" cap="none" normalizeH="0" baseline="0" dirty="0" smtClean="0">
            <a:ln>
              <a:noFill/>
            </a:ln>
            <a:solidFill>
              <a:schemeClr val="tx1"/>
            </a:solidFill>
            <a:effectLst/>
            <a:latin typeface="Simplified Arabic" pitchFamily="18" charset="-78"/>
            <a:cs typeface="Simplified Arabic" pitchFamily="18" charset="-78"/>
          </a:endParaRPr>
        </a:p>
        <a:p>
          <a:pPr lvl="0" algn="ctr" defTabSz="889000" rtl="1">
            <a:lnSpc>
              <a:spcPct val="90000"/>
            </a:lnSpc>
            <a:spcBef>
              <a:spcPct val="0"/>
            </a:spcBef>
            <a:spcAft>
              <a:spcPct val="35000"/>
            </a:spcAft>
          </a:pPr>
          <a:endParaRPr lang="en-US" sz="1800" b="1" u="sng" kern="1200" dirty="0">
            <a:solidFill>
              <a:schemeClr val="tx1"/>
            </a:solidFill>
          </a:endParaRPr>
        </a:p>
      </dsp:txBody>
      <dsp:txXfrm>
        <a:off x="3274" y="1767840"/>
        <a:ext cx="3750468" cy="1767840"/>
      </dsp:txXfrm>
    </dsp:sp>
    <dsp:sp modelId="{B1802668-1BF0-4CD6-9A2F-119E8C3159FC}">
      <dsp:nvSpPr>
        <dsp:cNvPr id="0" name=""/>
        <dsp:cNvSpPr/>
      </dsp:nvSpPr>
      <dsp:spPr>
        <a:xfrm>
          <a:off x="1116507" y="588727"/>
          <a:ext cx="1471726" cy="630473"/>
        </a:xfrm>
        <a:prstGeom prst="ellipse">
          <a:avLst/>
        </a:prstGeom>
        <a:blipFill rotWithShape="0">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6101B6C-C5AA-4AAE-B37D-6D8D533C678E}">
      <dsp:nvSpPr>
        <dsp:cNvPr id="0" name=""/>
        <dsp:cNvSpPr/>
      </dsp:nvSpPr>
      <dsp:spPr>
        <a:xfrm>
          <a:off x="3869531" y="0"/>
          <a:ext cx="3750468" cy="4419600"/>
        </a:xfrm>
        <a:prstGeom prst="roundRect">
          <a:avLst>
            <a:gd name="adj" fmla="val 10000"/>
          </a:avLst>
        </a:prstGeom>
        <a:blipFill rotWithShape="0">
          <a:blip xmlns:r="http://schemas.openxmlformats.org/officeDocument/2006/relationships" r:embed="rId2"/>
          <a:tile tx="0" ty="0" sx="100000" sy="100000" flip="none" algn="tl"/>
        </a:blipFill>
        <a:ln w="25400" cap="flat" cmpd="sng" algn="ctr">
          <a:solidFill>
            <a:schemeClr val="bg2">
              <a:lumMod val="10000"/>
            </a:schemeClr>
          </a:solidFill>
          <a:prstDash val="solid"/>
        </a:ln>
        <a:effectLst>
          <a:glow rad="101600">
            <a:schemeClr val="accent1">
              <a:satMod val="175000"/>
              <a:alpha val="40000"/>
            </a:schemeClr>
          </a:glow>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kumimoji="0" lang="ar-AE" sz="2400" b="1" i="0" u="none" strike="noStrike" kern="1200" cap="none" normalizeH="0" baseline="0" dirty="0" smtClean="0">
              <a:ln>
                <a:noFill/>
              </a:ln>
              <a:solidFill>
                <a:schemeClr val="tx1"/>
              </a:solidFill>
              <a:effectLst/>
              <a:latin typeface="Simplified Arabic" pitchFamily="18" charset="-78"/>
              <a:cs typeface="Simplified Arabic" pitchFamily="18" charset="-78"/>
            </a:rPr>
            <a:t>* إقامة المؤتمرات وإصدار الإعلانات وتوقيع الاتفاقيات التي تعمل على تأمين حقوق المرأة</a:t>
          </a:r>
          <a:endParaRPr lang="en-US" sz="1800" b="1" kern="1200" dirty="0">
            <a:solidFill>
              <a:schemeClr val="tx1"/>
            </a:solidFill>
          </a:endParaRPr>
        </a:p>
      </dsp:txBody>
      <dsp:txXfrm>
        <a:off x="3869531" y="1767840"/>
        <a:ext cx="3750468" cy="1767840"/>
      </dsp:txXfrm>
    </dsp:sp>
    <dsp:sp modelId="{DC1EF87D-F459-4E55-A386-DDA0A690FE95}">
      <dsp:nvSpPr>
        <dsp:cNvPr id="0" name=""/>
        <dsp:cNvSpPr/>
      </dsp:nvSpPr>
      <dsp:spPr>
        <a:xfrm>
          <a:off x="5181602" y="685795"/>
          <a:ext cx="1471726" cy="1087664"/>
        </a:xfrm>
        <a:prstGeom prst="ellipse">
          <a:avLst/>
        </a:prstGeom>
        <a:blipFill rotWithShape="0">
          <a:blip xmlns:r="http://schemas.openxmlformats.org/officeDocument/2006/relationships" r:embed="rId3"/>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F27801A-74B2-411A-B44B-E45B1BD04E5F}">
      <dsp:nvSpPr>
        <dsp:cNvPr id="0" name=""/>
        <dsp:cNvSpPr/>
      </dsp:nvSpPr>
      <dsp:spPr>
        <a:xfrm>
          <a:off x="381003" y="0"/>
          <a:ext cx="7010400" cy="662940"/>
        </a:xfrm>
        <a:prstGeom prst="leftRight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D9DFDB-599C-42B9-B517-17AB00B94ADB}">
      <dsp:nvSpPr>
        <dsp:cNvPr id="0" name=""/>
        <dsp:cNvSpPr/>
      </dsp:nvSpPr>
      <dsp:spPr>
        <a:xfrm rot="16200000">
          <a:off x="-1944425" y="2780304"/>
          <a:ext cx="4576572" cy="3067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70573" bIns="0" numCol="1" spcCol="1270" anchor="t" anchorCtr="0">
          <a:noAutofit/>
        </a:bodyPr>
        <a:lstStyle/>
        <a:p>
          <a:pPr lvl="0" algn="r" defTabSz="933450">
            <a:lnSpc>
              <a:spcPct val="90000"/>
            </a:lnSpc>
            <a:spcBef>
              <a:spcPct val="0"/>
            </a:spcBef>
            <a:spcAft>
              <a:spcPct val="35000"/>
            </a:spcAft>
          </a:pPr>
          <a:endParaRPr lang="en-US" sz="2100" kern="1200" dirty="0"/>
        </a:p>
      </dsp:txBody>
      <dsp:txXfrm>
        <a:off x="-1944425" y="2780304"/>
        <a:ext cx="4576572" cy="306791"/>
      </dsp:txXfrm>
    </dsp:sp>
    <dsp:sp modelId="{B6FC4015-52C8-4308-A5FD-078E079A8F39}">
      <dsp:nvSpPr>
        <dsp:cNvPr id="0" name=""/>
        <dsp:cNvSpPr/>
      </dsp:nvSpPr>
      <dsp:spPr>
        <a:xfrm>
          <a:off x="442189" y="2"/>
          <a:ext cx="2040796" cy="5867394"/>
        </a:xfrm>
        <a:prstGeom prst="rect">
          <a:avLst/>
        </a:prstGeom>
        <a:blipFill rotWithShape="0">
          <a:blip xmlns:r="http://schemas.openxmlformats.org/officeDocument/2006/relationships" r:embed="rId1"/>
          <a:tile tx="0" ty="0" sx="100000" sy="100000" flip="none" algn="tl"/>
        </a:blipFill>
        <a:ln w="25400" cap="flat" cmpd="sng" algn="ctr">
          <a:solidFill>
            <a:schemeClr val="accent2">
              <a:lumMod val="50000"/>
            </a:schemeClr>
          </a:solidFill>
          <a:prstDash val="solid"/>
        </a:ln>
        <a:effectLst/>
        <a:scene3d>
          <a:camera prst="orthographicFront"/>
          <a:lightRig rig="threePt" dir="t"/>
        </a:scene3d>
        <a:sp3d>
          <a:bevelT w="139700" h="139700" prst="divot"/>
        </a:sp3d>
      </dsp:spPr>
      <dsp:style>
        <a:lnRef idx="2">
          <a:scrgbClr r="0" g="0" b="0"/>
        </a:lnRef>
        <a:fillRef idx="1">
          <a:scrgbClr r="0" g="0" b="0"/>
        </a:fillRef>
        <a:effectRef idx="0">
          <a:scrgbClr r="0" g="0" b="0"/>
        </a:effectRef>
        <a:fontRef idx="minor">
          <a:schemeClr val="lt1"/>
        </a:fontRef>
      </dsp:style>
      <dsp:txBody>
        <a:bodyPr spcFirstLastPara="0" vert="horz" wrap="square" lIns="184912" tIns="270573" rIns="184912" bIns="184912" numCol="1" spcCol="1270" anchor="t" anchorCtr="0">
          <a:noAutofit/>
        </a:bodyPr>
        <a:lstStyle/>
        <a:p>
          <a:pPr marL="228600" lvl="1" indent="-228600" algn="r" defTabSz="889000" rtl="1">
            <a:lnSpc>
              <a:spcPct val="90000"/>
            </a:lnSpc>
            <a:spcBef>
              <a:spcPct val="0"/>
            </a:spcBef>
            <a:spcAft>
              <a:spcPct val="15000"/>
            </a:spcAft>
            <a:buChar char="••"/>
          </a:pPr>
          <a:r>
            <a:rPr kumimoji="0" lang="ar-LB" sz="2000" b="1" i="0" u="none" strike="noStrike" kern="1200"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ج- برز اهتمام الأمم المتحدة بالمرأة عبر إدخال قضيتها في كل فروع المنظمة.</a:t>
          </a:r>
          <a:endParaRPr lang="en-US" sz="2000" b="1" kern="1200" dirty="0"/>
        </a:p>
        <a:p>
          <a:pPr marL="228600" lvl="1" indent="-228600" algn="r" defTabSz="889000" rtl="1">
            <a:lnSpc>
              <a:spcPct val="90000"/>
            </a:lnSpc>
            <a:spcBef>
              <a:spcPct val="0"/>
            </a:spcBef>
            <a:spcAft>
              <a:spcPct val="15000"/>
            </a:spcAft>
            <a:buChar char="••"/>
          </a:pPr>
          <a:r>
            <a:rPr kumimoji="0" lang="ar-LB" sz="2000" b="1" i="0" u="none" strike="noStrike" kern="1200"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حتى تلك التي تعنى بالشأن الاقتصادي والانمائي والتعليمي والبيئي</a:t>
          </a:r>
          <a:endParaRPr kumimoji="0" lang="ar-LB" sz="2000" b="1" i="0" u="none" strike="noStrike" kern="1200" cap="none" normalizeH="0" baseline="0" dirty="0" smtClean="0">
            <a:ln>
              <a:noFill/>
            </a:ln>
            <a:solidFill>
              <a:schemeClr val="tx1"/>
            </a:solidFill>
            <a:effectLst/>
            <a:latin typeface="Arial" pitchFamily="34" charset="0"/>
            <a:cs typeface="Arial" pitchFamily="34" charset="0"/>
          </a:endParaRPr>
        </a:p>
      </dsp:txBody>
      <dsp:txXfrm>
        <a:off x="442189" y="2"/>
        <a:ext cx="2040796" cy="5867394"/>
      </dsp:txXfrm>
    </dsp:sp>
    <dsp:sp modelId="{3D1ACBB7-6CE5-47A7-83DF-C0B70D0BB20A}">
      <dsp:nvSpPr>
        <dsp:cNvPr id="0" name=""/>
        <dsp:cNvSpPr/>
      </dsp:nvSpPr>
      <dsp:spPr>
        <a:xfrm>
          <a:off x="67048" y="5173445"/>
          <a:ext cx="613583" cy="613583"/>
        </a:xfrm>
        <a:prstGeom prst="rect">
          <a:avLst/>
        </a:prstGeom>
        <a:blipFill rotWithShape="0">
          <a:blip xmlns:r="http://schemas.openxmlformats.org/officeDocument/2006/relationships" r:embed="rId2"/>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1CDAB69-7BBA-4388-9B34-40367D2DEB66}">
      <dsp:nvSpPr>
        <dsp:cNvPr id="0" name=""/>
        <dsp:cNvSpPr/>
      </dsp:nvSpPr>
      <dsp:spPr>
        <a:xfrm rot="16200000">
          <a:off x="819968" y="2780304"/>
          <a:ext cx="4576572" cy="3067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70573" bIns="0" numCol="1" spcCol="1270" anchor="t" anchorCtr="0">
          <a:noAutofit/>
        </a:bodyPr>
        <a:lstStyle/>
        <a:p>
          <a:pPr lvl="0" algn="r" defTabSz="933450">
            <a:lnSpc>
              <a:spcPct val="90000"/>
            </a:lnSpc>
            <a:spcBef>
              <a:spcPct val="0"/>
            </a:spcBef>
            <a:spcAft>
              <a:spcPct val="35000"/>
            </a:spcAft>
          </a:pPr>
          <a:endParaRPr lang="en-US" sz="2100" kern="1200" dirty="0"/>
        </a:p>
      </dsp:txBody>
      <dsp:txXfrm>
        <a:off x="819968" y="2780304"/>
        <a:ext cx="4576572" cy="306791"/>
      </dsp:txXfrm>
    </dsp:sp>
    <dsp:sp modelId="{0F04DC8E-0A5C-4E99-97BC-48D04AB640E0}">
      <dsp:nvSpPr>
        <dsp:cNvPr id="0" name=""/>
        <dsp:cNvSpPr/>
      </dsp:nvSpPr>
      <dsp:spPr>
        <a:xfrm>
          <a:off x="2823835" y="2"/>
          <a:ext cx="2488864" cy="5867394"/>
        </a:xfrm>
        <a:prstGeom prst="rect">
          <a:avLst/>
        </a:prstGeom>
        <a:blipFill rotWithShape="0">
          <a:blip xmlns:r="http://schemas.openxmlformats.org/officeDocument/2006/relationships" r:embed="rId3"/>
          <a:tile tx="0" ty="0" sx="100000" sy="100000" flip="none" algn="tl"/>
        </a:blipFill>
        <a:ln w="25400" cap="flat" cmpd="sng" algn="ctr">
          <a:solidFill>
            <a:schemeClr val="accent2">
              <a:lumMod val="50000"/>
            </a:schemeClr>
          </a:solidFill>
          <a:prstDash val="solid"/>
        </a:ln>
        <a:effectLst/>
        <a:scene3d>
          <a:camera prst="orthographicFront"/>
          <a:lightRig rig="threePt" dir="t"/>
        </a:scene3d>
        <a:sp3d>
          <a:bevelT w="139700" h="139700" prst="divot"/>
        </a:sp3d>
      </dsp:spPr>
      <dsp:style>
        <a:lnRef idx="2">
          <a:scrgbClr r="0" g="0" b="0"/>
        </a:lnRef>
        <a:fillRef idx="1">
          <a:scrgbClr r="0" g="0" b="0"/>
        </a:fillRef>
        <a:effectRef idx="0">
          <a:scrgbClr r="0" g="0" b="0"/>
        </a:effectRef>
        <a:fontRef idx="minor">
          <a:schemeClr val="lt1"/>
        </a:fontRef>
      </dsp:style>
      <dsp:txBody>
        <a:bodyPr spcFirstLastPara="0" vert="horz" wrap="square" lIns="177800" tIns="270573" rIns="177800" bIns="177800" numCol="1" spcCol="1270" anchor="t" anchorCtr="0">
          <a:noAutofit/>
        </a:bodyPr>
        <a:lstStyle/>
        <a:p>
          <a:pPr marL="228600" lvl="1" indent="-228600" algn="r" defTabSz="889000" rtl="1">
            <a:lnSpc>
              <a:spcPct val="90000"/>
            </a:lnSpc>
            <a:spcBef>
              <a:spcPct val="0"/>
            </a:spcBef>
            <a:spcAft>
              <a:spcPct val="15000"/>
            </a:spcAft>
            <a:buChar char="••"/>
          </a:pPr>
          <a:r>
            <a:rPr kumimoji="0" lang="ar-LB" sz="2000" b="1" i="0" u="none" strike="noStrike" kern="1200"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ب- صدر الإعلان العالمي لحقوق الانسان 1949م.، الذي يؤكد مبدأ عدم جواز التمييز</a:t>
          </a:r>
          <a:endParaRPr lang="en-US" sz="2000" b="1" kern="1200" dirty="0"/>
        </a:p>
        <a:p>
          <a:pPr marL="228600" lvl="1" indent="-228600" algn="r" defTabSz="889000" rtl="1">
            <a:lnSpc>
              <a:spcPct val="90000"/>
            </a:lnSpc>
            <a:spcBef>
              <a:spcPct val="0"/>
            </a:spcBef>
            <a:spcAft>
              <a:spcPct val="15000"/>
            </a:spcAft>
            <a:buChar char="••"/>
          </a:pPr>
          <a:r>
            <a:rPr kumimoji="0" lang="ar-LB" sz="2000" b="1" i="0" u="none" strike="noStrike" kern="1200"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كما أكد على حق كل إنسان بالتمتع بجميع الحقوق والحريات الواردة في هذا الإعلان، دون أي تمييز قائم على الجنس .</a:t>
          </a:r>
          <a:endParaRPr kumimoji="0" lang="en-US" sz="2000" b="1" i="0" u="none" strike="noStrike" kern="1200" cap="none" normalizeH="0" baseline="0" dirty="0" smtClean="0">
            <a:ln>
              <a:noFill/>
            </a:ln>
            <a:solidFill>
              <a:schemeClr val="tx1"/>
            </a:solidFill>
            <a:effectLst/>
            <a:latin typeface="Arial" pitchFamily="34" charset="0"/>
            <a:cs typeface="Arial" pitchFamily="34" charset="0"/>
          </a:endParaRPr>
        </a:p>
      </dsp:txBody>
      <dsp:txXfrm>
        <a:off x="2823835" y="2"/>
        <a:ext cx="2488864" cy="5867394"/>
      </dsp:txXfrm>
    </dsp:sp>
    <dsp:sp modelId="{AE1DF146-B1B5-4E2B-8BEC-9F487FA316E3}">
      <dsp:nvSpPr>
        <dsp:cNvPr id="0" name=""/>
        <dsp:cNvSpPr/>
      </dsp:nvSpPr>
      <dsp:spPr>
        <a:xfrm>
          <a:off x="2617184" y="5050124"/>
          <a:ext cx="1187075" cy="736907"/>
        </a:xfrm>
        <a:prstGeom prst="rect">
          <a:avLst/>
        </a:prstGeom>
        <a:blipFill rotWithShape="0">
          <a:blip xmlns:r="http://schemas.openxmlformats.org/officeDocument/2006/relationships" r:embed="rId4"/>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281B16C-9AF1-4AA8-A58A-8BDFE0250906}">
      <dsp:nvSpPr>
        <dsp:cNvPr id="0" name=""/>
        <dsp:cNvSpPr/>
      </dsp:nvSpPr>
      <dsp:spPr>
        <a:xfrm rot="16200000">
          <a:off x="3832582" y="2780304"/>
          <a:ext cx="4576572" cy="3067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70573" bIns="0" numCol="1" spcCol="1270" anchor="t" anchorCtr="0">
          <a:noAutofit/>
        </a:bodyPr>
        <a:lstStyle/>
        <a:p>
          <a:pPr lvl="0" algn="r" defTabSz="933450">
            <a:lnSpc>
              <a:spcPct val="90000"/>
            </a:lnSpc>
            <a:spcBef>
              <a:spcPct val="0"/>
            </a:spcBef>
            <a:spcAft>
              <a:spcPct val="35000"/>
            </a:spcAft>
          </a:pPr>
          <a:endParaRPr lang="en-US" sz="2100" kern="1200" dirty="0"/>
        </a:p>
      </dsp:txBody>
      <dsp:txXfrm>
        <a:off x="3832582" y="2780304"/>
        <a:ext cx="4576572" cy="306791"/>
      </dsp:txXfrm>
    </dsp:sp>
    <dsp:sp modelId="{B0770928-6289-4D73-A04F-0B0E03D84568}">
      <dsp:nvSpPr>
        <dsp:cNvPr id="0" name=""/>
        <dsp:cNvSpPr/>
      </dsp:nvSpPr>
      <dsp:spPr>
        <a:xfrm>
          <a:off x="5662714" y="0"/>
          <a:ext cx="2763595" cy="5867394"/>
        </a:xfrm>
        <a:prstGeom prst="rect">
          <a:avLst/>
        </a:prstGeom>
        <a:solidFill>
          <a:schemeClr val="accent6">
            <a:lumMod val="40000"/>
            <a:lumOff val="60000"/>
          </a:schemeClr>
        </a:solidFill>
        <a:ln w="25400" cap="flat" cmpd="sng" algn="ctr">
          <a:solidFill>
            <a:schemeClr val="accent2">
              <a:lumMod val="50000"/>
            </a:schemeClr>
          </a:solidFill>
          <a:prstDash val="solid"/>
        </a:ln>
        <a:effectLst/>
        <a:scene3d>
          <a:camera prst="orthographicFront"/>
          <a:lightRig rig="threePt" dir="t"/>
        </a:scene3d>
        <a:sp3d>
          <a:bevelT w="139700" h="139700" prst="divot"/>
        </a:sp3d>
      </dsp:spPr>
      <dsp:style>
        <a:lnRef idx="2">
          <a:scrgbClr r="0" g="0" b="0"/>
        </a:lnRef>
        <a:fillRef idx="1">
          <a:scrgbClr r="0" g="0" b="0"/>
        </a:fillRef>
        <a:effectRef idx="0">
          <a:scrgbClr r="0" g="0" b="0"/>
        </a:effectRef>
        <a:fontRef idx="minor">
          <a:schemeClr val="lt1"/>
        </a:fontRef>
      </dsp:style>
      <dsp:txBody>
        <a:bodyPr spcFirstLastPara="0" vert="horz" wrap="square" lIns="142240" tIns="270573" rIns="142240" bIns="142240" numCol="1" spcCol="1270" anchor="t" anchorCtr="0">
          <a:noAutofit/>
        </a:bodyPr>
        <a:lstStyle/>
        <a:p>
          <a:pPr marL="228600" lvl="1" indent="-228600" algn="l" defTabSz="889000">
            <a:lnSpc>
              <a:spcPct val="90000"/>
            </a:lnSpc>
            <a:spcBef>
              <a:spcPct val="0"/>
            </a:spcBef>
            <a:spcAft>
              <a:spcPct val="15000"/>
            </a:spcAft>
            <a:buChar char="••"/>
          </a:pPr>
          <a:r>
            <a:rPr kumimoji="0" lang="ar-LB" sz="2000" b="1" i="0" u="none" strike="noStrike" kern="1200"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أ- بدأ الاهتمام الدولي بقضية حقوق المرأة منذ تأسيس منظمة الأمم المتحدة</a:t>
          </a:r>
          <a:endParaRPr lang="en-US" sz="2000" b="1" u="none" kern="1200" dirty="0"/>
        </a:p>
        <a:p>
          <a:pPr marL="171450" lvl="1" indent="-171450" algn="r" defTabSz="711200" rtl="1">
            <a:lnSpc>
              <a:spcPct val="90000"/>
            </a:lnSpc>
            <a:spcBef>
              <a:spcPct val="0"/>
            </a:spcBef>
            <a:spcAft>
              <a:spcPct val="15000"/>
            </a:spcAft>
            <a:buChar char="••"/>
          </a:pPr>
          <a:r>
            <a:rPr kumimoji="0" lang="ar-LB" sz="1600" b="1" i="0" u="none" strike="noStrike" kern="1200"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يعتبر ميثاق الأمم المتحدة الذي عام 1945م. أول معاهدة دولية تدعو إلى تساوي النساء والرجال في الحقوق .</a:t>
          </a:r>
          <a:endParaRPr kumimoji="0" lang="en-US" sz="1600" b="1" i="0" u="none" strike="noStrike" kern="1200" cap="none" normalizeH="0" baseline="0" dirty="0" smtClean="0">
            <a:ln>
              <a:noFill/>
            </a:ln>
            <a:solidFill>
              <a:schemeClr val="tx1"/>
            </a:solidFill>
            <a:effectLst/>
            <a:latin typeface="Arial" pitchFamily="34" charset="0"/>
            <a:cs typeface="Arial" pitchFamily="34" charset="0"/>
          </a:endParaRPr>
        </a:p>
        <a:p>
          <a:pPr marL="171450" lvl="1" indent="-171450" algn="r" defTabSz="711200" rtl="1">
            <a:lnSpc>
              <a:spcPct val="90000"/>
            </a:lnSpc>
            <a:spcBef>
              <a:spcPct val="0"/>
            </a:spcBef>
            <a:spcAft>
              <a:spcPct val="15000"/>
            </a:spcAft>
            <a:buChar char="••"/>
          </a:pPr>
          <a:endParaRPr kumimoji="0" lang="en-US" sz="1600" b="1" i="0" u="none" strike="noStrike" kern="1200" cap="none" normalizeH="0" baseline="0" dirty="0" smtClean="0">
            <a:ln>
              <a:noFill/>
            </a:ln>
            <a:solidFill>
              <a:schemeClr val="tx1"/>
            </a:solidFill>
            <a:effectLst/>
            <a:latin typeface="Arial" pitchFamily="34" charset="0"/>
            <a:cs typeface="Arial" pitchFamily="34" charset="0"/>
          </a:endParaRPr>
        </a:p>
        <a:p>
          <a:pPr marL="171450" lvl="1" indent="-171450" algn="r" defTabSz="711200" rtl="1">
            <a:lnSpc>
              <a:spcPct val="90000"/>
            </a:lnSpc>
            <a:spcBef>
              <a:spcPct val="0"/>
            </a:spcBef>
            <a:spcAft>
              <a:spcPct val="15000"/>
            </a:spcAft>
            <a:buChar char="••"/>
          </a:pPr>
          <a:r>
            <a:rPr kumimoji="0" lang="ar-LB" sz="1600" b="1" i="0" u="none" strike="noStrike" kern="1200"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تأسست لجنة مركز المرأة عام 1946م. التابعة للمجلس الاقتصادي والاجتماعي، من أجل مراقبة أوضاع المرأة ونشر حقوقها . تجتمع هذه اللجنة سنوياً وتصدر التوصيات  حول مكانة المرأة . برز دور كبير لهذه اللجنة في التحضير لمؤتمر بيجين و توابعه .</a:t>
          </a:r>
          <a:endParaRPr kumimoji="0" lang="en-US" sz="1600" b="1" i="0" u="none" strike="noStrike" kern="1200" cap="none" normalizeH="0" baseline="0" dirty="0" smtClean="0">
            <a:ln>
              <a:noFill/>
            </a:ln>
            <a:solidFill>
              <a:schemeClr val="tx1"/>
            </a:solidFill>
            <a:effectLst/>
            <a:latin typeface="Arial" pitchFamily="34" charset="0"/>
            <a:cs typeface="Arial" pitchFamily="34" charset="0"/>
          </a:endParaRPr>
        </a:p>
      </dsp:txBody>
      <dsp:txXfrm>
        <a:off x="5662714" y="0"/>
        <a:ext cx="2763595" cy="5867394"/>
      </dsp:txXfrm>
    </dsp:sp>
    <dsp:sp modelId="{070F5E6C-AAFF-48AF-BEDA-552F0ABD507E}">
      <dsp:nvSpPr>
        <dsp:cNvPr id="0" name=""/>
        <dsp:cNvSpPr/>
      </dsp:nvSpPr>
      <dsp:spPr>
        <a:xfrm>
          <a:off x="5317380" y="5200182"/>
          <a:ext cx="613583" cy="586849"/>
        </a:xfrm>
        <a:prstGeom prst="rect">
          <a:avLst/>
        </a:prstGeom>
        <a:blipFill rotWithShape="0">
          <a:blip xmlns:r="http://schemas.openxmlformats.org/officeDocument/2006/relationships" r:embed="rId5"/>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45EDBC-FB4B-4C70-ADF9-8E22B4BFBB62}">
      <dsp:nvSpPr>
        <dsp:cNvPr id="0" name=""/>
        <dsp:cNvSpPr/>
      </dsp:nvSpPr>
      <dsp:spPr>
        <a:xfrm flipV="1">
          <a:off x="0" y="0"/>
          <a:ext cx="8458200" cy="69809"/>
        </a:xfrm>
        <a:prstGeom prst="roundRect">
          <a:avLst/>
        </a:prstGeom>
        <a:noFill/>
        <a:ln w="38100" cap="flat" cmpd="sng" algn="ctr">
          <a:noFill/>
          <a:prstDash val="solid"/>
        </a:ln>
        <a:effectLst>
          <a:glow rad="101600">
            <a:schemeClr val="accent5">
              <a:satMod val="175000"/>
              <a:alpha val="40000"/>
            </a:schemeClr>
          </a:glow>
        </a:effectLst>
        <a:scene3d>
          <a:camera prst="orthographicFront"/>
          <a:lightRig rig="threePt" dir="t"/>
        </a:scene3d>
        <a:sp3d>
          <a:bevelT prst="angle"/>
        </a:sp3d>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r" defTabSz="1600200" rtl="1">
            <a:lnSpc>
              <a:spcPct val="90000"/>
            </a:lnSpc>
            <a:spcBef>
              <a:spcPct val="0"/>
            </a:spcBef>
            <a:spcAft>
              <a:spcPct val="35000"/>
            </a:spcAft>
          </a:pPr>
          <a:endParaRPr lang="en-US" sz="3600" b="1" u="sng" kern="1200" dirty="0">
            <a:solidFill>
              <a:schemeClr val="tx1"/>
            </a:solidFill>
          </a:endParaRPr>
        </a:p>
      </dsp:txBody>
      <dsp:txXfrm rot="10800000">
        <a:off x="3408" y="3408"/>
        <a:ext cx="8451384" cy="62993"/>
      </dsp:txXfrm>
    </dsp:sp>
    <dsp:sp modelId="{CE5ABC03-81FC-4DE2-A65F-CE68281F63EA}">
      <dsp:nvSpPr>
        <dsp:cNvPr id="0" name=""/>
        <dsp:cNvSpPr/>
      </dsp:nvSpPr>
      <dsp:spPr>
        <a:xfrm>
          <a:off x="0" y="70437"/>
          <a:ext cx="8458200" cy="4780334"/>
        </a:xfrm>
        <a:prstGeom prst="rect">
          <a:avLst/>
        </a:prstGeom>
        <a:noFill/>
        <a:ln w="38100">
          <a:solidFill>
            <a:schemeClr val="accent6">
              <a:lumMod val="75000"/>
            </a:schemeClr>
          </a:solidFill>
        </a:ln>
        <a:effectLst>
          <a:glow rad="101600">
            <a:schemeClr val="accent5">
              <a:satMod val="175000"/>
              <a:alpha val="40000"/>
            </a:schemeClr>
          </a:glow>
        </a:effectLst>
        <a:scene3d>
          <a:camera prst="orthographicFront"/>
          <a:lightRig rig="threePt" dir="t"/>
        </a:scene3d>
        <a:sp3d>
          <a:bevelT prst="angle"/>
        </a:sp3d>
      </dsp:spPr>
      <dsp:style>
        <a:lnRef idx="0">
          <a:scrgbClr r="0" g="0" b="0"/>
        </a:lnRef>
        <a:fillRef idx="0">
          <a:scrgbClr r="0" g="0" b="0"/>
        </a:fillRef>
        <a:effectRef idx="0">
          <a:scrgbClr r="0" g="0" b="0"/>
        </a:effectRef>
        <a:fontRef idx="minor"/>
      </dsp:style>
      <dsp:txBody>
        <a:bodyPr spcFirstLastPara="0" vert="horz" wrap="square" lIns="268548" tIns="35560" rIns="199136" bIns="35560" numCol="1" spcCol="1270" anchor="t" anchorCtr="0">
          <a:noAutofit/>
        </a:bodyPr>
        <a:lstStyle/>
        <a:p>
          <a:pPr marL="285750" lvl="1" indent="-285750" algn="r" defTabSz="1244600" rtl="1">
            <a:lnSpc>
              <a:spcPct val="90000"/>
            </a:lnSpc>
            <a:spcBef>
              <a:spcPct val="0"/>
            </a:spcBef>
            <a:spcAft>
              <a:spcPct val="20000"/>
            </a:spcAft>
            <a:buChar char="••"/>
          </a:pPr>
          <a:r>
            <a:rPr lang="ar-AE" sz="2800" b="1" u="sng" kern="1200" dirty="0" smtClean="0">
              <a:solidFill>
                <a:schemeClr val="tx1"/>
              </a:solidFill>
            </a:rPr>
            <a:t>تنقسم الاتفاقيات والمؤتمرات الدولية إلى قسمين:</a:t>
          </a:r>
          <a:endParaRPr lang="en-US" sz="2800" b="1" kern="1200" dirty="0"/>
        </a:p>
        <a:p>
          <a:pPr marL="285750" lvl="1" indent="-285750" algn="r" defTabSz="1244600" rtl="1">
            <a:lnSpc>
              <a:spcPct val="90000"/>
            </a:lnSpc>
            <a:spcBef>
              <a:spcPct val="0"/>
            </a:spcBef>
            <a:spcAft>
              <a:spcPct val="20000"/>
            </a:spcAft>
            <a:buChar char="••"/>
          </a:pPr>
          <a:endParaRPr lang="en-US" sz="2800" b="1" kern="1200" dirty="0"/>
        </a:p>
        <a:p>
          <a:pPr marL="285750" lvl="1" indent="-285750" algn="r" defTabSz="1244600" rtl="1">
            <a:lnSpc>
              <a:spcPct val="90000"/>
            </a:lnSpc>
            <a:spcBef>
              <a:spcPct val="0"/>
            </a:spcBef>
            <a:spcAft>
              <a:spcPct val="20000"/>
            </a:spcAft>
            <a:buChar char="••"/>
          </a:pPr>
          <a:r>
            <a:rPr lang="ar-AE" sz="2800" b="1" u="none" kern="1200" dirty="0" smtClean="0">
              <a:solidFill>
                <a:schemeClr val="tx1"/>
              </a:solidFill>
            </a:rPr>
            <a:t>أولا : الاتفاقيات والمؤتمرات ذات الطابع العام التي تتعلق بمختلف الحريات والحقوق التي ينبغي أن يتمتع بها الانسان ، بمعزل عن جنسه ونوعه</a:t>
          </a:r>
          <a:endParaRPr lang="en-US" sz="2800" b="1" kern="1200" dirty="0"/>
        </a:p>
        <a:p>
          <a:pPr marL="285750" lvl="1" indent="-285750" algn="r" defTabSz="1244600" rtl="1">
            <a:lnSpc>
              <a:spcPct val="90000"/>
            </a:lnSpc>
            <a:spcBef>
              <a:spcPct val="0"/>
            </a:spcBef>
            <a:spcAft>
              <a:spcPct val="20000"/>
            </a:spcAft>
            <a:buChar char="••"/>
          </a:pPr>
          <a:endParaRPr lang="en-US" sz="2800" b="1" kern="1200" dirty="0"/>
        </a:p>
        <a:p>
          <a:pPr marL="285750" lvl="1" indent="-285750" algn="r" defTabSz="1244600" rtl="1">
            <a:lnSpc>
              <a:spcPct val="90000"/>
            </a:lnSpc>
            <a:spcBef>
              <a:spcPct val="0"/>
            </a:spcBef>
            <a:spcAft>
              <a:spcPct val="20000"/>
            </a:spcAft>
            <a:buChar char="••"/>
          </a:pPr>
          <a:r>
            <a:rPr lang="ar-AE" sz="2800" b="1" kern="1200" dirty="0" smtClean="0"/>
            <a:t>ثانياً:</a:t>
          </a:r>
          <a:r>
            <a:rPr lang="en-US" sz="2800" b="1" kern="1200" dirty="0" smtClean="0"/>
            <a:t> </a:t>
          </a:r>
          <a:r>
            <a:rPr lang="ar-AE" sz="2800" b="1" kern="1200" dirty="0" smtClean="0"/>
            <a:t>المؤتمرات والاتفاقيات الخاصة بالمرأة  </a:t>
          </a:r>
          <a:endParaRPr lang="en-US" sz="2800" b="1" kern="1200" dirty="0"/>
        </a:p>
      </dsp:txBody>
      <dsp:txXfrm>
        <a:off x="0" y="70437"/>
        <a:ext cx="8458200" cy="478033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45EDBC-FB4B-4C70-ADF9-8E22B4BFBB62}">
      <dsp:nvSpPr>
        <dsp:cNvPr id="0" name=""/>
        <dsp:cNvSpPr/>
      </dsp:nvSpPr>
      <dsp:spPr>
        <a:xfrm flipV="1">
          <a:off x="0" y="0"/>
          <a:ext cx="8458200" cy="69879"/>
        </a:xfrm>
        <a:prstGeom prst="roundRect">
          <a:avLst/>
        </a:prstGeom>
        <a:noFill/>
        <a:ln w="38100" cap="flat" cmpd="sng" algn="ctr">
          <a:noFill/>
          <a:prstDash val="solid"/>
        </a:ln>
        <a:effectLst>
          <a:glow rad="101600">
            <a:schemeClr val="accent5">
              <a:satMod val="175000"/>
              <a:alpha val="40000"/>
            </a:schemeClr>
          </a:glow>
        </a:effectLst>
        <a:scene3d>
          <a:camera prst="orthographicFront"/>
          <a:lightRig rig="threePt" dir="t"/>
        </a:scene3d>
        <a:sp3d>
          <a:bevelT prst="angle"/>
        </a:sp3d>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r" defTabSz="1600200" rtl="1">
            <a:lnSpc>
              <a:spcPct val="90000"/>
            </a:lnSpc>
            <a:spcBef>
              <a:spcPct val="0"/>
            </a:spcBef>
            <a:spcAft>
              <a:spcPct val="35000"/>
            </a:spcAft>
          </a:pPr>
          <a:endParaRPr lang="en-US" sz="3600" b="1" u="sng" kern="1200" dirty="0">
            <a:solidFill>
              <a:schemeClr val="tx1"/>
            </a:solidFill>
          </a:endParaRPr>
        </a:p>
      </dsp:txBody>
      <dsp:txXfrm rot="10800000">
        <a:off x="3411" y="3411"/>
        <a:ext cx="8451378" cy="63057"/>
      </dsp:txXfrm>
    </dsp:sp>
    <dsp:sp modelId="{CE5ABC03-81FC-4DE2-A65F-CE68281F63EA}">
      <dsp:nvSpPr>
        <dsp:cNvPr id="0" name=""/>
        <dsp:cNvSpPr/>
      </dsp:nvSpPr>
      <dsp:spPr>
        <a:xfrm>
          <a:off x="0" y="71923"/>
          <a:ext cx="8458200" cy="5336232"/>
        </a:xfrm>
        <a:prstGeom prst="rect">
          <a:avLst/>
        </a:prstGeom>
        <a:solidFill>
          <a:schemeClr val="accent3">
            <a:lumMod val="20000"/>
            <a:lumOff val="80000"/>
          </a:schemeClr>
        </a:solidFill>
        <a:ln w="38100">
          <a:solidFill>
            <a:schemeClr val="accent6">
              <a:lumMod val="75000"/>
            </a:schemeClr>
          </a:solidFill>
        </a:ln>
        <a:effectLst>
          <a:glow rad="101600">
            <a:schemeClr val="accent5">
              <a:satMod val="175000"/>
              <a:alpha val="40000"/>
            </a:schemeClr>
          </a:glow>
        </a:effectLst>
        <a:scene3d>
          <a:camera prst="orthographicFront"/>
          <a:lightRig rig="threePt" dir="t"/>
        </a:scene3d>
        <a:sp3d>
          <a:bevelT prst="angle"/>
        </a:sp3d>
      </dsp:spPr>
      <dsp:style>
        <a:lnRef idx="0">
          <a:scrgbClr r="0" g="0" b="0"/>
        </a:lnRef>
        <a:fillRef idx="0">
          <a:scrgbClr r="0" g="0" b="0"/>
        </a:fillRef>
        <a:effectRef idx="0">
          <a:scrgbClr r="0" g="0" b="0"/>
        </a:effectRef>
        <a:fontRef idx="minor"/>
      </dsp:style>
      <dsp:txBody>
        <a:bodyPr spcFirstLastPara="0" vert="horz" wrap="square" lIns="268548" tIns="45720" rIns="256032" bIns="45720" numCol="1" spcCol="1270" anchor="t" anchorCtr="0">
          <a:noAutofit/>
        </a:bodyPr>
        <a:lstStyle/>
        <a:p>
          <a:pPr marL="285750" lvl="1" indent="-285750" algn="r" defTabSz="1600200" rtl="1">
            <a:lnSpc>
              <a:spcPct val="90000"/>
            </a:lnSpc>
            <a:spcBef>
              <a:spcPct val="0"/>
            </a:spcBef>
            <a:spcAft>
              <a:spcPct val="20000"/>
            </a:spcAft>
            <a:buChar char="••"/>
          </a:pPr>
          <a:endParaRPr lang="en-US" sz="3600" b="1" kern="1200" dirty="0"/>
        </a:p>
        <a:p>
          <a:pPr marL="285750" lvl="1" indent="-285750" algn="r" defTabSz="1600200" rtl="1">
            <a:lnSpc>
              <a:spcPct val="90000"/>
            </a:lnSpc>
            <a:spcBef>
              <a:spcPct val="0"/>
            </a:spcBef>
            <a:spcAft>
              <a:spcPct val="20000"/>
            </a:spcAft>
            <a:buChar char="••"/>
          </a:pPr>
          <a:r>
            <a:rPr lang="ar-AE" sz="3600" b="1" u="sng" kern="1200" dirty="0" smtClean="0">
              <a:solidFill>
                <a:schemeClr val="tx1"/>
              </a:solidFill>
            </a:rPr>
            <a:t>أولا : الاتفاقيات والمؤتمرات ذات الطابع العام</a:t>
          </a:r>
          <a:endParaRPr lang="en-US" sz="3600" b="1" u="sng" kern="1200" dirty="0"/>
        </a:p>
        <a:p>
          <a:pPr marL="285750" lvl="1" indent="-285750" algn="r" defTabSz="1600200" rtl="1">
            <a:lnSpc>
              <a:spcPct val="90000"/>
            </a:lnSpc>
            <a:spcBef>
              <a:spcPct val="0"/>
            </a:spcBef>
            <a:spcAft>
              <a:spcPct val="20000"/>
            </a:spcAft>
            <a:buChar char="••"/>
          </a:pPr>
          <a:r>
            <a:rPr lang="ar-AE" sz="3600" b="1" kern="1200" dirty="0" smtClean="0"/>
            <a:t>- أبرز هذه الاتفاقيات: الاعلان العالمي لحقوق الانسان، العهد الدولي الخاص بالحقوق المدنية والسياسية  .</a:t>
          </a:r>
          <a:endParaRPr lang="en-US" sz="3600" b="1" kern="1200" dirty="0"/>
        </a:p>
        <a:p>
          <a:pPr marL="285750" lvl="1" indent="-285750" algn="r" defTabSz="1600200" rtl="1">
            <a:lnSpc>
              <a:spcPct val="90000"/>
            </a:lnSpc>
            <a:spcBef>
              <a:spcPct val="0"/>
            </a:spcBef>
            <a:spcAft>
              <a:spcPct val="20000"/>
            </a:spcAft>
            <a:buChar char="••"/>
          </a:pPr>
          <a:r>
            <a:rPr lang="ar-AE" sz="3600" b="1" kern="1200" dirty="0" smtClean="0"/>
            <a:t> ابرز هذه المؤتمرات وأشهرها  مؤتمر السكان الذي عقد في القاهرة عام 1994 ،  وكان من اهم اهدافه :*الربط الكامل بين زيادة السكان وبين الفقر واستحالة التنمية .</a:t>
          </a:r>
          <a:endParaRPr lang="en-US" sz="3600" b="1" kern="1200" dirty="0"/>
        </a:p>
        <a:p>
          <a:pPr marL="285750" lvl="1" indent="-285750" algn="l" defTabSz="1244600">
            <a:lnSpc>
              <a:spcPct val="90000"/>
            </a:lnSpc>
            <a:spcBef>
              <a:spcPct val="0"/>
            </a:spcBef>
            <a:spcAft>
              <a:spcPct val="20000"/>
            </a:spcAft>
            <a:buChar char="••"/>
          </a:pPr>
          <a:endParaRPr lang="en-US" sz="2800" b="1" kern="1200" dirty="0"/>
        </a:p>
      </dsp:txBody>
      <dsp:txXfrm>
        <a:off x="0" y="71923"/>
        <a:ext cx="8458200" cy="533623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List7#1">
  <dgm:title val=""/>
  <dgm:desc val=""/>
  <dgm:catLst>
    <dgm:cat type="list" pri="12000"/>
    <dgm:cat type="process" pri="20000"/>
    <dgm:cat type="relationship" pri="14000"/>
    <dgm:cat type="convert" pri="8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20.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2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2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4.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25.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6.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27.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8.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29.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7#2">
  <dgm:title val=""/>
  <dgm:desc val=""/>
  <dgm:catLst>
    <dgm:cat type="list" pri="12000"/>
    <dgm:cat type="process" pri="20000"/>
    <dgm:cat type="relationship" pri="14000"/>
    <dgm:cat type="convert" pri="8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30.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hList2#1">
  <dgm:title val=""/>
  <dgm:desc val=""/>
  <dgm:catLst>
    <dgm:cat type="list" pri="6000"/>
    <dgm:cat type="relationship" pri="1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dgm:varLst>
    <dgm:choose name="Name0">
      <dgm:if name="Name1" func="var" arg="dir" op="equ" val="norm">
        <dgm:alg type="lin">
          <dgm:param type="linDir" val="fromL"/>
          <dgm:param type="nodeVertAlign" val="t"/>
        </dgm:alg>
      </dgm:if>
      <dgm:else name="Name2">
        <dgm:alg type="lin">
          <dgm:param type="linDir" val="fromR"/>
          <dgm:param type="nodeVertAlign" val="t"/>
        </dgm:alg>
      </dgm:else>
    </dgm:choose>
    <dgm:shape xmlns:r="http://schemas.openxmlformats.org/officeDocument/2006/relationships" r:blip="">
      <dgm:adjLst/>
    </dgm:shape>
    <dgm:presOf/>
    <dgm:constrLst>
      <dgm:constr type="w" for="ch" forName="compositeNode" refType="w"/>
      <dgm:constr type="h" for="ch" forName="compositeNode" refType="h"/>
      <dgm:constr type="w" for="ch" forName="sibTrans" refType="w" refFor="ch" refForName="compositeNode" op="equ" fact="0.2"/>
      <dgm:constr type="h" for="des" forName="childNode" op="equ"/>
      <dgm:constr type="w" for="des" forName="childNode" op="equ"/>
      <dgm:constr type="w" for="des" forName="parentNode" op="equ"/>
      <dgm:constr type="h" for="des" forName="image" op="equ"/>
      <dgm:constr type="w" for="des" forName="image" op="equ"/>
      <dgm:constr type="primFontSz" for="des" forName="parentNode" op="equ" val="65"/>
      <dgm:constr type="primFontSz" for="des" forName="childNode" op="equ" val="65"/>
    </dgm:constrLst>
    <dgm:ruleLst/>
    <dgm:forEach name="Name3" axis="ch" ptType="node">
      <dgm:layoutNode name="compositeNode">
        <dgm:varLst>
          <dgm:bulletEnabled val="1"/>
        </dgm:varLst>
        <dgm:alg type="composite"/>
        <dgm:presOf/>
        <dgm:choose name="Name4">
          <dgm:if name="Name5" func="var" arg="dir" op="equ" val="norm">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l" for="ch" forName="image"/>
              <dgm:constr type="w" for="ch" forName="childNode" refType="w" fact="0.85"/>
              <dgm:constr type="h" for="ch" forName="childNode" refType="h" fact="0.78"/>
              <dgm:constr type="t" for="ch" forName="childNode" refType="h" refFor="ch" refForName="image" fact="0.66"/>
              <dgm:constr type="l"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l" for="ch" forName="parentNode"/>
              <dgm:constr type="r" for="ch" forName="parentNode" refType="l" refFor="ch" refForName="childNode"/>
              <dgm:constr type="rMarg" for="ch" forName="parentNode" refType="w" refFor="ch" refForName="image" fact="1.25"/>
            </dgm:constrLst>
          </dgm:if>
          <dgm:else name="Name6">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r" for="ch" forName="image" refType="w"/>
              <dgm:constr type="w" for="ch" forName="childNode" refType="w" fact="0.85"/>
              <dgm:constr type="h" for="ch" forName="childNode" refType="h" fact="0.78"/>
              <dgm:constr type="t" for="ch" forName="childNode" refType="h" refFor="ch" refForName="image" fact="0.66"/>
              <dgm:constr type="r" for="ch" forName="childNode" refType="w"/>
              <dgm:constr type="rOff"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r" for="ch" forName="parentNode" refType="w"/>
              <dgm:constr type="l" for="ch" forName="parentNode" refType="r" refFor="ch" refForName="childNode"/>
              <dgm:constr type="lOff" for="ch" forName="parentNode" refType="rOff" refFor="ch" refForName="childNode"/>
              <dgm:constr type="lMarg" for="ch" forName="parentNode" refType="w" refFor="ch" refForName="image" fact="1.25"/>
            </dgm:constrLst>
          </dgm:else>
        </dgm:choose>
        <dgm:ruleLst>
          <dgm:rule type="w" for="ch" forName="childNode" val="NaN" fact="0.4" max="NaN"/>
          <dgm:rule type="h" for="ch" forName="childNode" val="NaN" fact="0.5" max="NaN"/>
        </dgm:ruleLst>
        <dgm:layoutNode name="image" styleLbl="fgImgPlace1">
          <dgm:alg type="sp"/>
          <dgm:shape xmlns:r="http://schemas.openxmlformats.org/officeDocument/2006/relationships" type="rect" r:blip="" zOrderOff="4" blipPhldr="1">
            <dgm:adjLst/>
          </dgm:shape>
          <dgm:presOf/>
          <dgm:constrLst/>
          <dgm:ruleLst/>
        </dgm:layoutNode>
        <dgm:layoutNode name="childNode" styleLbl="node1">
          <dgm:varLst>
            <dgm:bulletEnabled val="1"/>
          </dgm:varLst>
          <dgm:alg type="tx">
            <dgm:param type="stBulletLvl" val="1"/>
          </dgm:alg>
          <dgm:shape xmlns:r="http://schemas.openxmlformats.org/officeDocument/2006/relationships" type="rect" r:blip="" zOrderOff="2">
            <dgm:adjLst/>
          </dgm:shape>
          <dgm:presOf axis="des" ptType="node"/>
          <dgm:constrLst/>
          <dgm:ruleLst>
            <dgm:rule type="primFontSz" val="5" fact="NaN" max="NaN"/>
          </dgm:ruleLst>
        </dgm:layoutNode>
        <dgm:layoutNode name="parentNode" styleLbl="revTx">
          <dgm:varLst>
            <dgm:chMax val="0"/>
            <dgm:bulletEnabled val="1"/>
          </dgm:varLst>
          <dgm:choose name="Name7">
            <dgm:if name="Name8" func="var" arg="dir" op="equ" val="norm">
              <dgm:alg type="tx">
                <dgm:param type="autoTxRot" val="grav"/>
                <dgm:param type="txAnchorVert" val="t"/>
                <dgm:param type="parTxLTRAlign" val="r"/>
                <dgm:param type="parTxRTLAlign" val="r"/>
              </dgm:alg>
              <dgm:shape xmlns:r="http://schemas.openxmlformats.org/officeDocument/2006/relationships" rot="270" type="rect" r:blip="">
                <dgm:adjLst/>
              </dgm:shape>
              <dgm:presOf axis="self"/>
              <dgm:constrLst>
                <dgm:constr type="lMarg"/>
                <dgm:constr type="bMarg"/>
                <dgm:constr type="tMarg"/>
              </dgm:constrLst>
            </dgm:if>
            <dgm:else name="Name9">
              <dgm:alg type="tx">
                <dgm:param type="autoTxRot" val="grav"/>
                <dgm:param type="parTxLTRAlign" val="l"/>
                <dgm:param type="parTxRTLAlign" val="l"/>
              </dgm:alg>
              <dgm:shape xmlns:r="http://schemas.openxmlformats.org/officeDocument/2006/relationships" rot="90" type="rect" r:blip="">
                <dgm:adjLst/>
              </dgm:shape>
              <dgm:presOf axis="self"/>
              <dgm:constrLst>
                <dgm:constr type="rMarg"/>
                <dgm:constr type="bMarg"/>
                <dgm:constr type="tMarg"/>
              </dgm:constrLst>
            </dgm:else>
          </dgm:choose>
          <dgm:ruleLst>
            <dgm:rule type="primFontSz" val="5" fact="NaN" max="NaN"/>
          </dgm:ruleLst>
        </dgm:layoutNode>
      </dgm:layoutNode>
      <dgm:forEach name="Name10" axis="followSib" ptType="sibTrans" cnt="1">
        <dgm:layoutNode name="sibTrans">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44D40B-898D-4315-8784-8B48D53A6F6C}" type="datetimeFigureOut">
              <a:rPr lang="en-US" smtClean="0"/>
              <a:pPr/>
              <a:t>8/11/2011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2E0658-C457-4E6B-A280-A3D6EC4796F3}" type="slidenum">
              <a:rPr lang="en-US" smtClean="0"/>
              <a:pPr/>
              <a:t>‹#›</a:t>
            </a:fld>
            <a:endParaRPr lang="en-US"/>
          </a:p>
        </p:txBody>
      </p:sp>
    </p:spTree>
    <p:extLst>
      <p:ext uri="{BB962C8B-B14F-4D97-AF65-F5344CB8AC3E}">
        <p14:creationId xmlns:p14="http://schemas.microsoft.com/office/powerpoint/2010/main" val="23536609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5EA5FB-A98E-4CB8-8062-B2DBE70228A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5EA5FB-A98E-4CB8-8062-B2DBE70228AA}"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5EA5FB-A98E-4CB8-8062-B2DBE70228AA}" type="slidenum">
              <a:rPr lang="en-US" smtClean="0"/>
              <a:pPr/>
              <a:t>37</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5EA5FB-A98E-4CB8-8062-B2DBE70228AA}" type="slidenum">
              <a:rPr lang="en-US" smtClean="0"/>
              <a:pPr/>
              <a:t>47</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5EA5FB-A98E-4CB8-8062-B2DBE70228AA}" type="slidenum">
              <a:rPr lang="en-US" smtClean="0"/>
              <a:pPr/>
              <a:t>73</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74AE9FE-BB04-44AC-9B33-EB1D0331DDD5}" type="datetime1">
              <a:rPr lang="en-US" smtClean="0"/>
              <a:t>8/11/2011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6A270A-BA7A-41F1-8580-7664E76A821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6C71B0-7096-4C66-8F18-D7AAE2A51ECB}" type="datetime1">
              <a:rPr lang="en-US" smtClean="0"/>
              <a:t>8/11/2011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6A270A-BA7A-41F1-8580-7664E76A821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2DC713-26D7-4C08-A929-D727394DB6DA}" type="datetime1">
              <a:rPr lang="en-US" smtClean="0"/>
              <a:t>8/11/2011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6A270A-BA7A-41F1-8580-7664E76A821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7955F0-BF30-411C-9264-6F209CA2A8E0}" type="datetime1">
              <a:rPr lang="en-US" smtClean="0"/>
              <a:t>8/11/2011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6A270A-BA7A-41F1-8580-7664E76A821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8DE633-EEB0-466D-9EC9-B171029A4FD3}" type="datetime1">
              <a:rPr lang="en-US" smtClean="0"/>
              <a:t>8/11/2011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6A270A-BA7A-41F1-8580-7664E76A821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178F722-A174-4CCE-B886-8A638E47318E}" type="datetime1">
              <a:rPr lang="en-US" smtClean="0"/>
              <a:t>8/11/2011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6A270A-BA7A-41F1-8580-7664E76A821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0245C7D-A545-48A6-B030-A4254D92E20A}" type="datetime1">
              <a:rPr lang="en-US" smtClean="0"/>
              <a:t>8/11/2011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6A270A-BA7A-41F1-8580-7664E76A821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BCD318A-3AA5-46DA-8901-1E5D7D819362}" type="datetime1">
              <a:rPr lang="en-US" smtClean="0"/>
              <a:t>8/11/2011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6A270A-BA7A-41F1-8580-7664E76A821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86AAF4-74A9-4526-850B-95E5CF9A3F8A}" type="datetime1">
              <a:rPr lang="en-US" smtClean="0"/>
              <a:t>8/11/2011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6A270A-BA7A-41F1-8580-7664E76A821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FCD700-9FFC-4A17-A4DB-14D05FA59EF4}" type="datetime1">
              <a:rPr lang="en-US" smtClean="0"/>
              <a:t>8/11/2011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6A270A-BA7A-41F1-8580-7664E76A821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198C10-227E-4257-AA1E-63934E6D83C9}" type="datetime1">
              <a:rPr lang="en-US" smtClean="0"/>
              <a:t>8/11/2011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6A270A-BA7A-41F1-8580-7664E76A821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FC3760-99D2-4D99-A509-4FA9F439CE33}" type="datetime1">
              <a:rPr lang="en-US" smtClean="0"/>
              <a:t>8/11/2011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6A270A-BA7A-41F1-8580-7664E76A821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7" Type="http://schemas.openxmlformats.org/officeDocument/2006/relationships/image" Target="../media/image21.wmf"/><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8.xml"/><Relationship Id="rId7" Type="http://schemas.openxmlformats.org/officeDocument/2006/relationships/image" Target="../media/image16.wmf"/><Relationship Id="rId2" Type="http://schemas.openxmlformats.org/officeDocument/2006/relationships/diagramData" Target="../diagrams/data8.xml"/><Relationship Id="rId1" Type="http://schemas.openxmlformats.org/officeDocument/2006/relationships/slideLayout" Target="../slideLayouts/slideLayout7.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7.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7.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3.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3.jpe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4.jpeg"/></Relationships>
</file>

<file path=ppt/slides/_rels/slide3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slide" Target="slide56.xml"/><Relationship Id="rId2" Type="http://schemas.openxmlformats.org/officeDocument/2006/relationships/slide" Target="slide41.xml"/><Relationship Id="rId1" Type="http://schemas.openxmlformats.org/officeDocument/2006/relationships/slideLayout" Target="../slideLayouts/slideLayout2.xml"/><Relationship Id="rId4" Type="http://schemas.openxmlformats.org/officeDocument/2006/relationships/image" Target="../media/image25.jpeg"/></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8" Type="http://schemas.openxmlformats.org/officeDocument/2006/relationships/image" Target="../media/image27.jpeg"/><Relationship Id="rId3" Type="http://schemas.openxmlformats.org/officeDocument/2006/relationships/diagramLayout" Target="../diagrams/layout14.xml"/><Relationship Id="rId7" Type="http://schemas.openxmlformats.org/officeDocument/2006/relationships/image" Target="../media/image26.jpeg"/><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10" Type="http://schemas.openxmlformats.org/officeDocument/2006/relationships/image" Target="../media/image29.jpeg"/><Relationship Id="rId4" Type="http://schemas.openxmlformats.org/officeDocument/2006/relationships/diagramQuickStyle" Target="../diagrams/quickStyle14.xml"/><Relationship Id="rId9" Type="http://schemas.openxmlformats.org/officeDocument/2006/relationships/image" Target="../media/image28.jpeg"/></Relationships>
</file>

<file path=ppt/slides/_rels/slide45.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31.jpeg"/></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33.wmf"/><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32.wmf"/><Relationship Id="rId5" Type="http://schemas.openxmlformats.org/officeDocument/2006/relationships/image" Target="../media/image24.jpeg"/><Relationship Id="rId4" Type="http://schemas.openxmlformats.org/officeDocument/2006/relationships/image" Target="../media/image23.jpeg"/></Relationships>
</file>

<file path=ppt/slides/_rels/slide48.xml.rels><?xml version="1.0" encoding="UTF-8" standalone="yes"?>
<Relationships xmlns="http://schemas.openxmlformats.org/package/2006/relationships"><Relationship Id="rId2" Type="http://schemas.openxmlformats.org/officeDocument/2006/relationships/image" Target="../media/image34.jpe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image" Target="../media/image3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0.xml.rels><?xml version="1.0" encoding="UTF-8" standalone="yes"?>
<Relationships xmlns="http://schemas.openxmlformats.org/package/2006/relationships"><Relationship Id="rId2" Type="http://schemas.openxmlformats.org/officeDocument/2006/relationships/image" Target="../media/image35.jpeg"/><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2.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53.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54.xml.rels><?xml version="1.0" encoding="UTF-8" standalone="yes"?>
<Relationships xmlns="http://schemas.openxmlformats.org/package/2006/relationships"><Relationship Id="rId2" Type="http://schemas.openxmlformats.org/officeDocument/2006/relationships/image" Target="../media/image35.jpeg"/><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7.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56.xml.rels><?xml version="1.0" encoding="UTF-8" standalone="yes"?>
<Relationships xmlns="http://schemas.openxmlformats.org/package/2006/relationships"><Relationship Id="rId2" Type="http://schemas.openxmlformats.org/officeDocument/2006/relationships/image" Target="../media/image36.jpeg"/><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7.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58.xml.rels><?xml version="1.0" encoding="UTF-8" standalone="yes"?>
<Relationships xmlns="http://schemas.openxmlformats.org/package/2006/relationships"><Relationship Id="rId2" Type="http://schemas.openxmlformats.org/officeDocument/2006/relationships/image" Target="../media/image36.jpeg"/><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0.xml.rels><?xml version="1.0" encoding="UTF-8" standalone="yes"?>
<Relationships xmlns="http://schemas.openxmlformats.org/package/2006/relationships"><Relationship Id="rId2" Type="http://schemas.openxmlformats.org/officeDocument/2006/relationships/image" Target="../media/image37.jpeg"/><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image" Target="../media/image37.jpeg"/><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image" Target="../media/image37.jpeg"/><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image" Target="../media/image37.jpeg"/><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image" Target="../media/image37.jpeg"/><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image" Target="../media/image37.jpeg"/><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image" Target="../media/image37.jpeg"/><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image" Target="../media/image37.jpeg"/><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image" Target="../media/image37.jpeg"/><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2" Type="http://schemas.openxmlformats.org/officeDocument/2006/relationships/image" Target="../media/image37.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slideLayout" Target="../slideLayouts/slideLayout4.xml"/></Relationships>
</file>

<file path=ppt/slides/_rels/slide70.xml.rels><?xml version="1.0" encoding="UTF-8" standalone="yes"?>
<Relationships xmlns="http://schemas.openxmlformats.org/package/2006/relationships"><Relationship Id="rId2" Type="http://schemas.openxmlformats.org/officeDocument/2006/relationships/image" Target="../media/image37.jpeg"/><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2" Type="http://schemas.openxmlformats.org/officeDocument/2006/relationships/image" Target="../media/image37.jpeg"/><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2" Type="http://schemas.openxmlformats.org/officeDocument/2006/relationships/image" Target="../media/image37.jpeg"/><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3" Type="http://schemas.openxmlformats.org/officeDocument/2006/relationships/diagramData" Target="../diagrams/data19.xml"/><Relationship Id="rId7" Type="http://schemas.microsoft.com/office/2007/relationships/diagramDrawing" Target="../diagrams/drawing19.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9.xml"/><Relationship Id="rId5" Type="http://schemas.openxmlformats.org/officeDocument/2006/relationships/diagramQuickStyle" Target="../diagrams/quickStyle19.xml"/><Relationship Id="rId4" Type="http://schemas.openxmlformats.org/officeDocument/2006/relationships/diagramLayout" Target="../diagrams/layout19.xml"/></Relationships>
</file>

<file path=ppt/slides/_rels/slide74.xml.rels><?xml version="1.0" encoding="UTF-8" standalone="yes"?>
<Relationships xmlns="http://schemas.openxmlformats.org/package/2006/relationships"><Relationship Id="rId8" Type="http://schemas.openxmlformats.org/officeDocument/2006/relationships/diagramLayout" Target="../diagrams/layout21.xml"/><Relationship Id="rId3" Type="http://schemas.openxmlformats.org/officeDocument/2006/relationships/diagramLayout" Target="../diagrams/layout20.xml"/><Relationship Id="rId7" Type="http://schemas.openxmlformats.org/officeDocument/2006/relationships/diagramData" Target="../diagrams/data21.xml"/><Relationship Id="rId12" Type="http://schemas.openxmlformats.org/officeDocument/2006/relationships/image" Target="../media/image38.gif"/><Relationship Id="rId2" Type="http://schemas.openxmlformats.org/officeDocument/2006/relationships/diagramData" Target="../diagrams/data20.xml"/><Relationship Id="rId1" Type="http://schemas.openxmlformats.org/officeDocument/2006/relationships/slideLayout" Target="../slideLayouts/slideLayout6.xml"/><Relationship Id="rId6" Type="http://schemas.microsoft.com/office/2007/relationships/diagramDrawing" Target="../diagrams/drawing20.xml"/><Relationship Id="rId11" Type="http://schemas.microsoft.com/office/2007/relationships/diagramDrawing" Target="../diagrams/drawing21.xml"/><Relationship Id="rId5" Type="http://schemas.openxmlformats.org/officeDocument/2006/relationships/diagramColors" Target="../diagrams/colors20.xml"/><Relationship Id="rId10" Type="http://schemas.openxmlformats.org/officeDocument/2006/relationships/diagramColors" Target="../diagrams/colors21.xml"/><Relationship Id="rId4" Type="http://schemas.openxmlformats.org/officeDocument/2006/relationships/diagramQuickStyle" Target="../diagrams/quickStyle20.xml"/><Relationship Id="rId9" Type="http://schemas.openxmlformats.org/officeDocument/2006/relationships/diagramQuickStyle" Target="../diagrams/quickStyle21.xml"/></Relationships>
</file>

<file path=ppt/slides/_rels/slide75.xml.rels><?xml version="1.0" encoding="UTF-8" standalone="yes"?>
<Relationships xmlns="http://schemas.openxmlformats.org/package/2006/relationships"><Relationship Id="rId8" Type="http://schemas.openxmlformats.org/officeDocument/2006/relationships/diagramLayout" Target="../diagrams/layout23.xml"/><Relationship Id="rId3" Type="http://schemas.openxmlformats.org/officeDocument/2006/relationships/diagramLayout" Target="../diagrams/layout22.xml"/><Relationship Id="rId7" Type="http://schemas.openxmlformats.org/officeDocument/2006/relationships/diagramData" Target="../diagrams/data23.xml"/><Relationship Id="rId12" Type="http://schemas.openxmlformats.org/officeDocument/2006/relationships/image" Target="../media/image39.jpeg"/><Relationship Id="rId2" Type="http://schemas.openxmlformats.org/officeDocument/2006/relationships/diagramData" Target="../diagrams/data22.xml"/><Relationship Id="rId1" Type="http://schemas.openxmlformats.org/officeDocument/2006/relationships/slideLayout" Target="../slideLayouts/slideLayout6.xml"/><Relationship Id="rId6" Type="http://schemas.microsoft.com/office/2007/relationships/diagramDrawing" Target="../diagrams/drawing22.xml"/><Relationship Id="rId11" Type="http://schemas.microsoft.com/office/2007/relationships/diagramDrawing" Target="../diagrams/drawing23.xml"/><Relationship Id="rId5" Type="http://schemas.openxmlformats.org/officeDocument/2006/relationships/diagramColors" Target="../diagrams/colors22.xml"/><Relationship Id="rId10" Type="http://schemas.openxmlformats.org/officeDocument/2006/relationships/diagramColors" Target="../diagrams/colors23.xml"/><Relationship Id="rId4" Type="http://schemas.openxmlformats.org/officeDocument/2006/relationships/diagramQuickStyle" Target="../diagrams/quickStyle22.xml"/><Relationship Id="rId9" Type="http://schemas.openxmlformats.org/officeDocument/2006/relationships/diagramQuickStyle" Target="../diagrams/quickStyle23.xml"/></Relationships>
</file>

<file path=ppt/slides/_rels/slide76.xml.rels><?xml version="1.0" encoding="UTF-8" standalone="yes"?>
<Relationships xmlns="http://schemas.openxmlformats.org/package/2006/relationships"><Relationship Id="rId8" Type="http://schemas.openxmlformats.org/officeDocument/2006/relationships/diagramLayout" Target="../diagrams/layout25.xml"/><Relationship Id="rId3" Type="http://schemas.openxmlformats.org/officeDocument/2006/relationships/diagramLayout" Target="../diagrams/layout24.xml"/><Relationship Id="rId7" Type="http://schemas.openxmlformats.org/officeDocument/2006/relationships/diagramData" Target="../diagrams/data25.xml"/><Relationship Id="rId12" Type="http://schemas.openxmlformats.org/officeDocument/2006/relationships/image" Target="../media/image39.jpeg"/><Relationship Id="rId2" Type="http://schemas.openxmlformats.org/officeDocument/2006/relationships/diagramData" Target="../diagrams/data24.xml"/><Relationship Id="rId1" Type="http://schemas.openxmlformats.org/officeDocument/2006/relationships/slideLayout" Target="../slideLayouts/slideLayout6.xml"/><Relationship Id="rId6" Type="http://schemas.microsoft.com/office/2007/relationships/diagramDrawing" Target="../diagrams/drawing24.xml"/><Relationship Id="rId11" Type="http://schemas.microsoft.com/office/2007/relationships/diagramDrawing" Target="../diagrams/drawing25.xml"/><Relationship Id="rId5" Type="http://schemas.openxmlformats.org/officeDocument/2006/relationships/diagramColors" Target="../diagrams/colors24.xml"/><Relationship Id="rId10" Type="http://schemas.openxmlformats.org/officeDocument/2006/relationships/diagramColors" Target="../diagrams/colors25.xml"/><Relationship Id="rId4" Type="http://schemas.openxmlformats.org/officeDocument/2006/relationships/diagramQuickStyle" Target="../diagrams/quickStyle24.xml"/><Relationship Id="rId9" Type="http://schemas.openxmlformats.org/officeDocument/2006/relationships/diagramQuickStyle" Target="../diagrams/quickStyle25.xml"/></Relationships>
</file>

<file path=ppt/slides/_rels/slide77.xml.rels><?xml version="1.0" encoding="UTF-8" standalone="yes"?>
<Relationships xmlns="http://schemas.openxmlformats.org/package/2006/relationships"><Relationship Id="rId8" Type="http://schemas.openxmlformats.org/officeDocument/2006/relationships/diagramLayout" Target="../diagrams/layout27.xml"/><Relationship Id="rId3" Type="http://schemas.openxmlformats.org/officeDocument/2006/relationships/diagramLayout" Target="../diagrams/layout26.xml"/><Relationship Id="rId7" Type="http://schemas.openxmlformats.org/officeDocument/2006/relationships/diagramData" Target="../diagrams/data27.xml"/><Relationship Id="rId12" Type="http://schemas.openxmlformats.org/officeDocument/2006/relationships/image" Target="../media/image39.jpeg"/><Relationship Id="rId2" Type="http://schemas.openxmlformats.org/officeDocument/2006/relationships/diagramData" Target="../diagrams/data26.xml"/><Relationship Id="rId1" Type="http://schemas.openxmlformats.org/officeDocument/2006/relationships/slideLayout" Target="../slideLayouts/slideLayout6.xml"/><Relationship Id="rId6" Type="http://schemas.microsoft.com/office/2007/relationships/diagramDrawing" Target="../diagrams/drawing26.xml"/><Relationship Id="rId11" Type="http://schemas.microsoft.com/office/2007/relationships/diagramDrawing" Target="../diagrams/drawing27.xml"/><Relationship Id="rId5" Type="http://schemas.openxmlformats.org/officeDocument/2006/relationships/diagramColors" Target="../diagrams/colors26.xml"/><Relationship Id="rId10" Type="http://schemas.openxmlformats.org/officeDocument/2006/relationships/diagramColors" Target="../diagrams/colors27.xml"/><Relationship Id="rId4" Type="http://schemas.openxmlformats.org/officeDocument/2006/relationships/diagramQuickStyle" Target="../diagrams/quickStyle26.xml"/><Relationship Id="rId9" Type="http://schemas.openxmlformats.org/officeDocument/2006/relationships/diagramQuickStyle" Target="../diagrams/quickStyle27.xml"/></Relationships>
</file>

<file path=ppt/slides/_rels/slide78.xml.rels><?xml version="1.0" encoding="UTF-8" standalone="yes"?>
<Relationships xmlns="http://schemas.openxmlformats.org/package/2006/relationships"><Relationship Id="rId8" Type="http://schemas.openxmlformats.org/officeDocument/2006/relationships/diagramLayout" Target="../diagrams/layout29.xml"/><Relationship Id="rId3" Type="http://schemas.openxmlformats.org/officeDocument/2006/relationships/diagramLayout" Target="../diagrams/layout28.xml"/><Relationship Id="rId7" Type="http://schemas.openxmlformats.org/officeDocument/2006/relationships/diagramData" Target="../diagrams/data29.xml"/><Relationship Id="rId12" Type="http://schemas.openxmlformats.org/officeDocument/2006/relationships/image" Target="../media/image38.gif"/><Relationship Id="rId2" Type="http://schemas.openxmlformats.org/officeDocument/2006/relationships/diagramData" Target="../diagrams/data28.xml"/><Relationship Id="rId1" Type="http://schemas.openxmlformats.org/officeDocument/2006/relationships/slideLayout" Target="../slideLayouts/slideLayout6.xml"/><Relationship Id="rId6" Type="http://schemas.microsoft.com/office/2007/relationships/diagramDrawing" Target="../diagrams/drawing28.xml"/><Relationship Id="rId11" Type="http://schemas.microsoft.com/office/2007/relationships/diagramDrawing" Target="../diagrams/drawing29.xml"/><Relationship Id="rId5" Type="http://schemas.openxmlformats.org/officeDocument/2006/relationships/diagramColors" Target="../diagrams/colors28.xml"/><Relationship Id="rId10" Type="http://schemas.openxmlformats.org/officeDocument/2006/relationships/diagramColors" Target="../diagrams/colors29.xml"/><Relationship Id="rId4" Type="http://schemas.openxmlformats.org/officeDocument/2006/relationships/diagramQuickStyle" Target="../diagrams/quickStyle28.xml"/><Relationship Id="rId9" Type="http://schemas.openxmlformats.org/officeDocument/2006/relationships/diagramQuickStyle" Target="../diagrams/quickStyle29.xml"/></Relationships>
</file>

<file path=ppt/slides/_rels/slide79.xml.rels><?xml version="1.0" encoding="UTF-8" standalone="yes"?>
<Relationships xmlns="http://schemas.openxmlformats.org/package/2006/relationships"><Relationship Id="rId3" Type="http://schemas.openxmlformats.org/officeDocument/2006/relationships/diagramLayout" Target="../diagrams/layout30.xml"/><Relationship Id="rId2" Type="http://schemas.openxmlformats.org/officeDocument/2006/relationships/diagramData" Target="../diagrams/data30.xml"/><Relationship Id="rId1" Type="http://schemas.openxmlformats.org/officeDocument/2006/relationships/slideLayout" Target="../slideLayouts/slideLayout6.xml"/><Relationship Id="rId6" Type="http://schemas.microsoft.com/office/2007/relationships/diagramDrawing" Target="../diagrams/drawing30.xml"/><Relationship Id="rId5" Type="http://schemas.openxmlformats.org/officeDocument/2006/relationships/diagramColors" Target="../diagrams/colors30.xml"/><Relationship Id="rId4" Type="http://schemas.openxmlformats.org/officeDocument/2006/relationships/diagramQuickStyle" Target="../diagrams/quickStyle30.xml"/></Relationships>
</file>

<file path=ppt/slides/_rels/slide8.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4.xml"/></Relationships>
</file>

<file path=ppt/slides/_rels/slide80.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9.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a:xfrm>
            <a:off x="1219200" y="-266700"/>
            <a:ext cx="5791200" cy="533400"/>
          </a:xfrm>
        </p:spPr>
        <p:txBody>
          <a:bodyPr>
            <a:normAutofit fontScale="90000"/>
          </a:bodyPr>
          <a:lstStyle/>
          <a:p>
            <a:pPr algn="ctr"/>
            <a:r>
              <a:rPr lang="en-US" dirty="0" smtClean="0"/>
              <a:t/>
            </a:r>
            <a:br>
              <a:rPr lang="en-US" dirty="0" smtClean="0"/>
            </a:br>
            <a:r>
              <a:rPr lang="ar-LB" dirty="0" smtClean="0"/>
              <a:t> </a:t>
            </a:r>
            <a:r>
              <a:rPr lang="en-US" u="sng" dirty="0" smtClean="0"/>
              <a:t/>
            </a:r>
            <a:br>
              <a:rPr lang="en-US" u="sng" dirty="0" smtClean="0"/>
            </a:br>
            <a:r>
              <a:rPr lang="en-US" b="1" dirty="0" smtClean="0">
                <a:solidFill>
                  <a:srgbClr val="0070C0"/>
                </a:solidFill>
              </a:rPr>
              <a:t>  </a:t>
            </a:r>
            <a:r>
              <a:rPr lang="ar-LB" sz="3100" b="1" dirty="0" smtClean="0">
                <a:solidFill>
                  <a:srgbClr val="0070C0"/>
                </a:solidFill>
              </a:rPr>
              <a:t>بسم الله الرحمن الرحيم</a:t>
            </a:r>
            <a:endParaRPr lang="en-US" sz="3100" dirty="0"/>
          </a:p>
        </p:txBody>
      </p:sp>
      <p:sp>
        <p:nvSpPr>
          <p:cNvPr id="10" name="Slide Number Placeholder 9"/>
          <p:cNvSpPr>
            <a:spLocks noGrp="1"/>
          </p:cNvSpPr>
          <p:nvPr>
            <p:ph type="sldNum" sz="quarter" idx="12"/>
          </p:nvPr>
        </p:nvSpPr>
        <p:spPr>
          <a:effectLst>
            <a:reflection blurRad="6350" stA="50000" endA="300" endPos="55500" dist="50800" dir="5400000" sy="-100000" algn="bl" rotWithShape="0"/>
          </a:effectLst>
        </p:spPr>
        <p:txBody>
          <a:bodyPr/>
          <a:lstStyle/>
          <a:p>
            <a:fld id="{B8406DB7-5133-46F8-900F-1A8DDDE084E1}" type="slidenum">
              <a:rPr lang="en-US" sz="1400" b="1" smtClean="0">
                <a:solidFill>
                  <a:schemeClr val="tx1"/>
                </a:solidFill>
              </a:rPr>
              <a:pPr/>
              <a:t>1</a:t>
            </a:fld>
            <a:endParaRPr lang="en-US" sz="1400" b="1" dirty="0">
              <a:solidFill>
                <a:schemeClr val="tx1"/>
              </a:solidFill>
            </a:endParaRPr>
          </a:p>
        </p:txBody>
      </p:sp>
      <p:sp>
        <p:nvSpPr>
          <p:cNvPr id="18" name="TextBox 17"/>
          <p:cNvSpPr txBox="1"/>
          <p:nvPr/>
        </p:nvSpPr>
        <p:spPr>
          <a:xfrm>
            <a:off x="2743200" y="1981200"/>
            <a:ext cx="184731" cy="369332"/>
          </a:xfrm>
          <a:prstGeom prst="rect">
            <a:avLst/>
          </a:prstGeom>
          <a:noFill/>
        </p:spPr>
        <p:txBody>
          <a:bodyPr wrap="none" rtlCol="0">
            <a:spAutoFit/>
          </a:bodyPr>
          <a:lstStyle/>
          <a:p>
            <a:endParaRPr lang="en-US" dirty="0"/>
          </a:p>
        </p:txBody>
      </p:sp>
      <p:pic>
        <p:nvPicPr>
          <p:cNvPr id="15" name="Content Placeholder 14" descr="Picture1.jpg"/>
          <p:cNvPicPr>
            <a:picLocks noGrp="1" noChangeAspect="1"/>
          </p:cNvPicPr>
          <p:nvPr>
            <p:ph sz="quarter" idx="1"/>
          </p:nvPr>
        </p:nvPicPr>
        <p:blipFill>
          <a:blip r:embed="rId3"/>
          <a:stretch>
            <a:fillRect/>
          </a:stretch>
        </p:blipFill>
        <p:spPr>
          <a:xfrm>
            <a:off x="1295400" y="1676400"/>
            <a:ext cx="6705600" cy="3962400"/>
          </a:xfrm>
        </p:spPr>
      </p:pic>
      <p:sp>
        <p:nvSpPr>
          <p:cNvPr id="16" name="Rectangle 15"/>
          <p:cNvSpPr/>
          <p:nvPr/>
        </p:nvSpPr>
        <p:spPr>
          <a:xfrm>
            <a:off x="914400" y="838200"/>
            <a:ext cx="7391400" cy="584775"/>
          </a:xfrm>
          <a:prstGeom prst="rect">
            <a:avLst/>
          </a:prstGeom>
        </p:spPr>
        <p:txBody>
          <a:bodyPr wrap="square">
            <a:spAutoFit/>
          </a:bodyPr>
          <a:lstStyle/>
          <a:p>
            <a:pPr algn="ctr"/>
            <a:r>
              <a:rPr lang="ar-LB" sz="3200" b="1" dirty="0" smtClean="0"/>
              <a:t> اتفاقية </a:t>
            </a:r>
            <a:r>
              <a:rPr lang="ar-LB" sz="3200" b="1" dirty="0" err="1" smtClean="0"/>
              <a:t>السيداو</a:t>
            </a:r>
            <a:r>
              <a:rPr lang="ar-LB" sz="3200" b="1" dirty="0" smtClean="0"/>
              <a:t> ومشروع قانون العنف الأسري</a:t>
            </a:r>
            <a:endParaRPr lang="en-US" sz="3200" dirty="0"/>
          </a:p>
        </p:txBody>
      </p:sp>
      <p:sp>
        <p:nvSpPr>
          <p:cNvPr id="17" name="Rectangle 16"/>
          <p:cNvSpPr/>
          <p:nvPr/>
        </p:nvSpPr>
        <p:spPr>
          <a:xfrm>
            <a:off x="3200400" y="5867400"/>
            <a:ext cx="2743200" cy="646331"/>
          </a:xfrm>
          <a:prstGeom prst="rect">
            <a:avLst/>
          </a:prstGeom>
          <a:solidFill>
            <a:srgbClr val="0070C0"/>
          </a:solidFill>
        </p:spPr>
        <p:txBody>
          <a:bodyPr wrap="square">
            <a:spAutoFit/>
          </a:bodyPr>
          <a:lstStyle/>
          <a:p>
            <a:r>
              <a:rPr lang="ar-SA" sz="2800" b="1" dirty="0" smtClean="0">
                <a:solidFill>
                  <a:schemeClr val="bg1">
                    <a:lumMod val="95000"/>
                  </a:schemeClr>
                </a:solidFill>
              </a:rPr>
              <a:t>د. نهى </a:t>
            </a:r>
            <a:r>
              <a:rPr lang="ar-SA" sz="3600" b="1" dirty="0" smtClean="0">
                <a:solidFill>
                  <a:schemeClr val="bg1">
                    <a:lumMod val="95000"/>
                  </a:schemeClr>
                </a:solidFill>
              </a:rPr>
              <a:t>قاطرجي </a:t>
            </a:r>
            <a:endParaRPr lang="en-US" sz="3600"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afterEffect">
                                  <p:stCondLst>
                                    <p:cond delay="0"/>
                                  </p:stCondLst>
                                  <p:childTnLst>
                                    <p:animScale>
                                      <p:cBhvr>
                                        <p:cTn id="6" dur="1000" fill="hold"/>
                                        <p:tgtEl>
                                          <p:spTgt spid="16"/>
                                        </p:tgtEl>
                                      </p:cBhvr>
                                      <p:by x="115000" y="115000"/>
                                    </p:animScale>
                                  </p:childTnLst>
                                </p:cTn>
                              </p:par>
                            </p:childTnLst>
                          </p:cTn>
                        </p:par>
                        <p:par>
                          <p:cTn id="7" fill="hold">
                            <p:stCondLst>
                              <p:cond delay="1000"/>
                            </p:stCondLst>
                            <p:childTnLst>
                              <p:par>
                                <p:cTn id="8" presetID="8" presetClass="entr" presetSubtype="16" fill="hold" nodeType="after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diamond(in)">
                                      <p:cBhvr>
                                        <p:cTn id="10"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pSp>
        <p:nvGrpSpPr>
          <p:cNvPr id="3" name="Group 4"/>
          <p:cNvGrpSpPr/>
          <p:nvPr/>
        </p:nvGrpSpPr>
        <p:grpSpPr>
          <a:xfrm>
            <a:off x="533400" y="457200"/>
            <a:ext cx="7908346" cy="619920"/>
            <a:chOff x="228598" y="2819402"/>
            <a:chExt cx="7908346" cy="619920"/>
          </a:xfrm>
          <a:scene3d>
            <a:camera prst="orthographicFront">
              <a:rot lat="0" lon="0" rev="0"/>
            </a:camera>
            <a:lightRig rig="contrasting" dir="t">
              <a:rot lat="0" lon="0" rev="1200000"/>
            </a:lightRig>
          </a:scene3d>
        </p:grpSpPr>
        <p:sp>
          <p:nvSpPr>
            <p:cNvPr id="6" name="Rounded Rectangle 5"/>
            <p:cNvSpPr/>
            <p:nvPr/>
          </p:nvSpPr>
          <p:spPr>
            <a:xfrm>
              <a:off x="228598" y="2819402"/>
              <a:ext cx="7908346" cy="619920"/>
            </a:xfrm>
            <a:prstGeom prst="roundRect">
              <a:avLst/>
            </a:prstGeom>
            <a:gradFill flip="none" rotWithShape="1">
              <a:gsLst>
                <a:gs pos="0">
                  <a:srgbClr val="8488C4"/>
                </a:gs>
                <a:gs pos="53000">
                  <a:srgbClr val="D4DEFF"/>
                </a:gs>
                <a:gs pos="83000">
                  <a:srgbClr val="D4DEFF"/>
                </a:gs>
                <a:gs pos="100000">
                  <a:srgbClr val="96AB94"/>
                </a:gs>
              </a:gsLst>
              <a:lin ang="5400000" scaled="0"/>
              <a:tileRect/>
            </a:gradFill>
            <a:sp3d contourW="19050" prstMaterial="metal">
              <a:bevelT w="88900" h="203200"/>
              <a:bevelB w="165100" h="254000"/>
            </a:sp3d>
          </p:spPr>
          <p:style>
            <a:lnRef idx="0">
              <a:schemeClr val="accent3">
                <a:shade val="80000"/>
                <a:hueOff val="0"/>
                <a:satOff val="0"/>
                <a:lumOff val="0"/>
                <a:alphaOff val="0"/>
              </a:schemeClr>
            </a:lnRef>
            <a:fillRef idx="1">
              <a:scrgbClr r="0" g="0" b="0"/>
            </a:fillRef>
            <a:effectRef idx="2">
              <a:schemeClr val="lt1">
                <a:hueOff val="0"/>
                <a:satOff val="0"/>
                <a:lumOff val="0"/>
                <a:alphaOff val="0"/>
              </a:schemeClr>
            </a:effectRef>
            <a:fontRef idx="minor">
              <a:schemeClr val="dk1">
                <a:hueOff val="0"/>
                <a:satOff val="0"/>
                <a:lumOff val="0"/>
                <a:alphaOff val="0"/>
              </a:schemeClr>
            </a:fontRef>
          </p:style>
        </p:sp>
        <p:sp>
          <p:nvSpPr>
            <p:cNvPr id="7" name="Rounded Rectangle 4"/>
            <p:cNvSpPr/>
            <p:nvPr/>
          </p:nvSpPr>
          <p:spPr>
            <a:xfrm>
              <a:off x="258860" y="2849664"/>
              <a:ext cx="7847822" cy="559396"/>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19758" tIns="0" rIns="219758" bIns="0" numCol="1" spcCol="1270" anchor="ctr" anchorCtr="0">
              <a:noAutofit/>
            </a:bodyPr>
            <a:lstStyle/>
            <a:p>
              <a:pPr lvl="0" algn="ctr" defTabSz="1422400" rtl="1">
                <a:lnSpc>
                  <a:spcPct val="90000"/>
                </a:lnSpc>
                <a:spcBef>
                  <a:spcPct val="0"/>
                </a:spcBef>
                <a:spcAft>
                  <a:spcPct val="35000"/>
                </a:spcAft>
              </a:pPr>
              <a:r>
                <a:rPr lang="ar-AE" sz="3200" b="1" kern="1200" dirty="0" smtClean="0"/>
                <a:t>منظمات الأمم المتحدة التي تعنى بقضايا </a:t>
              </a:r>
              <a:r>
                <a:rPr lang="ar-AE" sz="3200" b="1" dirty="0" smtClean="0"/>
                <a:t>المرأة</a:t>
              </a:r>
              <a:r>
                <a:rPr lang="en-US" sz="3200" b="1" dirty="0" smtClean="0"/>
                <a:t>) </a:t>
              </a:r>
              <a:r>
                <a:rPr lang="ar-AE" sz="3200" b="1" dirty="0" smtClean="0"/>
                <a:t>تابع</a:t>
              </a:r>
              <a:r>
                <a:rPr lang="en-US" sz="3200" b="1" dirty="0" smtClean="0"/>
                <a:t>(</a:t>
              </a:r>
              <a:r>
                <a:rPr lang="ar-AE" sz="3200" b="1" dirty="0" smtClean="0"/>
                <a:t> </a:t>
              </a:r>
              <a:endParaRPr lang="en-US" sz="3200" b="1" u="sng" kern="1200" dirty="0"/>
            </a:p>
          </p:txBody>
        </p:sp>
      </p:grpSp>
      <p:sp>
        <p:nvSpPr>
          <p:cNvPr id="11" name="Cloud Callout 10"/>
          <p:cNvSpPr/>
          <p:nvPr/>
        </p:nvSpPr>
        <p:spPr>
          <a:xfrm>
            <a:off x="457200" y="1219200"/>
            <a:ext cx="8001000" cy="5486400"/>
          </a:xfrm>
          <a:prstGeom prst="cloudCallout">
            <a:avLst>
              <a:gd name="adj1" fmla="val -18475"/>
              <a:gd name="adj2" fmla="val -46977"/>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1">
              <a:buFontTx/>
              <a:buChar char="-"/>
            </a:pPr>
            <a:r>
              <a:rPr lang="ar-LB" sz="2000" b="1" u="sng" dirty="0" smtClean="0">
                <a:solidFill>
                  <a:schemeClr val="tx1"/>
                </a:solidFill>
              </a:rPr>
              <a:t>اللجنة المعنية بالقضاء على جميع اشكال التمييز ضد المرأة .</a:t>
            </a:r>
            <a:endParaRPr lang="en-US" sz="2000" b="1" u="sng" dirty="0" smtClean="0">
              <a:solidFill>
                <a:schemeClr val="tx1"/>
              </a:solidFill>
            </a:endParaRPr>
          </a:p>
          <a:p>
            <a:pPr rtl="1">
              <a:buFontTx/>
              <a:buChar char="-"/>
            </a:pPr>
            <a:endParaRPr lang="ar-AE" sz="2000" b="1" u="sng" dirty="0" smtClean="0">
              <a:solidFill>
                <a:schemeClr val="tx1"/>
              </a:solidFill>
            </a:endParaRPr>
          </a:p>
          <a:p>
            <a:pPr algn="r" rtl="1">
              <a:buFontTx/>
              <a:buChar char="-"/>
            </a:pPr>
            <a:r>
              <a:rPr lang="ar-AE" b="1" dirty="0" smtClean="0">
                <a:solidFill>
                  <a:schemeClr val="tx1"/>
                </a:solidFill>
              </a:rPr>
              <a:t> </a:t>
            </a:r>
            <a:r>
              <a:rPr lang="ar-AE" b="1" u="sng" dirty="0" smtClean="0">
                <a:solidFill>
                  <a:schemeClr val="tx1"/>
                </a:solidFill>
              </a:rPr>
              <a:t>* مهمتها الأساسية هي الإشراف على تنفيذ الاتفاقية</a:t>
            </a:r>
            <a:r>
              <a:rPr lang="ar-AE" b="1" dirty="0" smtClean="0">
                <a:solidFill>
                  <a:schemeClr val="tx1"/>
                </a:solidFill>
              </a:rPr>
              <a:t>.</a:t>
            </a:r>
          </a:p>
          <a:p>
            <a:pPr algn="r" rtl="1">
              <a:buFontTx/>
              <a:buChar char="-"/>
            </a:pPr>
            <a:r>
              <a:rPr lang="ar-AE" b="1" dirty="0" smtClean="0">
                <a:solidFill>
                  <a:schemeClr val="tx1"/>
                </a:solidFill>
              </a:rPr>
              <a:t>  +دراسة التقارير المقدمة من قبل الدول.</a:t>
            </a:r>
          </a:p>
          <a:p>
            <a:pPr algn="r" rtl="1">
              <a:buFontTx/>
              <a:buChar char="-"/>
            </a:pPr>
            <a:r>
              <a:rPr lang="ar-AE" b="1" dirty="0" smtClean="0">
                <a:solidFill>
                  <a:schemeClr val="tx1"/>
                </a:solidFill>
              </a:rPr>
              <a:t>+ إعداد التقارير والتوصيات وتقييم الاداء ومتابعة تنفيذ الاتفاقية.</a:t>
            </a:r>
          </a:p>
          <a:p>
            <a:pPr algn="r" rtl="1">
              <a:buFontTx/>
              <a:buChar char="-"/>
            </a:pPr>
            <a:r>
              <a:rPr lang="ar-AE" b="1" u="sng" dirty="0" smtClean="0">
                <a:solidFill>
                  <a:schemeClr val="tx1"/>
                </a:solidFill>
              </a:rPr>
              <a:t>*تتكون اللجنة من ثلاثة وعشرين عضواً منتخبين من الدول التى صادقت على الاتفاقية.</a:t>
            </a:r>
          </a:p>
          <a:p>
            <a:pPr algn="r" rtl="1">
              <a:buFontTx/>
              <a:buChar char="-"/>
            </a:pPr>
            <a:r>
              <a:rPr lang="ar-AE" b="1" dirty="0" smtClean="0">
                <a:solidFill>
                  <a:schemeClr val="tx1"/>
                </a:solidFill>
              </a:rPr>
              <a:t> +يعملون بصفتهم الشخصية وليس كممثلين لدولهم .</a:t>
            </a:r>
          </a:p>
          <a:p>
            <a:pPr algn="r" rtl="1">
              <a:buFontTx/>
              <a:buChar char="-"/>
            </a:pPr>
            <a:r>
              <a:rPr lang="ar-AE" b="1" u="sng" dirty="0" smtClean="0">
                <a:solidFill>
                  <a:schemeClr val="tx1"/>
                </a:solidFill>
              </a:rPr>
              <a:t>*تختلف لجنة القضاء على التمييز ضد المرأة عن سائر المنظمات التابعة للأمم المتحدة في ناحيتين : </a:t>
            </a:r>
          </a:p>
          <a:p>
            <a:pPr algn="r" rtl="1">
              <a:buFontTx/>
              <a:buChar char="-"/>
            </a:pPr>
            <a:r>
              <a:rPr lang="ar-AE" b="1" dirty="0" smtClean="0">
                <a:solidFill>
                  <a:schemeClr val="tx1"/>
                </a:solidFill>
              </a:rPr>
              <a:t>+الأولى أن عضوية هذه اللجنة منذ تاريخ إنشائها في عام 1982م. تقتصر على النساء، فيما عدا عضواً واحداً. </a:t>
            </a:r>
          </a:p>
          <a:p>
            <a:pPr algn="r" rtl="1">
              <a:buFontTx/>
              <a:buChar char="-"/>
            </a:pPr>
            <a:r>
              <a:rPr lang="ar-AE" b="1" dirty="0" smtClean="0">
                <a:solidFill>
                  <a:schemeClr val="tx1"/>
                </a:solidFill>
              </a:rPr>
              <a:t>+الثانية أنها تضم في عضويتها أهل الاقتصاد والدبلوماسية وعلم الاجتماع</a:t>
            </a:r>
          </a:p>
          <a:p>
            <a:pPr rtl="1">
              <a:buFontTx/>
              <a:buChar char="-"/>
            </a:pPr>
            <a:endParaRPr lang="en-US" sz="2000" b="1" dirty="0" smtClean="0">
              <a:solidFill>
                <a:schemeClr val="tx1"/>
              </a:solidFill>
            </a:endParaRPr>
          </a:p>
          <a:p>
            <a:pPr rtl="1">
              <a:buFontTx/>
              <a:buChar char="-"/>
            </a:pPr>
            <a:endParaRPr lang="en-US" sz="2000" b="1" u="sng" dirty="0" smtClean="0">
              <a:solidFill>
                <a:schemeClr val="tx1"/>
              </a:solidFill>
            </a:endParaRPr>
          </a:p>
        </p:txBody>
      </p:sp>
      <p:pic>
        <p:nvPicPr>
          <p:cNvPr id="8" name="Picture 7" descr="Picture2.jpg"/>
          <p:cNvPicPr>
            <a:picLocks noChangeAspect="1"/>
          </p:cNvPicPr>
          <p:nvPr/>
        </p:nvPicPr>
        <p:blipFill>
          <a:blip r:embed="rId2"/>
          <a:stretch>
            <a:fillRect/>
          </a:stretch>
        </p:blipFill>
        <p:spPr>
          <a:xfrm>
            <a:off x="3886200" y="5867400"/>
            <a:ext cx="1524000" cy="990600"/>
          </a:xfrm>
          <a:prstGeom prst="rect">
            <a:avLst/>
          </a:prstGeom>
        </p:spPr>
      </p:pic>
      <p:sp>
        <p:nvSpPr>
          <p:cNvPr id="9" name="Slide Number Placeholder 8"/>
          <p:cNvSpPr>
            <a:spLocks noGrp="1"/>
          </p:cNvSpPr>
          <p:nvPr>
            <p:ph type="sldNum" sz="quarter" idx="12"/>
          </p:nvPr>
        </p:nvSpPr>
        <p:spPr/>
        <p:txBody>
          <a:bodyPr/>
          <a:lstStyle/>
          <a:p>
            <a:fld id="{5A6A270A-BA7A-41F1-8580-7664E76A821D}" type="slidenum">
              <a:rPr lang="en-US" smtClean="0"/>
              <a:pPr/>
              <a:t>10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32"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plus(out)">
                                      <p:cBhvr>
                                        <p:cTn id="7" dur="1000"/>
                                        <p:tgtEl>
                                          <p:spTgt spid="8"/>
                                        </p:tgtEl>
                                      </p:cBhvr>
                                    </p:animEffect>
                                  </p:childTnLst>
                                </p:cTn>
                              </p:par>
                            </p:childTnLst>
                          </p:cTn>
                        </p:par>
                        <p:par>
                          <p:cTn id="8" fill="hold">
                            <p:stCondLst>
                              <p:cond delay="1000"/>
                            </p:stCondLst>
                            <p:childTnLst>
                              <p:par>
                                <p:cTn id="9" presetID="4" presetClass="entr" presetSubtype="16"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box(in)">
                                      <p:cBhvr>
                                        <p:cTn id="11" dur="1000"/>
                                        <p:tgtEl>
                                          <p:spTgt spid="3"/>
                                        </p:tgtEl>
                                      </p:cBhvr>
                                    </p:animEffect>
                                  </p:childTnLst>
                                </p:cTn>
                              </p:par>
                            </p:childTnLst>
                          </p:cTn>
                        </p:par>
                        <p:par>
                          <p:cTn id="12" fill="hold">
                            <p:stCondLst>
                              <p:cond delay="2000"/>
                            </p:stCondLst>
                            <p:childTnLst>
                              <p:par>
                                <p:cTn id="13" presetID="8" presetClass="entr" presetSubtype="16"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diamond(in)">
                                      <p:cBhvr>
                                        <p:cTn id="15"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685800" y="228600"/>
            <a:ext cx="7835605" cy="619920"/>
            <a:chOff x="304800" y="3810000"/>
            <a:chExt cx="7835605" cy="619920"/>
          </a:xfrm>
          <a:scene3d>
            <a:camera prst="orthographicFront">
              <a:rot lat="0" lon="0" rev="0"/>
            </a:camera>
            <a:lightRig rig="contrasting" dir="t">
              <a:rot lat="0" lon="0" rev="1200000"/>
            </a:lightRig>
          </a:scene3d>
        </p:grpSpPr>
        <p:sp>
          <p:nvSpPr>
            <p:cNvPr id="3" name="Rounded Rectangle 2"/>
            <p:cNvSpPr/>
            <p:nvPr/>
          </p:nvSpPr>
          <p:spPr>
            <a:xfrm>
              <a:off x="304800" y="3810000"/>
              <a:ext cx="7835605" cy="619920"/>
            </a:xfrm>
            <a:prstGeom prst="roundRect">
              <a:avLst/>
            </a:prstGeom>
            <a:gradFill flip="none" rotWithShape="1">
              <a:gsLst>
                <a:gs pos="0">
                  <a:srgbClr val="8488C4"/>
                </a:gs>
                <a:gs pos="53000">
                  <a:srgbClr val="D4DEFF"/>
                </a:gs>
                <a:gs pos="83000">
                  <a:srgbClr val="D4DEFF"/>
                </a:gs>
                <a:gs pos="100000">
                  <a:srgbClr val="96AB94"/>
                </a:gs>
              </a:gsLst>
              <a:lin ang="5400000" scaled="0"/>
              <a:tileRect/>
            </a:gradFill>
            <a:sp3d contourW="19050" prstMaterial="metal">
              <a:bevelT w="88900" h="203200"/>
              <a:bevelB w="165100" h="254000"/>
            </a:sp3d>
          </p:spPr>
          <p:style>
            <a:lnRef idx="0">
              <a:schemeClr val="accent3">
                <a:shade val="80000"/>
                <a:hueOff val="0"/>
                <a:satOff val="0"/>
                <a:lumOff val="0"/>
                <a:alphaOff val="0"/>
              </a:schemeClr>
            </a:lnRef>
            <a:fillRef idx="1">
              <a:scrgbClr r="0" g="0" b="0"/>
            </a:fillRef>
            <a:effectRef idx="2">
              <a:schemeClr val="lt1">
                <a:hueOff val="0"/>
                <a:satOff val="0"/>
                <a:lumOff val="0"/>
                <a:alphaOff val="0"/>
              </a:schemeClr>
            </a:effectRef>
            <a:fontRef idx="minor">
              <a:schemeClr val="dk1">
                <a:hueOff val="0"/>
                <a:satOff val="0"/>
                <a:lumOff val="0"/>
                <a:alphaOff val="0"/>
              </a:schemeClr>
            </a:fontRef>
          </p:style>
        </p:sp>
        <p:sp>
          <p:nvSpPr>
            <p:cNvPr id="4" name="Rounded Rectangle 4"/>
            <p:cNvSpPr/>
            <p:nvPr/>
          </p:nvSpPr>
          <p:spPr>
            <a:xfrm>
              <a:off x="335062" y="3840262"/>
              <a:ext cx="7775081" cy="559396"/>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19758" tIns="0" rIns="219758" bIns="0" numCol="1" spcCol="1270" anchor="ctr" anchorCtr="0">
              <a:noAutofit/>
            </a:bodyPr>
            <a:lstStyle/>
            <a:p>
              <a:pPr lvl="0" algn="ctr" defTabSz="1422400" rtl="1">
                <a:lnSpc>
                  <a:spcPct val="90000"/>
                </a:lnSpc>
                <a:spcBef>
                  <a:spcPct val="0"/>
                </a:spcBef>
                <a:spcAft>
                  <a:spcPct val="35000"/>
                </a:spcAft>
              </a:pPr>
              <a:r>
                <a:rPr lang="ar-AE" sz="3200" b="1" kern="1200" noProof="0" dirty="0" smtClean="0"/>
                <a:t>المؤتمرات والاتفاقيات  الدولية الخاصة بالمرأة</a:t>
              </a:r>
              <a:endParaRPr lang="ar-LB" sz="3200" b="1" u="sng" kern="1200" noProof="0" dirty="0"/>
            </a:p>
          </p:txBody>
        </p:sp>
      </p:grpSp>
      <p:graphicFrame>
        <p:nvGraphicFramePr>
          <p:cNvPr id="5" name="Diagram 4"/>
          <p:cNvGraphicFramePr/>
          <p:nvPr/>
        </p:nvGraphicFramePr>
        <p:xfrm>
          <a:off x="228600" y="1219200"/>
          <a:ext cx="8458200" cy="485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lide Number Placeholder 5"/>
          <p:cNvSpPr>
            <a:spLocks noGrp="1"/>
          </p:cNvSpPr>
          <p:nvPr>
            <p:ph type="sldNum" sz="quarter" idx="12"/>
          </p:nvPr>
        </p:nvSpPr>
        <p:spPr/>
        <p:txBody>
          <a:bodyPr/>
          <a:lstStyle/>
          <a:p>
            <a:fld id="{5A6A270A-BA7A-41F1-8580-7664E76A821D}" type="slidenum">
              <a:rPr lang="en-US" smtClean="0"/>
              <a:pPr/>
              <a:t>11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1000"/>
                                        <p:tgtEl>
                                          <p:spTgt spid="2"/>
                                        </p:tgtEl>
                                      </p:cBhvr>
                                    </p:animEffect>
                                  </p:childTnLst>
                                </p:cTn>
                              </p:par>
                            </p:childTnLst>
                          </p:cTn>
                        </p:par>
                        <p:par>
                          <p:cTn id="8" fill="hold">
                            <p:stCondLst>
                              <p:cond delay="1000"/>
                            </p:stCondLst>
                            <p:childTnLst>
                              <p:par>
                                <p:cTn id="9" presetID="5" presetClass="entr" presetSubtype="1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checkerboard(across)">
                                      <p:cBhvr>
                                        <p:cTn id="11" dur="10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1" nodeType="clickEffect">
                                  <p:stCondLst>
                                    <p:cond delay="0"/>
                                  </p:stCondLst>
                                  <p:childTnLst>
                                    <p:set>
                                      <p:cBhvr>
                                        <p:cTn id="15"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Graphic spid="5" grpId="1">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685800" y="228600"/>
            <a:ext cx="7835605" cy="619920"/>
            <a:chOff x="304800" y="3810000"/>
            <a:chExt cx="7835605" cy="619920"/>
          </a:xfrm>
          <a:scene3d>
            <a:camera prst="orthographicFront">
              <a:rot lat="0" lon="0" rev="0"/>
            </a:camera>
            <a:lightRig rig="contrasting" dir="t">
              <a:rot lat="0" lon="0" rev="1200000"/>
            </a:lightRig>
          </a:scene3d>
        </p:grpSpPr>
        <p:sp>
          <p:nvSpPr>
            <p:cNvPr id="3" name="Rounded Rectangle 2"/>
            <p:cNvSpPr/>
            <p:nvPr/>
          </p:nvSpPr>
          <p:spPr>
            <a:xfrm>
              <a:off x="304800" y="3810000"/>
              <a:ext cx="7835605" cy="619920"/>
            </a:xfrm>
            <a:prstGeom prst="roundRect">
              <a:avLst/>
            </a:prstGeom>
            <a:gradFill flip="none" rotWithShape="1">
              <a:gsLst>
                <a:gs pos="0">
                  <a:srgbClr val="8488C4"/>
                </a:gs>
                <a:gs pos="53000">
                  <a:srgbClr val="D4DEFF"/>
                </a:gs>
                <a:gs pos="83000">
                  <a:srgbClr val="D4DEFF"/>
                </a:gs>
                <a:gs pos="100000">
                  <a:srgbClr val="96AB94"/>
                </a:gs>
              </a:gsLst>
              <a:lin ang="5400000" scaled="0"/>
              <a:tileRect/>
            </a:gradFill>
            <a:sp3d contourW="19050" prstMaterial="metal">
              <a:bevelT w="88900" h="203200"/>
              <a:bevelB w="165100" h="254000"/>
            </a:sp3d>
          </p:spPr>
          <p:style>
            <a:lnRef idx="0">
              <a:schemeClr val="accent3">
                <a:shade val="80000"/>
                <a:hueOff val="0"/>
                <a:satOff val="0"/>
                <a:lumOff val="0"/>
                <a:alphaOff val="0"/>
              </a:schemeClr>
            </a:lnRef>
            <a:fillRef idx="1">
              <a:scrgbClr r="0" g="0" b="0"/>
            </a:fillRef>
            <a:effectRef idx="2">
              <a:schemeClr val="lt1">
                <a:hueOff val="0"/>
                <a:satOff val="0"/>
                <a:lumOff val="0"/>
                <a:alphaOff val="0"/>
              </a:schemeClr>
            </a:effectRef>
            <a:fontRef idx="minor">
              <a:schemeClr val="dk1">
                <a:hueOff val="0"/>
                <a:satOff val="0"/>
                <a:lumOff val="0"/>
                <a:alphaOff val="0"/>
              </a:schemeClr>
            </a:fontRef>
          </p:style>
        </p:sp>
        <p:sp>
          <p:nvSpPr>
            <p:cNvPr id="4" name="Rounded Rectangle 4"/>
            <p:cNvSpPr/>
            <p:nvPr/>
          </p:nvSpPr>
          <p:spPr>
            <a:xfrm>
              <a:off x="335062" y="3840262"/>
              <a:ext cx="7775081" cy="559396"/>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19758" tIns="0" rIns="219758" bIns="0" numCol="1" spcCol="1270" anchor="ctr" anchorCtr="0">
              <a:noAutofit/>
            </a:bodyPr>
            <a:lstStyle/>
            <a:p>
              <a:pPr lvl="0" algn="ctr" defTabSz="1422400" rtl="1">
                <a:lnSpc>
                  <a:spcPct val="90000"/>
                </a:lnSpc>
                <a:spcBef>
                  <a:spcPct val="0"/>
                </a:spcBef>
                <a:spcAft>
                  <a:spcPct val="35000"/>
                </a:spcAft>
              </a:pPr>
              <a:r>
                <a:rPr lang="ar-AE" sz="3200" b="1" kern="1200" noProof="0" dirty="0" smtClean="0"/>
                <a:t>المؤتمرات والاتفاقيات  الدولية الخاصة </a:t>
              </a:r>
              <a:r>
                <a:rPr lang="ar-AE" sz="3200" b="1" dirty="0" smtClean="0"/>
                <a:t>بالمرأة</a:t>
              </a:r>
              <a:r>
                <a:rPr lang="en-US" sz="3200" b="1" dirty="0" smtClean="0"/>
                <a:t> )</a:t>
              </a:r>
              <a:r>
                <a:rPr lang="ar-AE" sz="3200" b="1" dirty="0" smtClean="0"/>
                <a:t>تابع</a:t>
              </a:r>
              <a:r>
                <a:rPr lang="en-US" sz="3200" b="1" dirty="0" smtClean="0"/>
                <a:t>(</a:t>
              </a:r>
              <a:endParaRPr lang="ar-LB" sz="3200" b="1" u="sng" kern="1200" noProof="0" dirty="0"/>
            </a:p>
          </p:txBody>
        </p:sp>
      </p:grpSp>
      <p:graphicFrame>
        <p:nvGraphicFramePr>
          <p:cNvPr id="5" name="Diagram 4"/>
          <p:cNvGraphicFramePr/>
          <p:nvPr/>
        </p:nvGraphicFramePr>
        <p:xfrm>
          <a:off x="228600" y="1219200"/>
          <a:ext cx="8458200" cy="541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26" name="Picture 2" descr="C:\Users\itm\AppData\Local\Microsoft\Windows\Temporary Internet Files\Content.IE5\I4HAPC7P\MC900441970[1].wmf"/>
          <p:cNvPicPr>
            <a:picLocks noChangeAspect="1" noChangeArrowheads="1"/>
          </p:cNvPicPr>
          <p:nvPr/>
        </p:nvPicPr>
        <p:blipFill>
          <a:blip r:embed="rId7"/>
          <a:srcRect/>
          <a:stretch>
            <a:fillRect/>
          </a:stretch>
        </p:blipFill>
        <p:spPr bwMode="auto">
          <a:xfrm>
            <a:off x="228600" y="1295400"/>
            <a:ext cx="1838325" cy="666750"/>
          </a:xfrm>
          <a:prstGeom prst="rect">
            <a:avLst/>
          </a:prstGeom>
          <a:noFill/>
        </p:spPr>
      </p:pic>
      <p:sp>
        <p:nvSpPr>
          <p:cNvPr id="7" name="Slide Number Placeholder 6"/>
          <p:cNvSpPr>
            <a:spLocks noGrp="1"/>
          </p:cNvSpPr>
          <p:nvPr>
            <p:ph type="sldNum" sz="quarter" idx="12"/>
          </p:nvPr>
        </p:nvSpPr>
        <p:spPr/>
        <p:txBody>
          <a:bodyPr/>
          <a:lstStyle/>
          <a:p>
            <a:fld id="{5A6A270A-BA7A-41F1-8580-7664E76A821D}" type="slidenum">
              <a:rPr lang="en-US" smtClean="0"/>
              <a:pPr/>
              <a:t>12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1000"/>
                                        <p:tgtEl>
                                          <p:spTgt spid="2"/>
                                        </p:tgtEl>
                                      </p:cBhvr>
                                    </p:animEffect>
                                  </p:childTnLst>
                                </p:cTn>
                              </p:par>
                            </p:childTnLst>
                          </p:cTn>
                        </p:par>
                        <p:par>
                          <p:cTn id="8" fill="hold">
                            <p:stCondLst>
                              <p:cond delay="1000"/>
                            </p:stCondLst>
                            <p:childTnLst>
                              <p:par>
                                <p:cTn id="9" presetID="5" presetClass="entr" presetSubtype="1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checkerboard(across)">
                                      <p:cBhvr>
                                        <p:cTn id="11" dur="1000"/>
                                        <p:tgtEl>
                                          <p:spTgt spid="5"/>
                                        </p:tgtEl>
                                      </p:cBhvr>
                                    </p:animEffect>
                                  </p:childTnLst>
                                </p:cTn>
                              </p:par>
                            </p:childTnLst>
                          </p:cTn>
                        </p:par>
                        <p:par>
                          <p:cTn id="12" fill="hold">
                            <p:stCondLst>
                              <p:cond delay="2000"/>
                            </p:stCondLst>
                            <p:childTnLst>
                              <p:par>
                                <p:cTn id="13" presetID="8" presetClass="entr" presetSubtype="16" fill="hold" nodeType="afterEffect">
                                  <p:stCondLst>
                                    <p:cond delay="0"/>
                                  </p:stCondLst>
                                  <p:childTnLst>
                                    <p:set>
                                      <p:cBhvr>
                                        <p:cTn id="14" dur="1" fill="hold">
                                          <p:stCondLst>
                                            <p:cond delay="0"/>
                                          </p:stCondLst>
                                        </p:cTn>
                                        <p:tgtEl>
                                          <p:spTgt spid="1026"/>
                                        </p:tgtEl>
                                        <p:attrNameLst>
                                          <p:attrName>style.visibility</p:attrName>
                                        </p:attrNameLst>
                                      </p:cBhvr>
                                      <p:to>
                                        <p:strVal val="visible"/>
                                      </p:to>
                                    </p:set>
                                    <p:animEffect transition="in" filter="diamond(in)">
                                      <p:cBhvr>
                                        <p:cTn id="15" dur="1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685800" y="228600"/>
            <a:ext cx="7835605" cy="619920"/>
            <a:chOff x="304800" y="3810000"/>
            <a:chExt cx="7835605" cy="619920"/>
          </a:xfrm>
          <a:scene3d>
            <a:camera prst="orthographicFront">
              <a:rot lat="0" lon="0" rev="0"/>
            </a:camera>
            <a:lightRig rig="contrasting" dir="t">
              <a:rot lat="0" lon="0" rev="1200000"/>
            </a:lightRig>
          </a:scene3d>
        </p:grpSpPr>
        <p:sp>
          <p:nvSpPr>
            <p:cNvPr id="3" name="Rounded Rectangle 2"/>
            <p:cNvSpPr/>
            <p:nvPr/>
          </p:nvSpPr>
          <p:spPr>
            <a:xfrm>
              <a:off x="304800" y="3810000"/>
              <a:ext cx="7835605" cy="619920"/>
            </a:xfrm>
            <a:prstGeom prst="roundRect">
              <a:avLst/>
            </a:prstGeom>
            <a:gradFill flip="none" rotWithShape="1">
              <a:gsLst>
                <a:gs pos="0">
                  <a:srgbClr val="8488C4"/>
                </a:gs>
                <a:gs pos="53000">
                  <a:srgbClr val="D4DEFF"/>
                </a:gs>
                <a:gs pos="83000">
                  <a:srgbClr val="D4DEFF"/>
                </a:gs>
                <a:gs pos="100000">
                  <a:srgbClr val="96AB94"/>
                </a:gs>
              </a:gsLst>
              <a:lin ang="5400000" scaled="0"/>
              <a:tileRect/>
            </a:gradFill>
            <a:sp3d contourW="19050" prstMaterial="metal">
              <a:bevelT w="88900" h="203200"/>
              <a:bevelB w="165100" h="254000"/>
            </a:sp3d>
          </p:spPr>
          <p:style>
            <a:lnRef idx="0">
              <a:schemeClr val="accent3">
                <a:shade val="80000"/>
                <a:hueOff val="0"/>
                <a:satOff val="0"/>
                <a:lumOff val="0"/>
                <a:alphaOff val="0"/>
              </a:schemeClr>
            </a:lnRef>
            <a:fillRef idx="1">
              <a:scrgbClr r="0" g="0" b="0"/>
            </a:fillRef>
            <a:effectRef idx="2">
              <a:schemeClr val="lt1">
                <a:hueOff val="0"/>
                <a:satOff val="0"/>
                <a:lumOff val="0"/>
                <a:alphaOff val="0"/>
              </a:schemeClr>
            </a:effectRef>
            <a:fontRef idx="minor">
              <a:schemeClr val="dk1">
                <a:hueOff val="0"/>
                <a:satOff val="0"/>
                <a:lumOff val="0"/>
                <a:alphaOff val="0"/>
              </a:schemeClr>
            </a:fontRef>
          </p:style>
        </p:sp>
        <p:sp>
          <p:nvSpPr>
            <p:cNvPr id="4" name="Rounded Rectangle 4"/>
            <p:cNvSpPr/>
            <p:nvPr/>
          </p:nvSpPr>
          <p:spPr>
            <a:xfrm>
              <a:off x="335062" y="3840262"/>
              <a:ext cx="7775081" cy="559396"/>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19758" tIns="0" rIns="219758" bIns="0" numCol="1" spcCol="1270" anchor="ctr" anchorCtr="0">
              <a:noAutofit/>
            </a:bodyPr>
            <a:lstStyle/>
            <a:p>
              <a:pPr lvl="0" algn="ctr" defTabSz="1422400" rtl="1">
                <a:lnSpc>
                  <a:spcPct val="90000"/>
                </a:lnSpc>
                <a:spcBef>
                  <a:spcPct val="0"/>
                </a:spcBef>
                <a:spcAft>
                  <a:spcPct val="35000"/>
                </a:spcAft>
              </a:pPr>
              <a:r>
                <a:rPr lang="ar-AE" sz="3200" b="1" kern="1200" noProof="0" dirty="0" smtClean="0"/>
                <a:t>المؤتمرات والاتفاقيات  الدولية الخاصة </a:t>
              </a:r>
              <a:r>
                <a:rPr lang="ar-AE" sz="3200" b="1" dirty="0" smtClean="0"/>
                <a:t>بالمرأة</a:t>
              </a:r>
              <a:r>
                <a:rPr lang="en-US" sz="3200" b="1" dirty="0" smtClean="0"/>
                <a:t> )</a:t>
              </a:r>
              <a:r>
                <a:rPr lang="ar-AE" sz="3200" b="1" dirty="0" smtClean="0"/>
                <a:t>تابع</a:t>
              </a:r>
              <a:r>
                <a:rPr lang="en-US" sz="3200" b="1" dirty="0" smtClean="0"/>
                <a:t>(</a:t>
              </a:r>
              <a:endParaRPr lang="ar-LB" sz="3200" b="1" u="sng" kern="1200" noProof="0" dirty="0"/>
            </a:p>
          </p:txBody>
        </p:sp>
      </p:grpSp>
      <p:graphicFrame>
        <p:nvGraphicFramePr>
          <p:cNvPr id="5" name="Diagram 4"/>
          <p:cNvGraphicFramePr/>
          <p:nvPr/>
        </p:nvGraphicFramePr>
        <p:xfrm>
          <a:off x="228600" y="914400"/>
          <a:ext cx="8001000" cy="5715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lide Number Placeholder 5"/>
          <p:cNvSpPr>
            <a:spLocks noGrp="1"/>
          </p:cNvSpPr>
          <p:nvPr>
            <p:ph type="sldNum" sz="quarter" idx="12"/>
          </p:nvPr>
        </p:nvSpPr>
        <p:spPr/>
        <p:txBody>
          <a:bodyPr/>
          <a:lstStyle/>
          <a:p>
            <a:fld id="{5A6A270A-BA7A-41F1-8580-7664E76A821D}" type="slidenum">
              <a:rPr lang="en-US" smtClean="0"/>
              <a:pPr/>
              <a:t>13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1000"/>
                                        <p:tgtEl>
                                          <p:spTgt spid="2"/>
                                        </p:tgtEl>
                                      </p:cBhvr>
                                    </p:animEffect>
                                  </p:childTnLst>
                                </p:cTn>
                              </p:par>
                            </p:childTnLst>
                          </p:cTn>
                        </p:par>
                        <p:par>
                          <p:cTn id="8" fill="hold">
                            <p:stCondLst>
                              <p:cond delay="1000"/>
                            </p:stCondLst>
                            <p:childTnLst>
                              <p:par>
                                <p:cTn id="9" presetID="8" presetClass="entr" presetSubtype="32"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diamond(out)">
                                      <p:cBhvr>
                                        <p:cTn id="11"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685800" y="228600"/>
            <a:ext cx="7835605" cy="619920"/>
            <a:chOff x="304800" y="3810000"/>
            <a:chExt cx="7835605" cy="619920"/>
          </a:xfrm>
          <a:scene3d>
            <a:camera prst="orthographicFront">
              <a:rot lat="0" lon="0" rev="0"/>
            </a:camera>
            <a:lightRig rig="contrasting" dir="t">
              <a:rot lat="0" lon="0" rev="1200000"/>
            </a:lightRig>
          </a:scene3d>
        </p:grpSpPr>
        <p:sp>
          <p:nvSpPr>
            <p:cNvPr id="3" name="Rounded Rectangle 2"/>
            <p:cNvSpPr/>
            <p:nvPr/>
          </p:nvSpPr>
          <p:spPr>
            <a:xfrm>
              <a:off x="304800" y="3810000"/>
              <a:ext cx="7835605" cy="619920"/>
            </a:xfrm>
            <a:prstGeom prst="roundRect">
              <a:avLst/>
            </a:prstGeom>
            <a:gradFill flip="none" rotWithShape="1">
              <a:gsLst>
                <a:gs pos="0">
                  <a:srgbClr val="8488C4"/>
                </a:gs>
                <a:gs pos="53000">
                  <a:srgbClr val="D4DEFF"/>
                </a:gs>
                <a:gs pos="83000">
                  <a:srgbClr val="D4DEFF"/>
                </a:gs>
                <a:gs pos="100000">
                  <a:srgbClr val="96AB94"/>
                </a:gs>
              </a:gsLst>
              <a:lin ang="5400000" scaled="0"/>
              <a:tileRect/>
            </a:gradFill>
            <a:sp3d contourW="19050" prstMaterial="metal">
              <a:bevelT w="88900" h="203200"/>
              <a:bevelB w="165100" h="254000"/>
            </a:sp3d>
          </p:spPr>
          <p:style>
            <a:lnRef idx="0">
              <a:schemeClr val="accent3">
                <a:shade val="80000"/>
                <a:hueOff val="0"/>
                <a:satOff val="0"/>
                <a:lumOff val="0"/>
                <a:alphaOff val="0"/>
              </a:schemeClr>
            </a:lnRef>
            <a:fillRef idx="1">
              <a:scrgbClr r="0" g="0" b="0"/>
            </a:fillRef>
            <a:effectRef idx="2">
              <a:schemeClr val="lt1">
                <a:hueOff val="0"/>
                <a:satOff val="0"/>
                <a:lumOff val="0"/>
                <a:alphaOff val="0"/>
              </a:schemeClr>
            </a:effectRef>
            <a:fontRef idx="minor">
              <a:schemeClr val="dk1">
                <a:hueOff val="0"/>
                <a:satOff val="0"/>
                <a:lumOff val="0"/>
                <a:alphaOff val="0"/>
              </a:schemeClr>
            </a:fontRef>
          </p:style>
        </p:sp>
        <p:sp>
          <p:nvSpPr>
            <p:cNvPr id="4" name="Rounded Rectangle 4"/>
            <p:cNvSpPr/>
            <p:nvPr/>
          </p:nvSpPr>
          <p:spPr>
            <a:xfrm>
              <a:off x="335062" y="3840262"/>
              <a:ext cx="7775081" cy="559396"/>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19758" tIns="0" rIns="219758" bIns="0" numCol="1" spcCol="1270" anchor="ctr" anchorCtr="0">
              <a:noAutofit/>
            </a:bodyPr>
            <a:lstStyle/>
            <a:p>
              <a:pPr lvl="0" algn="ctr" defTabSz="1422400" rtl="1">
                <a:lnSpc>
                  <a:spcPct val="90000"/>
                </a:lnSpc>
                <a:spcBef>
                  <a:spcPct val="0"/>
                </a:spcBef>
                <a:spcAft>
                  <a:spcPct val="35000"/>
                </a:spcAft>
              </a:pPr>
              <a:r>
                <a:rPr lang="ar-AE" sz="3200" b="1" kern="1200" noProof="0" dirty="0" smtClean="0"/>
                <a:t>المؤتمرات والاتفاقيات  الدوية الخاصة </a:t>
              </a:r>
              <a:r>
                <a:rPr lang="ar-AE" sz="3200" b="1" dirty="0" smtClean="0"/>
                <a:t>بالمرأة</a:t>
              </a:r>
              <a:r>
                <a:rPr lang="en-US" sz="3200" b="1" dirty="0" smtClean="0"/>
                <a:t> )</a:t>
              </a:r>
              <a:r>
                <a:rPr lang="ar-AE" sz="3200" b="1" dirty="0" smtClean="0"/>
                <a:t>تابع</a:t>
              </a:r>
              <a:r>
                <a:rPr lang="en-US" sz="3200" b="1" dirty="0" smtClean="0"/>
                <a:t>(</a:t>
              </a:r>
              <a:endParaRPr lang="ar-LB" sz="3200" b="1" u="sng" kern="1200" noProof="0" dirty="0"/>
            </a:p>
          </p:txBody>
        </p:sp>
      </p:grpSp>
      <p:graphicFrame>
        <p:nvGraphicFramePr>
          <p:cNvPr id="5" name="Diagram 4"/>
          <p:cNvGraphicFramePr/>
          <p:nvPr/>
        </p:nvGraphicFramePr>
        <p:xfrm>
          <a:off x="228600" y="1219200"/>
          <a:ext cx="84582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050" name="Picture 2" descr="C:\Users\itm\AppData\Local\Microsoft\Windows\Temporary Internet Files\Content.IE5\I4HAPC7P\MC900128932[1].wmf"/>
          <p:cNvPicPr>
            <a:picLocks noChangeAspect="1" noChangeArrowheads="1"/>
          </p:cNvPicPr>
          <p:nvPr/>
        </p:nvPicPr>
        <p:blipFill>
          <a:blip r:embed="rId7"/>
          <a:srcRect/>
          <a:stretch>
            <a:fillRect/>
          </a:stretch>
        </p:blipFill>
        <p:spPr bwMode="auto">
          <a:xfrm>
            <a:off x="533400" y="1219200"/>
            <a:ext cx="7924800" cy="5257800"/>
          </a:xfrm>
          <a:prstGeom prst="rect">
            <a:avLst/>
          </a:prstGeom>
          <a:noFill/>
        </p:spPr>
      </p:pic>
      <p:sp>
        <p:nvSpPr>
          <p:cNvPr id="7" name="Slide Number Placeholder 6"/>
          <p:cNvSpPr>
            <a:spLocks noGrp="1"/>
          </p:cNvSpPr>
          <p:nvPr>
            <p:ph type="sldNum" sz="quarter" idx="12"/>
          </p:nvPr>
        </p:nvSpPr>
        <p:spPr/>
        <p:txBody>
          <a:bodyPr/>
          <a:lstStyle/>
          <a:p>
            <a:fld id="{5A6A270A-BA7A-41F1-8580-7664E76A821D}" type="slidenum">
              <a:rPr lang="en-US" smtClean="0"/>
              <a:pPr/>
              <a:t>14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1000"/>
                                        <p:tgtEl>
                                          <p:spTgt spid="5"/>
                                        </p:tgtEl>
                                      </p:cBhvr>
                                    </p:animEffect>
                                  </p:childTnLst>
                                </p:cTn>
                              </p:par>
                            </p:childTnLst>
                          </p:cTn>
                        </p:par>
                        <p:par>
                          <p:cTn id="8" fill="hold">
                            <p:stCondLst>
                              <p:cond delay="1000"/>
                            </p:stCondLst>
                            <p:childTnLst>
                              <p:par>
                                <p:cTn id="9" presetID="18" presetClass="entr" presetSubtype="12" fill="hold" nodeType="afterEffect">
                                  <p:stCondLst>
                                    <p:cond delay="0"/>
                                  </p:stCondLst>
                                  <p:childTnLst>
                                    <p:set>
                                      <p:cBhvr>
                                        <p:cTn id="10" dur="1" fill="hold">
                                          <p:stCondLst>
                                            <p:cond delay="0"/>
                                          </p:stCondLst>
                                        </p:cTn>
                                        <p:tgtEl>
                                          <p:spTgt spid="2050"/>
                                        </p:tgtEl>
                                        <p:attrNameLst>
                                          <p:attrName>style.visibility</p:attrName>
                                        </p:attrNameLst>
                                      </p:cBhvr>
                                      <p:to>
                                        <p:strVal val="visible"/>
                                      </p:to>
                                    </p:set>
                                    <p:animEffect transition="in" filter="strips(downLeft)">
                                      <p:cBhvr>
                                        <p:cTn id="11"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685800" y="228600"/>
            <a:ext cx="7835605" cy="619920"/>
            <a:chOff x="304800" y="3810000"/>
            <a:chExt cx="7835605" cy="619920"/>
          </a:xfrm>
          <a:scene3d>
            <a:camera prst="orthographicFront">
              <a:rot lat="0" lon="0" rev="0"/>
            </a:camera>
            <a:lightRig rig="contrasting" dir="t">
              <a:rot lat="0" lon="0" rev="1200000"/>
            </a:lightRig>
          </a:scene3d>
        </p:grpSpPr>
        <p:sp>
          <p:nvSpPr>
            <p:cNvPr id="3" name="Rounded Rectangle 2"/>
            <p:cNvSpPr/>
            <p:nvPr/>
          </p:nvSpPr>
          <p:spPr>
            <a:xfrm>
              <a:off x="304800" y="3810000"/>
              <a:ext cx="7835605" cy="619920"/>
            </a:xfrm>
            <a:prstGeom prst="roundRect">
              <a:avLst/>
            </a:prstGeom>
            <a:gradFill flip="none" rotWithShape="1">
              <a:gsLst>
                <a:gs pos="0">
                  <a:srgbClr val="8488C4"/>
                </a:gs>
                <a:gs pos="53000">
                  <a:srgbClr val="D4DEFF"/>
                </a:gs>
                <a:gs pos="83000">
                  <a:srgbClr val="D4DEFF"/>
                </a:gs>
                <a:gs pos="100000">
                  <a:srgbClr val="96AB94"/>
                </a:gs>
              </a:gsLst>
              <a:lin ang="5400000" scaled="0"/>
              <a:tileRect/>
            </a:gradFill>
            <a:sp3d contourW="19050" prstMaterial="metal">
              <a:bevelT w="88900" h="203200"/>
              <a:bevelB w="165100" h="254000"/>
            </a:sp3d>
          </p:spPr>
          <p:style>
            <a:lnRef idx="0">
              <a:schemeClr val="accent3">
                <a:shade val="80000"/>
                <a:hueOff val="0"/>
                <a:satOff val="0"/>
                <a:lumOff val="0"/>
                <a:alphaOff val="0"/>
              </a:schemeClr>
            </a:lnRef>
            <a:fillRef idx="1">
              <a:scrgbClr r="0" g="0" b="0"/>
            </a:fillRef>
            <a:effectRef idx="2">
              <a:schemeClr val="lt1">
                <a:hueOff val="0"/>
                <a:satOff val="0"/>
                <a:lumOff val="0"/>
                <a:alphaOff val="0"/>
              </a:schemeClr>
            </a:effectRef>
            <a:fontRef idx="minor">
              <a:schemeClr val="dk1">
                <a:hueOff val="0"/>
                <a:satOff val="0"/>
                <a:lumOff val="0"/>
                <a:alphaOff val="0"/>
              </a:schemeClr>
            </a:fontRef>
          </p:style>
        </p:sp>
        <p:sp>
          <p:nvSpPr>
            <p:cNvPr id="4" name="Rounded Rectangle 4"/>
            <p:cNvSpPr/>
            <p:nvPr/>
          </p:nvSpPr>
          <p:spPr>
            <a:xfrm>
              <a:off x="335062" y="3840262"/>
              <a:ext cx="7775081" cy="559396"/>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19758" tIns="0" rIns="219758" bIns="0" numCol="1" spcCol="1270" anchor="ctr" anchorCtr="0">
              <a:noAutofit/>
            </a:bodyPr>
            <a:lstStyle/>
            <a:p>
              <a:pPr lvl="0" algn="ctr" defTabSz="1422400" rtl="1">
                <a:lnSpc>
                  <a:spcPct val="90000"/>
                </a:lnSpc>
                <a:spcBef>
                  <a:spcPct val="0"/>
                </a:spcBef>
                <a:spcAft>
                  <a:spcPct val="35000"/>
                </a:spcAft>
              </a:pPr>
              <a:r>
                <a:rPr lang="ar-AE" sz="3200" b="1" kern="1200" noProof="0" dirty="0" smtClean="0"/>
                <a:t>المؤتمرات والاتفاقيات  الدولية الخاصة </a:t>
              </a:r>
              <a:r>
                <a:rPr lang="ar-AE" sz="3200" b="1" dirty="0" smtClean="0"/>
                <a:t>بالمرأة</a:t>
              </a:r>
              <a:r>
                <a:rPr lang="en-US" sz="3200" b="1" dirty="0" smtClean="0"/>
                <a:t> )</a:t>
              </a:r>
              <a:r>
                <a:rPr lang="ar-AE" sz="3200" b="1" dirty="0" smtClean="0"/>
                <a:t>تابع</a:t>
              </a:r>
              <a:r>
                <a:rPr lang="en-US" sz="3200" b="1" dirty="0" smtClean="0"/>
                <a:t>(</a:t>
              </a:r>
              <a:endParaRPr lang="ar-LB" sz="3200" b="1" u="sng" kern="1200" noProof="0" dirty="0"/>
            </a:p>
          </p:txBody>
        </p:sp>
      </p:grpSp>
      <p:graphicFrame>
        <p:nvGraphicFramePr>
          <p:cNvPr id="6" name="Diagram 5"/>
          <p:cNvGraphicFramePr/>
          <p:nvPr/>
        </p:nvGraphicFramePr>
        <p:xfrm>
          <a:off x="457200" y="914400"/>
          <a:ext cx="8001000" cy="5715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Slide Number Placeholder 6"/>
          <p:cNvSpPr>
            <a:spLocks noGrp="1"/>
          </p:cNvSpPr>
          <p:nvPr>
            <p:ph type="sldNum" sz="quarter" idx="12"/>
          </p:nvPr>
        </p:nvSpPr>
        <p:spPr/>
        <p:txBody>
          <a:bodyPr/>
          <a:lstStyle/>
          <a:p>
            <a:fld id="{5A6A270A-BA7A-41F1-8580-7664E76A821D}" type="slidenum">
              <a:rPr lang="en-US" smtClean="0"/>
              <a:pPr/>
              <a:t>15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1000"/>
                                        <p:tgtEl>
                                          <p:spTgt spid="2"/>
                                        </p:tgtEl>
                                      </p:cBhvr>
                                    </p:animEffect>
                                  </p:childTnLst>
                                </p:cTn>
                              </p:par>
                            </p:childTnLst>
                          </p:cTn>
                        </p:par>
                        <p:par>
                          <p:cTn id="8" fill="hold">
                            <p:stCondLst>
                              <p:cond delay="1000"/>
                            </p:stCondLst>
                            <p:childTnLst>
                              <p:par>
                                <p:cTn id="9" presetID="8" presetClass="entr" presetSubtype="32"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diamond(out)">
                                      <p:cBhvr>
                                        <p:cTn id="11"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685800" y="228600"/>
            <a:ext cx="7835605" cy="619920"/>
            <a:chOff x="304800" y="3810000"/>
            <a:chExt cx="7835605" cy="619920"/>
          </a:xfrm>
          <a:scene3d>
            <a:camera prst="orthographicFront">
              <a:rot lat="0" lon="0" rev="0"/>
            </a:camera>
            <a:lightRig rig="contrasting" dir="t">
              <a:rot lat="0" lon="0" rev="1200000"/>
            </a:lightRig>
          </a:scene3d>
        </p:grpSpPr>
        <p:sp>
          <p:nvSpPr>
            <p:cNvPr id="3" name="Rounded Rectangle 2"/>
            <p:cNvSpPr/>
            <p:nvPr/>
          </p:nvSpPr>
          <p:spPr>
            <a:xfrm>
              <a:off x="304800" y="3810000"/>
              <a:ext cx="7835605" cy="619920"/>
            </a:xfrm>
            <a:prstGeom prst="roundRect">
              <a:avLst/>
            </a:prstGeom>
            <a:gradFill flip="none" rotWithShape="1">
              <a:gsLst>
                <a:gs pos="0">
                  <a:srgbClr val="8488C4"/>
                </a:gs>
                <a:gs pos="53000">
                  <a:srgbClr val="D4DEFF"/>
                </a:gs>
                <a:gs pos="83000">
                  <a:srgbClr val="D4DEFF"/>
                </a:gs>
                <a:gs pos="100000">
                  <a:srgbClr val="96AB94"/>
                </a:gs>
              </a:gsLst>
              <a:lin ang="5400000" scaled="0"/>
              <a:tileRect/>
            </a:gradFill>
            <a:sp3d contourW="19050" prstMaterial="metal">
              <a:bevelT w="88900" h="203200"/>
              <a:bevelB w="165100" h="254000"/>
            </a:sp3d>
          </p:spPr>
          <p:style>
            <a:lnRef idx="0">
              <a:schemeClr val="accent3">
                <a:shade val="80000"/>
                <a:hueOff val="0"/>
                <a:satOff val="0"/>
                <a:lumOff val="0"/>
                <a:alphaOff val="0"/>
              </a:schemeClr>
            </a:lnRef>
            <a:fillRef idx="1">
              <a:scrgbClr r="0" g="0" b="0"/>
            </a:fillRef>
            <a:effectRef idx="2">
              <a:schemeClr val="lt1">
                <a:hueOff val="0"/>
                <a:satOff val="0"/>
                <a:lumOff val="0"/>
                <a:alphaOff val="0"/>
              </a:schemeClr>
            </a:effectRef>
            <a:fontRef idx="minor">
              <a:schemeClr val="dk1">
                <a:hueOff val="0"/>
                <a:satOff val="0"/>
                <a:lumOff val="0"/>
                <a:alphaOff val="0"/>
              </a:schemeClr>
            </a:fontRef>
          </p:style>
        </p:sp>
        <p:sp>
          <p:nvSpPr>
            <p:cNvPr id="4" name="Rounded Rectangle 4"/>
            <p:cNvSpPr/>
            <p:nvPr/>
          </p:nvSpPr>
          <p:spPr>
            <a:xfrm>
              <a:off x="335062" y="3840262"/>
              <a:ext cx="7775081" cy="559396"/>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19758" tIns="0" rIns="219758" bIns="0" numCol="1" spcCol="1270" anchor="ctr" anchorCtr="0">
              <a:noAutofit/>
            </a:bodyPr>
            <a:lstStyle/>
            <a:p>
              <a:pPr lvl="0" algn="ctr" defTabSz="1422400" rtl="1">
                <a:lnSpc>
                  <a:spcPct val="90000"/>
                </a:lnSpc>
                <a:spcBef>
                  <a:spcPct val="0"/>
                </a:spcBef>
                <a:spcAft>
                  <a:spcPct val="35000"/>
                </a:spcAft>
              </a:pPr>
              <a:r>
                <a:rPr lang="ar-AE" sz="3200" b="1" kern="1200" noProof="0" dirty="0" smtClean="0"/>
                <a:t>المؤتمرات والاتفاقيات  الدولية الخاصة </a:t>
              </a:r>
              <a:r>
                <a:rPr lang="ar-AE" sz="3200" b="1" dirty="0" smtClean="0"/>
                <a:t>بالمرأة</a:t>
              </a:r>
              <a:r>
                <a:rPr lang="en-US" sz="3200" b="1" dirty="0" smtClean="0"/>
                <a:t> )</a:t>
              </a:r>
              <a:r>
                <a:rPr lang="ar-AE" sz="3200" b="1" dirty="0" smtClean="0"/>
                <a:t>تابع</a:t>
              </a:r>
              <a:r>
                <a:rPr lang="en-US" sz="3200" b="1" dirty="0" smtClean="0"/>
                <a:t>(</a:t>
              </a:r>
              <a:endParaRPr lang="ar-LB" sz="3200" b="1" u="sng" kern="1200" noProof="0" dirty="0"/>
            </a:p>
          </p:txBody>
        </p:sp>
      </p:grpSp>
      <p:graphicFrame>
        <p:nvGraphicFramePr>
          <p:cNvPr id="6" name="Diagram 5"/>
          <p:cNvGraphicFramePr/>
          <p:nvPr/>
        </p:nvGraphicFramePr>
        <p:xfrm>
          <a:off x="228600" y="914400"/>
          <a:ext cx="8686800" cy="5715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Slide Number Placeholder 6"/>
          <p:cNvSpPr>
            <a:spLocks noGrp="1"/>
          </p:cNvSpPr>
          <p:nvPr>
            <p:ph type="sldNum" sz="quarter" idx="12"/>
          </p:nvPr>
        </p:nvSpPr>
        <p:spPr/>
        <p:txBody>
          <a:bodyPr/>
          <a:lstStyle/>
          <a:p>
            <a:fld id="{5A6A270A-BA7A-41F1-8580-7664E76A821D}" type="slidenum">
              <a:rPr lang="en-US" smtClean="0"/>
              <a:pPr/>
              <a:t>16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1000"/>
                                        <p:tgtEl>
                                          <p:spTgt spid="2"/>
                                        </p:tgtEl>
                                      </p:cBhvr>
                                    </p:animEffect>
                                  </p:childTnLst>
                                </p:cTn>
                              </p:par>
                            </p:childTnLst>
                          </p:cTn>
                        </p:par>
                        <p:par>
                          <p:cTn id="8" fill="hold">
                            <p:stCondLst>
                              <p:cond delay="1000"/>
                            </p:stCondLst>
                            <p:childTnLst>
                              <p:par>
                                <p:cTn id="9" presetID="8" presetClass="entr" presetSubtype="32"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diamond(out)">
                                      <p:cBhvr>
                                        <p:cTn id="11"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Title 9"/>
          <p:cNvGrpSpPr>
            <a:grpSpLocks noGrp="1"/>
          </p:cNvGrpSpPr>
          <p:nvPr/>
        </p:nvGrpSpPr>
        <p:grpSpPr>
          <a:xfrm>
            <a:off x="0" y="0"/>
            <a:ext cx="9144000" cy="1777999"/>
            <a:chOff x="241897" y="5048567"/>
            <a:chExt cx="7749645" cy="723239"/>
          </a:xfrm>
          <a:scene3d>
            <a:camera prst="orthographicFront">
              <a:rot lat="0" lon="0" rev="0"/>
            </a:camera>
            <a:lightRig rig="contrasting" dir="t">
              <a:rot lat="0" lon="0" rev="1200000"/>
            </a:lightRig>
          </a:scene3d>
        </p:grpSpPr>
        <p:sp>
          <p:nvSpPr>
            <p:cNvPr id="11" name="Rounded Rectangle 10"/>
            <p:cNvSpPr/>
            <p:nvPr/>
          </p:nvSpPr>
          <p:spPr>
            <a:xfrm>
              <a:off x="241897" y="5089895"/>
              <a:ext cx="7749645" cy="619920"/>
            </a:xfrm>
            <a:prstGeom prst="roundRect">
              <a:avLst/>
            </a:prstGeom>
            <a:gradFill flip="none" rotWithShape="1">
              <a:gsLst>
                <a:gs pos="0">
                  <a:srgbClr val="8488C4"/>
                </a:gs>
                <a:gs pos="53000">
                  <a:srgbClr val="D4DEFF"/>
                </a:gs>
                <a:gs pos="83000">
                  <a:srgbClr val="D4DEFF"/>
                </a:gs>
                <a:gs pos="100000">
                  <a:srgbClr val="96AB94"/>
                </a:gs>
              </a:gsLst>
              <a:lin ang="5400000" scaled="0"/>
              <a:tileRect/>
            </a:gradFill>
            <a:sp3d contourW="19050" prstMaterial="metal">
              <a:bevelT w="88900" h="203200"/>
              <a:bevelB w="165100" h="254000"/>
            </a:sp3d>
          </p:spPr>
          <p:style>
            <a:lnRef idx="0">
              <a:schemeClr val="accent3">
                <a:shade val="80000"/>
                <a:hueOff val="0"/>
                <a:satOff val="0"/>
                <a:lumOff val="0"/>
                <a:alphaOff val="0"/>
              </a:schemeClr>
            </a:lnRef>
            <a:fillRef idx="1">
              <a:scrgbClr r="0" g="0" b="0"/>
            </a:fillRef>
            <a:effectRef idx="2">
              <a:schemeClr val="lt1">
                <a:hueOff val="0"/>
                <a:satOff val="0"/>
                <a:lumOff val="0"/>
                <a:alphaOff val="0"/>
              </a:schemeClr>
            </a:effectRef>
            <a:fontRef idx="minor">
              <a:schemeClr val="dk1">
                <a:hueOff val="0"/>
                <a:satOff val="0"/>
                <a:lumOff val="0"/>
                <a:alphaOff val="0"/>
              </a:schemeClr>
            </a:fontRef>
          </p:style>
        </p:sp>
        <p:sp>
          <p:nvSpPr>
            <p:cNvPr id="12" name="Rounded Rectangle 4"/>
            <p:cNvSpPr/>
            <p:nvPr/>
          </p:nvSpPr>
          <p:spPr>
            <a:xfrm>
              <a:off x="241897" y="5048567"/>
              <a:ext cx="7689121" cy="723239"/>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19758" tIns="0" rIns="219758" bIns="0" numCol="1" spcCol="1270" anchor="ctr" anchorCtr="0">
              <a:noAutofit/>
            </a:bodyPr>
            <a:lstStyle/>
            <a:p>
              <a:pPr lvl="0" algn="ctr" defTabSz="1422400" rtl="1">
                <a:lnSpc>
                  <a:spcPct val="90000"/>
                </a:lnSpc>
                <a:spcBef>
                  <a:spcPct val="0"/>
                </a:spcBef>
                <a:spcAft>
                  <a:spcPct val="35000"/>
                </a:spcAft>
              </a:pPr>
              <a:r>
                <a:rPr lang="ar-AE" sz="3200" b="1" kern="1200" noProof="0" dirty="0" smtClean="0"/>
                <a:t>اتفاقية السيداو</a:t>
              </a:r>
              <a:r>
                <a:rPr lang="en-US" sz="3200" b="1" kern="1200" noProof="0" dirty="0" smtClean="0"/>
                <a:t>(The Convention on the Elimination of all forms of discrimination against women-CEDAW)</a:t>
              </a:r>
              <a:endParaRPr lang="ar-LB" sz="3200" b="1" u="sng" kern="1200" noProof="0" dirty="0"/>
            </a:p>
          </p:txBody>
        </p:sp>
      </p:grpSp>
      <p:sp>
        <p:nvSpPr>
          <p:cNvPr id="124929" name="Rectangle 1"/>
          <p:cNvSpPr>
            <a:spLocks noChangeArrowheads="1"/>
          </p:cNvSpPr>
          <p:nvPr/>
        </p:nvSpPr>
        <p:spPr bwMode="auto">
          <a:xfrm>
            <a:off x="685800" y="1905000"/>
            <a:ext cx="7467600" cy="4524315"/>
          </a:xfrm>
          <a:prstGeom prst="rect">
            <a:avLst/>
          </a:prstGeom>
          <a:gradFill flip="none" rotWithShape="1">
            <a:gsLst>
              <a:gs pos="0">
                <a:schemeClr val="tx2">
                  <a:lumMod val="20000"/>
                  <a:lumOff val="80000"/>
                  <a:shade val="30000"/>
                  <a:satMod val="115000"/>
                </a:schemeClr>
              </a:gs>
              <a:gs pos="50000">
                <a:schemeClr val="tx2">
                  <a:lumMod val="20000"/>
                  <a:lumOff val="80000"/>
                  <a:shade val="67500"/>
                  <a:satMod val="115000"/>
                </a:schemeClr>
              </a:gs>
              <a:gs pos="100000">
                <a:schemeClr val="tx2">
                  <a:lumMod val="20000"/>
                  <a:lumOff val="80000"/>
                  <a:shade val="100000"/>
                  <a:satMod val="115000"/>
                </a:schemeClr>
              </a:gs>
            </a:gsLst>
            <a:lin ang="16200000" scaled="1"/>
            <a:tileRect/>
          </a:gradFill>
          <a:ln w="76200">
            <a:solidFill>
              <a:schemeClr val="tx1"/>
            </a:solidFill>
            <a:miter lim="800000"/>
            <a:headEnd/>
            <a:tailEnd/>
          </a:ln>
          <a:effectLst/>
          <a:scene3d>
            <a:camera prst="orthographicFront"/>
            <a:lightRig rig="threePt" dir="t"/>
          </a:scene3d>
          <a:sp3d>
            <a:bevelT w="114300" prst="artDeco"/>
          </a:sp3d>
        </p:spPr>
        <p:txBody>
          <a:bodyPr vert="horz" wrap="square" lIns="91440" tIns="45720" rIns="91440" bIns="45720" numCol="1" anchor="ctr" anchorCtr="0" compatLnSpc="1">
            <a:prstTxWarp prst="textNoShape">
              <a:avLst/>
            </a:prstTxWarp>
            <a:spAutoFit/>
          </a:bodyPr>
          <a:lstStyle/>
          <a:p>
            <a:pPr marL="0" marR="0" lvl="0" indent="228600" algn="just" defTabSz="914400" rtl="1" eaLnBrk="0" fontAlgn="base" latinLnBrk="0" hangingPunct="0">
              <a:lnSpc>
                <a:spcPct val="100000"/>
              </a:lnSpc>
              <a:spcBef>
                <a:spcPct val="0"/>
              </a:spcBef>
              <a:spcAft>
                <a:spcPct val="0"/>
              </a:spcAft>
              <a:buClrTx/>
              <a:buSzTx/>
              <a:buFontTx/>
              <a:buNone/>
              <a:tabLst/>
            </a:pPr>
            <a:r>
              <a:rPr kumimoji="0" lang="ar-LB" sz="32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صدرت  فى عام 1979م ، وأصبحت سارية المفعول فى 3/12/1981م بعد توقيع خمسين دوله عليها.</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just" defTabSz="914400" rtl="1" eaLnBrk="0" fontAlgn="base" latinLnBrk="0" hangingPunct="0">
              <a:lnSpc>
                <a:spcPct val="100000"/>
              </a:lnSpc>
              <a:spcBef>
                <a:spcPct val="0"/>
              </a:spcBef>
              <a:spcAft>
                <a:spcPct val="0"/>
              </a:spcAft>
              <a:buClrTx/>
              <a:buSzTx/>
              <a:buFontTx/>
              <a:buNone/>
              <a:tabLst/>
            </a:pPr>
            <a:r>
              <a:rPr kumimoji="0" lang="ar-LB" sz="3200" b="0" i="0" u="none" strike="noStrike" cap="none" normalizeH="0" baseline="0" dirty="0" smtClean="0">
                <a:ln>
                  <a:noFill/>
                </a:ln>
                <a:solidFill>
                  <a:srgbClr val="000000"/>
                </a:solidFill>
                <a:effectLst/>
                <a:latin typeface="Simplified Arabic" pitchFamily="18" charset="-78"/>
                <a:ea typeface="Times New Roman" pitchFamily="18" charset="0"/>
                <a:cs typeface="Simplified Arabic" pitchFamily="18" charset="-78"/>
              </a:rPr>
              <a:t>- تتألف الاتفاقية من مقدمة ومن ثلاثين مادة :</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just" defTabSz="914400" rtl="1" eaLnBrk="0" fontAlgn="base" latinLnBrk="0" hangingPunct="0">
              <a:lnSpc>
                <a:spcPct val="100000"/>
              </a:lnSpc>
              <a:spcBef>
                <a:spcPct val="0"/>
              </a:spcBef>
              <a:spcAft>
                <a:spcPct val="0"/>
              </a:spcAft>
              <a:buClrTx/>
              <a:buSzTx/>
              <a:buFontTx/>
              <a:buNone/>
              <a:tabLst/>
            </a:pPr>
            <a:r>
              <a:rPr kumimoji="0" lang="ar-LB" sz="3200" b="0" i="0" u="none" strike="noStrike" cap="none" normalizeH="0" baseline="0" dirty="0" smtClean="0">
                <a:ln>
                  <a:noFill/>
                </a:ln>
                <a:solidFill>
                  <a:srgbClr val="000000"/>
                </a:solidFill>
                <a:effectLst/>
                <a:latin typeface="Simplified Arabic" pitchFamily="18" charset="-78"/>
                <a:ea typeface="Times New Roman" pitchFamily="18" charset="0"/>
                <a:cs typeface="Simplified Arabic" pitchFamily="18" charset="-78"/>
              </a:rPr>
              <a:t>* ست عشرة مادة منها تتعلق بسياسة القضاء على التمييز ضد المرأة في جميع الحقول السياسية والاجتماعية والثقافية. </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just" defTabSz="914400" rtl="1" eaLnBrk="0" fontAlgn="base" latinLnBrk="0" hangingPunct="0">
              <a:lnSpc>
                <a:spcPct val="100000"/>
              </a:lnSpc>
              <a:spcBef>
                <a:spcPct val="0"/>
              </a:spcBef>
              <a:spcAft>
                <a:spcPct val="0"/>
              </a:spcAft>
              <a:buClrTx/>
              <a:buSzTx/>
              <a:buFontTx/>
              <a:buNone/>
              <a:tabLst/>
            </a:pPr>
            <a:r>
              <a:rPr kumimoji="0" lang="ar-LB" sz="3200" b="0" i="0" u="none" strike="noStrike" cap="none" normalizeH="0" baseline="0" dirty="0" smtClean="0">
                <a:ln>
                  <a:noFill/>
                </a:ln>
                <a:solidFill>
                  <a:srgbClr val="000000"/>
                </a:solidFill>
                <a:effectLst/>
                <a:latin typeface="Simplified Arabic" pitchFamily="18" charset="-78"/>
                <a:ea typeface="Times New Roman" pitchFamily="18" charset="0"/>
                <a:cs typeface="Simplified Arabic" pitchFamily="18" charset="-78"/>
              </a:rPr>
              <a:t>* أربع عشرة مادة تتعلق بالشؤون التنظيمية والإدارية للجنة المتابعة التي ستتولى مهمة الإشراف على تنفيذ بنود الاتفاقية .</a:t>
            </a:r>
            <a:endParaRPr kumimoji="0" lang="ar-LB"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Slide Number Placeholder 5"/>
          <p:cNvSpPr>
            <a:spLocks noGrp="1"/>
          </p:cNvSpPr>
          <p:nvPr>
            <p:ph type="sldNum" sz="quarter" idx="12"/>
          </p:nvPr>
        </p:nvSpPr>
        <p:spPr/>
        <p:txBody>
          <a:bodyPr/>
          <a:lstStyle/>
          <a:p>
            <a:fld id="{5A6A270A-BA7A-41F1-8580-7664E76A821D}" type="slidenum">
              <a:rPr lang="en-US" smtClean="0"/>
              <a:pPr/>
              <a:t>17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ox(in)">
                                      <p:cBhvr>
                                        <p:cTn id="7" dur="1000"/>
                                        <p:tgtEl>
                                          <p:spTgt spid="10"/>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124929"/>
                                        </p:tgtEl>
                                        <p:attrNameLst>
                                          <p:attrName>style.visibility</p:attrName>
                                        </p:attrNameLst>
                                      </p:cBhvr>
                                      <p:to>
                                        <p:strVal val="visible"/>
                                      </p:to>
                                    </p:set>
                                    <p:animEffect transition="in" filter="blinds(horizontal)">
                                      <p:cBhvr>
                                        <p:cTn id="11" dur="1000"/>
                                        <p:tgtEl>
                                          <p:spTgt spid="1249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2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Title 9"/>
          <p:cNvGrpSpPr>
            <a:grpSpLocks noGrp="1"/>
          </p:cNvGrpSpPr>
          <p:nvPr/>
        </p:nvGrpSpPr>
        <p:grpSpPr>
          <a:xfrm>
            <a:off x="457200" y="273050"/>
            <a:ext cx="8305800" cy="869950"/>
            <a:chOff x="381001" y="4800598"/>
            <a:chExt cx="7749645" cy="619920"/>
          </a:xfrm>
          <a:scene3d>
            <a:camera prst="orthographicFront">
              <a:rot lat="0" lon="0" rev="0"/>
            </a:camera>
            <a:lightRig rig="contrasting" dir="t">
              <a:rot lat="0" lon="0" rev="1200000"/>
            </a:lightRig>
          </a:scene3d>
        </p:grpSpPr>
        <p:sp>
          <p:nvSpPr>
            <p:cNvPr id="11" name="Rounded Rectangle 10"/>
            <p:cNvSpPr/>
            <p:nvPr/>
          </p:nvSpPr>
          <p:spPr>
            <a:xfrm>
              <a:off x="381001" y="4800598"/>
              <a:ext cx="7749645" cy="619920"/>
            </a:xfrm>
            <a:prstGeom prst="roundRect">
              <a:avLst/>
            </a:prstGeom>
            <a:gradFill flip="none" rotWithShape="1">
              <a:gsLst>
                <a:gs pos="0">
                  <a:srgbClr val="8488C4"/>
                </a:gs>
                <a:gs pos="53000">
                  <a:srgbClr val="D4DEFF"/>
                </a:gs>
                <a:gs pos="83000">
                  <a:srgbClr val="D4DEFF"/>
                </a:gs>
                <a:gs pos="100000">
                  <a:srgbClr val="96AB94"/>
                </a:gs>
              </a:gsLst>
              <a:lin ang="5400000" scaled="0"/>
              <a:tileRect/>
            </a:gradFill>
            <a:sp3d contourW="19050" prstMaterial="metal">
              <a:bevelT w="88900" h="203200"/>
              <a:bevelB w="165100" h="254000"/>
            </a:sp3d>
          </p:spPr>
          <p:style>
            <a:lnRef idx="0">
              <a:schemeClr val="accent3">
                <a:shade val="80000"/>
                <a:hueOff val="0"/>
                <a:satOff val="0"/>
                <a:lumOff val="0"/>
                <a:alphaOff val="0"/>
              </a:schemeClr>
            </a:lnRef>
            <a:fillRef idx="1">
              <a:scrgbClr r="0" g="0" b="0"/>
            </a:fillRef>
            <a:effectRef idx="2">
              <a:schemeClr val="lt1">
                <a:hueOff val="0"/>
                <a:satOff val="0"/>
                <a:lumOff val="0"/>
                <a:alphaOff val="0"/>
              </a:schemeClr>
            </a:effectRef>
            <a:fontRef idx="minor">
              <a:schemeClr val="dk1">
                <a:hueOff val="0"/>
                <a:satOff val="0"/>
                <a:lumOff val="0"/>
                <a:alphaOff val="0"/>
              </a:schemeClr>
            </a:fontRef>
          </p:style>
        </p:sp>
        <p:sp>
          <p:nvSpPr>
            <p:cNvPr id="12" name="Rounded Rectangle 4"/>
            <p:cNvSpPr/>
            <p:nvPr/>
          </p:nvSpPr>
          <p:spPr>
            <a:xfrm>
              <a:off x="411263" y="4830860"/>
              <a:ext cx="7689121" cy="559396"/>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19758" tIns="0" rIns="219758" bIns="0" numCol="1" spcCol="1270" anchor="ctr" anchorCtr="0">
              <a:noAutofit/>
            </a:bodyPr>
            <a:lstStyle/>
            <a:p>
              <a:pPr lvl="0" algn="ctr" defTabSz="1422400" rtl="1">
                <a:lnSpc>
                  <a:spcPct val="90000"/>
                </a:lnSpc>
                <a:spcBef>
                  <a:spcPct val="0"/>
                </a:spcBef>
                <a:spcAft>
                  <a:spcPct val="35000"/>
                </a:spcAft>
              </a:pPr>
              <a:r>
                <a:rPr lang="ar-AE" sz="3200" b="1" kern="1200" noProof="0" dirty="0" smtClean="0"/>
                <a:t>اتفاقية </a:t>
              </a:r>
              <a:r>
                <a:rPr lang="ar-AE" sz="3200" b="1" dirty="0" smtClean="0"/>
                <a:t>السيداو</a:t>
              </a:r>
              <a:r>
                <a:rPr lang="en-US" sz="3200" b="1" dirty="0" smtClean="0"/>
                <a:t>)  </a:t>
              </a:r>
              <a:r>
                <a:rPr lang="ar-AE" sz="3200" b="1" dirty="0" smtClean="0"/>
                <a:t>تابع</a:t>
              </a:r>
              <a:r>
                <a:rPr lang="en-US" sz="3200" b="1" dirty="0" smtClean="0"/>
                <a:t>(</a:t>
              </a:r>
              <a:endParaRPr lang="ar-LB" sz="3200" b="1" u="sng" kern="1200" noProof="0" dirty="0"/>
            </a:p>
          </p:txBody>
        </p:sp>
      </p:grpSp>
      <p:sp>
        <p:nvSpPr>
          <p:cNvPr id="124929" name="Rectangle 1"/>
          <p:cNvSpPr>
            <a:spLocks noChangeArrowheads="1"/>
          </p:cNvSpPr>
          <p:nvPr/>
        </p:nvSpPr>
        <p:spPr bwMode="auto">
          <a:xfrm>
            <a:off x="609600" y="1295401"/>
            <a:ext cx="7924800" cy="2000548"/>
          </a:xfrm>
          <a:prstGeom prst="rect">
            <a:avLst/>
          </a:prstGeom>
          <a:gradFill flip="none" rotWithShape="1">
            <a:gsLst>
              <a:gs pos="0">
                <a:schemeClr val="tx2">
                  <a:lumMod val="20000"/>
                  <a:lumOff val="80000"/>
                  <a:shade val="30000"/>
                  <a:satMod val="115000"/>
                </a:schemeClr>
              </a:gs>
              <a:gs pos="50000">
                <a:schemeClr val="tx2">
                  <a:lumMod val="20000"/>
                  <a:lumOff val="80000"/>
                  <a:shade val="67500"/>
                  <a:satMod val="115000"/>
                </a:schemeClr>
              </a:gs>
              <a:gs pos="100000">
                <a:schemeClr val="tx2">
                  <a:lumMod val="20000"/>
                  <a:lumOff val="80000"/>
                  <a:shade val="100000"/>
                  <a:satMod val="115000"/>
                </a:schemeClr>
              </a:gs>
            </a:gsLst>
            <a:lin ang="16200000" scaled="1"/>
            <a:tileRect/>
          </a:gradFill>
          <a:ln w="76200">
            <a:solidFill>
              <a:schemeClr val="tx1"/>
            </a:solidFill>
            <a:miter lim="800000"/>
            <a:headEnd/>
            <a:tailEnd/>
          </a:ln>
          <a:effectLst/>
          <a:scene3d>
            <a:camera prst="orthographicFront"/>
            <a:lightRig rig="threePt" dir="t"/>
          </a:scene3d>
          <a:sp3d>
            <a:bevelT w="114300" prst="artDeco"/>
          </a:sp3d>
        </p:spPr>
        <p:txBody>
          <a:bodyPr vert="horz" wrap="square" lIns="91440" tIns="45720" rIns="91440" bIns="45720" numCol="1" anchor="ctr" anchorCtr="0" compatLnSpc="1">
            <a:prstTxWarp prst="textNoShape">
              <a:avLst/>
            </a:prstTxWarp>
            <a:spAutoFit/>
          </a:bodyPr>
          <a:lstStyle/>
          <a:p>
            <a:pPr lvl="0" indent="228600" algn="just" rtl="1" eaLnBrk="0" fontAlgn="base" hangingPunct="0">
              <a:spcBef>
                <a:spcPct val="0"/>
              </a:spcBef>
              <a:spcAft>
                <a:spcPct val="0"/>
              </a:spcAft>
            </a:pPr>
            <a:endParaRPr kumimoji="0" lang="ar-LB" sz="2600" b="0" i="0" u="sng"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endParaRPr>
          </a:p>
          <a:p>
            <a:pPr lvl="0" indent="228600" algn="just" rtl="1" eaLnBrk="0" fontAlgn="base" hangingPunct="0">
              <a:spcBef>
                <a:spcPct val="0"/>
              </a:spcBef>
              <a:spcAft>
                <a:spcPct val="0"/>
              </a:spcAft>
            </a:pPr>
            <a:r>
              <a:rPr kumimoji="0" lang="ar-LB" sz="2600" b="1" i="0" u="sng"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نماذج عن مواد الاتفاقية وما تدعو إليه </a:t>
            </a:r>
            <a:r>
              <a:rPr kumimoji="0" lang="ar-LB" sz="2600" b="0" i="0" u="sng"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a:t>
            </a:r>
          </a:p>
          <a:p>
            <a:pPr lvl="0" indent="228600" algn="just" rtl="1" eaLnBrk="0" fontAlgn="base" hangingPunct="0">
              <a:spcBef>
                <a:spcPct val="0"/>
              </a:spcBef>
              <a:spcAft>
                <a:spcPct val="0"/>
              </a:spcAft>
              <a:buFontTx/>
              <a:buChar char="-"/>
            </a:pPr>
            <a:r>
              <a:rPr kumimoji="0" lang="ar-LB" sz="2400" b="1" i="0" u="sng"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المادة 2</a:t>
            </a:r>
            <a:r>
              <a:rPr kumimoji="0" lang="ar-LB" sz="2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تشتمل بنودها على وصف للإجراءات القانونية المطلوب من الدول الأطراف القيام </a:t>
            </a:r>
            <a:r>
              <a:rPr kumimoji="0" lang="ar-LB" sz="2400" b="0" i="0" u="none" strike="noStrike" cap="none" normalizeH="0" baseline="0" dirty="0" err="1" smtClean="0">
                <a:ln>
                  <a:noFill/>
                </a:ln>
                <a:solidFill>
                  <a:schemeClr val="tx1"/>
                </a:solidFill>
                <a:effectLst/>
                <a:latin typeface="Simplified Arabic" pitchFamily="18" charset="-78"/>
                <a:ea typeface="Times New Roman" pitchFamily="18" charset="0"/>
                <a:cs typeface="Simplified Arabic" pitchFamily="18" charset="-78"/>
              </a:rPr>
              <a:t>بها</a:t>
            </a:r>
            <a:r>
              <a:rPr kumimoji="0" lang="ar-LB" sz="2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r>
              <a:rPr lang="ar-LB" sz="2400" dirty="0" smtClean="0">
                <a:latin typeface="Simplified Arabic" pitchFamily="18" charset="-78"/>
                <a:ea typeface="Times New Roman" pitchFamily="18" charset="0"/>
                <a:cs typeface="Simplified Arabic" pitchFamily="18" charset="-78"/>
              </a:rPr>
              <a:t>ل</a:t>
            </a:r>
            <a:r>
              <a:rPr kumimoji="0" lang="ar-LB" sz="2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تضمين مبادئ المساواة بين الرجل والمرأة </a:t>
            </a:r>
            <a:r>
              <a:rPr kumimoji="0" lang="ar-LB" sz="2400" b="0" i="0" u="none" strike="noStrike" cap="none" normalizeH="0" baseline="0" dirty="0" err="1" smtClean="0">
                <a:ln>
                  <a:noFill/>
                </a:ln>
                <a:solidFill>
                  <a:schemeClr val="tx1"/>
                </a:solidFill>
                <a:effectLst/>
                <a:latin typeface="Simplified Arabic" pitchFamily="18" charset="-78"/>
                <a:ea typeface="Times New Roman" pitchFamily="18" charset="0"/>
                <a:cs typeface="Simplified Arabic" pitchFamily="18" charset="-78"/>
              </a:rPr>
              <a:t>فى</a:t>
            </a:r>
            <a:r>
              <a:rPr kumimoji="0" lang="ar-LB" sz="2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دساتيرها وتشريعاتها ..</a:t>
            </a:r>
          </a:p>
        </p:txBody>
      </p:sp>
      <p:pic>
        <p:nvPicPr>
          <p:cNvPr id="13" name="Content Placeholder 12" descr="Picture1.jpg"/>
          <p:cNvPicPr>
            <a:picLocks noGrp="1" noChangeAspect="1"/>
          </p:cNvPicPr>
          <p:nvPr>
            <p:ph idx="1"/>
          </p:nvPr>
        </p:nvPicPr>
        <p:blipFill>
          <a:blip r:embed="rId2"/>
          <a:stretch>
            <a:fillRect/>
          </a:stretch>
        </p:blipFill>
        <p:spPr>
          <a:xfrm>
            <a:off x="381000" y="228600"/>
            <a:ext cx="1143000" cy="838200"/>
          </a:xfrm>
        </p:spPr>
      </p:pic>
      <p:sp>
        <p:nvSpPr>
          <p:cNvPr id="7" name="Rectangle 1"/>
          <p:cNvSpPr>
            <a:spLocks noChangeArrowheads="1"/>
          </p:cNvSpPr>
          <p:nvPr/>
        </p:nvSpPr>
        <p:spPr bwMode="auto">
          <a:xfrm>
            <a:off x="5334000" y="4648200"/>
            <a:ext cx="3048000" cy="1231106"/>
          </a:xfrm>
          <a:prstGeom prst="rect">
            <a:avLst/>
          </a:prstGeom>
          <a:solidFill>
            <a:schemeClr val="accent2">
              <a:lumMod val="60000"/>
              <a:lumOff val="40000"/>
            </a:schemeClr>
          </a:solidFill>
          <a:ln w="76200">
            <a:solidFill>
              <a:schemeClr val="tx1"/>
            </a:solidFill>
            <a:miter lim="800000"/>
            <a:headEnd/>
            <a:tailEnd/>
          </a:ln>
          <a:effectLst/>
          <a:scene3d>
            <a:camera prst="orthographicFront"/>
            <a:lightRig rig="threePt" dir="t"/>
          </a:scene3d>
          <a:sp3d>
            <a:bevelT w="114300" prst="artDeco"/>
          </a:sp3d>
        </p:spPr>
        <p:txBody>
          <a:bodyPr vert="horz" wrap="square" lIns="91440" tIns="45720" rIns="91440" bIns="45720" numCol="1" anchor="ctr" anchorCtr="0" compatLnSpc="1">
            <a:prstTxWarp prst="textNoShape">
              <a:avLst/>
            </a:prstTxWarp>
            <a:spAutoFit/>
          </a:bodyPr>
          <a:lstStyle/>
          <a:p>
            <a:pPr lvl="0" indent="228600" algn="just" rtl="1" eaLnBrk="0" fontAlgn="base" hangingPunct="0">
              <a:spcBef>
                <a:spcPct val="0"/>
              </a:spcBef>
              <a:spcAft>
                <a:spcPct val="0"/>
              </a:spcAft>
            </a:pPr>
            <a:endParaRPr kumimoji="0" lang="ar-LB" sz="2600" b="0" i="0" u="sng"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endParaRPr>
          </a:p>
          <a:p>
            <a:pPr lvl="0" indent="228600" algn="just" rtl="1" eaLnBrk="0" fontAlgn="base" hangingPunct="0">
              <a:spcBef>
                <a:spcPct val="0"/>
              </a:spcBef>
              <a:spcAft>
                <a:spcPct val="0"/>
              </a:spcAft>
            </a:pPr>
            <a:r>
              <a:rPr kumimoji="0" lang="ar-LB" sz="2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أنها تعتبر الاتفاقية ناسخة لغيرها من التشريعات المحلية</a:t>
            </a:r>
          </a:p>
        </p:txBody>
      </p:sp>
      <p:sp>
        <p:nvSpPr>
          <p:cNvPr id="8" name="Rectangle 7"/>
          <p:cNvSpPr/>
          <p:nvPr/>
        </p:nvSpPr>
        <p:spPr>
          <a:xfrm>
            <a:off x="3352800" y="3429000"/>
            <a:ext cx="2648482" cy="646331"/>
          </a:xfrm>
          <a:prstGeom prst="rect">
            <a:avLst/>
          </a:prstGeom>
        </p:spPr>
        <p:txBody>
          <a:bodyPr wrap="none">
            <a:spAutoFit/>
          </a:bodyPr>
          <a:lstStyle/>
          <a:p>
            <a:r>
              <a:rPr lang="ar-LB" sz="3600" b="1" dirty="0" smtClean="0">
                <a:latin typeface="Simplified Arabic" pitchFamily="18" charset="-78"/>
                <a:ea typeface="Times New Roman" pitchFamily="18" charset="0"/>
                <a:cs typeface="Simplified Arabic" pitchFamily="18" charset="-78"/>
              </a:rPr>
              <a:t>خطورة المادة 2:</a:t>
            </a:r>
            <a:endParaRPr lang="en-US" sz="3600" b="1" dirty="0"/>
          </a:p>
        </p:txBody>
      </p:sp>
      <p:sp>
        <p:nvSpPr>
          <p:cNvPr id="9" name="Rectangle 1"/>
          <p:cNvSpPr>
            <a:spLocks noChangeArrowheads="1"/>
          </p:cNvSpPr>
          <p:nvPr/>
        </p:nvSpPr>
        <p:spPr bwMode="auto">
          <a:xfrm>
            <a:off x="533400" y="4495800"/>
            <a:ext cx="3733800" cy="1600438"/>
          </a:xfrm>
          <a:prstGeom prst="rect">
            <a:avLst/>
          </a:prstGeom>
          <a:solidFill>
            <a:schemeClr val="tx2">
              <a:lumMod val="20000"/>
              <a:lumOff val="80000"/>
            </a:schemeClr>
          </a:solidFill>
          <a:ln w="76200">
            <a:solidFill>
              <a:schemeClr val="tx1"/>
            </a:solidFill>
            <a:miter lim="800000"/>
            <a:headEnd/>
            <a:tailEnd/>
          </a:ln>
          <a:effectLst/>
          <a:scene3d>
            <a:camera prst="orthographicFront"/>
            <a:lightRig rig="threePt" dir="t"/>
          </a:scene3d>
          <a:sp3d>
            <a:bevelT w="114300" prst="artDeco"/>
          </a:sp3d>
        </p:spPr>
        <p:txBody>
          <a:bodyPr vert="horz" wrap="square" lIns="91440" tIns="45720" rIns="91440" bIns="45720" numCol="1" anchor="ctr" anchorCtr="0" compatLnSpc="1">
            <a:prstTxWarp prst="textNoShape">
              <a:avLst/>
            </a:prstTxWarp>
            <a:spAutoFit/>
          </a:bodyPr>
          <a:lstStyle/>
          <a:p>
            <a:pPr lvl="0" indent="228600" algn="just" rtl="1" eaLnBrk="0" fontAlgn="base" hangingPunct="0">
              <a:spcBef>
                <a:spcPct val="0"/>
              </a:spcBef>
              <a:spcAft>
                <a:spcPct val="0"/>
              </a:spcAft>
            </a:pPr>
            <a:endParaRPr kumimoji="0" lang="ar-LB" sz="2600" b="0" i="0" u="sng"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endParaRPr>
          </a:p>
          <a:p>
            <a:pPr lvl="0" indent="228600" algn="just" rtl="1" eaLnBrk="0" fontAlgn="base" hangingPunct="0">
              <a:spcBef>
                <a:spcPct val="0"/>
              </a:spcBef>
              <a:spcAft>
                <a:spcPct val="0"/>
              </a:spcAft>
            </a:pPr>
            <a:r>
              <a:rPr kumimoji="0" lang="ar-LB" sz="2400" b="0" i="0" u="none" strike="noStrike" cap="none" normalizeH="0" baseline="0" dirty="0" err="1" smtClean="0">
                <a:ln>
                  <a:noFill/>
                </a:ln>
                <a:solidFill>
                  <a:schemeClr val="tx1"/>
                </a:solidFill>
                <a:effectLst/>
                <a:latin typeface="Simplified Arabic" pitchFamily="18" charset="-78"/>
                <a:ea typeface="Times New Roman" pitchFamily="18" charset="0"/>
                <a:cs typeface="Simplified Arabic" pitchFamily="18" charset="-78"/>
              </a:rPr>
              <a:t>انها</a:t>
            </a:r>
            <a:r>
              <a:rPr kumimoji="0" lang="ar-LB" sz="2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تعمل على الغاء سيادة الدول على كل تشريعاتها الوطنية بما فيها التشريعات الدينية ...</a:t>
            </a:r>
          </a:p>
        </p:txBody>
      </p:sp>
      <p:sp>
        <p:nvSpPr>
          <p:cNvPr id="10" name="Slide Number Placeholder 9"/>
          <p:cNvSpPr>
            <a:spLocks noGrp="1"/>
          </p:cNvSpPr>
          <p:nvPr>
            <p:ph type="sldNum" sz="quarter" idx="12"/>
          </p:nvPr>
        </p:nvSpPr>
        <p:spPr/>
        <p:txBody>
          <a:bodyPr/>
          <a:lstStyle/>
          <a:p>
            <a:fld id="{5A6A270A-BA7A-41F1-8580-7664E76A821D}" type="slidenum">
              <a:rPr lang="en-US" smtClean="0"/>
              <a:pPr/>
              <a:t>18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1000"/>
                                        <p:tgtEl>
                                          <p:spTgt spid="2"/>
                                        </p:tgtEl>
                                      </p:cBhvr>
                                    </p:animEffect>
                                  </p:childTnLst>
                                </p:cTn>
                              </p:par>
                            </p:childTnLst>
                          </p:cTn>
                        </p:par>
                        <p:par>
                          <p:cTn id="8" fill="hold">
                            <p:stCondLst>
                              <p:cond delay="1000"/>
                            </p:stCondLst>
                            <p:childTnLst>
                              <p:par>
                                <p:cTn id="9" presetID="13" presetClass="entr" presetSubtype="16" fill="hold" grpId="0" nodeType="afterEffect">
                                  <p:stCondLst>
                                    <p:cond delay="0"/>
                                  </p:stCondLst>
                                  <p:childTnLst>
                                    <p:set>
                                      <p:cBhvr>
                                        <p:cTn id="10" dur="1" fill="hold">
                                          <p:stCondLst>
                                            <p:cond delay="0"/>
                                          </p:stCondLst>
                                        </p:cTn>
                                        <p:tgtEl>
                                          <p:spTgt spid="124929"/>
                                        </p:tgtEl>
                                        <p:attrNameLst>
                                          <p:attrName>style.visibility</p:attrName>
                                        </p:attrNameLst>
                                      </p:cBhvr>
                                      <p:to>
                                        <p:strVal val="visible"/>
                                      </p:to>
                                    </p:set>
                                    <p:animEffect transition="in" filter="plus(in)">
                                      <p:cBhvr>
                                        <p:cTn id="11" dur="1000"/>
                                        <p:tgtEl>
                                          <p:spTgt spid="124929"/>
                                        </p:tgtEl>
                                      </p:cBhvr>
                                    </p:animEffect>
                                  </p:childTnLst>
                                </p:cTn>
                              </p:par>
                            </p:childTnLst>
                          </p:cTn>
                        </p:par>
                        <p:par>
                          <p:cTn id="12" fill="hold">
                            <p:stCondLst>
                              <p:cond delay="2000"/>
                            </p:stCondLst>
                            <p:childTnLst>
                              <p:par>
                                <p:cTn id="13" presetID="20" presetClass="entr" presetSubtype="0" fill="hold"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wedge">
                                      <p:cBhvr>
                                        <p:cTn id="15" dur="1000"/>
                                        <p:tgtEl>
                                          <p:spTgt spid="13"/>
                                        </p:tgtEl>
                                      </p:cBhvr>
                                    </p:animEffect>
                                  </p:childTnLst>
                                </p:cTn>
                              </p:par>
                            </p:childTnLst>
                          </p:cTn>
                        </p:par>
                        <p:par>
                          <p:cTn id="16" fill="hold">
                            <p:stCondLst>
                              <p:cond delay="3000"/>
                            </p:stCondLst>
                            <p:childTnLst>
                              <p:par>
                                <p:cTn id="17" presetID="13" presetClass="entr" presetSubtype="16"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plus(in)">
                                      <p:cBhvr>
                                        <p:cTn id="19" dur="1000"/>
                                        <p:tgtEl>
                                          <p:spTgt spid="7"/>
                                        </p:tgtEl>
                                      </p:cBhvr>
                                    </p:animEffect>
                                  </p:childTnLst>
                                </p:cTn>
                              </p:par>
                            </p:childTnLst>
                          </p:cTn>
                        </p:par>
                        <p:par>
                          <p:cTn id="20" fill="hold">
                            <p:stCondLst>
                              <p:cond delay="4000"/>
                            </p:stCondLst>
                            <p:childTnLst>
                              <p:par>
                                <p:cTn id="21" presetID="13" presetClass="entr" presetSubtype="16" fill="hold" grpId="0" nodeType="after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plus(in)">
                                      <p:cBhvr>
                                        <p:cTn id="23" dur="1000"/>
                                        <p:tgtEl>
                                          <p:spTgt spid="9"/>
                                        </p:tgtEl>
                                      </p:cBhvr>
                                    </p:animEffect>
                                  </p:childTnLst>
                                </p:cTn>
                              </p:par>
                            </p:childTnLst>
                          </p:cTn>
                        </p:par>
                        <p:par>
                          <p:cTn id="24" fill="hold">
                            <p:stCondLst>
                              <p:cond delay="5000"/>
                            </p:stCondLst>
                            <p:childTnLst>
                              <p:par>
                                <p:cTn id="25" presetID="4" presetClass="entr" presetSubtype="16" fill="hold" grpId="0" nodeType="after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ox(in)">
                                      <p:cBhvr>
                                        <p:cTn id="27"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29" grpId="0" animBg="1"/>
      <p:bldP spid="7" grpId="0" animBg="1"/>
      <p:bldP spid="8" grpId="0"/>
      <p:bldP spid="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 Placeholder 3"/>
          <p:cNvSpPr>
            <a:spLocks noGrp="1"/>
          </p:cNvSpPr>
          <p:nvPr>
            <p:ph type="body" sz="half" idx="2"/>
          </p:nvPr>
        </p:nvSpPr>
        <p:spPr/>
        <p:txBody>
          <a:bodyPr/>
          <a:lstStyle/>
          <a:p>
            <a:endParaRPr lang="en-US"/>
          </a:p>
        </p:txBody>
      </p:sp>
      <p:sp>
        <p:nvSpPr>
          <p:cNvPr id="5" name="Slide Number Placeholder 4"/>
          <p:cNvSpPr>
            <a:spLocks noGrp="1"/>
          </p:cNvSpPr>
          <p:nvPr>
            <p:ph type="sldNum" sz="quarter" idx="12"/>
          </p:nvPr>
        </p:nvSpPr>
        <p:spPr/>
        <p:txBody>
          <a:bodyPr/>
          <a:lstStyle/>
          <a:p>
            <a:fld id="{5A6A270A-BA7A-41F1-8580-7664E76A821D}"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a:xfrm>
            <a:off x="2362200" y="-381000"/>
            <a:ext cx="5029200" cy="762000"/>
          </a:xfrm>
        </p:spPr>
        <p:txBody>
          <a:bodyPr>
            <a:normAutofit fontScale="90000"/>
          </a:bodyPr>
          <a:lstStyle/>
          <a:p>
            <a:pPr algn="l"/>
            <a:r>
              <a:rPr lang="en-US" dirty="0" smtClean="0"/>
              <a:t/>
            </a:r>
            <a:br>
              <a:rPr lang="en-US" dirty="0" smtClean="0"/>
            </a:br>
            <a:r>
              <a:rPr lang="ar-LB" dirty="0" smtClean="0"/>
              <a:t> </a:t>
            </a:r>
            <a:r>
              <a:rPr lang="en-US" u="sng" dirty="0" smtClean="0"/>
              <a:t/>
            </a:r>
            <a:br>
              <a:rPr lang="en-US" u="sng" dirty="0" smtClean="0"/>
            </a:br>
            <a:r>
              <a:rPr lang="ar-LB" b="1" u="sng" dirty="0" smtClean="0">
                <a:solidFill>
                  <a:schemeClr val="accent4">
                    <a:lumMod val="75000"/>
                  </a:schemeClr>
                </a:solidFill>
              </a:rPr>
              <a:t>فهرس عام بالمواضيع</a:t>
            </a:r>
            <a:endParaRPr lang="en-US" b="1" dirty="0">
              <a:solidFill>
                <a:schemeClr val="accent4">
                  <a:lumMod val="75000"/>
                </a:schemeClr>
              </a:solidFill>
            </a:endParaRPr>
          </a:p>
        </p:txBody>
      </p:sp>
      <p:graphicFrame>
        <p:nvGraphicFramePr>
          <p:cNvPr id="24" name="Content Placeholder 23">
            <a:hlinkClick r:id="" action="ppaction://noaction" highlightClick="1"/>
          </p:cNvPr>
          <p:cNvGraphicFramePr>
            <a:graphicFrameLocks noGrp="1"/>
          </p:cNvGraphicFramePr>
          <p:nvPr>
            <p:ph idx="1"/>
          </p:nvPr>
        </p:nvGraphicFramePr>
        <p:xfrm>
          <a:off x="457200" y="1219200"/>
          <a:ext cx="8229600" cy="533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Slide Number Placeholder 9"/>
          <p:cNvSpPr>
            <a:spLocks noGrp="1"/>
          </p:cNvSpPr>
          <p:nvPr>
            <p:ph type="sldNum" sz="quarter" idx="12"/>
          </p:nvPr>
        </p:nvSpPr>
        <p:spPr>
          <a:effectLst>
            <a:reflection blurRad="6350" stA="50000" endA="300" endPos="55500" dist="50800" dir="5400000" sy="-100000" algn="bl" rotWithShape="0"/>
          </a:effectLst>
        </p:spPr>
        <p:txBody>
          <a:bodyPr/>
          <a:lstStyle/>
          <a:p>
            <a:r>
              <a:rPr lang="en-US" sz="1400" b="1" dirty="0" smtClean="0">
                <a:solidFill>
                  <a:schemeClr val="tx1"/>
                </a:solidFill>
              </a:rPr>
              <a:t>2</a:t>
            </a:r>
            <a:endParaRPr lang="en-US" sz="1400" b="1" dirty="0">
              <a:solidFill>
                <a:schemeClr val="tx1"/>
              </a:solidFill>
            </a:endParaRPr>
          </a:p>
        </p:txBody>
      </p:sp>
      <p:sp>
        <p:nvSpPr>
          <p:cNvPr id="18" name="TextBox 17"/>
          <p:cNvSpPr txBox="1"/>
          <p:nvPr/>
        </p:nvSpPr>
        <p:spPr>
          <a:xfrm>
            <a:off x="2743200" y="1981200"/>
            <a:ext cx="184731" cy="369332"/>
          </a:xfrm>
          <a:prstGeom prst="rect">
            <a:avLst/>
          </a:prstGeom>
          <a:noFill/>
        </p:spPr>
        <p:txBody>
          <a:bodyPr wrap="none" rtlCol="0">
            <a:spAutoFit/>
          </a:bodyPr>
          <a:lstStyle/>
          <a:p>
            <a:endParaRPr lang="en-US" dirty="0"/>
          </a:p>
        </p:txBody>
      </p:sp>
      <p:pic>
        <p:nvPicPr>
          <p:cNvPr id="6" name="Picture 5" descr="ATT00020.jpg"/>
          <p:cNvPicPr>
            <a:picLocks noChangeAspect="1"/>
          </p:cNvPicPr>
          <p:nvPr/>
        </p:nvPicPr>
        <p:blipFill>
          <a:blip r:embed="rId8" cstate="print"/>
          <a:stretch>
            <a:fillRect/>
          </a:stretch>
        </p:blipFill>
        <p:spPr>
          <a:xfrm>
            <a:off x="304801" y="228601"/>
            <a:ext cx="1066800" cy="761999"/>
          </a:xfrm>
          <a:prstGeom prst="rect">
            <a:avLst/>
          </a:prstGeom>
        </p:spPr>
      </p:pic>
      <p:pic>
        <p:nvPicPr>
          <p:cNvPr id="7" name="Picture 6" descr="1262905821.jpg"/>
          <p:cNvPicPr>
            <a:picLocks noChangeAspect="1"/>
          </p:cNvPicPr>
          <p:nvPr/>
        </p:nvPicPr>
        <p:blipFill>
          <a:blip r:embed="rId9"/>
          <a:stretch>
            <a:fillRect/>
          </a:stretch>
        </p:blipFill>
        <p:spPr>
          <a:xfrm>
            <a:off x="7315200" y="228600"/>
            <a:ext cx="1371600" cy="609600"/>
          </a:xfrm>
          <a:prstGeom prst="rect">
            <a:avLst/>
          </a:prstGeom>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linds(horizontal)">
                                      <p:cBhvr>
                                        <p:cTn id="7" dur="1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4" grpId="0">
        <p:bldAsOne/>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 Placeholder 3"/>
          <p:cNvSpPr>
            <a:spLocks noGrp="1"/>
          </p:cNvSpPr>
          <p:nvPr>
            <p:ph type="body" sz="half" idx="2"/>
          </p:nvPr>
        </p:nvSpPr>
        <p:spPr/>
        <p:txBody>
          <a:bodyPr/>
          <a:lstStyle/>
          <a:p>
            <a:endParaRPr lang="en-US"/>
          </a:p>
        </p:txBody>
      </p:sp>
      <p:sp>
        <p:nvSpPr>
          <p:cNvPr id="5" name="Slide Number Placeholder 4"/>
          <p:cNvSpPr>
            <a:spLocks noGrp="1"/>
          </p:cNvSpPr>
          <p:nvPr>
            <p:ph type="sldNum" sz="quarter" idx="12"/>
          </p:nvPr>
        </p:nvSpPr>
        <p:spPr/>
        <p:txBody>
          <a:bodyPr/>
          <a:lstStyle/>
          <a:p>
            <a:fld id="{5A6A270A-BA7A-41F1-8580-7664E76A821D}"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 Placeholder 3"/>
          <p:cNvSpPr>
            <a:spLocks noGrp="1"/>
          </p:cNvSpPr>
          <p:nvPr>
            <p:ph type="body" sz="half" idx="2"/>
          </p:nvPr>
        </p:nvSpPr>
        <p:spPr/>
        <p:txBody>
          <a:bodyPr/>
          <a:lstStyle/>
          <a:p>
            <a:endParaRPr lang="en-US"/>
          </a:p>
        </p:txBody>
      </p:sp>
      <p:sp>
        <p:nvSpPr>
          <p:cNvPr id="5" name="Slide Number Placeholder 4"/>
          <p:cNvSpPr>
            <a:spLocks noGrp="1"/>
          </p:cNvSpPr>
          <p:nvPr>
            <p:ph type="sldNum" sz="quarter" idx="12"/>
          </p:nvPr>
        </p:nvSpPr>
        <p:spPr/>
        <p:txBody>
          <a:bodyPr/>
          <a:lstStyle/>
          <a:p>
            <a:fld id="{5A6A270A-BA7A-41F1-8580-7664E76A821D}"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 Placeholder 3"/>
          <p:cNvSpPr>
            <a:spLocks noGrp="1"/>
          </p:cNvSpPr>
          <p:nvPr>
            <p:ph type="body" sz="half" idx="2"/>
          </p:nvPr>
        </p:nvSpPr>
        <p:spPr/>
        <p:txBody>
          <a:bodyPr/>
          <a:lstStyle/>
          <a:p>
            <a:endParaRPr lang="en-US"/>
          </a:p>
        </p:txBody>
      </p:sp>
      <p:sp>
        <p:nvSpPr>
          <p:cNvPr id="5" name="Slide Number Placeholder 4"/>
          <p:cNvSpPr>
            <a:spLocks noGrp="1"/>
          </p:cNvSpPr>
          <p:nvPr>
            <p:ph type="sldNum" sz="quarter" idx="12"/>
          </p:nvPr>
        </p:nvSpPr>
        <p:spPr/>
        <p:txBody>
          <a:bodyPr/>
          <a:lstStyle/>
          <a:p>
            <a:fld id="{5A6A270A-BA7A-41F1-8580-7664E76A821D}"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 Placeholder 3"/>
          <p:cNvSpPr>
            <a:spLocks noGrp="1"/>
          </p:cNvSpPr>
          <p:nvPr>
            <p:ph type="body" sz="half" idx="2"/>
          </p:nvPr>
        </p:nvSpPr>
        <p:spPr/>
        <p:txBody>
          <a:bodyPr/>
          <a:lstStyle/>
          <a:p>
            <a:endParaRPr lang="en-US"/>
          </a:p>
        </p:txBody>
      </p:sp>
      <p:sp>
        <p:nvSpPr>
          <p:cNvPr id="5" name="Slide Number Placeholder 4"/>
          <p:cNvSpPr>
            <a:spLocks noGrp="1"/>
          </p:cNvSpPr>
          <p:nvPr>
            <p:ph type="sldNum" sz="quarter" idx="12"/>
          </p:nvPr>
        </p:nvSpPr>
        <p:spPr/>
        <p:txBody>
          <a:bodyPr/>
          <a:lstStyle/>
          <a:p>
            <a:fld id="{5A6A270A-BA7A-41F1-8580-7664E76A821D}"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 Placeholder 3"/>
          <p:cNvSpPr>
            <a:spLocks noGrp="1"/>
          </p:cNvSpPr>
          <p:nvPr>
            <p:ph type="body" sz="half" idx="2"/>
          </p:nvPr>
        </p:nvSpPr>
        <p:spPr/>
        <p:txBody>
          <a:bodyPr/>
          <a:lstStyle/>
          <a:p>
            <a:endParaRPr lang="en-US"/>
          </a:p>
        </p:txBody>
      </p:sp>
      <p:sp>
        <p:nvSpPr>
          <p:cNvPr id="5" name="Slide Number Placeholder 4"/>
          <p:cNvSpPr>
            <a:spLocks noGrp="1"/>
          </p:cNvSpPr>
          <p:nvPr>
            <p:ph type="sldNum" sz="quarter" idx="12"/>
          </p:nvPr>
        </p:nvSpPr>
        <p:spPr/>
        <p:txBody>
          <a:bodyPr/>
          <a:lstStyle/>
          <a:p>
            <a:fld id="{5A6A270A-BA7A-41F1-8580-7664E76A821D}"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 Placeholder 3"/>
          <p:cNvSpPr>
            <a:spLocks noGrp="1"/>
          </p:cNvSpPr>
          <p:nvPr>
            <p:ph type="body" sz="half" idx="2"/>
          </p:nvPr>
        </p:nvSpPr>
        <p:spPr/>
        <p:txBody>
          <a:bodyPr/>
          <a:lstStyle/>
          <a:p>
            <a:endParaRPr lang="en-US"/>
          </a:p>
        </p:txBody>
      </p:sp>
      <p:sp>
        <p:nvSpPr>
          <p:cNvPr id="5" name="Slide Number Placeholder 4"/>
          <p:cNvSpPr>
            <a:spLocks noGrp="1"/>
          </p:cNvSpPr>
          <p:nvPr>
            <p:ph type="sldNum" sz="quarter" idx="12"/>
          </p:nvPr>
        </p:nvSpPr>
        <p:spPr/>
        <p:txBody>
          <a:bodyPr/>
          <a:lstStyle/>
          <a:p>
            <a:fld id="{5A6A270A-BA7A-41F1-8580-7664E76A821D}"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 Placeholder 3"/>
          <p:cNvSpPr>
            <a:spLocks noGrp="1"/>
          </p:cNvSpPr>
          <p:nvPr>
            <p:ph type="body" sz="half" idx="2"/>
          </p:nvPr>
        </p:nvSpPr>
        <p:spPr/>
        <p:txBody>
          <a:bodyPr/>
          <a:lstStyle/>
          <a:p>
            <a:endParaRPr lang="en-US"/>
          </a:p>
        </p:txBody>
      </p:sp>
      <p:sp>
        <p:nvSpPr>
          <p:cNvPr id="5" name="Slide Number Placeholder 4"/>
          <p:cNvSpPr>
            <a:spLocks noGrp="1"/>
          </p:cNvSpPr>
          <p:nvPr>
            <p:ph type="sldNum" sz="quarter" idx="12"/>
          </p:nvPr>
        </p:nvSpPr>
        <p:spPr/>
        <p:txBody>
          <a:bodyPr/>
          <a:lstStyle/>
          <a:p>
            <a:fld id="{5A6A270A-BA7A-41F1-8580-7664E76A821D}" type="slidenum">
              <a:rPr lang="en-US" smtClean="0"/>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 Placeholder 3"/>
          <p:cNvSpPr>
            <a:spLocks noGrp="1"/>
          </p:cNvSpPr>
          <p:nvPr>
            <p:ph type="body" sz="half" idx="2"/>
          </p:nvPr>
        </p:nvSpPr>
        <p:spPr/>
        <p:txBody>
          <a:bodyPr/>
          <a:lstStyle/>
          <a:p>
            <a:endParaRPr lang="en-US"/>
          </a:p>
        </p:txBody>
      </p:sp>
      <p:sp>
        <p:nvSpPr>
          <p:cNvPr id="5" name="Slide Number Placeholder 4"/>
          <p:cNvSpPr>
            <a:spLocks noGrp="1"/>
          </p:cNvSpPr>
          <p:nvPr>
            <p:ph type="sldNum" sz="quarter" idx="12"/>
          </p:nvPr>
        </p:nvSpPr>
        <p:spPr/>
        <p:txBody>
          <a:bodyPr/>
          <a:lstStyle/>
          <a:p>
            <a:fld id="{5A6A270A-BA7A-41F1-8580-7664E76A821D}" type="slidenum">
              <a:rPr lang="en-US" smtClean="0"/>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 Placeholder 3"/>
          <p:cNvSpPr>
            <a:spLocks noGrp="1"/>
          </p:cNvSpPr>
          <p:nvPr>
            <p:ph type="body" sz="half" idx="2"/>
          </p:nvPr>
        </p:nvSpPr>
        <p:spPr/>
        <p:txBody>
          <a:bodyPr/>
          <a:lstStyle/>
          <a:p>
            <a:endParaRPr lang="en-US"/>
          </a:p>
        </p:txBody>
      </p:sp>
      <p:sp>
        <p:nvSpPr>
          <p:cNvPr id="5" name="Slide Number Placeholder 4"/>
          <p:cNvSpPr>
            <a:spLocks noGrp="1"/>
          </p:cNvSpPr>
          <p:nvPr>
            <p:ph type="sldNum" sz="quarter" idx="12"/>
          </p:nvPr>
        </p:nvSpPr>
        <p:spPr/>
        <p:txBody>
          <a:bodyPr/>
          <a:lstStyle/>
          <a:p>
            <a:fld id="{5A6A270A-BA7A-41F1-8580-7664E76A821D}" type="slidenum">
              <a:rPr lang="en-US" smtClean="0"/>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 Placeholder 3"/>
          <p:cNvSpPr>
            <a:spLocks noGrp="1"/>
          </p:cNvSpPr>
          <p:nvPr>
            <p:ph type="body" sz="half" idx="2"/>
          </p:nvPr>
        </p:nvSpPr>
        <p:spPr/>
        <p:txBody>
          <a:bodyPr/>
          <a:lstStyle/>
          <a:p>
            <a:endParaRPr lang="en-US"/>
          </a:p>
        </p:txBody>
      </p:sp>
      <p:sp>
        <p:nvSpPr>
          <p:cNvPr id="5" name="Slide Number Placeholder 4"/>
          <p:cNvSpPr>
            <a:spLocks noGrp="1"/>
          </p:cNvSpPr>
          <p:nvPr>
            <p:ph type="sldNum" sz="quarter" idx="12"/>
          </p:nvPr>
        </p:nvSpPr>
        <p:spPr/>
        <p:txBody>
          <a:bodyPr/>
          <a:lstStyle/>
          <a:p>
            <a:fld id="{5A6A270A-BA7A-41F1-8580-7664E76A821D}" type="slidenum">
              <a:rPr lang="en-US" smtClean="0"/>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457200" y="304803"/>
            <a:ext cx="8229600" cy="6248394"/>
            <a:chOff x="0" y="0"/>
            <a:chExt cx="8229600" cy="6248394"/>
          </a:xfrm>
          <a:scene3d>
            <a:camera prst="orthographicFront"/>
            <a:lightRig rig="threePt" dir="t"/>
          </a:scene3d>
        </p:grpSpPr>
        <p:sp>
          <p:nvSpPr>
            <p:cNvPr id="3" name="Rounded Rectangle 2"/>
            <p:cNvSpPr/>
            <p:nvPr/>
          </p:nvSpPr>
          <p:spPr>
            <a:xfrm>
              <a:off x="0" y="0"/>
              <a:ext cx="8229600" cy="6248394"/>
            </a:xfrm>
            <a:prstGeom prst="roundRect">
              <a:avLst/>
            </a:prstGeom>
            <a:blipFill rotWithShape="0">
              <a:blip r:embed="rId2">
                <a:lum bright="18000" contrast="-64000"/>
              </a:blip>
              <a:stretch>
                <a:fillRect/>
              </a:stretch>
            </a:blipFill>
            <a:sp3d>
              <a:bevelT/>
            </a:sp3d>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sp>
        <p:sp>
          <p:nvSpPr>
            <p:cNvPr id="4" name="Rounded Rectangle 4"/>
            <p:cNvSpPr/>
            <p:nvPr/>
          </p:nvSpPr>
          <p:spPr>
            <a:xfrm>
              <a:off x="305021" y="305021"/>
              <a:ext cx="7619558" cy="5638352"/>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algn="ctr" defTabSz="1244600" rtl="1">
                <a:lnSpc>
                  <a:spcPct val="90000"/>
                </a:lnSpc>
                <a:spcBef>
                  <a:spcPct val="0"/>
                </a:spcBef>
                <a:spcAft>
                  <a:spcPct val="35000"/>
                </a:spcAft>
              </a:pPr>
              <a:r>
                <a:rPr lang="ar-LB" sz="4000" b="1" u="sng" kern="1200" dirty="0" smtClean="0">
                  <a:solidFill>
                    <a:schemeClr val="tx1"/>
                  </a:solidFill>
                </a:rPr>
                <a:t>1-</a:t>
              </a:r>
              <a:r>
                <a:rPr lang="ar-AE" sz="4000" b="1" u="sng" dirty="0" smtClean="0">
                  <a:solidFill>
                    <a:schemeClr val="tx1"/>
                  </a:solidFill>
                </a:rPr>
                <a:t> رؤية الأمم المتحدة لقضايا حقوق المرأة </a:t>
              </a:r>
              <a:endParaRPr lang="en-US" sz="4000" dirty="0" smtClean="0"/>
            </a:p>
            <a:p>
              <a:pPr lvl="0" algn="ctr" defTabSz="1244600" rtl="1">
                <a:lnSpc>
                  <a:spcPct val="90000"/>
                </a:lnSpc>
                <a:spcBef>
                  <a:spcPct val="0"/>
                </a:spcBef>
                <a:spcAft>
                  <a:spcPct val="35000"/>
                </a:spcAft>
              </a:pPr>
              <a:endParaRPr lang="en-US" sz="4400" b="1" u="sng" kern="1200" dirty="0">
                <a:solidFill>
                  <a:schemeClr val="tx1"/>
                </a:solidFill>
              </a:endParaRPr>
            </a:p>
          </p:txBody>
        </p:sp>
      </p:grpSp>
      <p:sp>
        <p:nvSpPr>
          <p:cNvPr id="5" name="Slide Number Placeholder 4"/>
          <p:cNvSpPr>
            <a:spLocks noGrp="1"/>
          </p:cNvSpPr>
          <p:nvPr>
            <p:ph type="sldNum" sz="quarter" idx="12"/>
          </p:nvPr>
        </p:nvSpPr>
        <p:spPr/>
        <p:txBody>
          <a:bodyPr/>
          <a:lstStyle/>
          <a:p>
            <a:fld id="{5A6A270A-BA7A-41F1-8580-7664E76A821D}" type="slidenum">
              <a:rPr lang="en-US" smtClean="0"/>
              <a:pPr/>
              <a:t>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 Placeholder 3"/>
          <p:cNvSpPr>
            <a:spLocks noGrp="1"/>
          </p:cNvSpPr>
          <p:nvPr>
            <p:ph type="body" sz="half" idx="2"/>
          </p:nvPr>
        </p:nvSpPr>
        <p:spPr/>
        <p:txBody>
          <a:bodyPr/>
          <a:lstStyle/>
          <a:p>
            <a:endParaRPr lang="en-US"/>
          </a:p>
        </p:txBody>
      </p:sp>
      <p:sp>
        <p:nvSpPr>
          <p:cNvPr id="5" name="Slide Number Placeholder 4"/>
          <p:cNvSpPr>
            <a:spLocks noGrp="1"/>
          </p:cNvSpPr>
          <p:nvPr>
            <p:ph type="sldNum" sz="quarter" idx="12"/>
          </p:nvPr>
        </p:nvSpPr>
        <p:spPr/>
        <p:txBody>
          <a:bodyPr/>
          <a:lstStyle/>
          <a:p>
            <a:fld id="{5A6A270A-BA7A-41F1-8580-7664E76A821D}" type="slidenum">
              <a:rPr lang="en-US" smtClean="0"/>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Rectangle 1"/>
          <p:cNvSpPr>
            <a:spLocks noChangeArrowheads="1"/>
          </p:cNvSpPr>
          <p:nvPr/>
        </p:nvSpPr>
        <p:spPr bwMode="auto">
          <a:xfrm>
            <a:off x="914400" y="1676401"/>
            <a:ext cx="7620000" cy="1077218"/>
          </a:xfrm>
          <a:prstGeom prst="rect">
            <a:avLst/>
          </a:prstGeom>
          <a:gradFill flip="none" rotWithShape="1">
            <a:gsLst>
              <a:gs pos="0">
                <a:schemeClr val="tx2">
                  <a:lumMod val="20000"/>
                  <a:lumOff val="80000"/>
                  <a:shade val="30000"/>
                  <a:satMod val="115000"/>
                </a:schemeClr>
              </a:gs>
              <a:gs pos="50000">
                <a:schemeClr val="tx2">
                  <a:lumMod val="20000"/>
                  <a:lumOff val="80000"/>
                  <a:shade val="67500"/>
                  <a:satMod val="115000"/>
                </a:schemeClr>
              </a:gs>
              <a:gs pos="100000">
                <a:schemeClr val="tx2">
                  <a:lumMod val="20000"/>
                  <a:lumOff val="80000"/>
                  <a:shade val="100000"/>
                  <a:satMod val="115000"/>
                </a:schemeClr>
              </a:gs>
            </a:gsLst>
            <a:lin ang="16200000" scaled="1"/>
            <a:tileRect/>
          </a:gradFill>
          <a:ln w="76200">
            <a:solidFill>
              <a:schemeClr val="tx1"/>
            </a:solidFill>
            <a:miter lim="800000"/>
            <a:headEnd/>
            <a:tailEnd/>
          </a:ln>
          <a:effectLst/>
          <a:scene3d>
            <a:camera prst="orthographicFront"/>
            <a:lightRig rig="threePt" dir="t"/>
          </a:scene3d>
          <a:sp3d>
            <a:bevelT w="114300" prst="artDeco"/>
          </a:sp3d>
        </p:spPr>
        <p:txBody>
          <a:bodyPr vert="horz" wrap="square" lIns="91440" tIns="45720" rIns="91440" bIns="45720" numCol="1" anchor="ctr" anchorCtr="0" compatLnSpc="1">
            <a:prstTxWarp prst="textNoShape">
              <a:avLst/>
            </a:prstTxWarp>
            <a:spAutoFit/>
          </a:bodyPr>
          <a:lstStyle/>
          <a:p>
            <a:pPr lvl="0" indent="228600" algn="just" rtl="1" eaLnBrk="0" fontAlgn="base" hangingPunct="0">
              <a:spcBef>
                <a:spcPct val="0"/>
              </a:spcBef>
              <a:spcAft>
                <a:spcPct val="0"/>
              </a:spcAft>
            </a:pPr>
            <a:r>
              <a:rPr kumimoji="0" lang="ar-LB" sz="3200" b="1" i="0" u="sng"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المادة 5</a:t>
            </a:r>
            <a:r>
              <a:rPr kumimoji="0" lang="ar-LB" sz="32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تدعو الدول الأطراف إلى اتخاذ جميع التدابير المناسبة لتعديل الأنماط الاجتماعية والثقافية</a:t>
            </a:r>
          </a:p>
        </p:txBody>
      </p:sp>
      <p:grpSp>
        <p:nvGrpSpPr>
          <p:cNvPr id="2" name="Title 9"/>
          <p:cNvGrpSpPr>
            <a:grpSpLocks noGrp="1"/>
          </p:cNvGrpSpPr>
          <p:nvPr/>
        </p:nvGrpSpPr>
        <p:grpSpPr>
          <a:xfrm>
            <a:off x="457200" y="273050"/>
            <a:ext cx="8305800" cy="869950"/>
            <a:chOff x="381001" y="4800598"/>
            <a:chExt cx="7749645" cy="619920"/>
          </a:xfrm>
          <a:scene3d>
            <a:camera prst="orthographicFront">
              <a:rot lat="0" lon="0" rev="0"/>
            </a:camera>
            <a:lightRig rig="contrasting" dir="t">
              <a:rot lat="0" lon="0" rev="1200000"/>
            </a:lightRig>
          </a:scene3d>
        </p:grpSpPr>
        <p:sp>
          <p:nvSpPr>
            <p:cNvPr id="11" name="Rounded Rectangle 10"/>
            <p:cNvSpPr/>
            <p:nvPr/>
          </p:nvSpPr>
          <p:spPr>
            <a:xfrm>
              <a:off x="381001" y="4800598"/>
              <a:ext cx="7749645" cy="619920"/>
            </a:xfrm>
            <a:prstGeom prst="roundRect">
              <a:avLst/>
            </a:prstGeom>
            <a:gradFill flip="none" rotWithShape="1">
              <a:gsLst>
                <a:gs pos="0">
                  <a:srgbClr val="8488C4"/>
                </a:gs>
                <a:gs pos="53000">
                  <a:srgbClr val="D4DEFF"/>
                </a:gs>
                <a:gs pos="83000">
                  <a:srgbClr val="D4DEFF"/>
                </a:gs>
                <a:gs pos="100000">
                  <a:srgbClr val="96AB94"/>
                </a:gs>
              </a:gsLst>
              <a:lin ang="5400000" scaled="0"/>
              <a:tileRect/>
            </a:gradFill>
            <a:sp3d contourW="19050" prstMaterial="metal">
              <a:bevelT w="88900" h="203200"/>
              <a:bevelB w="165100" h="254000"/>
            </a:sp3d>
          </p:spPr>
          <p:style>
            <a:lnRef idx="0">
              <a:schemeClr val="accent3">
                <a:shade val="80000"/>
                <a:hueOff val="0"/>
                <a:satOff val="0"/>
                <a:lumOff val="0"/>
                <a:alphaOff val="0"/>
              </a:schemeClr>
            </a:lnRef>
            <a:fillRef idx="1">
              <a:scrgbClr r="0" g="0" b="0"/>
            </a:fillRef>
            <a:effectRef idx="2">
              <a:schemeClr val="lt1">
                <a:hueOff val="0"/>
                <a:satOff val="0"/>
                <a:lumOff val="0"/>
                <a:alphaOff val="0"/>
              </a:schemeClr>
            </a:effectRef>
            <a:fontRef idx="minor">
              <a:schemeClr val="dk1">
                <a:hueOff val="0"/>
                <a:satOff val="0"/>
                <a:lumOff val="0"/>
                <a:alphaOff val="0"/>
              </a:schemeClr>
            </a:fontRef>
          </p:style>
        </p:sp>
        <p:sp>
          <p:nvSpPr>
            <p:cNvPr id="12" name="Rounded Rectangle 4"/>
            <p:cNvSpPr/>
            <p:nvPr/>
          </p:nvSpPr>
          <p:spPr>
            <a:xfrm>
              <a:off x="411263" y="4830860"/>
              <a:ext cx="7689121" cy="559396"/>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19758" tIns="0" rIns="219758" bIns="0" numCol="1" spcCol="1270" anchor="ctr" anchorCtr="0">
              <a:noAutofit/>
            </a:bodyPr>
            <a:lstStyle/>
            <a:p>
              <a:pPr lvl="0" algn="ctr" defTabSz="1422400" rtl="1">
                <a:lnSpc>
                  <a:spcPct val="90000"/>
                </a:lnSpc>
                <a:spcBef>
                  <a:spcPct val="0"/>
                </a:spcBef>
                <a:spcAft>
                  <a:spcPct val="35000"/>
                </a:spcAft>
              </a:pPr>
              <a:r>
                <a:rPr lang="en-US" sz="3200" b="1" kern="1200" dirty="0" smtClean="0"/>
                <a:t>6</a:t>
              </a:r>
              <a:r>
                <a:rPr lang="ar-LB" sz="3200" b="1" kern="1200" dirty="0" smtClean="0"/>
                <a:t>-</a:t>
              </a:r>
              <a:r>
                <a:rPr lang="ar-AE" sz="3200" b="1" kern="1200" noProof="0" dirty="0" smtClean="0"/>
                <a:t>اتفاقية </a:t>
              </a:r>
              <a:r>
                <a:rPr lang="ar-AE" sz="3200" b="1" dirty="0" smtClean="0"/>
                <a:t>السيداو</a:t>
              </a:r>
              <a:r>
                <a:rPr lang="en-US" sz="3200" b="1" dirty="0" smtClean="0"/>
                <a:t>)  </a:t>
              </a:r>
              <a:r>
                <a:rPr lang="ar-AE" sz="3200" b="1" dirty="0" smtClean="0"/>
                <a:t>تابع</a:t>
              </a:r>
              <a:r>
                <a:rPr lang="en-US" sz="3200" b="1" dirty="0" smtClean="0"/>
                <a:t>(</a:t>
              </a:r>
              <a:endParaRPr lang="ar-LB" sz="3200" b="1" u="sng" kern="1200" noProof="0" dirty="0"/>
            </a:p>
          </p:txBody>
        </p:sp>
      </p:grpSp>
      <p:pic>
        <p:nvPicPr>
          <p:cNvPr id="13" name="Content Placeholder 12" descr="Picture1.jpg"/>
          <p:cNvPicPr>
            <a:picLocks noGrp="1" noChangeAspect="1"/>
          </p:cNvPicPr>
          <p:nvPr>
            <p:ph idx="1"/>
          </p:nvPr>
        </p:nvPicPr>
        <p:blipFill>
          <a:blip r:embed="rId2"/>
          <a:stretch>
            <a:fillRect/>
          </a:stretch>
        </p:blipFill>
        <p:spPr>
          <a:xfrm>
            <a:off x="381000" y="228600"/>
            <a:ext cx="1447800" cy="914400"/>
          </a:xfrm>
        </p:spPr>
      </p:pic>
      <p:sp>
        <p:nvSpPr>
          <p:cNvPr id="7" name="Rectangle 1"/>
          <p:cNvSpPr>
            <a:spLocks noChangeArrowheads="1"/>
          </p:cNvSpPr>
          <p:nvPr/>
        </p:nvSpPr>
        <p:spPr bwMode="auto">
          <a:xfrm>
            <a:off x="685800" y="3581400"/>
            <a:ext cx="2286000" cy="2800767"/>
          </a:xfrm>
          <a:prstGeom prst="rect">
            <a:avLst/>
          </a:prstGeom>
          <a:gradFill flip="none" rotWithShape="1">
            <a:gsLst>
              <a:gs pos="0">
                <a:schemeClr val="tx2">
                  <a:lumMod val="20000"/>
                  <a:lumOff val="80000"/>
                  <a:shade val="30000"/>
                  <a:satMod val="115000"/>
                </a:schemeClr>
              </a:gs>
              <a:gs pos="50000">
                <a:schemeClr val="tx2">
                  <a:lumMod val="20000"/>
                  <a:lumOff val="80000"/>
                  <a:shade val="67500"/>
                  <a:satMod val="115000"/>
                </a:schemeClr>
              </a:gs>
              <a:gs pos="100000">
                <a:schemeClr val="tx2">
                  <a:lumMod val="20000"/>
                  <a:lumOff val="80000"/>
                  <a:shade val="100000"/>
                  <a:satMod val="115000"/>
                </a:schemeClr>
              </a:gs>
            </a:gsLst>
            <a:lin ang="16200000" scaled="1"/>
            <a:tileRect/>
          </a:gradFill>
          <a:ln w="76200">
            <a:solidFill>
              <a:schemeClr val="tx1"/>
            </a:solidFill>
            <a:miter lim="800000"/>
            <a:headEnd/>
            <a:tailEnd/>
          </a:ln>
          <a:effectLst/>
          <a:scene3d>
            <a:camera prst="orthographicFront"/>
            <a:lightRig rig="threePt" dir="t"/>
          </a:scene3d>
          <a:sp3d>
            <a:bevelT w="114300" prst="artDeco"/>
          </a:sp3d>
        </p:spPr>
        <p:txBody>
          <a:bodyPr vert="horz" wrap="square" lIns="91440" tIns="45720" rIns="91440" bIns="45720" numCol="1" anchor="ctr" anchorCtr="0" compatLnSpc="1">
            <a:prstTxWarp prst="textNoShape">
              <a:avLst/>
            </a:prstTxWarp>
            <a:spAutoFit/>
          </a:bodyPr>
          <a:lstStyle/>
          <a:p>
            <a:pPr lvl="0" indent="228600" algn="r" rtl="1" eaLnBrk="0" fontAlgn="base" hangingPunct="0">
              <a:spcBef>
                <a:spcPct val="0"/>
              </a:spcBef>
              <a:spcAft>
                <a:spcPct val="0"/>
              </a:spcAft>
              <a:buFont typeface="Arial" charset="0"/>
              <a:buChar char="•"/>
            </a:pPr>
            <a:r>
              <a:rPr kumimoji="0" lang="ar-LB" sz="44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وضع نظام (إجازة آباء ) لرعاية الطفل </a:t>
            </a:r>
          </a:p>
        </p:txBody>
      </p:sp>
      <p:sp>
        <p:nvSpPr>
          <p:cNvPr id="8" name="Rectangle 1"/>
          <p:cNvSpPr>
            <a:spLocks noChangeArrowheads="1"/>
          </p:cNvSpPr>
          <p:nvPr/>
        </p:nvSpPr>
        <p:spPr bwMode="auto">
          <a:xfrm>
            <a:off x="3352800" y="3581400"/>
            <a:ext cx="2438400" cy="2862322"/>
          </a:xfrm>
          <a:prstGeom prst="rect">
            <a:avLst/>
          </a:prstGeom>
          <a:gradFill flip="none" rotWithShape="1">
            <a:gsLst>
              <a:gs pos="0">
                <a:schemeClr val="tx2">
                  <a:lumMod val="20000"/>
                  <a:lumOff val="80000"/>
                  <a:shade val="30000"/>
                  <a:satMod val="115000"/>
                </a:schemeClr>
              </a:gs>
              <a:gs pos="50000">
                <a:schemeClr val="tx2">
                  <a:lumMod val="20000"/>
                  <a:lumOff val="80000"/>
                  <a:shade val="67500"/>
                  <a:satMod val="115000"/>
                </a:schemeClr>
              </a:gs>
              <a:gs pos="100000">
                <a:schemeClr val="tx2">
                  <a:lumMod val="20000"/>
                  <a:lumOff val="80000"/>
                  <a:shade val="100000"/>
                  <a:satMod val="115000"/>
                </a:schemeClr>
              </a:gs>
            </a:gsLst>
            <a:lin ang="16200000" scaled="1"/>
            <a:tileRect/>
          </a:gradFill>
          <a:ln w="76200">
            <a:solidFill>
              <a:schemeClr val="tx1"/>
            </a:solidFill>
            <a:miter lim="800000"/>
            <a:headEnd/>
            <a:tailEnd/>
          </a:ln>
          <a:effectLst/>
          <a:scene3d>
            <a:camera prst="orthographicFront"/>
            <a:lightRig rig="threePt" dir="t"/>
          </a:scene3d>
          <a:sp3d>
            <a:bevelT w="114300" prst="artDeco"/>
          </a:sp3d>
        </p:spPr>
        <p:txBody>
          <a:bodyPr vert="horz" wrap="square" lIns="91440" tIns="45720" rIns="91440" bIns="45720" numCol="1" anchor="ctr" anchorCtr="0" compatLnSpc="1">
            <a:prstTxWarp prst="textNoShape">
              <a:avLst/>
            </a:prstTxWarp>
            <a:spAutoFit/>
          </a:bodyPr>
          <a:lstStyle/>
          <a:p>
            <a:pPr lvl="0" indent="228600" algn="r" rtl="1" eaLnBrk="0" fontAlgn="base" hangingPunct="0">
              <a:spcBef>
                <a:spcPct val="0"/>
              </a:spcBef>
              <a:spcAft>
                <a:spcPct val="0"/>
              </a:spcAft>
            </a:pPr>
            <a:r>
              <a:rPr kumimoji="0" lang="ar-LB" sz="36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r>
              <a:rPr lang="ar-LB" sz="3600" b="1" dirty="0" smtClean="0">
                <a:latin typeface="Simplified Arabic" pitchFamily="18" charset="-78"/>
                <a:ea typeface="Times New Roman" pitchFamily="18" charset="0"/>
                <a:cs typeface="Simplified Arabic" pitchFamily="18" charset="-78"/>
              </a:rPr>
              <a:t>اع</a:t>
            </a:r>
            <a:r>
              <a:rPr kumimoji="0" lang="ar-LB" sz="36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تبار الأمومة  وظيفة اجتماعية يمكن أن يقوم بها أى إنسان  </a:t>
            </a:r>
          </a:p>
        </p:txBody>
      </p:sp>
      <p:sp>
        <p:nvSpPr>
          <p:cNvPr id="9" name="Rectangle 1"/>
          <p:cNvSpPr>
            <a:spLocks noChangeArrowheads="1"/>
          </p:cNvSpPr>
          <p:nvPr/>
        </p:nvSpPr>
        <p:spPr bwMode="auto">
          <a:xfrm>
            <a:off x="6324600" y="3581400"/>
            <a:ext cx="2590800" cy="2800767"/>
          </a:xfrm>
          <a:prstGeom prst="rect">
            <a:avLst/>
          </a:prstGeom>
          <a:solidFill>
            <a:schemeClr val="accent2">
              <a:lumMod val="40000"/>
              <a:lumOff val="60000"/>
            </a:schemeClr>
          </a:solidFill>
          <a:ln w="76200">
            <a:solidFill>
              <a:schemeClr val="tx1"/>
            </a:solidFill>
            <a:miter lim="800000"/>
            <a:headEnd/>
            <a:tailEnd/>
          </a:ln>
          <a:effectLst/>
          <a:scene3d>
            <a:camera prst="orthographicFront"/>
            <a:lightRig rig="threePt" dir="t"/>
          </a:scene3d>
          <a:sp3d>
            <a:bevelT w="114300" prst="artDeco"/>
          </a:sp3d>
        </p:spPr>
        <p:txBody>
          <a:bodyPr vert="horz" wrap="square" lIns="91440" tIns="45720" rIns="91440" bIns="45720" numCol="1" anchor="ctr" anchorCtr="0" compatLnSpc="1">
            <a:prstTxWarp prst="textNoShape">
              <a:avLst/>
            </a:prstTxWarp>
            <a:spAutoFit/>
          </a:bodyPr>
          <a:lstStyle/>
          <a:p>
            <a:pPr lvl="0" indent="228600" algn="ctr" rtl="1" eaLnBrk="0" fontAlgn="base" hangingPunct="0">
              <a:spcBef>
                <a:spcPct val="0"/>
              </a:spcBef>
              <a:spcAft>
                <a:spcPct val="0"/>
              </a:spcAft>
            </a:pPr>
            <a:r>
              <a:rPr kumimoji="0" lang="ar-LB" sz="44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القضاء على الأدوار النمطية للمرأة والرجل</a:t>
            </a:r>
          </a:p>
        </p:txBody>
      </p:sp>
      <p:sp>
        <p:nvSpPr>
          <p:cNvPr id="10" name="Rectangle 1"/>
          <p:cNvSpPr>
            <a:spLocks noChangeArrowheads="1"/>
          </p:cNvSpPr>
          <p:nvPr/>
        </p:nvSpPr>
        <p:spPr bwMode="auto">
          <a:xfrm>
            <a:off x="990600" y="2819400"/>
            <a:ext cx="7620000" cy="584775"/>
          </a:xfrm>
          <a:prstGeom prst="rect">
            <a:avLst/>
          </a:prstGeom>
          <a:noFill/>
          <a:ln w="76200">
            <a:noFill/>
            <a:miter lim="800000"/>
            <a:headEnd/>
            <a:tailEnd/>
          </a:ln>
          <a:effectLst/>
          <a:scene3d>
            <a:camera prst="orthographicFront"/>
            <a:lightRig rig="threePt" dir="t"/>
          </a:scene3d>
          <a:sp3d>
            <a:bevelT w="114300" prst="artDeco"/>
          </a:sp3d>
        </p:spPr>
        <p:txBody>
          <a:bodyPr vert="horz" wrap="square" lIns="91440" tIns="45720" rIns="91440" bIns="45720" numCol="1" anchor="ctr" anchorCtr="0" compatLnSpc="1">
            <a:prstTxWarp prst="textNoShape">
              <a:avLst/>
            </a:prstTxWarp>
            <a:spAutoFit/>
          </a:bodyPr>
          <a:lstStyle/>
          <a:p>
            <a:pPr lvl="0" indent="228600" algn="ctr" rtl="1" eaLnBrk="0" fontAlgn="base" hangingPunct="0">
              <a:spcBef>
                <a:spcPct val="0"/>
              </a:spcBef>
              <a:spcAft>
                <a:spcPct val="0"/>
              </a:spcAft>
            </a:pPr>
            <a:r>
              <a:rPr kumimoji="0" lang="ar-LB" sz="3200" b="1" i="0" u="sng"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من أهداف هذه المادة</a:t>
            </a:r>
            <a:endParaRPr kumimoji="0" lang="ar-LB" sz="32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endParaRPr>
          </a:p>
        </p:txBody>
      </p:sp>
      <p:sp>
        <p:nvSpPr>
          <p:cNvPr id="14" name="Slide Number Placeholder 13"/>
          <p:cNvSpPr>
            <a:spLocks noGrp="1"/>
          </p:cNvSpPr>
          <p:nvPr>
            <p:ph type="sldNum" sz="quarter" idx="12"/>
          </p:nvPr>
        </p:nvSpPr>
        <p:spPr/>
        <p:txBody>
          <a:bodyPr/>
          <a:lstStyle/>
          <a:p>
            <a:fld id="{5A6A270A-BA7A-41F1-8580-7664E76A821D}" type="slidenum">
              <a:rPr lang="en-US" smtClean="0"/>
              <a:pPr/>
              <a:t>31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1000"/>
                                        <p:tgtEl>
                                          <p:spTgt spid="2"/>
                                        </p:tgtEl>
                                      </p:cBhvr>
                                    </p:animEffect>
                                  </p:childTnLst>
                                </p:cTn>
                              </p:par>
                            </p:childTnLst>
                          </p:cTn>
                        </p:par>
                        <p:par>
                          <p:cTn id="8" fill="hold">
                            <p:stCondLst>
                              <p:cond delay="1000"/>
                            </p:stCondLst>
                            <p:childTnLst>
                              <p:par>
                                <p:cTn id="9" presetID="13" presetClass="entr" presetSubtype="16" fill="hold" grpId="0" nodeType="afterEffect">
                                  <p:stCondLst>
                                    <p:cond delay="0"/>
                                  </p:stCondLst>
                                  <p:childTnLst>
                                    <p:set>
                                      <p:cBhvr>
                                        <p:cTn id="10" dur="1" fill="hold">
                                          <p:stCondLst>
                                            <p:cond delay="0"/>
                                          </p:stCondLst>
                                        </p:cTn>
                                        <p:tgtEl>
                                          <p:spTgt spid="124929"/>
                                        </p:tgtEl>
                                        <p:attrNameLst>
                                          <p:attrName>style.visibility</p:attrName>
                                        </p:attrNameLst>
                                      </p:cBhvr>
                                      <p:to>
                                        <p:strVal val="visible"/>
                                      </p:to>
                                    </p:set>
                                    <p:animEffect transition="in" filter="plus(in)">
                                      <p:cBhvr>
                                        <p:cTn id="11" dur="1000"/>
                                        <p:tgtEl>
                                          <p:spTgt spid="124929"/>
                                        </p:tgtEl>
                                      </p:cBhvr>
                                    </p:animEffect>
                                  </p:childTnLst>
                                </p:cTn>
                              </p:par>
                            </p:childTnLst>
                          </p:cTn>
                        </p:par>
                        <p:par>
                          <p:cTn id="12" fill="hold">
                            <p:stCondLst>
                              <p:cond delay="2000"/>
                            </p:stCondLst>
                            <p:childTnLst>
                              <p:par>
                                <p:cTn id="13" presetID="20" presetClass="entr" presetSubtype="0" fill="hold"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wedge">
                                      <p:cBhvr>
                                        <p:cTn id="15" dur="1000"/>
                                        <p:tgtEl>
                                          <p:spTgt spid="13"/>
                                        </p:tgtEl>
                                      </p:cBhvr>
                                    </p:animEffect>
                                  </p:childTnLst>
                                </p:cTn>
                              </p:par>
                            </p:childTnLst>
                          </p:cTn>
                        </p:par>
                        <p:par>
                          <p:cTn id="16" fill="hold">
                            <p:stCondLst>
                              <p:cond delay="3000"/>
                            </p:stCondLst>
                            <p:childTnLst>
                              <p:par>
                                <p:cTn id="17" presetID="4" presetClass="entr" presetSubtype="16" fill="hold" grpId="1"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box(in)">
                                      <p:cBhvr>
                                        <p:cTn id="19" dur="1000"/>
                                        <p:tgtEl>
                                          <p:spTgt spid="10"/>
                                        </p:tgtEl>
                                      </p:cBhvr>
                                    </p:animEffect>
                                  </p:childTnLst>
                                </p:cTn>
                              </p:par>
                            </p:childTnLst>
                          </p:cTn>
                        </p:par>
                        <p:par>
                          <p:cTn id="20" fill="hold">
                            <p:stCondLst>
                              <p:cond delay="4000"/>
                            </p:stCondLst>
                            <p:childTnLst>
                              <p:par>
                                <p:cTn id="21" presetID="13" presetClass="entr" presetSubtype="16" fill="hold" grpId="0" nodeType="after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plus(in)">
                                      <p:cBhvr>
                                        <p:cTn id="23" dur="1000"/>
                                        <p:tgtEl>
                                          <p:spTgt spid="7"/>
                                        </p:tgtEl>
                                      </p:cBhvr>
                                    </p:animEffect>
                                  </p:childTnLst>
                                </p:cTn>
                              </p:par>
                            </p:childTnLst>
                          </p:cTn>
                        </p:par>
                        <p:par>
                          <p:cTn id="24" fill="hold">
                            <p:stCondLst>
                              <p:cond delay="5000"/>
                            </p:stCondLst>
                            <p:childTnLst>
                              <p:par>
                                <p:cTn id="25" presetID="13" presetClass="entr" presetSubtype="16" fill="hold" grpId="0" nodeType="after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plus(in)">
                                      <p:cBhvr>
                                        <p:cTn id="27" dur="1000"/>
                                        <p:tgtEl>
                                          <p:spTgt spid="8"/>
                                        </p:tgtEl>
                                      </p:cBhvr>
                                    </p:animEffect>
                                  </p:childTnLst>
                                </p:cTn>
                              </p:par>
                            </p:childTnLst>
                          </p:cTn>
                        </p:par>
                        <p:par>
                          <p:cTn id="28" fill="hold">
                            <p:stCondLst>
                              <p:cond delay="6000"/>
                            </p:stCondLst>
                            <p:childTnLst>
                              <p:par>
                                <p:cTn id="29" presetID="13" presetClass="entr" presetSubtype="16" fill="hold" grpId="0" nodeType="after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plus(in)">
                                      <p:cBhvr>
                                        <p:cTn id="31" dur="1000"/>
                                        <p:tgtEl>
                                          <p:spTgt spid="9"/>
                                        </p:tgtEl>
                                      </p:cBhvr>
                                    </p:animEffect>
                                  </p:childTnLst>
                                </p:cTn>
                              </p:par>
                            </p:childTnLst>
                          </p:cTn>
                        </p:par>
                        <p:par>
                          <p:cTn id="32" fill="hold">
                            <p:stCondLst>
                              <p:cond delay="7000"/>
                            </p:stCondLst>
                            <p:childTnLst>
                              <p:par>
                                <p:cTn id="33" presetID="13" presetClass="entr" presetSubtype="16" fill="hold" grpId="0" nodeType="after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plus(in)">
                                      <p:cBhvr>
                                        <p:cTn id="35"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29" grpId="0" animBg="1"/>
      <p:bldP spid="7" grpId="0" animBg="1"/>
      <p:bldP spid="8" grpId="0" animBg="1"/>
      <p:bldP spid="9" grpId="0" animBg="1"/>
      <p:bldP spid="10" grpId="0"/>
      <p:bldP spid="10" grpId="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Rectangle 1"/>
          <p:cNvSpPr>
            <a:spLocks noChangeArrowheads="1"/>
          </p:cNvSpPr>
          <p:nvPr/>
        </p:nvSpPr>
        <p:spPr bwMode="auto">
          <a:xfrm>
            <a:off x="914400" y="1676401"/>
            <a:ext cx="7620000" cy="1077218"/>
          </a:xfrm>
          <a:prstGeom prst="rect">
            <a:avLst/>
          </a:prstGeom>
          <a:gradFill flip="none" rotWithShape="1">
            <a:gsLst>
              <a:gs pos="0">
                <a:schemeClr val="tx2">
                  <a:lumMod val="20000"/>
                  <a:lumOff val="80000"/>
                  <a:shade val="30000"/>
                  <a:satMod val="115000"/>
                </a:schemeClr>
              </a:gs>
              <a:gs pos="50000">
                <a:schemeClr val="tx2">
                  <a:lumMod val="20000"/>
                  <a:lumOff val="80000"/>
                  <a:shade val="67500"/>
                  <a:satMod val="115000"/>
                </a:schemeClr>
              </a:gs>
              <a:gs pos="100000">
                <a:schemeClr val="tx2">
                  <a:lumMod val="20000"/>
                  <a:lumOff val="80000"/>
                  <a:shade val="100000"/>
                  <a:satMod val="115000"/>
                </a:schemeClr>
              </a:gs>
            </a:gsLst>
            <a:lin ang="16200000" scaled="1"/>
            <a:tileRect/>
          </a:gradFill>
          <a:ln w="76200">
            <a:solidFill>
              <a:schemeClr val="tx1"/>
            </a:solidFill>
            <a:miter lim="800000"/>
            <a:headEnd/>
            <a:tailEnd/>
          </a:ln>
          <a:effectLst/>
          <a:scene3d>
            <a:camera prst="orthographicFront"/>
            <a:lightRig rig="threePt" dir="t"/>
          </a:scene3d>
          <a:sp3d>
            <a:bevelT w="114300" prst="artDeco"/>
          </a:sp3d>
        </p:spPr>
        <p:txBody>
          <a:bodyPr vert="horz" wrap="square" lIns="91440" tIns="45720" rIns="91440" bIns="45720" numCol="1" anchor="ctr" anchorCtr="0" compatLnSpc="1">
            <a:prstTxWarp prst="textNoShape">
              <a:avLst/>
            </a:prstTxWarp>
            <a:spAutoFit/>
          </a:bodyPr>
          <a:lstStyle/>
          <a:p>
            <a:pPr lvl="0" indent="228600" algn="just" rtl="1" eaLnBrk="0" fontAlgn="base" hangingPunct="0">
              <a:spcBef>
                <a:spcPct val="0"/>
              </a:spcBef>
              <a:spcAft>
                <a:spcPct val="0"/>
              </a:spcAft>
            </a:pPr>
            <a:r>
              <a:rPr lang="ar-LB" sz="3200" dirty="0" smtClean="0">
                <a:latin typeface="Simplified Arabic" pitchFamily="18" charset="-78"/>
                <a:ea typeface="Times New Roman" pitchFamily="18" charset="0"/>
                <a:cs typeface="Simplified Arabic" pitchFamily="18" charset="-78"/>
              </a:rPr>
              <a:t>-  </a:t>
            </a:r>
            <a:r>
              <a:rPr lang="ar-LB" sz="3200" b="1" u="sng" dirty="0" smtClean="0">
                <a:latin typeface="Simplified Arabic" pitchFamily="18" charset="-78"/>
                <a:ea typeface="Times New Roman" pitchFamily="18" charset="0"/>
                <a:cs typeface="Simplified Arabic" pitchFamily="18" charset="-78"/>
              </a:rPr>
              <a:t>المادة (10) </a:t>
            </a:r>
            <a:r>
              <a:rPr lang="ar-LB" sz="3200" dirty="0" smtClean="0">
                <a:latin typeface="Simplified Arabic" pitchFamily="18" charset="-78"/>
                <a:ea typeface="Times New Roman" pitchFamily="18" charset="0"/>
                <a:cs typeface="Simplified Arabic" pitchFamily="18" charset="-78"/>
              </a:rPr>
              <a:t>تدعو إلى مساواة المرأة والرجل </a:t>
            </a:r>
            <a:r>
              <a:rPr lang="ar-LB" sz="3200" dirty="0" err="1" smtClean="0">
                <a:latin typeface="Simplified Arabic" pitchFamily="18" charset="-78"/>
                <a:ea typeface="Times New Roman" pitchFamily="18" charset="0"/>
                <a:cs typeface="Simplified Arabic" pitchFamily="18" charset="-78"/>
              </a:rPr>
              <a:t>فى</a:t>
            </a:r>
            <a:r>
              <a:rPr lang="ar-LB" sz="3200" dirty="0" smtClean="0">
                <a:latin typeface="Simplified Arabic" pitchFamily="18" charset="-78"/>
                <a:ea typeface="Times New Roman" pitchFamily="18" charset="0"/>
                <a:cs typeface="Simplified Arabic" pitchFamily="18" charset="-78"/>
              </a:rPr>
              <a:t> المناهج وأنواع التعليم .</a:t>
            </a:r>
          </a:p>
        </p:txBody>
      </p:sp>
      <p:grpSp>
        <p:nvGrpSpPr>
          <p:cNvPr id="2" name="Title 9"/>
          <p:cNvGrpSpPr>
            <a:grpSpLocks noGrp="1"/>
          </p:cNvGrpSpPr>
          <p:nvPr/>
        </p:nvGrpSpPr>
        <p:grpSpPr>
          <a:xfrm>
            <a:off x="457200" y="273050"/>
            <a:ext cx="8305800" cy="869950"/>
            <a:chOff x="381001" y="4800598"/>
            <a:chExt cx="7749645" cy="619920"/>
          </a:xfrm>
          <a:scene3d>
            <a:camera prst="orthographicFront">
              <a:rot lat="0" lon="0" rev="0"/>
            </a:camera>
            <a:lightRig rig="contrasting" dir="t">
              <a:rot lat="0" lon="0" rev="1200000"/>
            </a:lightRig>
          </a:scene3d>
        </p:grpSpPr>
        <p:sp>
          <p:nvSpPr>
            <p:cNvPr id="11" name="Rounded Rectangle 10"/>
            <p:cNvSpPr/>
            <p:nvPr/>
          </p:nvSpPr>
          <p:spPr>
            <a:xfrm>
              <a:off x="381001" y="4800598"/>
              <a:ext cx="7749645" cy="619920"/>
            </a:xfrm>
            <a:prstGeom prst="roundRect">
              <a:avLst/>
            </a:prstGeom>
            <a:gradFill flip="none" rotWithShape="1">
              <a:gsLst>
                <a:gs pos="0">
                  <a:srgbClr val="8488C4"/>
                </a:gs>
                <a:gs pos="53000">
                  <a:srgbClr val="D4DEFF"/>
                </a:gs>
                <a:gs pos="83000">
                  <a:srgbClr val="D4DEFF"/>
                </a:gs>
                <a:gs pos="100000">
                  <a:srgbClr val="96AB94"/>
                </a:gs>
              </a:gsLst>
              <a:lin ang="5400000" scaled="0"/>
              <a:tileRect/>
            </a:gradFill>
            <a:sp3d contourW="19050" prstMaterial="metal">
              <a:bevelT w="88900" h="203200"/>
              <a:bevelB w="165100" h="254000"/>
            </a:sp3d>
          </p:spPr>
          <p:style>
            <a:lnRef idx="0">
              <a:schemeClr val="accent3">
                <a:shade val="80000"/>
                <a:hueOff val="0"/>
                <a:satOff val="0"/>
                <a:lumOff val="0"/>
                <a:alphaOff val="0"/>
              </a:schemeClr>
            </a:lnRef>
            <a:fillRef idx="1">
              <a:scrgbClr r="0" g="0" b="0"/>
            </a:fillRef>
            <a:effectRef idx="2">
              <a:schemeClr val="lt1">
                <a:hueOff val="0"/>
                <a:satOff val="0"/>
                <a:lumOff val="0"/>
                <a:alphaOff val="0"/>
              </a:schemeClr>
            </a:effectRef>
            <a:fontRef idx="minor">
              <a:schemeClr val="dk1">
                <a:hueOff val="0"/>
                <a:satOff val="0"/>
                <a:lumOff val="0"/>
                <a:alphaOff val="0"/>
              </a:schemeClr>
            </a:fontRef>
          </p:style>
        </p:sp>
        <p:sp>
          <p:nvSpPr>
            <p:cNvPr id="12" name="Rounded Rectangle 4"/>
            <p:cNvSpPr/>
            <p:nvPr/>
          </p:nvSpPr>
          <p:spPr>
            <a:xfrm>
              <a:off x="411263" y="4830860"/>
              <a:ext cx="7689121" cy="559396"/>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19758" tIns="0" rIns="219758" bIns="0" numCol="1" spcCol="1270" anchor="ctr" anchorCtr="0">
              <a:noAutofit/>
            </a:bodyPr>
            <a:lstStyle/>
            <a:p>
              <a:pPr lvl="0" algn="ctr" defTabSz="1422400" rtl="1">
                <a:lnSpc>
                  <a:spcPct val="90000"/>
                </a:lnSpc>
                <a:spcBef>
                  <a:spcPct val="0"/>
                </a:spcBef>
                <a:spcAft>
                  <a:spcPct val="35000"/>
                </a:spcAft>
              </a:pPr>
              <a:r>
                <a:rPr lang="ar-AE" sz="3200" b="1" kern="1200" noProof="0" dirty="0" smtClean="0"/>
                <a:t>اتفاقية </a:t>
              </a:r>
              <a:r>
                <a:rPr lang="ar-AE" sz="3200" b="1" dirty="0" smtClean="0"/>
                <a:t>السيداو</a:t>
              </a:r>
              <a:r>
                <a:rPr lang="en-US" sz="3200" b="1" dirty="0" smtClean="0"/>
                <a:t>)  </a:t>
              </a:r>
              <a:r>
                <a:rPr lang="ar-AE" sz="3200" b="1" dirty="0" smtClean="0"/>
                <a:t>تابع</a:t>
              </a:r>
              <a:r>
                <a:rPr lang="en-US" sz="3200" b="1" dirty="0" smtClean="0"/>
                <a:t>(</a:t>
              </a:r>
              <a:endParaRPr lang="ar-LB" sz="3200" b="1" u="sng" kern="1200" noProof="0" dirty="0"/>
            </a:p>
          </p:txBody>
        </p:sp>
      </p:grpSp>
      <p:pic>
        <p:nvPicPr>
          <p:cNvPr id="13" name="Content Placeholder 12" descr="Picture1.jpg"/>
          <p:cNvPicPr>
            <a:picLocks noGrp="1" noChangeAspect="1"/>
          </p:cNvPicPr>
          <p:nvPr>
            <p:ph idx="1"/>
          </p:nvPr>
        </p:nvPicPr>
        <p:blipFill>
          <a:blip r:embed="rId2"/>
          <a:stretch>
            <a:fillRect/>
          </a:stretch>
        </p:blipFill>
        <p:spPr>
          <a:xfrm>
            <a:off x="381000" y="228600"/>
            <a:ext cx="1447800" cy="914400"/>
          </a:xfrm>
        </p:spPr>
      </p:pic>
      <p:sp>
        <p:nvSpPr>
          <p:cNvPr id="7" name="Rectangle 1"/>
          <p:cNvSpPr>
            <a:spLocks noChangeArrowheads="1"/>
          </p:cNvSpPr>
          <p:nvPr/>
        </p:nvSpPr>
        <p:spPr bwMode="auto">
          <a:xfrm>
            <a:off x="457200" y="3733800"/>
            <a:ext cx="2286000" cy="3216265"/>
          </a:xfrm>
          <a:prstGeom prst="rect">
            <a:avLst/>
          </a:prstGeom>
          <a:gradFill flip="none" rotWithShape="1">
            <a:gsLst>
              <a:gs pos="0">
                <a:schemeClr val="tx2">
                  <a:lumMod val="20000"/>
                  <a:lumOff val="80000"/>
                  <a:shade val="30000"/>
                  <a:satMod val="115000"/>
                </a:schemeClr>
              </a:gs>
              <a:gs pos="50000">
                <a:schemeClr val="tx2">
                  <a:lumMod val="20000"/>
                  <a:lumOff val="80000"/>
                  <a:shade val="67500"/>
                  <a:satMod val="115000"/>
                </a:schemeClr>
              </a:gs>
              <a:gs pos="100000">
                <a:schemeClr val="tx2">
                  <a:lumMod val="20000"/>
                  <a:lumOff val="80000"/>
                  <a:shade val="100000"/>
                  <a:satMod val="115000"/>
                </a:schemeClr>
              </a:gs>
            </a:gsLst>
            <a:lin ang="16200000" scaled="1"/>
            <a:tileRect/>
          </a:gradFill>
          <a:ln w="76200">
            <a:solidFill>
              <a:schemeClr val="tx1"/>
            </a:solidFill>
            <a:miter lim="800000"/>
            <a:headEnd/>
            <a:tailEnd/>
          </a:ln>
          <a:effectLst/>
          <a:scene3d>
            <a:camera prst="orthographicFront"/>
            <a:lightRig rig="threePt" dir="t"/>
          </a:scene3d>
          <a:sp3d>
            <a:bevelT w="114300" prst="artDeco"/>
          </a:sp3d>
        </p:spPr>
        <p:txBody>
          <a:bodyPr vert="horz" wrap="square" lIns="91440" tIns="45720" rIns="91440" bIns="45720" numCol="1" anchor="ctr" anchorCtr="0" compatLnSpc="1">
            <a:prstTxWarp prst="textNoShape">
              <a:avLst/>
            </a:prstTxWarp>
            <a:spAutoFit/>
          </a:bodyPr>
          <a:lstStyle/>
          <a:p>
            <a:pPr lvl="0" indent="228600" algn="r" rtl="1" eaLnBrk="0" fontAlgn="base" hangingPunct="0">
              <a:spcBef>
                <a:spcPct val="0"/>
              </a:spcBef>
              <a:spcAft>
                <a:spcPct val="0"/>
              </a:spcAft>
              <a:buFont typeface="Arial" charset="0"/>
              <a:buChar char="•"/>
            </a:pPr>
            <a:r>
              <a:rPr lang="ar-LB" sz="2900" b="1" dirty="0" smtClean="0">
                <a:latin typeface="Simplified Arabic" pitchFamily="18" charset="-78"/>
                <a:ea typeface="Times New Roman" pitchFamily="18" charset="0"/>
                <a:cs typeface="Simplified Arabic" pitchFamily="18" charset="-78"/>
              </a:rPr>
              <a:t>تسهل  السيطرة على المجتمعات والحكومات لتحقيق أهداف سياسية واقتصادية وثقافية . </a:t>
            </a:r>
            <a:endParaRPr kumimoji="0" lang="ar-LB" sz="29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endParaRPr>
          </a:p>
        </p:txBody>
      </p:sp>
      <p:sp>
        <p:nvSpPr>
          <p:cNvPr id="8" name="Rectangle 1"/>
          <p:cNvSpPr>
            <a:spLocks noChangeArrowheads="1"/>
          </p:cNvSpPr>
          <p:nvPr/>
        </p:nvSpPr>
        <p:spPr bwMode="auto">
          <a:xfrm>
            <a:off x="3276600" y="3749457"/>
            <a:ext cx="2438400" cy="3108543"/>
          </a:xfrm>
          <a:prstGeom prst="rect">
            <a:avLst/>
          </a:prstGeom>
          <a:gradFill flip="none" rotWithShape="1">
            <a:gsLst>
              <a:gs pos="0">
                <a:schemeClr val="tx2">
                  <a:lumMod val="20000"/>
                  <a:lumOff val="80000"/>
                  <a:shade val="30000"/>
                  <a:satMod val="115000"/>
                </a:schemeClr>
              </a:gs>
              <a:gs pos="50000">
                <a:schemeClr val="tx2">
                  <a:lumMod val="20000"/>
                  <a:lumOff val="80000"/>
                  <a:shade val="67500"/>
                  <a:satMod val="115000"/>
                </a:schemeClr>
              </a:gs>
              <a:gs pos="100000">
                <a:schemeClr val="tx2">
                  <a:lumMod val="20000"/>
                  <a:lumOff val="80000"/>
                  <a:shade val="100000"/>
                  <a:satMod val="115000"/>
                </a:schemeClr>
              </a:gs>
            </a:gsLst>
            <a:lin ang="16200000" scaled="1"/>
            <a:tileRect/>
          </a:gradFill>
          <a:ln w="76200">
            <a:solidFill>
              <a:schemeClr val="tx1"/>
            </a:solidFill>
            <a:miter lim="800000"/>
            <a:headEnd/>
            <a:tailEnd/>
          </a:ln>
          <a:effectLst/>
          <a:scene3d>
            <a:camera prst="orthographicFront"/>
            <a:lightRig rig="threePt" dir="t"/>
          </a:scene3d>
          <a:sp3d>
            <a:bevelT w="114300" prst="artDeco"/>
          </a:sp3d>
        </p:spPr>
        <p:txBody>
          <a:bodyPr vert="horz" wrap="square" lIns="91440" tIns="45720" rIns="91440" bIns="45720" numCol="1" anchor="ctr" anchorCtr="0" compatLnSpc="1">
            <a:prstTxWarp prst="textNoShape">
              <a:avLst/>
            </a:prstTxWarp>
            <a:spAutoFit/>
          </a:bodyPr>
          <a:lstStyle/>
          <a:p>
            <a:pPr lvl="0" indent="228600" algn="r" rtl="1" eaLnBrk="0" fontAlgn="base" hangingPunct="0">
              <a:spcBef>
                <a:spcPct val="0"/>
              </a:spcBef>
              <a:spcAft>
                <a:spcPct val="0"/>
              </a:spcAft>
            </a:pPr>
            <a:r>
              <a:rPr kumimoji="0" lang="ar-LB" sz="36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r>
              <a:rPr lang="ar-LB" sz="3200" b="1" dirty="0" smtClean="0">
                <a:latin typeface="Simplified Arabic" pitchFamily="18" charset="-78"/>
                <a:ea typeface="Times New Roman" pitchFamily="18" charset="0"/>
                <a:cs typeface="Simplified Arabic" pitchFamily="18" charset="-78"/>
              </a:rPr>
              <a:t>خلخلة المعتقدات </a:t>
            </a:r>
            <a:r>
              <a:rPr lang="ar-LB" sz="3200" b="1" dirty="0" err="1" smtClean="0">
                <a:latin typeface="Simplified Arabic" pitchFamily="18" charset="-78"/>
                <a:ea typeface="Times New Roman" pitchFamily="18" charset="0"/>
                <a:cs typeface="Simplified Arabic" pitchFamily="18" charset="-78"/>
              </a:rPr>
              <a:t>التى</a:t>
            </a:r>
            <a:r>
              <a:rPr lang="ar-LB" sz="3200" b="1" dirty="0" smtClean="0">
                <a:latin typeface="Simplified Arabic" pitchFamily="18" charset="-78"/>
                <a:ea typeface="Times New Roman" pitchFamily="18" charset="0"/>
                <a:cs typeface="Simplified Arabic" pitchFamily="18" charset="-78"/>
              </a:rPr>
              <a:t> تقف عقبة أمام إقامة نظام </a:t>
            </a:r>
            <a:r>
              <a:rPr lang="ar-LB" sz="3200" b="1" dirty="0" err="1" smtClean="0">
                <a:latin typeface="Simplified Arabic" pitchFamily="18" charset="-78"/>
                <a:ea typeface="Times New Roman" pitchFamily="18" charset="0"/>
                <a:cs typeface="Simplified Arabic" pitchFamily="18" charset="-78"/>
              </a:rPr>
              <a:t>عالمى</a:t>
            </a:r>
            <a:r>
              <a:rPr lang="ar-LB" sz="3200" b="1" dirty="0" smtClean="0">
                <a:latin typeface="Simplified Arabic" pitchFamily="18" charset="-78"/>
                <a:ea typeface="Times New Roman" pitchFamily="18" charset="0"/>
                <a:cs typeface="Simplified Arabic" pitchFamily="18" charset="-78"/>
              </a:rPr>
              <a:t> أحادى القطب</a:t>
            </a:r>
            <a:endParaRPr kumimoji="0" lang="ar-LB" sz="32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endParaRPr>
          </a:p>
        </p:txBody>
      </p:sp>
      <p:sp>
        <p:nvSpPr>
          <p:cNvPr id="9" name="Rectangle 1"/>
          <p:cNvSpPr>
            <a:spLocks noChangeArrowheads="1"/>
          </p:cNvSpPr>
          <p:nvPr/>
        </p:nvSpPr>
        <p:spPr bwMode="auto">
          <a:xfrm>
            <a:off x="6324600" y="3810000"/>
            <a:ext cx="2438400" cy="2862322"/>
          </a:xfrm>
          <a:prstGeom prst="rect">
            <a:avLst/>
          </a:prstGeom>
          <a:solidFill>
            <a:schemeClr val="accent2">
              <a:lumMod val="40000"/>
              <a:lumOff val="60000"/>
            </a:schemeClr>
          </a:solidFill>
          <a:ln w="76200">
            <a:solidFill>
              <a:schemeClr val="tx1"/>
            </a:solidFill>
            <a:miter lim="800000"/>
            <a:headEnd/>
            <a:tailEnd/>
          </a:ln>
          <a:effectLst/>
          <a:scene3d>
            <a:camera prst="orthographicFront"/>
            <a:lightRig rig="threePt" dir="t"/>
          </a:scene3d>
          <a:sp3d>
            <a:bevelT w="114300" prst="artDeco"/>
          </a:sp3d>
        </p:spPr>
        <p:txBody>
          <a:bodyPr vert="horz" wrap="square" lIns="91440" tIns="45720" rIns="91440" bIns="45720" numCol="1" anchor="ctr" anchorCtr="0" compatLnSpc="1">
            <a:prstTxWarp prst="textNoShape">
              <a:avLst/>
            </a:prstTxWarp>
            <a:spAutoFit/>
          </a:bodyPr>
          <a:lstStyle/>
          <a:p>
            <a:pPr lvl="0" indent="228600" algn="ctr" rtl="1" eaLnBrk="0" fontAlgn="base" hangingPunct="0">
              <a:spcBef>
                <a:spcPct val="0"/>
              </a:spcBef>
              <a:spcAft>
                <a:spcPct val="0"/>
              </a:spcAft>
            </a:pPr>
            <a:r>
              <a:rPr lang="ar-LB" sz="3600" b="1" dirty="0" smtClean="0">
                <a:latin typeface="Simplified Arabic" pitchFamily="18" charset="-78"/>
                <a:ea typeface="Times New Roman" pitchFamily="18" charset="0"/>
                <a:cs typeface="Simplified Arabic" pitchFamily="18" charset="-78"/>
              </a:rPr>
              <a:t>تحدي التقاليد والمعتقدات وتغيير التراث </a:t>
            </a:r>
            <a:r>
              <a:rPr lang="ar-LB" sz="3600" b="1" dirty="0" err="1" smtClean="0">
                <a:latin typeface="Simplified Arabic" pitchFamily="18" charset="-78"/>
                <a:ea typeface="Times New Roman" pitchFamily="18" charset="0"/>
                <a:cs typeface="Simplified Arabic" pitchFamily="18" charset="-78"/>
              </a:rPr>
              <a:t>الذى</a:t>
            </a:r>
            <a:r>
              <a:rPr lang="ar-LB" sz="3600" b="1" dirty="0" smtClean="0">
                <a:latin typeface="Simplified Arabic" pitchFamily="18" charset="-78"/>
                <a:ea typeface="Times New Roman" pitchFamily="18" charset="0"/>
                <a:cs typeface="Simplified Arabic" pitchFamily="18" charset="-78"/>
              </a:rPr>
              <a:t> تتوارثه الأجيال.</a:t>
            </a:r>
            <a:endParaRPr kumimoji="0" lang="ar-LB" sz="36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endParaRPr>
          </a:p>
        </p:txBody>
      </p:sp>
      <p:sp>
        <p:nvSpPr>
          <p:cNvPr id="10" name="Rectangle 1"/>
          <p:cNvSpPr>
            <a:spLocks noChangeArrowheads="1"/>
          </p:cNvSpPr>
          <p:nvPr/>
        </p:nvSpPr>
        <p:spPr bwMode="auto">
          <a:xfrm>
            <a:off x="990600" y="2819400"/>
            <a:ext cx="7620000" cy="584775"/>
          </a:xfrm>
          <a:prstGeom prst="rect">
            <a:avLst/>
          </a:prstGeom>
          <a:noFill/>
          <a:ln w="76200">
            <a:noFill/>
            <a:miter lim="800000"/>
            <a:headEnd/>
            <a:tailEnd/>
          </a:ln>
          <a:effectLst/>
          <a:scene3d>
            <a:camera prst="orthographicFront"/>
            <a:lightRig rig="threePt" dir="t"/>
          </a:scene3d>
          <a:sp3d>
            <a:bevelT w="114300" prst="artDeco"/>
          </a:sp3d>
        </p:spPr>
        <p:txBody>
          <a:bodyPr vert="horz" wrap="square" lIns="91440" tIns="45720" rIns="91440" bIns="45720" numCol="1" anchor="ctr" anchorCtr="0" compatLnSpc="1">
            <a:prstTxWarp prst="textNoShape">
              <a:avLst/>
            </a:prstTxWarp>
            <a:spAutoFit/>
          </a:bodyPr>
          <a:lstStyle/>
          <a:p>
            <a:pPr lvl="0" indent="228600" algn="ctr" rtl="1" eaLnBrk="0" fontAlgn="base" hangingPunct="0">
              <a:spcBef>
                <a:spcPct val="0"/>
              </a:spcBef>
              <a:spcAft>
                <a:spcPct val="0"/>
              </a:spcAft>
            </a:pPr>
            <a:r>
              <a:rPr kumimoji="0" lang="ar-LB" sz="3200" b="1" i="0" u="sng"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من أهداف هذه المادة</a:t>
            </a:r>
            <a:endParaRPr kumimoji="0" lang="ar-LB" sz="32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endParaRPr>
          </a:p>
        </p:txBody>
      </p:sp>
      <p:sp>
        <p:nvSpPr>
          <p:cNvPr id="14" name="Slide Number Placeholder 13"/>
          <p:cNvSpPr>
            <a:spLocks noGrp="1"/>
          </p:cNvSpPr>
          <p:nvPr>
            <p:ph type="sldNum" sz="quarter" idx="12"/>
          </p:nvPr>
        </p:nvSpPr>
        <p:spPr/>
        <p:txBody>
          <a:bodyPr/>
          <a:lstStyle/>
          <a:p>
            <a:fld id="{5A6A270A-BA7A-41F1-8580-7664E76A821D}" type="slidenum">
              <a:rPr lang="en-US" smtClean="0"/>
              <a:pPr/>
              <a:t>32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1000"/>
                                        <p:tgtEl>
                                          <p:spTgt spid="2"/>
                                        </p:tgtEl>
                                      </p:cBhvr>
                                    </p:animEffect>
                                  </p:childTnLst>
                                </p:cTn>
                              </p:par>
                            </p:childTnLst>
                          </p:cTn>
                        </p:par>
                        <p:par>
                          <p:cTn id="8" fill="hold">
                            <p:stCondLst>
                              <p:cond delay="1000"/>
                            </p:stCondLst>
                            <p:childTnLst>
                              <p:par>
                                <p:cTn id="9" presetID="13" presetClass="entr" presetSubtype="16" fill="hold" grpId="0" nodeType="afterEffect">
                                  <p:stCondLst>
                                    <p:cond delay="0"/>
                                  </p:stCondLst>
                                  <p:childTnLst>
                                    <p:set>
                                      <p:cBhvr>
                                        <p:cTn id="10" dur="1" fill="hold">
                                          <p:stCondLst>
                                            <p:cond delay="0"/>
                                          </p:stCondLst>
                                        </p:cTn>
                                        <p:tgtEl>
                                          <p:spTgt spid="124929"/>
                                        </p:tgtEl>
                                        <p:attrNameLst>
                                          <p:attrName>style.visibility</p:attrName>
                                        </p:attrNameLst>
                                      </p:cBhvr>
                                      <p:to>
                                        <p:strVal val="visible"/>
                                      </p:to>
                                    </p:set>
                                    <p:animEffect transition="in" filter="plus(in)">
                                      <p:cBhvr>
                                        <p:cTn id="11" dur="1000"/>
                                        <p:tgtEl>
                                          <p:spTgt spid="124929"/>
                                        </p:tgtEl>
                                      </p:cBhvr>
                                    </p:animEffect>
                                  </p:childTnLst>
                                </p:cTn>
                              </p:par>
                            </p:childTnLst>
                          </p:cTn>
                        </p:par>
                        <p:par>
                          <p:cTn id="12" fill="hold">
                            <p:stCondLst>
                              <p:cond delay="2000"/>
                            </p:stCondLst>
                            <p:childTnLst>
                              <p:par>
                                <p:cTn id="13" presetID="20" presetClass="entr" presetSubtype="0" fill="hold"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wedge">
                                      <p:cBhvr>
                                        <p:cTn id="15" dur="1000"/>
                                        <p:tgtEl>
                                          <p:spTgt spid="13"/>
                                        </p:tgtEl>
                                      </p:cBhvr>
                                    </p:animEffect>
                                  </p:childTnLst>
                                </p:cTn>
                              </p:par>
                            </p:childTnLst>
                          </p:cTn>
                        </p:par>
                        <p:par>
                          <p:cTn id="16" fill="hold">
                            <p:stCondLst>
                              <p:cond delay="3000"/>
                            </p:stCondLst>
                            <p:childTnLst>
                              <p:par>
                                <p:cTn id="17" presetID="4" presetClass="entr" presetSubtype="16" fill="hold" grpId="1"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box(in)">
                                      <p:cBhvr>
                                        <p:cTn id="19" dur="1000"/>
                                        <p:tgtEl>
                                          <p:spTgt spid="10"/>
                                        </p:tgtEl>
                                      </p:cBhvr>
                                    </p:animEffect>
                                  </p:childTnLst>
                                </p:cTn>
                              </p:par>
                            </p:childTnLst>
                          </p:cTn>
                        </p:par>
                        <p:par>
                          <p:cTn id="20" fill="hold">
                            <p:stCondLst>
                              <p:cond delay="4000"/>
                            </p:stCondLst>
                            <p:childTnLst>
                              <p:par>
                                <p:cTn id="21" presetID="13" presetClass="entr" presetSubtype="16" fill="hold" grpId="0" nodeType="after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plus(in)">
                                      <p:cBhvr>
                                        <p:cTn id="23" dur="1000"/>
                                        <p:tgtEl>
                                          <p:spTgt spid="7"/>
                                        </p:tgtEl>
                                      </p:cBhvr>
                                    </p:animEffect>
                                  </p:childTnLst>
                                </p:cTn>
                              </p:par>
                            </p:childTnLst>
                          </p:cTn>
                        </p:par>
                        <p:par>
                          <p:cTn id="24" fill="hold">
                            <p:stCondLst>
                              <p:cond delay="5000"/>
                            </p:stCondLst>
                            <p:childTnLst>
                              <p:par>
                                <p:cTn id="25" presetID="13" presetClass="entr" presetSubtype="16" fill="hold" grpId="0" nodeType="after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plus(in)">
                                      <p:cBhvr>
                                        <p:cTn id="27" dur="1000"/>
                                        <p:tgtEl>
                                          <p:spTgt spid="8"/>
                                        </p:tgtEl>
                                      </p:cBhvr>
                                    </p:animEffect>
                                  </p:childTnLst>
                                </p:cTn>
                              </p:par>
                            </p:childTnLst>
                          </p:cTn>
                        </p:par>
                        <p:par>
                          <p:cTn id="28" fill="hold">
                            <p:stCondLst>
                              <p:cond delay="6000"/>
                            </p:stCondLst>
                            <p:childTnLst>
                              <p:par>
                                <p:cTn id="29" presetID="13" presetClass="entr" presetSubtype="16" fill="hold" grpId="0" nodeType="after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plus(in)">
                                      <p:cBhvr>
                                        <p:cTn id="31" dur="1000"/>
                                        <p:tgtEl>
                                          <p:spTgt spid="9"/>
                                        </p:tgtEl>
                                      </p:cBhvr>
                                    </p:animEffect>
                                  </p:childTnLst>
                                </p:cTn>
                              </p:par>
                            </p:childTnLst>
                          </p:cTn>
                        </p:par>
                        <p:par>
                          <p:cTn id="32" fill="hold">
                            <p:stCondLst>
                              <p:cond delay="7000"/>
                            </p:stCondLst>
                            <p:childTnLst>
                              <p:par>
                                <p:cTn id="33" presetID="13" presetClass="entr" presetSubtype="16" fill="hold" grpId="0" nodeType="after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plus(in)">
                                      <p:cBhvr>
                                        <p:cTn id="35"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29" grpId="0" animBg="1"/>
      <p:bldP spid="7" grpId="0" animBg="1"/>
      <p:bldP spid="8" grpId="0" animBg="1"/>
      <p:bldP spid="9" grpId="0" animBg="1"/>
      <p:bldP spid="10" grpId="0"/>
      <p:bldP spid="10" grpId="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Rectangle 1"/>
          <p:cNvSpPr>
            <a:spLocks noChangeArrowheads="1"/>
          </p:cNvSpPr>
          <p:nvPr/>
        </p:nvSpPr>
        <p:spPr bwMode="auto">
          <a:xfrm>
            <a:off x="914400" y="1676401"/>
            <a:ext cx="7620000" cy="1077218"/>
          </a:xfrm>
          <a:prstGeom prst="rect">
            <a:avLst/>
          </a:prstGeom>
          <a:gradFill flip="none" rotWithShape="1">
            <a:gsLst>
              <a:gs pos="0">
                <a:schemeClr val="tx2">
                  <a:lumMod val="20000"/>
                  <a:lumOff val="80000"/>
                  <a:shade val="30000"/>
                  <a:satMod val="115000"/>
                </a:schemeClr>
              </a:gs>
              <a:gs pos="50000">
                <a:schemeClr val="tx2">
                  <a:lumMod val="20000"/>
                  <a:lumOff val="80000"/>
                  <a:shade val="67500"/>
                  <a:satMod val="115000"/>
                </a:schemeClr>
              </a:gs>
              <a:gs pos="100000">
                <a:schemeClr val="tx2">
                  <a:lumMod val="20000"/>
                  <a:lumOff val="80000"/>
                  <a:shade val="100000"/>
                  <a:satMod val="115000"/>
                </a:schemeClr>
              </a:gs>
            </a:gsLst>
            <a:lin ang="16200000" scaled="1"/>
            <a:tileRect/>
          </a:gradFill>
          <a:ln w="76200">
            <a:solidFill>
              <a:schemeClr val="tx1"/>
            </a:solidFill>
            <a:miter lim="800000"/>
            <a:headEnd/>
            <a:tailEnd/>
          </a:ln>
          <a:effectLst/>
          <a:scene3d>
            <a:camera prst="orthographicFront"/>
            <a:lightRig rig="threePt" dir="t"/>
          </a:scene3d>
          <a:sp3d>
            <a:bevelT w="114300" prst="artDeco"/>
          </a:sp3d>
        </p:spPr>
        <p:txBody>
          <a:bodyPr vert="horz" wrap="square" lIns="91440" tIns="45720" rIns="91440" bIns="45720" numCol="1" anchor="ctr" anchorCtr="0" compatLnSpc="1">
            <a:prstTxWarp prst="textNoShape">
              <a:avLst/>
            </a:prstTxWarp>
            <a:spAutoFit/>
          </a:bodyPr>
          <a:lstStyle/>
          <a:p>
            <a:pPr lvl="0" indent="228600" algn="just" rtl="1" eaLnBrk="0" fontAlgn="base" hangingPunct="0">
              <a:spcBef>
                <a:spcPct val="0"/>
              </a:spcBef>
              <a:spcAft>
                <a:spcPct val="0"/>
              </a:spcAft>
            </a:pPr>
            <a:r>
              <a:rPr lang="ar-LB" sz="3200" b="1" dirty="0" smtClean="0">
                <a:latin typeface="Simplified Arabic" pitchFamily="18" charset="-78"/>
                <a:ea typeface="Times New Roman" pitchFamily="18" charset="0"/>
                <a:cs typeface="Simplified Arabic" pitchFamily="18" charset="-78"/>
              </a:rPr>
              <a:t>- المادة (12) تنادي بالمساواة بين الرجل والمرأة </a:t>
            </a:r>
            <a:r>
              <a:rPr lang="ar-LB" sz="3200" b="1" dirty="0" err="1" smtClean="0">
                <a:latin typeface="Simplified Arabic" pitchFamily="18" charset="-78"/>
                <a:ea typeface="Times New Roman" pitchFamily="18" charset="0"/>
                <a:cs typeface="Simplified Arabic" pitchFamily="18" charset="-78"/>
              </a:rPr>
              <a:t>فى</a:t>
            </a:r>
            <a:r>
              <a:rPr lang="ar-LB" sz="3200" b="1" dirty="0" smtClean="0">
                <a:latin typeface="Simplified Arabic" pitchFamily="18" charset="-78"/>
                <a:ea typeface="Times New Roman" pitchFamily="18" charset="0"/>
                <a:cs typeface="Simplified Arabic" pitchFamily="18" charset="-78"/>
              </a:rPr>
              <a:t> تقديم الخدمات الصحية بما فيها توفير موانع الحمل </a:t>
            </a:r>
          </a:p>
        </p:txBody>
      </p:sp>
      <p:grpSp>
        <p:nvGrpSpPr>
          <p:cNvPr id="2" name="Title 9"/>
          <p:cNvGrpSpPr>
            <a:grpSpLocks noGrp="1"/>
          </p:cNvGrpSpPr>
          <p:nvPr/>
        </p:nvGrpSpPr>
        <p:grpSpPr>
          <a:xfrm>
            <a:off x="457200" y="273050"/>
            <a:ext cx="8305800" cy="869950"/>
            <a:chOff x="381001" y="4800598"/>
            <a:chExt cx="7749645" cy="619920"/>
          </a:xfrm>
          <a:scene3d>
            <a:camera prst="orthographicFront">
              <a:rot lat="0" lon="0" rev="0"/>
            </a:camera>
            <a:lightRig rig="contrasting" dir="t">
              <a:rot lat="0" lon="0" rev="1200000"/>
            </a:lightRig>
          </a:scene3d>
        </p:grpSpPr>
        <p:sp>
          <p:nvSpPr>
            <p:cNvPr id="11" name="Rounded Rectangle 10"/>
            <p:cNvSpPr/>
            <p:nvPr/>
          </p:nvSpPr>
          <p:spPr>
            <a:xfrm>
              <a:off x="381001" y="4800598"/>
              <a:ext cx="7749645" cy="619920"/>
            </a:xfrm>
            <a:prstGeom prst="roundRect">
              <a:avLst/>
            </a:prstGeom>
            <a:gradFill flip="none" rotWithShape="1">
              <a:gsLst>
                <a:gs pos="0">
                  <a:srgbClr val="8488C4"/>
                </a:gs>
                <a:gs pos="53000">
                  <a:srgbClr val="D4DEFF"/>
                </a:gs>
                <a:gs pos="83000">
                  <a:srgbClr val="D4DEFF"/>
                </a:gs>
                <a:gs pos="100000">
                  <a:srgbClr val="96AB94"/>
                </a:gs>
              </a:gsLst>
              <a:lin ang="5400000" scaled="0"/>
              <a:tileRect/>
            </a:gradFill>
            <a:sp3d contourW="19050" prstMaterial="metal">
              <a:bevelT w="88900" h="203200"/>
              <a:bevelB w="165100" h="254000"/>
            </a:sp3d>
          </p:spPr>
          <p:style>
            <a:lnRef idx="0">
              <a:schemeClr val="accent3">
                <a:shade val="80000"/>
                <a:hueOff val="0"/>
                <a:satOff val="0"/>
                <a:lumOff val="0"/>
                <a:alphaOff val="0"/>
              </a:schemeClr>
            </a:lnRef>
            <a:fillRef idx="1">
              <a:scrgbClr r="0" g="0" b="0"/>
            </a:fillRef>
            <a:effectRef idx="2">
              <a:schemeClr val="lt1">
                <a:hueOff val="0"/>
                <a:satOff val="0"/>
                <a:lumOff val="0"/>
                <a:alphaOff val="0"/>
              </a:schemeClr>
            </a:effectRef>
            <a:fontRef idx="minor">
              <a:schemeClr val="dk1">
                <a:hueOff val="0"/>
                <a:satOff val="0"/>
                <a:lumOff val="0"/>
                <a:alphaOff val="0"/>
              </a:schemeClr>
            </a:fontRef>
          </p:style>
        </p:sp>
        <p:sp>
          <p:nvSpPr>
            <p:cNvPr id="12" name="Rounded Rectangle 4"/>
            <p:cNvSpPr/>
            <p:nvPr/>
          </p:nvSpPr>
          <p:spPr>
            <a:xfrm>
              <a:off x="411263" y="4830860"/>
              <a:ext cx="7689121" cy="559396"/>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19758" tIns="0" rIns="219758" bIns="0" numCol="1" spcCol="1270" anchor="ctr" anchorCtr="0">
              <a:noAutofit/>
            </a:bodyPr>
            <a:lstStyle/>
            <a:p>
              <a:pPr lvl="0" algn="ctr" defTabSz="1422400" rtl="1">
                <a:lnSpc>
                  <a:spcPct val="90000"/>
                </a:lnSpc>
                <a:spcBef>
                  <a:spcPct val="0"/>
                </a:spcBef>
                <a:spcAft>
                  <a:spcPct val="35000"/>
                </a:spcAft>
              </a:pPr>
              <a:r>
                <a:rPr lang="ar-AE" sz="3200" b="1" kern="1200" noProof="0" dirty="0" smtClean="0"/>
                <a:t>اتفاقية </a:t>
              </a:r>
              <a:r>
                <a:rPr lang="ar-AE" sz="3200" b="1" dirty="0" smtClean="0"/>
                <a:t>السيداو</a:t>
              </a:r>
              <a:r>
                <a:rPr lang="en-US" sz="3200" b="1" dirty="0" smtClean="0"/>
                <a:t>)  </a:t>
              </a:r>
              <a:r>
                <a:rPr lang="ar-AE" sz="3200" b="1" dirty="0" smtClean="0"/>
                <a:t>تابع</a:t>
              </a:r>
              <a:r>
                <a:rPr lang="en-US" sz="3200" b="1" dirty="0" smtClean="0"/>
                <a:t>(</a:t>
              </a:r>
              <a:endParaRPr lang="ar-LB" sz="3200" b="1" u="sng" kern="1200" noProof="0" dirty="0"/>
            </a:p>
          </p:txBody>
        </p:sp>
      </p:grpSp>
      <p:pic>
        <p:nvPicPr>
          <p:cNvPr id="13" name="Content Placeholder 12" descr="Picture1.jpg"/>
          <p:cNvPicPr>
            <a:picLocks noGrp="1" noChangeAspect="1"/>
          </p:cNvPicPr>
          <p:nvPr>
            <p:ph idx="1"/>
          </p:nvPr>
        </p:nvPicPr>
        <p:blipFill>
          <a:blip r:embed="rId2"/>
          <a:stretch>
            <a:fillRect/>
          </a:stretch>
        </p:blipFill>
        <p:spPr>
          <a:xfrm>
            <a:off x="381000" y="228600"/>
            <a:ext cx="1447800" cy="914400"/>
          </a:xfrm>
        </p:spPr>
      </p:pic>
      <p:sp>
        <p:nvSpPr>
          <p:cNvPr id="7" name="Rectangle 1"/>
          <p:cNvSpPr>
            <a:spLocks noChangeArrowheads="1"/>
          </p:cNvSpPr>
          <p:nvPr/>
        </p:nvSpPr>
        <p:spPr bwMode="auto">
          <a:xfrm>
            <a:off x="3276600" y="3810000"/>
            <a:ext cx="1828800" cy="2677656"/>
          </a:xfrm>
          <a:prstGeom prst="rect">
            <a:avLst/>
          </a:prstGeom>
          <a:gradFill flip="none" rotWithShape="1">
            <a:gsLst>
              <a:gs pos="0">
                <a:schemeClr val="tx2">
                  <a:lumMod val="20000"/>
                  <a:lumOff val="80000"/>
                  <a:shade val="30000"/>
                  <a:satMod val="115000"/>
                </a:schemeClr>
              </a:gs>
              <a:gs pos="50000">
                <a:schemeClr val="tx2">
                  <a:lumMod val="20000"/>
                  <a:lumOff val="80000"/>
                  <a:shade val="67500"/>
                  <a:satMod val="115000"/>
                </a:schemeClr>
              </a:gs>
              <a:gs pos="100000">
                <a:schemeClr val="tx2">
                  <a:lumMod val="20000"/>
                  <a:lumOff val="80000"/>
                  <a:shade val="100000"/>
                  <a:satMod val="115000"/>
                </a:schemeClr>
              </a:gs>
            </a:gsLst>
            <a:lin ang="16200000" scaled="1"/>
            <a:tileRect/>
          </a:gradFill>
          <a:ln w="76200">
            <a:solidFill>
              <a:schemeClr val="tx1"/>
            </a:solidFill>
            <a:miter lim="800000"/>
            <a:headEnd/>
            <a:tailEnd/>
          </a:ln>
          <a:effectLst/>
          <a:scene3d>
            <a:camera prst="orthographicFront"/>
            <a:lightRig rig="threePt" dir="t"/>
          </a:scene3d>
          <a:sp3d>
            <a:bevelT w="114300" prst="artDeco"/>
          </a:sp3d>
        </p:spPr>
        <p:txBody>
          <a:bodyPr vert="horz" wrap="square" lIns="91440" tIns="45720" rIns="91440" bIns="45720" numCol="1" anchor="ctr" anchorCtr="0" compatLnSpc="1">
            <a:prstTxWarp prst="textNoShape">
              <a:avLst/>
            </a:prstTxWarp>
            <a:spAutoFit/>
          </a:bodyPr>
          <a:lstStyle/>
          <a:p>
            <a:pPr lvl="0" indent="228600" algn="r" rtl="1" eaLnBrk="0" fontAlgn="base" hangingPunct="0">
              <a:spcBef>
                <a:spcPct val="0"/>
              </a:spcBef>
              <a:spcAft>
                <a:spcPct val="0"/>
              </a:spcAft>
              <a:buFont typeface="Arial" charset="0"/>
              <a:buChar char="•"/>
            </a:pPr>
            <a:r>
              <a:rPr lang="ar-LB" sz="2400" b="1" dirty="0" smtClean="0">
                <a:latin typeface="Simplified Arabic" pitchFamily="18" charset="-78"/>
                <a:ea typeface="Times New Roman" pitchFamily="18" charset="0"/>
                <a:cs typeface="Simplified Arabic" pitchFamily="18" charset="-78"/>
              </a:rPr>
              <a:t>السماح للمنظمات الأجنبية العاملة </a:t>
            </a:r>
            <a:r>
              <a:rPr lang="ar-LB" sz="2400" b="1" dirty="0" err="1" smtClean="0">
                <a:latin typeface="Simplified Arabic" pitchFamily="18" charset="-78"/>
                <a:ea typeface="Times New Roman" pitchFamily="18" charset="0"/>
                <a:cs typeface="Simplified Arabic" pitchFamily="18" charset="-78"/>
              </a:rPr>
              <a:t>فى</a:t>
            </a:r>
            <a:r>
              <a:rPr lang="ar-LB" sz="2400" b="1" dirty="0" smtClean="0">
                <a:latin typeface="Simplified Arabic" pitchFamily="18" charset="-78"/>
                <a:ea typeface="Times New Roman" pitchFamily="18" charset="0"/>
                <a:cs typeface="Simplified Arabic" pitchFamily="18" charset="-78"/>
              </a:rPr>
              <a:t> هذا المجال بتوزيع موانع الحمل وخاصة في الريف .</a:t>
            </a:r>
            <a:endParaRPr kumimoji="0" lang="ar-LB" sz="24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endParaRPr>
          </a:p>
        </p:txBody>
      </p:sp>
      <p:sp>
        <p:nvSpPr>
          <p:cNvPr id="8" name="Rectangle 1"/>
          <p:cNvSpPr>
            <a:spLocks noChangeArrowheads="1"/>
          </p:cNvSpPr>
          <p:nvPr/>
        </p:nvSpPr>
        <p:spPr bwMode="auto">
          <a:xfrm>
            <a:off x="5867400" y="3810000"/>
            <a:ext cx="1295400" cy="2677656"/>
          </a:xfrm>
          <a:prstGeom prst="rect">
            <a:avLst/>
          </a:prstGeom>
          <a:gradFill flip="none" rotWithShape="1">
            <a:gsLst>
              <a:gs pos="0">
                <a:schemeClr val="tx2">
                  <a:lumMod val="20000"/>
                  <a:lumOff val="80000"/>
                  <a:shade val="30000"/>
                  <a:satMod val="115000"/>
                </a:schemeClr>
              </a:gs>
              <a:gs pos="50000">
                <a:schemeClr val="tx2">
                  <a:lumMod val="20000"/>
                  <a:lumOff val="80000"/>
                  <a:shade val="67500"/>
                  <a:satMod val="115000"/>
                </a:schemeClr>
              </a:gs>
              <a:gs pos="100000">
                <a:schemeClr val="tx2">
                  <a:lumMod val="20000"/>
                  <a:lumOff val="80000"/>
                  <a:shade val="100000"/>
                  <a:satMod val="115000"/>
                </a:schemeClr>
              </a:gs>
            </a:gsLst>
            <a:lin ang="16200000" scaled="1"/>
            <a:tileRect/>
          </a:gradFill>
          <a:ln w="76200">
            <a:solidFill>
              <a:schemeClr val="tx1"/>
            </a:solidFill>
            <a:miter lim="800000"/>
            <a:headEnd/>
            <a:tailEnd/>
          </a:ln>
          <a:effectLst/>
          <a:scene3d>
            <a:camera prst="orthographicFront"/>
            <a:lightRig rig="threePt" dir="t"/>
          </a:scene3d>
          <a:sp3d>
            <a:bevelT w="114300" prst="artDeco"/>
          </a:sp3d>
        </p:spPr>
        <p:txBody>
          <a:bodyPr vert="horz" wrap="square" lIns="91440" tIns="45720" rIns="91440" bIns="45720" numCol="1" anchor="ctr" anchorCtr="0" compatLnSpc="1">
            <a:prstTxWarp prst="textNoShape">
              <a:avLst/>
            </a:prstTxWarp>
            <a:spAutoFit/>
          </a:bodyPr>
          <a:lstStyle/>
          <a:p>
            <a:pPr lvl="0" indent="228600" algn="r" rtl="1" eaLnBrk="0" fontAlgn="base" hangingPunct="0">
              <a:spcBef>
                <a:spcPct val="0"/>
              </a:spcBef>
              <a:spcAft>
                <a:spcPct val="0"/>
              </a:spcAft>
            </a:pPr>
            <a:r>
              <a:rPr lang="ar-LB" sz="2800" b="1" dirty="0" smtClean="0">
                <a:latin typeface="Simplified Arabic" pitchFamily="18" charset="-78"/>
                <a:ea typeface="Times New Roman" pitchFamily="18" charset="0"/>
                <a:cs typeface="Simplified Arabic" pitchFamily="18" charset="-78"/>
              </a:rPr>
              <a:t>توزيعها على المراهقين في المدارس . </a:t>
            </a:r>
            <a:endParaRPr kumimoji="0" lang="ar-LB" sz="28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endParaRPr>
          </a:p>
        </p:txBody>
      </p:sp>
      <p:sp>
        <p:nvSpPr>
          <p:cNvPr id="9" name="Rectangle 1"/>
          <p:cNvSpPr>
            <a:spLocks noChangeArrowheads="1"/>
          </p:cNvSpPr>
          <p:nvPr/>
        </p:nvSpPr>
        <p:spPr bwMode="auto">
          <a:xfrm>
            <a:off x="7620000" y="3810000"/>
            <a:ext cx="1143000" cy="2677656"/>
          </a:xfrm>
          <a:prstGeom prst="rect">
            <a:avLst/>
          </a:prstGeom>
          <a:solidFill>
            <a:schemeClr val="accent2">
              <a:lumMod val="40000"/>
              <a:lumOff val="60000"/>
            </a:schemeClr>
          </a:solidFill>
          <a:ln w="76200">
            <a:solidFill>
              <a:schemeClr val="tx1"/>
            </a:solidFill>
            <a:miter lim="800000"/>
            <a:headEnd/>
            <a:tailEnd/>
          </a:ln>
          <a:effectLst/>
          <a:scene3d>
            <a:camera prst="orthographicFront"/>
            <a:lightRig rig="threePt" dir="t"/>
          </a:scene3d>
          <a:sp3d>
            <a:bevelT w="114300" prst="artDeco"/>
          </a:sp3d>
        </p:spPr>
        <p:txBody>
          <a:bodyPr vert="horz" wrap="square" lIns="91440" tIns="45720" rIns="91440" bIns="45720" numCol="1" anchor="ctr" anchorCtr="0" compatLnSpc="1">
            <a:prstTxWarp prst="textNoShape">
              <a:avLst/>
            </a:prstTxWarp>
            <a:spAutoFit/>
          </a:bodyPr>
          <a:lstStyle/>
          <a:p>
            <a:pPr lvl="0" indent="228600" algn="ctr" rtl="1" eaLnBrk="0" fontAlgn="base" hangingPunct="0">
              <a:spcBef>
                <a:spcPct val="0"/>
              </a:spcBef>
              <a:spcAft>
                <a:spcPct val="0"/>
              </a:spcAft>
            </a:pPr>
            <a:r>
              <a:rPr lang="ar-LB" sz="2800" b="1" dirty="0" smtClean="0">
                <a:latin typeface="Simplified Arabic" pitchFamily="18" charset="-78"/>
                <a:ea typeface="Times New Roman" pitchFamily="18" charset="0"/>
                <a:cs typeface="Simplified Arabic" pitchFamily="18" charset="-78"/>
              </a:rPr>
              <a:t>توزيع هذه الوسائل </a:t>
            </a:r>
            <a:r>
              <a:rPr lang="ar-LB" sz="2800" b="1" dirty="0" err="1" smtClean="0">
                <a:latin typeface="Simplified Arabic" pitchFamily="18" charset="-78"/>
                <a:ea typeface="Times New Roman" pitchFamily="18" charset="0"/>
                <a:cs typeface="Simplified Arabic" pitchFamily="18" charset="-78"/>
              </a:rPr>
              <a:t>فى</a:t>
            </a:r>
            <a:r>
              <a:rPr lang="ar-LB" sz="2800" b="1" dirty="0" smtClean="0">
                <a:latin typeface="Simplified Arabic" pitchFamily="18" charset="-78"/>
                <a:ea typeface="Times New Roman" pitchFamily="18" charset="0"/>
                <a:cs typeface="Simplified Arabic" pitchFamily="18" charset="-78"/>
              </a:rPr>
              <a:t> الريف والحضر </a:t>
            </a:r>
            <a:endParaRPr kumimoji="0" lang="ar-LB" sz="28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endParaRPr>
          </a:p>
        </p:txBody>
      </p:sp>
      <p:sp>
        <p:nvSpPr>
          <p:cNvPr id="10" name="Rectangle 1"/>
          <p:cNvSpPr>
            <a:spLocks noChangeArrowheads="1"/>
          </p:cNvSpPr>
          <p:nvPr/>
        </p:nvSpPr>
        <p:spPr bwMode="auto">
          <a:xfrm>
            <a:off x="990600" y="2819400"/>
            <a:ext cx="7620000" cy="584775"/>
          </a:xfrm>
          <a:prstGeom prst="rect">
            <a:avLst/>
          </a:prstGeom>
          <a:noFill/>
          <a:ln w="76200">
            <a:noFill/>
            <a:miter lim="800000"/>
            <a:headEnd/>
            <a:tailEnd/>
          </a:ln>
          <a:effectLst/>
          <a:scene3d>
            <a:camera prst="orthographicFront"/>
            <a:lightRig rig="threePt" dir="t"/>
          </a:scene3d>
          <a:sp3d>
            <a:bevelT w="114300" prst="artDeco"/>
          </a:sp3d>
        </p:spPr>
        <p:txBody>
          <a:bodyPr vert="horz" wrap="square" lIns="91440" tIns="45720" rIns="91440" bIns="45720" numCol="1" anchor="ctr" anchorCtr="0" compatLnSpc="1">
            <a:prstTxWarp prst="textNoShape">
              <a:avLst/>
            </a:prstTxWarp>
            <a:spAutoFit/>
          </a:bodyPr>
          <a:lstStyle/>
          <a:p>
            <a:pPr lvl="0" indent="228600" algn="ctr" rtl="1" eaLnBrk="0" fontAlgn="base" hangingPunct="0">
              <a:spcBef>
                <a:spcPct val="0"/>
              </a:spcBef>
              <a:spcAft>
                <a:spcPct val="0"/>
              </a:spcAft>
            </a:pPr>
            <a:r>
              <a:rPr kumimoji="0" lang="ar-LB" sz="3200" b="1" i="0" u="sng"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جاء هذا الهدف في 4 مواضع في الاتفاقية</a:t>
            </a:r>
            <a:endParaRPr kumimoji="0" lang="ar-LB" sz="32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endParaRPr>
          </a:p>
        </p:txBody>
      </p:sp>
      <p:sp>
        <p:nvSpPr>
          <p:cNvPr id="14" name="Rectangle 1"/>
          <p:cNvSpPr>
            <a:spLocks noChangeArrowheads="1"/>
          </p:cNvSpPr>
          <p:nvPr/>
        </p:nvSpPr>
        <p:spPr bwMode="auto">
          <a:xfrm>
            <a:off x="914400" y="3810000"/>
            <a:ext cx="1752600" cy="2677656"/>
          </a:xfrm>
          <a:prstGeom prst="rect">
            <a:avLst/>
          </a:prstGeom>
          <a:gradFill flip="none" rotWithShape="1">
            <a:gsLst>
              <a:gs pos="0">
                <a:schemeClr val="tx2">
                  <a:lumMod val="20000"/>
                  <a:lumOff val="80000"/>
                  <a:shade val="30000"/>
                  <a:satMod val="115000"/>
                </a:schemeClr>
              </a:gs>
              <a:gs pos="50000">
                <a:schemeClr val="tx2">
                  <a:lumMod val="20000"/>
                  <a:lumOff val="80000"/>
                  <a:shade val="67500"/>
                  <a:satMod val="115000"/>
                </a:schemeClr>
              </a:gs>
              <a:gs pos="100000">
                <a:schemeClr val="tx2">
                  <a:lumMod val="20000"/>
                  <a:lumOff val="80000"/>
                  <a:shade val="100000"/>
                  <a:satMod val="115000"/>
                </a:schemeClr>
              </a:gs>
            </a:gsLst>
            <a:lin ang="16200000" scaled="1"/>
            <a:tileRect/>
          </a:gradFill>
          <a:ln w="76200">
            <a:solidFill>
              <a:schemeClr val="tx1"/>
            </a:solidFill>
            <a:miter lim="800000"/>
            <a:headEnd/>
            <a:tailEnd/>
          </a:ln>
          <a:effectLst/>
          <a:scene3d>
            <a:camera prst="orthographicFront"/>
            <a:lightRig rig="threePt" dir="t"/>
          </a:scene3d>
          <a:sp3d>
            <a:bevelT w="114300" prst="artDeco"/>
          </a:sp3d>
        </p:spPr>
        <p:txBody>
          <a:bodyPr vert="horz" wrap="square" lIns="91440" tIns="45720" rIns="91440" bIns="45720" numCol="1" anchor="ctr" anchorCtr="0" compatLnSpc="1">
            <a:prstTxWarp prst="textNoShape">
              <a:avLst/>
            </a:prstTxWarp>
            <a:spAutoFit/>
          </a:bodyPr>
          <a:lstStyle/>
          <a:p>
            <a:pPr lvl="0" indent="228600" algn="r" rtl="1" eaLnBrk="0" fontAlgn="base" hangingPunct="0">
              <a:spcBef>
                <a:spcPct val="0"/>
              </a:spcBef>
              <a:spcAft>
                <a:spcPct val="0"/>
              </a:spcAft>
            </a:pPr>
            <a:r>
              <a:rPr lang="ar-LB" sz="2800" b="1" dirty="0" smtClean="0">
                <a:latin typeface="Simplified Arabic" pitchFamily="18" charset="-78"/>
                <a:ea typeface="Times New Roman" pitchFamily="18" charset="0"/>
                <a:cs typeface="Simplified Arabic" pitchFamily="18" charset="-78"/>
              </a:rPr>
              <a:t>إدخال المعلومات الخاصة بمنع الحمل ضمن مناهج  التدريس.</a:t>
            </a:r>
            <a:endParaRPr kumimoji="0" lang="ar-LB" sz="28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endParaRPr>
          </a:p>
        </p:txBody>
      </p:sp>
      <p:sp>
        <p:nvSpPr>
          <p:cNvPr id="15" name="Slide Number Placeholder 14"/>
          <p:cNvSpPr>
            <a:spLocks noGrp="1"/>
          </p:cNvSpPr>
          <p:nvPr>
            <p:ph type="sldNum" sz="quarter" idx="12"/>
          </p:nvPr>
        </p:nvSpPr>
        <p:spPr/>
        <p:txBody>
          <a:bodyPr/>
          <a:lstStyle/>
          <a:p>
            <a:fld id="{5A6A270A-BA7A-41F1-8580-7664E76A821D}" type="slidenum">
              <a:rPr lang="en-US" smtClean="0"/>
              <a:pPr/>
              <a:t>33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1000"/>
                                        <p:tgtEl>
                                          <p:spTgt spid="2"/>
                                        </p:tgtEl>
                                      </p:cBhvr>
                                    </p:animEffect>
                                  </p:childTnLst>
                                </p:cTn>
                              </p:par>
                            </p:childTnLst>
                          </p:cTn>
                        </p:par>
                        <p:par>
                          <p:cTn id="8" fill="hold">
                            <p:stCondLst>
                              <p:cond delay="1000"/>
                            </p:stCondLst>
                            <p:childTnLst>
                              <p:par>
                                <p:cTn id="9" presetID="13" presetClass="entr" presetSubtype="16" fill="hold" grpId="0" nodeType="afterEffect">
                                  <p:stCondLst>
                                    <p:cond delay="0"/>
                                  </p:stCondLst>
                                  <p:childTnLst>
                                    <p:set>
                                      <p:cBhvr>
                                        <p:cTn id="10" dur="1" fill="hold">
                                          <p:stCondLst>
                                            <p:cond delay="0"/>
                                          </p:stCondLst>
                                        </p:cTn>
                                        <p:tgtEl>
                                          <p:spTgt spid="124929"/>
                                        </p:tgtEl>
                                        <p:attrNameLst>
                                          <p:attrName>style.visibility</p:attrName>
                                        </p:attrNameLst>
                                      </p:cBhvr>
                                      <p:to>
                                        <p:strVal val="visible"/>
                                      </p:to>
                                    </p:set>
                                    <p:animEffect transition="in" filter="plus(in)">
                                      <p:cBhvr>
                                        <p:cTn id="11" dur="1000"/>
                                        <p:tgtEl>
                                          <p:spTgt spid="124929"/>
                                        </p:tgtEl>
                                      </p:cBhvr>
                                    </p:animEffect>
                                  </p:childTnLst>
                                </p:cTn>
                              </p:par>
                            </p:childTnLst>
                          </p:cTn>
                        </p:par>
                        <p:par>
                          <p:cTn id="12" fill="hold">
                            <p:stCondLst>
                              <p:cond delay="2000"/>
                            </p:stCondLst>
                            <p:childTnLst>
                              <p:par>
                                <p:cTn id="13" presetID="20" presetClass="entr" presetSubtype="0" fill="hold"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wedge">
                                      <p:cBhvr>
                                        <p:cTn id="15" dur="1000"/>
                                        <p:tgtEl>
                                          <p:spTgt spid="13"/>
                                        </p:tgtEl>
                                      </p:cBhvr>
                                    </p:animEffect>
                                  </p:childTnLst>
                                </p:cTn>
                              </p:par>
                            </p:childTnLst>
                          </p:cTn>
                        </p:par>
                        <p:par>
                          <p:cTn id="16" fill="hold">
                            <p:stCondLst>
                              <p:cond delay="3000"/>
                            </p:stCondLst>
                            <p:childTnLst>
                              <p:par>
                                <p:cTn id="17" presetID="4" presetClass="entr" presetSubtype="16" fill="hold" grpId="1"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box(in)">
                                      <p:cBhvr>
                                        <p:cTn id="19" dur="1000"/>
                                        <p:tgtEl>
                                          <p:spTgt spid="10"/>
                                        </p:tgtEl>
                                      </p:cBhvr>
                                    </p:animEffect>
                                  </p:childTnLst>
                                </p:cTn>
                              </p:par>
                            </p:childTnLst>
                          </p:cTn>
                        </p:par>
                        <p:par>
                          <p:cTn id="20" fill="hold">
                            <p:stCondLst>
                              <p:cond delay="4000"/>
                            </p:stCondLst>
                            <p:childTnLst>
                              <p:par>
                                <p:cTn id="21" presetID="13" presetClass="entr" presetSubtype="16" fill="hold" grpId="0" nodeType="after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plus(in)">
                                      <p:cBhvr>
                                        <p:cTn id="23" dur="1000"/>
                                        <p:tgtEl>
                                          <p:spTgt spid="7"/>
                                        </p:tgtEl>
                                      </p:cBhvr>
                                    </p:animEffect>
                                  </p:childTnLst>
                                </p:cTn>
                              </p:par>
                            </p:childTnLst>
                          </p:cTn>
                        </p:par>
                        <p:par>
                          <p:cTn id="24" fill="hold">
                            <p:stCondLst>
                              <p:cond delay="5000"/>
                            </p:stCondLst>
                            <p:childTnLst>
                              <p:par>
                                <p:cTn id="25" presetID="13" presetClass="entr" presetSubtype="16" fill="hold" grpId="0" nodeType="after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plus(in)">
                                      <p:cBhvr>
                                        <p:cTn id="27" dur="1000"/>
                                        <p:tgtEl>
                                          <p:spTgt spid="8"/>
                                        </p:tgtEl>
                                      </p:cBhvr>
                                    </p:animEffect>
                                  </p:childTnLst>
                                </p:cTn>
                              </p:par>
                            </p:childTnLst>
                          </p:cTn>
                        </p:par>
                        <p:par>
                          <p:cTn id="28" fill="hold">
                            <p:stCondLst>
                              <p:cond delay="6000"/>
                            </p:stCondLst>
                            <p:childTnLst>
                              <p:par>
                                <p:cTn id="29" presetID="13" presetClass="entr" presetSubtype="16" fill="hold" grpId="0" nodeType="after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plus(in)">
                                      <p:cBhvr>
                                        <p:cTn id="31" dur="1000"/>
                                        <p:tgtEl>
                                          <p:spTgt spid="9"/>
                                        </p:tgtEl>
                                      </p:cBhvr>
                                    </p:animEffect>
                                  </p:childTnLst>
                                </p:cTn>
                              </p:par>
                            </p:childTnLst>
                          </p:cTn>
                        </p:par>
                        <p:par>
                          <p:cTn id="32" fill="hold">
                            <p:stCondLst>
                              <p:cond delay="7000"/>
                            </p:stCondLst>
                            <p:childTnLst>
                              <p:par>
                                <p:cTn id="33" presetID="13" presetClass="entr" presetSubtype="16" fill="hold" grpId="0" nodeType="after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plus(in)">
                                      <p:cBhvr>
                                        <p:cTn id="35" dur="1000"/>
                                        <p:tgtEl>
                                          <p:spTgt spid="10"/>
                                        </p:tgtEl>
                                      </p:cBhvr>
                                    </p:animEffect>
                                  </p:childTnLst>
                                </p:cTn>
                              </p:par>
                            </p:childTnLst>
                          </p:cTn>
                        </p:par>
                        <p:par>
                          <p:cTn id="36" fill="hold">
                            <p:stCondLst>
                              <p:cond delay="8000"/>
                            </p:stCondLst>
                            <p:childTnLst>
                              <p:par>
                                <p:cTn id="37" presetID="13" presetClass="entr" presetSubtype="16" fill="hold" grpId="0" nodeType="after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plus(in)">
                                      <p:cBhvr>
                                        <p:cTn id="39"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29" grpId="0" animBg="1"/>
      <p:bldP spid="7" grpId="0" animBg="1"/>
      <p:bldP spid="8" grpId="0" animBg="1"/>
      <p:bldP spid="9" grpId="0" animBg="1"/>
      <p:bldP spid="10" grpId="0"/>
      <p:bldP spid="10" grpId="1"/>
      <p:bldP spid="14"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Rectangle 1"/>
          <p:cNvSpPr>
            <a:spLocks noChangeArrowheads="1"/>
          </p:cNvSpPr>
          <p:nvPr/>
        </p:nvSpPr>
        <p:spPr bwMode="auto">
          <a:xfrm>
            <a:off x="228600" y="1371600"/>
            <a:ext cx="8458200" cy="954107"/>
          </a:xfrm>
          <a:prstGeom prst="rect">
            <a:avLst/>
          </a:prstGeom>
          <a:gradFill flip="none" rotWithShape="1">
            <a:gsLst>
              <a:gs pos="0">
                <a:schemeClr val="tx2">
                  <a:lumMod val="20000"/>
                  <a:lumOff val="80000"/>
                  <a:shade val="30000"/>
                  <a:satMod val="115000"/>
                </a:schemeClr>
              </a:gs>
              <a:gs pos="50000">
                <a:schemeClr val="tx2">
                  <a:lumMod val="20000"/>
                  <a:lumOff val="80000"/>
                  <a:shade val="67500"/>
                  <a:satMod val="115000"/>
                </a:schemeClr>
              </a:gs>
              <a:gs pos="100000">
                <a:schemeClr val="tx2">
                  <a:lumMod val="20000"/>
                  <a:lumOff val="80000"/>
                  <a:shade val="100000"/>
                  <a:satMod val="115000"/>
                </a:schemeClr>
              </a:gs>
            </a:gsLst>
            <a:lin ang="16200000" scaled="1"/>
            <a:tileRect/>
          </a:gradFill>
          <a:ln w="76200">
            <a:solidFill>
              <a:schemeClr val="tx1"/>
            </a:solidFill>
            <a:miter lim="800000"/>
            <a:headEnd/>
            <a:tailEnd/>
          </a:ln>
          <a:effectLst/>
          <a:scene3d>
            <a:camera prst="orthographicFront"/>
            <a:lightRig rig="threePt" dir="t"/>
          </a:scene3d>
          <a:sp3d>
            <a:bevelT w="114300" prst="artDeco"/>
          </a:sp3d>
        </p:spPr>
        <p:txBody>
          <a:bodyPr vert="horz" wrap="square" lIns="91440" tIns="45720" rIns="91440" bIns="45720" numCol="1" anchor="ctr" anchorCtr="0" compatLnSpc="1">
            <a:prstTxWarp prst="textNoShape">
              <a:avLst/>
            </a:prstTxWarp>
            <a:spAutoFit/>
          </a:bodyPr>
          <a:lstStyle/>
          <a:p>
            <a:pPr lvl="0" indent="228600" algn="just" rtl="1" eaLnBrk="0" fontAlgn="base" hangingPunct="0">
              <a:spcBef>
                <a:spcPct val="0"/>
              </a:spcBef>
              <a:spcAft>
                <a:spcPct val="0"/>
              </a:spcAft>
            </a:pPr>
            <a:endParaRPr lang="ar-LB" sz="2800" b="1" dirty="0" smtClean="0">
              <a:latin typeface="Simplified Arabic" pitchFamily="18" charset="-78"/>
              <a:ea typeface="Times New Roman" pitchFamily="18" charset="0"/>
              <a:cs typeface="Simplified Arabic" pitchFamily="18" charset="-78"/>
            </a:endParaRPr>
          </a:p>
          <a:p>
            <a:pPr lvl="0" indent="228600" algn="just" rtl="1" eaLnBrk="0" fontAlgn="base" hangingPunct="0">
              <a:spcBef>
                <a:spcPct val="0"/>
              </a:spcBef>
              <a:spcAft>
                <a:spcPct val="0"/>
              </a:spcAft>
            </a:pPr>
            <a:r>
              <a:rPr lang="ar-LB" sz="2800" b="1" dirty="0" smtClean="0">
                <a:latin typeface="Simplified Arabic" pitchFamily="18" charset="-78"/>
                <a:ea typeface="Times New Roman" pitchFamily="18" charset="0"/>
                <a:cs typeface="Simplified Arabic" pitchFamily="18" charset="-78"/>
              </a:rPr>
              <a:t>- المادة (16) تدعو إلى المساواة بين الرجل والمرأة </a:t>
            </a:r>
            <a:r>
              <a:rPr lang="ar-LB" sz="2800" b="1" dirty="0" err="1" smtClean="0">
                <a:latin typeface="Simplified Arabic" pitchFamily="18" charset="-78"/>
                <a:ea typeface="Times New Roman" pitchFamily="18" charset="0"/>
                <a:cs typeface="Simplified Arabic" pitchFamily="18" charset="-78"/>
              </a:rPr>
              <a:t>فى</a:t>
            </a:r>
            <a:r>
              <a:rPr lang="ar-LB" sz="2800" b="1" dirty="0" smtClean="0">
                <a:latin typeface="Simplified Arabic" pitchFamily="18" charset="-78"/>
                <a:ea typeface="Times New Roman" pitchFamily="18" charset="0"/>
                <a:cs typeface="Simplified Arabic" pitchFamily="18" charset="-78"/>
              </a:rPr>
              <a:t> الزواج</a:t>
            </a:r>
          </a:p>
        </p:txBody>
      </p:sp>
      <p:grpSp>
        <p:nvGrpSpPr>
          <p:cNvPr id="2" name="Title 9"/>
          <p:cNvGrpSpPr>
            <a:grpSpLocks noGrp="1"/>
          </p:cNvGrpSpPr>
          <p:nvPr/>
        </p:nvGrpSpPr>
        <p:grpSpPr>
          <a:xfrm>
            <a:off x="457200" y="273050"/>
            <a:ext cx="8305800" cy="869950"/>
            <a:chOff x="381001" y="4800598"/>
            <a:chExt cx="7749645" cy="619920"/>
          </a:xfrm>
          <a:scene3d>
            <a:camera prst="orthographicFront">
              <a:rot lat="0" lon="0" rev="0"/>
            </a:camera>
            <a:lightRig rig="contrasting" dir="t">
              <a:rot lat="0" lon="0" rev="1200000"/>
            </a:lightRig>
          </a:scene3d>
        </p:grpSpPr>
        <p:sp>
          <p:nvSpPr>
            <p:cNvPr id="11" name="Rounded Rectangle 10"/>
            <p:cNvSpPr/>
            <p:nvPr/>
          </p:nvSpPr>
          <p:spPr>
            <a:xfrm>
              <a:off x="381001" y="4800598"/>
              <a:ext cx="7749645" cy="619920"/>
            </a:xfrm>
            <a:prstGeom prst="roundRect">
              <a:avLst/>
            </a:prstGeom>
            <a:gradFill flip="none" rotWithShape="1">
              <a:gsLst>
                <a:gs pos="0">
                  <a:srgbClr val="8488C4"/>
                </a:gs>
                <a:gs pos="53000">
                  <a:srgbClr val="D4DEFF"/>
                </a:gs>
                <a:gs pos="83000">
                  <a:srgbClr val="D4DEFF"/>
                </a:gs>
                <a:gs pos="100000">
                  <a:srgbClr val="96AB94"/>
                </a:gs>
              </a:gsLst>
              <a:lin ang="5400000" scaled="0"/>
              <a:tileRect/>
            </a:gradFill>
            <a:sp3d contourW="19050" prstMaterial="metal">
              <a:bevelT w="88900" h="203200"/>
              <a:bevelB w="165100" h="254000"/>
            </a:sp3d>
          </p:spPr>
          <p:style>
            <a:lnRef idx="0">
              <a:schemeClr val="accent3">
                <a:shade val="80000"/>
                <a:hueOff val="0"/>
                <a:satOff val="0"/>
                <a:lumOff val="0"/>
                <a:alphaOff val="0"/>
              </a:schemeClr>
            </a:lnRef>
            <a:fillRef idx="1">
              <a:scrgbClr r="0" g="0" b="0"/>
            </a:fillRef>
            <a:effectRef idx="2">
              <a:schemeClr val="lt1">
                <a:hueOff val="0"/>
                <a:satOff val="0"/>
                <a:lumOff val="0"/>
                <a:alphaOff val="0"/>
              </a:schemeClr>
            </a:effectRef>
            <a:fontRef idx="minor">
              <a:schemeClr val="dk1">
                <a:hueOff val="0"/>
                <a:satOff val="0"/>
                <a:lumOff val="0"/>
                <a:alphaOff val="0"/>
              </a:schemeClr>
            </a:fontRef>
          </p:style>
        </p:sp>
        <p:sp>
          <p:nvSpPr>
            <p:cNvPr id="12" name="Rounded Rectangle 4"/>
            <p:cNvSpPr/>
            <p:nvPr/>
          </p:nvSpPr>
          <p:spPr>
            <a:xfrm>
              <a:off x="411263" y="4830860"/>
              <a:ext cx="7689121" cy="559396"/>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19758" tIns="0" rIns="219758" bIns="0" numCol="1" spcCol="1270" anchor="ctr" anchorCtr="0">
              <a:noAutofit/>
            </a:bodyPr>
            <a:lstStyle/>
            <a:p>
              <a:pPr lvl="0" algn="ctr" defTabSz="1422400" rtl="1">
                <a:lnSpc>
                  <a:spcPct val="90000"/>
                </a:lnSpc>
                <a:spcBef>
                  <a:spcPct val="0"/>
                </a:spcBef>
                <a:spcAft>
                  <a:spcPct val="35000"/>
                </a:spcAft>
              </a:pPr>
              <a:r>
                <a:rPr lang="ar-AE" sz="3200" b="1" kern="1200" noProof="0" dirty="0" smtClean="0"/>
                <a:t>اتفاقية </a:t>
              </a:r>
              <a:r>
                <a:rPr lang="ar-AE" sz="3200" b="1" dirty="0" smtClean="0"/>
                <a:t>السيداو</a:t>
              </a:r>
              <a:r>
                <a:rPr lang="en-US" sz="3200" b="1" dirty="0" smtClean="0"/>
                <a:t>)  </a:t>
              </a:r>
              <a:r>
                <a:rPr lang="ar-AE" sz="3200" b="1" dirty="0" smtClean="0"/>
                <a:t>تابع</a:t>
              </a:r>
              <a:r>
                <a:rPr lang="en-US" sz="3200" b="1" dirty="0" smtClean="0"/>
                <a:t>(</a:t>
              </a:r>
              <a:endParaRPr lang="ar-LB" sz="3200" b="1" u="sng" kern="1200" noProof="0" dirty="0"/>
            </a:p>
          </p:txBody>
        </p:sp>
      </p:grpSp>
      <p:pic>
        <p:nvPicPr>
          <p:cNvPr id="13" name="Content Placeholder 12" descr="Picture1.jpg"/>
          <p:cNvPicPr>
            <a:picLocks noGrp="1" noChangeAspect="1"/>
          </p:cNvPicPr>
          <p:nvPr>
            <p:ph idx="1"/>
          </p:nvPr>
        </p:nvPicPr>
        <p:blipFill>
          <a:blip r:embed="rId2"/>
          <a:stretch>
            <a:fillRect/>
          </a:stretch>
        </p:blipFill>
        <p:spPr>
          <a:xfrm>
            <a:off x="381000" y="228600"/>
            <a:ext cx="1447800" cy="914400"/>
          </a:xfrm>
        </p:spPr>
      </p:pic>
      <p:sp>
        <p:nvSpPr>
          <p:cNvPr id="7" name="Rectangle 1"/>
          <p:cNvSpPr>
            <a:spLocks noChangeArrowheads="1"/>
          </p:cNvSpPr>
          <p:nvPr/>
        </p:nvSpPr>
        <p:spPr bwMode="auto">
          <a:xfrm>
            <a:off x="2819400" y="3810000"/>
            <a:ext cx="1676400" cy="2308324"/>
          </a:xfrm>
          <a:prstGeom prst="rect">
            <a:avLst/>
          </a:prstGeom>
          <a:gradFill flip="none" rotWithShape="1">
            <a:gsLst>
              <a:gs pos="0">
                <a:schemeClr val="tx2">
                  <a:lumMod val="20000"/>
                  <a:lumOff val="80000"/>
                  <a:shade val="30000"/>
                  <a:satMod val="115000"/>
                </a:schemeClr>
              </a:gs>
              <a:gs pos="50000">
                <a:schemeClr val="tx2">
                  <a:lumMod val="20000"/>
                  <a:lumOff val="80000"/>
                  <a:shade val="67500"/>
                  <a:satMod val="115000"/>
                </a:schemeClr>
              </a:gs>
              <a:gs pos="100000">
                <a:schemeClr val="tx2">
                  <a:lumMod val="20000"/>
                  <a:lumOff val="80000"/>
                  <a:shade val="100000"/>
                  <a:satMod val="115000"/>
                </a:schemeClr>
              </a:gs>
            </a:gsLst>
            <a:lin ang="16200000" scaled="1"/>
            <a:tileRect/>
          </a:gradFill>
          <a:ln w="76200">
            <a:solidFill>
              <a:schemeClr val="tx1"/>
            </a:solidFill>
            <a:miter lim="800000"/>
            <a:headEnd/>
            <a:tailEnd/>
          </a:ln>
          <a:effectLst/>
          <a:scene3d>
            <a:camera prst="orthographicFront"/>
            <a:lightRig rig="threePt" dir="t"/>
          </a:scene3d>
          <a:sp3d>
            <a:bevelT w="114300" prst="artDeco"/>
          </a:sp3d>
        </p:spPr>
        <p:txBody>
          <a:bodyPr vert="horz" wrap="square" lIns="91440" tIns="45720" rIns="91440" bIns="45720" numCol="1" anchor="ctr" anchorCtr="0" compatLnSpc="1">
            <a:prstTxWarp prst="textNoShape">
              <a:avLst/>
            </a:prstTxWarp>
            <a:spAutoFit/>
          </a:bodyPr>
          <a:lstStyle/>
          <a:p>
            <a:pPr lvl="0" indent="228600" algn="r" rtl="1" eaLnBrk="0" fontAlgn="base" hangingPunct="0">
              <a:spcBef>
                <a:spcPct val="0"/>
              </a:spcBef>
              <a:spcAft>
                <a:spcPct val="0"/>
              </a:spcAft>
              <a:buFont typeface="Arial" charset="0"/>
              <a:buChar char="•"/>
            </a:pPr>
            <a:r>
              <a:rPr lang="ar-LB" sz="2400" b="1" dirty="0" smtClean="0">
                <a:latin typeface="Simplified Arabic" pitchFamily="18" charset="-78"/>
                <a:ea typeface="Times New Roman" pitchFamily="18" charset="0"/>
                <a:cs typeface="Simplified Arabic" pitchFamily="18" charset="-78"/>
              </a:rPr>
              <a:t>اختيار اسم الأسرة والمهنة وحيازة الممتلكات والتصرف فيها . </a:t>
            </a:r>
            <a:endParaRPr kumimoji="0" lang="ar-LB" sz="24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endParaRPr>
          </a:p>
        </p:txBody>
      </p:sp>
      <p:sp>
        <p:nvSpPr>
          <p:cNvPr id="8" name="Rectangle 1"/>
          <p:cNvSpPr>
            <a:spLocks noChangeArrowheads="1"/>
          </p:cNvSpPr>
          <p:nvPr/>
        </p:nvSpPr>
        <p:spPr bwMode="auto">
          <a:xfrm>
            <a:off x="5105400" y="3810000"/>
            <a:ext cx="1371600" cy="2246769"/>
          </a:xfrm>
          <a:prstGeom prst="rect">
            <a:avLst/>
          </a:prstGeom>
          <a:gradFill flip="none" rotWithShape="1">
            <a:gsLst>
              <a:gs pos="0">
                <a:schemeClr val="tx2">
                  <a:lumMod val="20000"/>
                  <a:lumOff val="80000"/>
                  <a:shade val="30000"/>
                  <a:satMod val="115000"/>
                </a:schemeClr>
              </a:gs>
              <a:gs pos="50000">
                <a:schemeClr val="tx2">
                  <a:lumMod val="20000"/>
                  <a:lumOff val="80000"/>
                  <a:shade val="67500"/>
                  <a:satMod val="115000"/>
                </a:schemeClr>
              </a:gs>
              <a:gs pos="100000">
                <a:schemeClr val="tx2">
                  <a:lumMod val="20000"/>
                  <a:lumOff val="80000"/>
                  <a:shade val="100000"/>
                  <a:satMod val="115000"/>
                </a:schemeClr>
              </a:gs>
            </a:gsLst>
            <a:lin ang="16200000" scaled="1"/>
            <a:tileRect/>
          </a:gradFill>
          <a:ln w="76200">
            <a:solidFill>
              <a:schemeClr val="tx1"/>
            </a:solidFill>
            <a:miter lim="800000"/>
            <a:headEnd/>
            <a:tailEnd/>
          </a:ln>
          <a:effectLst/>
          <a:scene3d>
            <a:camera prst="orthographicFront"/>
            <a:lightRig rig="threePt" dir="t"/>
          </a:scene3d>
          <a:sp3d>
            <a:bevelT w="114300" prst="artDeco"/>
          </a:sp3d>
        </p:spPr>
        <p:txBody>
          <a:bodyPr vert="horz" wrap="square" lIns="91440" tIns="45720" rIns="91440" bIns="45720" numCol="1" anchor="ctr" anchorCtr="0" compatLnSpc="1">
            <a:prstTxWarp prst="textNoShape">
              <a:avLst/>
            </a:prstTxWarp>
            <a:spAutoFit/>
          </a:bodyPr>
          <a:lstStyle/>
          <a:p>
            <a:pPr lvl="0" indent="228600" algn="r" rtl="1" eaLnBrk="0" fontAlgn="base" hangingPunct="0">
              <a:spcBef>
                <a:spcPct val="0"/>
              </a:spcBef>
              <a:spcAft>
                <a:spcPct val="0"/>
              </a:spcAft>
            </a:pPr>
            <a:r>
              <a:rPr lang="ar-LB" sz="2800" b="1" dirty="0" smtClean="0">
                <a:latin typeface="Simplified Arabic" pitchFamily="18" charset="-78"/>
                <a:ea typeface="Times New Roman" pitchFamily="18" charset="0"/>
                <a:cs typeface="Simplified Arabic" pitchFamily="18" charset="-78"/>
              </a:rPr>
              <a:t>الولاية والقوامة والوصاية على الأولاد </a:t>
            </a:r>
            <a:endParaRPr kumimoji="0" lang="ar-LB" sz="28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endParaRPr>
          </a:p>
        </p:txBody>
      </p:sp>
      <p:sp>
        <p:nvSpPr>
          <p:cNvPr id="9" name="Rectangle 1"/>
          <p:cNvSpPr>
            <a:spLocks noChangeArrowheads="1"/>
          </p:cNvSpPr>
          <p:nvPr/>
        </p:nvSpPr>
        <p:spPr bwMode="auto">
          <a:xfrm>
            <a:off x="7086600" y="3810000"/>
            <a:ext cx="1752600" cy="2246769"/>
          </a:xfrm>
          <a:prstGeom prst="rect">
            <a:avLst/>
          </a:prstGeom>
          <a:solidFill>
            <a:schemeClr val="accent2">
              <a:lumMod val="40000"/>
              <a:lumOff val="60000"/>
            </a:schemeClr>
          </a:solidFill>
          <a:ln w="76200">
            <a:solidFill>
              <a:schemeClr val="tx1"/>
            </a:solidFill>
            <a:miter lim="800000"/>
            <a:headEnd/>
            <a:tailEnd/>
          </a:ln>
          <a:effectLst/>
          <a:scene3d>
            <a:camera prst="orthographicFront"/>
            <a:lightRig rig="threePt" dir="t"/>
          </a:scene3d>
          <a:sp3d>
            <a:bevelT w="114300" prst="artDeco"/>
          </a:sp3d>
        </p:spPr>
        <p:txBody>
          <a:bodyPr vert="horz" wrap="square" lIns="91440" tIns="45720" rIns="91440" bIns="45720" numCol="1" anchor="ctr" anchorCtr="0" compatLnSpc="1">
            <a:prstTxWarp prst="textNoShape">
              <a:avLst/>
            </a:prstTxWarp>
            <a:spAutoFit/>
          </a:bodyPr>
          <a:lstStyle/>
          <a:p>
            <a:pPr lvl="0" indent="228600" algn="ctr" rtl="1" eaLnBrk="0" fontAlgn="base" hangingPunct="0">
              <a:spcBef>
                <a:spcPct val="0"/>
              </a:spcBef>
              <a:spcAft>
                <a:spcPct val="0"/>
              </a:spcAft>
            </a:pPr>
            <a:r>
              <a:rPr lang="ar-LB" sz="2800" b="1" dirty="0" smtClean="0">
                <a:latin typeface="Simplified Arabic" pitchFamily="18" charset="-78"/>
                <a:ea typeface="Times New Roman" pitchFamily="18" charset="0"/>
                <a:cs typeface="Simplified Arabic" pitchFamily="18" charset="-78"/>
              </a:rPr>
              <a:t>عقد الزواج وفى أثناء الزواج وعند فسخه وحق اختيار الزوج </a:t>
            </a:r>
            <a:endParaRPr kumimoji="0" lang="ar-LB" sz="28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endParaRPr>
          </a:p>
        </p:txBody>
      </p:sp>
      <p:sp>
        <p:nvSpPr>
          <p:cNvPr id="10" name="Rectangle 1"/>
          <p:cNvSpPr>
            <a:spLocks noChangeArrowheads="1"/>
          </p:cNvSpPr>
          <p:nvPr/>
        </p:nvSpPr>
        <p:spPr bwMode="auto">
          <a:xfrm>
            <a:off x="990600" y="2514600"/>
            <a:ext cx="7620000" cy="584775"/>
          </a:xfrm>
          <a:prstGeom prst="rect">
            <a:avLst/>
          </a:prstGeom>
          <a:noFill/>
          <a:ln w="76200">
            <a:noFill/>
            <a:miter lim="800000"/>
            <a:headEnd/>
            <a:tailEnd/>
          </a:ln>
          <a:effectLst/>
          <a:scene3d>
            <a:camera prst="orthographicFront"/>
            <a:lightRig rig="threePt" dir="t"/>
          </a:scene3d>
          <a:sp3d>
            <a:bevelT w="114300" prst="artDeco"/>
          </a:sp3d>
        </p:spPr>
        <p:txBody>
          <a:bodyPr vert="horz" wrap="square" lIns="91440" tIns="45720" rIns="91440" bIns="45720" numCol="1" anchor="ctr" anchorCtr="0" compatLnSpc="1">
            <a:prstTxWarp prst="textNoShape">
              <a:avLst/>
            </a:prstTxWarp>
            <a:spAutoFit/>
          </a:bodyPr>
          <a:lstStyle/>
          <a:p>
            <a:pPr lvl="0" indent="228600" algn="ctr" rtl="1" eaLnBrk="0" fontAlgn="base" hangingPunct="0">
              <a:spcBef>
                <a:spcPct val="0"/>
              </a:spcBef>
              <a:spcAft>
                <a:spcPct val="0"/>
              </a:spcAft>
            </a:pPr>
            <a:r>
              <a:rPr kumimoji="0" lang="ar-LB" sz="3200" b="1" i="0" u="sng"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تتضمن المساواة</a:t>
            </a:r>
            <a:r>
              <a:rPr kumimoji="0" lang="ar-LB" sz="3200" b="1" i="0" u="sng" strike="noStrike" cap="none" normalizeH="0" dirty="0" smtClean="0">
                <a:ln>
                  <a:noFill/>
                </a:ln>
                <a:solidFill>
                  <a:schemeClr val="tx1"/>
                </a:solidFill>
                <a:effectLst/>
                <a:latin typeface="Simplified Arabic" pitchFamily="18" charset="-78"/>
                <a:ea typeface="Times New Roman" pitchFamily="18" charset="0"/>
                <a:cs typeface="Simplified Arabic" pitchFamily="18" charset="-78"/>
              </a:rPr>
              <a:t> في</a:t>
            </a:r>
            <a:endParaRPr kumimoji="0" lang="ar-LB" sz="32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endParaRPr>
          </a:p>
        </p:txBody>
      </p:sp>
      <p:sp>
        <p:nvSpPr>
          <p:cNvPr id="14" name="Rectangle 1"/>
          <p:cNvSpPr>
            <a:spLocks noChangeArrowheads="1"/>
          </p:cNvSpPr>
          <p:nvPr/>
        </p:nvSpPr>
        <p:spPr bwMode="auto">
          <a:xfrm>
            <a:off x="533400" y="3886200"/>
            <a:ext cx="1371600" cy="2246769"/>
          </a:xfrm>
          <a:prstGeom prst="rect">
            <a:avLst/>
          </a:prstGeom>
          <a:gradFill flip="none" rotWithShape="1">
            <a:gsLst>
              <a:gs pos="0">
                <a:schemeClr val="tx2">
                  <a:lumMod val="20000"/>
                  <a:lumOff val="80000"/>
                  <a:shade val="30000"/>
                  <a:satMod val="115000"/>
                </a:schemeClr>
              </a:gs>
              <a:gs pos="50000">
                <a:schemeClr val="tx2">
                  <a:lumMod val="20000"/>
                  <a:lumOff val="80000"/>
                  <a:shade val="67500"/>
                  <a:satMod val="115000"/>
                </a:schemeClr>
              </a:gs>
              <a:gs pos="100000">
                <a:schemeClr val="tx2">
                  <a:lumMod val="20000"/>
                  <a:lumOff val="80000"/>
                  <a:shade val="100000"/>
                  <a:satMod val="115000"/>
                </a:schemeClr>
              </a:gs>
            </a:gsLst>
            <a:lin ang="16200000" scaled="1"/>
            <a:tileRect/>
          </a:gradFill>
          <a:ln w="76200">
            <a:solidFill>
              <a:schemeClr val="tx1"/>
            </a:solidFill>
            <a:miter lim="800000"/>
            <a:headEnd/>
            <a:tailEnd/>
          </a:ln>
          <a:effectLst/>
          <a:scene3d>
            <a:camera prst="orthographicFront"/>
            <a:lightRig rig="threePt" dir="t"/>
          </a:scene3d>
          <a:sp3d>
            <a:bevelT w="114300" prst="artDeco"/>
          </a:sp3d>
        </p:spPr>
        <p:txBody>
          <a:bodyPr vert="horz" wrap="square" lIns="91440" tIns="45720" rIns="91440" bIns="45720" numCol="1" anchor="ctr" anchorCtr="0" compatLnSpc="1">
            <a:prstTxWarp prst="textNoShape">
              <a:avLst/>
            </a:prstTxWarp>
            <a:spAutoFit/>
          </a:bodyPr>
          <a:lstStyle/>
          <a:p>
            <a:pPr lvl="0" indent="228600" algn="r" rtl="1" eaLnBrk="0" fontAlgn="base" hangingPunct="0">
              <a:spcBef>
                <a:spcPct val="0"/>
              </a:spcBef>
              <a:spcAft>
                <a:spcPct val="0"/>
              </a:spcAft>
            </a:pPr>
            <a:r>
              <a:rPr lang="ar-LB" sz="2800" b="1" dirty="0" smtClean="0">
                <a:latin typeface="Simplified Arabic" pitchFamily="18" charset="-78"/>
                <a:ea typeface="Times New Roman" pitchFamily="18" charset="0"/>
                <a:cs typeface="Simplified Arabic" pitchFamily="18" charset="-78"/>
              </a:rPr>
              <a:t>تحديد نسلها أو التباعد بين ولاداتها</a:t>
            </a:r>
            <a:endParaRPr kumimoji="0" lang="ar-LB" sz="28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endParaRPr>
          </a:p>
        </p:txBody>
      </p:sp>
      <p:sp>
        <p:nvSpPr>
          <p:cNvPr id="15" name="Slide Number Placeholder 14"/>
          <p:cNvSpPr>
            <a:spLocks noGrp="1"/>
          </p:cNvSpPr>
          <p:nvPr>
            <p:ph type="sldNum" sz="quarter" idx="12"/>
          </p:nvPr>
        </p:nvSpPr>
        <p:spPr/>
        <p:txBody>
          <a:bodyPr/>
          <a:lstStyle/>
          <a:p>
            <a:fld id="{5A6A270A-BA7A-41F1-8580-7664E76A821D}" type="slidenum">
              <a:rPr lang="en-US" smtClean="0"/>
              <a:pPr/>
              <a:t>34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1000"/>
                                        <p:tgtEl>
                                          <p:spTgt spid="2"/>
                                        </p:tgtEl>
                                      </p:cBhvr>
                                    </p:animEffect>
                                  </p:childTnLst>
                                </p:cTn>
                              </p:par>
                            </p:childTnLst>
                          </p:cTn>
                        </p:par>
                        <p:par>
                          <p:cTn id="8" fill="hold">
                            <p:stCondLst>
                              <p:cond delay="1000"/>
                            </p:stCondLst>
                            <p:childTnLst>
                              <p:par>
                                <p:cTn id="9" presetID="13" presetClass="entr" presetSubtype="16" fill="hold" grpId="0" nodeType="afterEffect">
                                  <p:stCondLst>
                                    <p:cond delay="0"/>
                                  </p:stCondLst>
                                  <p:childTnLst>
                                    <p:set>
                                      <p:cBhvr>
                                        <p:cTn id="10" dur="1" fill="hold">
                                          <p:stCondLst>
                                            <p:cond delay="0"/>
                                          </p:stCondLst>
                                        </p:cTn>
                                        <p:tgtEl>
                                          <p:spTgt spid="124929"/>
                                        </p:tgtEl>
                                        <p:attrNameLst>
                                          <p:attrName>style.visibility</p:attrName>
                                        </p:attrNameLst>
                                      </p:cBhvr>
                                      <p:to>
                                        <p:strVal val="visible"/>
                                      </p:to>
                                    </p:set>
                                    <p:animEffect transition="in" filter="plus(in)">
                                      <p:cBhvr>
                                        <p:cTn id="11" dur="1000"/>
                                        <p:tgtEl>
                                          <p:spTgt spid="124929"/>
                                        </p:tgtEl>
                                      </p:cBhvr>
                                    </p:animEffect>
                                  </p:childTnLst>
                                </p:cTn>
                              </p:par>
                            </p:childTnLst>
                          </p:cTn>
                        </p:par>
                        <p:par>
                          <p:cTn id="12" fill="hold">
                            <p:stCondLst>
                              <p:cond delay="2000"/>
                            </p:stCondLst>
                            <p:childTnLst>
                              <p:par>
                                <p:cTn id="13" presetID="20" presetClass="entr" presetSubtype="0" fill="hold"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wedge">
                                      <p:cBhvr>
                                        <p:cTn id="15" dur="1000"/>
                                        <p:tgtEl>
                                          <p:spTgt spid="13"/>
                                        </p:tgtEl>
                                      </p:cBhvr>
                                    </p:animEffect>
                                  </p:childTnLst>
                                </p:cTn>
                              </p:par>
                            </p:childTnLst>
                          </p:cTn>
                        </p:par>
                        <p:par>
                          <p:cTn id="16" fill="hold">
                            <p:stCondLst>
                              <p:cond delay="3000"/>
                            </p:stCondLst>
                            <p:childTnLst>
                              <p:par>
                                <p:cTn id="17" presetID="4" presetClass="entr" presetSubtype="16" fill="hold" grpId="1"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box(in)">
                                      <p:cBhvr>
                                        <p:cTn id="19" dur="1000"/>
                                        <p:tgtEl>
                                          <p:spTgt spid="10"/>
                                        </p:tgtEl>
                                      </p:cBhvr>
                                    </p:animEffect>
                                  </p:childTnLst>
                                </p:cTn>
                              </p:par>
                            </p:childTnLst>
                          </p:cTn>
                        </p:par>
                        <p:par>
                          <p:cTn id="20" fill="hold">
                            <p:stCondLst>
                              <p:cond delay="4000"/>
                            </p:stCondLst>
                            <p:childTnLst>
                              <p:par>
                                <p:cTn id="21" presetID="13" presetClass="entr" presetSubtype="16" fill="hold" grpId="0" nodeType="after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plus(in)">
                                      <p:cBhvr>
                                        <p:cTn id="23" dur="1000"/>
                                        <p:tgtEl>
                                          <p:spTgt spid="7"/>
                                        </p:tgtEl>
                                      </p:cBhvr>
                                    </p:animEffect>
                                  </p:childTnLst>
                                </p:cTn>
                              </p:par>
                            </p:childTnLst>
                          </p:cTn>
                        </p:par>
                        <p:par>
                          <p:cTn id="24" fill="hold">
                            <p:stCondLst>
                              <p:cond delay="5000"/>
                            </p:stCondLst>
                            <p:childTnLst>
                              <p:par>
                                <p:cTn id="25" presetID="13" presetClass="entr" presetSubtype="16" fill="hold" grpId="0" nodeType="after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plus(in)">
                                      <p:cBhvr>
                                        <p:cTn id="27" dur="1000"/>
                                        <p:tgtEl>
                                          <p:spTgt spid="8"/>
                                        </p:tgtEl>
                                      </p:cBhvr>
                                    </p:animEffect>
                                  </p:childTnLst>
                                </p:cTn>
                              </p:par>
                            </p:childTnLst>
                          </p:cTn>
                        </p:par>
                        <p:par>
                          <p:cTn id="28" fill="hold">
                            <p:stCondLst>
                              <p:cond delay="6000"/>
                            </p:stCondLst>
                            <p:childTnLst>
                              <p:par>
                                <p:cTn id="29" presetID="13" presetClass="entr" presetSubtype="16" fill="hold" grpId="0" nodeType="after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plus(in)">
                                      <p:cBhvr>
                                        <p:cTn id="31" dur="1000"/>
                                        <p:tgtEl>
                                          <p:spTgt spid="9"/>
                                        </p:tgtEl>
                                      </p:cBhvr>
                                    </p:animEffect>
                                  </p:childTnLst>
                                </p:cTn>
                              </p:par>
                            </p:childTnLst>
                          </p:cTn>
                        </p:par>
                        <p:par>
                          <p:cTn id="32" fill="hold">
                            <p:stCondLst>
                              <p:cond delay="7000"/>
                            </p:stCondLst>
                            <p:childTnLst>
                              <p:par>
                                <p:cTn id="33" presetID="13" presetClass="entr" presetSubtype="16" fill="hold" grpId="0" nodeType="after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plus(in)">
                                      <p:cBhvr>
                                        <p:cTn id="35" dur="1000"/>
                                        <p:tgtEl>
                                          <p:spTgt spid="10"/>
                                        </p:tgtEl>
                                      </p:cBhvr>
                                    </p:animEffect>
                                  </p:childTnLst>
                                </p:cTn>
                              </p:par>
                            </p:childTnLst>
                          </p:cTn>
                        </p:par>
                        <p:par>
                          <p:cTn id="36" fill="hold">
                            <p:stCondLst>
                              <p:cond delay="8000"/>
                            </p:stCondLst>
                            <p:childTnLst>
                              <p:par>
                                <p:cTn id="37" presetID="13" presetClass="entr" presetSubtype="16" fill="hold" grpId="0" nodeType="after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plus(in)">
                                      <p:cBhvr>
                                        <p:cTn id="39"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29" grpId="0" animBg="1"/>
      <p:bldP spid="7" grpId="0" animBg="1"/>
      <p:bldP spid="8" grpId="0" animBg="1"/>
      <p:bldP spid="9" grpId="0" animBg="1"/>
      <p:bldP spid="10" grpId="0"/>
      <p:bldP spid="10" grpId="1"/>
      <p:bldP spid="14"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Content Placeholder 12" descr="Picture1.jpg"/>
          <p:cNvPicPr>
            <a:picLocks noGrp="1" noChangeAspect="1"/>
          </p:cNvPicPr>
          <p:nvPr>
            <p:ph idx="1"/>
          </p:nvPr>
        </p:nvPicPr>
        <p:blipFill>
          <a:blip r:embed="rId2"/>
          <a:stretch>
            <a:fillRect/>
          </a:stretch>
        </p:blipFill>
        <p:spPr>
          <a:xfrm>
            <a:off x="457200" y="1524000"/>
            <a:ext cx="2514600" cy="4114800"/>
          </a:xfrm>
        </p:spPr>
      </p:pic>
      <p:grpSp>
        <p:nvGrpSpPr>
          <p:cNvPr id="2" name="Title 9"/>
          <p:cNvGrpSpPr>
            <a:grpSpLocks noGrp="1"/>
          </p:cNvGrpSpPr>
          <p:nvPr/>
        </p:nvGrpSpPr>
        <p:grpSpPr>
          <a:xfrm>
            <a:off x="457200" y="273050"/>
            <a:ext cx="8305800" cy="869950"/>
            <a:chOff x="381001" y="4800598"/>
            <a:chExt cx="7749645" cy="619920"/>
          </a:xfrm>
          <a:scene3d>
            <a:camera prst="orthographicFront">
              <a:rot lat="0" lon="0" rev="0"/>
            </a:camera>
            <a:lightRig rig="contrasting" dir="t">
              <a:rot lat="0" lon="0" rev="1200000"/>
            </a:lightRig>
          </a:scene3d>
        </p:grpSpPr>
        <p:sp>
          <p:nvSpPr>
            <p:cNvPr id="11" name="Rounded Rectangle 10"/>
            <p:cNvSpPr/>
            <p:nvPr/>
          </p:nvSpPr>
          <p:spPr>
            <a:xfrm>
              <a:off x="381001" y="4800598"/>
              <a:ext cx="7749645" cy="619920"/>
            </a:xfrm>
            <a:prstGeom prst="roundRect">
              <a:avLst/>
            </a:prstGeom>
            <a:gradFill flip="none" rotWithShape="1">
              <a:gsLst>
                <a:gs pos="0">
                  <a:srgbClr val="8488C4"/>
                </a:gs>
                <a:gs pos="53000">
                  <a:srgbClr val="D4DEFF"/>
                </a:gs>
                <a:gs pos="83000">
                  <a:srgbClr val="D4DEFF"/>
                </a:gs>
                <a:gs pos="100000">
                  <a:srgbClr val="96AB94"/>
                </a:gs>
              </a:gsLst>
              <a:lin ang="5400000" scaled="0"/>
              <a:tileRect/>
            </a:gradFill>
            <a:sp3d contourW="19050" prstMaterial="metal">
              <a:bevelT w="88900" h="203200"/>
              <a:bevelB w="165100" h="254000"/>
            </a:sp3d>
          </p:spPr>
          <p:style>
            <a:lnRef idx="0">
              <a:schemeClr val="accent3">
                <a:shade val="80000"/>
                <a:hueOff val="0"/>
                <a:satOff val="0"/>
                <a:lumOff val="0"/>
                <a:alphaOff val="0"/>
              </a:schemeClr>
            </a:lnRef>
            <a:fillRef idx="1">
              <a:scrgbClr r="0" g="0" b="0"/>
            </a:fillRef>
            <a:effectRef idx="2">
              <a:schemeClr val="lt1">
                <a:hueOff val="0"/>
                <a:satOff val="0"/>
                <a:lumOff val="0"/>
                <a:alphaOff val="0"/>
              </a:schemeClr>
            </a:effectRef>
            <a:fontRef idx="minor">
              <a:schemeClr val="dk1">
                <a:hueOff val="0"/>
                <a:satOff val="0"/>
                <a:lumOff val="0"/>
                <a:alphaOff val="0"/>
              </a:schemeClr>
            </a:fontRef>
          </p:style>
        </p:sp>
        <p:sp>
          <p:nvSpPr>
            <p:cNvPr id="12" name="Rounded Rectangle 4"/>
            <p:cNvSpPr/>
            <p:nvPr/>
          </p:nvSpPr>
          <p:spPr>
            <a:xfrm>
              <a:off x="411263" y="4830860"/>
              <a:ext cx="7689121" cy="559396"/>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19758" tIns="0" rIns="219758" bIns="0" numCol="1" spcCol="1270" anchor="ctr" anchorCtr="0">
              <a:noAutofit/>
            </a:bodyPr>
            <a:lstStyle/>
            <a:p>
              <a:pPr lvl="0" algn="ctr" defTabSz="1422400" rtl="1">
                <a:lnSpc>
                  <a:spcPct val="90000"/>
                </a:lnSpc>
                <a:spcBef>
                  <a:spcPct val="0"/>
                </a:spcBef>
                <a:spcAft>
                  <a:spcPct val="35000"/>
                </a:spcAft>
              </a:pPr>
              <a:r>
                <a:rPr lang="ar-AE" sz="3200" b="1" kern="1200" noProof="0" dirty="0" smtClean="0"/>
                <a:t>اتفاقية </a:t>
              </a:r>
              <a:r>
                <a:rPr lang="ar-AE" sz="3200" b="1" dirty="0" smtClean="0"/>
                <a:t>السيداو</a:t>
              </a:r>
              <a:r>
                <a:rPr lang="en-US" sz="3200" b="1" dirty="0" smtClean="0"/>
                <a:t>)  </a:t>
              </a:r>
              <a:r>
                <a:rPr lang="ar-AE" sz="3200" b="1" dirty="0" smtClean="0"/>
                <a:t>تابع</a:t>
              </a:r>
              <a:r>
                <a:rPr lang="en-US" sz="3200" b="1" dirty="0" smtClean="0"/>
                <a:t>(</a:t>
              </a:r>
              <a:endParaRPr lang="ar-LB" sz="3200" b="1" u="sng" kern="1200" noProof="0" dirty="0"/>
            </a:p>
          </p:txBody>
        </p:sp>
      </p:grpSp>
      <p:sp>
        <p:nvSpPr>
          <p:cNvPr id="124929" name="Rectangle 1"/>
          <p:cNvSpPr>
            <a:spLocks noChangeArrowheads="1"/>
          </p:cNvSpPr>
          <p:nvPr/>
        </p:nvSpPr>
        <p:spPr bwMode="auto">
          <a:xfrm>
            <a:off x="3657600" y="1676400"/>
            <a:ext cx="4800600" cy="3908762"/>
          </a:xfrm>
          <a:prstGeom prst="rect">
            <a:avLst/>
          </a:prstGeom>
          <a:gradFill flip="none" rotWithShape="1">
            <a:gsLst>
              <a:gs pos="0">
                <a:schemeClr val="tx2">
                  <a:lumMod val="20000"/>
                  <a:lumOff val="80000"/>
                  <a:shade val="30000"/>
                  <a:satMod val="115000"/>
                </a:schemeClr>
              </a:gs>
              <a:gs pos="50000">
                <a:schemeClr val="tx2">
                  <a:lumMod val="20000"/>
                  <a:lumOff val="80000"/>
                  <a:shade val="67500"/>
                  <a:satMod val="115000"/>
                </a:schemeClr>
              </a:gs>
              <a:gs pos="100000">
                <a:schemeClr val="tx2">
                  <a:lumMod val="20000"/>
                  <a:lumOff val="80000"/>
                  <a:shade val="100000"/>
                  <a:satMod val="115000"/>
                </a:schemeClr>
              </a:gs>
            </a:gsLst>
            <a:lin ang="16200000" scaled="1"/>
            <a:tileRect/>
          </a:gradFill>
          <a:ln w="76200">
            <a:solidFill>
              <a:schemeClr val="tx1"/>
            </a:solidFill>
            <a:miter lim="800000"/>
            <a:headEnd/>
            <a:tailEnd/>
          </a:ln>
          <a:effectLst/>
          <a:scene3d>
            <a:camera prst="orthographicFront"/>
            <a:lightRig rig="threePt" dir="t"/>
          </a:scene3d>
          <a:sp3d>
            <a:bevelT w="114300" prst="artDeco"/>
          </a:sp3d>
        </p:spPr>
        <p:txBody>
          <a:bodyPr vert="horz" wrap="square" lIns="91440" tIns="45720" rIns="91440" bIns="45720" numCol="1" anchor="ctr" anchorCtr="0" compatLnSpc="1">
            <a:prstTxWarp prst="textNoShape">
              <a:avLst/>
            </a:prstTxWarp>
            <a:spAutoFit/>
          </a:bodyPr>
          <a:lstStyle/>
          <a:p>
            <a:pPr lvl="0" indent="228600" algn="just" rtl="1" eaLnBrk="0" fontAlgn="base" hangingPunct="0">
              <a:spcBef>
                <a:spcPct val="0"/>
              </a:spcBef>
              <a:spcAft>
                <a:spcPct val="0"/>
              </a:spcAft>
            </a:pPr>
            <a:endParaRPr kumimoji="0" lang="ar-LB" sz="2600" b="0" i="0" u="sng"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endParaRPr>
          </a:p>
          <a:p>
            <a:pPr lvl="0" indent="228600" algn="just" rtl="1" eaLnBrk="0" fontAlgn="base" hangingPunct="0">
              <a:spcBef>
                <a:spcPct val="0"/>
              </a:spcBef>
              <a:spcAft>
                <a:spcPct val="0"/>
              </a:spcAft>
            </a:pPr>
            <a:r>
              <a:rPr kumimoji="0" lang="ar-LB" sz="2600" b="1" i="0" u="sng"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نماذج عن مواد الاتفاقية وما تدعو إليه </a:t>
            </a:r>
            <a:r>
              <a:rPr kumimoji="0" lang="ar-LB" sz="2600" b="0" i="0" u="sng"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a:t>
            </a:r>
          </a:p>
          <a:p>
            <a:pPr lvl="0" indent="228600" algn="just" rtl="1" eaLnBrk="0" fontAlgn="base" hangingPunct="0">
              <a:spcBef>
                <a:spcPct val="0"/>
              </a:spcBef>
              <a:spcAft>
                <a:spcPct val="0"/>
              </a:spcAft>
            </a:pPr>
            <a:endParaRPr kumimoji="0" lang="ar-LB" sz="28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endParaRPr>
          </a:p>
          <a:p>
            <a:pPr lvl="0" indent="228600" algn="just" rtl="1" eaLnBrk="0" fontAlgn="base" hangingPunct="0">
              <a:spcBef>
                <a:spcPct val="0"/>
              </a:spcBef>
              <a:spcAft>
                <a:spcPct val="0"/>
              </a:spcAft>
            </a:pPr>
            <a:r>
              <a:rPr kumimoji="0" lang="ar-LB" sz="28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r>
              <a:rPr kumimoji="0" lang="ar-LB" sz="2800" b="1" i="0" u="sng"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المادة (26) </a:t>
            </a:r>
            <a:r>
              <a:rPr kumimoji="0" lang="ar-LB" sz="28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التي  تجيز لأى دولة طرف فى الاتفاقية أن تطلب إعادة النظر فى هذه الاتفاقية  . </a:t>
            </a:r>
          </a:p>
          <a:p>
            <a:pPr lvl="0" indent="228600" algn="just" rtl="1" eaLnBrk="0" fontAlgn="base" hangingPunct="0">
              <a:spcBef>
                <a:spcPct val="0"/>
              </a:spcBef>
              <a:spcAft>
                <a:spcPct val="0"/>
              </a:spcAft>
            </a:pPr>
            <a:r>
              <a:rPr kumimoji="0" lang="ar-LB" sz="28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هذه المادة مهمة جدا ويمكن الاستفادة منها من أجل رفض الاتفاقية وما جاءت </a:t>
            </a:r>
            <a:r>
              <a:rPr kumimoji="0" lang="ar-LB" sz="2800" b="1" i="0" u="none" strike="noStrike" cap="none" normalizeH="0" baseline="0" dirty="0" err="1" smtClean="0">
                <a:ln>
                  <a:noFill/>
                </a:ln>
                <a:solidFill>
                  <a:schemeClr val="tx1"/>
                </a:solidFill>
                <a:effectLst/>
                <a:latin typeface="Simplified Arabic" pitchFamily="18" charset="-78"/>
                <a:ea typeface="Times New Roman" pitchFamily="18" charset="0"/>
                <a:cs typeface="Simplified Arabic" pitchFamily="18" charset="-78"/>
              </a:rPr>
              <a:t>به</a:t>
            </a:r>
            <a:r>
              <a:rPr kumimoji="0" lang="ar-LB" sz="28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p>
        </p:txBody>
      </p:sp>
      <p:sp>
        <p:nvSpPr>
          <p:cNvPr id="7" name="Slide Number Placeholder 6"/>
          <p:cNvSpPr>
            <a:spLocks noGrp="1"/>
          </p:cNvSpPr>
          <p:nvPr>
            <p:ph type="sldNum" sz="quarter" idx="12"/>
          </p:nvPr>
        </p:nvSpPr>
        <p:spPr/>
        <p:txBody>
          <a:bodyPr/>
          <a:lstStyle/>
          <a:p>
            <a:fld id="{5A6A270A-BA7A-41F1-8580-7664E76A821D}" type="slidenum">
              <a:rPr lang="en-US" smtClean="0"/>
              <a:pPr/>
              <a:t>35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1000"/>
                                        <p:tgtEl>
                                          <p:spTgt spid="2"/>
                                        </p:tgtEl>
                                      </p:cBhvr>
                                    </p:animEffect>
                                  </p:childTnLst>
                                </p:cTn>
                              </p:par>
                            </p:childTnLst>
                          </p:cTn>
                        </p:par>
                        <p:par>
                          <p:cTn id="8" fill="hold">
                            <p:stCondLst>
                              <p:cond delay="1000"/>
                            </p:stCondLst>
                            <p:childTnLst>
                              <p:par>
                                <p:cTn id="9" presetID="13" presetClass="entr" presetSubtype="16" fill="hold" grpId="0" nodeType="afterEffect">
                                  <p:stCondLst>
                                    <p:cond delay="0"/>
                                  </p:stCondLst>
                                  <p:childTnLst>
                                    <p:set>
                                      <p:cBhvr>
                                        <p:cTn id="10" dur="1" fill="hold">
                                          <p:stCondLst>
                                            <p:cond delay="0"/>
                                          </p:stCondLst>
                                        </p:cTn>
                                        <p:tgtEl>
                                          <p:spTgt spid="124929">
                                            <p:bg/>
                                          </p:spTgt>
                                        </p:tgtEl>
                                        <p:attrNameLst>
                                          <p:attrName>style.visibility</p:attrName>
                                        </p:attrNameLst>
                                      </p:cBhvr>
                                      <p:to>
                                        <p:strVal val="visible"/>
                                      </p:to>
                                    </p:set>
                                    <p:animEffect transition="in" filter="plus(in)">
                                      <p:cBhvr>
                                        <p:cTn id="11" dur="1000"/>
                                        <p:tgtEl>
                                          <p:spTgt spid="124929">
                                            <p:bg/>
                                          </p:spTgt>
                                        </p:tgtEl>
                                      </p:cBhvr>
                                    </p:animEffect>
                                  </p:childTnLst>
                                </p:cTn>
                              </p:par>
                            </p:childTnLst>
                          </p:cTn>
                        </p:par>
                        <p:par>
                          <p:cTn id="12" fill="hold">
                            <p:stCondLst>
                              <p:cond delay="2000"/>
                            </p:stCondLst>
                            <p:childTnLst>
                              <p:par>
                                <p:cTn id="13" presetID="13" presetClass="entr" presetSubtype="16" fill="hold" grpId="0" nodeType="afterEffect">
                                  <p:stCondLst>
                                    <p:cond delay="0"/>
                                  </p:stCondLst>
                                  <p:childTnLst>
                                    <p:set>
                                      <p:cBhvr>
                                        <p:cTn id="14" dur="1" fill="hold">
                                          <p:stCondLst>
                                            <p:cond delay="0"/>
                                          </p:stCondLst>
                                        </p:cTn>
                                        <p:tgtEl>
                                          <p:spTgt spid="124929">
                                            <p:txEl>
                                              <p:pRg st="1" end="1"/>
                                            </p:txEl>
                                          </p:spTgt>
                                        </p:tgtEl>
                                        <p:attrNameLst>
                                          <p:attrName>style.visibility</p:attrName>
                                        </p:attrNameLst>
                                      </p:cBhvr>
                                      <p:to>
                                        <p:strVal val="visible"/>
                                      </p:to>
                                    </p:set>
                                    <p:animEffect transition="in" filter="plus(in)">
                                      <p:cBhvr>
                                        <p:cTn id="15" dur="1000"/>
                                        <p:tgtEl>
                                          <p:spTgt spid="124929">
                                            <p:txEl>
                                              <p:pRg st="1" end="1"/>
                                            </p:txEl>
                                          </p:spTgt>
                                        </p:tgtEl>
                                      </p:cBhvr>
                                    </p:animEffect>
                                  </p:childTnLst>
                                </p:cTn>
                              </p:par>
                            </p:childTnLst>
                          </p:cTn>
                        </p:par>
                        <p:par>
                          <p:cTn id="16" fill="hold">
                            <p:stCondLst>
                              <p:cond delay="3000"/>
                            </p:stCondLst>
                            <p:childTnLst>
                              <p:par>
                                <p:cTn id="17" presetID="13" presetClass="entr" presetSubtype="16" fill="hold" grpId="0" nodeType="afterEffect">
                                  <p:stCondLst>
                                    <p:cond delay="0"/>
                                  </p:stCondLst>
                                  <p:childTnLst>
                                    <p:set>
                                      <p:cBhvr>
                                        <p:cTn id="18" dur="1" fill="hold">
                                          <p:stCondLst>
                                            <p:cond delay="0"/>
                                          </p:stCondLst>
                                        </p:cTn>
                                        <p:tgtEl>
                                          <p:spTgt spid="124929">
                                            <p:txEl>
                                              <p:pRg st="3" end="3"/>
                                            </p:txEl>
                                          </p:spTgt>
                                        </p:tgtEl>
                                        <p:attrNameLst>
                                          <p:attrName>style.visibility</p:attrName>
                                        </p:attrNameLst>
                                      </p:cBhvr>
                                      <p:to>
                                        <p:strVal val="visible"/>
                                      </p:to>
                                    </p:set>
                                    <p:animEffect transition="in" filter="plus(in)">
                                      <p:cBhvr>
                                        <p:cTn id="19" dur="1000"/>
                                        <p:tgtEl>
                                          <p:spTgt spid="124929">
                                            <p:txEl>
                                              <p:pRg st="3" end="3"/>
                                            </p:txEl>
                                          </p:spTgt>
                                        </p:tgtEl>
                                      </p:cBhvr>
                                    </p:animEffect>
                                  </p:childTnLst>
                                </p:cTn>
                              </p:par>
                            </p:childTnLst>
                          </p:cTn>
                        </p:par>
                        <p:par>
                          <p:cTn id="20" fill="hold">
                            <p:stCondLst>
                              <p:cond delay="4000"/>
                            </p:stCondLst>
                            <p:childTnLst>
                              <p:par>
                                <p:cTn id="21" presetID="13" presetClass="entr" presetSubtype="16" fill="hold" grpId="0" nodeType="afterEffect">
                                  <p:stCondLst>
                                    <p:cond delay="0"/>
                                  </p:stCondLst>
                                  <p:childTnLst>
                                    <p:set>
                                      <p:cBhvr>
                                        <p:cTn id="22" dur="1" fill="hold">
                                          <p:stCondLst>
                                            <p:cond delay="0"/>
                                          </p:stCondLst>
                                        </p:cTn>
                                        <p:tgtEl>
                                          <p:spTgt spid="124929">
                                            <p:txEl>
                                              <p:pRg st="4" end="4"/>
                                            </p:txEl>
                                          </p:spTgt>
                                        </p:tgtEl>
                                        <p:attrNameLst>
                                          <p:attrName>style.visibility</p:attrName>
                                        </p:attrNameLst>
                                      </p:cBhvr>
                                      <p:to>
                                        <p:strVal val="visible"/>
                                      </p:to>
                                    </p:set>
                                    <p:animEffect transition="in" filter="plus(in)">
                                      <p:cBhvr>
                                        <p:cTn id="23" dur="1000"/>
                                        <p:tgtEl>
                                          <p:spTgt spid="124929">
                                            <p:txEl>
                                              <p:pRg st="4" end="4"/>
                                            </p:txEl>
                                          </p:spTgt>
                                        </p:tgtEl>
                                      </p:cBhvr>
                                    </p:animEffect>
                                  </p:childTnLst>
                                </p:cTn>
                              </p:par>
                            </p:childTnLst>
                          </p:cTn>
                        </p:par>
                        <p:par>
                          <p:cTn id="24" fill="hold">
                            <p:stCondLst>
                              <p:cond delay="5000"/>
                            </p:stCondLst>
                            <p:childTnLst>
                              <p:par>
                                <p:cTn id="25" presetID="20" presetClass="entr" presetSubtype="0" fill="hold" nodeType="after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edge">
                                      <p:cBhvr>
                                        <p:cTn id="27" dur="1000"/>
                                        <p:tgtEl>
                                          <p:spTgt spid="13"/>
                                        </p:tgtEl>
                                      </p:cBhvr>
                                    </p:animEffect>
                                  </p:childTnLst>
                                </p:cTn>
                              </p:par>
                            </p:childTnLst>
                          </p:cTn>
                        </p:par>
                        <p:par>
                          <p:cTn id="28" fill="hold">
                            <p:stCondLst>
                              <p:cond delay="6000"/>
                            </p:stCondLst>
                            <p:childTnLst>
                              <p:par>
                                <p:cTn id="29" presetID="6" presetClass="emph" presetSubtype="0" fill="hold" nodeType="afterEffect">
                                  <p:stCondLst>
                                    <p:cond delay="0"/>
                                  </p:stCondLst>
                                  <p:childTnLst>
                                    <p:animScale>
                                      <p:cBhvr>
                                        <p:cTn id="30" dur="1000" fill="hold"/>
                                        <p:tgtEl>
                                          <p:spTgt spid="124929">
                                            <p:txEl>
                                              <p:pRg st="4" end="4"/>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29" grpId="0" build="allAtOnce" animBg="1"/>
    </p:bld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6-Point Star 5"/>
          <p:cNvSpPr/>
          <p:nvPr/>
        </p:nvSpPr>
        <p:spPr>
          <a:xfrm>
            <a:off x="533400" y="1524000"/>
            <a:ext cx="3657600" cy="4724400"/>
          </a:xfrm>
          <a:prstGeom prst="star6">
            <a:avLst>
              <a:gd name="adj" fmla="val 50000"/>
              <a:gd name="hf" fmla="val 115470"/>
            </a:avLst>
          </a:prstGeom>
          <a:blipFill>
            <a:blip r:embed="rId2"/>
            <a:stretch>
              <a:fillRect/>
            </a:stretch>
          </a:blipFill>
          <a:scene3d>
            <a:camera prst="perspectiveAbove"/>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rtl="1"/>
            <a:r>
              <a:rPr lang="ar-LB" sz="2800" b="1" dirty="0">
                <a:solidFill>
                  <a:schemeClr val="tx1"/>
                </a:solidFill>
              </a:rPr>
              <a:t> </a:t>
            </a:r>
            <a:endParaRPr lang="en-US" sz="2800" b="1" dirty="0">
              <a:solidFill>
                <a:schemeClr val="tx1"/>
              </a:solidFill>
            </a:endParaRPr>
          </a:p>
          <a:p>
            <a:r>
              <a:rPr lang="ar-LB" sz="2800" b="1" dirty="0" smtClean="0">
                <a:solidFill>
                  <a:srgbClr val="FF0000"/>
                </a:solidFill>
              </a:rPr>
              <a:t>ثانيا: </a:t>
            </a:r>
            <a:r>
              <a:rPr lang="ar-LB" sz="2800" b="1" dirty="0">
                <a:solidFill>
                  <a:srgbClr val="FF0000"/>
                </a:solidFill>
              </a:rPr>
              <a:t>تغيير التشريعات الداخلية وإصدار القوانين التي تتوافق مع توجه الاتفاقية، ومن بين هذه القوانين:</a:t>
            </a:r>
            <a:r>
              <a:rPr lang="ar-LB" sz="2800" b="1" u="sng" dirty="0">
                <a:solidFill>
                  <a:srgbClr val="FF0000"/>
                </a:solidFill>
              </a:rPr>
              <a:t> مشروع قانون " حماية الإناث من العنف الأسري</a:t>
            </a:r>
            <a:r>
              <a:rPr lang="ar-LB" sz="2800" b="1" dirty="0">
                <a:solidFill>
                  <a:srgbClr val="FF0000"/>
                </a:solidFill>
              </a:rPr>
              <a:t> </a:t>
            </a:r>
            <a:r>
              <a:rPr lang="ar-LB" b="1" dirty="0" smtClean="0"/>
              <a:t> </a:t>
            </a:r>
            <a:endParaRPr lang="en-US" dirty="0"/>
          </a:p>
        </p:txBody>
      </p:sp>
      <p:grpSp>
        <p:nvGrpSpPr>
          <p:cNvPr id="2" name="Group 1"/>
          <p:cNvGrpSpPr/>
          <p:nvPr/>
        </p:nvGrpSpPr>
        <p:grpSpPr>
          <a:xfrm>
            <a:off x="457200" y="304800"/>
            <a:ext cx="8229600" cy="876745"/>
            <a:chOff x="0" y="892245"/>
            <a:chExt cx="8229600" cy="876745"/>
          </a:xfrm>
          <a:scene3d>
            <a:camera prst="orthographicFront"/>
            <a:lightRig rig="threePt" dir="t"/>
          </a:scene3d>
        </p:grpSpPr>
        <p:sp>
          <p:nvSpPr>
            <p:cNvPr id="3" name="Rounded Rectangle 2"/>
            <p:cNvSpPr/>
            <p:nvPr/>
          </p:nvSpPr>
          <p:spPr>
            <a:xfrm>
              <a:off x="0" y="892245"/>
              <a:ext cx="8229600" cy="876745"/>
            </a:xfrm>
            <a:prstGeom prst="roundRect">
              <a:avLst/>
            </a:prstGeom>
            <a:solidFill>
              <a:schemeClr val="accent6">
                <a:lumMod val="40000"/>
                <a:lumOff val="60000"/>
              </a:schemeClr>
            </a:solidFill>
            <a:sp3d>
              <a:bevelT/>
            </a:sp3d>
          </p:spPr>
          <p:style>
            <a:lnRef idx="2">
              <a:schemeClr val="lt1">
                <a:hueOff val="0"/>
                <a:satOff val="0"/>
                <a:lumOff val="0"/>
                <a:alphaOff val="0"/>
              </a:schemeClr>
            </a:lnRef>
            <a:fillRef idx="1">
              <a:scrgbClr r="0" g="0" b="0"/>
            </a:fillRef>
            <a:effectRef idx="0">
              <a:schemeClr val="accent2">
                <a:hueOff val="936304"/>
                <a:satOff val="-1168"/>
                <a:lumOff val="275"/>
                <a:alphaOff val="0"/>
              </a:schemeClr>
            </a:effectRef>
            <a:fontRef idx="minor">
              <a:schemeClr val="lt1"/>
            </a:fontRef>
          </p:style>
        </p:sp>
        <p:sp>
          <p:nvSpPr>
            <p:cNvPr id="4" name="Rounded Rectangle 4"/>
            <p:cNvSpPr/>
            <p:nvPr/>
          </p:nvSpPr>
          <p:spPr>
            <a:xfrm>
              <a:off x="42799" y="935044"/>
              <a:ext cx="8144002" cy="791147"/>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LB" sz="2800" b="1" u="sng" kern="1200" dirty="0" smtClean="0">
                  <a:solidFill>
                    <a:schemeClr val="tx1"/>
                  </a:solidFill>
                </a:rPr>
                <a:t>2-</a:t>
              </a:r>
              <a:r>
                <a:rPr lang="ar-AE" sz="2800" b="1" u="sng" kern="1200" dirty="0" smtClean="0">
                  <a:solidFill>
                    <a:schemeClr val="tx1"/>
                  </a:solidFill>
                </a:rPr>
                <a:t>علاقة اتفاقية السيداو بقانون " حماية العنف الأسري</a:t>
              </a:r>
              <a:r>
                <a:rPr lang="en-US" sz="2800" b="1" u="sng" kern="1200" dirty="0" smtClean="0">
                  <a:solidFill>
                    <a:schemeClr val="tx1"/>
                  </a:solidFill>
                </a:rPr>
                <a:t> </a:t>
              </a:r>
              <a:r>
                <a:rPr lang="ar-AE" sz="2800" b="1" u="sng" kern="1200" dirty="0" smtClean="0">
                  <a:solidFill>
                    <a:schemeClr val="tx1"/>
                  </a:solidFill>
                </a:rPr>
                <a:t>   </a:t>
              </a:r>
              <a:endParaRPr lang="en-US" sz="2800" b="1" u="sng" kern="1200" dirty="0">
                <a:solidFill>
                  <a:schemeClr val="tx1"/>
                </a:solidFill>
              </a:endParaRPr>
            </a:p>
          </p:txBody>
        </p:sp>
      </p:grpSp>
      <p:sp>
        <p:nvSpPr>
          <p:cNvPr id="5" name="6-Point Star 4"/>
          <p:cNvSpPr/>
          <p:nvPr/>
        </p:nvSpPr>
        <p:spPr>
          <a:xfrm>
            <a:off x="5181600" y="1600200"/>
            <a:ext cx="3429000" cy="4419600"/>
          </a:xfrm>
          <a:prstGeom prst="star6">
            <a:avLst>
              <a:gd name="adj" fmla="val 50000"/>
              <a:gd name="hf" fmla="val 115470"/>
            </a:avLst>
          </a:prstGeom>
          <a:blipFill>
            <a:blip r:embed="rId3">
              <a:duotone>
                <a:prstClr val="black"/>
                <a:schemeClr val="tx2">
                  <a:tint val="45000"/>
                  <a:satMod val="400000"/>
                </a:schemeClr>
              </a:duotone>
              <a:lum bright="-15000" contrast="53000"/>
            </a:blip>
            <a:stretch>
              <a:fillRect/>
            </a:stretch>
          </a:blipFill>
          <a:scene3d>
            <a:camera prst="perspectiveRelaxedModerately"/>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LB" sz="2800" b="1" dirty="0" smtClean="0">
                <a:solidFill>
                  <a:schemeClr val="tx1"/>
                </a:solidFill>
              </a:rPr>
              <a:t>1- </a:t>
            </a:r>
            <a:r>
              <a:rPr lang="ar-LB" sz="2800" b="1" dirty="0">
                <a:solidFill>
                  <a:schemeClr val="tx1"/>
                </a:solidFill>
              </a:rPr>
              <a:t>إلزام الدول بتطبيق الاتفاقية </a:t>
            </a:r>
            <a:endParaRPr lang="en-US" sz="2800" dirty="0">
              <a:solidFill>
                <a:schemeClr val="tx1"/>
              </a:solidFill>
            </a:endParaRPr>
          </a:p>
        </p:txBody>
      </p:sp>
      <p:sp>
        <p:nvSpPr>
          <p:cNvPr id="7" name="Slide Number Placeholder 6"/>
          <p:cNvSpPr>
            <a:spLocks noGrp="1"/>
          </p:cNvSpPr>
          <p:nvPr>
            <p:ph type="sldNum" sz="quarter" idx="12"/>
          </p:nvPr>
        </p:nvSpPr>
        <p:spPr/>
        <p:txBody>
          <a:bodyPr/>
          <a:lstStyle/>
          <a:p>
            <a:fld id="{5A6A270A-BA7A-41F1-8580-7664E76A821D}" type="slidenum">
              <a:rPr lang="en-US" smtClean="0"/>
              <a:pPr/>
              <a:t>36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par>
                          <p:cTn id="8" fill="hold">
                            <p:stCondLst>
                              <p:cond delay="500"/>
                            </p:stCondLst>
                            <p:childTnLst>
                              <p:par>
                                <p:cTn id="9" presetID="7" presetClass="entr" presetSubtype="4"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1000" fill="hold"/>
                                        <p:tgtEl>
                                          <p:spTgt spid="5"/>
                                        </p:tgtEl>
                                        <p:attrNameLst>
                                          <p:attrName>ppt_x</p:attrName>
                                        </p:attrNameLst>
                                      </p:cBhvr>
                                      <p:tavLst>
                                        <p:tav tm="0">
                                          <p:val>
                                            <p:strVal val="#ppt_x"/>
                                          </p:val>
                                        </p:tav>
                                        <p:tav tm="100000">
                                          <p:val>
                                            <p:strVal val="#ppt_x"/>
                                          </p:val>
                                        </p:tav>
                                      </p:tavLst>
                                    </p:anim>
                                    <p:anim calcmode="lin" valueType="num">
                                      <p:cBhvr additive="base">
                                        <p:cTn id="12" dur="1000" fill="hold"/>
                                        <p:tgtEl>
                                          <p:spTgt spid="5"/>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7" presetClass="entr" presetSubtype="1" fill="hold" grpId="0" nodeType="afterEffect">
                                  <p:stCondLst>
                                    <p:cond delay="0"/>
                                  </p:stCondLst>
                                  <p:childTnLst>
                                    <p:set>
                                      <p:cBhvr>
                                        <p:cTn id="15" dur="1" fill="hold">
                                          <p:stCondLst>
                                            <p:cond delay="0"/>
                                          </p:stCondLst>
                                        </p:cTn>
                                        <p:tgtEl>
                                          <p:spTgt spid="6"/>
                                        </p:tgtEl>
                                        <p:attrNameLst>
                                          <p:attrName>style.visibility</p:attrName>
                                        </p:attrNameLst>
                                      </p:cBhvr>
                                      <p:to>
                                        <p:strVal val="visible"/>
                                      </p:to>
                                    </p:set>
                                    <p:anim calcmode="lin" valueType="num">
                                      <p:cBhvr additive="base">
                                        <p:cTn id="16" dur="1000" fill="hold"/>
                                        <p:tgtEl>
                                          <p:spTgt spid="6"/>
                                        </p:tgtEl>
                                        <p:attrNameLst>
                                          <p:attrName>ppt_x</p:attrName>
                                        </p:attrNameLst>
                                      </p:cBhvr>
                                      <p:tavLst>
                                        <p:tav tm="0">
                                          <p:val>
                                            <p:strVal val="#ppt_x"/>
                                          </p:val>
                                        </p:tav>
                                        <p:tav tm="100000">
                                          <p:val>
                                            <p:strVal val="#ppt_x"/>
                                          </p:val>
                                        </p:tav>
                                      </p:tavLst>
                                    </p:anim>
                                    <p:anim calcmode="lin" valueType="num">
                                      <p:cBhvr additive="base">
                                        <p:cTn id="17" dur="1000" fill="hold"/>
                                        <p:tgtEl>
                                          <p:spTgt spid="6"/>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5"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images[1].jpg"/>
          <p:cNvPicPr>
            <a:picLocks noChangeAspect="1"/>
          </p:cNvPicPr>
          <p:nvPr/>
        </p:nvPicPr>
        <p:blipFill>
          <a:blip r:embed="rId3" cstate="print"/>
          <a:stretch>
            <a:fillRect/>
          </a:stretch>
        </p:blipFill>
        <p:spPr>
          <a:xfrm>
            <a:off x="228600" y="228600"/>
            <a:ext cx="1143000" cy="1009650"/>
          </a:xfrm>
          <a:prstGeom prst="rect">
            <a:avLst/>
          </a:prstGeom>
        </p:spPr>
      </p:pic>
      <p:sp>
        <p:nvSpPr>
          <p:cNvPr id="12" name="Title 11"/>
          <p:cNvSpPr>
            <a:spLocks noGrp="1"/>
          </p:cNvSpPr>
          <p:nvPr>
            <p:ph type="title"/>
          </p:nvPr>
        </p:nvSpPr>
        <p:spPr>
          <a:xfrm>
            <a:off x="381000" y="762000"/>
            <a:ext cx="8229600" cy="685800"/>
          </a:xfrm>
        </p:spPr>
        <p:txBody>
          <a:bodyPr>
            <a:normAutofit fontScale="90000"/>
          </a:bodyPr>
          <a:lstStyle/>
          <a:p>
            <a:r>
              <a:rPr lang="en-US" dirty="0" smtClean="0"/>
              <a:t/>
            </a:r>
            <a:br>
              <a:rPr lang="en-US" dirty="0" smtClean="0"/>
            </a:br>
            <a:r>
              <a:rPr lang="ar-LB" dirty="0" smtClean="0"/>
              <a:t> </a:t>
            </a:r>
            <a:r>
              <a:rPr lang="en-US" u="sng" dirty="0" smtClean="0"/>
              <a:t/>
            </a:r>
            <a:br>
              <a:rPr lang="en-US" u="sng" dirty="0" smtClean="0"/>
            </a:br>
            <a:endParaRPr lang="en-US" dirty="0"/>
          </a:p>
        </p:txBody>
      </p:sp>
      <p:sp>
        <p:nvSpPr>
          <p:cNvPr id="9" name="Content Placeholder 8"/>
          <p:cNvSpPr>
            <a:spLocks noGrp="1"/>
          </p:cNvSpPr>
          <p:nvPr>
            <p:ph idx="1"/>
          </p:nvPr>
        </p:nvSpPr>
        <p:spPr>
          <a:xfrm>
            <a:off x="304800" y="1371600"/>
            <a:ext cx="8610600" cy="4754563"/>
          </a:xfrm>
          <a:blipFill>
            <a:blip r:embed="rId3" cstate="print">
              <a:lum bright="-47000"/>
            </a:blip>
            <a:stretch>
              <a:fillRect/>
            </a:stretch>
          </a:blipFill>
          <a:ln w="38100">
            <a:solidFill>
              <a:schemeClr val="tx1"/>
            </a:solidFill>
          </a:ln>
          <a:effectLst>
            <a:glow rad="139700">
              <a:schemeClr val="accent1">
                <a:satMod val="175000"/>
                <a:alpha val="40000"/>
              </a:schemeClr>
            </a:glow>
          </a:effectLst>
          <a:scene3d>
            <a:camera prst="orthographicFront"/>
            <a:lightRig rig="threePt" dir="t"/>
          </a:scene3d>
          <a:sp3d>
            <a:bevelT/>
          </a:sp3d>
        </p:spPr>
        <p:txBody>
          <a:bodyPr anchor="t">
            <a:normAutofit/>
          </a:bodyPr>
          <a:lstStyle/>
          <a:p>
            <a:pPr>
              <a:buNone/>
            </a:pPr>
            <a:r>
              <a:rPr lang="ar-LB" b="1" dirty="0" smtClean="0"/>
              <a:t>   </a:t>
            </a:r>
          </a:p>
          <a:p>
            <a:pPr>
              <a:buNone/>
            </a:pPr>
            <a:endParaRPr lang="ar-LB" b="1" dirty="0" smtClean="0"/>
          </a:p>
          <a:p>
            <a:pPr>
              <a:buNone/>
            </a:pPr>
            <a:endParaRPr lang="ar-LB" b="1" dirty="0" smtClean="0"/>
          </a:p>
          <a:p>
            <a:pPr algn="ctr">
              <a:buNone/>
            </a:pPr>
            <a:r>
              <a:rPr lang="ar-LB" b="1" dirty="0" smtClean="0"/>
              <a:t>  </a:t>
            </a:r>
            <a:r>
              <a:rPr lang="ar-LB" b="1" dirty="0" smtClean="0">
                <a:solidFill>
                  <a:schemeClr val="bg1"/>
                </a:solidFill>
              </a:rPr>
              <a:t> </a:t>
            </a:r>
            <a:r>
              <a:rPr lang="ar-SA" b="1" u="sng" dirty="0" smtClean="0">
                <a:solidFill>
                  <a:schemeClr val="bg1"/>
                </a:solidFill>
              </a:rPr>
              <a:t>إلزام الدول بتطبيق الاتفاقية وتغيير تشريعاتها</a:t>
            </a:r>
            <a:endParaRPr lang="ar-LB" b="1" u="sng" dirty="0" smtClean="0">
              <a:solidFill>
                <a:schemeClr val="bg1">
                  <a:lumMod val="95000"/>
                </a:schemeClr>
              </a:solidFill>
            </a:endParaRPr>
          </a:p>
          <a:p>
            <a:pPr algn="ctr">
              <a:buNone/>
            </a:pPr>
            <a:endParaRPr lang="en-US" dirty="0" smtClean="0"/>
          </a:p>
        </p:txBody>
      </p:sp>
      <p:sp>
        <p:nvSpPr>
          <p:cNvPr id="10" name="Slide Number Placeholder 9"/>
          <p:cNvSpPr>
            <a:spLocks noGrp="1"/>
          </p:cNvSpPr>
          <p:nvPr>
            <p:ph type="sldNum" sz="quarter" idx="12"/>
          </p:nvPr>
        </p:nvSpPr>
        <p:spPr>
          <a:effectLst>
            <a:reflection blurRad="6350" stA="50000" endA="300" endPos="55500" dist="50800" dir="5400000" sy="-100000" algn="bl" rotWithShape="0"/>
          </a:effectLst>
        </p:spPr>
        <p:txBody>
          <a:bodyPr/>
          <a:lstStyle/>
          <a:p>
            <a:fld id="{B8406DB7-5133-46F8-900F-1A8DDDE084E1}" type="slidenum">
              <a:rPr lang="en-US" sz="1400" b="1" smtClean="0">
                <a:solidFill>
                  <a:schemeClr val="tx1"/>
                </a:solidFill>
              </a:rPr>
              <a:pPr/>
              <a:t>37</a:t>
            </a:fld>
            <a:endParaRPr lang="en-US" sz="1400" b="1" dirty="0">
              <a:solidFill>
                <a:schemeClr val="tx1"/>
              </a:solidFill>
            </a:endParaRPr>
          </a:p>
        </p:txBody>
      </p:sp>
      <p:sp>
        <p:nvSpPr>
          <p:cNvPr id="18" name="TextBox 17"/>
          <p:cNvSpPr txBox="1"/>
          <p:nvPr/>
        </p:nvSpPr>
        <p:spPr>
          <a:xfrm>
            <a:off x="2743200" y="1981200"/>
            <a:ext cx="184731" cy="369332"/>
          </a:xfrm>
          <a:prstGeom prst="rect">
            <a:avLst/>
          </a:prstGeom>
          <a:noFill/>
        </p:spPr>
        <p:txBody>
          <a:bodyPr wrap="none" rtlCol="0">
            <a:spAutoFit/>
          </a:bodyPr>
          <a:lstStyle/>
          <a:p>
            <a:endParaRPr lang="en-US" dirty="0"/>
          </a:p>
        </p:txBody>
      </p:sp>
      <p:pic>
        <p:nvPicPr>
          <p:cNvPr id="7" name="Picture 6" descr="images[5].jpg"/>
          <p:cNvPicPr>
            <a:picLocks noChangeAspect="1"/>
          </p:cNvPicPr>
          <p:nvPr/>
        </p:nvPicPr>
        <p:blipFill>
          <a:blip r:embed="rId4" cstate="print"/>
          <a:stretch>
            <a:fillRect/>
          </a:stretch>
        </p:blipFill>
        <p:spPr>
          <a:xfrm>
            <a:off x="7620000" y="228600"/>
            <a:ext cx="1285875" cy="866775"/>
          </a:xfrm>
          <a:prstGeom prst="rect">
            <a:avLst/>
          </a:prstGeom>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9">
                                            <p:bg/>
                                          </p:spTgt>
                                        </p:tgtEl>
                                        <p:attrNameLst>
                                          <p:attrName>style.visibility</p:attrName>
                                        </p:attrNameLst>
                                      </p:cBhvr>
                                      <p:to>
                                        <p:strVal val="visible"/>
                                      </p:to>
                                    </p:set>
                                    <p:animEffect transition="in" filter="checkerboard(across)">
                                      <p:cBhvr>
                                        <p:cTn id="7" dur="1000"/>
                                        <p:tgtEl>
                                          <p:spTgt spid="9">
                                            <p:bg/>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checkerboard(across)">
                                      <p:cBhvr>
                                        <p:cTn id="12" dur="1000"/>
                                        <p:tgtEl>
                                          <p:spTgt spid="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9">
                                            <p:txEl>
                                              <p:pRg st="3" end="3"/>
                                            </p:txEl>
                                          </p:spTgt>
                                        </p:tgtEl>
                                        <p:attrNameLst>
                                          <p:attrName>style.visibility</p:attrName>
                                        </p:attrNameLst>
                                      </p:cBhvr>
                                      <p:to>
                                        <p:strVal val="visible"/>
                                      </p:to>
                                    </p:set>
                                    <p:animEffect transition="in" filter="checkerboard(across)">
                                      <p:cBhvr>
                                        <p:cTn id="17" dur="10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305800" cy="1752600"/>
          </a:xfrm>
          <a:blipFill>
            <a:blip r:embed="rId2" cstate="print"/>
            <a:tile tx="0" ty="0" sx="100000" sy="100000" flip="none" algn="tl"/>
          </a:blipFill>
        </p:spPr>
        <p:style>
          <a:lnRef idx="1">
            <a:schemeClr val="accent2"/>
          </a:lnRef>
          <a:fillRef idx="2">
            <a:schemeClr val="accent2"/>
          </a:fillRef>
          <a:effectRef idx="1">
            <a:schemeClr val="accent2"/>
          </a:effectRef>
          <a:fontRef idx="minor">
            <a:schemeClr val="dk1"/>
          </a:fontRef>
        </p:style>
        <p:txBody>
          <a:bodyPr>
            <a:normAutofit/>
          </a:bodyPr>
          <a:lstStyle/>
          <a:p>
            <a:r>
              <a:rPr lang="ar-LB" dirty="0" smtClean="0"/>
              <a:t>-</a:t>
            </a:r>
            <a:r>
              <a:rPr lang="ar-LB" b="1" u="sng" dirty="0" smtClean="0"/>
              <a:t>الأعمال التي تقوم بها المنظمات الأهلية من أجل تنفيذ خطة عمل المؤتمرات الدولية</a:t>
            </a:r>
            <a:endParaRPr lang="en-US" u="sng" dirty="0"/>
          </a:p>
        </p:txBody>
      </p:sp>
      <p:sp>
        <p:nvSpPr>
          <p:cNvPr id="3" name="Content Placeholder 2"/>
          <p:cNvSpPr>
            <a:spLocks noGrp="1"/>
          </p:cNvSpPr>
          <p:nvPr>
            <p:ph idx="1"/>
          </p:nvPr>
        </p:nvSpPr>
        <p:spPr>
          <a:xfrm>
            <a:off x="304800" y="1752600"/>
            <a:ext cx="8305800" cy="5105400"/>
          </a:xfrm>
          <a:gradFill flip="none" rotWithShape="1">
            <a:gsLst>
              <a:gs pos="2100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0" scaled="0"/>
            <a:tileRect/>
          </a:gradFill>
          <a:ln cmpd="dbl">
            <a:solidFill>
              <a:schemeClr val="accent2">
                <a:lumMod val="75000"/>
                <a:alpha val="85000"/>
              </a:schemeClr>
            </a:solidFill>
          </a:ln>
          <a:effectLst>
            <a:outerShdw blurRad="50800" dist="50800" dir="5400000" algn="ctr" rotWithShape="0">
              <a:schemeClr val="accent2">
                <a:lumMod val="60000"/>
                <a:lumOff val="40000"/>
              </a:schemeClr>
            </a:outerShdw>
          </a:effectLst>
          <a:scene3d>
            <a:camera prst="orthographicFront"/>
            <a:lightRig rig="threePt" dir="t"/>
          </a:scene3d>
          <a:sp3d prstMaterial="powder"/>
        </p:spPr>
        <p:txBody>
          <a:bodyPr>
            <a:normAutofit/>
          </a:bodyPr>
          <a:lstStyle/>
          <a:p>
            <a:pPr marL="514350" indent="-514350" algn="r" rtl="1">
              <a:buFont typeface="+mj-lt"/>
              <a:buAutoNum type="arabicPeriod"/>
            </a:pPr>
            <a:r>
              <a:rPr lang="ar-SA" b="1" dirty="0" smtClean="0"/>
              <a:t>تقديم الدراسات والأبحاث الإحصائية التي تظهر مدى التقدم الذي يحرزه وضع المرأة وفق البرامج التي وضعتها الأمم المتحدة</a:t>
            </a:r>
            <a:endParaRPr lang="en-US" b="1" dirty="0" smtClean="0"/>
          </a:p>
          <a:p>
            <a:pPr marL="514350" indent="-514350" algn="r" rtl="1">
              <a:buFont typeface="+mj-lt"/>
              <a:buAutoNum type="arabicPeriod"/>
            </a:pPr>
            <a:endParaRPr lang="en-US" b="1" dirty="0" smtClean="0"/>
          </a:p>
          <a:p>
            <a:pPr marL="514350" indent="-514350" algn="r" rtl="1">
              <a:buFont typeface="+mj-lt"/>
              <a:buAutoNum type="arabicPeriod"/>
            </a:pPr>
            <a:endParaRPr lang="en-US" b="1" dirty="0" smtClean="0"/>
          </a:p>
          <a:p>
            <a:pPr marL="514350" lvl="0" indent="-514350" algn="r" rtl="1">
              <a:buFont typeface="+mj-lt"/>
              <a:buAutoNum type="arabicPeriod"/>
            </a:pPr>
            <a:r>
              <a:rPr lang="ar-SA" b="1" dirty="0" smtClean="0"/>
              <a:t>اقامة  دورات تدريبية وندوات ومؤتمرات تروج لمفاهيم الأمم المتحدة مثل: مفهوم النوع</a:t>
            </a:r>
            <a:r>
              <a:rPr lang="ar-LB" b="1" dirty="0" smtClean="0"/>
              <a:t> ( الجندر)،</a:t>
            </a:r>
            <a:r>
              <a:rPr lang="ar-SA" b="1" dirty="0" smtClean="0"/>
              <a:t> والصحة الانجابية </a:t>
            </a:r>
            <a:r>
              <a:rPr lang="ar-LB" b="1" dirty="0" smtClean="0"/>
              <a:t>...</a:t>
            </a:r>
          </a:p>
        </p:txBody>
      </p:sp>
      <p:sp>
        <p:nvSpPr>
          <p:cNvPr id="6" name="Slide Number Placeholder 5"/>
          <p:cNvSpPr>
            <a:spLocks noGrp="1"/>
          </p:cNvSpPr>
          <p:nvPr>
            <p:ph type="sldNum" sz="quarter" idx="12"/>
          </p:nvPr>
        </p:nvSpPr>
        <p:spPr/>
        <p:txBody>
          <a:bodyPr/>
          <a:lstStyle/>
          <a:p>
            <a:fld id="{B8406DB7-5133-46F8-900F-1A8DDDE084E1}" type="slidenum">
              <a:rPr lang="en-US" sz="1400" b="1" smtClean="0">
                <a:solidFill>
                  <a:schemeClr val="tx1"/>
                </a:solidFill>
              </a:rPr>
              <a:pPr/>
              <a:t>38</a:t>
            </a:fld>
            <a:endParaRPr lang="en-US" sz="1400" b="1" dirty="0">
              <a:solidFill>
                <a:schemeClr val="tx1"/>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990600"/>
          </a:xfrm>
        </p:spPr>
        <p:txBody>
          <a:bodyPr>
            <a:normAutofit fontScale="90000"/>
          </a:bodyPr>
          <a:lstStyle/>
          <a:p>
            <a:r>
              <a:rPr lang="ar-LB" sz="3100" b="1" u="sng" dirty="0" smtClean="0"/>
              <a:t>دور المنظمات النسوية اللبنانية في تطبيق اتفاقية السيداو</a:t>
            </a:r>
            <a:r>
              <a:rPr lang="en-US" dirty="0" smtClean="0"/>
              <a:t/>
            </a:r>
            <a:br>
              <a:rPr lang="en-US" dirty="0" smtClean="0"/>
            </a:br>
            <a:r>
              <a:rPr lang="ar-LB" sz="2700" dirty="0" smtClean="0"/>
              <a:t> </a:t>
            </a:r>
            <a:r>
              <a:rPr lang="ar-LB" sz="2400" dirty="0" smtClean="0"/>
              <a:t>-</a:t>
            </a:r>
            <a:r>
              <a:rPr lang="ar-SA" sz="2400" dirty="0" smtClean="0"/>
              <a:t>جاء تركيز نشاط المنظمات غير الحكومية في لبنان على تطبيق الاتفاقية في محورين</a:t>
            </a:r>
            <a:endParaRPr lang="en-US" sz="2400" dirty="0"/>
          </a:p>
        </p:txBody>
      </p:sp>
      <p:sp>
        <p:nvSpPr>
          <p:cNvPr id="8" name="Content Placeholder 7"/>
          <p:cNvSpPr>
            <a:spLocks noGrp="1"/>
          </p:cNvSpPr>
          <p:nvPr>
            <p:ph idx="1"/>
          </p:nvPr>
        </p:nvSpPr>
        <p:spPr>
          <a:xfrm>
            <a:off x="457200" y="1828800"/>
            <a:ext cx="8229600" cy="4297363"/>
          </a:xfrm>
          <a:gradFill flip="none" rotWithShape="1">
            <a:gsLst>
              <a:gs pos="0">
                <a:srgbClr val="FBEAC7"/>
              </a:gs>
              <a:gs pos="17999">
                <a:srgbClr val="FEE7F2"/>
              </a:gs>
              <a:gs pos="36000">
                <a:srgbClr val="FAC77D"/>
              </a:gs>
              <a:gs pos="61000">
                <a:srgbClr val="FBA97D"/>
              </a:gs>
              <a:gs pos="82001">
                <a:srgbClr val="FBD49C"/>
              </a:gs>
              <a:gs pos="100000">
                <a:srgbClr val="FEE7F2"/>
              </a:gs>
            </a:gsLst>
            <a:lin ang="5400000" scaled="0"/>
            <a:tileRect/>
          </a:gradFill>
        </p:spPr>
        <p:style>
          <a:lnRef idx="2">
            <a:schemeClr val="accent6"/>
          </a:lnRef>
          <a:fillRef idx="1">
            <a:schemeClr val="lt1"/>
          </a:fillRef>
          <a:effectRef idx="0">
            <a:schemeClr val="accent6"/>
          </a:effectRef>
          <a:fontRef idx="minor">
            <a:schemeClr val="dk1"/>
          </a:fontRef>
        </p:style>
        <p:txBody>
          <a:bodyPr/>
          <a:lstStyle/>
          <a:p>
            <a:pPr marL="514350" lvl="0" indent="-514350" algn="r" rtl="1">
              <a:buFont typeface="+mj-lt"/>
              <a:buAutoNum type="arabicPeriod"/>
            </a:pPr>
            <a:r>
              <a:rPr lang="ar-SA" b="1" dirty="0" smtClean="0">
                <a:hlinkClick r:id="rId2" action="ppaction://hlinksldjump"/>
              </a:rPr>
              <a:t>المحور الأول محلي </a:t>
            </a:r>
            <a:r>
              <a:rPr lang="ar-LB" b="1" dirty="0" smtClean="0">
                <a:hlinkClick r:id="rId2" action="ppaction://hlinksldjump"/>
              </a:rPr>
              <a:t>و</a:t>
            </a:r>
            <a:r>
              <a:rPr lang="ar-SA" b="1" dirty="0" smtClean="0">
                <a:hlinkClick r:id="rId2" action="ppaction://hlinksldjump"/>
              </a:rPr>
              <a:t>يتعلق بتطبيق الاتفاقية والعمل على رفع التحفظات</a:t>
            </a:r>
            <a:r>
              <a:rPr lang="ar-LB" b="1" dirty="0" smtClean="0">
                <a:hlinkClick r:id="rId2" action="ppaction://hlinksldjump"/>
              </a:rPr>
              <a:t> عنها .</a:t>
            </a:r>
            <a:r>
              <a:rPr lang="ar-SA" b="1" dirty="0" smtClean="0">
                <a:hlinkClick r:id="rId2" action="ppaction://hlinksldjump"/>
              </a:rPr>
              <a:t> </a:t>
            </a:r>
            <a:endParaRPr lang="ar-LB" b="1" dirty="0" smtClean="0"/>
          </a:p>
          <a:p>
            <a:pPr marL="514350" lvl="0" indent="-514350" algn="r" rtl="1">
              <a:buFont typeface="+mj-lt"/>
              <a:buAutoNum type="arabicPeriod"/>
            </a:pPr>
            <a:endParaRPr lang="en-US" b="1" dirty="0" smtClean="0"/>
          </a:p>
          <a:p>
            <a:pPr marL="514350" indent="-514350" algn="r" rtl="1">
              <a:buFont typeface="+mj-lt"/>
              <a:buAutoNum type="arabicPeriod"/>
            </a:pPr>
            <a:r>
              <a:rPr lang="ar-SA" b="1" dirty="0" smtClean="0">
                <a:hlinkClick r:id="rId3" action="ppaction://hlinksldjump"/>
              </a:rPr>
              <a:t>المحور الثاني دولي </a:t>
            </a:r>
            <a:r>
              <a:rPr lang="ar-LB" b="1" dirty="0" smtClean="0">
                <a:hlinkClick r:id="rId3" action="ppaction://hlinksldjump"/>
              </a:rPr>
              <a:t>و</a:t>
            </a:r>
            <a:r>
              <a:rPr lang="ar-SA" b="1" dirty="0" smtClean="0">
                <a:hlinkClick r:id="rId3" action="ppaction://hlinksldjump"/>
              </a:rPr>
              <a:t>يتعلق بتقديم التقارير للأمم المتحدة حول مدى التزام الحكومة اللبنانية بتطبيق هذه الاتفاقية</a:t>
            </a:r>
            <a:r>
              <a:rPr lang="ar-LB" b="1" dirty="0" smtClean="0">
                <a:hlinkClick r:id="rId3" action="ppaction://hlinksldjump"/>
              </a:rPr>
              <a:t>.</a:t>
            </a:r>
            <a:r>
              <a:rPr lang="ar-SA" b="1" u="sng" dirty="0" smtClean="0">
                <a:hlinkClick r:id="rId3" action="ppaction://hlinksldjump"/>
              </a:rPr>
              <a:t> </a:t>
            </a:r>
            <a:endParaRPr lang="en-US" u="sng" dirty="0" smtClean="0"/>
          </a:p>
          <a:p>
            <a:pPr marL="514350" lvl="0" indent="-514350" algn="r" rtl="1">
              <a:buFont typeface="+mj-lt"/>
              <a:buAutoNum type="arabicPeriod"/>
            </a:pPr>
            <a:endParaRPr lang="ar-LB" b="1" u="sng" dirty="0" smtClean="0"/>
          </a:p>
          <a:p>
            <a:endParaRPr lang="en-US" dirty="0"/>
          </a:p>
        </p:txBody>
      </p:sp>
      <p:sp>
        <p:nvSpPr>
          <p:cNvPr id="7" name="Slide Number Placeholder 6"/>
          <p:cNvSpPr>
            <a:spLocks noGrp="1"/>
          </p:cNvSpPr>
          <p:nvPr>
            <p:ph type="sldNum" sz="quarter" idx="12"/>
          </p:nvPr>
        </p:nvSpPr>
        <p:spPr/>
        <p:txBody>
          <a:bodyPr/>
          <a:lstStyle/>
          <a:p>
            <a:fld id="{B8406DB7-5133-46F8-900F-1A8DDDE084E1}" type="slidenum">
              <a:rPr lang="en-US" sz="1400" b="1" smtClean="0">
                <a:solidFill>
                  <a:schemeClr val="tx1"/>
                </a:solidFill>
              </a:rPr>
              <a:pPr/>
              <a:t>39</a:t>
            </a:fld>
            <a:endParaRPr lang="en-US" sz="1400" b="1" dirty="0">
              <a:solidFill>
                <a:schemeClr val="tx1"/>
              </a:solidFill>
            </a:endParaRPr>
          </a:p>
        </p:txBody>
      </p:sp>
      <p:pic>
        <p:nvPicPr>
          <p:cNvPr id="10" name="Picture 9" descr="الميزان.jpg"/>
          <p:cNvPicPr>
            <a:picLocks noChangeAspect="1"/>
          </p:cNvPicPr>
          <p:nvPr/>
        </p:nvPicPr>
        <p:blipFill>
          <a:blip r:embed="rId4" cstate="print"/>
          <a:stretch>
            <a:fillRect/>
          </a:stretch>
        </p:blipFill>
        <p:spPr>
          <a:xfrm>
            <a:off x="0" y="6172200"/>
            <a:ext cx="781050" cy="685800"/>
          </a:xfrm>
          <a:prstGeom prst="rect">
            <a:avLst/>
          </a:prstGeom>
        </p:spPr>
      </p:pic>
    </p:spTree>
  </p:cSld>
  <p:clrMapOvr>
    <a:masterClrMapping/>
  </p:clrMapOvr>
  <p:transition>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Punched Tape 1"/>
          <p:cNvSpPr/>
          <p:nvPr/>
        </p:nvSpPr>
        <p:spPr>
          <a:xfrm>
            <a:off x="609600" y="990600"/>
            <a:ext cx="7924800" cy="1109472"/>
          </a:xfrm>
          <a:prstGeom prst="flowChartPunchedTape">
            <a:avLst/>
          </a:prstGeom>
          <a:solidFill>
            <a:schemeClr val="accent2">
              <a:lumMod val="40000"/>
              <a:lumOff val="60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AE" sz="2400" dirty="0" smtClean="0">
                <a:solidFill>
                  <a:schemeClr val="tx1"/>
                </a:solidFill>
              </a:rPr>
              <a:t>1- تسعى الأمم المتحدة إلى الربط بين موضوع "حقوق المرأة ومساواتها بالرجل" وبين التقهقر  والمشكلات التي يعاني منها العالم اليوم</a:t>
            </a:r>
            <a:r>
              <a:rPr lang="ar-AE" dirty="0" smtClean="0"/>
              <a:t> </a:t>
            </a:r>
            <a:endParaRPr lang="en-US" dirty="0"/>
          </a:p>
        </p:txBody>
      </p:sp>
      <p:grpSp>
        <p:nvGrpSpPr>
          <p:cNvPr id="3" name="Group 2"/>
          <p:cNvGrpSpPr/>
          <p:nvPr/>
        </p:nvGrpSpPr>
        <p:grpSpPr>
          <a:xfrm>
            <a:off x="457200" y="228600"/>
            <a:ext cx="7929041" cy="619920"/>
            <a:chOff x="228602" y="76202"/>
            <a:chExt cx="7929041" cy="619920"/>
          </a:xfrm>
          <a:scene3d>
            <a:camera prst="orthographicFront">
              <a:rot lat="0" lon="0" rev="0"/>
            </a:camera>
            <a:lightRig rig="contrasting" dir="t">
              <a:rot lat="0" lon="0" rev="1200000"/>
            </a:lightRig>
          </a:scene3d>
        </p:grpSpPr>
        <p:sp>
          <p:nvSpPr>
            <p:cNvPr id="4" name="Rounded Rectangle 3"/>
            <p:cNvSpPr/>
            <p:nvPr/>
          </p:nvSpPr>
          <p:spPr>
            <a:xfrm>
              <a:off x="228602" y="76202"/>
              <a:ext cx="7929041" cy="619920"/>
            </a:xfrm>
            <a:prstGeom prst="roundRect">
              <a:avLst/>
            </a:prstGeom>
            <a:gradFill flip="none" rotWithShape="1">
              <a:gsLst>
                <a:gs pos="0">
                  <a:srgbClr val="8488C4"/>
                </a:gs>
                <a:gs pos="53000">
                  <a:srgbClr val="D4DEFF"/>
                </a:gs>
                <a:gs pos="83000">
                  <a:srgbClr val="D4DEFF"/>
                </a:gs>
                <a:gs pos="100000">
                  <a:srgbClr val="96AB94"/>
                </a:gs>
              </a:gsLst>
              <a:lin ang="5400000" scaled="0"/>
              <a:tileRect/>
            </a:gradFill>
            <a:sp3d contourW="19050" prstMaterial="metal">
              <a:bevelT w="88900" h="203200"/>
              <a:bevelB w="165100" h="254000"/>
            </a:sp3d>
          </p:spPr>
          <p:style>
            <a:lnRef idx="0">
              <a:schemeClr val="accent3">
                <a:shade val="80000"/>
                <a:hueOff val="0"/>
                <a:satOff val="0"/>
                <a:lumOff val="0"/>
                <a:alphaOff val="0"/>
              </a:schemeClr>
            </a:lnRef>
            <a:fillRef idx="1">
              <a:scrgbClr r="0" g="0" b="0"/>
            </a:fillRef>
            <a:effectRef idx="2">
              <a:schemeClr val="lt1">
                <a:hueOff val="0"/>
                <a:satOff val="0"/>
                <a:lumOff val="0"/>
                <a:alphaOff val="0"/>
              </a:schemeClr>
            </a:effectRef>
            <a:fontRef idx="minor">
              <a:schemeClr val="dk1">
                <a:hueOff val="0"/>
                <a:satOff val="0"/>
                <a:lumOff val="0"/>
                <a:alphaOff val="0"/>
              </a:schemeClr>
            </a:fontRef>
          </p:style>
        </p:sp>
        <p:sp>
          <p:nvSpPr>
            <p:cNvPr id="5" name="Rounded Rectangle 4"/>
            <p:cNvSpPr/>
            <p:nvPr/>
          </p:nvSpPr>
          <p:spPr>
            <a:xfrm>
              <a:off x="258864" y="106464"/>
              <a:ext cx="7868517" cy="559396"/>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19758" tIns="0" rIns="219758" bIns="0" numCol="1" spcCol="1270" anchor="ctr" anchorCtr="0">
              <a:noAutofit/>
            </a:bodyPr>
            <a:lstStyle/>
            <a:p>
              <a:pPr lvl="0" algn="ctr" defTabSz="1422400" rtl="1">
                <a:lnSpc>
                  <a:spcPct val="90000"/>
                </a:lnSpc>
                <a:spcBef>
                  <a:spcPct val="0"/>
                </a:spcBef>
                <a:spcAft>
                  <a:spcPct val="35000"/>
                </a:spcAft>
              </a:pPr>
              <a:r>
                <a:rPr lang="ar-LB" sz="3200" b="1" kern="1200" dirty="0" smtClean="0"/>
                <a:t>1-</a:t>
              </a:r>
              <a:r>
                <a:rPr lang="ar-AE" sz="3200" b="1" kern="1200" noProof="0" dirty="0" smtClean="0"/>
                <a:t>المقدمة</a:t>
              </a:r>
              <a:endParaRPr lang="ar-LB" sz="3200" b="1" u="sng" kern="1200" noProof="0" dirty="0"/>
            </a:p>
          </p:txBody>
        </p:sp>
      </p:grpSp>
      <p:graphicFrame>
        <p:nvGraphicFramePr>
          <p:cNvPr id="8" name="Diagram 7"/>
          <p:cNvGraphicFramePr/>
          <p:nvPr/>
        </p:nvGraphicFramePr>
        <p:xfrm>
          <a:off x="685800" y="2209800"/>
          <a:ext cx="7620000" cy="4419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Slide Number Placeholder 6"/>
          <p:cNvSpPr>
            <a:spLocks noGrp="1"/>
          </p:cNvSpPr>
          <p:nvPr>
            <p:ph type="sldNum" sz="quarter" idx="12"/>
          </p:nvPr>
        </p:nvSpPr>
        <p:spPr/>
        <p:txBody>
          <a:bodyPr/>
          <a:lstStyle/>
          <a:p>
            <a:fld id="{5A6A270A-BA7A-41F1-8580-7664E76A821D}" type="slidenum">
              <a:rPr lang="en-US" smtClean="0"/>
              <a:pPr/>
              <a:t>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1000"/>
                                        <p:tgtEl>
                                          <p:spTgt spid="3"/>
                                        </p:tgtEl>
                                      </p:cBhvr>
                                    </p:animEffect>
                                  </p:childTnLst>
                                </p:cTn>
                              </p:par>
                            </p:childTnLst>
                          </p:cTn>
                        </p:par>
                        <p:par>
                          <p:cTn id="8" fill="hold">
                            <p:stCondLst>
                              <p:cond delay="1000"/>
                            </p:stCondLst>
                            <p:childTnLst>
                              <p:par>
                                <p:cTn id="9" presetID="8"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diamond(in)">
                                      <p:cBhvr>
                                        <p:cTn id="11" dur="500"/>
                                        <p:tgtEl>
                                          <p:spTgt spid="2"/>
                                        </p:tgtEl>
                                      </p:cBhvr>
                                    </p:animEffect>
                                  </p:childTnLst>
                                </p:cTn>
                              </p:par>
                            </p:childTnLst>
                          </p:cTn>
                        </p:par>
                        <p:par>
                          <p:cTn id="12" fill="hold">
                            <p:stCondLst>
                              <p:cond delay="1500"/>
                            </p:stCondLst>
                            <p:childTnLst>
                              <p:par>
                                <p:cTn id="13" presetID="3" presetClass="entr" presetSubtype="10" fill="hold" grpId="1"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blinds(horizontal)">
                                      <p:cBhvr>
                                        <p:cTn id="1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Graphic spid="8" grpId="1">
        <p:bldAsOne/>
      </p:bldGraphic>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19050"/>
        </p:spPr>
        <p:style>
          <a:lnRef idx="1">
            <a:schemeClr val="accent3"/>
          </a:lnRef>
          <a:fillRef idx="2">
            <a:schemeClr val="accent3"/>
          </a:fillRef>
          <a:effectRef idx="1">
            <a:schemeClr val="accent3"/>
          </a:effectRef>
          <a:fontRef idx="minor">
            <a:schemeClr val="dk1"/>
          </a:fontRef>
        </p:style>
        <p:txBody>
          <a:bodyPr>
            <a:normAutofit/>
          </a:bodyPr>
          <a:lstStyle/>
          <a:p>
            <a:r>
              <a:rPr lang="ar-SA" sz="3200" b="1" u="sng" dirty="0" smtClean="0"/>
              <a:t>الخطوات المتبعة في سبيل إجراء التعديلات القانونية</a:t>
            </a:r>
            <a:endParaRPr lang="en-US" sz="3200" u="sng" dirty="0"/>
          </a:p>
        </p:txBody>
      </p:sp>
      <p:graphicFrame>
        <p:nvGraphicFramePr>
          <p:cNvPr id="12" name="Content Placeholder 11"/>
          <p:cNvGraphicFramePr>
            <a:graphicFrameLocks noGrp="1"/>
          </p:cNvGraphicFramePr>
          <p:nvPr>
            <p:ph idx="1"/>
          </p:nvPr>
        </p:nvGraphicFramePr>
        <p:xfrm>
          <a:off x="457200" y="1447800"/>
          <a:ext cx="8229600" cy="472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lide Number Placeholder 5"/>
          <p:cNvSpPr>
            <a:spLocks noGrp="1"/>
          </p:cNvSpPr>
          <p:nvPr>
            <p:ph type="sldNum" sz="quarter" idx="12"/>
          </p:nvPr>
        </p:nvSpPr>
        <p:spPr/>
        <p:txBody>
          <a:bodyPr/>
          <a:lstStyle/>
          <a:p>
            <a:fld id="{B8406DB7-5133-46F8-900F-1A8DDDE084E1}" type="slidenum">
              <a:rPr lang="en-US" sz="1400" b="1" smtClean="0">
                <a:solidFill>
                  <a:schemeClr val="tx1"/>
                </a:solidFill>
              </a:rPr>
              <a:pPr/>
              <a:t>40</a:t>
            </a:fld>
            <a:endParaRPr lang="en-US" sz="1400" b="1" dirty="0">
              <a:solidFill>
                <a:schemeClr val="tx1"/>
              </a:solidFill>
            </a:endParaRPr>
          </a:p>
        </p:txBody>
      </p:sp>
    </p:spTree>
  </p:cSld>
  <p:clrMapOvr>
    <a:masterClrMapping/>
  </p:clrMapOvr>
  <p:transition>
    <p:split orient="vert"/>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57150"/>
          <a:effectLst>
            <a:glow rad="228600">
              <a:schemeClr val="accent3">
                <a:satMod val="175000"/>
                <a:alpha val="40000"/>
              </a:schemeClr>
            </a:glow>
            <a:reflection blurRad="6350" stA="52000" endA="300" endPos="35000" dir="5400000" sy="-100000" algn="bl" rotWithShape="0"/>
          </a:effectLst>
        </p:spPr>
        <p:style>
          <a:lnRef idx="2">
            <a:schemeClr val="accent3"/>
          </a:lnRef>
          <a:fillRef idx="1">
            <a:schemeClr val="lt1"/>
          </a:fillRef>
          <a:effectRef idx="0">
            <a:schemeClr val="accent3"/>
          </a:effectRef>
          <a:fontRef idx="minor">
            <a:schemeClr val="dk1"/>
          </a:fontRef>
        </p:style>
        <p:txBody>
          <a:bodyPr/>
          <a:lstStyle/>
          <a:p>
            <a:r>
              <a:rPr lang="ar-SA" b="1" u="sng" dirty="0" smtClean="0"/>
              <a:t>- السعي لتعديل بعض القوانين </a:t>
            </a:r>
            <a:endParaRPr lang="en-US" dirty="0"/>
          </a:p>
        </p:txBody>
      </p:sp>
      <p:graphicFrame>
        <p:nvGraphicFramePr>
          <p:cNvPr id="4" name="Content Placeholder 3"/>
          <p:cNvGraphicFramePr>
            <a:graphicFrameLocks noGrp="1"/>
          </p:cNvGraphicFramePr>
          <p:nvPr>
            <p:ph idx="1"/>
          </p:nvPr>
        </p:nvGraphicFramePr>
        <p:xfrm>
          <a:off x="228600" y="1828800"/>
          <a:ext cx="84582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Slide Number Placeholder 6"/>
          <p:cNvSpPr>
            <a:spLocks noGrp="1"/>
          </p:cNvSpPr>
          <p:nvPr>
            <p:ph type="sldNum" sz="quarter" idx="12"/>
          </p:nvPr>
        </p:nvSpPr>
        <p:spPr>
          <a:xfrm>
            <a:off x="6553200" y="6492875"/>
            <a:ext cx="2133600" cy="365125"/>
          </a:xfrm>
        </p:spPr>
        <p:txBody>
          <a:bodyPr/>
          <a:lstStyle/>
          <a:p>
            <a:fld id="{B8406DB7-5133-46F8-900F-1A8DDDE084E1}" type="slidenum">
              <a:rPr lang="en-US" sz="1400" b="1" smtClean="0">
                <a:solidFill>
                  <a:schemeClr val="tx1"/>
                </a:solidFill>
              </a:rPr>
              <a:pPr/>
              <a:t>41</a:t>
            </a:fld>
            <a:endParaRPr lang="en-US" sz="1400" b="1" dirty="0">
              <a:solidFill>
                <a:schemeClr val="tx1"/>
              </a:solidFill>
            </a:endParaRPr>
          </a:p>
        </p:txBody>
      </p:sp>
    </p:spTree>
  </p:cSld>
  <p:clrMapOvr>
    <a:masterClrMapping/>
  </p:clrMapOvr>
  <p:transition>
    <p:plus/>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57150"/>
          <a:effectLst>
            <a:glow rad="228600">
              <a:schemeClr val="accent3">
                <a:satMod val="175000"/>
                <a:alpha val="40000"/>
              </a:schemeClr>
            </a:glow>
            <a:reflection blurRad="6350" stA="52000" endA="300" endPos="35000" dir="5400000" sy="-100000" algn="bl" rotWithShape="0"/>
          </a:effectLst>
        </p:spPr>
        <p:style>
          <a:lnRef idx="2">
            <a:schemeClr val="accent3"/>
          </a:lnRef>
          <a:fillRef idx="1">
            <a:schemeClr val="lt1"/>
          </a:fillRef>
          <a:effectRef idx="0">
            <a:schemeClr val="accent3"/>
          </a:effectRef>
          <a:fontRef idx="minor">
            <a:schemeClr val="dk1"/>
          </a:fontRef>
        </p:style>
        <p:txBody>
          <a:bodyPr/>
          <a:lstStyle/>
          <a:p>
            <a:r>
              <a:rPr lang="ar-SA" b="1" u="sng" dirty="0" smtClean="0"/>
              <a:t>- السعي لتعديل بعض القوانين </a:t>
            </a:r>
            <a:endParaRPr lang="en-US" dirty="0"/>
          </a:p>
        </p:txBody>
      </p:sp>
      <p:graphicFrame>
        <p:nvGraphicFramePr>
          <p:cNvPr id="4" name="Content Placeholder 3"/>
          <p:cNvGraphicFramePr>
            <a:graphicFrameLocks noGrp="1"/>
          </p:cNvGraphicFramePr>
          <p:nvPr>
            <p:ph idx="1"/>
          </p:nvPr>
        </p:nvGraphicFramePr>
        <p:xfrm>
          <a:off x="228600" y="1447800"/>
          <a:ext cx="8458200" cy="50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Slide Number Placeholder 6"/>
          <p:cNvSpPr>
            <a:spLocks noGrp="1"/>
          </p:cNvSpPr>
          <p:nvPr>
            <p:ph type="sldNum" sz="quarter" idx="12"/>
          </p:nvPr>
        </p:nvSpPr>
        <p:spPr>
          <a:xfrm>
            <a:off x="6553200" y="6492875"/>
            <a:ext cx="2133600" cy="365125"/>
          </a:xfrm>
        </p:spPr>
        <p:txBody>
          <a:bodyPr/>
          <a:lstStyle/>
          <a:p>
            <a:fld id="{B8406DB7-5133-46F8-900F-1A8DDDE084E1}" type="slidenum">
              <a:rPr lang="en-US" sz="1400" b="1" smtClean="0">
                <a:solidFill>
                  <a:schemeClr val="tx1"/>
                </a:solidFill>
              </a:rPr>
              <a:pPr/>
              <a:t>42</a:t>
            </a:fld>
            <a:endParaRPr lang="en-US" sz="1400" b="1" dirty="0">
              <a:solidFill>
                <a:schemeClr val="tx1"/>
              </a:solidFill>
            </a:endParaRPr>
          </a:p>
        </p:txBody>
      </p:sp>
    </p:spTree>
  </p:cSld>
  <p:clrMapOvr>
    <a:masterClrMapping/>
  </p:clrMapOvr>
  <p:transition>
    <p:plus/>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0"/>
          </a:xfrm>
          <a:gradFill flip="none" rotWithShape="1">
            <a:gsLst>
              <a:gs pos="0">
                <a:srgbClr val="008000">
                  <a:tint val="66000"/>
                  <a:satMod val="160000"/>
                </a:srgbClr>
              </a:gs>
              <a:gs pos="50000">
                <a:srgbClr val="008000">
                  <a:tint val="44500"/>
                  <a:satMod val="160000"/>
                </a:srgbClr>
              </a:gs>
              <a:gs pos="100000">
                <a:srgbClr val="008000">
                  <a:tint val="23500"/>
                  <a:satMod val="160000"/>
                </a:srgbClr>
              </a:gs>
            </a:gsLst>
            <a:path path="circle">
              <a:fillToRect l="50000" t="50000" r="50000" b="50000"/>
            </a:path>
            <a:tileRect/>
          </a:gradFill>
          <a:ln>
            <a:solidFill>
              <a:srgbClr val="33CB33"/>
            </a:solidFill>
          </a:ln>
          <a:effectLst>
            <a:glow rad="139700">
              <a:schemeClr val="accent3">
                <a:satMod val="175000"/>
                <a:alpha val="40000"/>
              </a:schemeClr>
            </a:glow>
          </a:effectLst>
        </p:spPr>
        <p:txBody>
          <a:bodyPr>
            <a:normAutofit/>
          </a:bodyPr>
          <a:lstStyle/>
          <a:p>
            <a:pPr rtl="1"/>
            <a:r>
              <a:rPr lang="en-US" sz="4800" b="1" u="sng" dirty="0" smtClean="0"/>
              <a:t/>
            </a:r>
            <a:br>
              <a:rPr lang="en-US" sz="4800" b="1" u="sng" dirty="0" smtClean="0"/>
            </a:br>
            <a:r>
              <a:rPr lang="ar-SA" sz="4800" b="1" u="sng" dirty="0" smtClean="0"/>
              <a:t>الدعوة إلى تعديل قانون الأحوال </a:t>
            </a:r>
            <a:r>
              <a:rPr lang="en-US" sz="4800" b="1" u="sng" dirty="0" smtClean="0"/>
              <a:t/>
            </a:r>
            <a:br>
              <a:rPr lang="en-US" sz="4800" b="1" u="sng" dirty="0" smtClean="0"/>
            </a:br>
            <a:r>
              <a:rPr lang="ar-SA" sz="4800" b="1" u="sng" dirty="0" smtClean="0"/>
              <a:t>الشخصية اللبناني</a:t>
            </a:r>
            <a:r>
              <a:rPr lang="ar-LB" sz="4800" b="1" u="sng" dirty="0" smtClean="0"/>
              <a:t/>
            </a:r>
            <a:br>
              <a:rPr lang="ar-LB" sz="4800" b="1" u="sng" dirty="0" smtClean="0"/>
            </a:br>
            <a:r>
              <a:rPr lang="ar-SA" sz="3100" b="1" dirty="0" smtClean="0"/>
              <a:t>تد</a:t>
            </a:r>
            <a:r>
              <a:rPr lang="ar-LB" sz="3100" b="1" dirty="0" smtClean="0"/>
              <a:t>َ</a:t>
            </a:r>
            <a:r>
              <a:rPr lang="ar-SA" sz="3100" b="1" dirty="0" smtClean="0"/>
              <a:t>عي الجمعيات النسائية أن قوانين الأحوال الشخصية المعمول بها في لبنان</a:t>
            </a:r>
            <a:r>
              <a:rPr lang="ar-LB" sz="3100" b="1" dirty="0" smtClean="0"/>
              <a:t/>
            </a:r>
            <a:br>
              <a:rPr lang="ar-LB" sz="3100" b="1" dirty="0" smtClean="0"/>
            </a:br>
            <a:r>
              <a:rPr lang="ar-SA" sz="3100" b="1" dirty="0" smtClean="0"/>
              <a:t> </a:t>
            </a:r>
            <a:r>
              <a:rPr lang="en-US" sz="3100" b="1" dirty="0" smtClean="0"/>
              <a:t/>
            </a:r>
            <a:br>
              <a:rPr lang="en-US" sz="3100" b="1" dirty="0" smtClean="0"/>
            </a:br>
            <a:r>
              <a:rPr lang="ar-SA" sz="3100" b="1" dirty="0" smtClean="0">
                <a:solidFill>
                  <a:srgbClr val="00B050"/>
                </a:solidFill>
              </a:rPr>
              <a:t>-</a:t>
            </a:r>
            <a:r>
              <a:rPr lang="ar-SA" sz="3100" b="1" u="sng" dirty="0" smtClean="0">
                <a:solidFill>
                  <a:srgbClr val="00B050"/>
                </a:solidFill>
              </a:rPr>
              <a:t>تحتوي على مواد كثيرة تكرس التمييز بين المرأة والرجل  </a:t>
            </a:r>
            <a:r>
              <a:rPr lang="ar-LB" sz="3100" b="1" u="sng" dirty="0" smtClean="0">
                <a:solidFill>
                  <a:srgbClr val="00B050"/>
                </a:solidFill>
              </a:rPr>
              <a:t>.</a:t>
            </a:r>
            <a:r>
              <a:rPr lang="en-US" sz="3100" b="1" dirty="0" smtClean="0"/>
              <a:t/>
            </a:r>
            <a:br>
              <a:rPr lang="en-US" sz="3100" b="1" dirty="0" smtClean="0"/>
            </a:br>
            <a:r>
              <a:rPr lang="ar-SA" sz="3100" b="1" dirty="0" smtClean="0"/>
              <a:t>- </a:t>
            </a:r>
            <a:r>
              <a:rPr lang="ar-SA" sz="3100" b="1" u="sng" dirty="0" smtClean="0">
                <a:solidFill>
                  <a:srgbClr val="00B050"/>
                </a:solidFill>
              </a:rPr>
              <a:t>وتمنع الدولة اللبنانية، التي حمت هذه القوانين ، من الغاء التحفظات على "اتفاقية القضاء جميع أشكال التمييز ضد المرأة”</a:t>
            </a:r>
            <a:r>
              <a:rPr lang="ar-LB" sz="3100" b="1" u="sng" dirty="0" smtClean="0">
                <a:solidFill>
                  <a:srgbClr val="00B050"/>
                </a:solidFill>
              </a:rPr>
              <a:t> .</a:t>
            </a:r>
            <a:r>
              <a:rPr lang="en-US" sz="2400" b="1" u="sng" dirty="0" smtClean="0"/>
              <a:t/>
            </a:r>
            <a:br>
              <a:rPr lang="en-US" sz="2400" b="1" u="sng" dirty="0" smtClean="0"/>
            </a:br>
            <a:endParaRPr lang="en-US" sz="2400" b="1" u="sng" dirty="0"/>
          </a:p>
        </p:txBody>
      </p:sp>
      <p:sp>
        <p:nvSpPr>
          <p:cNvPr id="6" name="Slide Number Placeholder 5"/>
          <p:cNvSpPr>
            <a:spLocks noGrp="1"/>
          </p:cNvSpPr>
          <p:nvPr>
            <p:ph type="sldNum" sz="quarter" idx="12"/>
          </p:nvPr>
        </p:nvSpPr>
        <p:spPr/>
        <p:txBody>
          <a:bodyPr/>
          <a:lstStyle/>
          <a:p>
            <a:fld id="{B8406DB7-5133-46F8-900F-1A8DDDE084E1}" type="slidenum">
              <a:rPr lang="en-US" sz="1400" b="1" smtClean="0">
                <a:solidFill>
                  <a:schemeClr val="tx1"/>
                </a:solidFill>
              </a:rPr>
              <a:pPr/>
              <a:t>43</a:t>
            </a:fld>
            <a:endParaRPr lang="en-US" sz="1400" b="1" dirty="0">
              <a:solidFill>
                <a:schemeClr val="tx1"/>
              </a:solidFill>
            </a:endParaRPr>
          </a:p>
        </p:txBody>
      </p:sp>
    </p:spTree>
  </p:cSld>
  <p:clrMapOvr>
    <a:masterClrMapping/>
  </p:clrMapOvr>
  <p:transition>
    <p:wheel spokes="1"/>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lide Number Placeholder 5"/>
          <p:cNvSpPr>
            <a:spLocks noGrp="1"/>
          </p:cNvSpPr>
          <p:nvPr>
            <p:ph type="sldNum" sz="quarter" idx="12"/>
          </p:nvPr>
        </p:nvSpPr>
        <p:spPr/>
        <p:txBody>
          <a:bodyPr/>
          <a:lstStyle/>
          <a:p>
            <a:fld id="{B8406DB7-5133-46F8-900F-1A8DDDE084E1}" type="slidenum">
              <a:rPr lang="en-US" sz="1400" b="1" smtClean="0">
                <a:solidFill>
                  <a:schemeClr val="tx1"/>
                </a:solidFill>
              </a:rPr>
              <a:pPr/>
              <a:t>44</a:t>
            </a:fld>
            <a:endParaRPr lang="en-US" sz="1400" b="1" dirty="0">
              <a:solidFill>
                <a:schemeClr val="tx1"/>
              </a:solidFill>
            </a:endParaRPr>
          </a:p>
        </p:txBody>
      </p:sp>
      <p:pic>
        <p:nvPicPr>
          <p:cNvPr id="8" name="Picture 7" descr="images[4].jpg"/>
          <p:cNvPicPr>
            <a:picLocks noChangeAspect="1"/>
          </p:cNvPicPr>
          <p:nvPr/>
        </p:nvPicPr>
        <p:blipFill>
          <a:blip r:embed="rId7" cstate="print"/>
          <a:stretch>
            <a:fillRect/>
          </a:stretch>
        </p:blipFill>
        <p:spPr>
          <a:xfrm>
            <a:off x="7772400" y="0"/>
            <a:ext cx="1181100" cy="981075"/>
          </a:xfrm>
          <a:prstGeom prst="rect">
            <a:avLst/>
          </a:prstGeom>
        </p:spPr>
      </p:pic>
      <p:pic>
        <p:nvPicPr>
          <p:cNvPr id="9" name="Picture 8" descr="العنف (2).jpg"/>
          <p:cNvPicPr>
            <a:picLocks noChangeAspect="1"/>
          </p:cNvPicPr>
          <p:nvPr/>
        </p:nvPicPr>
        <p:blipFill>
          <a:blip r:embed="rId8" cstate="print"/>
          <a:stretch>
            <a:fillRect/>
          </a:stretch>
        </p:blipFill>
        <p:spPr>
          <a:xfrm>
            <a:off x="7924800" y="5334000"/>
            <a:ext cx="990600" cy="1066800"/>
          </a:xfrm>
          <a:prstGeom prst="rect">
            <a:avLst/>
          </a:prstGeom>
        </p:spPr>
      </p:pic>
      <p:sp>
        <p:nvSpPr>
          <p:cNvPr id="11" name="Oval 10"/>
          <p:cNvSpPr/>
          <p:nvPr/>
        </p:nvSpPr>
        <p:spPr>
          <a:xfrm>
            <a:off x="0" y="0"/>
            <a:ext cx="990600" cy="990600"/>
          </a:xfrm>
          <a:prstGeom prst="ellipse">
            <a:avLst/>
          </a:prstGeom>
          <a:blipFill rotWithShape="0">
            <a:blip r:embed="rId9" cstate="print"/>
            <a:stretch>
              <a:fillRect/>
            </a:stretch>
          </a:blipFill>
          <a:scene3d>
            <a:camera prst="orthographicFront"/>
            <a:lightRig rig="flat" dir="t"/>
          </a:scene3d>
          <a:sp3d z="127000" prstMaterial="plastic">
            <a:bevelT w="88900" h="88900"/>
            <a:bevelB w="88900" h="31750" prst="angle"/>
          </a:sp3d>
        </p:spPr>
        <p:style>
          <a:lnRef idx="0">
            <a:schemeClr val="lt1">
              <a:hueOff val="0"/>
              <a:satOff val="0"/>
              <a:lumOff val="0"/>
              <a:alphaOff val="0"/>
            </a:schemeClr>
          </a:lnRef>
          <a:fillRef idx="3">
            <a:scrgbClr r="0" g="0" b="0"/>
          </a:fillRef>
          <a:effectRef idx="2">
            <a:schemeClr val="accent2">
              <a:tint val="50000"/>
              <a:hueOff val="3001725"/>
              <a:satOff val="-2684"/>
              <a:lumOff val="8"/>
              <a:alphaOff val="0"/>
            </a:schemeClr>
          </a:effectRef>
          <a:fontRef idx="minor">
            <a:schemeClr val="lt1">
              <a:hueOff val="0"/>
              <a:satOff val="0"/>
              <a:lumOff val="0"/>
              <a:alphaOff val="0"/>
            </a:schemeClr>
          </a:fontRef>
        </p:style>
      </p:sp>
      <p:pic>
        <p:nvPicPr>
          <p:cNvPr id="12" name="Picture 11" descr="صورة للحركة النسوية.jpg"/>
          <p:cNvPicPr>
            <a:picLocks noChangeAspect="1"/>
          </p:cNvPicPr>
          <p:nvPr/>
        </p:nvPicPr>
        <p:blipFill>
          <a:blip r:embed="rId10" cstate="print"/>
          <a:stretch>
            <a:fillRect/>
          </a:stretch>
        </p:blipFill>
        <p:spPr>
          <a:xfrm>
            <a:off x="228600" y="5181600"/>
            <a:ext cx="1295400" cy="1371600"/>
          </a:xfrm>
          <a:prstGeom prst="rect">
            <a:avLst/>
          </a:prstGeom>
        </p:spPr>
      </p:pic>
    </p:spTree>
  </p:cSld>
  <p:clrMapOvr>
    <a:masterClrMapping/>
  </p:clrMapOvr>
  <p:transition>
    <p:wheel spokes="1"/>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762000"/>
          </a:xfrm>
        </p:spPr>
        <p:style>
          <a:lnRef idx="1">
            <a:schemeClr val="dk1"/>
          </a:lnRef>
          <a:fillRef idx="3">
            <a:schemeClr val="dk1"/>
          </a:fillRef>
          <a:effectRef idx="2">
            <a:schemeClr val="dk1"/>
          </a:effectRef>
          <a:fontRef idx="minor">
            <a:schemeClr val="lt1"/>
          </a:fontRef>
        </p:style>
        <p:txBody>
          <a:bodyPr>
            <a:normAutofit/>
          </a:bodyPr>
          <a:lstStyle/>
          <a:p>
            <a:r>
              <a:rPr lang="ar-LB" sz="2800" b="1" dirty="0" smtClean="0"/>
              <a:t>الجهات الداعمة للحركات النسوية:</a:t>
            </a:r>
            <a:endParaRPr lang="en-US" sz="2800" dirty="0"/>
          </a:p>
        </p:txBody>
      </p:sp>
      <p:graphicFrame>
        <p:nvGraphicFramePr>
          <p:cNvPr id="4" name="Content Placeholder 3"/>
          <p:cNvGraphicFramePr>
            <a:graphicFrameLocks noGrp="1"/>
          </p:cNvGraphicFramePr>
          <p:nvPr>
            <p:ph idx="1"/>
          </p:nvPr>
        </p:nvGraphicFramePr>
        <p:xfrm>
          <a:off x="0" y="901971"/>
          <a:ext cx="9144000" cy="5498829"/>
        </p:xfrm>
        <a:graphic>
          <a:graphicData uri="http://schemas.openxmlformats.org/drawingml/2006/table">
            <a:tbl>
              <a:tblPr firstRow="1" bandRow="1">
                <a:effectLst>
                  <a:innerShdw blurRad="63500" dist="50800" dir="8100000">
                    <a:prstClr val="black">
                      <a:alpha val="50000"/>
                    </a:prstClr>
                  </a:innerShdw>
                </a:effectLst>
                <a:tableStyleId>{5C22544A-7EE6-4342-B048-85BDC9FD1C3A}</a:tableStyleId>
              </a:tblPr>
              <a:tblGrid>
                <a:gridCol w="9144000"/>
              </a:tblGrid>
              <a:tr h="1058888">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800" b="1" u="sng" kern="1200" dirty="0" smtClean="0">
                          <a:solidFill>
                            <a:schemeClr val="tx1"/>
                          </a:solidFill>
                          <a:latin typeface="+mn-lt"/>
                          <a:ea typeface="+mn-ea"/>
                          <a:cs typeface="+mn-cs"/>
                        </a:rPr>
                        <a:t>أ- الأمم المتحدة  </a:t>
                      </a:r>
                      <a:r>
                        <a:rPr lang="ar-SA" sz="1800" b="1" kern="1200" dirty="0" smtClean="0">
                          <a:solidFill>
                            <a:schemeClr val="tx1"/>
                          </a:solidFill>
                          <a:latin typeface="+mn-lt"/>
                          <a:ea typeface="+mn-ea"/>
                          <a:cs typeface="+mn-cs"/>
                        </a:rPr>
                        <a:t>التي ت</a:t>
                      </a:r>
                      <a:r>
                        <a:rPr lang="ar-LB" sz="1800" b="1" kern="1200" dirty="0" smtClean="0">
                          <a:solidFill>
                            <a:schemeClr val="tx1"/>
                          </a:solidFill>
                          <a:latin typeface="+mn-lt"/>
                          <a:ea typeface="+mn-ea"/>
                          <a:cs typeface="+mn-cs"/>
                        </a:rPr>
                        <a:t>خصص أكثر من أربعة أخماس ميزانيتها للنشاطات التي تقوم بها المنظمات الأهلية.</a:t>
                      </a:r>
                      <a:r>
                        <a:rPr lang="ar-LB" sz="1800" b="1" kern="1200" dirty="0" smtClean="0">
                          <a:solidFill>
                            <a:schemeClr val="lt1"/>
                          </a:solidFill>
                          <a:latin typeface="+mn-lt"/>
                          <a:ea typeface="+mn-ea"/>
                          <a:cs typeface="+mn-cs"/>
                        </a:rPr>
                        <a:t> </a:t>
                      </a:r>
                      <a:endParaRPr lang="en-US" sz="1800" b="1" kern="1200" dirty="0" smtClean="0">
                        <a:solidFill>
                          <a:schemeClr val="lt1"/>
                        </a:solidFill>
                        <a:latin typeface="+mn-lt"/>
                        <a:ea typeface="+mn-ea"/>
                        <a:cs typeface="+mn-cs"/>
                      </a:endParaRPr>
                    </a:p>
                    <a:p>
                      <a:endParaRPr lang="en-US" sz="1800" dirty="0"/>
                    </a:p>
                  </a:txBody>
                  <a:tcPr>
                    <a:solidFill>
                      <a:schemeClr val="bg2">
                        <a:lumMod val="50000"/>
                      </a:schemeClr>
                    </a:solidFill>
                  </a:tcPr>
                </a:tc>
              </a:tr>
              <a:tr h="1939900">
                <a:tc>
                  <a:txBody>
                    <a:bodyPr/>
                    <a:lstStyle/>
                    <a:p>
                      <a:pPr algn="r" rtl="1"/>
                      <a:r>
                        <a:rPr lang="ar-SA" sz="1800" b="1" kern="1200" dirty="0" smtClean="0">
                          <a:solidFill>
                            <a:schemeClr val="dk1"/>
                          </a:solidFill>
                          <a:latin typeface="+mn-lt"/>
                          <a:ea typeface="+mn-ea"/>
                          <a:cs typeface="+mn-cs"/>
                        </a:rPr>
                        <a:t>ب- </a:t>
                      </a:r>
                      <a:r>
                        <a:rPr lang="ar-SA" sz="1800" b="1" u="sng" kern="1200" dirty="0" smtClean="0">
                          <a:solidFill>
                            <a:schemeClr val="dk1"/>
                          </a:solidFill>
                          <a:latin typeface="+mn-lt"/>
                          <a:ea typeface="+mn-ea"/>
                          <a:cs typeface="+mn-cs"/>
                        </a:rPr>
                        <a:t>الدول الغربية.</a:t>
                      </a:r>
                      <a:endParaRPr lang="en-US" sz="1800" b="1" u="sng" kern="1200" dirty="0" smtClean="0">
                        <a:solidFill>
                          <a:schemeClr val="dk1"/>
                        </a:solidFill>
                        <a:latin typeface="+mn-lt"/>
                        <a:ea typeface="+mn-ea"/>
                        <a:cs typeface="+mn-cs"/>
                      </a:endParaRPr>
                    </a:p>
                    <a:p>
                      <a:pPr algn="r" rtl="1">
                        <a:buFontTx/>
                        <a:buChar char="-"/>
                      </a:pPr>
                      <a:r>
                        <a:rPr lang="ar-LB" sz="1800" b="1" kern="1200" dirty="0" smtClean="0">
                          <a:solidFill>
                            <a:schemeClr val="dk1"/>
                          </a:solidFill>
                          <a:latin typeface="+mn-lt"/>
                          <a:ea typeface="+mn-ea"/>
                          <a:cs typeface="+mn-cs"/>
                        </a:rPr>
                        <a:t>هذه الدول تقدم إعاناتها المباشرة عبر سفاراتها أو عبر حكوماتها</a:t>
                      </a:r>
                      <a:endParaRPr lang="en-US" sz="1800" b="1" kern="1200" dirty="0" smtClean="0">
                        <a:solidFill>
                          <a:schemeClr val="dk1"/>
                        </a:solidFill>
                        <a:latin typeface="+mn-lt"/>
                        <a:ea typeface="+mn-ea"/>
                        <a:cs typeface="+mn-cs"/>
                      </a:endParaRPr>
                    </a:p>
                    <a:p>
                      <a:pPr marL="0" marR="0" indent="0" algn="r" defTabSz="914400" rtl="1" eaLnBrk="1" fontAlgn="auto" latinLnBrk="0" hangingPunct="1">
                        <a:lnSpc>
                          <a:spcPct val="100000"/>
                        </a:lnSpc>
                        <a:spcBef>
                          <a:spcPts val="0"/>
                        </a:spcBef>
                        <a:spcAft>
                          <a:spcPts val="0"/>
                        </a:spcAft>
                        <a:buClrTx/>
                        <a:buSzTx/>
                        <a:buFontTx/>
                        <a:buChar char="-"/>
                        <a:tabLst/>
                        <a:defRPr/>
                      </a:pPr>
                      <a:r>
                        <a:rPr lang="ar-LB" sz="1800" b="1" kern="1200" dirty="0" smtClean="0">
                          <a:solidFill>
                            <a:schemeClr val="dk1"/>
                          </a:solidFill>
                          <a:latin typeface="+mn-lt"/>
                          <a:ea typeface="+mn-ea"/>
                          <a:cs typeface="+mn-cs"/>
                        </a:rPr>
                        <a:t>من خلال قروض أو دعم مالي يعطى للحكومات مصحوبا بضغوط او توصيات او مطالب وشروط معينة . وإذا لم تطبقها الحكومات تلغى هذه القروض .</a:t>
                      </a:r>
                      <a:r>
                        <a:rPr lang="ar-LB" sz="1800" kern="1200" dirty="0" smtClean="0">
                          <a:solidFill>
                            <a:schemeClr val="dk1"/>
                          </a:solidFill>
                          <a:latin typeface="+mn-lt"/>
                          <a:ea typeface="+mn-ea"/>
                          <a:cs typeface="+mn-cs"/>
                        </a:rPr>
                        <a:t> </a:t>
                      </a:r>
                      <a:endParaRPr lang="en-US" sz="1800" kern="1200" dirty="0" smtClean="0">
                        <a:solidFill>
                          <a:schemeClr val="dk1"/>
                        </a:solidFill>
                        <a:latin typeface="+mn-lt"/>
                        <a:ea typeface="+mn-ea"/>
                        <a:cs typeface="+mn-cs"/>
                      </a:endParaRPr>
                    </a:p>
                    <a:p>
                      <a:pPr algn="r" rtl="1">
                        <a:buFontTx/>
                        <a:buChar char="-"/>
                      </a:pPr>
                      <a:endParaRPr lang="en-US" sz="1800" b="1" kern="1200" dirty="0" smtClean="0">
                        <a:solidFill>
                          <a:schemeClr val="dk1"/>
                        </a:solidFill>
                        <a:latin typeface="+mn-lt"/>
                        <a:ea typeface="+mn-ea"/>
                        <a:cs typeface="+mn-cs"/>
                      </a:endParaRPr>
                    </a:p>
                    <a:p>
                      <a:endParaRPr lang="en-US" sz="1800" dirty="0"/>
                    </a:p>
                  </a:txBody>
                  <a:tcPr>
                    <a:solidFill>
                      <a:schemeClr val="bg2">
                        <a:lumMod val="50000"/>
                      </a:schemeClr>
                    </a:solidFill>
                  </a:tcPr>
                </a:tc>
              </a:tr>
              <a:tr h="2500041">
                <a:tc>
                  <a:txBody>
                    <a:bodyPr/>
                    <a:lstStyle/>
                    <a:p>
                      <a:pPr algn="r" rtl="1"/>
                      <a:r>
                        <a:rPr lang="ar-LB" sz="1800" b="1" kern="1200" dirty="0" smtClean="0">
                          <a:solidFill>
                            <a:schemeClr val="dk1"/>
                          </a:solidFill>
                          <a:latin typeface="+mn-lt"/>
                          <a:ea typeface="+mn-ea"/>
                          <a:cs typeface="+mn-cs"/>
                        </a:rPr>
                        <a:t>ج</a:t>
                      </a:r>
                      <a:r>
                        <a:rPr lang="ar-SA" sz="1800" b="1" kern="1200" dirty="0" smtClean="0">
                          <a:solidFill>
                            <a:schemeClr val="dk1"/>
                          </a:solidFill>
                          <a:latin typeface="+mn-lt"/>
                          <a:ea typeface="+mn-ea"/>
                          <a:cs typeface="+mn-cs"/>
                        </a:rPr>
                        <a:t>- </a:t>
                      </a:r>
                      <a:r>
                        <a:rPr lang="ar-SA" sz="1800" b="1" u="sng" kern="1200" dirty="0" smtClean="0">
                          <a:solidFill>
                            <a:schemeClr val="dk1"/>
                          </a:solidFill>
                          <a:latin typeface="+mn-lt"/>
                          <a:ea typeface="+mn-ea"/>
                          <a:cs typeface="+mn-cs"/>
                        </a:rPr>
                        <a:t>الوكالات الدولية المتخصصة </a:t>
                      </a:r>
                      <a:r>
                        <a:rPr lang="ar-SA" sz="1800" b="1" kern="1200" dirty="0" smtClean="0">
                          <a:solidFill>
                            <a:schemeClr val="dk1"/>
                          </a:solidFill>
                          <a:latin typeface="+mn-lt"/>
                          <a:ea typeface="+mn-ea"/>
                          <a:cs typeface="+mn-cs"/>
                        </a:rPr>
                        <a:t>، ومن هذه الوكالات: </a:t>
                      </a:r>
                      <a:endParaRPr lang="en-US" sz="1800" b="1" kern="1200" dirty="0" smtClean="0">
                        <a:solidFill>
                          <a:schemeClr val="dk1"/>
                        </a:solidFill>
                        <a:latin typeface="+mn-lt"/>
                        <a:ea typeface="+mn-ea"/>
                        <a:cs typeface="+mn-cs"/>
                      </a:endParaRPr>
                    </a:p>
                    <a:p>
                      <a:pPr algn="r" rtl="1">
                        <a:buFontTx/>
                        <a:buChar char="-"/>
                      </a:pPr>
                      <a:r>
                        <a:rPr lang="ar-SA" sz="1800" b="1" kern="1200" dirty="0" smtClean="0">
                          <a:solidFill>
                            <a:schemeClr val="dk1"/>
                          </a:solidFill>
                          <a:latin typeface="+mn-lt"/>
                          <a:ea typeface="+mn-ea"/>
                          <a:cs typeface="+mn-cs"/>
                        </a:rPr>
                        <a:t>الوكالة الأميركية للتنمية </a:t>
                      </a:r>
                      <a:r>
                        <a:rPr lang="en-US" sz="1800" b="1" kern="1200" dirty="0" smtClean="0">
                          <a:solidFill>
                            <a:schemeClr val="dk1"/>
                          </a:solidFill>
                          <a:latin typeface="+mn-lt"/>
                          <a:ea typeface="+mn-ea"/>
                          <a:cs typeface="+mn-cs"/>
                        </a:rPr>
                        <a:t>USAID</a:t>
                      </a:r>
                      <a:r>
                        <a:rPr lang="ar-SA" sz="1800" b="1" kern="1200" dirty="0" smtClean="0">
                          <a:solidFill>
                            <a:schemeClr val="dk1"/>
                          </a:solidFill>
                          <a:latin typeface="+mn-lt"/>
                          <a:ea typeface="+mn-ea"/>
                          <a:cs typeface="+mn-cs"/>
                        </a:rPr>
                        <a:t>  التابعة لوزارة الخارجية الأميركية.</a:t>
                      </a:r>
                      <a:endParaRPr lang="en-US" sz="1800" b="1" kern="1200" dirty="0" smtClean="0">
                        <a:solidFill>
                          <a:schemeClr val="dk1"/>
                        </a:solidFill>
                        <a:latin typeface="+mn-lt"/>
                        <a:ea typeface="+mn-ea"/>
                        <a:cs typeface="+mn-cs"/>
                      </a:endParaRPr>
                    </a:p>
                    <a:p>
                      <a:pPr algn="just" rtl="1"/>
                      <a:r>
                        <a:rPr lang="en-US" sz="1800" b="1" u="none" kern="1200" dirty="0" smtClean="0">
                          <a:solidFill>
                            <a:schemeClr val="dk1"/>
                          </a:solidFill>
                          <a:latin typeface="+mn-lt"/>
                          <a:ea typeface="+mn-ea"/>
                          <a:cs typeface="+mn-cs"/>
                        </a:rPr>
                        <a:t>-</a:t>
                      </a:r>
                      <a:r>
                        <a:rPr lang="ar-SA" sz="1800" b="1" u="none" kern="1200" dirty="0" smtClean="0">
                          <a:solidFill>
                            <a:schemeClr val="dk1"/>
                          </a:solidFill>
                          <a:latin typeface="+mn-lt"/>
                          <a:ea typeface="+mn-ea"/>
                          <a:cs typeface="+mn-cs"/>
                        </a:rPr>
                        <a:t> الصندوق الوطني للديمقراطية(</a:t>
                      </a:r>
                      <a:r>
                        <a:rPr lang="en-US" sz="1800" b="1" u="none" kern="1200" dirty="0" smtClean="0">
                          <a:solidFill>
                            <a:schemeClr val="dk1"/>
                          </a:solidFill>
                          <a:latin typeface="+mn-lt"/>
                          <a:ea typeface="+mn-ea"/>
                          <a:cs typeface="+mn-cs"/>
                        </a:rPr>
                        <a:t>NED</a:t>
                      </a:r>
                      <a:r>
                        <a:rPr lang="ar-SA" sz="1800" b="1" u="none" kern="1200" dirty="0" smtClean="0">
                          <a:solidFill>
                            <a:schemeClr val="dk1"/>
                          </a:solidFill>
                          <a:latin typeface="+mn-lt"/>
                          <a:ea typeface="+mn-ea"/>
                          <a:cs typeface="+mn-cs"/>
                        </a:rPr>
                        <a:t>) </a:t>
                      </a:r>
                      <a:r>
                        <a:rPr lang="ar-LB" sz="1800" b="1" u="none" kern="1200" dirty="0" smtClean="0">
                          <a:solidFill>
                            <a:schemeClr val="dk1"/>
                          </a:solidFill>
                          <a:latin typeface="+mn-lt"/>
                          <a:ea typeface="+mn-ea"/>
                          <a:cs typeface="+mn-cs"/>
                        </a:rPr>
                        <a:t> :</a:t>
                      </a:r>
                      <a:endParaRPr lang="en-US" sz="1800" b="1" u="none" kern="1200" dirty="0" smtClean="0">
                        <a:solidFill>
                          <a:schemeClr val="dk1"/>
                        </a:solidFill>
                        <a:latin typeface="+mn-lt"/>
                        <a:ea typeface="+mn-ea"/>
                        <a:cs typeface="+mn-cs"/>
                      </a:endParaRPr>
                    </a:p>
                    <a:p>
                      <a:pPr algn="just" rtl="1"/>
                      <a:r>
                        <a:rPr lang="ar-SA" sz="1800" b="1" kern="1200" dirty="0" smtClean="0">
                          <a:solidFill>
                            <a:schemeClr val="dk1"/>
                          </a:solidFill>
                          <a:latin typeface="+mn-lt"/>
                          <a:ea typeface="+mn-ea"/>
                          <a:cs typeface="+mn-cs"/>
                        </a:rPr>
                        <a:t> -هو صندوق خاص على شكل مؤسسة غير ربحية أسس في عام 1983م.</a:t>
                      </a:r>
                      <a:r>
                        <a:rPr lang="ar-LB" sz="1800" b="1" kern="1200" dirty="0" smtClean="0">
                          <a:solidFill>
                            <a:schemeClr val="dk1"/>
                          </a:solidFill>
                          <a:latin typeface="+mn-lt"/>
                          <a:ea typeface="+mn-ea"/>
                          <a:cs typeface="+mn-cs"/>
                        </a:rPr>
                        <a:t> في الولايات المتحدة</a:t>
                      </a:r>
                      <a:r>
                        <a:rPr lang="ar-LB" sz="1800" b="1" kern="1200" baseline="0" dirty="0" smtClean="0">
                          <a:solidFill>
                            <a:schemeClr val="dk1"/>
                          </a:solidFill>
                          <a:latin typeface="+mn-lt"/>
                          <a:ea typeface="+mn-ea"/>
                          <a:cs typeface="+mn-cs"/>
                        </a:rPr>
                        <a:t> الأميركية</a:t>
                      </a:r>
                      <a:endParaRPr lang="en-US" sz="1800" b="1" kern="1200" dirty="0" smtClean="0">
                        <a:solidFill>
                          <a:schemeClr val="dk1"/>
                        </a:solidFill>
                        <a:latin typeface="+mn-lt"/>
                        <a:ea typeface="+mn-ea"/>
                        <a:cs typeface="+mn-cs"/>
                      </a:endParaRPr>
                    </a:p>
                    <a:p>
                      <a:pPr algn="just" rtl="1"/>
                      <a:r>
                        <a:rPr lang="ar-SA" sz="1800" b="1" kern="1200" dirty="0" smtClean="0">
                          <a:solidFill>
                            <a:schemeClr val="dk1"/>
                          </a:solidFill>
                          <a:latin typeface="+mn-lt"/>
                          <a:ea typeface="+mn-ea"/>
                          <a:cs typeface="+mn-cs"/>
                        </a:rPr>
                        <a:t>- وهو لا يخفي جداول تمويله ولا أسماء الجهات المستفيدة.</a:t>
                      </a:r>
                      <a:endParaRPr lang="en-US" sz="1800" b="1" kern="1200" dirty="0" smtClean="0">
                        <a:solidFill>
                          <a:schemeClr val="dk1"/>
                        </a:solidFill>
                        <a:latin typeface="+mn-lt"/>
                        <a:ea typeface="+mn-ea"/>
                        <a:cs typeface="+mn-cs"/>
                      </a:endParaRPr>
                    </a:p>
                    <a:p>
                      <a:pPr algn="r" rtl="1">
                        <a:buFontTx/>
                        <a:buChar char="-"/>
                      </a:pPr>
                      <a:endParaRPr lang="en-US" sz="1800" b="1" kern="1200" dirty="0" smtClean="0">
                        <a:solidFill>
                          <a:schemeClr val="dk1"/>
                        </a:solidFill>
                        <a:latin typeface="+mn-lt"/>
                        <a:ea typeface="+mn-ea"/>
                        <a:cs typeface="+mn-cs"/>
                      </a:endParaRPr>
                    </a:p>
                    <a:p>
                      <a:pPr algn="r" rtl="1">
                        <a:buFontTx/>
                        <a:buChar char="-"/>
                      </a:pPr>
                      <a:endParaRPr lang="en-US" sz="1800" b="1" kern="1200" dirty="0" smtClean="0">
                        <a:solidFill>
                          <a:schemeClr val="dk1"/>
                        </a:solidFill>
                        <a:latin typeface="+mn-lt"/>
                        <a:ea typeface="+mn-ea"/>
                        <a:cs typeface="+mn-cs"/>
                      </a:endParaRPr>
                    </a:p>
                    <a:p>
                      <a:endParaRPr lang="en-US" sz="1800" dirty="0"/>
                    </a:p>
                  </a:txBody>
                  <a:tcPr>
                    <a:solidFill>
                      <a:schemeClr val="bg2">
                        <a:lumMod val="50000"/>
                      </a:schemeClr>
                    </a:solidFill>
                  </a:tcPr>
                </a:tc>
              </a:tr>
            </a:tbl>
          </a:graphicData>
        </a:graphic>
      </p:graphicFrame>
      <p:sp>
        <p:nvSpPr>
          <p:cNvPr id="7" name="Slide Number Placeholder 6"/>
          <p:cNvSpPr>
            <a:spLocks noGrp="1"/>
          </p:cNvSpPr>
          <p:nvPr>
            <p:ph type="sldNum" sz="quarter" idx="12"/>
          </p:nvPr>
        </p:nvSpPr>
        <p:spPr/>
        <p:txBody>
          <a:bodyPr/>
          <a:lstStyle/>
          <a:p>
            <a:fld id="{B8406DB7-5133-46F8-900F-1A8DDDE084E1}" type="slidenum">
              <a:rPr lang="en-US" sz="1400" b="1" smtClean="0">
                <a:solidFill>
                  <a:schemeClr val="tx1"/>
                </a:solidFill>
              </a:rPr>
              <a:pPr/>
              <a:t>45</a:t>
            </a:fld>
            <a:endParaRPr lang="en-US" sz="1400" b="1" dirty="0">
              <a:solidFill>
                <a:schemeClr val="tx1"/>
              </a:solidFill>
            </a:endParaRPr>
          </a:p>
        </p:txBody>
      </p:sp>
      <p:pic>
        <p:nvPicPr>
          <p:cNvPr id="8" name="Picture 7" descr="images[1].jpg"/>
          <p:cNvPicPr>
            <a:picLocks noChangeAspect="1"/>
          </p:cNvPicPr>
          <p:nvPr/>
        </p:nvPicPr>
        <p:blipFill>
          <a:blip r:embed="rId2" cstate="print"/>
          <a:stretch>
            <a:fillRect/>
          </a:stretch>
        </p:blipFill>
        <p:spPr>
          <a:xfrm>
            <a:off x="4191000" y="1295400"/>
            <a:ext cx="685800" cy="533400"/>
          </a:xfrm>
          <a:prstGeom prst="rect">
            <a:avLst/>
          </a:prstGeom>
        </p:spPr>
      </p:pic>
      <p:pic>
        <p:nvPicPr>
          <p:cNvPr id="9" name="Picture 8" descr="سفارة.jpg"/>
          <p:cNvPicPr>
            <a:picLocks noChangeAspect="1"/>
          </p:cNvPicPr>
          <p:nvPr/>
        </p:nvPicPr>
        <p:blipFill>
          <a:blip r:embed="rId3" cstate="print"/>
          <a:stretch>
            <a:fillRect/>
          </a:stretch>
        </p:blipFill>
        <p:spPr>
          <a:xfrm>
            <a:off x="4114800" y="3124200"/>
            <a:ext cx="762000" cy="533400"/>
          </a:xfrm>
          <a:prstGeom prst="rect">
            <a:avLst/>
          </a:prstGeom>
        </p:spPr>
      </p:pic>
      <p:sp>
        <p:nvSpPr>
          <p:cNvPr id="10" name="Oval 9"/>
          <p:cNvSpPr/>
          <p:nvPr/>
        </p:nvSpPr>
        <p:spPr>
          <a:xfrm>
            <a:off x="4038600" y="5638800"/>
            <a:ext cx="737690" cy="609600"/>
          </a:xfrm>
          <a:prstGeom prst="ellipse">
            <a:avLst/>
          </a:prstGeom>
          <a:blipFill rotWithShape="0">
            <a:blip r:embed="rId4" cstate="print"/>
            <a:stretch>
              <a:fillRect/>
            </a:stretch>
          </a:blipFill>
          <a:scene3d>
            <a:camera prst="orthographicFront"/>
            <a:lightRig rig="flat" dir="t"/>
          </a:scene3d>
          <a:sp3d z="127000" prstMaterial="plastic">
            <a:bevelT w="88900" h="88900"/>
            <a:bevelB w="88900" h="31750" prst="angle"/>
          </a:sp3d>
        </p:spPr>
        <p:style>
          <a:lnRef idx="0">
            <a:schemeClr val="accent3">
              <a:shade val="80000"/>
              <a:hueOff val="0"/>
              <a:satOff val="0"/>
              <a:lumOff val="0"/>
              <a:alphaOff val="0"/>
            </a:schemeClr>
          </a:lnRef>
          <a:fillRef idx="3">
            <a:scrgbClr r="0" g="0" b="0"/>
          </a:fillRef>
          <a:effectRef idx="2">
            <a:schemeClr val="accent3">
              <a:tint val="40000"/>
              <a:hueOff val="0"/>
              <a:satOff val="0"/>
              <a:lumOff val="0"/>
              <a:alphaOff val="0"/>
            </a:schemeClr>
          </a:effectRef>
          <a:fontRef idx="minor">
            <a:schemeClr val="lt1">
              <a:hueOff val="0"/>
              <a:satOff val="0"/>
              <a:lumOff val="0"/>
              <a:alphaOff val="0"/>
            </a:schemeClr>
          </a:fontRef>
        </p:style>
      </p:sp>
    </p:spTree>
  </p:cSld>
  <p:clrMapOvr>
    <a:masterClrMapping/>
  </p:clrMapOvr>
  <p:transition>
    <p:fade thruBlk="1"/>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686800" cy="533400"/>
          </a:xfrm>
          <a:solidFill>
            <a:schemeClr val="bg2">
              <a:lumMod val="50000"/>
            </a:schemeClr>
          </a:solidFill>
        </p:spPr>
        <p:txBody>
          <a:bodyPr>
            <a:normAutofit fontScale="90000"/>
          </a:bodyPr>
          <a:lstStyle/>
          <a:p>
            <a:r>
              <a:rPr lang="ar-SA" sz="3600" b="1" u="sng" dirty="0" smtClean="0"/>
              <a:t>المنظمات غير الحكومية الغربية </a:t>
            </a:r>
            <a:r>
              <a:rPr lang="ar-SA" b="1" u="sng" dirty="0" smtClean="0"/>
              <a:t>. </a:t>
            </a:r>
            <a:endParaRPr lang="en-US" dirty="0"/>
          </a:p>
        </p:txBody>
      </p:sp>
      <p:graphicFrame>
        <p:nvGraphicFramePr>
          <p:cNvPr id="4" name="Content Placeholder 3"/>
          <p:cNvGraphicFramePr>
            <a:graphicFrameLocks noGrp="1"/>
          </p:cNvGraphicFramePr>
          <p:nvPr>
            <p:ph idx="1"/>
          </p:nvPr>
        </p:nvGraphicFramePr>
        <p:xfrm>
          <a:off x="228600" y="533400"/>
          <a:ext cx="8915400" cy="5690623"/>
        </p:xfrm>
        <a:graphic>
          <a:graphicData uri="http://schemas.openxmlformats.org/drawingml/2006/table">
            <a:tbl>
              <a:tblPr firstRow="1" bandRow="1">
                <a:effectLst>
                  <a:innerShdw blurRad="63500" dist="50800" dir="8100000">
                    <a:prstClr val="black">
                      <a:alpha val="50000"/>
                    </a:prstClr>
                  </a:innerShdw>
                </a:effectLst>
                <a:tableStyleId>{5C22544A-7EE6-4342-B048-85BDC9FD1C3A}</a:tableStyleId>
              </a:tblPr>
              <a:tblGrid>
                <a:gridCol w="4457700"/>
                <a:gridCol w="4457700"/>
              </a:tblGrid>
              <a:tr h="1500188">
                <a:tc gridSpan="2">
                  <a:txBody>
                    <a:bodyPr/>
                    <a:lstStyle/>
                    <a:p>
                      <a:pPr algn="r" rtl="1"/>
                      <a:r>
                        <a:rPr lang="ar-SA" sz="2400" b="1" kern="1200" dirty="0" smtClean="0">
                          <a:solidFill>
                            <a:schemeClr val="tx1"/>
                          </a:solidFill>
                          <a:latin typeface="+mn-lt"/>
                          <a:ea typeface="+mn-ea"/>
                          <a:cs typeface="+mn-cs"/>
                        </a:rPr>
                        <a:t>- هي المنظمات غير الحكومية الغربية التي تقوم بتمويلها بعض الأحزاب السياسية. </a:t>
                      </a:r>
                      <a:endParaRPr lang="en-US" sz="2400" b="1" kern="1200" dirty="0" smtClean="0">
                        <a:solidFill>
                          <a:schemeClr val="tx1"/>
                        </a:solidFill>
                        <a:latin typeface="+mn-lt"/>
                        <a:ea typeface="+mn-ea"/>
                        <a:cs typeface="+mn-cs"/>
                      </a:endParaRPr>
                    </a:p>
                    <a:p>
                      <a:pPr algn="r" rtl="1"/>
                      <a:r>
                        <a:rPr lang="ar-SA" sz="2400" b="1" kern="1200" dirty="0" smtClean="0">
                          <a:solidFill>
                            <a:schemeClr val="tx1"/>
                          </a:solidFill>
                          <a:latin typeface="+mn-lt"/>
                          <a:ea typeface="+mn-ea"/>
                          <a:cs typeface="+mn-cs"/>
                        </a:rPr>
                        <a:t>-تلعب مثل هذه المؤسسات ادوارا خطيرة لصالح دولها.</a:t>
                      </a:r>
                      <a:endParaRPr lang="en-US" sz="2400" b="1" kern="1200" dirty="0" smtClean="0">
                        <a:solidFill>
                          <a:schemeClr val="tx1"/>
                        </a:solidFill>
                        <a:latin typeface="+mn-lt"/>
                        <a:ea typeface="+mn-ea"/>
                        <a:cs typeface="+mn-cs"/>
                      </a:endParaRPr>
                    </a:p>
                  </a:txBody>
                  <a:tcPr>
                    <a:cell3D prstMaterial="dkEdge">
                      <a:bevel/>
                      <a:lightRig rig="flood" dir="t"/>
                    </a:cell3D>
                    <a:gradFill flip="none" rotWithShape="1">
                      <a:gsLst>
                        <a:gs pos="0">
                          <a:srgbClr val="A88000">
                            <a:tint val="66000"/>
                            <a:satMod val="160000"/>
                          </a:srgbClr>
                        </a:gs>
                        <a:gs pos="50000">
                          <a:srgbClr val="A88000">
                            <a:tint val="44500"/>
                            <a:satMod val="160000"/>
                          </a:srgbClr>
                        </a:gs>
                        <a:gs pos="100000">
                          <a:srgbClr val="A88000">
                            <a:tint val="23500"/>
                            <a:satMod val="160000"/>
                          </a:srgbClr>
                        </a:gs>
                      </a:gsLst>
                      <a:path path="circle">
                        <a:fillToRect l="50000" t="50000" r="50000" b="50000"/>
                      </a:path>
                      <a:tileRect/>
                    </a:gradFill>
                  </a:tcPr>
                </a:tc>
                <a:tc hMerge="1">
                  <a:txBody>
                    <a:bodyPr/>
                    <a:lstStyle/>
                    <a:p>
                      <a:pPr algn="r" rtl="1"/>
                      <a:endParaRPr lang="en-US" sz="2400" dirty="0">
                        <a:solidFill>
                          <a:schemeClr val="tx1"/>
                        </a:solidFill>
                      </a:endParaRPr>
                    </a:p>
                  </a:txBody>
                  <a:tcPr>
                    <a:solidFill>
                      <a:schemeClr val="bg2">
                        <a:lumMod val="90000"/>
                      </a:schemeClr>
                    </a:solidFill>
                  </a:tcPr>
                </a:tc>
              </a:tr>
              <a:tr h="4190435">
                <a:tc>
                  <a:txBody>
                    <a:bodyPr/>
                    <a:lstStyle/>
                    <a:p>
                      <a:pPr algn="r" rtl="1"/>
                      <a:r>
                        <a:rPr lang="ar-SA" sz="1800" kern="1200" dirty="0" smtClean="0">
                          <a:solidFill>
                            <a:schemeClr val="dk1"/>
                          </a:solidFill>
                          <a:latin typeface="+mn-lt"/>
                          <a:ea typeface="+mn-ea"/>
                          <a:cs typeface="+mn-cs"/>
                        </a:rPr>
                        <a:t>.</a:t>
                      </a:r>
                      <a:r>
                        <a:rPr lang="ar-SA" sz="3600" b="1" kern="1200" dirty="0" smtClean="0">
                          <a:solidFill>
                            <a:schemeClr val="tx1"/>
                          </a:solidFill>
                          <a:latin typeface="+mn-lt"/>
                          <a:ea typeface="+mn-ea"/>
                          <a:cs typeface="+mn-cs"/>
                        </a:rPr>
                        <a:t> * أو على صعيد ترويج مفاهيم ومصطلحات تخدم أجندة دولها الخاصة مثل مصطلح " الجندر" والتمييز" و"الصحة الانجابية </a:t>
                      </a:r>
                      <a:r>
                        <a:rPr lang="ar-SA" sz="3600" b="1" u="sng" kern="1200" dirty="0" smtClean="0">
                          <a:solidFill>
                            <a:schemeClr val="tx1"/>
                          </a:solidFill>
                          <a:latin typeface="+mn-lt"/>
                          <a:ea typeface="+mn-ea"/>
                          <a:cs typeface="+mn-cs"/>
                        </a:rPr>
                        <a:t>" </a:t>
                      </a:r>
                      <a:endParaRPr lang="en-US" sz="3600" b="1" kern="1200" dirty="0" smtClean="0">
                        <a:solidFill>
                          <a:schemeClr val="tx1"/>
                        </a:solidFill>
                        <a:latin typeface="+mn-lt"/>
                        <a:ea typeface="+mn-ea"/>
                        <a:cs typeface="+mn-cs"/>
                      </a:endParaRPr>
                    </a:p>
                    <a:p>
                      <a:pPr algn="r"/>
                      <a:endParaRPr lang="en-US" sz="3600" b="1" dirty="0">
                        <a:solidFill>
                          <a:schemeClr val="tx1"/>
                        </a:solidFill>
                      </a:endParaRPr>
                    </a:p>
                  </a:txBody>
                  <a:tcPr>
                    <a:gradFill>
                      <a:gsLst>
                        <a:gs pos="0">
                          <a:srgbClr val="E6DCAC"/>
                        </a:gs>
                        <a:gs pos="12000">
                          <a:srgbClr val="E6D78A"/>
                        </a:gs>
                        <a:gs pos="30000">
                          <a:srgbClr val="C7AC4C"/>
                        </a:gs>
                        <a:gs pos="45000">
                          <a:srgbClr val="E6D78A"/>
                        </a:gs>
                        <a:gs pos="77000">
                          <a:srgbClr val="C7AC4C"/>
                        </a:gs>
                        <a:gs pos="100000">
                          <a:srgbClr val="E6DCAC"/>
                        </a:gs>
                      </a:gsLst>
                      <a:lin ang="16200000" scaled="0"/>
                    </a:gra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ar-SA" sz="3600" b="1" kern="1200" dirty="0" smtClean="0">
                          <a:solidFill>
                            <a:schemeClr val="tx1"/>
                          </a:solidFill>
                          <a:latin typeface="+mn-lt"/>
                          <a:ea typeface="+mn-ea"/>
                          <a:cs typeface="+mn-cs"/>
                        </a:rPr>
                        <a:t>* سواء كان ذلك على صعيد القيام بتمويل الأبحاث والدراسات التي توفر معلومات استخبارية مهمة</a:t>
                      </a:r>
                      <a:endParaRPr lang="en-US" sz="3600" b="1" kern="1200" dirty="0" smtClean="0">
                        <a:solidFill>
                          <a:schemeClr val="tx1"/>
                        </a:solidFill>
                        <a:latin typeface="+mn-lt"/>
                        <a:ea typeface="+mn-ea"/>
                        <a:cs typeface="+mn-cs"/>
                      </a:endParaRPr>
                    </a:p>
                    <a:p>
                      <a:endParaRPr lang="en-US" sz="3600" dirty="0"/>
                    </a:p>
                  </a:txBody>
                  <a:tcPr>
                    <a:gradFill>
                      <a:gsLst>
                        <a:gs pos="0">
                          <a:srgbClr val="D6B19C"/>
                        </a:gs>
                        <a:gs pos="30000">
                          <a:srgbClr val="D49E6C"/>
                        </a:gs>
                        <a:gs pos="70000">
                          <a:srgbClr val="A65528"/>
                        </a:gs>
                        <a:gs pos="100000">
                          <a:srgbClr val="663012"/>
                        </a:gs>
                      </a:gsLst>
                      <a:lin ang="16200000" scaled="0"/>
                    </a:gradFill>
                  </a:tcPr>
                </a:tc>
              </a:tr>
            </a:tbl>
          </a:graphicData>
        </a:graphic>
      </p:graphicFrame>
      <p:sp>
        <p:nvSpPr>
          <p:cNvPr id="7" name="Slide Number Placeholder 6"/>
          <p:cNvSpPr>
            <a:spLocks noGrp="1"/>
          </p:cNvSpPr>
          <p:nvPr>
            <p:ph type="sldNum" sz="quarter" idx="12"/>
          </p:nvPr>
        </p:nvSpPr>
        <p:spPr/>
        <p:txBody>
          <a:bodyPr/>
          <a:lstStyle/>
          <a:p>
            <a:fld id="{B8406DB7-5133-46F8-900F-1A8DDDE084E1}" type="slidenum">
              <a:rPr lang="en-US" sz="1400" b="1" smtClean="0">
                <a:solidFill>
                  <a:schemeClr val="tx1"/>
                </a:solidFill>
              </a:rPr>
              <a:pPr/>
              <a:t>46</a:t>
            </a:fld>
            <a:endParaRPr lang="en-US" sz="1400" b="1" dirty="0">
              <a:solidFill>
                <a:schemeClr val="tx1"/>
              </a:solidFill>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images[1].jpg"/>
          <p:cNvPicPr>
            <a:picLocks noChangeAspect="1"/>
          </p:cNvPicPr>
          <p:nvPr/>
        </p:nvPicPr>
        <p:blipFill>
          <a:blip r:embed="rId3" cstate="print"/>
          <a:stretch>
            <a:fillRect/>
          </a:stretch>
        </p:blipFill>
        <p:spPr>
          <a:xfrm>
            <a:off x="228600" y="228600"/>
            <a:ext cx="1143000" cy="1009650"/>
          </a:xfrm>
          <a:prstGeom prst="rect">
            <a:avLst/>
          </a:prstGeom>
        </p:spPr>
      </p:pic>
      <p:sp>
        <p:nvSpPr>
          <p:cNvPr id="12" name="Title 11"/>
          <p:cNvSpPr>
            <a:spLocks noGrp="1"/>
          </p:cNvSpPr>
          <p:nvPr>
            <p:ph type="title"/>
          </p:nvPr>
        </p:nvSpPr>
        <p:spPr>
          <a:xfrm>
            <a:off x="381000" y="762000"/>
            <a:ext cx="8229600" cy="685800"/>
          </a:xfrm>
        </p:spPr>
        <p:txBody>
          <a:bodyPr>
            <a:normAutofit fontScale="90000"/>
          </a:bodyPr>
          <a:lstStyle/>
          <a:p>
            <a:r>
              <a:rPr lang="en-US" dirty="0" smtClean="0"/>
              <a:t/>
            </a:r>
            <a:br>
              <a:rPr lang="en-US" dirty="0" smtClean="0"/>
            </a:br>
            <a:r>
              <a:rPr lang="ar-LB" dirty="0" smtClean="0"/>
              <a:t> </a:t>
            </a:r>
            <a:r>
              <a:rPr lang="en-US" u="sng" dirty="0" smtClean="0"/>
              <a:t/>
            </a:r>
            <a:br>
              <a:rPr lang="en-US" u="sng" dirty="0" smtClean="0"/>
            </a:br>
            <a:endParaRPr lang="en-US" dirty="0"/>
          </a:p>
        </p:txBody>
      </p:sp>
      <p:sp>
        <p:nvSpPr>
          <p:cNvPr id="9" name="Content Placeholder 8"/>
          <p:cNvSpPr>
            <a:spLocks noGrp="1"/>
          </p:cNvSpPr>
          <p:nvPr>
            <p:ph idx="1"/>
          </p:nvPr>
        </p:nvSpPr>
        <p:spPr>
          <a:xfrm>
            <a:off x="762000" y="1752600"/>
            <a:ext cx="7467600" cy="4648200"/>
          </a:xfrm>
          <a:blipFill dpi="0" rotWithShape="1">
            <a:blip r:embed="rId4"/>
            <a:srcRect/>
            <a:stretch>
              <a:fillRect/>
            </a:stretch>
          </a:blipFill>
          <a:ln w="38100">
            <a:solidFill>
              <a:schemeClr val="tx1"/>
            </a:solidFill>
          </a:ln>
          <a:effectLst>
            <a:glow rad="139700">
              <a:schemeClr val="accent1">
                <a:satMod val="175000"/>
                <a:alpha val="40000"/>
              </a:schemeClr>
            </a:glow>
          </a:effectLst>
          <a:scene3d>
            <a:camera prst="orthographicFront"/>
            <a:lightRig rig="threePt" dir="t"/>
          </a:scene3d>
          <a:sp3d>
            <a:bevelT prst="angle"/>
          </a:sp3d>
        </p:spPr>
        <p:txBody>
          <a:bodyPr anchor="ctr" anchorCtr="0">
            <a:normAutofit/>
          </a:bodyPr>
          <a:lstStyle/>
          <a:p>
            <a:pPr>
              <a:buNone/>
            </a:pPr>
            <a:r>
              <a:rPr lang="ar-LB" b="1" dirty="0" smtClean="0"/>
              <a:t>   </a:t>
            </a:r>
            <a:r>
              <a:rPr lang="ar-LB" b="1" u="sng" dirty="0" smtClean="0">
                <a:solidFill>
                  <a:srgbClr val="FF0000"/>
                </a:solidFill>
              </a:rPr>
              <a:t>- </a:t>
            </a:r>
            <a:r>
              <a:rPr lang="ar-LB" b="1" u="sng" dirty="0">
                <a:solidFill>
                  <a:srgbClr val="FF0000"/>
                </a:solidFill>
              </a:rPr>
              <a:t>مشروع " حماية الإناث من العنف الأسري </a:t>
            </a:r>
            <a:r>
              <a:rPr lang="ar-LB" b="1" dirty="0" smtClean="0">
                <a:solidFill>
                  <a:srgbClr val="FF0000"/>
                </a:solidFill>
              </a:rPr>
              <a:t>”</a:t>
            </a:r>
            <a:endParaRPr lang="en-US" b="1" dirty="0"/>
          </a:p>
          <a:p>
            <a:pPr algn="ctr">
              <a:buNone/>
            </a:pPr>
            <a:endParaRPr lang="en-US" dirty="0" smtClean="0"/>
          </a:p>
        </p:txBody>
      </p:sp>
      <p:sp>
        <p:nvSpPr>
          <p:cNvPr id="10" name="Slide Number Placeholder 9"/>
          <p:cNvSpPr>
            <a:spLocks noGrp="1"/>
          </p:cNvSpPr>
          <p:nvPr>
            <p:ph type="sldNum" sz="quarter" idx="12"/>
          </p:nvPr>
        </p:nvSpPr>
        <p:spPr>
          <a:effectLst>
            <a:reflection blurRad="6350" stA="50000" endA="300" endPos="55500" dist="50800" dir="5400000" sy="-100000" algn="bl" rotWithShape="0"/>
          </a:effectLst>
        </p:spPr>
        <p:txBody>
          <a:bodyPr/>
          <a:lstStyle/>
          <a:p>
            <a:fld id="{B8406DB7-5133-46F8-900F-1A8DDDE084E1}" type="slidenum">
              <a:rPr lang="en-US" sz="1400" b="1" smtClean="0">
                <a:solidFill>
                  <a:schemeClr val="tx1"/>
                </a:solidFill>
              </a:rPr>
              <a:pPr/>
              <a:t>47</a:t>
            </a:fld>
            <a:endParaRPr lang="en-US" sz="1400" b="1" dirty="0">
              <a:solidFill>
                <a:schemeClr val="tx1"/>
              </a:solidFill>
            </a:endParaRPr>
          </a:p>
        </p:txBody>
      </p:sp>
      <p:sp>
        <p:nvSpPr>
          <p:cNvPr id="18" name="TextBox 17"/>
          <p:cNvSpPr txBox="1"/>
          <p:nvPr/>
        </p:nvSpPr>
        <p:spPr>
          <a:xfrm>
            <a:off x="2743200" y="1981200"/>
            <a:ext cx="184731" cy="369332"/>
          </a:xfrm>
          <a:prstGeom prst="rect">
            <a:avLst/>
          </a:prstGeom>
          <a:noFill/>
        </p:spPr>
        <p:txBody>
          <a:bodyPr wrap="none" rtlCol="0">
            <a:spAutoFit/>
          </a:bodyPr>
          <a:lstStyle/>
          <a:p>
            <a:endParaRPr lang="en-US" dirty="0"/>
          </a:p>
        </p:txBody>
      </p:sp>
      <p:pic>
        <p:nvPicPr>
          <p:cNvPr id="7" name="Picture 6" descr="images[5].jpg"/>
          <p:cNvPicPr>
            <a:picLocks noChangeAspect="1"/>
          </p:cNvPicPr>
          <p:nvPr/>
        </p:nvPicPr>
        <p:blipFill>
          <a:blip r:embed="rId5" cstate="print"/>
          <a:stretch>
            <a:fillRect/>
          </a:stretch>
        </p:blipFill>
        <p:spPr>
          <a:xfrm>
            <a:off x="7620000" y="228600"/>
            <a:ext cx="1285875" cy="866775"/>
          </a:xfrm>
          <a:prstGeom prst="rect">
            <a:avLst/>
          </a:prstGeom>
        </p:spPr>
      </p:pic>
      <p:pic>
        <p:nvPicPr>
          <p:cNvPr id="132098" name="Picture 2" descr="C:\Users\itm\AppData\Local\Microsoft\Windows\Temporary Internet Files\Content.IE5\HB21VICY\MC900441982[1].wmf"/>
          <p:cNvPicPr>
            <a:picLocks noChangeAspect="1" noChangeArrowheads="1"/>
          </p:cNvPicPr>
          <p:nvPr/>
        </p:nvPicPr>
        <p:blipFill>
          <a:blip r:embed="rId6"/>
          <a:srcRect/>
          <a:stretch>
            <a:fillRect/>
          </a:stretch>
        </p:blipFill>
        <p:spPr bwMode="auto">
          <a:xfrm>
            <a:off x="2819400" y="457200"/>
            <a:ext cx="1892300" cy="650875"/>
          </a:xfrm>
          <a:prstGeom prst="rect">
            <a:avLst/>
          </a:prstGeom>
          <a:noFill/>
        </p:spPr>
      </p:pic>
      <p:pic>
        <p:nvPicPr>
          <p:cNvPr id="132100" name="Picture 4" descr="C:\Users\itm\AppData\Local\Microsoft\Windows\Temporary Internet Files\Content.IE5\VFNS6QFK\MC900021509[1].wmf"/>
          <p:cNvPicPr>
            <a:picLocks noChangeAspect="1" noChangeArrowheads="1"/>
          </p:cNvPicPr>
          <p:nvPr/>
        </p:nvPicPr>
        <p:blipFill>
          <a:blip r:embed="rId7"/>
          <a:srcRect/>
          <a:stretch>
            <a:fillRect/>
          </a:stretch>
        </p:blipFill>
        <p:spPr bwMode="auto">
          <a:xfrm>
            <a:off x="5867400" y="228600"/>
            <a:ext cx="1163117" cy="1066800"/>
          </a:xfrm>
          <a:prstGeom prst="rect">
            <a:avLst/>
          </a:prstGeom>
          <a:noFill/>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9">
                                            <p:bg/>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9">
                                            <p:txEl>
                                              <p:pRg st="0" end="0"/>
                                            </p:txEl>
                                          </p:spTgt>
                                        </p:tgtEl>
                                        <p:attrNameLst>
                                          <p:attrName>style.visibility</p:attrName>
                                        </p:attrNameLst>
                                      </p:cBhvr>
                                      <p:to>
                                        <p:strVal val="visible"/>
                                      </p:to>
                                    </p:set>
                                  </p:childTnLst>
                                </p:cTn>
                              </p:par>
                            </p:childTnLst>
                          </p:cTn>
                        </p:par>
                        <p:par>
                          <p:cTn id="10" fill="hold">
                            <p:stCondLst>
                              <p:cond delay="0"/>
                            </p:stCondLst>
                            <p:childTnLst>
                              <p:par>
                                <p:cTn id="11" presetID="8" presetClass="entr" presetSubtype="16" fill="hold" grpId="1" nodeType="afterEffect">
                                  <p:stCondLst>
                                    <p:cond delay="0"/>
                                  </p:stCondLst>
                                  <p:childTnLst>
                                    <p:set>
                                      <p:cBhvr>
                                        <p:cTn id="12" dur="1" fill="hold">
                                          <p:stCondLst>
                                            <p:cond delay="0"/>
                                          </p:stCondLst>
                                        </p:cTn>
                                        <p:tgtEl>
                                          <p:spTgt spid="9">
                                            <p:bg/>
                                          </p:spTgt>
                                        </p:tgtEl>
                                        <p:attrNameLst>
                                          <p:attrName>style.visibility</p:attrName>
                                        </p:attrNameLst>
                                      </p:cBhvr>
                                      <p:to>
                                        <p:strVal val="visible"/>
                                      </p:to>
                                    </p:set>
                                    <p:animEffect transition="in" filter="diamond(in)">
                                      <p:cBhvr>
                                        <p:cTn id="13" dur="1000"/>
                                        <p:tgtEl>
                                          <p:spTgt spid="9">
                                            <p:bg/>
                                          </p:spTgt>
                                        </p:tgtEl>
                                      </p:cBhvr>
                                    </p:animEffect>
                                  </p:childTnLst>
                                </p:cTn>
                              </p:par>
                            </p:childTnLst>
                          </p:cTn>
                        </p:par>
                        <p:par>
                          <p:cTn id="14" fill="hold">
                            <p:stCondLst>
                              <p:cond delay="1000"/>
                            </p:stCondLst>
                            <p:childTnLst>
                              <p:par>
                                <p:cTn id="15" presetID="8" presetClass="entr" presetSubtype="16" fill="hold" grpId="1" nodeType="after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animEffect transition="in" filter="diamond(in)">
                                      <p:cBhvr>
                                        <p:cTn id="17" dur="10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animBg="1"/>
      <p:bldP spid="9" grpId="1" build="p"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384318794v4_480x480_Front.jpg"/>
          <p:cNvPicPr>
            <a:picLocks noChangeAspect="1"/>
          </p:cNvPicPr>
          <p:nvPr/>
        </p:nvPicPr>
        <p:blipFill>
          <a:blip r:embed="rId2"/>
          <a:stretch>
            <a:fillRect/>
          </a:stretch>
        </p:blipFill>
        <p:spPr>
          <a:xfrm>
            <a:off x="7315200" y="4800600"/>
            <a:ext cx="1828800" cy="1752600"/>
          </a:xfrm>
          <a:prstGeom prst="rect">
            <a:avLst/>
          </a:prstGeom>
        </p:spPr>
      </p:pic>
      <p:grpSp>
        <p:nvGrpSpPr>
          <p:cNvPr id="2" name="Group 1"/>
          <p:cNvGrpSpPr/>
          <p:nvPr/>
        </p:nvGrpSpPr>
        <p:grpSpPr>
          <a:xfrm>
            <a:off x="609600" y="228600"/>
            <a:ext cx="7929041" cy="1673318"/>
            <a:chOff x="228602" y="304795"/>
            <a:chExt cx="7929041" cy="1673318"/>
          </a:xfrm>
          <a:scene3d>
            <a:camera prst="orthographicFront">
              <a:rot lat="0" lon="0" rev="0"/>
            </a:camera>
            <a:lightRig rig="contrasting" dir="t">
              <a:rot lat="0" lon="0" rev="1200000"/>
            </a:lightRig>
          </a:scene3d>
        </p:grpSpPr>
        <p:sp>
          <p:nvSpPr>
            <p:cNvPr id="3" name="Rounded Rectangle 2"/>
            <p:cNvSpPr/>
            <p:nvPr/>
          </p:nvSpPr>
          <p:spPr>
            <a:xfrm>
              <a:off x="228602" y="304795"/>
              <a:ext cx="7929041" cy="1673318"/>
            </a:xfrm>
            <a:prstGeom prst="roundRect">
              <a:avLst/>
            </a:prstGeom>
            <a:gradFill flip="none" rotWithShape="1">
              <a:gsLst>
                <a:gs pos="0">
                  <a:srgbClr val="8488C4"/>
                </a:gs>
                <a:gs pos="53000">
                  <a:srgbClr val="D4DEFF"/>
                </a:gs>
                <a:gs pos="83000">
                  <a:srgbClr val="D4DEFF"/>
                </a:gs>
                <a:gs pos="100000">
                  <a:srgbClr val="96AB94"/>
                </a:gs>
              </a:gsLst>
              <a:lin ang="5400000" scaled="0"/>
              <a:tileRect/>
            </a:gradFill>
            <a:sp3d contourW="19050" prstMaterial="metal">
              <a:bevelT w="88900" h="203200"/>
              <a:bevelB w="165100" h="254000"/>
            </a:sp3d>
          </p:spPr>
          <p:style>
            <a:lnRef idx="0">
              <a:schemeClr val="accent3">
                <a:shade val="80000"/>
                <a:hueOff val="0"/>
                <a:satOff val="0"/>
                <a:lumOff val="0"/>
                <a:alphaOff val="0"/>
              </a:schemeClr>
            </a:lnRef>
            <a:fillRef idx="1">
              <a:scrgbClr r="0" g="0" b="0"/>
            </a:fillRef>
            <a:effectRef idx="2">
              <a:schemeClr val="lt1">
                <a:hueOff val="0"/>
                <a:satOff val="0"/>
                <a:lumOff val="0"/>
                <a:alphaOff val="0"/>
              </a:schemeClr>
            </a:effectRef>
            <a:fontRef idx="minor">
              <a:schemeClr val="dk1">
                <a:hueOff val="0"/>
                <a:satOff val="0"/>
                <a:lumOff val="0"/>
                <a:alphaOff val="0"/>
              </a:schemeClr>
            </a:fontRef>
          </p:style>
        </p:sp>
        <p:sp>
          <p:nvSpPr>
            <p:cNvPr id="4" name="Rounded Rectangle 4"/>
            <p:cNvSpPr/>
            <p:nvPr/>
          </p:nvSpPr>
          <p:spPr>
            <a:xfrm>
              <a:off x="310287" y="386480"/>
              <a:ext cx="7765671" cy="1509948"/>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19758" tIns="0" rIns="219758" bIns="0" numCol="1" spcCol="1270" anchor="ctr" anchorCtr="0">
              <a:noAutofit/>
            </a:bodyPr>
            <a:lstStyle/>
            <a:p>
              <a:pPr lvl="0" algn="ctr" defTabSz="1422400" rtl="1">
                <a:lnSpc>
                  <a:spcPct val="90000"/>
                </a:lnSpc>
                <a:spcBef>
                  <a:spcPct val="0"/>
                </a:spcBef>
                <a:spcAft>
                  <a:spcPct val="35000"/>
                </a:spcAft>
              </a:pPr>
              <a:r>
                <a:rPr lang="ar-LB" sz="3200" b="1" kern="1200" dirty="0" smtClean="0"/>
                <a:t>1-</a:t>
              </a:r>
              <a:r>
                <a:rPr lang="ar-AE" sz="3200" b="1" kern="1200" dirty="0" smtClean="0"/>
                <a:t>التعريف بمصطلح العنف ضد المرأة ووثائق الأمم المتحدة التي ذكرته</a:t>
              </a:r>
              <a:endParaRPr lang="ar-LB" sz="3200" b="1" u="sng" kern="1200" noProof="0" dirty="0"/>
            </a:p>
          </p:txBody>
        </p:sp>
      </p:grpSp>
      <p:sp>
        <p:nvSpPr>
          <p:cNvPr id="5" name="Cloud Callout 4"/>
          <p:cNvSpPr/>
          <p:nvPr/>
        </p:nvSpPr>
        <p:spPr>
          <a:xfrm>
            <a:off x="0" y="2133600"/>
            <a:ext cx="8534400" cy="4495800"/>
          </a:xfrm>
          <a:prstGeom prst="cloudCallout">
            <a:avLst>
              <a:gd name="adj1" fmla="val -17153"/>
              <a:gd name="adj2" fmla="val -56091"/>
            </a:avLst>
          </a:prstGeom>
          <a:gradFill>
            <a:gsLst>
              <a:gs pos="0">
                <a:srgbClr val="FBEAC7"/>
              </a:gs>
              <a:gs pos="17999">
                <a:srgbClr val="FEE7F2"/>
              </a:gs>
              <a:gs pos="36000">
                <a:srgbClr val="FAC77D"/>
              </a:gs>
              <a:gs pos="61000">
                <a:srgbClr val="FBA97D"/>
              </a:gs>
              <a:gs pos="82001">
                <a:srgbClr val="FBD49C"/>
              </a:gs>
              <a:gs pos="100000">
                <a:srgbClr val="FEE7F2"/>
              </a:gs>
            </a:gsLst>
            <a:lin ang="5400000" scaled="0"/>
          </a:gradFill>
          <a:ln w="76200"/>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LB" sz="2400" b="1" dirty="0">
                <a:solidFill>
                  <a:schemeClr val="tx1">
                    <a:lumMod val="85000"/>
                    <a:lumOff val="15000"/>
                  </a:schemeClr>
                </a:solidFill>
              </a:rPr>
              <a:t> </a:t>
            </a:r>
            <a:endParaRPr lang="en-US" sz="2400" b="1" dirty="0">
              <a:solidFill>
                <a:schemeClr val="tx1">
                  <a:lumMod val="85000"/>
                  <a:lumOff val="15000"/>
                </a:schemeClr>
              </a:solidFill>
            </a:endParaRPr>
          </a:p>
          <a:p>
            <a:pPr algn="r" rtl="1"/>
            <a:r>
              <a:rPr lang="ar-LB" sz="2400" b="1" dirty="0">
                <a:solidFill>
                  <a:schemeClr val="tx1">
                    <a:lumMod val="85000"/>
                    <a:lumOff val="15000"/>
                  </a:schemeClr>
                </a:solidFill>
              </a:rPr>
              <a:t>  -يقصد بمصطلح "العنف ضد المرأة " أي عمل من أعمال العنف القائم على نوع الجنس ( أي على المرأة ) </a:t>
            </a:r>
            <a:endParaRPr lang="en-US" sz="2400" b="1" dirty="0">
              <a:solidFill>
                <a:schemeClr val="tx1">
                  <a:lumMod val="85000"/>
                  <a:lumOff val="15000"/>
                </a:schemeClr>
              </a:solidFill>
            </a:endParaRPr>
          </a:p>
          <a:p>
            <a:pPr algn="r" rtl="1"/>
            <a:r>
              <a:rPr lang="ar-LB" sz="2400" b="1" dirty="0">
                <a:solidFill>
                  <a:schemeClr val="tx1">
                    <a:lumMod val="85000"/>
                    <a:lumOff val="15000"/>
                  </a:schemeClr>
                </a:solidFill>
              </a:rPr>
              <a:t>* يترتب على هذا العنف أذى بدني أو جنسي أو نفسي أو معاناة للمرأة.</a:t>
            </a:r>
            <a:endParaRPr lang="en-US" sz="2400" b="1" dirty="0">
              <a:solidFill>
                <a:schemeClr val="tx1">
                  <a:lumMod val="85000"/>
                  <a:lumOff val="15000"/>
                </a:schemeClr>
              </a:solidFill>
            </a:endParaRPr>
          </a:p>
          <a:p>
            <a:pPr algn="r" rtl="1"/>
            <a:r>
              <a:rPr lang="ar-LB" sz="2400" b="1" dirty="0">
                <a:solidFill>
                  <a:schemeClr val="tx1">
                    <a:lumMod val="85000"/>
                    <a:lumOff val="15000"/>
                  </a:schemeClr>
                </a:solidFill>
              </a:rPr>
              <a:t> + بما في ذلك التهديد بالقيام  بأعمال من هذا القبيل،  والاكراه أو الحرمان التعسفي من الحرية، سواء حدث ذلك في الحياة العامة أو الخاصة  </a:t>
            </a:r>
            <a:r>
              <a:rPr lang="ar-LB" sz="2400" b="1" dirty="0" smtClean="0">
                <a:solidFill>
                  <a:schemeClr val="tx1">
                    <a:lumMod val="85000"/>
                    <a:lumOff val="15000"/>
                  </a:schemeClr>
                </a:solidFill>
              </a:rPr>
              <a:t>.</a:t>
            </a:r>
            <a:r>
              <a:rPr lang="en-US" sz="2400" b="1" dirty="0" smtClean="0">
                <a:solidFill>
                  <a:schemeClr val="tx1">
                    <a:lumMod val="85000"/>
                    <a:lumOff val="15000"/>
                  </a:schemeClr>
                </a:solidFill>
              </a:rPr>
              <a:t> </a:t>
            </a:r>
            <a:r>
              <a:rPr lang="ar-LB" sz="2400" b="1" dirty="0" smtClean="0">
                <a:solidFill>
                  <a:schemeClr val="tx1">
                    <a:lumMod val="85000"/>
                    <a:lumOff val="15000"/>
                  </a:schemeClr>
                </a:solidFill>
              </a:rPr>
              <a:t>نرجو </a:t>
            </a:r>
            <a:r>
              <a:rPr lang="ar-LB" sz="2400" b="1" dirty="0">
                <a:solidFill>
                  <a:schemeClr val="tx1">
                    <a:lumMod val="85000"/>
                    <a:lumOff val="15000"/>
                  </a:schemeClr>
                </a:solidFill>
              </a:rPr>
              <a:t>ملاحظة ان هذا التعريف هو نفسه المستخدم في مشروع القانون الذي نحن بصدده ..</a:t>
            </a:r>
            <a:endParaRPr lang="en-US" sz="2400" b="1" dirty="0">
              <a:solidFill>
                <a:schemeClr val="tx1">
                  <a:lumMod val="85000"/>
                  <a:lumOff val="15000"/>
                </a:schemeClr>
              </a:solidFill>
            </a:endParaRPr>
          </a:p>
          <a:p>
            <a:pPr algn="ctr"/>
            <a:endParaRPr lang="en-US" dirty="0"/>
          </a:p>
        </p:txBody>
      </p:sp>
      <p:sp>
        <p:nvSpPr>
          <p:cNvPr id="7" name="Slide Number Placeholder 6"/>
          <p:cNvSpPr>
            <a:spLocks noGrp="1"/>
          </p:cNvSpPr>
          <p:nvPr>
            <p:ph type="sldNum" sz="quarter" idx="12"/>
          </p:nvPr>
        </p:nvSpPr>
        <p:spPr/>
        <p:txBody>
          <a:bodyPr/>
          <a:lstStyle/>
          <a:p>
            <a:fld id="{5A6A270A-BA7A-41F1-8580-7664E76A821D}" type="slidenum">
              <a:rPr lang="en-US" smtClean="0"/>
              <a:pPr/>
              <a:t>48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1000"/>
                                        <p:tgtEl>
                                          <p:spTgt spid="2"/>
                                        </p:tgtEl>
                                      </p:cBhvr>
                                    </p:animEffect>
                                  </p:childTnLst>
                                </p:cTn>
                              </p:par>
                            </p:childTnLst>
                          </p:cTn>
                        </p:par>
                        <p:par>
                          <p:cTn id="8" fill="hold">
                            <p:stCondLst>
                              <p:cond delay="1000"/>
                            </p:stCondLst>
                            <p:childTnLst>
                              <p:par>
                                <p:cTn id="9" presetID="20"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edge">
                                      <p:cBhvr>
                                        <p:cTn id="11" dur="1000"/>
                                        <p:tgtEl>
                                          <p:spTgt spid="5"/>
                                        </p:tgtEl>
                                      </p:cBhvr>
                                    </p:animEffect>
                                  </p:childTnLst>
                                </p:cTn>
                              </p:par>
                            </p:childTnLst>
                          </p:cTn>
                        </p:par>
                        <p:par>
                          <p:cTn id="12" fill="hold">
                            <p:stCondLst>
                              <p:cond delay="2000"/>
                            </p:stCondLst>
                            <p:childTnLst>
                              <p:par>
                                <p:cTn id="13" presetID="11" presetClass="entr" presetSubtype="0" fill="hold" nodeType="afterEffect">
                                  <p:stCondLst>
                                    <p:cond delay="0"/>
                                  </p:stCondLst>
                                  <p:childTnLst>
                                    <p:set>
                                      <p:cBhvr>
                                        <p:cTn id="14" dur="5000">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384318794v4_480x480_Front.jpg"/>
          <p:cNvPicPr>
            <a:picLocks noChangeAspect="1"/>
          </p:cNvPicPr>
          <p:nvPr/>
        </p:nvPicPr>
        <p:blipFill>
          <a:blip r:embed="rId2"/>
          <a:stretch>
            <a:fillRect/>
          </a:stretch>
        </p:blipFill>
        <p:spPr>
          <a:xfrm>
            <a:off x="7315200" y="4800600"/>
            <a:ext cx="1828800" cy="1752600"/>
          </a:xfrm>
          <a:prstGeom prst="rect">
            <a:avLst/>
          </a:prstGeom>
        </p:spPr>
      </p:pic>
      <p:grpSp>
        <p:nvGrpSpPr>
          <p:cNvPr id="2" name="Group 1"/>
          <p:cNvGrpSpPr/>
          <p:nvPr/>
        </p:nvGrpSpPr>
        <p:grpSpPr>
          <a:xfrm>
            <a:off x="609600" y="228600"/>
            <a:ext cx="7929041" cy="1673318"/>
            <a:chOff x="228602" y="304795"/>
            <a:chExt cx="7929041" cy="1673318"/>
          </a:xfrm>
          <a:scene3d>
            <a:camera prst="orthographicFront">
              <a:rot lat="0" lon="0" rev="0"/>
            </a:camera>
            <a:lightRig rig="contrasting" dir="t">
              <a:rot lat="0" lon="0" rev="1200000"/>
            </a:lightRig>
          </a:scene3d>
        </p:grpSpPr>
        <p:sp>
          <p:nvSpPr>
            <p:cNvPr id="3" name="Rounded Rectangle 2"/>
            <p:cNvSpPr/>
            <p:nvPr/>
          </p:nvSpPr>
          <p:spPr>
            <a:xfrm>
              <a:off x="228602" y="304795"/>
              <a:ext cx="7929041" cy="1673318"/>
            </a:xfrm>
            <a:prstGeom prst="roundRect">
              <a:avLst/>
            </a:prstGeom>
            <a:gradFill flip="none" rotWithShape="1">
              <a:gsLst>
                <a:gs pos="0">
                  <a:srgbClr val="8488C4"/>
                </a:gs>
                <a:gs pos="53000">
                  <a:srgbClr val="D4DEFF"/>
                </a:gs>
                <a:gs pos="83000">
                  <a:srgbClr val="D4DEFF"/>
                </a:gs>
                <a:gs pos="100000">
                  <a:srgbClr val="96AB94"/>
                </a:gs>
              </a:gsLst>
              <a:lin ang="5400000" scaled="0"/>
              <a:tileRect/>
            </a:gradFill>
            <a:sp3d contourW="19050" prstMaterial="metal">
              <a:bevelT w="88900" h="203200"/>
              <a:bevelB w="165100" h="254000"/>
            </a:sp3d>
          </p:spPr>
          <p:style>
            <a:lnRef idx="0">
              <a:schemeClr val="accent3">
                <a:shade val="80000"/>
                <a:hueOff val="0"/>
                <a:satOff val="0"/>
                <a:lumOff val="0"/>
                <a:alphaOff val="0"/>
              </a:schemeClr>
            </a:lnRef>
            <a:fillRef idx="1">
              <a:scrgbClr r="0" g="0" b="0"/>
            </a:fillRef>
            <a:effectRef idx="2">
              <a:schemeClr val="lt1">
                <a:hueOff val="0"/>
                <a:satOff val="0"/>
                <a:lumOff val="0"/>
                <a:alphaOff val="0"/>
              </a:schemeClr>
            </a:effectRef>
            <a:fontRef idx="minor">
              <a:schemeClr val="dk1">
                <a:hueOff val="0"/>
                <a:satOff val="0"/>
                <a:lumOff val="0"/>
                <a:alphaOff val="0"/>
              </a:schemeClr>
            </a:fontRef>
          </p:style>
        </p:sp>
        <p:sp>
          <p:nvSpPr>
            <p:cNvPr id="4" name="Rounded Rectangle 4"/>
            <p:cNvSpPr/>
            <p:nvPr/>
          </p:nvSpPr>
          <p:spPr>
            <a:xfrm>
              <a:off x="310287" y="386480"/>
              <a:ext cx="7765671" cy="1509948"/>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19758" tIns="0" rIns="219758" bIns="0" numCol="1" spcCol="1270" anchor="ctr" anchorCtr="0">
              <a:noAutofit/>
            </a:bodyPr>
            <a:lstStyle/>
            <a:p>
              <a:pPr lvl="0" algn="ctr" defTabSz="1422400" rtl="1">
                <a:lnSpc>
                  <a:spcPct val="90000"/>
                </a:lnSpc>
                <a:spcBef>
                  <a:spcPct val="0"/>
                </a:spcBef>
                <a:spcAft>
                  <a:spcPct val="35000"/>
                </a:spcAft>
              </a:pPr>
              <a:r>
                <a:rPr lang="ar-LB" sz="3200" b="1" kern="1200" dirty="0" smtClean="0"/>
                <a:t>1-</a:t>
              </a:r>
              <a:r>
                <a:rPr lang="ar-AE" sz="3200" b="1" kern="1200" dirty="0" smtClean="0"/>
                <a:t>التعريف بمصطلح العنف ضد المرأة ووثائق الأمم المتحدة التي </a:t>
              </a:r>
              <a:r>
                <a:rPr lang="ar-AE" sz="3200" b="1" dirty="0" smtClean="0"/>
                <a:t>ذكرته</a:t>
              </a:r>
              <a:r>
                <a:rPr lang="en-US" sz="3200" b="1" dirty="0" smtClean="0"/>
                <a:t> )</a:t>
              </a:r>
              <a:r>
                <a:rPr lang="ar-AE" sz="3200" b="1" dirty="0" smtClean="0"/>
                <a:t>تابع</a:t>
              </a:r>
              <a:r>
                <a:rPr lang="en-US" sz="3200" b="1" dirty="0" smtClean="0"/>
                <a:t>(</a:t>
              </a:r>
              <a:endParaRPr lang="ar-LB" sz="3200" b="1" u="sng" kern="1200" noProof="0" dirty="0"/>
            </a:p>
          </p:txBody>
        </p:sp>
      </p:grpSp>
      <p:sp>
        <p:nvSpPr>
          <p:cNvPr id="5" name="Cloud Callout 4"/>
          <p:cNvSpPr/>
          <p:nvPr/>
        </p:nvSpPr>
        <p:spPr>
          <a:xfrm>
            <a:off x="0" y="2133600"/>
            <a:ext cx="8534400" cy="4495800"/>
          </a:xfrm>
          <a:prstGeom prst="cloudCallout">
            <a:avLst>
              <a:gd name="adj1" fmla="val -17153"/>
              <a:gd name="adj2" fmla="val -56091"/>
            </a:avLst>
          </a:prstGeom>
          <a:gradFill>
            <a:gsLst>
              <a:gs pos="0">
                <a:srgbClr val="FBEAC7"/>
              </a:gs>
              <a:gs pos="17999">
                <a:srgbClr val="FEE7F2"/>
              </a:gs>
              <a:gs pos="36000">
                <a:srgbClr val="FAC77D"/>
              </a:gs>
              <a:gs pos="61000">
                <a:srgbClr val="FBA97D"/>
              </a:gs>
              <a:gs pos="82001">
                <a:srgbClr val="FBD49C"/>
              </a:gs>
              <a:gs pos="100000">
                <a:srgbClr val="FEE7F2"/>
              </a:gs>
            </a:gsLst>
            <a:lin ang="5400000" scaled="0"/>
          </a:gradFill>
          <a:ln w="76200"/>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LB" sz="2400" b="1" dirty="0">
                <a:solidFill>
                  <a:schemeClr val="tx1">
                    <a:lumMod val="85000"/>
                    <a:lumOff val="15000"/>
                  </a:schemeClr>
                </a:solidFill>
              </a:rPr>
              <a:t> </a:t>
            </a:r>
            <a:endParaRPr lang="en-US" sz="2400" b="1" dirty="0">
              <a:solidFill>
                <a:schemeClr val="tx1">
                  <a:lumMod val="85000"/>
                  <a:lumOff val="15000"/>
                </a:schemeClr>
              </a:solidFill>
            </a:endParaRPr>
          </a:p>
          <a:p>
            <a:pPr algn="r" rtl="1"/>
            <a:endParaRPr lang="ar-LB" sz="2400" b="1" dirty="0" smtClean="0">
              <a:solidFill>
                <a:schemeClr val="tx1">
                  <a:lumMod val="85000"/>
                  <a:lumOff val="15000"/>
                </a:schemeClr>
              </a:solidFill>
            </a:endParaRPr>
          </a:p>
          <a:p>
            <a:pPr algn="r" rtl="1"/>
            <a:r>
              <a:rPr lang="ar-LB" sz="2400" b="1" dirty="0" smtClean="0">
                <a:solidFill>
                  <a:schemeClr val="tx1">
                    <a:lumMod val="85000"/>
                    <a:lumOff val="15000"/>
                  </a:schemeClr>
                </a:solidFill>
              </a:rPr>
              <a:t>-بدأ مصطلح "العنف ضد المرأة" يستخدم في أدبيات الأمم المتحدة منذ مؤتمر نيروبي عام 1985م.</a:t>
            </a:r>
          </a:p>
          <a:p>
            <a:pPr algn="r" rtl="1"/>
            <a:r>
              <a:rPr lang="ar-LB" sz="2400" b="1" dirty="0" smtClean="0">
                <a:solidFill>
                  <a:schemeClr val="tx1">
                    <a:lumMod val="85000"/>
                    <a:lumOff val="15000"/>
                  </a:schemeClr>
                </a:solidFill>
              </a:rPr>
              <a:t>* ثم خصصت له المنظمة إعلاناً خاصاً في عام 1993م.. </a:t>
            </a:r>
          </a:p>
          <a:p>
            <a:pPr algn="r" rtl="1"/>
            <a:r>
              <a:rPr lang="ar-LB" sz="2400" b="1" dirty="0" smtClean="0">
                <a:solidFill>
                  <a:schemeClr val="tx1">
                    <a:lumMod val="85000"/>
                    <a:lumOff val="15000"/>
                  </a:schemeClr>
                </a:solidFill>
              </a:rPr>
              <a:t>*  جاء التشديد على ضرورة القضاء على العنف في توصيات مؤتمر بيجين 1995م. حيث خصص له بند خاص في منهاج عمل هذا المؤتمر.</a:t>
            </a:r>
          </a:p>
          <a:p>
            <a:pPr algn="ctr"/>
            <a:endParaRPr lang="en-US" dirty="0"/>
          </a:p>
        </p:txBody>
      </p:sp>
      <p:sp>
        <p:nvSpPr>
          <p:cNvPr id="7" name="Slide Number Placeholder 6"/>
          <p:cNvSpPr>
            <a:spLocks noGrp="1"/>
          </p:cNvSpPr>
          <p:nvPr>
            <p:ph type="sldNum" sz="quarter" idx="12"/>
          </p:nvPr>
        </p:nvSpPr>
        <p:spPr/>
        <p:txBody>
          <a:bodyPr/>
          <a:lstStyle/>
          <a:p>
            <a:fld id="{5A6A270A-BA7A-41F1-8580-7664E76A821D}" type="slidenum">
              <a:rPr lang="en-US" smtClean="0"/>
              <a:pPr/>
              <a:t>49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1000"/>
                                        <p:tgtEl>
                                          <p:spTgt spid="2"/>
                                        </p:tgtEl>
                                      </p:cBhvr>
                                    </p:animEffect>
                                  </p:childTnLst>
                                </p:cTn>
                              </p:par>
                            </p:childTnLst>
                          </p:cTn>
                        </p:par>
                        <p:par>
                          <p:cTn id="8" fill="hold">
                            <p:stCondLst>
                              <p:cond delay="1000"/>
                            </p:stCondLst>
                            <p:childTnLst>
                              <p:par>
                                <p:cTn id="9" presetID="20"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edge">
                                      <p:cBhvr>
                                        <p:cTn id="11" dur="1000"/>
                                        <p:tgtEl>
                                          <p:spTgt spid="5"/>
                                        </p:tgtEl>
                                      </p:cBhvr>
                                    </p:animEffect>
                                  </p:childTnLst>
                                </p:cTn>
                              </p:par>
                            </p:childTnLst>
                          </p:cTn>
                        </p:par>
                        <p:par>
                          <p:cTn id="12" fill="hold">
                            <p:stCondLst>
                              <p:cond delay="2000"/>
                            </p:stCondLst>
                            <p:childTnLst>
                              <p:par>
                                <p:cTn id="13" presetID="11" presetClass="entr" presetSubtype="0" fill="hold" nodeType="afterEffect">
                                  <p:stCondLst>
                                    <p:cond delay="0"/>
                                  </p:stCondLst>
                                  <p:childTnLst>
                                    <p:set>
                                      <p:cBhvr>
                                        <p:cTn id="14" dur="5000">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Punched Tape 1"/>
          <p:cNvSpPr/>
          <p:nvPr/>
        </p:nvSpPr>
        <p:spPr>
          <a:xfrm>
            <a:off x="609600" y="990600"/>
            <a:ext cx="7924800" cy="1109472"/>
          </a:xfrm>
          <a:prstGeom prst="flowChartPunchedTape">
            <a:avLst/>
          </a:prstGeom>
          <a:solidFill>
            <a:schemeClr val="accent2">
              <a:lumMod val="40000"/>
              <a:lumOff val="60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AE" sz="2400" dirty="0" smtClean="0">
                <a:solidFill>
                  <a:schemeClr val="tx1"/>
                </a:solidFill>
              </a:rPr>
              <a:t>2- السبيل لحل هذه المشكلات والقضاء عليها وفق ما تراه الأمم المتحدة:</a:t>
            </a:r>
          </a:p>
        </p:txBody>
      </p:sp>
      <p:grpSp>
        <p:nvGrpSpPr>
          <p:cNvPr id="3" name="Group 2"/>
          <p:cNvGrpSpPr/>
          <p:nvPr/>
        </p:nvGrpSpPr>
        <p:grpSpPr>
          <a:xfrm>
            <a:off x="457200" y="228600"/>
            <a:ext cx="7929041" cy="619920"/>
            <a:chOff x="228602" y="76202"/>
            <a:chExt cx="7929041" cy="619920"/>
          </a:xfrm>
          <a:scene3d>
            <a:camera prst="orthographicFront">
              <a:rot lat="0" lon="0" rev="0"/>
            </a:camera>
            <a:lightRig rig="contrasting" dir="t">
              <a:rot lat="0" lon="0" rev="1200000"/>
            </a:lightRig>
          </a:scene3d>
        </p:grpSpPr>
        <p:sp>
          <p:nvSpPr>
            <p:cNvPr id="4" name="Rounded Rectangle 3"/>
            <p:cNvSpPr/>
            <p:nvPr/>
          </p:nvSpPr>
          <p:spPr>
            <a:xfrm>
              <a:off x="228602" y="76202"/>
              <a:ext cx="7929041" cy="619920"/>
            </a:xfrm>
            <a:prstGeom prst="roundRect">
              <a:avLst/>
            </a:prstGeom>
            <a:gradFill flip="none" rotWithShape="1">
              <a:gsLst>
                <a:gs pos="0">
                  <a:srgbClr val="8488C4"/>
                </a:gs>
                <a:gs pos="53000">
                  <a:srgbClr val="D4DEFF"/>
                </a:gs>
                <a:gs pos="83000">
                  <a:srgbClr val="D4DEFF"/>
                </a:gs>
                <a:gs pos="100000">
                  <a:srgbClr val="96AB94"/>
                </a:gs>
              </a:gsLst>
              <a:lin ang="5400000" scaled="0"/>
              <a:tileRect/>
            </a:gradFill>
            <a:sp3d contourW="19050" prstMaterial="metal">
              <a:bevelT w="88900" h="203200"/>
              <a:bevelB w="165100" h="254000"/>
            </a:sp3d>
          </p:spPr>
          <p:style>
            <a:lnRef idx="0">
              <a:schemeClr val="accent3">
                <a:shade val="80000"/>
                <a:hueOff val="0"/>
                <a:satOff val="0"/>
                <a:lumOff val="0"/>
                <a:alphaOff val="0"/>
              </a:schemeClr>
            </a:lnRef>
            <a:fillRef idx="1">
              <a:scrgbClr r="0" g="0" b="0"/>
            </a:fillRef>
            <a:effectRef idx="2">
              <a:schemeClr val="lt1">
                <a:hueOff val="0"/>
                <a:satOff val="0"/>
                <a:lumOff val="0"/>
                <a:alphaOff val="0"/>
              </a:schemeClr>
            </a:effectRef>
            <a:fontRef idx="minor">
              <a:schemeClr val="dk1">
                <a:hueOff val="0"/>
                <a:satOff val="0"/>
                <a:lumOff val="0"/>
                <a:alphaOff val="0"/>
              </a:schemeClr>
            </a:fontRef>
          </p:style>
        </p:sp>
        <p:sp>
          <p:nvSpPr>
            <p:cNvPr id="5" name="Rounded Rectangle 4"/>
            <p:cNvSpPr/>
            <p:nvPr/>
          </p:nvSpPr>
          <p:spPr>
            <a:xfrm>
              <a:off x="258864" y="106464"/>
              <a:ext cx="7868517" cy="559396"/>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19758" tIns="0" rIns="219758" bIns="0" numCol="1" spcCol="1270" anchor="ctr" anchorCtr="0">
              <a:noAutofit/>
            </a:bodyPr>
            <a:lstStyle/>
            <a:p>
              <a:pPr lvl="0" algn="ctr" defTabSz="1422400" rtl="1">
                <a:lnSpc>
                  <a:spcPct val="90000"/>
                </a:lnSpc>
                <a:spcBef>
                  <a:spcPct val="0"/>
                </a:spcBef>
                <a:spcAft>
                  <a:spcPct val="35000"/>
                </a:spcAft>
              </a:pPr>
              <a:r>
                <a:rPr lang="ar-LB" sz="3200" b="1" kern="1200" dirty="0" smtClean="0"/>
                <a:t>1-</a:t>
              </a:r>
              <a:r>
                <a:rPr lang="ar-AE" sz="3200" b="1" dirty="0" smtClean="0"/>
                <a:t>المقدمة</a:t>
              </a:r>
              <a:r>
                <a:rPr lang="en-US" sz="3200" b="1" dirty="0" smtClean="0"/>
                <a:t>)  </a:t>
              </a:r>
              <a:r>
                <a:rPr lang="ar-AE" sz="3200" b="1" dirty="0" smtClean="0"/>
                <a:t>تابع</a:t>
              </a:r>
              <a:r>
                <a:rPr lang="en-US" sz="3200" b="1" dirty="0" smtClean="0"/>
                <a:t>(</a:t>
              </a:r>
              <a:endParaRPr lang="ar-LB" sz="3200" b="1" u="sng" kern="1200" noProof="0" dirty="0"/>
            </a:p>
          </p:txBody>
        </p:sp>
      </p:grpSp>
      <p:graphicFrame>
        <p:nvGraphicFramePr>
          <p:cNvPr id="8" name="Diagram 7"/>
          <p:cNvGraphicFramePr/>
          <p:nvPr/>
        </p:nvGraphicFramePr>
        <p:xfrm>
          <a:off x="685800" y="2209800"/>
          <a:ext cx="7620000" cy="4419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Slide Number Placeholder 6"/>
          <p:cNvSpPr>
            <a:spLocks noGrp="1"/>
          </p:cNvSpPr>
          <p:nvPr>
            <p:ph type="sldNum" sz="quarter" idx="12"/>
          </p:nvPr>
        </p:nvSpPr>
        <p:spPr/>
        <p:txBody>
          <a:bodyPr/>
          <a:lstStyle/>
          <a:p>
            <a:fld id="{5A6A270A-BA7A-41F1-8580-7664E76A821D}" type="slidenum">
              <a:rPr lang="en-US" smtClean="0"/>
              <a:pPr/>
              <a:t>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1000"/>
                                        <p:tgtEl>
                                          <p:spTgt spid="3"/>
                                        </p:tgtEl>
                                      </p:cBhvr>
                                    </p:animEffect>
                                  </p:childTnLst>
                                </p:cTn>
                              </p:par>
                            </p:childTnLst>
                          </p:cTn>
                        </p:par>
                        <p:par>
                          <p:cTn id="8" fill="hold">
                            <p:stCondLst>
                              <p:cond delay="1000"/>
                            </p:stCondLst>
                            <p:childTnLst>
                              <p:par>
                                <p:cTn id="9" presetID="8" presetClass="entr" presetSubtype="32"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diamond(out)">
                                      <p:cBhvr>
                                        <p:cTn id="11" dur="1000"/>
                                        <p:tgtEl>
                                          <p:spTgt spid="2"/>
                                        </p:tgtEl>
                                      </p:cBhvr>
                                    </p:animEffect>
                                  </p:childTnLst>
                                </p:cTn>
                              </p:par>
                            </p:childTnLst>
                          </p:cTn>
                        </p:par>
                        <p:par>
                          <p:cTn id="12" fill="hold">
                            <p:stCondLst>
                              <p:cond delay="2000"/>
                            </p:stCondLst>
                            <p:childTnLst>
                              <p:par>
                                <p:cTn id="13" presetID="3" presetClass="entr" presetSubtype="5" fill="hold" grpId="0"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blinds(vertical)">
                                      <p:cBhvr>
                                        <p:cTn id="15"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Graphic spid="8" grpId="0">
        <p:bldAsOne/>
      </p:bldGraphic>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304800" y="457200"/>
            <a:ext cx="8305800" cy="1121760"/>
            <a:chOff x="228600" y="2371442"/>
            <a:chExt cx="7939606" cy="1121760"/>
          </a:xfrm>
          <a:scene3d>
            <a:camera prst="orthographicFront">
              <a:rot lat="0" lon="0" rev="0"/>
            </a:camera>
            <a:lightRig rig="contrasting" dir="t">
              <a:rot lat="0" lon="0" rev="1200000"/>
            </a:lightRig>
          </a:scene3d>
        </p:grpSpPr>
        <p:sp>
          <p:nvSpPr>
            <p:cNvPr id="3" name="Rounded Rectangle 2"/>
            <p:cNvSpPr/>
            <p:nvPr/>
          </p:nvSpPr>
          <p:spPr>
            <a:xfrm>
              <a:off x="228600" y="2371442"/>
              <a:ext cx="7939606" cy="1121760"/>
            </a:xfrm>
            <a:prstGeom prst="roundRect">
              <a:avLst/>
            </a:prstGeom>
            <a:gradFill flip="none" rotWithShape="1">
              <a:gsLst>
                <a:gs pos="0">
                  <a:srgbClr val="8488C4"/>
                </a:gs>
                <a:gs pos="53000">
                  <a:srgbClr val="D4DEFF"/>
                </a:gs>
                <a:gs pos="83000">
                  <a:srgbClr val="D4DEFF"/>
                </a:gs>
                <a:gs pos="100000">
                  <a:srgbClr val="96AB94"/>
                </a:gs>
              </a:gsLst>
              <a:lin ang="5400000" scaled="0"/>
              <a:tileRect/>
            </a:gradFill>
            <a:sp3d contourW="19050" prstMaterial="metal">
              <a:bevelT w="88900" h="203200"/>
              <a:bevelB w="165100" h="254000"/>
            </a:sp3d>
          </p:spPr>
          <p:style>
            <a:lnRef idx="0">
              <a:schemeClr val="accent3">
                <a:shade val="80000"/>
                <a:hueOff val="0"/>
                <a:satOff val="0"/>
                <a:lumOff val="0"/>
                <a:alphaOff val="0"/>
              </a:schemeClr>
            </a:lnRef>
            <a:fillRef idx="1">
              <a:scrgbClr r="0" g="0" b="0"/>
            </a:fillRef>
            <a:effectRef idx="2">
              <a:schemeClr val="lt1">
                <a:hueOff val="0"/>
                <a:satOff val="0"/>
                <a:lumOff val="0"/>
                <a:alphaOff val="0"/>
              </a:schemeClr>
            </a:effectRef>
            <a:fontRef idx="minor">
              <a:schemeClr val="dk1">
                <a:hueOff val="0"/>
                <a:satOff val="0"/>
                <a:lumOff val="0"/>
                <a:alphaOff val="0"/>
              </a:schemeClr>
            </a:fontRef>
          </p:style>
        </p:sp>
        <p:sp>
          <p:nvSpPr>
            <p:cNvPr id="4" name="Rounded Rectangle 4"/>
            <p:cNvSpPr/>
            <p:nvPr/>
          </p:nvSpPr>
          <p:spPr>
            <a:xfrm>
              <a:off x="283360" y="2426202"/>
              <a:ext cx="7830086" cy="1012240"/>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19758" tIns="0" rIns="219758" bIns="0" numCol="1" spcCol="1270" anchor="ctr" anchorCtr="0">
              <a:noAutofit/>
            </a:bodyPr>
            <a:lstStyle/>
            <a:p>
              <a:pPr lvl="0" algn="ctr" defTabSz="1422400" rtl="1">
                <a:lnSpc>
                  <a:spcPct val="90000"/>
                </a:lnSpc>
                <a:spcBef>
                  <a:spcPct val="0"/>
                </a:spcBef>
                <a:spcAft>
                  <a:spcPct val="35000"/>
                </a:spcAft>
              </a:pPr>
              <a:r>
                <a:rPr lang="ar-LB" sz="3200" b="1" kern="1200" dirty="0" smtClean="0"/>
                <a:t>2-</a:t>
              </a:r>
              <a:r>
                <a:rPr lang="ar-AE" sz="3200" b="1" kern="1200" dirty="0" smtClean="0"/>
                <a:t>اهتمام لبنان بقضية " العنف ضد المرأة " .</a:t>
              </a:r>
              <a:endParaRPr lang="en-US" sz="3200" b="1" u="sng" kern="1200" dirty="0"/>
            </a:p>
          </p:txBody>
        </p:sp>
      </p:grpSp>
      <p:pic>
        <p:nvPicPr>
          <p:cNvPr id="7" name="Picture 6" descr="thumbnailCAA3LPTY.jpg"/>
          <p:cNvPicPr>
            <a:picLocks noChangeAspect="1"/>
          </p:cNvPicPr>
          <p:nvPr/>
        </p:nvPicPr>
        <p:blipFill>
          <a:blip r:embed="rId2"/>
          <a:stretch>
            <a:fillRect/>
          </a:stretch>
        </p:blipFill>
        <p:spPr>
          <a:xfrm>
            <a:off x="609600" y="1828800"/>
            <a:ext cx="7848600" cy="4648200"/>
          </a:xfrm>
          <a:prstGeom prst="rect">
            <a:avLst/>
          </a:prstGeom>
          <a:ln w="38100">
            <a:solidFill>
              <a:schemeClr val="tx1"/>
            </a:solidFill>
          </a:ln>
          <a:scene3d>
            <a:camera prst="orthographicFront"/>
            <a:lightRig rig="threePt" dir="t"/>
          </a:scene3d>
          <a:sp3d>
            <a:bevelT/>
          </a:sp3d>
        </p:spPr>
      </p:pic>
      <p:sp>
        <p:nvSpPr>
          <p:cNvPr id="6" name="Slide Number Placeholder 5"/>
          <p:cNvSpPr>
            <a:spLocks noGrp="1"/>
          </p:cNvSpPr>
          <p:nvPr>
            <p:ph type="sldNum" sz="quarter" idx="12"/>
          </p:nvPr>
        </p:nvSpPr>
        <p:spPr/>
        <p:txBody>
          <a:bodyPr/>
          <a:lstStyle/>
          <a:p>
            <a:fld id="{5A6A270A-BA7A-41F1-8580-7664E76A821D}" type="slidenum">
              <a:rPr lang="en-US" smtClean="0"/>
              <a:pPr/>
              <a:t>50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1000"/>
                                        <p:tgtEl>
                                          <p:spTgt spid="2"/>
                                        </p:tgtEl>
                                      </p:cBhvr>
                                    </p:animEffect>
                                  </p:childTnLst>
                                </p:cTn>
                              </p:par>
                            </p:childTnLst>
                          </p:cTn>
                        </p:par>
                        <p:par>
                          <p:cTn id="8" fill="hold">
                            <p:stCondLst>
                              <p:cond delay="1000"/>
                            </p:stCondLst>
                            <p:childTnLst>
                              <p:par>
                                <p:cTn id="9" presetID="8" presetClass="entr" presetSubtype="32"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diamond(out)">
                                      <p:cBhvr>
                                        <p:cTn id="11"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Title 9"/>
          <p:cNvGrpSpPr>
            <a:grpSpLocks noGrp="1"/>
          </p:cNvGrpSpPr>
          <p:nvPr/>
        </p:nvGrpSpPr>
        <p:grpSpPr>
          <a:xfrm>
            <a:off x="457200" y="273050"/>
            <a:ext cx="8305800" cy="869950"/>
            <a:chOff x="381001" y="4800598"/>
            <a:chExt cx="7749645" cy="619920"/>
          </a:xfrm>
          <a:scene3d>
            <a:camera prst="orthographicFront">
              <a:rot lat="0" lon="0" rev="0"/>
            </a:camera>
            <a:lightRig rig="contrasting" dir="t">
              <a:rot lat="0" lon="0" rev="1200000"/>
            </a:lightRig>
          </a:scene3d>
        </p:grpSpPr>
        <p:sp>
          <p:nvSpPr>
            <p:cNvPr id="11" name="Rounded Rectangle 10"/>
            <p:cNvSpPr/>
            <p:nvPr/>
          </p:nvSpPr>
          <p:spPr>
            <a:xfrm>
              <a:off x="381001" y="4800598"/>
              <a:ext cx="7749645" cy="619920"/>
            </a:xfrm>
            <a:prstGeom prst="roundRect">
              <a:avLst/>
            </a:prstGeom>
            <a:gradFill flip="none" rotWithShape="1">
              <a:gsLst>
                <a:gs pos="0">
                  <a:srgbClr val="8488C4"/>
                </a:gs>
                <a:gs pos="53000">
                  <a:srgbClr val="D4DEFF"/>
                </a:gs>
                <a:gs pos="83000">
                  <a:srgbClr val="D4DEFF"/>
                </a:gs>
                <a:gs pos="100000">
                  <a:srgbClr val="96AB94"/>
                </a:gs>
              </a:gsLst>
              <a:lin ang="5400000" scaled="0"/>
              <a:tileRect/>
            </a:gradFill>
            <a:sp3d contourW="19050" prstMaterial="metal">
              <a:bevelT w="88900" h="203200"/>
              <a:bevelB w="165100" h="254000"/>
            </a:sp3d>
          </p:spPr>
          <p:style>
            <a:lnRef idx="0">
              <a:schemeClr val="accent3">
                <a:shade val="80000"/>
                <a:hueOff val="0"/>
                <a:satOff val="0"/>
                <a:lumOff val="0"/>
                <a:alphaOff val="0"/>
              </a:schemeClr>
            </a:lnRef>
            <a:fillRef idx="1">
              <a:scrgbClr r="0" g="0" b="0"/>
            </a:fillRef>
            <a:effectRef idx="2">
              <a:schemeClr val="lt1">
                <a:hueOff val="0"/>
                <a:satOff val="0"/>
                <a:lumOff val="0"/>
                <a:alphaOff val="0"/>
              </a:schemeClr>
            </a:effectRef>
            <a:fontRef idx="minor">
              <a:schemeClr val="dk1">
                <a:hueOff val="0"/>
                <a:satOff val="0"/>
                <a:lumOff val="0"/>
                <a:alphaOff val="0"/>
              </a:schemeClr>
            </a:fontRef>
          </p:style>
        </p:sp>
        <p:sp>
          <p:nvSpPr>
            <p:cNvPr id="12" name="Rounded Rectangle 4"/>
            <p:cNvSpPr/>
            <p:nvPr/>
          </p:nvSpPr>
          <p:spPr>
            <a:xfrm>
              <a:off x="411263" y="4830860"/>
              <a:ext cx="7689121" cy="559396"/>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19758" tIns="0" rIns="219758" bIns="0" numCol="1" spcCol="1270" anchor="ctr" anchorCtr="0">
              <a:noAutofit/>
            </a:bodyPr>
            <a:lstStyle/>
            <a:p>
              <a:pPr algn="ctr" defTabSz="1422400" rtl="1">
                <a:lnSpc>
                  <a:spcPct val="90000"/>
                </a:lnSpc>
                <a:spcBef>
                  <a:spcPct val="0"/>
                </a:spcBef>
                <a:spcAft>
                  <a:spcPct val="35000"/>
                </a:spcAft>
              </a:pPr>
              <a:r>
                <a:rPr lang="ar-LB" sz="3200" b="1" dirty="0" smtClean="0"/>
                <a:t>2-</a:t>
              </a:r>
              <a:r>
                <a:rPr lang="ar-AE" sz="3200" b="1" dirty="0" smtClean="0"/>
                <a:t>اهتمام لبنان بقضية " العنف ضد المرأة " .</a:t>
              </a:r>
              <a:endParaRPr lang="en-US" sz="3200" b="1" u="sng" dirty="0" smtClean="0"/>
            </a:p>
          </p:txBody>
        </p:sp>
      </p:grpSp>
      <p:sp>
        <p:nvSpPr>
          <p:cNvPr id="7" name="Rectangle 1"/>
          <p:cNvSpPr>
            <a:spLocks noChangeArrowheads="1"/>
          </p:cNvSpPr>
          <p:nvPr/>
        </p:nvSpPr>
        <p:spPr bwMode="auto">
          <a:xfrm>
            <a:off x="457200" y="2133600"/>
            <a:ext cx="2438400" cy="3861852"/>
          </a:xfrm>
          <a:prstGeom prst="rect">
            <a:avLst/>
          </a:prstGeom>
          <a:gradFill flip="none" rotWithShape="1">
            <a:gsLst>
              <a:gs pos="0">
                <a:schemeClr val="tx2">
                  <a:lumMod val="20000"/>
                  <a:lumOff val="80000"/>
                  <a:shade val="30000"/>
                  <a:satMod val="115000"/>
                </a:schemeClr>
              </a:gs>
              <a:gs pos="50000">
                <a:schemeClr val="tx2">
                  <a:lumMod val="20000"/>
                  <a:lumOff val="80000"/>
                  <a:shade val="67500"/>
                  <a:satMod val="115000"/>
                </a:schemeClr>
              </a:gs>
              <a:gs pos="100000">
                <a:schemeClr val="tx2">
                  <a:lumMod val="20000"/>
                  <a:lumOff val="80000"/>
                  <a:shade val="100000"/>
                  <a:satMod val="115000"/>
                </a:schemeClr>
              </a:gs>
            </a:gsLst>
            <a:lin ang="16200000" scaled="1"/>
            <a:tileRect/>
          </a:gradFill>
          <a:ln w="76200">
            <a:solidFill>
              <a:schemeClr val="tx1"/>
            </a:solidFill>
            <a:miter lim="800000"/>
            <a:headEnd/>
            <a:tailEnd/>
          </a:ln>
          <a:effectLst/>
          <a:scene3d>
            <a:camera prst="orthographicFront"/>
            <a:lightRig rig="threePt" dir="t"/>
          </a:scene3d>
          <a:sp3d>
            <a:bevelT w="114300" prst="artDeco"/>
          </a:sp3d>
        </p:spPr>
        <p:txBody>
          <a:bodyPr vert="horz" wrap="square" lIns="91440" tIns="45720" rIns="91440" bIns="45720" numCol="1" anchor="ctr" anchorCtr="0" compatLnSpc="1">
            <a:prstTxWarp prst="textNoShape">
              <a:avLst/>
            </a:prstTxWarp>
            <a:spAutoFit/>
          </a:bodyPr>
          <a:lstStyle/>
          <a:p>
            <a:pPr lvl="0" indent="228600" algn="r" rtl="1" eaLnBrk="0" fontAlgn="base" hangingPunct="0">
              <a:spcBef>
                <a:spcPct val="0"/>
              </a:spcBef>
              <a:spcAft>
                <a:spcPct val="0"/>
              </a:spcAft>
              <a:buFont typeface="Arial" charset="0"/>
              <a:buChar char="•"/>
            </a:pPr>
            <a:r>
              <a:rPr lang="ar-AE" sz="3000" b="1" dirty="0" smtClean="0">
                <a:solidFill>
                  <a:schemeClr val="tx1">
                    <a:lumMod val="85000"/>
                    <a:lumOff val="15000"/>
                  </a:schemeClr>
                </a:solidFill>
              </a:rPr>
              <a:t>كان  للبنان دور أساسي في إنشاء محكمة النساء " المحكمة العربية الدائمة لمناهضة العنف ضد النساء" التي اتخذت  لبنان مقرا</a:t>
            </a:r>
            <a:endParaRPr kumimoji="0" lang="ar-LB" sz="3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endParaRPr>
          </a:p>
        </p:txBody>
      </p:sp>
      <p:sp>
        <p:nvSpPr>
          <p:cNvPr id="8" name="Rectangle 1"/>
          <p:cNvSpPr>
            <a:spLocks noChangeArrowheads="1"/>
          </p:cNvSpPr>
          <p:nvPr/>
        </p:nvSpPr>
        <p:spPr bwMode="auto">
          <a:xfrm>
            <a:off x="3505200" y="2057400"/>
            <a:ext cx="2209800" cy="4031873"/>
          </a:xfrm>
          <a:prstGeom prst="rect">
            <a:avLst/>
          </a:prstGeom>
          <a:gradFill flip="none" rotWithShape="1">
            <a:gsLst>
              <a:gs pos="0">
                <a:schemeClr val="tx2">
                  <a:lumMod val="20000"/>
                  <a:lumOff val="80000"/>
                  <a:shade val="30000"/>
                  <a:satMod val="115000"/>
                </a:schemeClr>
              </a:gs>
              <a:gs pos="50000">
                <a:schemeClr val="tx2">
                  <a:lumMod val="20000"/>
                  <a:lumOff val="80000"/>
                  <a:shade val="67500"/>
                  <a:satMod val="115000"/>
                </a:schemeClr>
              </a:gs>
              <a:gs pos="100000">
                <a:schemeClr val="tx2">
                  <a:lumMod val="20000"/>
                  <a:lumOff val="80000"/>
                  <a:shade val="100000"/>
                  <a:satMod val="115000"/>
                </a:schemeClr>
              </a:gs>
            </a:gsLst>
            <a:lin ang="16200000" scaled="1"/>
            <a:tileRect/>
          </a:gradFill>
          <a:ln w="76200">
            <a:solidFill>
              <a:schemeClr val="tx1"/>
            </a:solidFill>
            <a:miter lim="800000"/>
            <a:headEnd/>
            <a:tailEnd/>
          </a:ln>
          <a:effectLst/>
          <a:scene3d>
            <a:camera prst="orthographicFront"/>
            <a:lightRig rig="threePt" dir="t"/>
          </a:scene3d>
          <a:sp3d>
            <a:bevelT w="114300" prst="artDeco"/>
          </a:sp3d>
        </p:spPr>
        <p:txBody>
          <a:bodyPr vert="horz" wrap="square" lIns="91440" tIns="45720" rIns="91440" bIns="45720" numCol="1" anchor="ctr" anchorCtr="0" compatLnSpc="1">
            <a:prstTxWarp prst="textNoShape">
              <a:avLst/>
            </a:prstTxWarp>
            <a:spAutoFit/>
          </a:bodyPr>
          <a:lstStyle/>
          <a:p>
            <a:pPr algn="r">
              <a:buFontTx/>
              <a:buChar char="-"/>
            </a:pPr>
            <a:r>
              <a:rPr lang="ar-AE" sz="3200" b="1" dirty="0" smtClean="0">
                <a:solidFill>
                  <a:schemeClr val="tx1">
                    <a:lumMod val="85000"/>
                    <a:lumOff val="15000"/>
                  </a:schemeClr>
                </a:solidFill>
              </a:rPr>
              <a:t>وبدأ تركيز المنظمات الأهلية عليه كمشكلة اجتماعية تحتاج إلى حل  مع مؤتمر بيجين 95.</a:t>
            </a:r>
          </a:p>
        </p:txBody>
      </p:sp>
      <p:sp>
        <p:nvSpPr>
          <p:cNvPr id="9" name="Rectangle 1"/>
          <p:cNvSpPr>
            <a:spLocks noChangeArrowheads="1"/>
          </p:cNvSpPr>
          <p:nvPr/>
        </p:nvSpPr>
        <p:spPr bwMode="auto">
          <a:xfrm>
            <a:off x="6400800" y="2133600"/>
            <a:ext cx="2133600" cy="4031873"/>
          </a:xfrm>
          <a:prstGeom prst="rect">
            <a:avLst/>
          </a:prstGeom>
          <a:solidFill>
            <a:schemeClr val="accent2">
              <a:lumMod val="40000"/>
              <a:lumOff val="60000"/>
            </a:schemeClr>
          </a:solidFill>
          <a:ln w="76200">
            <a:solidFill>
              <a:schemeClr val="tx1"/>
            </a:solidFill>
            <a:miter lim="800000"/>
            <a:headEnd/>
            <a:tailEnd/>
          </a:ln>
          <a:effectLst/>
          <a:scene3d>
            <a:camera prst="orthographicFront"/>
            <a:lightRig rig="threePt" dir="t"/>
          </a:scene3d>
          <a:sp3d>
            <a:bevelT w="114300" prst="artDeco"/>
          </a:sp3d>
        </p:spPr>
        <p:txBody>
          <a:bodyPr vert="horz" wrap="square" lIns="91440" tIns="45720" rIns="91440" bIns="45720" numCol="1" anchor="ctr" anchorCtr="0" compatLnSpc="1">
            <a:prstTxWarp prst="textNoShape">
              <a:avLst/>
            </a:prstTxWarp>
            <a:spAutoFit/>
          </a:bodyPr>
          <a:lstStyle/>
          <a:p>
            <a:pPr lvl="0" indent="228600" algn="ctr" rtl="1" eaLnBrk="0" fontAlgn="base" hangingPunct="0">
              <a:spcBef>
                <a:spcPct val="0"/>
              </a:spcBef>
              <a:spcAft>
                <a:spcPct val="0"/>
              </a:spcAft>
            </a:pPr>
            <a:r>
              <a:rPr lang="ar-AE" sz="3200" b="1" dirty="0" smtClean="0">
                <a:solidFill>
                  <a:schemeClr val="tx1">
                    <a:lumMod val="85000"/>
                    <a:lumOff val="15000"/>
                  </a:schemeClr>
                </a:solidFill>
              </a:rPr>
              <a:t>بدأ الاهتمام بقضية "العنف ضد المرأة في لبنان" مع صدور "إعلان العنف ضد المرأة" عام 1993م.</a:t>
            </a:r>
            <a:endParaRPr kumimoji="0" lang="ar-LB" sz="32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endParaRPr>
          </a:p>
        </p:txBody>
      </p:sp>
      <p:sp>
        <p:nvSpPr>
          <p:cNvPr id="10" name="Slide Number Placeholder 9"/>
          <p:cNvSpPr>
            <a:spLocks noGrp="1"/>
          </p:cNvSpPr>
          <p:nvPr>
            <p:ph type="sldNum" sz="quarter" idx="12"/>
          </p:nvPr>
        </p:nvSpPr>
        <p:spPr/>
        <p:txBody>
          <a:bodyPr/>
          <a:lstStyle/>
          <a:p>
            <a:fld id="{5A6A270A-BA7A-41F1-8580-7664E76A821D}" type="slidenum">
              <a:rPr lang="en-US" smtClean="0"/>
              <a:pPr/>
              <a:t>51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1000"/>
                                        <p:tgtEl>
                                          <p:spTgt spid="2"/>
                                        </p:tgtEl>
                                      </p:cBhvr>
                                    </p:animEffect>
                                  </p:childTnLst>
                                </p:cTn>
                              </p:par>
                            </p:childTnLst>
                          </p:cTn>
                        </p:par>
                        <p:par>
                          <p:cTn id="8" fill="hold">
                            <p:stCondLst>
                              <p:cond delay="1000"/>
                            </p:stCondLst>
                            <p:childTnLst>
                              <p:par>
                                <p:cTn id="9" presetID="13" presetClass="entr" presetSubtype="16"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plus(in)">
                                      <p:cBhvr>
                                        <p:cTn id="11" dur="1000"/>
                                        <p:tgtEl>
                                          <p:spTgt spid="7"/>
                                        </p:tgtEl>
                                      </p:cBhvr>
                                    </p:animEffect>
                                  </p:childTnLst>
                                </p:cTn>
                              </p:par>
                            </p:childTnLst>
                          </p:cTn>
                        </p:par>
                        <p:par>
                          <p:cTn id="12" fill="hold">
                            <p:stCondLst>
                              <p:cond delay="2000"/>
                            </p:stCondLst>
                            <p:childTnLst>
                              <p:par>
                                <p:cTn id="13" presetID="13" presetClass="entr" presetSubtype="16" fill="hold" grpId="0"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plus(in)">
                                      <p:cBhvr>
                                        <p:cTn id="15" dur="1000"/>
                                        <p:tgtEl>
                                          <p:spTgt spid="8"/>
                                        </p:tgtEl>
                                      </p:cBhvr>
                                    </p:animEffect>
                                  </p:childTnLst>
                                </p:cTn>
                              </p:par>
                            </p:childTnLst>
                          </p:cTn>
                        </p:par>
                        <p:par>
                          <p:cTn id="16" fill="hold">
                            <p:stCondLst>
                              <p:cond delay="3000"/>
                            </p:stCondLst>
                            <p:childTnLst>
                              <p:par>
                                <p:cTn id="17" presetID="13" presetClass="entr" presetSubtype="16"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plus(in)">
                                      <p:cBhvr>
                                        <p:cTn id="19"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nvPr>
        </p:nvGraphicFramePr>
        <p:xfrm>
          <a:off x="-228600" y="0"/>
          <a:ext cx="93726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lide Number Placeholder 5"/>
          <p:cNvSpPr>
            <a:spLocks noGrp="1"/>
          </p:cNvSpPr>
          <p:nvPr>
            <p:ph type="sldNum" sz="quarter" idx="12"/>
          </p:nvPr>
        </p:nvSpPr>
        <p:spPr/>
        <p:txBody>
          <a:bodyPr/>
          <a:lstStyle/>
          <a:p>
            <a:fld id="{B8406DB7-5133-46F8-900F-1A8DDDE084E1}" type="slidenum">
              <a:rPr lang="en-US" sz="1400" b="1" smtClean="0">
                <a:solidFill>
                  <a:schemeClr val="tx1"/>
                </a:solidFill>
              </a:rPr>
              <a:pPr/>
              <a:t>52</a:t>
            </a:fld>
            <a:endParaRPr lang="en-US" sz="1400" b="1" dirty="0">
              <a:solidFill>
                <a:schemeClr val="tx1"/>
              </a:solidFill>
            </a:endParaRPr>
          </a:p>
        </p:txBody>
      </p:sp>
    </p:spTree>
  </p:cSld>
  <p:clrMapOvr>
    <a:masterClrMapping/>
  </p:clrMapOvr>
  <p:transition>
    <p:wheel spokes="1"/>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nvPr>
        </p:nvGraphicFramePr>
        <p:xfrm>
          <a:off x="-228600" y="0"/>
          <a:ext cx="93726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lide Number Placeholder 5"/>
          <p:cNvSpPr>
            <a:spLocks noGrp="1"/>
          </p:cNvSpPr>
          <p:nvPr>
            <p:ph type="sldNum" sz="quarter" idx="12"/>
          </p:nvPr>
        </p:nvSpPr>
        <p:spPr/>
        <p:txBody>
          <a:bodyPr/>
          <a:lstStyle/>
          <a:p>
            <a:fld id="{B8406DB7-5133-46F8-900F-1A8DDDE084E1}" type="slidenum">
              <a:rPr lang="en-US" sz="1400" b="1" smtClean="0">
                <a:solidFill>
                  <a:schemeClr val="tx1"/>
                </a:solidFill>
              </a:rPr>
              <a:pPr/>
              <a:t>53</a:t>
            </a:fld>
            <a:endParaRPr lang="en-US" sz="1400" b="1" dirty="0">
              <a:solidFill>
                <a:schemeClr val="tx1"/>
              </a:solidFill>
            </a:endParaRPr>
          </a:p>
        </p:txBody>
      </p:sp>
    </p:spTree>
  </p:cSld>
  <p:clrMapOvr>
    <a:masterClrMapping/>
  </p:clrMapOvr>
  <p:transition>
    <p:wheel spokes="1"/>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304800" y="457200"/>
            <a:ext cx="8305800" cy="1121760"/>
            <a:chOff x="228600" y="2371442"/>
            <a:chExt cx="7939606" cy="1121760"/>
          </a:xfrm>
          <a:scene3d>
            <a:camera prst="orthographicFront">
              <a:rot lat="0" lon="0" rev="0"/>
            </a:camera>
            <a:lightRig rig="contrasting" dir="t">
              <a:rot lat="0" lon="0" rev="1200000"/>
            </a:lightRig>
          </a:scene3d>
        </p:grpSpPr>
        <p:sp>
          <p:nvSpPr>
            <p:cNvPr id="3" name="Rounded Rectangle 2"/>
            <p:cNvSpPr/>
            <p:nvPr/>
          </p:nvSpPr>
          <p:spPr>
            <a:xfrm>
              <a:off x="228600" y="2371442"/>
              <a:ext cx="7939606" cy="1121760"/>
            </a:xfrm>
            <a:prstGeom prst="roundRect">
              <a:avLst/>
            </a:prstGeom>
            <a:gradFill flip="none" rotWithShape="1">
              <a:gsLst>
                <a:gs pos="0">
                  <a:srgbClr val="8488C4"/>
                </a:gs>
                <a:gs pos="53000">
                  <a:srgbClr val="D4DEFF"/>
                </a:gs>
                <a:gs pos="83000">
                  <a:srgbClr val="D4DEFF"/>
                </a:gs>
                <a:gs pos="100000">
                  <a:srgbClr val="96AB94"/>
                </a:gs>
              </a:gsLst>
              <a:lin ang="5400000" scaled="0"/>
              <a:tileRect/>
            </a:gradFill>
            <a:sp3d contourW="19050" prstMaterial="metal">
              <a:bevelT w="88900" h="203200"/>
              <a:bevelB w="165100" h="254000"/>
            </a:sp3d>
          </p:spPr>
          <p:style>
            <a:lnRef idx="0">
              <a:schemeClr val="accent3">
                <a:shade val="80000"/>
                <a:hueOff val="0"/>
                <a:satOff val="0"/>
                <a:lumOff val="0"/>
                <a:alphaOff val="0"/>
              </a:schemeClr>
            </a:lnRef>
            <a:fillRef idx="1">
              <a:scrgbClr r="0" g="0" b="0"/>
            </a:fillRef>
            <a:effectRef idx="2">
              <a:schemeClr val="lt1">
                <a:hueOff val="0"/>
                <a:satOff val="0"/>
                <a:lumOff val="0"/>
                <a:alphaOff val="0"/>
              </a:schemeClr>
            </a:effectRef>
            <a:fontRef idx="minor">
              <a:schemeClr val="dk1">
                <a:hueOff val="0"/>
                <a:satOff val="0"/>
                <a:lumOff val="0"/>
                <a:alphaOff val="0"/>
              </a:schemeClr>
            </a:fontRef>
          </p:style>
        </p:sp>
        <p:sp>
          <p:nvSpPr>
            <p:cNvPr id="4" name="Rounded Rectangle 4"/>
            <p:cNvSpPr/>
            <p:nvPr/>
          </p:nvSpPr>
          <p:spPr>
            <a:xfrm>
              <a:off x="283360" y="2426202"/>
              <a:ext cx="7830086" cy="1012240"/>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19758" tIns="0" rIns="219758" bIns="0" numCol="1" spcCol="1270" anchor="ctr" anchorCtr="0">
              <a:noAutofit/>
            </a:bodyPr>
            <a:lstStyle/>
            <a:p>
              <a:pPr lvl="0" algn="ctr" defTabSz="1422400" rtl="1">
                <a:lnSpc>
                  <a:spcPct val="90000"/>
                </a:lnSpc>
                <a:spcBef>
                  <a:spcPct val="0"/>
                </a:spcBef>
                <a:spcAft>
                  <a:spcPct val="35000"/>
                </a:spcAft>
              </a:pPr>
              <a:r>
                <a:rPr lang="ar-LB" sz="3200" b="1" kern="1200" dirty="0" smtClean="0"/>
                <a:t>2-</a:t>
              </a:r>
              <a:r>
                <a:rPr lang="ar-AE" sz="3200" b="1" kern="1200" dirty="0" smtClean="0"/>
                <a:t>اهتمام لبنان بقضية " العنف ضد المرأة “</a:t>
              </a:r>
              <a:r>
                <a:rPr lang="en-US" sz="3200" b="1" kern="1200" dirty="0" smtClean="0"/>
                <a:t>)</a:t>
              </a:r>
              <a:r>
                <a:rPr lang="ar-AE" sz="3200" b="1" kern="1200" dirty="0" smtClean="0"/>
                <a:t> </a:t>
              </a:r>
              <a:r>
                <a:rPr lang="ar-AE" sz="3200" b="1" dirty="0" smtClean="0"/>
                <a:t>تابع</a:t>
              </a:r>
              <a:r>
                <a:rPr lang="en-US" sz="3200" b="1" dirty="0" smtClean="0"/>
                <a:t>(</a:t>
              </a:r>
              <a:r>
                <a:rPr lang="ar-AE" sz="3200" b="1" dirty="0" smtClean="0"/>
                <a:t>.</a:t>
              </a:r>
              <a:endParaRPr lang="en-US" sz="3200" b="1" u="sng" kern="1200" dirty="0"/>
            </a:p>
          </p:txBody>
        </p:sp>
      </p:grpSp>
      <p:sp>
        <p:nvSpPr>
          <p:cNvPr id="11" name="Rectangle 10"/>
          <p:cNvSpPr/>
          <p:nvPr/>
        </p:nvSpPr>
        <p:spPr>
          <a:xfrm>
            <a:off x="457200" y="2057400"/>
            <a:ext cx="8153400" cy="4154984"/>
          </a:xfrm>
          <a:prstGeom prst="rect">
            <a:avLst/>
          </a:prstGeom>
          <a:solidFill>
            <a:schemeClr val="accent3">
              <a:lumMod val="60000"/>
              <a:lumOff val="40000"/>
            </a:schemeClr>
          </a:solidFill>
          <a:ln w="38100">
            <a:solidFill>
              <a:schemeClr val="bg2">
                <a:lumMod val="25000"/>
              </a:schemeClr>
            </a:solidFill>
          </a:ln>
          <a:effectLst>
            <a:glow rad="228600">
              <a:schemeClr val="accent1">
                <a:satMod val="175000"/>
                <a:alpha val="40000"/>
              </a:schemeClr>
            </a:glow>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prst="softRound"/>
          </a:sp3d>
        </p:spPr>
        <p:style>
          <a:lnRef idx="0">
            <a:schemeClr val="accent1"/>
          </a:lnRef>
          <a:fillRef idx="3">
            <a:schemeClr val="accent1"/>
          </a:fillRef>
          <a:effectRef idx="3">
            <a:schemeClr val="accent1"/>
          </a:effectRef>
          <a:fontRef idx="minor">
            <a:schemeClr val="lt1"/>
          </a:fontRef>
        </p:style>
        <p:txBody>
          <a:bodyPr wrap="square">
            <a:spAutoFit/>
          </a:bodyPr>
          <a:lstStyle/>
          <a:p>
            <a:pPr algn="r">
              <a:buFont typeface="Arial" pitchFamily="34" charset="0"/>
              <a:buChar char="•"/>
            </a:pPr>
            <a:r>
              <a:rPr lang="ar-AE" sz="4400" b="1" dirty="0" smtClean="0">
                <a:solidFill>
                  <a:schemeClr val="tx1">
                    <a:lumMod val="85000"/>
                    <a:lumOff val="15000"/>
                  </a:schemeClr>
                </a:solidFill>
              </a:rPr>
              <a:t>تقدمت جمعية "كفى" بمشروع قانون تحت عنوان " حماية الإناث من  العنف الأسري"،  وافق عليه مجلس الوزراء بموجب مرسوم  رقم 4116 بتاريخ 28 ايار 2010 ، وقد أحيل هذا القانون إلى مجلس النواب من أجل إقراره </a:t>
            </a:r>
          </a:p>
        </p:txBody>
      </p:sp>
      <p:pic>
        <p:nvPicPr>
          <p:cNvPr id="7" name="Picture 6" descr="thumbnailCAA3LPTY.jpg"/>
          <p:cNvPicPr>
            <a:picLocks noChangeAspect="1"/>
          </p:cNvPicPr>
          <p:nvPr/>
        </p:nvPicPr>
        <p:blipFill>
          <a:blip r:embed="rId2"/>
          <a:stretch>
            <a:fillRect/>
          </a:stretch>
        </p:blipFill>
        <p:spPr>
          <a:xfrm>
            <a:off x="304800" y="457200"/>
            <a:ext cx="838200" cy="1143000"/>
          </a:xfrm>
          <a:prstGeom prst="rect">
            <a:avLst/>
          </a:prstGeom>
        </p:spPr>
      </p:pic>
      <p:sp>
        <p:nvSpPr>
          <p:cNvPr id="8" name="Slide Number Placeholder 7"/>
          <p:cNvSpPr>
            <a:spLocks noGrp="1"/>
          </p:cNvSpPr>
          <p:nvPr>
            <p:ph type="sldNum" sz="quarter" idx="12"/>
          </p:nvPr>
        </p:nvSpPr>
        <p:spPr/>
        <p:txBody>
          <a:bodyPr/>
          <a:lstStyle/>
          <a:p>
            <a:fld id="{5A6A270A-BA7A-41F1-8580-7664E76A821D}" type="slidenum">
              <a:rPr lang="en-US" smtClean="0"/>
              <a:pPr/>
              <a:t>54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1000"/>
                                        <p:tgtEl>
                                          <p:spTgt spid="2"/>
                                        </p:tgtEl>
                                      </p:cBhvr>
                                    </p:animEffect>
                                  </p:childTnLst>
                                </p:cTn>
                              </p:par>
                            </p:childTnLst>
                          </p:cTn>
                        </p:par>
                        <p:par>
                          <p:cTn id="8" fill="hold">
                            <p:stCondLst>
                              <p:cond delay="1000"/>
                            </p:stCondLst>
                            <p:childTnLst>
                              <p:par>
                                <p:cTn id="9" presetID="20"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edge">
                                      <p:cBhvr>
                                        <p:cTn id="11" dur="1000"/>
                                        <p:tgtEl>
                                          <p:spTgt spid="7"/>
                                        </p:tgtEl>
                                      </p:cBhvr>
                                    </p:animEffect>
                                  </p:childTnLst>
                                </p:cTn>
                              </p:par>
                            </p:childTnLst>
                          </p:cTn>
                        </p:par>
                        <p:par>
                          <p:cTn id="12" fill="hold">
                            <p:stCondLst>
                              <p:cond delay="2000"/>
                            </p:stCondLst>
                            <p:childTnLst>
                              <p:par>
                                <p:cTn id="13" presetID="7" presetClass="entr" presetSubtype="8"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additive="base">
                                        <p:cTn id="15" dur="1000" fill="hold"/>
                                        <p:tgtEl>
                                          <p:spTgt spid="11"/>
                                        </p:tgtEl>
                                        <p:attrNameLst>
                                          <p:attrName>ppt_x</p:attrName>
                                        </p:attrNameLst>
                                      </p:cBhvr>
                                      <p:tavLst>
                                        <p:tav tm="0">
                                          <p:val>
                                            <p:strVal val="0-#ppt_w/2"/>
                                          </p:val>
                                        </p:tav>
                                        <p:tav tm="100000">
                                          <p:val>
                                            <p:strVal val="#ppt_x"/>
                                          </p:val>
                                        </p:tav>
                                      </p:tavLst>
                                    </p:anim>
                                    <p:anim calcmode="lin" valueType="num">
                                      <p:cBhvr additive="base">
                                        <p:cTn id="16" dur="10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685800" y="0"/>
            <a:ext cx="7851281" cy="1447800"/>
            <a:chOff x="304800" y="3810000"/>
            <a:chExt cx="7851281" cy="990600"/>
          </a:xfrm>
          <a:scene3d>
            <a:camera prst="orthographicFront">
              <a:rot lat="0" lon="0" rev="0"/>
            </a:camera>
            <a:lightRig rig="contrasting" dir="t">
              <a:rot lat="0" lon="0" rev="1200000"/>
            </a:lightRig>
          </a:scene3d>
        </p:grpSpPr>
        <p:sp>
          <p:nvSpPr>
            <p:cNvPr id="3" name="Rounded Rectangle 2"/>
            <p:cNvSpPr/>
            <p:nvPr/>
          </p:nvSpPr>
          <p:spPr>
            <a:xfrm>
              <a:off x="304800" y="3810000"/>
              <a:ext cx="7835605" cy="619920"/>
            </a:xfrm>
            <a:prstGeom prst="roundRect">
              <a:avLst/>
            </a:prstGeom>
            <a:gradFill flip="none" rotWithShape="1">
              <a:gsLst>
                <a:gs pos="0">
                  <a:srgbClr val="8488C4"/>
                </a:gs>
                <a:gs pos="53000">
                  <a:srgbClr val="D4DEFF"/>
                </a:gs>
                <a:gs pos="83000">
                  <a:srgbClr val="D4DEFF"/>
                </a:gs>
                <a:gs pos="100000">
                  <a:srgbClr val="96AB94"/>
                </a:gs>
              </a:gsLst>
              <a:lin ang="5400000" scaled="0"/>
              <a:tileRect/>
            </a:gradFill>
            <a:sp3d contourW="19050" prstMaterial="metal">
              <a:bevelT w="88900" h="203200"/>
              <a:bevelB w="165100" h="254000"/>
            </a:sp3d>
          </p:spPr>
          <p:style>
            <a:lnRef idx="0">
              <a:schemeClr val="accent3">
                <a:shade val="80000"/>
                <a:hueOff val="0"/>
                <a:satOff val="0"/>
                <a:lumOff val="0"/>
                <a:alphaOff val="0"/>
              </a:schemeClr>
            </a:lnRef>
            <a:fillRef idx="1">
              <a:scrgbClr r="0" g="0" b="0"/>
            </a:fillRef>
            <a:effectRef idx="2">
              <a:schemeClr val="lt1">
                <a:hueOff val="0"/>
                <a:satOff val="0"/>
                <a:lumOff val="0"/>
                <a:alphaOff val="0"/>
              </a:schemeClr>
            </a:effectRef>
            <a:fontRef idx="minor">
              <a:schemeClr val="dk1">
                <a:hueOff val="0"/>
                <a:satOff val="0"/>
                <a:lumOff val="0"/>
                <a:alphaOff val="0"/>
              </a:schemeClr>
            </a:fontRef>
          </p:style>
        </p:sp>
        <p:sp>
          <p:nvSpPr>
            <p:cNvPr id="4" name="Rounded Rectangle 4"/>
            <p:cNvSpPr/>
            <p:nvPr/>
          </p:nvSpPr>
          <p:spPr>
            <a:xfrm>
              <a:off x="381000" y="4191000"/>
              <a:ext cx="7775081" cy="609600"/>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19758" tIns="0" rIns="219758" bIns="0" numCol="1" spcCol="1270" anchor="ctr" anchorCtr="0">
              <a:noAutofit/>
            </a:bodyPr>
            <a:lstStyle/>
            <a:p>
              <a:pPr algn="ctr" defTabSz="1422400" rtl="1">
                <a:lnSpc>
                  <a:spcPct val="90000"/>
                </a:lnSpc>
                <a:spcBef>
                  <a:spcPct val="0"/>
                </a:spcBef>
                <a:spcAft>
                  <a:spcPct val="35000"/>
                </a:spcAft>
              </a:pPr>
              <a:r>
                <a:rPr lang="ar-LB" sz="2800" b="1" dirty="0" smtClean="0"/>
                <a:t>3-</a:t>
              </a:r>
              <a:r>
                <a:rPr lang="ar-AE" sz="2800" b="1" dirty="0" smtClean="0"/>
                <a:t>موقف الشريعة الإسلامية من مشروع حماية الإناث  من "  العنف الأسري" </a:t>
              </a:r>
              <a:endParaRPr lang="en-US" sz="2800" b="1" u="sng" dirty="0" smtClean="0"/>
            </a:p>
            <a:p>
              <a:pPr lvl="0" algn="ctr" defTabSz="1422400" rtl="1">
                <a:lnSpc>
                  <a:spcPct val="90000"/>
                </a:lnSpc>
                <a:spcBef>
                  <a:spcPct val="0"/>
                </a:spcBef>
                <a:spcAft>
                  <a:spcPct val="35000"/>
                </a:spcAft>
              </a:pPr>
              <a:r>
                <a:rPr lang="en-US" sz="3200" b="1" dirty="0" smtClean="0"/>
                <a:t>(</a:t>
              </a:r>
              <a:endParaRPr lang="ar-LB" sz="3200" b="1" u="sng" kern="1200" noProof="0" dirty="0"/>
            </a:p>
          </p:txBody>
        </p:sp>
      </p:grpSp>
      <p:graphicFrame>
        <p:nvGraphicFramePr>
          <p:cNvPr id="6" name="Diagram 5"/>
          <p:cNvGraphicFramePr/>
          <p:nvPr/>
        </p:nvGraphicFramePr>
        <p:xfrm>
          <a:off x="457200" y="1219200"/>
          <a:ext cx="8001000" cy="541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Slide Number Placeholder 6"/>
          <p:cNvSpPr>
            <a:spLocks noGrp="1"/>
          </p:cNvSpPr>
          <p:nvPr>
            <p:ph type="sldNum" sz="quarter" idx="12"/>
          </p:nvPr>
        </p:nvSpPr>
        <p:spPr/>
        <p:txBody>
          <a:bodyPr/>
          <a:lstStyle/>
          <a:p>
            <a:fld id="{5A6A270A-BA7A-41F1-8580-7664E76A821D}" type="slidenum">
              <a:rPr lang="en-US" smtClean="0"/>
              <a:pPr/>
              <a:t>55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1000"/>
                                        <p:tgtEl>
                                          <p:spTgt spid="2"/>
                                        </p:tgtEl>
                                      </p:cBhvr>
                                    </p:animEffect>
                                  </p:childTnLst>
                                </p:cTn>
                              </p:par>
                            </p:childTnLst>
                          </p:cTn>
                        </p:par>
                        <p:par>
                          <p:cTn id="8" fill="hold">
                            <p:stCondLst>
                              <p:cond delay="1000"/>
                            </p:stCondLst>
                            <p:childTnLst>
                              <p:par>
                                <p:cTn id="9" presetID="8" presetClass="entr" presetSubtype="32"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diamond(out)">
                                      <p:cBhvr>
                                        <p:cTn id="11"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533400" y="228600"/>
            <a:ext cx="8060223" cy="1121760"/>
            <a:chOff x="76202" y="4026067"/>
            <a:chExt cx="8060223" cy="1121760"/>
          </a:xfrm>
          <a:scene3d>
            <a:camera prst="orthographicFront">
              <a:rot lat="0" lon="0" rev="0"/>
            </a:camera>
            <a:lightRig rig="contrasting" dir="t">
              <a:rot lat="0" lon="0" rev="1200000"/>
            </a:lightRig>
          </a:scene3d>
        </p:grpSpPr>
        <p:sp>
          <p:nvSpPr>
            <p:cNvPr id="3" name="Rounded Rectangle 2"/>
            <p:cNvSpPr/>
            <p:nvPr/>
          </p:nvSpPr>
          <p:spPr>
            <a:xfrm>
              <a:off x="228602" y="4026067"/>
              <a:ext cx="7907823" cy="1121760"/>
            </a:xfrm>
            <a:prstGeom prst="roundRect">
              <a:avLst/>
            </a:prstGeom>
            <a:gradFill flip="none" rotWithShape="1">
              <a:gsLst>
                <a:gs pos="0">
                  <a:srgbClr val="8488C4"/>
                </a:gs>
                <a:gs pos="53000">
                  <a:srgbClr val="D4DEFF"/>
                </a:gs>
                <a:gs pos="83000">
                  <a:srgbClr val="D4DEFF"/>
                </a:gs>
                <a:gs pos="100000">
                  <a:srgbClr val="96AB94"/>
                </a:gs>
              </a:gsLst>
              <a:lin ang="5400000" scaled="0"/>
              <a:tileRect/>
            </a:gradFill>
            <a:sp3d contourW="19050" prstMaterial="metal">
              <a:bevelT w="88900" h="203200"/>
              <a:bevelB w="165100" h="254000"/>
            </a:sp3d>
          </p:spPr>
          <p:style>
            <a:lnRef idx="0">
              <a:schemeClr val="accent3">
                <a:shade val="80000"/>
                <a:hueOff val="0"/>
                <a:satOff val="0"/>
                <a:lumOff val="0"/>
                <a:alphaOff val="0"/>
              </a:schemeClr>
            </a:lnRef>
            <a:fillRef idx="1">
              <a:scrgbClr r="0" g="0" b="0"/>
            </a:fillRef>
            <a:effectRef idx="2">
              <a:schemeClr val="lt1">
                <a:hueOff val="0"/>
                <a:satOff val="0"/>
                <a:lumOff val="0"/>
                <a:alphaOff val="0"/>
              </a:schemeClr>
            </a:effectRef>
            <a:fontRef idx="minor">
              <a:schemeClr val="dk1">
                <a:hueOff val="0"/>
                <a:satOff val="0"/>
                <a:lumOff val="0"/>
                <a:alphaOff val="0"/>
              </a:schemeClr>
            </a:fontRef>
          </p:style>
        </p:sp>
        <p:sp>
          <p:nvSpPr>
            <p:cNvPr id="4" name="Rounded Rectangle 4"/>
            <p:cNvSpPr/>
            <p:nvPr/>
          </p:nvSpPr>
          <p:spPr>
            <a:xfrm>
              <a:off x="76202" y="4026067"/>
              <a:ext cx="7798303" cy="1012240"/>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19758" tIns="0" rIns="219758" bIns="0" numCol="1" spcCol="1270" anchor="ctr" anchorCtr="0">
              <a:noAutofit/>
            </a:bodyPr>
            <a:lstStyle/>
            <a:p>
              <a:pPr lvl="0" algn="ctr" defTabSz="1422400" rtl="1">
                <a:lnSpc>
                  <a:spcPct val="90000"/>
                </a:lnSpc>
                <a:spcBef>
                  <a:spcPct val="0"/>
                </a:spcBef>
                <a:spcAft>
                  <a:spcPct val="35000"/>
                </a:spcAft>
              </a:pPr>
              <a:r>
                <a:rPr lang="ar-LB" sz="3200" b="1" kern="1200" dirty="0" smtClean="0"/>
                <a:t>3-</a:t>
              </a:r>
              <a:r>
                <a:rPr lang="ar-AE" sz="3200" b="1" kern="1200" dirty="0" smtClean="0"/>
                <a:t>موقف الشريعة الإسلامية من مشروع حماية الإناث  من "  العنف الأسري" </a:t>
              </a:r>
              <a:endParaRPr lang="en-US" sz="3200" b="1" u="sng" kern="1200" dirty="0"/>
            </a:p>
          </p:txBody>
        </p:sp>
      </p:grpSp>
      <p:sp>
        <p:nvSpPr>
          <p:cNvPr id="6" name="Rectangle 5"/>
          <p:cNvSpPr/>
          <p:nvPr/>
        </p:nvSpPr>
        <p:spPr>
          <a:xfrm>
            <a:off x="457200" y="1905000"/>
            <a:ext cx="8153400" cy="3477875"/>
          </a:xfrm>
          <a:prstGeom prst="rect">
            <a:avLst/>
          </a:prstGeom>
          <a:blipFill>
            <a:blip r:embed="rId2">
              <a:lum bright="62000"/>
            </a:blip>
            <a:tile tx="0" ty="0" sx="100000" sy="100000" flip="none" algn="tl"/>
          </a:blipFill>
          <a:ln w="38100"/>
          <a:scene3d>
            <a:camera prst="orthographicFront"/>
            <a:lightRig rig="threePt" dir="t"/>
          </a:scene3d>
          <a:sp3d>
            <a:bevelT prst="angle"/>
          </a:sp3d>
        </p:spPr>
        <p:style>
          <a:lnRef idx="1">
            <a:schemeClr val="dk1"/>
          </a:lnRef>
          <a:fillRef idx="3">
            <a:schemeClr val="dk1"/>
          </a:fillRef>
          <a:effectRef idx="2">
            <a:schemeClr val="dk1"/>
          </a:effectRef>
          <a:fontRef idx="minor">
            <a:schemeClr val="lt1"/>
          </a:fontRef>
        </p:style>
        <p:txBody>
          <a:bodyPr wrap="square">
            <a:spAutoFit/>
          </a:bodyPr>
          <a:lstStyle/>
          <a:p>
            <a:pPr lvl="1" algn="r"/>
            <a:r>
              <a:rPr lang="ar-AE" sz="4400" b="1" dirty="0" smtClean="0">
                <a:solidFill>
                  <a:schemeClr val="tx1"/>
                </a:solidFill>
              </a:rPr>
              <a:t>*ولعل ابلغ دليل على ذلك هو تجاوز هذا القانون لرفض المحاكم الشرعية السنية له عندما عرض عليها، مما يشكل سابقة خطيرة تهدد المجتمع اللبناني وقيمه المحافظة وثقافة التنوع التي تميزه</a:t>
            </a:r>
            <a:r>
              <a:rPr lang="ar-AE" sz="4400" b="1" dirty="0" smtClean="0"/>
              <a:t>.</a:t>
            </a:r>
            <a:endParaRPr lang="ar-AE" sz="4400" b="1" dirty="0"/>
          </a:p>
        </p:txBody>
      </p:sp>
      <p:sp>
        <p:nvSpPr>
          <p:cNvPr id="7" name="Slide Number Placeholder 6"/>
          <p:cNvSpPr>
            <a:spLocks noGrp="1"/>
          </p:cNvSpPr>
          <p:nvPr>
            <p:ph type="sldNum" sz="quarter" idx="12"/>
          </p:nvPr>
        </p:nvSpPr>
        <p:spPr/>
        <p:txBody>
          <a:bodyPr/>
          <a:lstStyle/>
          <a:p>
            <a:fld id="{5A6A270A-BA7A-41F1-8580-7664E76A821D}" type="slidenum">
              <a:rPr lang="en-US" smtClean="0"/>
              <a:pPr/>
              <a:t>56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1000"/>
                                        <p:tgtEl>
                                          <p:spTgt spid="2"/>
                                        </p:tgtEl>
                                      </p:cBhvr>
                                    </p:animEffect>
                                  </p:childTnLst>
                                </p:cTn>
                              </p:par>
                            </p:childTnLst>
                          </p:cTn>
                        </p:par>
                        <p:par>
                          <p:cTn id="8" fill="hold">
                            <p:stCondLst>
                              <p:cond delay="1000"/>
                            </p:stCondLst>
                            <p:childTnLst>
                              <p:par>
                                <p:cTn id="9" presetID="8" presetClass="entr" presetSubtype="32"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diamond(out)">
                                      <p:cBhvr>
                                        <p:cTn id="11" dur="2000"/>
                                        <p:tgtEl>
                                          <p:spTgt spid="6"/>
                                        </p:tgtEl>
                                      </p:cBhvr>
                                    </p:animEffect>
                                  </p:childTnLst>
                                </p:cTn>
                              </p:par>
                            </p:childTnLst>
                          </p:cTn>
                        </p:par>
                        <p:par>
                          <p:cTn id="12" fill="hold">
                            <p:stCondLst>
                              <p:cond delay="3000"/>
                            </p:stCondLst>
                            <p:childTnLst>
                              <p:par>
                                <p:cTn id="13" presetID="6" presetClass="emph" presetSubtype="0" fill="hold" grpId="1" nodeType="afterEffect">
                                  <p:stCondLst>
                                    <p:cond delay="0"/>
                                  </p:stCondLst>
                                  <p:childTnLst>
                                    <p:animScale>
                                      <p:cBhvr>
                                        <p:cTn id="14" dur="2000" fill="hold"/>
                                        <p:tgtEl>
                                          <p:spTgt spid="6"/>
                                        </p:tgtEl>
                                      </p:cBhvr>
                                      <p:by x="115000" y="11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685800" y="0"/>
            <a:ext cx="7851281" cy="1447800"/>
            <a:chOff x="304800" y="3810000"/>
            <a:chExt cx="7851281" cy="990600"/>
          </a:xfrm>
          <a:scene3d>
            <a:camera prst="orthographicFront">
              <a:rot lat="0" lon="0" rev="0"/>
            </a:camera>
            <a:lightRig rig="contrasting" dir="t">
              <a:rot lat="0" lon="0" rev="1200000"/>
            </a:lightRig>
          </a:scene3d>
        </p:grpSpPr>
        <p:sp>
          <p:nvSpPr>
            <p:cNvPr id="3" name="Rounded Rectangle 2"/>
            <p:cNvSpPr/>
            <p:nvPr/>
          </p:nvSpPr>
          <p:spPr>
            <a:xfrm>
              <a:off x="304800" y="3810000"/>
              <a:ext cx="7835605" cy="619920"/>
            </a:xfrm>
            <a:prstGeom prst="roundRect">
              <a:avLst/>
            </a:prstGeom>
            <a:gradFill flip="none" rotWithShape="1">
              <a:gsLst>
                <a:gs pos="0">
                  <a:srgbClr val="8488C4"/>
                </a:gs>
                <a:gs pos="53000">
                  <a:srgbClr val="D4DEFF"/>
                </a:gs>
                <a:gs pos="83000">
                  <a:srgbClr val="D4DEFF"/>
                </a:gs>
                <a:gs pos="100000">
                  <a:srgbClr val="96AB94"/>
                </a:gs>
              </a:gsLst>
              <a:lin ang="5400000" scaled="0"/>
              <a:tileRect/>
            </a:gradFill>
            <a:sp3d contourW="19050" prstMaterial="metal">
              <a:bevelT w="88900" h="203200"/>
              <a:bevelB w="165100" h="254000"/>
            </a:sp3d>
          </p:spPr>
          <p:style>
            <a:lnRef idx="0">
              <a:schemeClr val="accent3">
                <a:shade val="80000"/>
                <a:hueOff val="0"/>
                <a:satOff val="0"/>
                <a:lumOff val="0"/>
                <a:alphaOff val="0"/>
              </a:schemeClr>
            </a:lnRef>
            <a:fillRef idx="1">
              <a:scrgbClr r="0" g="0" b="0"/>
            </a:fillRef>
            <a:effectRef idx="2">
              <a:schemeClr val="lt1">
                <a:hueOff val="0"/>
                <a:satOff val="0"/>
                <a:lumOff val="0"/>
                <a:alphaOff val="0"/>
              </a:schemeClr>
            </a:effectRef>
            <a:fontRef idx="minor">
              <a:schemeClr val="dk1">
                <a:hueOff val="0"/>
                <a:satOff val="0"/>
                <a:lumOff val="0"/>
                <a:alphaOff val="0"/>
              </a:schemeClr>
            </a:fontRef>
          </p:style>
        </p:sp>
        <p:sp>
          <p:nvSpPr>
            <p:cNvPr id="4" name="Rounded Rectangle 4"/>
            <p:cNvSpPr/>
            <p:nvPr/>
          </p:nvSpPr>
          <p:spPr>
            <a:xfrm>
              <a:off x="381000" y="4191000"/>
              <a:ext cx="7775081" cy="609600"/>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19758" tIns="0" rIns="219758" bIns="0" numCol="1" spcCol="1270" anchor="ctr" anchorCtr="0">
              <a:noAutofit/>
            </a:bodyPr>
            <a:lstStyle/>
            <a:p>
              <a:pPr algn="ctr" defTabSz="1422400" rtl="1">
                <a:lnSpc>
                  <a:spcPct val="90000"/>
                </a:lnSpc>
                <a:spcBef>
                  <a:spcPct val="0"/>
                </a:spcBef>
                <a:spcAft>
                  <a:spcPct val="35000"/>
                </a:spcAft>
              </a:pPr>
              <a:r>
                <a:rPr lang="ar-LB" sz="2800" b="1" dirty="0" smtClean="0"/>
                <a:t>3-</a:t>
              </a:r>
              <a:r>
                <a:rPr lang="ar-AE" sz="2800" b="1" dirty="0" smtClean="0"/>
                <a:t>موقف الشريعة الإسلامية من مشروع حماية الإناث  من "  العنف الأسري" </a:t>
              </a:r>
              <a:endParaRPr lang="en-US" sz="2800" b="1" u="sng" dirty="0" smtClean="0"/>
            </a:p>
            <a:p>
              <a:pPr lvl="0" algn="ctr" defTabSz="1422400" rtl="1">
                <a:lnSpc>
                  <a:spcPct val="90000"/>
                </a:lnSpc>
                <a:spcBef>
                  <a:spcPct val="0"/>
                </a:spcBef>
                <a:spcAft>
                  <a:spcPct val="35000"/>
                </a:spcAft>
              </a:pPr>
              <a:r>
                <a:rPr lang="en-US" sz="3200" b="1" dirty="0" smtClean="0"/>
                <a:t>(</a:t>
              </a:r>
              <a:endParaRPr lang="ar-LB" sz="3200" b="1" u="sng" kern="1200" noProof="0" dirty="0"/>
            </a:p>
          </p:txBody>
        </p:sp>
      </p:grpSp>
      <p:graphicFrame>
        <p:nvGraphicFramePr>
          <p:cNvPr id="6" name="Diagram 5"/>
          <p:cNvGraphicFramePr/>
          <p:nvPr/>
        </p:nvGraphicFramePr>
        <p:xfrm>
          <a:off x="457200" y="1219200"/>
          <a:ext cx="8001000" cy="541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Slide Number Placeholder 6"/>
          <p:cNvSpPr>
            <a:spLocks noGrp="1"/>
          </p:cNvSpPr>
          <p:nvPr>
            <p:ph type="sldNum" sz="quarter" idx="12"/>
          </p:nvPr>
        </p:nvSpPr>
        <p:spPr/>
        <p:txBody>
          <a:bodyPr/>
          <a:lstStyle/>
          <a:p>
            <a:fld id="{5A6A270A-BA7A-41F1-8580-7664E76A821D}" type="slidenum">
              <a:rPr lang="en-US" smtClean="0"/>
              <a:pPr/>
              <a:t>57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1000"/>
                                        <p:tgtEl>
                                          <p:spTgt spid="2"/>
                                        </p:tgtEl>
                                      </p:cBhvr>
                                    </p:animEffect>
                                  </p:childTnLst>
                                </p:cTn>
                              </p:par>
                            </p:childTnLst>
                          </p:cTn>
                        </p:par>
                        <p:par>
                          <p:cTn id="8" fill="hold">
                            <p:stCondLst>
                              <p:cond delay="1000"/>
                            </p:stCondLst>
                            <p:childTnLst>
                              <p:par>
                                <p:cTn id="9" presetID="8" presetClass="entr" presetSubtype="32"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diamond(out)">
                                      <p:cBhvr>
                                        <p:cTn id="11"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533400" y="228600"/>
            <a:ext cx="8060223" cy="1121760"/>
            <a:chOff x="76202" y="4026067"/>
            <a:chExt cx="8060223" cy="1121760"/>
          </a:xfrm>
          <a:scene3d>
            <a:camera prst="orthographicFront">
              <a:rot lat="0" lon="0" rev="0"/>
            </a:camera>
            <a:lightRig rig="contrasting" dir="t">
              <a:rot lat="0" lon="0" rev="1200000"/>
            </a:lightRig>
          </a:scene3d>
        </p:grpSpPr>
        <p:sp>
          <p:nvSpPr>
            <p:cNvPr id="3" name="Rounded Rectangle 2"/>
            <p:cNvSpPr/>
            <p:nvPr/>
          </p:nvSpPr>
          <p:spPr>
            <a:xfrm>
              <a:off x="228602" y="4026067"/>
              <a:ext cx="7907823" cy="1121760"/>
            </a:xfrm>
            <a:prstGeom prst="roundRect">
              <a:avLst/>
            </a:prstGeom>
            <a:gradFill flip="none" rotWithShape="1">
              <a:gsLst>
                <a:gs pos="0">
                  <a:srgbClr val="8488C4"/>
                </a:gs>
                <a:gs pos="53000">
                  <a:srgbClr val="D4DEFF"/>
                </a:gs>
                <a:gs pos="83000">
                  <a:srgbClr val="D4DEFF"/>
                </a:gs>
                <a:gs pos="100000">
                  <a:srgbClr val="96AB94"/>
                </a:gs>
              </a:gsLst>
              <a:lin ang="5400000" scaled="0"/>
              <a:tileRect/>
            </a:gradFill>
            <a:sp3d contourW="19050" prstMaterial="metal">
              <a:bevelT w="88900" h="203200"/>
              <a:bevelB w="165100" h="254000"/>
            </a:sp3d>
          </p:spPr>
          <p:style>
            <a:lnRef idx="0">
              <a:schemeClr val="accent3">
                <a:shade val="80000"/>
                <a:hueOff val="0"/>
                <a:satOff val="0"/>
                <a:lumOff val="0"/>
                <a:alphaOff val="0"/>
              </a:schemeClr>
            </a:lnRef>
            <a:fillRef idx="1">
              <a:scrgbClr r="0" g="0" b="0"/>
            </a:fillRef>
            <a:effectRef idx="2">
              <a:schemeClr val="lt1">
                <a:hueOff val="0"/>
                <a:satOff val="0"/>
                <a:lumOff val="0"/>
                <a:alphaOff val="0"/>
              </a:schemeClr>
            </a:effectRef>
            <a:fontRef idx="minor">
              <a:schemeClr val="dk1">
                <a:hueOff val="0"/>
                <a:satOff val="0"/>
                <a:lumOff val="0"/>
                <a:alphaOff val="0"/>
              </a:schemeClr>
            </a:fontRef>
          </p:style>
        </p:sp>
        <p:sp>
          <p:nvSpPr>
            <p:cNvPr id="4" name="Rounded Rectangle 4"/>
            <p:cNvSpPr/>
            <p:nvPr/>
          </p:nvSpPr>
          <p:spPr>
            <a:xfrm>
              <a:off x="76202" y="4026067"/>
              <a:ext cx="7798303" cy="1012240"/>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19758" tIns="0" rIns="219758" bIns="0" numCol="1" spcCol="1270" anchor="ctr" anchorCtr="0">
              <a:noAutofit/>
            </a:bodyPr>
            <a:lstStyle/>
            <a:p>
              <a:pPr lvl="0" algn="ctr" defTabSz="1422400" rtl="1">
                <a:lnSpc>
                  <a:spcPct val="90000"/>
                </a:lnSpc>
                <a:spcBef>
                  <a:spcPct val="0"/>
                </a:spcBef>
                <a:spcAft>
                  <a:spcPct val="35000"/>
                </a:spcAft>
              </a:pPr>
              <a:r>
                <a:rPr lang="ar-LB" sz="3200" b="1" kern="1200" dirty="0" smtClean="0"/>
                <a:t>3-</a:t>
              </a:r>
              <a:r>
                <a:rPr lang="ar-AE" sz="3200" b="1" kern="1200" dirty="0" smtClean="0"/>
                <a:t>موقف الشريعة الإسلامية من مشروع حماية الإناث  من "  العنف الأسري" </a:t>
              </a:r>
              <a:r>
                <a:rPr lang="en-US" sz="3200" b="1" kern="1200" dirty="0" smtClean="0"/>
                <a:t>)</a:t>
              </a:r>
              <a:r>
                <a:rPr lang="ar-AE" sz="3200" b="1" dirty="0" smtClean="0"/>
                <a:t>تابع</a:t>
              </a:r>
              <a:r>
                <a:rPr lang="en-US" sz="3200" b="1" dirty="0" smtClean="0"/>
                <a:t>(</a:t>
              </a:r>
              <a:endParaRPr lang="en-US" sz="3200" b="1" u="sng" kern="1200" dirty="0"/>
            </a:p>
          </p:txBody>
        </p:sp>
      </p:grpSp>
      <p:sp>
        <p:nvSpPr>
          <p:cNvPr id="6" name="Rectangle 5"/>
          <p:cNvSpPr/>
          <p:nvPr/>
        </p:nvSpPr>
        <p:spPr>
          <a:xfrm>
            <a:off x="685800" y="1676400"/>
            <a:ext cx="7772400" cy="4524315"/>
          </a:xfrm>
          <a:prstGeom prst="rect">
            <a:avLst/>
          </a:prstGeom>
          <a:blipFill>
            <a:blip r:embed="rId2">
              <a:lum bright="64000"/>
            </a:blip>
            <a:tile tx="0" ty="0" sx="100000" sy="100000" flip="none" algn="tl"/>
          </a:blipFill>
          <a:ln w="38100"/>
          <a:scene3d>
            <a:camera prst="orthographicFront"/>
            <a:lightRig rig="threePt" dir="t"/>
          </a:scene3d>
          <a:sp3d>
            <a:bevelT/>
          </a:sp3d>
        </p:spPr>
        <p:style>
          <a:lnRef idx="1">
            <a:schemeClr val="dk1"/>
          </a:lnRef>
          <a:fillRef idx="3">
            <a:schemeClr val="dk1"/>
          </a:fillRef>
          <a:effectRef idx="2">
            <a:schemeClr val="dk1"/>
          </a:effectRef>
          <a:fontRef idx="minor">
            <a:schemeClr val="lt1"/>
          </a:fontRef>
        </p:style>
        <p:txBody>
          <a:bodyPr wrap="square">
            <a:spAutoFit/>
          </a:bodyPr>
          <a:lstStyle/>
          <a:p>
            <a:pPr algn="r"/>
            <a:endParaRPr lang="ar-AE" sz="4000" b="1" dirty="0" smtClean="0"/>
          </a:p>
          <a:p>
            <a:pPr algn="r"/>
            <a:r>
              <a:rPr lang="ar-LB" sz="4000" b="1" dirty="0" smtClean="0">
                <a:solidFill>
                  <a:schemeClr val="tx1"/>
                </a:solidFill>
              </a:rPr>
              <a:t>بناء على ما تقدم ينبغي على </a:t>
            </a:r>
            <a:r>
              <a:rPr lang="ar-LB" sz="4000" b="1" dirty="0" err="1" smtClean="0">
                <a:solidFill>
                  <a:schemeClr val="tx1"/>
                </a:solidFill>
              </a:rPr>
              <a:t>ا</a:t>
            </a:r>
            <a:r>
              <a:rPr lang="ar-AE" sz="4000" b="1" dirty="0" smtClean="0">
                <a:solidFill>
                  <a:schemeClr val="tx1"/>
                </a:solidFill>
              </a:rPr>
              <a:t>لدولة اللبنانية ملزمة بأن تبادر تحت طائلة المساءلة الدورية من اللجنة المعنية بالقضاء على التمييز إلى تشريع حماية النساء من العنف </a:t>
            </a:r>
            <a:r>
              <a:rPr lang="ar-LB" sz="4000" b="1" dirty="0" smtClean="0">
                <a:solidFill>
                  <a:schemeClr val="tx1"/>
                </a:solidFill>
              </a:rPr>
              <a:t> وتلزم </a:t>
            </a:r>
            <a:r>
              <a:rPr lang="ar-LB" sz="4000" b="1" dirty="0" err="1" smtClean="0">
                <a:solidFill>
                  <a:schemeClr val="tx1"/>
                </a:solidFill>
              </a:rPr>
              <a:t>به</a:t>
            </a:r>
            <a:r>
              <a:rPr lang="ar-LB" sz="4000" b="1" dirty="0" smtClean="0">
                <a:solidFill>
                  <a:schemeClr val="tx1"/>
                </a:solidFill>
              </a:rPr>
              <a:t> </a:t>
            </a:r>
            <a:r>
              <a:rPr lang="ar-LB" sz="4400" b="1" dirty="0" smtClean="0">
                <a:solidFill>
                  <a:schemeClr val="tx1"/>
                </a:solidFill>
              </a:rPr>
              <a:t>أربعة ملايين نسمة تنفيذا لتوصية لجنة مؤلفة من 26 امرأة ..... </a:t>
            </a:r>
            <a:endParaRPr lang="ar-AE" sz="4400" b="1" dirty="0"/>
          </a:p>
        </p:txBody>
      </p:sp>
      <p:sp>
        <p:nvSpPr>
          <p:cNvPr id="7" name="Slide Number Placeholder 6"/>
          <p:cNvSpPr>
            <a:spLocks noGrp="1"/>
          </p:cNvSpPr>
          <p:nvPr>
            <p:ph type="sldNum" sz="quarter" idx="12"/>
          </p:nvPr>
        </p:nvSpPr>
        <p:spPr/>
        <p:txBody>
          <a:bodyPr/>
          <a:lstStyle/>
          <a:p>
            <a:fld id="{5A6A270A-BA7A-41F1-8580-7664E76A821D}" type="slidenum">
              <a:rPr lang="en-US" smtClean="0"/>
              <a:pPr/>
              <a:t>58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1000"/>
                                        <p:tgtEl>
                                          <p:spTgt spid="2"/>
                                        </p:tgtEl>
                                      </p:cBhvr>
                                    </p:animEffect>
                                  </p:childTnLst>
                                </p:cTn>
                              </p:par>
                            </p:childTnLst>
                          </p:cTn>
                        </p:par>
                        <p:par>
                          <p:cTn id="8" fill="hold">
                            <p:stCondLst>
                              <p:cond delay="1000"/>
                            </p:stCondLst>
                            <p:childTnLst>
                              <p:par>
                                <p:cTn id="9" presetID="8" presetClass="entr" presetSubtype="16"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diamond(in)">
                                      <p:cBhvr>
                                        <p:cTn id="11" dur="5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6" presetClass="emph" presetSubtype="0" fill="hold" grpId="1" nodeType="clickEffect">
                                  <p:stCondLst>
                                    <p:cond delay="0"/>
                                  </p:stCondLst>
                                  <p:childTnLst>
                                    <p:animScale>
                                      <p:cBhvr>
                                        <p:cTn id="15" dur="2000" fill="hold"/>
                                        <p:tgtEl>
                                          <p:spTgt spid="6"/>
                                        </p:tgtEl>
                                      </p:cBhvr>
                                      <p:by x="115000" y="11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533400" y="228600"/>
            <a:ext cx="8060223" cy="1121760"/>
            <a:chOff x="76202" y="4026067"/>
            <a:chExt cx="8060223" cy="1121760"/>
          </a:xfrm>
          <a:scene3d>
            <a:camera prst="orthographicFront">
              <a:rot lat="0" lon="0" rev="0"/>
            </a:camera>
            <a:lightRig rig="contrasting" dir="t">
              <a:rot lat="0" lon="0" rev="1200000"/>
            </a:lightRig>
          </a:scene3d>
        </p:grpSpPr>
        <p:sp>
          <p:nvSpPr>
            <p:cNvPr id="3" name="Rounded Rectangle 2"/>
            <p:cNvSpPr/>
            <p:nvPr/>
          </p:nvSpPr>
          <p:spPr>
            <a:xfrm>
              <a:off x="228602" y="4026067"/>
              <a:ext cx="7907823" cy="1121760"/>
            </a:xfrm>
            <a:prstGeom prst="roundRect">
              <a:avLst/>
            </a:prstGeom>
            <a:gradFill flip="none" rotWithShape="1">
              <a:gsLst>
                <a:gs pos="0">
                  <a:srgbClr val="8488C4"/>
                </a:gs>
                <a:gs pos="53000">
                  <a:srgbClr val="D4DEFF"/>
                </a:gs>
                <a:gs pos="83000">
                  <a:srgbClr val="D4DEFF"/>
                </a:gs>
                <a:gs pos="100000">
                  <a:srgbClr val="96AB94"/>
                </a:gs>
              </a:gsLst>
              <a:lin ang="5400000" scaled="0"/>
              <a:tileRect/>
            </a:gradFill>
            <a:sp3d contourW="19050" prstMaterial="metal">
              <a:bevelT w="88900" h="203200"/>
              <a:bevelB w="165100" h="254000"/>
            </a:sp3d>
          </p:spPr>
          <p:style>
            <a:lnRef idx="0">
              <a:schemeClr val="accent3">
                <a:shade val="80000"/>
                <a:hueOff val="0"/>
                <a:satOff val="0"/>
                <a:lumOff val="0"/>
                <a:alphaOff val="0"/>
              </a:schemeClr>
            </a:lnRef>
            <a:fillRef idx="1">
              <a:scrgbClr r="0" g="0" b="0"/>
            </a:fillRef>
            <a:effectRef idx="2">
              <a:schemeClr val="lt1">
                <a:hueOff val="0"/>
                <a:satOff val="0"/>
                <a:lumOff val="0"/>
                <a:alphaOff val="0"/>
              </a:schemeClr>
            </a:effectRef>
            <a:fontRef idx="minor">
              <a:schemeClr val="dk1">
                <a:hueOff val="0"/>
                <a:satOff val="0"/>
                <a:lumOff val="0"/>
                <a:alphaOff val="0"/>
              </a:schemeClr>
            </a:fontRef>
          </p:style>
        </p:sp>
        <p:sp>
          <p:nvSpPr>
            <p:cNvPr id="4" name="Rounded Rectangle 4"/>
            <p:cNvSpPr/>
            <p:nvPr/>
          </p:nvSpPr>
          <p:spPr>
            <a:xfrm>
              <a:off x="76202" y="4026067"/>
              <a:ext cx="7798303" cy="1012240"/>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19758" tIns="0" rIns="219758" bIns="0" numCol="1" spcCol="1270" anchor="ctr" anchorCtr="0">
              <a:noAutofit/>
            </a:bodyPr>
            <a:lstStyle/>
            <a:p>
              <a:pPr lvl="0" algn="ctr" defTabSz="1422400" rtl="1">
                <a:lnSpc>
                  <a:spcPct val="90000"/>
                </a:lnSpc>
                <a:spcBef>
                  <a:spcPct val="0"/>
                </a:spcBef>
                <a:spcAft>
                  <a:spcPct val="35000"/>
                </a:spcAft>
              </a:pPr>
              <a:r>
                <a:rPr lang="ar-LB" sz="3200" b="1" kern="1200" dirty="0" smtClean="0"/>
                <a:t>3-</a:t>
              </a:r>
              <a:r>
                <a:rPr lang="ar-AE" sz="3200" b="1" kern="1200" dirty="0" smtClean="0"/>
                <a:t>موقف الشريعة الإسلامية من مشروع حماية الإناث  من "  العنف الأسري" </a:t>
              </a:r>
              <a:r>
                <a:rPr lang="en-US" sz="3200" b="1" kern="1200" dirty="0" smtClean="0"/>
                <a:t>)</a:t>
              </a:r>
              <a:r>
                <a:rPr lang="ar-AE" sz="3200" b="1" dirty="0" smtClean="0"/>
                <a:t>تابع</a:t>
              </a:r>
              <a:r>
                <a:rPr lang="en-US" sz="3200" b="1" dirty="0" smtClean="0"/>
                <a:t>(</a:t>
              </a:r>
              <a:endParaRPr lang="en-US" sz="3200" b="1" u="sng" kern="1200" dirty="0"/>
            </a:p>
          </p:txBody>
        </p:sp>
      </p:grpSp>
      <p:sp>
        <p:nvSpPr>
          <p:cNvPr id="6" name="Rectangle 5"/>
          <p:cNvSpPr/>
          <p:nvPr/>
        </p:nvSpPr>
        <p:spPr>
          <a:xfrm>
            <a:off x="609600" y="1447800"/>
            <a:ext cx="8001000" cy="2800767"/>
          </a:xfrm>
          <a:prstGeom prst="rect">
            <a:avLst/>
          </a:prstGeom>
          <a:noFill/>
          <a:ln>
            <a:noFill/>
          </a:ln>
          <a:effectLst>
            <a:outerShdw blurRad="40000" dist="23000" dir="5400000" rotWithShape="0">
              <a:srgbClr val="000000">
                <a:alpha val="35000"/>
              </a:srgbClr>
            </a:outerShdw>
          </a:effectLst>
          <a:scene3d>
            <a:camera prst="orthographicFront"/>
            <a:lightRig rig="threePt" dir="t"/>
          </a:scene3d>
          <a:sp3d>
            <a:bevelT/>
          </a:sp3d>
        </p:spPr>
        <p:style>
          <a:lnRef idx="1">
            <a:schemeClr val="dk1"/>
          </a:lnRef>
          <a:fillRef idx="3">
            <a:schemeClr val="dk1"/>
          </a:fillRef>
          <a:effectRef idx="2">
            <a:schemeClr val="dk1"/>
          </a:effectRef>
          <a:fontRef idx="minor">
            <a:schemeClr val="lt1"/>
          </a:fontRef>
        </p:style>
        <p:txBody>
          <a:bodyPr wrap="square">
            <a:spAutoFit/>
          </a:bodyPr>
          <a:lstStyle/>
          <a:p>
            <a:pPr algn="ctr"/>
            <a:endParaRPr lang="ar-AE" sz="4400" b="1" dirty="0" smtClean="0"/>
          </a:p>
          <a:p>
            <a:pPr algn="ctr"/>
            <a:endParaRPr lang="ar-AE" sz="4400" b="1" dirty="0" smtClean="0">
              <a:solidFill>
                <a:schemeClr val="tx1">
                  <a:lumMod val="95000"/>
                  <a:lumOff val="5000"/>
                </a:schemeClr>
              </a:solidFill>
            </a:endParaRPr>
          </a:p>
          <a:p>
            <a:pPr algn="ctr"/>
            <a:endParaRPr lang="ar-AE" sz="4400" b="1" dirty="0" smtClean="0">
              <a:solidFill>
                <a:schemeClr val="tx1">
                  <a:lumMod val="95000"/>
                  <a:lumOff val="5000"/>
                </a:schemeClr>
              </a:solidFill>
            </a:endParaRPr>
          </a:p>
          <a:p>
            <a:pPr algn="ctr"/>
            <a:r>
              <a:rPr lang="ar-AE" sz="4400" b="1" u="sng" dirty="0" smtClean="0">
                <a:solidFill>
                  <a:schemeClr val="tx1">
                    <a:lumMod val="95000"/>
                    <a:lumOff val="5000"/>
                  </a:schemeClr>
                </a:solidFill>
              </a:rPr>
              <a:t>الملاحظات</a:t>
            </a:r>
            <a:r>
              <a:rPr lang="ar-LB" sz="4400" b="1" u="sng" dirty="0" smtClean="0">
                <a:solidFill>
                  <a:schemeClr val="tx1">
                    <a:lumMod val="95000"/>
                    <a:lumOff val="5000"/>
                  </a:schemeClr>
                </a:solidFill>
              </a:rPr>
              <a:t> الخاصة</a:t>
            </a:r>
            <a:r>
              <a:rPr lang="ar-AE" sz="4400" b="1" u="sng" dirty="0" smtClean="0">
                <a:solidFill>
                  <a:schemeClr val="tx1">
                    <a:lumMod val="95000"/>
                    <a:lumOff val="5000"/>
                  </a:schemeClr>
                </a:solidFill>
              </a:rPr>
              <a:t> على مواد القانون </a:t>
            </a:r>
            <a:r>
              <a:rPr lang="ar-AE" sz="4400" b="1" dirty="0" smtClean="0">
                <a:solidFill>
                  <a:schemeClr val="tx1">
                    <a:lumMod val="95000"/>
                    <a:lumOff val="5000"/>
                  </a:schemeClr>
                </a:solidFill>
              </a:rPr>
              <a:t>:</a:t>
            </a:r>
          </a:p>
        </p:txBody>
      </p:sp>
      <p:sp>
        <p:nvSpPr>
          <p:cNvPr id="7" name="Slide Number Placeholder 6"/>
          <p:cNvSpPr>
            <a:spLocks noGrp="1"/>
          </p:cNvSpPr>
          <p:nvPr>
            <p:ph type="sldNum" sz="quarter" idx="12"/>
          </p:nvPr>
        </p:nvSpPr>
        <p:spPr/>
        <p:txBody>
          <a:bodyPr/>
          <a:lstStyle/>
          <a:p>
            <a:fld id="{5A6A270A-BA7A-41F1-8580-7664E76A821D}" type="slidenum">
              <a:rPr lang="en-US" smtClean="0"/>
              <a:pPr/>
              <a:t>59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1000"/>
                                        <p:tgtEl>
                                          <p:spTgt spid="2"/>
                                        </p:tgtEl>
                                      </p:cBhvr>
                                    </p:animEffect>
                                  </p:childTnLst>
                                </p:cTn>
                              </p:par>
                            </p:childTnLst>
                          </p:cTn>
                        </p:par>
                        <p:par>
                          <p:cTn id="8" fill="hold">
                            <p:stCondLst>
                              <p:cond delay="1000"/>
                            </p:stCondLst>
                            <p:childTnLst>
                              <p:par>
                                <p:cTn id="9" presetID="16" presetClass="entr" presetSubtype="26"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barn(inHorizontal)">
                                      <p:cBhvr>
                                        <p:cTn id="11"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457200" y="228600"/>
            <a:ext cx="8305800" cy="723723"/>
            <a:chOff x="228602" y="1937481"/>
            <a:chExt cx="7907823" cy="619921"/>
          </a:xfrm>
          <a:scene3d>
            <a:camera prst="orthographicFront">
              <a:rot lat="0" lon="0" rev="0"/>
            </a:camera>
            <a:lightRig rig="contrasting" dir="t">
              <a:rot lat="0" lon="0" rev="1200000"/>
            </a:lightRig>
          </a:scene3d>
        </p:grpSpPr>
        <p:sp>
          <p:nvSpPr>
            <p:cNvPr id="3" name="Rounded Rectangle 2"/>
            <p:cNvSpPr/>
            <p:nvPr/>
          </p:nvSpPr>
          <p:spPr>
            <a:xfrm>
              <a:off x="228602" y="1937482"/>
              <a:ext cx="7907823" cy="619920"/>
            </a:xfrm>
            <a:prstGeom prst="roundRect">
              <a:avLst/>
            </a:prstGeom>
            <a:gradFill flip="none" rotWithShape="1">
              <a:gsLst>
                <a:gs pos="0">
                  <a:srgbClr val="8488C4"/>
                </a:gs>
                <a:gs pos="53000">
                  <a:srgbClr val="D4DEFF"/>
                </a:gs>
                <a:gs pos="83000">
                  <a:srgbClr val="D4DEFF"/>
                </a:gs>
                <a:gs pos="100000">
                  <a:srgbClr val="96AB94"/>
                </a:gs>
              </a:gsLst>
              <a:lin ang="5400000" scaled="0"/>
              <a:tileRect/>
            </a:gradFill>
            <a:sp3d contourW="19050" prstMaterial="metal">
              <a:bevelT w="88900" h="203200" prst="divot"/>
              <a:bevelB w="165100" h="254000"/>
            </a:sp3d>
          </p:spPr>
          <p:style>
            <a:lnRef idx="0">
              <a:schemeClr val="accent3">
                <a:shade val="80000"/>
                <a:hueOff val="0"/>
                <a:satOff val="0"/>
                <a:lumOff val="0"/>
                <a:alphaOff val="0"/>
              </a:schemeClr>
            </a:lnRef>
            <a:fillRef idx="1">
              <a:scrgbClr r="0" g="0" b="0"/>
            </a:fillRef>
            <a:effectRef idx="2">
              <a:schemeClr val="lt1">
                <a:hueOff val="0"/>
                <a:satOff val="0"/>
                <a:lumOff val="0"/>
                <a:alphaOff val="0"/>
              </a:schemeClr>
            </a:effectRef>
            <a:fontRef idx="minor">
              <a:schemeClr val="dk1">
                <a:hueOff val="0"/>
                <a:satOff val="0"/>
                <a:lumOff val="0"/>
                <a:alphaOff val="0"/>
              </a:schemeClr>
            </a:fontRef>
          </p:style>
        </p:sp>
        <p:sp>
          <p:nvSpPr>
            <p:cNvPr id="4" name="Rounded Rectangle 4"/>
            <p:cNvSpPr/>
            <p:nvPr/>
          </p:nvSpPr>
          <p:spPr>
            <a:xfrm>
              <a:off x="228602" y="1937481"/>
              <a:ext cx="7847299" cy="559396"/>
            </a:xfrm>
            <a:prstGeom prst="rect">
              <a:avLst/>
            </a:prstGeom>
            <a:sp3d>
              <a:bevelT w="139700" h="139700" prst="divot"/>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19758" tIns="0" rIns="219758" bIns="0" numCol="1" spcCol="1270" anchor="ctr" anchorCtr="0">
              <a:noAutofit/>
            </a:bodyPr>
            <a:lstStyle/>
            <a:p>
              <a:pPr lvl="0" algn="ctr" defTabSz="1422400" rtl="1">
                <a:lnSpc>
                  <a:spcPct val="90000"/>
                </a:lnSpc>
                <a:spcBef>
                  <a:spcPct val="0"/>
                </a:spcBef>
                <a:spcAft>
                  <a:spcPct val="35000"/>
                </a:spcAft>
              </a:pPr>
              <a:r>
                <a:rPr lang="ar-AE" sz="3200" b="1" kern="1200" dirty="0" smtClean="0"/>
                <a:t>اهتمام الأمم المتحدة بقضايا المرأة </a:t>
              </a:r>
              <a:endParaRPr lang="en-US" sz="3200" b="1" u="sng" kern="1200" dirty="0"/>
            </a:p>
          </p:txBody>
        </p:sp>
      </p:grpSp>
      <p:graphicFrame>
        <p:nvGraphicFramePr>
          <p:cNvPr id="6" name="Diagram 5"/>
          <p:cNvGraphicFramePr/>
          <p:nvPr/>
        </p:nvGraphicFramePr>
        <p:xfrm>
          <a:off x="152400" y="990600"/>
          <a:ext cx="8610600" cy="5867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Slide Number Placeholder 6"/>
          <p:cNvSpPr>
            <a:spLocks noGrp="1"/>
          </p:cNvSpPr>
          <p:nvPr>
            <p:ph type="sldNum" sz="quarter" idx="12"/>
          </p:nvPr>
        </p:nvSpPr>
        <p:spPr/>
        <p:txBody>
          <a:bodyPr/>
          <a:lstStyle/>
          <a:p>
            <a:fld id="{5A6A270A-BA7A-41F1-8580-7664E76A821D}" type="slidenum">
              <a:rPr lang="en-US" smtClean="0"/>
              <a:pPr/>
              <a:t>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1000"/>
                                        <p:tgtEl>
                                          <p:spTgt spid="2"/>
                                        </p:tgtEl>
                                      </p:cBhvr>
                                    </p:animEffect>
                                  </p:childTnLst>
                                </p:cTn>
                              </p:par>
                            </p:childTnLst>
                          </p:cTn>
                        </p:par>
                        <p:par>
                          <p:cTn id="8" fill="hold">
                            <p:stCondLst>
                              <p:cond delay="1000"/>
                            </p:stCondLst>
                            <p:childTnLst>
                              <p:par>
                                <p:cTn id="9" presetID="18" presetClass="entr" presetSubtype="12" fill="hold" grpId="1"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strips(downLeft)">
                                      <p:cBhvr>
                                        <p:cTn id="11"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1">
        <p:bldAsOne/>
      </p:bldGraphic>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533400" y="304800"/>
            <a:ext cx="8229600" cy="1143000"/>
          </a:xfrm>
          <a:prstGeom prst="rect">
            <a:avLst/>
          </a:prstGeom>
          <a:solidFill>
            <a:srgbClr val="00B0F0"/>
          </a:solidFill>
          <a:ln w="38100">
            <a:solidFill>
              <a:schemeClr val="tx1">
                <a:lumMod val="75000"/>
                <a:lumOff val="25000"/>
              </a:schemeClr>
            </a:solidFill>
          </a:ln>
          <a:effectLst>
            <a:softEdge rad="635000"/>
          </a:effectLst>
          <a:scene3d>
            <a:camera prst="orthographicFront"/>
            <a:lightRig rig="threePt" dir="t"/>
          </a:scene3d>
          <a:sp3d>
            <a:bevelT/>
          </a:sp3d>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ar-LB" sz="4400" b="1" i="0" u="none" strike="noStrike" kern="0" cap="none" spc="0" normalizeH="0" baseline="0" noProof="0" smtClean="0">
                <a:ln>
                  <a:noFill/>
                </a:ln>
                <a:solidFill>
                  <a:schemeClr val="tx2"/>
                </a:solidFill>
                <a:effectLst/>
                <a:uLnTx/>
                <a:uFillTx/>
                <a:latin typeface="+mj-lt"/>
                <a:ea typeface="+mj-ea"/>
                <a:cs typeface="+mj-cs"/>
              </a:rPr>
              <a:t>المادة 1</a:t>
            </a:r>
            <a:endParaRPr kumimoji="0" lang="en-US" sz="4400" b="1" i="0" u="none" strike="noStrike" kern="0" cap="none" spc="0" normalizeH="0" baseline="0" noProof="0" dirty="0">
              <a:ln>
                <a:noFill/>
              </a:ln>
              <a:solidFill>
                <a:schemeClr val="tx2"/>
              </a:solidFill>
              <a:effectLst/>
              <a:uLnTx/>
              <a:uFillTx/>
              <a:latin typeface="+mj-lt"/>
              <a:ea typeface="+mj-ea"/>
              <a:cs typeface="+mj-cs"/>
            </a:endParaRPr>
          </a:p>
        </p:txBody>
      </p:sp>
      <p:sp>
        <p:nvSpPr>
          <p:cNvPr id="3" name="Rectangle 2"/>
          <p:cNvSpPr/>
          <p:nvPr/>
        </p:nvSpPr>
        <p:spPr>
          <a:xfrm>
            <a:off x="457200" y="1828800"/>
            <a:ext cx="8229600" cy="1815882"/>
          </a:xfrm>
          <a:prstGeom prst="rect">
            <a:avLst/>
          </a:prstGeom>
          <a:gradFill>
            <a:gsLst>
              <a:gs pos="16000">
                <a:srgbClr val="FBEAC7">
                  <a:alpha val="54000"/>
                </a:srgbClr>
              </a:gs>
              <a:gs pos="17999">
                <a:srgbClr val="FEE7F2"/>
              </a:gs>
              <a:gs pos="36000">
                <a:srgbClr val="FAC77D"/>
              </a:gs>
              <a:gs pos="61000">
                <a:srgbClr val="FBA97D"/>
              </a:gs>
              <a:gs pos="82001">
                <a:srgbClr val="FBD49C"/>
              </a:gs>
              <a:gs pos="100000">
                <a:srgbClr val="FEE7F2"/>
              </a:gs>
            </a:gsLst>
            <a:lin ang="5400000" scaled="0"/>
          </a:gradFill>
          <a:ln w="38100">
            <a:solidFill>
              <a:schemeClr val="tx1"/>
            </a:solidFill>
          </a:ln>
          <a:effectLst>
            <a:glow rad="228600">
              <a:schemeClr val="accent2">
                <a:satMod val="175000"/>
                <a:alpha val="40000"/>
              </a:schemeClr>
            </a:glow>
          </a:effectLst>
          <a:scene3d>
            <a:camera prst="orthographicFront"/>
            <a:lightRig rig="threePt" dir="t"/>
          </a:scene3d>
          <a:sp3d>
            <a:bevelT/>
          </a:sp3d>
        </p:spPr>
        <p:txBody>
          <a:bodyPr wrap="square">
            <a:spAutoFit/>
          </a:bodyPr>
          <a:lstStyle/>
          <a:p>
            <a:pPr algn="r"/>
            <a:r>
              <a:rPr lang="ar-SA" sz="2800" b="1" dirty="0" smtClean="0">
                <a:solidFill>
                  <a:srgbClr val="000000"/>
                </a:solidFill>
                <a:latin typeface="Calibri" pitchFamily="34" charset="0"/>
              </a:rPr>
              <a:t>مع مراعاة قواعد اختصاص المحاكم الشرعية والروحية والمذهبية وأحكام القانون 422 (حماية الأحداث المخالفين للقانون أو المعرضين للخطر) تطبّق أحكام هذا القانون على قضايا العنف الممارس ضد الإناث في الأسرة</a:t>
            </a:r>
            <a:endParaRPr lang="en-US" sz="2800" dirty="0"/>
          </a:p>
        </p:txBody>
      </p:sp>
      <p:sp>
        <p:nvSpPr>
          <p:cNvPr id="4" name="Rectangle 3"/>
          <p:cNvSpPr/>
          <p:nvPr/>
        </p:nvSpPr>
        <p:spPr>
          <a:xfrm>
            <a:off x="4419600" y="4038600"/>
            <a:ext cx="4343400" cy="2246769"/>
          </a:xfrm>
          <a:prstGeom prst="rect">
            <a:avLst/>
          </a:prstGeom>
          <a:blipFill>
            <a:blip r:embed="rId2">
              <a:lum contrast="45000"/>
            </a:blip>
            <a:tile tx="0" ty="0" sx="100000" sy="100000" flip="none" algn="tl"/>
          </a:blipFill>
          <a:ln w="38100">
            <a:solidFill>
              <a:schemeClr val="tx1"/>
            </a:solidFill>
          </a:ln>
          <a:effectLst>
            <a:glow rad="228600">
              <a:schemeClr val="accent2">
                <a:satMod val="175000"/>
                <a:alpha val="40000"/>
              </a:schemeClr>
            </a:glow>
          </a:effectLst>
          <a:scene3d>
            <a:camera prst="orthographicFront"/>
            <a:lightRig rig="threePt" dir="t"/>
          </a:scene3d>
          <a:sp3d>
            <a:bevelT/>
          </a:sp3d>
        </p:spPr>
        <p:txBody>
          <a:bodyPr wrap="square">
            <a:spAutoFit/>
          </a:bodyPr>
          <a:lstStyle/>
          <a:p>
            <a:pPr algn="r"/>
            <a:r>
              <a:rPr lang="ar-SA" sz="2800" b="1" dirty="0" smtClean="0">
                <a:solidFill>
                  <a:srgbClr val="000000"/>
                </a:solidFill>
              </a:rPr>
              <a:t>تدخل القضاء الجزائي في الخلافات العائلية، قبل أن تنظر فيها محاكم الأحوالالشخصية؛ وذلك عن طريق سجن الزوج أو إبعاده</a:t>
            </a:r>
            <a:r>
              <a:rPr lang="en-US" sz="2800" b="1" dirty="0" smtClean="0">
                <a:solidFill>
                  <a:srgbClr val="000000"/>
                </a:solidFill>
              </a:rPr>
              <a:t>.</a:t>
            </a:r>
            <a:br>
              <a:rPr lang="en-US" sz="2800" b="1" dirty="0" smtClean="0">
                <a:solidFill>
                  <a:srgbClr val="000000"/>
                </a:solidFill>
              </a:rPr>
            </a:br>
            <a:endParaRPr lang="en-US" sz="2800" dirty="0"/>
          </a:p>
        </p:txBody>
      </p:sp>
      <p:sp>
        <p:nvSpPr>
          <p:cNvPr id="5" name="Rectangle 4"/>
          <p:cNvSpPr/>
          <p:nvPr/>
        </p:nvSpPr>
        <p:spPr>
          <a:xfrm>
            <a:off x="609600" y="4038600"/>
            <a:ext cx="3352800" cy="2246769"/>
          </a:xfrm>
          <a:prstGeom prst="rect">
            <a:avLst/>
          </a:prstGeom>
          <a:blipFill>
            <a:blip r:embed="rId2">
              <a:lum contrast="45000"/>
            </a:blip>
            <a:tile tx="0" ty="0" sx="100000" sy="100000" flip="none" algn="tl"/>
          </a:blipFill>
          <a:ln w="38100">
            <a:solidFill>
              <a:schemeClr val="tx1"/>
            </a:solidFill>
          </a:ln>
          <a:effectLst>
            <a:glow rad="228600">
              <a:schemeClr val="accent2">
                <a:satMod val="175000"/>
                <a:alpha val="40000"/>
              </a:schemeClr>
            </a:glow>
          </a:effectLst>
          <a:scene3d>
            <a:camera prst="orthographicFront"/>
            <a:lightRig rig="threePt" dir="t"/>
          </a:scene3d>
          <a:sp3d>
            <a:bevelT/>
          </a:sp3d>
        </p:spPr>
        <p:txBody>
          <a:bodyPr wrap="square">
            <a:spAutoFit/>
          </a:bodyPr>
          <a:lstStyle/>
          <a:p>
            <a:pPr algn="r"/>
            <a:r>
              <a:rPr lang="ar-SA" sz="2800" b="1" dirty="0" smtClean="0">
                <a:solidFill>
                  <a:srgbClr val="000000"/>
                </a:solidFill>
              </a:rPr>
              <a:t>إمكانية إيقاف   قرارات قاضي الأحداث أحكامَ المحاكم الشرعية المبرمة، كما حث في قانون الأحداث سابقا</a:t>
            </a:r>
          </a:p>
        </p:txBody>
      </p:sp>
      <p:sp>
        <p:nvSpPr>
          <p:cNvPr id="6" name="Slide Number Placeholder 5"/>
          <p:cNvSpPr>
            <a:spLocks noGrp="1"/>
          </p:cNvSpPr>
          <p:nvPr>
            <p:ph type="sldNum" sz="quarter" idx="12"/>
          </p:nvPr>
        </p:nvSpPr>
        <p:spPr/>
        <p:txBody>
          <a:bodyPr/>
          <a:lstStyle/>
          <a:p>
            <a:fld id="{5A6A270A-BA7A-41F1-8580-7664E76A821D}" type="slidenum">
              <a:rPr lang="en-US" smtClean="0"/>
              <a:pPr/>
              <a:t>60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mph" presetSubtype="0" fill="hold" grpId="0" nodeType="withEffect">
                                  <p:stCondLst>
                                    <p:cond delay="0"/>
                                  </p:stCondLst>
                                  <p:iterate type="lt">
                                    <p:tmPct val="4000"/>
                                  </p:iterate>
                                  <p:childTnLst>
                                    <p:set>
                                      <p:cBhvr>
                                        <p:cTn id="6" dur="500" fill="hold"/>
                                        <p:tgtEl>
                                          <p:spTgt spid="2"/>
                                        </p:tgtEl>
                                        <p:attrNameLst>
                                          <p:attrName>style.textDecorationUnderline</p:attrName>
                                        </p:attrNameLst>
                                      </p:cBhvr>
                                      <p:to>
                                        <p:strVal val="true"/>
                                      </p:to>
                                    </p:set>
                                  </p:childTnLst>
                                </p:cTn>
                              </p:par>
                            </p:childTnLst>
                          </p:cTn>
                        </p:par>
                        <p:par>
                          <p:cTn id="7" fill="hold">
                            <p:stCondLst>
                              <p:cond delay="620"/>
                            </p:stCondLst>
                            <p:childTnLst>
                              <p:par>
                                <p:cTn id="8" presetID="4" presetClass="entr" presetSubtype="16" fill="hold" grpId="1" nodeType="afterEffect">
                                  <p:stCondLst>
                                    <p:cond delay="0"/>
                                  </p:stCondLst>
                                  <p:iterate type="lt">
                                    <p:tmPct val="0"/>
                                  </p:iterate>
                                  <p:childTnLst>
                                    <p:set>
                                      <p:cBhvr>
                                        <p:cTn id="9" dur="1" fill="hold">
                                          <p:stCondLst>
                                            <p:cond delay="0"/>
                                          </p:stCondLst>
                                        </p:cTn>
                                        <p:tgtEl>
                                          <p:spTgt spid="2"/>
                                        </p:tgtEl>
                                        <p:attrNameLst>
                                          <p:attrName>style.visibility</p:attrName>
                                        </p:attrNameLst>
                                      </p:cBhvr>
                                      <p:to>
                                        <p:strVal val="visible"/>
                                      </p:to>
                                    </p:set>
                                    <p:animEffect transition="in" filter="box(in)">
                                      <p:cBhvr>
                                        <p:cTn id="10" dur="1000"/>
                                        <p:tgtEl>
                                          <p:spTgt spid="2"/>
                                        </p:tgtEl>
                                      </p:cBhvr>
                                    </p:animEffect>
                                  </p:childTnLst>
                                </p:cTn>
                              </p:par>
                            </p:childTnLst>
                          </p:cTn>
                        </p:par>
                        <p:par>
                          <p:cTn id="11" fill="hold">
                            <p:stCondLst>
                              <p:cond delay="1620"/>
                            </p:stCondLst>
                            <p:childTnLst>
                              <p:par>
                                <p:cTn id="12" presetID="5" presetClass="entr" presetSubtype="10" fill="hold" grpId="0" nodeType="after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checkerboard(across)">
                                      <p:cBhvr>
                                        <p:cTn id="14" dur="1000"/>
                                        <p:tgtEl>
                                          <p:spTgt spid="3"/>
                                        </p:tgtEl>
                                      </p:cBhvr>
                                    </p:animEffect>
                                  </p:childTnLst>
                                </p:cTn>
                              </p:par>
                            </p:childTnLst>
                          </p:cTn>
                        </p:par>
                        <p:par>
                          <p:cTn id="15" fill="hold">
                            <p:stCondLst>
                              <p:cond delay="2620"/>
                            </p:stCondLst>
                            <p:childTnLst>
                              <p:par>
                                <p:cTn id="16" presetID="3" presetClass="entr" presetSubtype="10" fill="hold" grpId="0" nodeType="after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blinds(horizontal)">
                                      <p:cBhvr>
                                        <p:cTn id="18" dur="1000"/>
                                        <p:tgtEl>
                                          <p:spTgt spid="4"/>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linds(horizontal)">
                                      <p:cBhvr>
                                        <p:cTn id="21"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3" grpId="0" animBg="1"/>
      <p:bldP spid="4" grpId="0" animBg="1"/>
      <p:bldP spid="5"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200" y="304800"/>
            <a:ext cx="8229600" cy="1143000"/>
          </a:xfrm>
          <a:prstGeom prst="rect">
            <a:avLst/>
          </a:prstGeom>
          <a:solidFill>
            <a:srgbClr val="00B0F0"/>
          </a:solidFill>
          <a:ln w="38100">
            <a:solidFill>
              <a:schemeClr val="tx1">
                <a:lumMod val="75000"/>
                <a:lumOff val="25000"/>
              </a:schemeClr>
            </a:solidFill>
          </a:ln>
          <a:effectLst>
            <a:softEdge rad="635000"/>
          </a:effectLst>
          <a:scene3d>
            <a:camera prst="orthographicFront"/>
            <a:lightRig rig="threePt" dir="t"/>
          </a:scene3d>
          <a:sp3d>
            <a:bevelT/>
          </a:sp3d>
        </p:spPr>
        <p:txBody>
          <a:bodyPr/>
          <a:lstStyle/>
          <a:p>
            <a:pPr lvl="0" algn="ctr"/>
            <a:r>
              <a:rPr lang="ar-LB" sz="4400" b="1" kern="0" dirty="0" smtClean="0">
                <a:solidFill>
                  <a:schemeClr val="tx2"/>
                </a:solidFill>
                <a:latin typeface="+mj-lt"/>
                <a:ea typeface="+mj-ea"/>
                <a:cs typeface="+mj-cs"/>
              </a:rPr>
              <a:t>المادة 2</a:t>
            </a:r>
            <a:endParaRPr kumimoji="0" lang="en-US" sz="4400" b="1" i="0" u="none" strike="noStrike" kern="0" cap="none" spc="0" normalizeH="0" baseline="0" noProof="0" dirty="0">
              <a:ln>
                <a:noFill/>
              </a:ln>
              <a:solidFill>
                <a:schemeClr val="tx2"/>
              </a:solidFill>
              <a:effectLst/>
              <a:uLnTx/>
              <a:uFillTx/>
              <a:latin typeface="+mj-lt"/>
              <a:ea typeface="+mj-ea"/>
              <a:cs typeface="+mj-cs"/>
            </a:endParaRPr>
          </a:p>
        </p:txBody>
      </p:sp>
      <p:sp>
        <p:nvSpPr>
          <p:cNvPr id="3" name="Rectangle 2"/>
          <p:cNvSpPr/>
          <p:nvPr/>
        </p:nvSpPr>
        <p:spPr>
          <a:xfrm>
            <a:off x="533400" y="1752600"/>
            <a:ext cx="8229600" cy="2092881"/>
          </a:xfrm>
          <a:prstGeom prst="rect">
            <a:avLst/>
          </a:prstGeom>
          <a:gradFill>
            <a:gsLst>
              <a:gs pos="16000">
                <a:srgbClr val="FBEAC7">
                  <a:alpha val="54000"/>
                </a:srgbClr>
              </a:gs>
              <a:gs pos="17999">
                <a:srgbClr val="FEE7F2"/>
              </a:gs>
              <a:gs pos="36000">
                <a:srgbClr val="FAC77D"/>
              </a:gs>
              <a:gs pos="61000">
                <a:srgbClr val="FBA97D"/>
              </a:gs>
              <a:gs pos="82001">
                <a:srgbClr val="FBD49C"/>
              </a:gs>
              <a:gs pos="100000">
                <a:srgbClr val="FEE7F2"/>
              </a:gs>
            </a:gsLst>
            <a:lin ang="5400000" scaled="0"/>
          </a:gradFill>
          <a:ln w="38100">
            <a:solidFill>
              <a:schemeClr val="tx1"/>
            </a:solidFill>
          </a:ln>
          <a:effectLst>
            <a:glow rad="228600">
              <a:schemeClr val="accent2">
                <a:satMod val="175000"/>
                <a:alpha val="40000"/>
              </a:schemeClr>
            </a:glow>
          </a:effectLst>
          <a:scene3d>
            <a:camera prst="orthographicFront"/>
            <a:lightRig rig="threePt" dir="t"/>
          </a:scene3d>
          <a:sp3d>
            <a:bevelT/>
          </a:sp3d>
        </p:spPr>
        <p:txBody>
          <a:bodyPr wrap="square">
            <a:spAutoFit/>
          </a:bodyPr>
          <a:lstStyle/>
          <a:p>
            <a:pPr algn="r"/>
            <a:r>
              <a:rPr lang="ar-SA" sz="2600" b="1" dirty="0" smtClean="0">
                <a:solidFill>
                  <a:srgbClr val="000000"/>
                </a:solidFill>
                <a:latin typeface="Calibri" pitchFamily="34" charset="0"/>
              </a:rPr>
              <a:t>ا  العنف الأسري يشمل أي فعل عنف ممارس ضد المرأة في الأسرة بسبب كونها امرأة يرتكب من أحد أفراد الأسرة، وقد يترتب عليه أذى أو معاناة للأنثى من الناحية الجسدية أو النفسية أو الجنسية أو الإقتصادية، بما في ذلك التهديد بأفعال من هذا القبيل أو الحرمان من الحرية سواء حدث ذلك داخل منزل الأسرة أو خارجه</a:t>
            </a:r>
          </a:p>
        </p:txBody>
      </p:sp>
      <p:sp>
        <p:nvSpPr>
          <p:cNvPr id="4" name="Rectangle 3"/>
          <p:cNvSpPr/>
          <p:nvPr/>
        </p:nvSpPr>
        <p:spPr>
          <a:xfrm>
            <a:off x="5943600" y="4114800"/>
            <a:ext cx="2667000" cy="2308324"/>
          </a:xfrm>
          <a:prstGeom prst="rect">
            <a:avLst/>
          </a:prstGeom>
          <a:blipFill>
            <a:blip r:embed="rId2">
              <a:lum contrast="45000"/>
            </a:blip>
            <a:tile tx="0" ty="0" sx="100000" sy="100000" flip="none" algn="tl"/>
          </a:blipFill>
          <a:ln w="38100">
            <a:solidFill>
              <a:schemeClr val="tx1"/>
            </a:solidFill>
          </a:ln>
          <a:effectLst>
            <a:glow rad="228600">
              <a:schemeClr val="accent2">
                <a:satMod val="175000"/>
                <a:alpha val="40000"/>
              </a:schemeClr>
            </a:glow>
          </a:effectLst>
          <a:scene3d>
            <a:camera prst="orthographicFront"/>
            <a:lightRig rig="threePt" dir="t"/>
          </a:scene3d>
          <a:sp3d>
            <a:bevelT/>
          </a:sp3d>
        </p:spPr>
        <p:txBody>
          <a:bodyPr wrap="square">
            <a:spAutoFit/>
          </a:bodyPr>
          <a:lstStyle/>
          <a:p>
            <a:pPr algn="r"/>
            <a:r>
              <a:rPr lang="ar-SA" sz="2400" b="1" dirty="0" smtClean="0">
                <a:solidFill>
                  <a:srgbClr val="000000"/>
                </a:solidFill>
              </a:rPr>
              <a:t>القانون يجرّم أفعالاً معيّنة ضد النساء دون ذكر تجريم الأفعال نفسها إذا ارتكبت من قِبَل النساء، أو طالت الذكور من أفراد الأسرة؟</a:t>
            </a:r>
          </a:p>
        </p:txBody>
      </p:sp>
      <p:sp>
        <p:nvSpPr>
          <p:cNvPr id="5" name="Rectangle 4"/>
          <p:cNvSpPr/>
          <p:nvPr/>
        </p:nvSpPr>
        <p:spPr>
          <a:xfrm>
            <a:off x="3276600" y="4114800"/>
            <a:ext cx="2057400" cy="2308324"/>
          </a:xfrm>
          <a:prstGeom prst="rect">
            <a:avLst/>
          </a:prstGeom>
          <a:blipFill>
            <a:blip r:embed="rId2">
              <a:lum contrast="45000"/>
            </a:blip>
            <a:tile tx="0" ty="0" sx="100000" sy="100000" flip="none" algn="tl"/>
          </a:blipFill>
          <a:ln w="38100">
            <a:solidFill>
              <a:schemeClr val="tx1"/>
            </a:solidFill>
          </a:ln>
          <a:effectLst>
            <a:glow rad="228600">
              <a:schemeClr val="accent2">
                <a:satMod val="175000"/>
                <a:alpha val="40000"/>
              </a:schemeClr>
            </a:glow>
          </a:effectLst>
          <a:scene3d>
            <a:camera prst="orthographicFront"/>
            <a:lightRig rig="threePt" dir="t"/>
          </a:scene3d>
          <a:sp3d>
            <a:bevelT/>
          </a:sp3d>
        </p:spPr>
        <p:txBody>
          <a:bodyPr wrap="square">
            <a:spAutoFit/>
          </a:bodyPr>
          <a:lstStyle/>
          <a:p>
            <a:pPr algn="r"/>
            <a:r>
              <a:rPr lang="ar-SA" sz="2400" b="1" dirty="0" smtClean="0">
                <a:solidFill>
                  <a:srgbClr val="000000"/>
                </a:solidFill>
              </a:rPr>
              <a:t>إ* استخدام كلمة "قد" التي تفيد الاحتمال والتخمين وليس التأكيد والتحقيق.</a:t>
            </a:r>
          </a:p>
          <a:p>
            <a:pPr algn="r"/>
            <a:endParaRPr lang="ar-SA" sz="2400" b="1" dirty="0" smtClean="0">
              <a:solidFill>
                <a:srgbClr val="000000"/>
              </a:solidFill>
            </a:endParaRPr>
          </a:p>
        </p:txBody>
      </p:sp>
      <p:sp>
        <p:nvSpPr>
          <p:cNvPr id="6" name="Rectangle 5"/>
          <p:cNvSpPr/>
          <p:nvPr/>
        </p:nvSpPr>
        <p:spPr>
          <a:xfrm>
            <a:off x="762000" y="4114800"/>
            <a:ext cx="2057400" cy="2308324"/>
          </a:xfrm>
          <a:prstGeom prst="rect">
            <a:avLst/>
          </a:prstGeom>
          <a:blipFill>
            <a:blip r:embed="rId2">
              <a:lum contrast="45000"/>
            </a:blip>
            <a:tile tx="0" ty="0" sx="100000" sy="100000" flip="none" algn="tl"/>
          </a:blipFill>
          <a:ln w="38100">
            <a:solidFill>
              <a:schemeClr val="tx1"/>
            </a:solidFill>
          </a:ln>
          <a:effectLst>
            <a:glow rad="228600">
              <a:schemeClr val="accent2">
                <a:satMod val="175000"/>
                <a:alpha val="40000"/>
              </a:schemeClr>
            </a:glow>
          </a:effectLst>
          <a:scene3d>
            <a:camera prst="orthographicFront"/>
            <a:lightRig rig="threePt" dir="t"/>
          </a:scene3d>
          <a:sp3d>
            <a:bevelT/>
          </a:sp3d>
        </p:spPr>
        <p:txBody>
          <a:bodyPr wrap="square">
            <a:spAutoFit/>
          </a:bodyPr>
          <a:lstStyle/>
          <a:p>
            <a:pPr algn="r"/>
            <a:r>
              <a:rPr lang="ar-SA" sz="2400" b="1" dirty="0" smtClean="0">
                <a:solidFill>
                  <a:srgbClr val="000000"/>
                </a:solidFill>
              </a:rPr>
              <a:t>* عدم وجود تعريف اصطلاحي للعنف، أو للعنف الأسري أو تحديد لنوعية الفعل وتوصيف دقيق له.</a:t>
            </a:r>
          </a:p>
        </p:txBody>
      </p:sp>
      <p:sp>
        <p:nvSpPr>
          <p:cNvPr id="7" name="Slide Number Placeholder 6"/>
          <p:cNvSpPr>
            <a:spLocks noGrp="1"/>
          </p:cNvSpPr>
          <p:nvPr>
            <p:ph type="sldNum" sz="quarter" idx="12"/>
          </p:nvPr>
        </p:nvSpPr>
        <p:spPr/>
        <p:txBody>
          <a:bodyPr/>
          <a:lstStyle/>
          <a:p>
            <a:fld id="{5A6A270A-BA7A-41F1-8580-7664E76A821D}" type="slidenum">
              <a:rPr lang="en-US" smtClean="0"/>
              <a:pPr/>
              <a:t>61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mph" presetSubtype="0" fill="hold" grpId="0" nodeType="withEffect">
                                  <p:stCondLst>
                                    <p:cond delay="0"/>
                                  </p:stCondLst>
                                  <p:iterate type="lt">
                                    <p:tmPct val="4000"/>
                                  </p:iterate>
                                  <p:childTnLst>
                                    <p:set>
                                      <p:cBhvr>
                                        <p:cTn id="6" dur="500" fill="hold"/>
                                        <p:tgtEl>
                                          <p:spTgt spid="2"/>
                                        </p:tgtEl>
                                        <p:attrNameLst>
                                          <p:attrName>style.textDecorationUnderline</p:attrName>
                                        </p:attrNameLst>
                                      </p:cBhvr>
                                      <p:to>
                                        <p:strVal val="true"/>
                                      </p:to>
                                    </p:set>
                                  </p:childTnLst>
                                </p:cTn>
                              </p:par>
                            </p:childTnLst>
                          </p:cTn>
                        </p:par>
                        <p:par>
                          <p:cTn id="7" fill="hold">
                            <p:stCondLst>
                              <p:cond delay="620"/>
                            </p:stCondLst>
                            <p:childTnLst>
                              <p:par>
                                <p:cTn id="8" presetID="4" presetClass="entr" presetSubtype="16" fill="hold" grpId="1" nodeType="afterEffect">
                                  <p:stCondLst>
                                    <p:cond delay="0"/>
                                  </p:stCondLst>
                                  <p:iterate type="lt">
                                    <p:tmPct val="0"/>
                                  </p:iterate>
                                  <p:childTnLst>
                                    <p:set>
                                      <p:cBhvr>
                                        <p:cTn id="9" dur="1" fill="hold">
                                          <p:stCondLst>
                                            <p:cond delay="0"/>
                                          </p:stCondLst>
                                        </p:cTn>
                                        <p:tgtEl>
                                          <p:spTgt spid="2"/>
                                        </p:tgtEl>
                                        <p:attrNameLst>
                                          <p:attrName>style.visibility</p:attrName>
                                        </p:attrNameLst>
                                      </p:cBhvr>
                                      <p:to>
                                        <p:strVal val="visible"/>
                                      </p:to>
                                    </p:set>
                                    <p:animEffect transition="in" filter="box(in)">
                                      <p:cBhvr>
                                        <p:cTn id="10" dur="1000"/>
                                        <p:tgtEl>
                                          <p:spTgt spid="2"/>
                                        </p:tgtEl>
                                      </p:cBhvr>
                                    </p:animEffect>
                                  </p:childTnLst>
                                </p:cTn>
                              </p:par>
                            </p:childTnLst>
                          </p:cTn>
                        </p:par>
                        <p:par>
                          <p:cTn id="11" fill="hold">
                            <p:stCondLst>
                              <p:cond delay="1620"/>
                            </p:stCondLst>
                            <p:childTnLst>
                              <p:par>
                                <p:cTn id="12" presetID="5" presetClass="entr" presetSubtype="10" fill="hold" grpId="0" nodeType="after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checkerboard(across)">
                                      <p:cBhvr>
                                        <p:cTn id="14" dur="1000"/>
                                        <p:tgtEl>
                                          <p:spTgt spid="3"/>
                                        </p:tgtEl>
                                      </p:cBhvr>
                                    </p:animEffect>
                                  </p:childTnLst>
                                </p:cTn>
                              </p:par>
                            </p:childTnLst>
                          </p:cTn>
                        </p:par>
                        <p:par>
                          <p:cTn id="15" fill="hold">
                            <p:stCondLst>
                              <p:cond delay="2620"/>
                            </p:stCondLst>
                            <p:childTnLst>
                              <p:par>
                                <p:cTn id="16" presetID="3" presetClass="entr" presetSubtype="10" fill="hold" grpId="0" nodeType="after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blinds(horizontal)">
                                      <p:cBhvr>
                                        <p:cTn id="18" dur="1000"/>
                                        <p:tgtEl>
                                          <p:spTgt spid="4"/>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linds(horizontal)">
                                      <p:cBhvr>
                                        <p:cTn id="21" dur="1000"/>
                                        <p:tgtEl>
                                          <p:spTgt spid="5"/>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blinds(horizontal)">
                                      <p:cBhvr>
                                        <p:cTn id="24"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3" grpId="0" animBg="1"/>
      <p:bldP spid="4" grpId="0" animBg="1"/>
      <p:bldP spid="5" grpId="0" animBg="1"/>
      <p:bldP spid="6" grpId="0"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200" y="228600"/>
            <a:ext cx="8229600" cy="1143000"/>
          </a:xfrm>
          <a:prstGeom prst="rect">
            <a:avLst/>
          </a:prstGeom>
          <a:solidFill>
            <a:srgbClr val="00B0F0"/>
          </a:solidFill>
          <a:ln w="38100">
            <a:solidFill>
              <a:schemeClr val="tx1">
                <a:lumMod val="75000"/>
                <a:lumOff val="25000"/>
              </a:schemeClr>
            </a:solidFill>
          </a:ln>
          <a:effectLst>
            <a:softEdge rad="635000"/>
          </a:effectLst>
          <a:scene3d>
            <a:camera prst="orthographicFront"/>
            <a:lightRig rig="threePt" dir="t"/>
          </a:scene3d>
          <a:sp3d>
            <a:bevelT/>
          </a:sp3d>
        </p:spPr>
        <p:txBody>
          <a:bodyPr/>
          <a:lstStyle/>
          <a:p>
            <a:pPr lvl="0" algn="ctr"/>
            <a:r>
              <a:rPr lang="ar-LB" sz="4400" b="1" kern="0" dirty="0" smtClean="0">
                <a:solidFill>
                  <a:schemeClr val="tx2"/>
                </a:solidFill>
                <a:latin typeface="+mj-lt"/>
                <a:ea typeface="+mj-ea"/>
                <a:cs typeface="+mj-cs"/>
              </a:rPr>
              <a:t>المادة3</a:t>
            </a:r>
            <a:endParaRPr kumimoji="0" lang="en-US" sz="4400" b="1" i="0" u="none" strike="noStrike" kern="0" cap="none" spc="0" normalizeH="0" baseline="0" noProof="0" dirty="0">
              <a:ln>
                <a:noFill/>
              </a:ln>
              <a:solidFill>
                <a:schemeClr val="tx2"/>
              </a:solidFill>
              <a:effectLst/>
              <a:uLnTx/>
              <a:uFillTx/>
              <a:latin typeface="+mj-lt"/>
              <a:ea typeface="+mj-ea"/>
              <a:cs typeface="+mj-cs"/>
            </a:endParaRPr>
          </a:p>
        </p:txBody>
      </p:sp>
      <p:sp>
        <p:nvSpPr>
          <p:cNvPr id="3" name="Rectangle 2"/>
          <p:cNvSpPr/>
          <p:nvPr/>
        </p:nvSpPr>
        <p:spPr>
          <a:xfrm>
            <a:off x="457200" y="1828800"/>
            <a:ext cx="8229600" cy="1384995"/>
          </a:xfrm>
          <a:prstGeom prst="rect">
            <a:avLst/>
          </a:prstGeom>
          <a:gradFill>
            <a:gsLst>
              <a:gs pos="16000">
                <a:srgbClr val="FBEAC7">
                  <a:alpha val="54000"/>
                </a:srgbClr>
              </a:gs>
              <a:gs pos="17999">
                <a:srgbClr val="FEE7F2"/>
              </a:gs>
              <a:gs pos="36000">
                <a:srgbClr val="FAC77D"/>
              </a:gs>
              <a:gs pos="61000">
                <a:srgbClr val="FBA97D"/>
              </a:gs>
              <a:gs pos="82001">
                <a:srgbClr val="FBD49C"/>
              </a:gs>
              <a:gs pos="100000">
                <a:srgbClr val="FEE7F2"/>
              </a:gs>
            </a:gsLst>
            <a:lin ang="5400000" scaled="0"/>
          </a:gradFill>
          <a:ln w="38100">
            <a:solidFill>
              <a:schemeClr val="tx1"/>
            </a:solidFill>
          </a:ln>
          <a:effectLst>
            <a:glow rad="228600">
              <a:schemeClr val="accent2">
                <a:satMod val="175000"/>
                <a:alpha val="40000"/>
              </a:schemeClr>
            </a:glow>
          </a:effectLst>
          <a:scene3d>
            <a:camera prst="orthographicFront"/>
            <a:lightRig rig="threePt" dir="t"/>
          </a:scene3d>
          <a:sp3d>
            <a:bevelT/>
          </a:sp3d>
        </p:spPr>
        <p:txBody>
          <a:bodyPr wrap="square">
            <a:spAutoFit/>
          </a:bodyPr>
          <a:lstStyle/>
          <a:p>
            <a:pPr algn="r"/>
            <a:r>
              <a:rPr lang="ar-SA" sz="2800" b="1" dirty="0" smtClean="0">
                <a:solidFill>
                  <a:srgbClr val="000000"/>
                </a:solidFill>
                <a:latin typeface="Calibri" pitchFamily="34" charset="0"/>
              </a:rPr>
              <a:t>كل شخص من أفراد الأسرة اعتاد حض إحدى الإناث في الأسرة على الفجور أو الفساد أو تسهيلهما لها أو مساعدتها على إتيانه، عوقب بالحبس بالأشغال الشاقة مدة ثلاث سنوات على الأقل</a:t>
            </a:r>
          </a:p>
        </p:txBody>
      </p:sp>
      <p:sp>
        <p:nvSpPr>
          <p:cNvPr id="4" name="Rectangle 3"/>
          <p:cNvSpPr/>
          <p:nvPr/>
        </p:nvSpPr>
        <p:spPr>
          <a:xfrm>
            <a:off x="6248400" y="4114800"/>
            <a:ext cx="2133600" cy="1815882"/>
          </a:xfrm>
          <a:prstGeom prst="rect">
            <a:avLst/>
          </a:prstGeom>
          <a:blipFill>
            <a:blip r:embed="rId2">
              <a:lum contrast="45000"/>
            </a:blip>
            <a:tile tx="0" ty="0" sx="100000" sy="100000" flip="none" algn="tl"/>
          </a:blipFill>
          <a:ln w="38100">
            <a:solidFill>
              <a:schemeClr val="tx1"/>
            </a:solidFill>
          </a:ln>
          <a:effectLst>
            <a:glow rad="228600">
              <a:schemeClr val="accent2">
                <a:satMod val="175000"/>
                <a:alpha val="40000"/>
              </a:schemeClr>
            </a:glow>
          </a:effectLst>
          <a:scene3d>
            <a:camera prst="orthographicFront"/>
            <a:lightRig rig="threePt" dir="t"/>
          </a:scene3d>
          <a:sp3d>
            <a:bevelT/>
          </a:sp3d>
        </p:spPr>
        <p:txBody>
          <a:bodyPr wrap="square">
            <a:spAutoFit/>
          </a:bodyPr>
          <a:lstStyle/>
          <a:p>
            <a:pPr algn="r"/>
            <a:r>
              <a:rPr lang="ar-SA" sz="2800" b="1" dirty="0" smtClean="0">
                <a:solidFill>
                  <a:srgbClr val="000000"/>
                </a:solidFill>
              </a:rPr>
              <a:t>تخصيص الحضّ على الفجور بالإناث دون الذكور</a:t>
            </a:r>
            <a:endParaRPr lang="en-US" sz="2800" dirty="0"/>
          </a:p>
        </p:txBody>
      </p:sp>
      <p:sp>
        <p:nvSpPr>
          <p:cNvPr id="5" name="Rectangle 4"/>
          <p:cNvSpPr/>
          <p:nvPr/>
        </p:nvSpPr>
        <p:spPr>
          <a:xfrm>
            <a:off x="609600" y="4038600"/>
            <a:ext cx="4953000" cy="2246769"/>
          </a:xfrm>
          <a:prstGeom prst="rect">
            <a:avLst/>
          </a:prstGeom>
          <a:blipFill>
            <a:blip r:embed="rId2">
              <a:lum contrast="45000"/>
            </a:blip>
            <a:tile tx="0" ty="0" sx="100000" sy="100000" flip="none" algn="tl"/>
          </a:blipFill>
          <a:ln w="38100">
            <a:solidFill>
              <a:schemeClr val="tx1"/>
            </a:solidFill>
          </a:ln>
          <a:effectLst>
            <a:glow rad="228600">
              <a:schemeClr val="accent2">
                <a:satMod val="175000"/>
                <a:alpha val="40000"/>
              </a:schemeClr>
            </a:glow>
          </a:effectLst>
          <a:scene3d>
            <a:camera prst="orthographicFront"/>
            <a:lightRig rig="threePt" dir="t"/>
          </a:scene3d>
          <a:sp3d>
            <a:bevelT/>
          </a:sp3d>
        </p:spPr>
        <p:txBody>
          <a:bodyPr wrap="square">
            <a:spAutoFit/>
          </a:bodyPr>
          <a:lstStyle/>
          <a:p>
            <a:pPr algn="r"/>
            <a:r>
              <a:rPr lang="ar-SA" sz="2800" b="1" dirty="0" smtClean="0">
                <a:solidFill>
                  <a:srgbClr val="000000"/>
                </a:solidFill>
              </a:rPr>
              <a:t>استخدام لفظ "اعتاد" عند الحديث عمّن يحضّ إحدى إناث الأسرة على الفجور، بينما لم يستخدم هذا اللفظ عند الحديث عن إكراه الزوجة على الجماع بالعنف والتهديد، وهذا يعد قصور في القانون</a:t>
            </a:r>
          </a:p>
        </p:txBody>
      </p:sp>
      <p:sp>
        <p:nvSpPr>
          <p:cNvPr id="6" name="Slide Number Placeholder 5"/>
          <p:cNvSpPr>
            <a:spLocks noGrp="1"/>
          </p:cNvSpPr>
          <p:nvPr>
            <p:ph type="sldNum" sz="quarter" idx="12"/>
          </p:nvPr>
        </p:nvSpPr>
        <p:spPr/>
        <p:txBody>
          <a:bodyPr/>
          <a:lstStyle/>
          <a:p>
            <a:fld id="{5A6A270A-BA7A-41F1-8580-7664E76A821D}" type="slidenum">
              <a:rPr lang="en-US" smtClean="0"/>
              <a:pPr/>
              <a:t>62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mph" presetSubtype="0" fill="hold" grpId="0" nodeType="withEffect">
                                  <p:stCondLst>
                                    <p:cond delay="0"/>
                                  </p:stCondLst>
                                  <p:iterate type="lt">
                                    <p:tmPct val="4000"/>
                                  </p:iterate>
                                  <p:childTnLst>
                                    <p:set>
                                      <p:cBhvr>
                                        <p:cTn id="6" dur="500" fill="hold"/>
                                        <p:tgtEl>
                                          <p:spTgt spid="2"/>
                                        </p:tgtEl>
                                        <p:attrNameLst>
                                          <p:attrName>style.textDecorationUnderline</p:attrName>
                                        </p:attrNameLst>
                                      </p:cBhvr>
                                      <p:to>
                                        <p:strVal val="true"/>
                                      </p:to>
                                    </p:set>
                                  </p:childTnLst>
                                </p:cTn>
                              </p:par>
                            </p:childTnLst>
                          </p:cTn>
                        </p:par>
                        <p:par>
                          <p:cTn id="7" fill="hold">
                            <p:stCondLst>
                              <p:cond delay="620"/>
                            </p:stCondLst>
                            <p:childTnLst>
                              <p:par>
                                <p:cTn id="8" presetID="4" presetClass="entr" presetSubtype="16" fill="hold" grpId="1" nodeType="afterEffect">
                                  <p:stCondLst>
                                    <p:cond delay="0"/>
                                  </p:stCondLst>
                                  <p:iterate type="lt">
                                    <p:tmPct val="0"/>
                                  </p:iterate>
                                  <p:childTnLst>
                                    <p:set>
                                      <p:cBhvr>
                                        <p:cTn id="9" dur="1" fill="hold">
                                          <p:stCondLst>
                                            <p:cond delay="0"/>
                                          </p:stCondLst>
                                        </p:cTn>
                                        <p:tgtEl>
                                          <p:spTgt spid="2"/>
                                        </p:tgtEl>
                                        <p:attrNameLst>
                                          <p:attrName>style.visibility</p:attrName>
                                        </p:attrNameLst>
                                      </p:cBhvr>
                                      <p:to>
                                        <p:strVal val="visible"/>
                                      </p:to>
                                    </p:set>
                                    <p:animEffect transition="in" filter="box(in)">
                                      <p:cBhvr>
                                        <p:cTn id="10" dur="1000"/>
                                        <p:tgtEl>
                                          <p:spTgt spid="2"/>
                                        </p:tgtEl>
                                      </p:cBhvr>
                                    </p:animEffect>
                                  </p:childTnLst>
                                </p:cTn>
                              </p:par>
                            </p:childTnLst>
                          </p:cTn>
                        </p:par>
                        <p:par>
                          <p:cTn id="11" fill="hold">
                            <p:stCondLst>
                              <p:cond delay="1620"/>
                            </p:stCondLst>
                            <p:childTnLst>
                              <p:par>
                                <p:cTn id="12" presetID="5" presetClass="entr" presetSubtype="10" fill="hold" grpId="0" nodeType="after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checkerboard(across)">
                                      <p:cBhvr>
                                        <p:cTn id="14" dur="1000"/>
                                        <p:tgtEl>
                                          <p:spTgt spid="3"/>
                                        </p:tgtEl>
                                      </p:cBhvr>
                                    </p:animEffect>
                                  </p:childTnLst>
                                </p:cTn>
                              </p:par>
                            </p:childTnLst>
                          </p:cTn>
                        </p:par>
                        <p:par>
                          <p:cTn id="15" fill="hold">
                            <p:stCondLst>
                              <p:cond delay="2620"/>
                            </p:stCondLst>
                            <p:childTnLst>
                              <p:par>
                                <p:cTn id="16" presetID="3" presetClass="entr" presetSubtype="10" fill="hold" grpId="0" nodeType="after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blinds(horizontal)">
                                      <p:cBhvr>
                                        <p:cTn id="18" dur="1000"/>
                                        <p:tgtEl>
                                          <p:spTgt spid="4"/>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linds(horizontal)">
                                      <p:cBhvr>
                                        <p:cTn id="21"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3" grpId="0" animBg="1"/>
      <p:bldP spid="4" grpId="0" animBg="1"/>
      <p:bldP spid="5"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200" y="304800"/>
            <a:ext cx="8229600" cy="1143000"/>
          </a:xfrm>
          <a:prstGeom prst="rect">
            <a:avLst/>
          </a:prstGeom>
          <a:solidFill>
            <a:srgbClr val="00B0F0"/>
          </a:solidFill>
          <a:ln w="38100">
            <a:solidFill>
              <a:schemeClr val="tx1">
                <a:lumMod val="75000"/>
                <a:lumOff val="25000"/>
              </a:schemeClr>
            </a:solidFill>
          </a:ln>
          <a:effectLst>
            <a:softEdge rad="635000"/>
          </a:effectLst>
          <a:scene3d>
            <a:camera prst="orthographicFront"/>
            <a:lightRig rig="threePt" dir="t"/>
          </a:scene3d>
          <a:sp3d>
            <a:bevelT/>
          </a:sp3d>
        </p:spPr>
        <p:txBody>
          <a:bodyPr/>
          <a:lstStyle/>
          <a:p>
            <a:pPr lvl="0" algn="ctr"/>
            <a:r>
              <a:rPr lang="ar-LB" sz="4400" b="1" kern="0" dirty="0" smtClean="0">
                <a:solidFill>
                  <a:schemeClr val="tx2"/>
                </a:solidFill>
                <a:latin typeface="+mj-lt"/>
                <a:ea typeface="+mj-ea"/>
                <a:cs typeface="+mj-cs"/>
              </a:rPr>
              <a:t>المادة 3/4</a:t>
            </a:r>
            <a:endParaRPr kumimoji="0" lang="en-US" sz="4400" b="1" i="0" u="none" strike="noStrike" kern="0" cap="none" spc="0" normalizeH="0" baseline="0" noProof="0" dirty="0">
              <a:ln>
                <a:noFill/>
              </a:ln>
              <a:solidFill>
                <a:schemeClr val="tx2"/>
              </a:solidFill>
              <a:effectLst/>
              <a:uLnTx/>
              <a:uFillTx/>
              <a:latin typeface="+mj-lt"/>
              <a:ea typeface="+mj-ea"/>
              <a:cs typeface="+mj-cs"/>
            </a:endParaRPr>
          </a:p>
        </p:txBody>
      </p:sp>
      <p:sp>
        <p:nvSpPr>
          <p:cNvPr id="3" name="Rectangle 2"/>
          <p:cNvSpPr/>
          <p:nvPr/>
        </p:nvSpPr>
        <p:spPr>
          <a:xfrm>
            <a:off x="533400" y="1752600"/>
            <a:ext cx="8229600" cy="892552"/>
          </a:xfrm>
          <a:prstGeom prst="rect">
            <a:avLst/>
          </a:prstGeom>
          <a:gradFill>
            <a:gsLst>
              <a:gs pos="16000">
                <a:srgbClr val="FBEAC7">
                  <a:alpha val="54000"/>
                </a:srgbClr>
              </a:gs>
              <a:gs pos="17999">
                <a:srgbClr val="FEE7F2"/>
              </a:gs>
              <a:gs pos="36000">
                <a:srgbClr val="FAC77D"/>
              </a:gs>
              <a:gs pos="61000">
                <a:srgbClr val="FBA97D"/>
              </a:gs>
              <a:gs pos="82001">
                <a:srgbClr val="FBD49C"/>
              </a:gs>
              <a:gs pos="100000">
                <a:srgbClr val="FEE7F2"/>
              </a:gs>
            </a:gsLst>
            <a:lin ang="5400000" scaled="0"/>
          </a:gradFill>
          <a:ln w="38100">
            <a:solidFill>
              <a:schemeClr val="tx1"/>
            </a:solidFill>
          </a:ln>
          <a:effectLst>
            <a:glow rad="228600">
              <a:schemeClr val="accent2">
                <a:satMod val="175000"/>
                <a:alpha val="40000"/>
              </a:schemeClr>
            </a:glow>
          </a:effectLst>
          <a:scene3d>
            <a:camera prst="orthographicFront"/>
            <a:lightRig rig="threePt" dir="t"/>
          </a:scene3d>
          <a:sp3d>
            <a:bevelT/>
          </a:sp3d>
        </p:spPr>
        <p:txBody>
          <a:bodyPr wrap="square">
            <a:spAutoFit/>
          </a:bodyPr>
          <a:lstStyle/>
          <a:p>
            <a:pPr algn="r"/>
            <a:r>
              <a:rPr lang="ar-SA" sz="2600" b="1" dirty="0" smtClean="0">
                <a:solidFill>
                  <a:srgbClr val="000000"/>
                </a:solidFill>
                <a:latin typeface="Calibri" pitchFamily="34" charset="0"/>
              </a:rPr>
              <a:t>من أكره زوجته بالعنف و التهديد على الجماع عوقب بالحبس من 6 أشهر إلى سنتين.</a:t>
            </a:r>
          </a:p>
        </p:txBody>
      </p:sp>
      <p:sp>
        <p:nvSpPr>
          <p:cNvPr id="4" name="Rectangle 3"/>
          <p:cNvSpPr/>
          <p:nvPr/>
        </p:nvSpPr>
        <p:spPr>
          <a:xfrm>
            <a:off x="5486400" y="3429000"/>
            <a:ext cx="3352800" cy="2308324"/>
          </a:xfrm>
          <a:prstGeom prst="rect">
            <a:avLst/>
          </a:prstGeom>
          <a:blipFill>
            <a:blip r:embed="rId2">
              <a:lum contrast="45000"/>
            </a:blip>
            <a:tile tx="0" ty="0" sx="100000" sy="100000" flip="none" algn="tl"/>
          </a:blipFill>
          <a:ln w="38100">
            <a:solidFill>
              <a:schemeClr val="tx1"/>
            </a:solidFill>
          </a:ln>
          <a:effectLst>
            <a:glow rad="228600">
              <a:schemeClr val="accent2">
                <a:satMod val="175000"/>
                <a:alpha val="40000"/>
              </a:schemeClr>
            </a:glow>
          </a:effectLst>
          <a:scene3d>
            <a:camera prst="orthographicFront"/>
            <a:lightRig rig="threePt" dir="t"/>
          </a:scene3d>
          <a:sp3d>
            <a:bevelT/>
          </a:sp3d>
        </p:spPr>
        <p:txBody>
          <a:bodyPr wrap="square">
            <a:spAutoFit/>
          </a:bodyPr>
          <a:lstStyle/>
          <a:p>
            <a:pPr algn="r"/>
            <a:r>
              <a:rPr lang="ar-SA" sz="2400" b="1" dirty="0" smtClean="0">
                <a:solidFill>
                  <a:srgbClr val="000000"/>
                </a:solidFill>
              </a:rPr>
              <a:t>لتوازي  في العقوبة بين التهديد والفعل في حين أن القانون لم يساوِ بين الفعل وبين الشروع به، من حيث العقاب والجزاء؛ فمن باب أولى أن لا يساوي بين الفعل وبين التهديد به</a:t>
            </a:r>
          </a:p>
        </p:txBody>
      </p:sp>
      <p:sp>
        <p:nvSpPr>
          <p:cNvPr id="5" name="Rectangle 4"/>
          <p:cNvSpPr/>
          <p:nvPr/>
        </p:nvSpPr>
        <p:spPr>
          <a:xfrm>
            <a:off x="3124200" y="3505200"/>
            <a:ext cx="1676400" cy="2308324"/>
          </a:xfrm>
          <a:prstGeom prst="rect">
            <a:avLst/>
          </a:prstGeom>
          <a:blipFill>
            <a:blip r:embed="rId2">
              <a:lum contrast="45000"/>
            </a:blip>
            <a:tile tx="0" ty="0" sx="100000" sy="100000" flip="none" algn="tl"/>
          </a:blipFill>
          <a:ln w="38100">
            <a:solidFill>
              <a:schemeClr val="tx1"/>
            </a:solidFill>
          </a:ln>
          <a:effectLst>
            <a:glow rad="228600">
              <a:schemeClr val="accent2">
                <a:satMod val="175000"/>
                <a:alpha val="40000"/>
              </a:schemeClr>
            </a:glow>
          </a:effectLst>
          <a:scene3d>
            <a:camera prst="orthographicFront"/>
            <a:lightRig rig="threePt" dir="t"/>
          </a:scene3d>
          <a:sp3d>
            <a:bevelT/>
          </a:sp3d>
        </p:spPr>
        <p:txBody>
          <a:bodyPr wrap="square">
            <a:spAutoFit/>
          </a:bodyPr>
          <a:lstStyle/>
          <a:p>
            <a:pPr algn="r"/>
            <a:r>
              <a:rPr lang="ar-SA" sz="2400" b="1" dirty="0" smtClean="0">
                <a:solidFill>
                  <a:srgbClr val="000000"/>
                </a:solidFill>
              </a:rPr>
              <a:t>إ* استخدام كلمة "قد" التي تفيد الاحتمال والتخمين وليس التأكيد والتحقيق</a:t>
            </a:r>
          </a:p>
        </p:txBody>
      </p:sp>
      <p:sp>
        <p:nvSpPr>
          <p:cNvPr id="6" name="Rectangle 5"/>
          <p:cNvSpPr/>
          <p:nvPr/>
        </p:nvSpPr>
        <p:spPr>
          <a:xfrm>
            <a:off x="609600" y="3505200"/>
            <a:ext cx="2057400" cy="2308324"/>
          </a:xfrm>
          <a:prstGeom prst="rect">
            <a:avLst/>
          </a:prstGeom>
          <a:blipFill>
            <a:blip r:embed="rId2">
              <a:lum contrast="45000"/>
            </a:blip>
            <a:tile tx="0" ty="0" sx="100000" sy="100000" flip="none" algn="tl"/>
          </a:blipFill>
          <a:ln w="38100">
            <a:solidFill>
              <a:schemeClr val="tx1"/>
            </a:solidFill>
          </a:ln>
          <a:effectLst>
            <a:glow rad="228600">
              <a:schemeClr val="accent2">
                <a:satMod val="175000"/>
                <a:alpha val="40000"/>
              </a:schemeClr>
            </a:glow>
          </a:effectLst>
          <a:scene3d>
            <a:camera prst="orthographicFront"/>
            <a:lightRig rig="threePt" dir="t"/>
          </a:scene3d>
          <a:sp3d>
            <a:bevelT/>
          </a:sp3d>
        </p:spPr>
        <p:txBody>
          <a:bodyPr wrap="square">
            <a:spAutoFit/>
          </a:bodyPr>
          <a:lstStyle/>
          <a:p>
            <a:pPr algn="r"/>
            <a:r>
              <a:rPr lang="ar-SA" sz="2400" b="1" dirty="0" smtClean="0">
                <a:solidFill>
                  <a:srgbClr val="000000"/>
                </a:solidFill>
              </a:rPr>
              <a:t>* عدم وجود تعريف اصطلاحي للعنف، أو للعنف الأسري أو تحديد لنوعية الفعل وتوصيف دقيق له. </a:t>
            </a:r>
          </a:p>
        </p:txBody>
      </p:sp>
      <p:sp>
        <p:nvSpPr>
          <p:cNvPr id="7" name="Slide Number Placeholder 6"/>
          <p:cNvSpPr>
            <a:spLocks noGrp="1"/>
          </p:cNvSpPr>
          <p:nvPr>
            <p:ph type="sldNum" sz="quarter" idx="12"/>
          </p:nvPr>
        </p:nvSpPr>
        <p:spPr/>
        <p:txBody>
          <a:bodyPr/>
          <a:lstStyle/>
          <a:p>
            <a:fld id="{5A6A270A-BA7A-41F1-8580-7664E76A821D}" type="slidenum">
              <a:rPr lang="en-US" smtClean="0"/>
              <a:pPr/>
              <a:t>63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mph" presetSubtype="0" fill="hold" grpId="0" nodeType="withEffect">
                                  <p:stCondLst>
                                    <p:cond delay="0"/>
                                  </p:stCondLst>
                                  <p:iterate type="lt">
                                    <p:tmPct val="4000"/>
                                  </p:iterate>
                                  <p:childTnLst>
                                    <p:set>
                                      <p:cBhvr>
                                        <p:cTn id="6" dur="500" fill="hold"/>
                                        <p:tgtEl>
                                          <p:spTgt spid="2"/>
                                        </p:tgtEl>
                                        <p:attrNameLst>
                                          <p:attrName>style.textDecorationUnderline</p:attrName>
                                        </p:attrNameLst>
                                      </p:cBhvr>
                                      <p:to>
                                        <p:strVal val="true"/>
                                      </p:to>
                                    </p:set>
                                  </p:childTnLst>
                                </p:cTn>
                              </p:par>
                            </p:childTnLst>
                          </p:cTn>
                        </p:par>
                        <p:par>
                          <p:cTn id="7" fill="hold">
                            <p:stCondLst>
                              <p:cond delay="660"/>
                            </p:stCondLst>
                            <p:childTnLst>
                              <p:par>
                                <p:cTn id="8" presetID="4" presetClass="entr" presetSubtype="16" fill="hold" grpId="1" nodeType="afterEffect">
                                  <p:stCondLst>
                                    <p:cond delay="0"/>
                                  </p:stCondLst>
                                  <p:iterate type="lt">
                                    <p:tmPct val="0"/>
                                  </p:iterate>
                                  <p:childTnLst>
                                    <p:set>
                                      <p:cBhvr>
                                        <p:cTn id="9" dur="1" fill="hold">
                                          <p:stCondLst>
                                            <p:cond delay="0"/>
                                          </p:stCondLst>
                                        </p:cTn>
                                        <p:tgtEl>
                                          <p:spTgt spid="2"/>
                                        </p:tgtEl>
                                        <p:attrNameLst>
                                          <p:attrName>style.visibility</p:attrName>
                                        </p:attrNameLst>
                                      </p:cBhvr>
                                      <p:to>
                                        <p:strVal val="visible"/>
                                      </p:to>
                                    </p:set>
                                    <p:animEffect transition="in" filter="box(in)">
                                      <p:cBhvr>
                                        <p:cTn id="10" dur="1000"/>
                                        <p:tgtEl>
                                          <p:spTgt spid="2"/>
                                        </p:tgtEl>
                                      </p:cBhvr>
                                    </p:animEffect>
                                  </p:childTnLst>
                                </p:cTn>
                              </p:par>
                            </p:childTnLst>
                          </p:cTn>
                        </p:par>
                        <p:par>
                          <p:cTn id="11" fill="hold">
                            <p:stCondLst>
                              <p:cond delay="1660"/>
                            </p:stCondLst>
                            <p:childTnLst>
                              <p:par>
                                <p:cTn id="12" presetID="5" presetClass="entr" presetSubtype="10" fill="hold" grpId="0" nodeType="after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checkerboard(across)">
                                      <p:cBhvr>
                                        <p:cTn id="14" dur="1000"/>
                                        <p:tgtEl>
                                          <p:spTgt spid="3"/>
                                        </p:tgtEl>
                                      </p:cBhvr>
                                    </p:animEffect>
                                  </p:childTnLst>
                                </p:cTn>
                              </p:par>
                            </p:childTnLst>
                          </p:cTn>
                        </p:par>
                        <p:par>
                          <p:cTn id="15" fill="hold">
                            <p:stCondLst>
                              <p:cond delay="2660"/>
                            </p:stCondLst>
                            <p:childTnLst>
                              <p:par>
                                <p:cTn id="16" presetID="3" presetClass="entr" presetSubtype="10" fill="hold" grpId="0" nodeType="after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blinds(horizontal)">
                                      <p:cBhvr>
                                        <p:cTn id="18" dur="1000"/>
                                        <p:tgtEl>
                                          <p:spTgt spid="4"/>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linds(horizontal)">
                                      <p:cBhvr>
                                        <p:cTn id="21" dur="1000"/>
                                        <p:tgtEl>
                                          <p:spTgt spid="5"/>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blinds(horizontal)">
                                      <p:cBhvr>
                                        <p:cTn id="24"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3" grpId="0" animBg="1"/>
      <p:bldP spid="4" grpId="0" animBg="1"/>
      <p:bldP spid="5" grpId="0" animBg="1"/>
      <p:bldP spid="6"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200" y="228600"/>
            <a:ext cx="8229600" cy="1143000"/>
          </a:xfrm>
          <a:prstGeom prst="rect">
            <a:avLst/>
          </a:prstGeom>
          <a:solidFill>
            <a:srgbClr val="00B0F0"/>
          </a:solidFill>
          <a:ln w="38100">
            <a:solidFill>
              <a:schemeClr val="tx1">
                <a:lumMod val="75000"/>
                <a:lumOff val="25000"/>
              </a:schemeClr>
            </a:solidFill>
          </a:ln>
          <a:effectLst>
            <a:softEdge rad="635000"/>
          </a:effectLst>
          <a:scene3d>
            <a:camera prst="orthographicFront"/>
            <a:lightRig rig="threePt" dir="t"/>
          </a:scene3d>
          <a:sp3d>
            <a:bevelT/>
          </a:sp3d>
        </p:spPr>
        <p:txBody>
          <a:bodyPr/>
          <a:lstStyle/>
          <a:p>
            <a:pPr lvl="0" algn="ctr"/>
            <a:r>
              <a:rPr lang="ar-LB" sz="4400" b="1" kern="0" dirty="0" smtClean="0">
                <a:solidFill>
                  <a:schemeClr val="tx2"/>
                </a:solidFill>
                <a:latin typeface="+mj-lt"/>
                <a:ea typeface="+mj-ea"/>
                <a:cs typeface="+mj-cs"/>
              </a:rPr>
              <a:t>المادة 3/5</a:t>
            </a:r>
            <a:endParaRPr kumimoji="0" lang="en-US" sz="4400" b="1" i="0" u="none" strike="noStrike" kern="0" cap="none" spc="0" normalizeH="0" baseline="0" noProof="0" dirty="0">
              <a:ln>
                <a:noFill/>
              </a:ln>
              <a:solidFill>
                <a:schemeClr val="tx2"/>
              </a:solidFill>
              <a:effectLst/>
              <a:uLnTx/>
              <a:uFillTx/>
              <a:latin typeface="+mj-lt"/>
              <a:ea typeface="+mj-ea"/>
              <a:cs typeface="+mj-cs"/>
            </a:endParaRPr>
          </a:p>
        </p:txBody>
      </p:sp>
      <p:sp>
        <p:nvSpPr>
          <p:cNvPr id="3" name="Rectangle 2"/>
          <p:cNvSpPr/>
          <p:nvPr/>
        </p:nvSpPr>
        <p:spPr>
          <a:xfrm>
            <a:off x="457200" y="1828800"/>
            <a:ext cx="8229600" cy="1384995"/>
          </a:xfrm>
          <a:prstGeom prst="rect">
            <a:avLst/>
          </a:prstGeom>
          <a:gradFill>
            <a:gsLst>
              <a:gs pos="16000">
                <a:srgbClr val="FBEAC7">
                  <a:alpha val="54000"/>
                </a:srgbClr>
              </a:gs>
              <a:gs pos="17999">
                <a:srgbClr val="FEE7F2"/>
              </a:gs>
              <a:gs pos="36000">
                <a:srgbClr val="FAC77D"/>
              </a:gs>
              <a:gs pos="61000">
                <a:srgbClr val="FBA97D"/>
              </a:gs>
              <a:gs pos="82001">
                <a:srgbClr val="FBD49C"/>
              </a:gs>
              <a:gs pos="100000">
                <a:srgbClr val="FEE7F2"/>
              </a:gs>
            </a:gsLst>
            <a:lin ang="5400000" scaled="0"/>
          </a:gradFill>
          <a:ln w="38100">
            <a:solidFill>
              <a:schemeClr val="tx1"/>
            </a:solidFill>
          </a:ln>
          <a:effectLst>
            <a:glow rad="228600">
              <a:schemeClr val="accent2">
                <a:satMod val="175000"/>
                <a:alpha val="40000"/>
              </a:schemeClr>
            </a:glow>
          </a:effectLst>
          <a:scene3d>
            <a:camera prst="orthographicFront"/>
            <a:lightRig rig="threePt" dir="t"/>
          </a:scene3d>
          <a:sp3d>
            <a:bevelT/>
          </a:sp3d>
        </p:spPr>
        <p:txBody>
          <a:bodyPr wrap="square">
            <a:spAutoFit/>
          </a:bodyPr>
          <a:lstStyle/>
          <a:p>
            <a:pPr algn="r"/>
            <a:r>
              <a:rPr lang="ar-SA" sz="2800" b="1" dirty="0" smtClean="0">
                <a:solidFill>
                  <a:srgbClr val="000000"/>
                </a:solidFill>
                <a:latin typeface="Calibri" pitchFamily="34" charset="0"/>
              </a:rPr>
              <a:t>من أكره زوجته على الجماع وهي لا تستطيع المقاومة بسبب نقص جسدي أو نفسي أو بسبب ما استعمله نحوها من ضروب الخداع، عوقب بالحبس من سنة إلى 3 سنوات.</a:t>
            </a:r>
          </a:p>
        </p:txBody>
      </p:sp>
      <p:sp>
        <p:nvSpPr>
          <p:cNvPr id="4" name="Rectangle 3"/>
          <p:cNvSpPr/>
          <p:nvPr/>
        </p:nvSpPr>
        <p:spPr>
          <a:xfrm>
            <a:off x="4953000" y="3962400"/>
            <a:ext cx="3657600" cy="2246769"/>
          </a:xfrm>
          <a:prstGeom prst="rect">
            <a:avLst/>
          </a:prstGeom>
          <a:blipFill>
            <a:blip r:embed="rId2">
              <a:lum contrast="45000"/>
            </a:blip>
            <a:tile tx="0" ty="0" sx="100000" sy="100000" flip="none" algn="tl"/>
          </a:blipFill>
          <a:ln w="38100">
            <a:solidFill>
              <a:schemeClr val="tx1"/>
            </a:solidFill>
          </a:ln>
          <a:effectLst>
            <a:glow rad="228600">
              <a:schemeClr val="accent2">
                <a:satMod val="175000"/>
                <a:alpha val="40000"/>
              </a:schemeClr>
            </a:glow>
          </a:effectLst>
          <a:scene3d>
            <a:camera prst="orthographicFront"/>
            <a:lightRig rig="threePt" dir="t"/>
          </a:scene3d>
          <a:sp3d>
            <a:bevelT/>
          </a:sp3d>
        </p:spPr>
        <p:txBody>
          <a:bodyPr wrap="square">
            <a:spAutoFit/>
          </a:bodyPr>
          <a:lstStyle/>
          <a:p>
            <a:pPr algn="r"/>
            <a:r>
              <a:rPr lang="ar-SA" sz="2800" b="1" dirty="0" smtClean="0">
                <a:solidFill>
                  <a:srgbClr val="000000"/>
                </a:solidFill>
              </a:rPr>
              <a:t>عبارة "النقص الجسدي والنفسي" عبارة مطّاطة يكثر فيها الاحتمالات، من دون توضيخ للمقصود بهذا النقص  وكيف يتم لتقييمه</a:t>
            </a:r>
            <a:endParaRPr lang="en-US" sz="2800" dirty="0"/>
          </a:p>
        </p:txBody>
      </p:sp>
      <p:sp>
        <p:nvSpPr>
          <p:cNvPr id="5" name="Rectangle 4"/>
          <p:cNvSpPr/>
          <p:nvPr/>
        </p:nvSpPr>
        <p:spPr>
          <a:xfrm>
            <a:off x="685800" y="3962400"/>
            <a:ext cx="3733800" cy="2246769"/>
          </a:xfrm>
          <a:prstGeom prst="rect">
            <a:avLst/>
          </a:prstGeom>
          <a:blipFill>
            <a:blip r:embed="rId2">
              <a:lum contrast="45000"/>
            </a:blip>
            <a:tile tx="0" ty="0" sx="100000" sy="100000" flip="none" algn="tl"/>
          </a:blipFill>
          <a:ln w="38100">
            <a:solidFill>
              <a:schemeClr val="tx1"/>
            </a:solidFill>
          </a:ln>
          <a:effectLst>
            <a:glow rad="228600">
              <a:schemeClr val="accent2">
                <a:satMod val="175000"/>
                <a:alpha val="40000"/>
              </a:schemeClr>
            </a:glow>
          </a:effectLst>
          <a:scene3d>
            <a:camera prst="orthographicFront"/>
            <a:lightRig rig="threePt" dir="t"/>
          </a:scene3d>
          <a:sp3d>
            <a:bevelT/>
          </a:sp3d>
        </p:spPr>
        <p:txBody>
          <a:bodyPr wrap="square">
            <a:spAutoFit/>
          </a:bodyPr>
          <a:lstStyle/>
          <a:p>
            <a:pPr algn="r"/>
            <a:r>
              <a:rPr lang="ar-SA" sz="2800" b="1" dirty="0" smtClean="0">
                <a:solidFill>
                  <a:srgbClr val="000000"/>
                </a:solidFill>
              </a:rPr>
              <a:t>ستخدام لفظة "الخداع"، دون تفسير، مما قد يدخل فيخ الكلمة الطيبة أو الهدية أو أية وسيلة يستخدمها الأزواج كوسيلة للتقارب فيما بينهما؟</a:t>
            </a:r>
          </a:p>
        </p:txBody>
      </p:sp>
      <p:sp>
        <p:nvSpPr>
          <p:cNvPr id="6" name="Slide Number Placeholder 5"/>
          <p:cNvSpPr>
            <a:spLocks noGrp="1"/>
          </p:cNvSpPr>
          <p:nvPr>
            <p:ph type="sldNum" sz="quarter" idx="12"/>
          </p:nvPr>
        </p:nvSpPr>
        <p:spPr/>
        <p:txBody>
          <a:bodyPr/>
          <a:lstStyle/>
          <a:p>
            <a:fld id="{5A6A270A-BA7A-41F1-8580-7664E76A821D}" type="slidenum">
              <a:rPr lang="en-US" smtClean="0"/>
              <a:pPr/>
              <a:t>64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iterate type="lt">
                                    <p:tmPct val="0"/>
                                  </p:iterate>
                                  <p:childTnLst>
                                    <p:set>
                                      <p:cBhvr>
                                        <p:cTn id="6" dur="1" fill="hold">
                                          <p:stCondLst>
                                            <p:cond delay="0"/>
                                          </p:stCondLst>
                                        </p:cTn>
                                        <p:tgtEl>
                                          <p:spTgt spid="2"/>
                                        </p:tgtEl>
                                        <p:attrNameLst>
                                          <p:attrName>style.visibility</p:attrName>
                                        </p:attrNameLst>
                                      </p:cBhvr>
                                      <p:to>
                                        <p:strVal val="visible"/>
                                      </p:to>
                                    </p:set>
                                    <p:animEffect transition="in" filter="box(in)">
                                      <p:cBhvr>
                                        <p:cTn id="7" dur="1000"/>
                                        <p:tgtEl>
                                          <p:spTgt spid="2"/>
                                        </p:tgtEl>
                                      </p:cBhvr>
                                    </p:animEffect>
                                  </p:childTnLst>
                                </p:cTn>
                              </p:par>
                            </p:childTnLst>
                          </p:cTn>
                        </p:par>
                        <p:par>
                          <p:cTn id="8" fill="hold">
                            <p:stCondLst>
                              <p:cond delay="1000"/>
                            </p:stCondLst>
                            <p:childTnLst>
                              <p:par>
                                <p:cTn id="9" presetID="5" presetClass="entr" presetSubtype="1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checkerboard(across)">
                                      <p:cBhvr>
                                        <p:cTn id="11" dur="1000"/>
                                        <p:tgtEl>
                                          <p:spTgt spid="3"/>
                                        </p:tgtEl>
                                      </p:cBhvr>
                                    </p:animEffect>
                                  </p:childTnLst>
                                </p:cTn>
                              </p:par>
                            </p:childTnLst>
                          </p:cTn>
                        </p:par>
                        <p:par>
                          <p:cTn id="12" fill="hold">
                            <p:stCondLst>
                              <p:cond delay="2000"/>
                            </p:stCondLst>
                            <p:childTnLst>
                              <p:par>
                                <p:cTn id="13" presetID="3" presetClass="entr" presetSubtype="10" fill="hold" grpId="0"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linds(horizontal)">
                                      <p:cBhvr>
                                        <p:cTn id="15" dur="1000"/>
                                        <p:tgtEl>
                                          <p:spTgt spid="4"/>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blinds(horizontal)">
                                      <p:cBhvr>
                                        <p:cTn id="18"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200" y="304800"/>
            <a:ext cx="8229600" cy="1143000"/>
          </a:xfrm>
          <a:prstGeom prst="rect">
            <a:avLst/>
          </a:prstGeom>
          <a:solidFill>
            <a:srgbClr val="00B0F0"/>
          </a:solidFill>
          <a:ln w="38100">
            <a:solidFill>
              <a:schemeClr val="tx1">
                <a:lumMod val="75000"/>
                <a:lumOff val="25000"/>
              </a:schemeClr>
            </a:solidFill>
          </a:ln>
          <a:effectLst>
            <a:softEdge rad="635000"/>
          </a:effectLst>
          <a:scene3d>
            <a:camera prst="orthographicFront"/>
            <a:lightRig rig="threePt" dir="t"/>
          </a:scene3d>
          <a:sp3d>
            <a:bevelT/>
          </a:sp3d>
        </p:spPr>
        <p:txBody>
          <a:bodyPr/>
          <a:lstStyle/>
          <a:p>
            <a:pPr lvl="0" algn="ctr"/>
            <a:r>
              <a:rPr lang="ar-LB" sz="4400" b="1" kern="0" dirty="0" smtClean="0">
                <a:solidFill>
                  <a:schemeClr val="tx2"/>
                </a:solidFill>
                <a:latin typeface="+mj-lt"/>
                <a:ea typeface="+mj-ea"/>
                <a:cs typeface="+mj-cs"/>
              </a:rPr>
              <a:t>المادة 3/9</a:t>
            </a:r>
            <a:endParaRPr kumimoji="0" lang="en-US" sz="4400" b="1" i="0" u="none" strike="noStrike" kern="0" cap="none" spc="0" normalizeH="0" baseline="0" noProof="0" dirty="0">
              <a:ln>
                <a:noFill/>
              </a:ln>
              <a:solidFill>
                <a:schemeClr val="tx2"/>
              </a:solidFill>
              <a:effectLst/>
              <a:uLnTx/>
              <a:uFillTx/>
              <a:latin typeface="+mj-lt"/>
              <a:ea typeface="+mj-ea"/>
              <a:cs typeface="+mj-cs"/>
            </a:endParaRPr>
          </a:p>
        </p:txBody>
      </p:sp>
      <p:sp>
        <p:nvSpPr>
          <p:cNvPr id="3" name="Rectangle 2"/>
          <p:cNvSpPr/>
          <p:nvPr/>
        </p:nvSpPr>
        <p:spPr>
          <a:xfrm>
            <a:off x="533400" y="1752600"/>
            <a:ext cx="8229600" cy="1292662"/>
          </a:xfrm>
          <a:prstGeom prst="rect">
            <a:avLst/>
          </a:prstGeom>
          <a:gradFill>
            <a:gsLst>
              <a:gs pos="16000">
                <a:srgbClr val="FBEAC7">
                  <a:alpha val="54000"/>
                </a:srgbClr>
              </a:gs>
              <a:gs pos="17999">
                <a:srgbClr val="FEE7F2"/>
              </a:gs>
              <a:gs pos="36000">
                <a:srgbClr val="FAC77D"/>
              </a:gs>
              <a:gs pos="61000">
                <a:srgbClr val="FBA97D"/>
              </a:gs>
              <a:gs pos="82001">
                <a:srgbClr val="FBD49C"/>
              </a:gs>
              <a:gs pos="100000">
                <a:srgbClr val="FEE7F2"/>
              </a:gs>
            </a:gsLst>
            <a:lin ang="5400000" scaled="0"/>
          </a:gradFill>
          <a:ln w="38100">
            <a:solidFill>
              <a:schemeClr val="tx1"/>
            </a:solidFill>
          </a:ln>
          <a:effectLst>
            <a:glow rad="228600">
              <a:schemeClr val="accent2">
                <a:satMod val="175000"/>
                <a:alpha val="40000"/>
              </a:schemeClr>
            </a:glow>
          </a:effectLst>
          <a:scene3d>
            <a:camera prst="orthographicFront"/>
            <a:lightRig rig="threePt" dir="t"/>
          </a:scene3d>
          <a:sp3d>
            <a:bevelT/>
          </a:sp3d>
        </p:spPr>
        <p:txBody>
          <a:bodyPr wrap="square">
            <a:spAutoFit/>
          </a:bodyPr>
          <a:lstStyle/>
          <a:p>
            <a:pPr algn="r"/>
            <a:r>
              <a:rPr lang="ar-SA" sz="2600" b="1" dirty="0" smtClean="0">
                <a:solidFill>
                  <a:srgbClr val="000000"/>
                </a:solidFill>
                <a:latin typeface="Calibri" pitchFamily="34" charset="0"/>
              </a:rPr>
              <a:t>كل شخص من أفراد الأسرة أقدم قصداً على إيذاء إحدى الإناث في الأسرة عوقب بالعقوبات المنصوص عليها في المواد 554 إلى 559 من قانون العقوبات بعد مضاعفتها</a:t>
            </a:r>
          </a:p>
        </p:txBody>
      </p:sp>
      <p:sp>
        <p:nvSpPr>
          <p:cNvPr id="4" name="Rectangle 3"/>
          <p:cNvSpPr/>
          <p:nvPr/>
        </p:nvSpPr>
        <p:spPr>
          <a:xfrm>
            <a:off x="7086600" y="4114800"/>
            <a:ext cx="1828800" cy="1384995"/>
          </a:xfrm>
          <a:prstGeom prst="rect">
            <a:avLst/>
          </a:prstGeom>
          <a:blipFill>
            <a:blip r:embed="rId2">
              <a:lum contrast="45000"/>
            </a:blip>
            <a:tile tx="0" ty="0" sx="100000" sy="100000" flip="none" algn="tl"/>
          </a:blipFill>
          <a:ln w="38100">
            <a:solidFill>
              <a:schemeClr val="tx1"/>
            </a:solidFill>
          </a:ln>
          <a:effectLst>
            <a:glow rad="228600">
              <a:schemeClr val="accent2">
                <a:satMod val="175000"/>
                <a:alpha val="40000"/>
              </a:schemeClr>
            </a:glow>
          </a:effectLst>
          <a:scene3d>
            <a:camera prst="orthographicFront"/>
            <a:lightRig rig="threePt" dir="t"/>
          </a:scene3d>
          <a:sp3d>
            <a:bevelT/>
          </a:sp3d>
        </p:spPr>
        <p:txBody>
          <a:bodyPr wrap="square">
            <a:spAutoFit/>
          </a:bodyPr>
          <a:lstStyle/>
          <a:p>
            <a:pPr algn="r"/>
            <a:r>
              <a:rPr lang="ar-SA" sz="2800" b="1" dirty="0" smtClean="0">
                <a:solidFill>
                  <a:srgbClr val="000000"/>
                </a:solidFill>
              </a:rPr>
              <a:t>عبارة "إيذاء" بحاجة إلى تعريف</a:t>
            </a:r>
          </a:p>
        </p:txBody>
      </p:sp>
      <p:sp>
        <p:nvSpPr>
          <p:cNvPr id="5" name="Rectangle 4"/>
          <p:cNvSpPr/>
          <p:nvPr/>
        </p:nvSpPr>
        <p:spPr>
          <a:xfrm>
            <a:off x="3200400" y="4114800"/>
            <a:ext cx="3505200" cy="1815882"/>
          </a:xfrm>
          <a:prstGeom prst="rect">
            <a:avLst/>
          </a:prstGeom>
          <a:blipFill>
            <a:blip r:embed="rId2">
              <a:lum contrast="45000"/>
            </a:blip>
            <a:tile tx="0" ty="0" sx="100000" sy="100000" flip="none" algn="tl"/>
          </a:blipFill>
          <a:ln w="38100">
            <a:solidFill>
              <a:schemeClr val="tx1"/>
            </a:solidFill>
          </a:ln>
          <a:effectLst>
            <a:glow rad="228600">
              <a:schemeClr val="accent2">
                <a:satMod val="175000"/>
                <a:alpha val="40000"/>
              </a:schemeClr>
            </a:glow>
          </a:effectLst>
          <a:scene3d>
            <a:camera prst="orthographicFront"/>
            <a:lightRig rig="threePt" dir="t"/>
          </a:scene3d>
          <a:sp3d>
            <a:bevelT/>
          </a:sp3d>
        </p:spPr>
        <p:txBody>
          <a:bodyPr wrap="square">
            <a:spAutoFit/>
          </a:bodyPr>
          <a:lstStyle/>
          <a:p>
            <a:pPr algn="r"/>
            <a:r>
              <a:rPr lang="ar-SA" sz="2800" b="1" dirty="0" smtClean="0">
                <a:solidFill>
                  <a:srgbClr val="000000"/>
                </a:solidFill>
              </a:rPr>
              <a:t>إن هذه المادة يمكن أن تجرّم الرجل في حال استخدامه حق التأديب الذي أباحه له القانون ضمن الضوابط</a:t>
            </a:r>
          </a:p>
        </p:txBody>
      </p:sp>
      <p:sp>
        <p:nvSpPr>
          <p:cNvPr id="6" name="Rectangle 5"/>
          <p:cNvSpPr/>
          <p:nvPr/>
        </p:nvSpPr>
        <p:spPr>
          <a:xfrm>
            <a:off x="533400" y="4114800"/>
            <a:ext cx="2057400" cy="1815882"/>
          </a:xfrm>
          <a:prstGeom prst="rect">
            <a:avLst/>
          </a:prstGeom>
          <a:blipFill>
            <a:blip r:embed="rId2">
              <a:lum contrast="45000"/>
            </a:blip>
            <a:tile tx="0" ty="0" sx="100000" sy="100000" flip="none" algn="tl"/>
          </a:blipFill>
          <a:ln w="38100">
            <a:solidFill>
              <a:schemeClr val="tx1"/>
            </a:solidFill>
          </a:ln>
          <a:effectLst>
            <a:glow rad="228600">
              <a:schemeClr val="accent2">
                <a:satMod val="175000"/>
                <a:alpha val="40000"/>
              </a:schemeClr>
            </a:glow>
          </a:effectLst>
          <a:scene3d>
            <a:camera prst="orthographicFront"/>
            <a:lightRig rig="threePt" dir="t"/>
          </a:scene3d>
          <a:sp3d>
            <a:bevelT/>
          </a:sp3d>
        </p:spPr>
        <p:txBody>
          <a:bodyPr wrap="square">
            <a:spAutoFit/>
          </a:bodyPr>
          <a:lstStyle/>
          <a:p>
            <a:pPr algn="r"/>
            <a:r>
              <a:rPr lang="ar-SA" sz="2800" b="1" dirty="0" smtClean="0">
                <a:solidFill>
                  <a:srgbClr val="000000"/>
                </a:solidFill>
              </a:rPr>
              <a:t>إن مضاعفة العقوبات تعد تمييزاً بحسب الجنس</a:t>
            </a:r>
          </a:p>
        </p:txBody>
      </p:sp>
      <p:sp>
        <p:nvSpPr>
          <p:cNvPr id="7" name="Slide Number Placeholder 6"/>
          <p:cNvSpPr>
            <a:spLocks noGrp="1"/>
          </p:cNvSpPr>
          <p:nvPr>
            <p:ph type="sldNum" sz="quarter" idx="12"/>
          </p:nvPr>
        </p:nvSpPr>
        <p:spPr/>
        <p:txBody>
          <a:bodyPr/>
          <a:lstStyle/>
          <a:p>
            <a:fld id="{5A6A270A-BA7A-41F1-8580-7664E76A821D}" type="slidenum">
              <a:rPr lang="en-US" smtClean="0"/>
              <a:pPr/>
              <a:t>65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mph" presetSubtype="0" fill="hold" grpId="0" nodeType="withEffect">
                                  <p:stCondLst>
                                    <p:cond delay="0"/>
                                  </p:stCondLst>
                                  <p:iterate type="lt">
                                    <p:tmPct val="4000"/>
                                  </p:iterate>
                                  <p:childTnLst>
                                    <p:set>
                                      <p:cBhvr>
                                        <p:cTn id="6" dur="500" fill="hold"/>
                                        <p:tgtEl>
                                          <p:spTgt spid="2"/>
                                        </p:tgtEl>
                                        <p:attrNameLst>
                                          <p:attrName>style.textDecorationUnderline</p:attrName>
                                        </p:attrNameLst>
                                      </p:cBhvr>
                                      <p:to>
                                        <p:strVal val="true"/>
                                      </p:to>
                                    </p:set>
                                  </p:childTnLst>
                                </p:cTn>
                              </p:par>
                            </p:childTnLst>
                          </p:cTn>
                        </p:par>
                        <p:par>
                          <p:cTn id="7" fill="hold">
                            <p:stCondLst>
                              <p:cond delay="660"/>
                            </p:stCondLst>
                            <p:childTnLst>
                              <p:par>
                                <p:cTn id="8" presetID="4" presetClass="entr" presetSubtype="16" fill="hold" grpId="1" nodeType="afterEffect">
                                  <p:stCondLst>
                                    <p:cond delay="0"/>
                                  </p:stCondLst>
                                  <p:iterate type="lt">
                                    <p:tmPct val="0"/>
                                  </p:iterate>
                                  <p:childTnLst>
                                    <p:set>
                                      <p:cBhvr>
                                        <p:cTn id="9" dur="1" fill="hold">
                                          <p:stCondLst>
                                            <p:cond delay="0"/>
                                          </p:stCondLst>
                                        </p:cTn>
                                        <p:tgtEl>
                                          <p:spTgt spid="2"/>
                                        </p:tgtEl>
                                        <p:attrNameLst>
                                          <p:attrName>style.visibility</p:attrName>
                                        </p:attrNameLst>
                                      </p:cBhvr>
                                      <p:to>
                                        <p:strVal val="visible"/>
                                      </p:to>
                                    </p:set>
                                    <p:animEffect transition="in" filter="box(in)">
                                      <p:cBhvr>
                                        <p:cTn id="10" dur="1000"/>
                                        <p:tgtEl>
                                          <p:spTgt spid="2"/>
                                        </p:tgtEl>
                                      </p:cBhvr>
                                    </p:animEffect>
                                  </p:childTnLst>
                                </p:cTn>
                              </p:par>
                            </p:childTnLst>
                          </p:cTn>
                        </p:par>
                        <p:par>
                          <p:cTn id="11" fill="hold">
                            <p:stCondLst>
                              <p:cond delay="1660"/>
                            </p:stCondLst>
                            <p:childTnLst>
                              <p:par>
                                <p:cTn id="12" presetID="5" presetClass="entr" presetSubtype="10" fill="hold" grpId="0" nodeType="after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checkerboard(across)">
                                      <p:cBhvr>
                                        <p:cTn id="14" dur="1000"/>
                                        <p:tgtEl>
                                          <p:spTgt spid="3"/>
                                        </p:tgtEl>
                                      </p:cBhvr>
                                    </p:animEffect>
                                  </p:childTnLst>
                                </p:cTn>
                              </p:par>
                            </p:childTnLst>
                          </p:cTn>
                        </p:par>
                        <p:par>
                          <p:cTn id="15" fill="hold">
                            <p:stCondLst>
                              <p:cond delay="2660"/>
                            </p:stCondLst>
                            <p:childTnLst>
                              <p:par>
                                <p:cTn id="16" presetID="3" presetClass="entr" presetSubtype="10" fill="hold" grpId="0" nodeType="after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blinds(horizontal)">
                                      <p:cBhvr>
                                        <p:cTn id="18" dur="1000"/>
                                        <p:tgtEl>
                                          <p:spTgt spid="4"/>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linds(horizontal)">
                                      <p:cBhvr>
                                        <p:cTn id="21" dur="1000"/>
                                        <p:tgtEl>
                                          <p:spTgt spid="5"/>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blinds(horizontal)">
                                      <p:cBhvr>
                                        <p:cTn id="24"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3" grpId="0" animBg="1"/>
      <p:bldP spid="4" grpId="0" animBg="1"/>
      <p:bldP spid="5" grpId="0" animBg="1"/>
      <p:bldP spid="6" grpId="0"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200" y="228600"/>
            <a:ext cx="8229600" cy="1143000"/>
          </a:xfrm>
          <a:prstGeom prst="rect">
            <a:avLst/>
          </a:prstGeom>
          <a:solidFill>
            <a:srgbClr val="00B0F0"/>
          </a:solidFill>
          <a:ln w="38100">
            <a:solidFill>
              <a:schemeClr val="tx1">
                <a:lumMod val="75000"/>
                <a:lumOff val="25000"/>
              </a:schemeClr>
            </a:solidFill>
          </a:ln>
          <a:effectLst>
            <a:softEdge rad="635000"/>
          </a:effectLst>
          <a:scene3d>
            <a:camera prst="orthographicFront"/>
            <a:lightRig rig="threePt" dir="t"/>
          </a:scene3d>
          <a:sp3d>
            <a:bevelT/>
          </a:sp3d>
        </p:spPr>
        <p:txBody>
          <a:bodyPr/>
          <a:lstStyle/>
          <a:p>
            <a:pPr lvl="0" algn="ctr"/>
            <a:r>
              <a:rPr lang="ar-LB" sz="4400" b="1" kern="0" dirty="0" smtClean="0">
                <a:solidFill>
                  <a:schemeClr val="tx2"/>
                </a:solidFill>
                <a:latin typeface="+mj-lt"/>
                <a:ea typeface="+mj-ea"/>
                <a:cs typeface="+mj-cs"/>
              </a:rPr>
              <a:t>المادة 3/10</a:t>
            </a:r>
            <a:endParaRPr kumimoji="0" lang="en-US" sz="4400" b="1" i="0" u="none" strike="noStrike" kern="0" cap="none" spc="0" normalizeH="0" baseline="0" noProof="0" dirty="0">
              <a:ln>
                <a:noFill/>
              </a:ln>
              <a:solidFill>
                <a:schemeClr val="tx2"/>
              </a:solidFill>
              <a:effectLst/>
              <a:uLnTx/>
              <a:uFillTx/>
              <a:latin typeface="+mj-lt"/>
              <a:ea typeface="+mj-ea"/>
              <a:cs typeface="+mj-cs"/>
            </a:endParaRPr>
          </a:p>
        </p:txBody>
      </p:sp>
      <p:sp>
        <p:nvSpPr>
          <p:cNvPr id="3" name="Rectangle 2"/>
          <p:cNvSpPr/>
          <p:nvPr/>
        </p:nvSpPr>
        <p:spPr>
          <a:xfrm>
            <a:off x="457200" y="1828800"/>
            <a:ext cx="8229600" cy="1815882"/>
          </a:xfrm>
          <a:prstGeom prst="rect">
            <a:avLst/>
          </a:prstGeom>
          <a:gradFill>
            <a:gsLst>
              <a:gs pos="16000">
                <a:srgbClr val="FBEAC7">
                  <a:alpha val="54000"/>
                </a:srgbClr>
              </a:gs>
              <a:gs pos="17999">
                <a:srgbClr val="FEE7F2"/>
              </a:gs>
              <a:gs pos="36000">
                <a:srgbClr val="FAC77D"/>
              </a:gs>
              <a:gs pos="61000">
                <a:srgbClr val="FBA97D"/>
              </a:gs>
              <a:gs pos="82001">
                <a:srgbClr val="FBD49C"/>
              </a:gs>
              <a:gs pos="100000">
                <a:srgbClr val="FEE7F2"/>
              </a:gs>
            </a:gsLst>
            <a:lin ang="5400000" scaled="0"/>
          </a:gradFill>
          <a:ln w="38100">
            <a:solidFill>
              <a:schemeClr val="tx1"/>
            </a:solidFill>
          </a:ln>
          <a:effectLst>
            <a:glow rad="228600">
              <a:schemeClr val="accent2">
                <a:satMod val="175000"/>
                <a:alpha val="40000"/>
              </a:schemeClr>
            </a:glow>
          </a:effectLst>
          <a:scene3d>
            <a:camera prst="orthographicFront"/>
            <a:lightRig rig="threePt" dir="t"/>
          </a:scene3d>
          <a:sp3d>
            <a:bevelT/>
          </a:sp3d>
        </p:spPr>
        <p:txBody>
          <a:bodyPr wrap="square">
            <a:spAutoFit/>
          </a:bodyPr>
          <a:lstStyle/>
          <a:p>
            <a:pPr algn="r"/>
            <a:r>
              <a:rPr lang="ar-SA" sz="2800" b="1" dirty="0" smtClean="0">
                <a:solidFill>
                  <a:srgbClr val="000000"/>
                </a:solidFill>
                <a:latin typeface="Calibri" pitchFamily="34" charset="0"/>
              </a:rPr>
              <a:t> كل شخص من أفراد الأسرة مارس العنف المعنوي باستخدام أي وسيلة من وسائل التهديد على إحدى الإناث في الأسرة قصد السيطرة عليها أو حجز حرّيتها أو إكراهها على الزواج، عوقب بالحبس من 6 أشهر إلى سنة.</a:t>
            </a:r>
          </a:p>
        </p:txBody>
      </p:sp>
      <p:sp>
        <p:nvSpPr>
          <p:cNvPr id="4" name="Rectangle 3"/>
          <p:cNvSpPr/>
          <p:nvPr/>
        </p:nvSpPr>
        <p:spPr>
          <a:xfrm>
            <a:off x="4953000" y="3962400"/>
            <a:ext cx="3657600" cy="2246769"/>
          </a:xfrm>
          <a:prstGeom prst="rect">
            <a:avLst/>
          </a:prstGeom>
          <a:blipFill>
            <a:blip r:embed="rId2">
              <a:lum contrast="45000"/>
            </a:blip>
            <a:tile tx="0" ty="0" sx="100000" sy="100000" flip="none" algn="tl"/>
          </a:blipFill>
          <a:ln w="38100">
            <a:solidFill>
              <a:schemeClr val="tx1"/>
            </a:solidFill>
          </a:ln>
          <a:effectLst>
            <a:glow rad="228600">
              <a:schemeClr val="accent2">
                <a:satMod val="175000"/>
                <a:alpha val="40000"/>
              </a:schemeClr>
            </a:glow>
          </a:effectLst>
          <a:scene3d>
            <a:camera prst="orthographicFront"/>
            <a:lightRig rig="threePt" dir="t"/>
          </a:scene3d>
          <a:sp3d>
            <a:bevelT/>
          </a:sp3d>
        </p:spPr>
        <p:txBody>
          <a:bodyPr wrap="square">
            <a:spAutoFit/>
          </a:bodyPr>
          <a:lstStyle/>
          <a:p>
            <a:pPr algn="r"/>
            <a:r>
              <a:rPr lang="ar-SA" sz="2800" b="1" dirty="0" smtClean="0">
                <a:solidFill>
                  <a:srgbClr val="000000"/>
                </a:solidFill>
              </a:rPr>
              <a:t>لم تحدّد هذه المادة المقصود بمصطلح "العنف المعنوي" مما يفتح الباب أمام ازدياد دعاوى التفريق والشقاق لمجرد كلمة جارحة</a:t>
            </a:r>
            <a:endParaRPr lang="en-US" sz="2800" dirty="0"/>
          </a:p>
        </p:txBody>
      </p:sp>
      <p:sp>
        <p:nvSpPr>
          <p:cNvPr id="5" name="Rectangle 4"/>
          <p:cNvSpPr/>
          <p:nvPr/>
        </p:nvSpPr>
        <p:spPr>
          <a:xfrm>
            <a:off x="685800" y="3962400"/>
            <a:ext cx="3733800" cy="2246769"/>
          </a:xfrm>
          <a:prstGeom prst="rect">
            <a:avLst/>
          </a:prstGeom>
          <a:blipFill>
            <a:blip r:embed="rId2">
              <a:lum contrast="45000"/>
            </a:blip>
            <a:tile tx="0" ty="0" sx="100000" sy="100000" flip="none" algn="tl"/>
          </a:blipFill>
          <a:ln w="38100">
            <a:solidFill>
              <a:schemeClr val="tx1"/>
            </a:solidFill>
          </a:ln>
          <a:effectLst>
            <a:glow rad="228600">
              <a:schemeClr val="accent2">
                <a:satMod val="175000"/>
                <a:alpha val="40000"/>
              </a:schemeClr>
            </a:glow>
          </a:effectLst>
          <a:scene3d>
            <a:camera prst="orthographicFront"/>
            <a:lightRig rig="threePt" dir="t"/>
          </a:scene3d>
          <a:sp3d>
            <a:bevelT/>
          </a:sp3d>
        </p:spPr>
        <p:txBody>
          <a:bodyPr wrap="square">
            <a:spAutoFit/>
          </a:bodyPr>
          <a:lstStyle/>
          <a:p>
            <a:pPr algn="r"/>
            <a:r>
              <a:rPr lang="ar-SA" sz="2800" b="1" dirty="0" smtClean="0">
                <a:solidFill>
                  <a:srgbClr val="000000"/>
                </a:solidFill>
              </a:rPr>
              <a:t>لم تحدد ما المقصود بمصطلحَي "السيطرة" و"حجز الحرية"؟ هل المقصود بالحرية هنا تلك التي تتعارض مع القِيم الأخلاقية والدينية </a:t>
            </a:r>
          </a:p>
        </p:txBody>
      </p:sp>
      <p:sp>
        <p:nvSpPr>
          <p:cNvPr id="6" name="Slide Number Placeholder 5"/>
          <p:cNvSpPr>
            <a:spLocks noGrp="1"/>
          </p:cNvSpPr>
          <p:nvPr>
            <p:ph type="sldNum" sz="quarter" idx="12"/>
          </p:nvPr>
        </p:nvSpPr>
        <p:spPr/>
        <p:txBody>
          <a:bodyPr/>
          <a:lstStyle/>
          <a:p>
            <a:fld id="{5A6A270A-BA7A-41F1-8580-7664E76A821D}" type="slidenum">
              <a:rPr lang="en-US" smtClean="0"/>
              <a:pPr/>
              <a:t>66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iterate type="lt">
                                    <p:tmPct val="0"/>
                                  </p:iterate>
                                  <p:childTnLst>
                                    <p:set>
                                      <p:cBhvr>
                                        <p:cTn id="6" dur="1" fill="hold">
                                          <p:stCondLst>
                                            <p:cond delay="0"/>
                                          </p:stCondLst>
                                        </p:cTn>
                                        <p:tgtEl>
                                          <p:spTgt spid="2"/>
                                        </p:tgtEl>
                                        <p:attrNameLst>
                                          <p:attrName>style.visibility</p:attrName>
                                        </p:attrNameLst>
                                      </p:cBhvr>
                                      <p:to>
                                        <p:strVal val="visible"/>
                                      </p:to>
                                    </p:set>
                                    <p:animEffect transition="in" filter="box(in)">
                                      <p:cBhvr>
                                        <p:cTn id="7" dur="1000"/>
                                        <p:tgtEl>
                                          <p:spTgt spid="2"/>
                                        </p:tgtEl>
                                      </p:cBhvr>
                                    </p:animEffect>
                                  </p:childTnLst>
                                </p:cTn>
                              </p:par>
                            </p:childTnLst>
                          </p:cTn>
                        </p:par>
                        <p:par>
                          <p:cTn id="8" fill="hold">
                            <p:stCondLst>
                              <p:cond delay="1000"/>
                            </p:stCondLst>
                            <p:childTnLst>
                              <p:par>
                                <p:cTn id="9" presetID="5" presetClass="entr" presetSubtype="1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checkerboard(across)">
                                      <p:cBhvr>
                                        <p:cTn id="11" dur="1000"/>
                                        <p:tgtEl>
                                          <p:spTgt spid="3"/>
                                        </p:tgtEl>
                                      </p:cBhvr>
                                    </p:animEffect>
                                  </p:childTnLst>
                                </p:cTn>
                              </p:par>
                            </p:childTnLst>
                          </p:cTn>
                        </p:par>
                        <p:par>
                          <p:cTn id="12" fill="hold">
                            <p:stCondLst>
                              <p:cond delay="2000"/>
                            </p:stCondLst>
                            <p:childTnLst>
                              <p:par>
                                <p:cTn id="13" presetID="3" presetClass="entr" presetSubtype="10" fill="hold" grpId="0"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linds(horizontal)">
                                      <p:cBhvr>
                                        <p:cTn id="15" dur="1000"/>
                                        <p:tgtEl>
                                          <p:spTgt spid="4"/>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blinds(horizontal)">
                                      <p:cBhvr>
                                        <p:cTn id="18"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200" y="228600"/>
            <a:ext cx="8229600" cy="1143000"/>
          </a:xfrm>
          <a:prstGeom prst="rect">
            <a:avLst/>
          </a:prstGeom>
          <a:solidFill>
            <a:srgbClr val="00B0F0"/>
          </a:solidFill>
          <a:ln w="38100">
            <a:solidFill>
              <a:schemeClr val="tx1">
                <a:lumMod val="75000"/>
                <a:lumOff val="25000"/>
              </a:schemeClr>
            </a:solidFill>
          </a:ln>
          <a:effectLst>
            <a:softEdge rad="635000"/>
          </a:effectLst>
          <a:scene3d>
            <a:camera prst="orthographicFront"/>
            <a:lightRig rig="threePt" dir="t"/>
          </a:scene3d>
          <a:sp3d>
            <a:bevelT/>
          </a:sp3d>
        </p:spPr>
        <p:txBody>
          <a:bodyPr/>
          <a:lstStyle/>
          <a:p>
            <a:pPr lvl="0" algn="ctr"/>
            <a:r>
              <a:rPr lang="ar-LB" sz="4400" b="1" kern="0" dirty="0" smtClean="0">
                <a:solidFill>
                  <a:schemeClr val="tx2"/>
                </a:solidFill>
                <a:latin typeface="+mj-lt"/>
                <a:ea typeface="+mj-ea"/>
                <a:cs typeface="+mj-cs"/>
              </a:rPr>
              <a:t>المادة 6</a:t>
            </a:r>
            <a:endParaRPr kumimoji="0" lang="en-US" sz="4400" b="1" i="0" u="none" strike="noStrike" kern="0" cap="none" spc="0" normalizeH="0" baseline="0" noProof="0" dirty="0">
              <a:ln>
                <a:noFill/>
              </a:ln>
              <a:solidFill>
                <a:schemeClr val="tx2"/>
              </a:solidFill>
              <a:effectLst/>
              <a:uLnTx/>
              <a:uFillTx/>
              <a:latin typeface="+mj-lt"/>
              <a:ea typeface="+mj-ea"/>
              <a:cs typeface="+mj-cs"/>
            </a:endParaRPr>
          </a:p>
        </p:txBody>
      </p:sp>
      <p:sp>
        <p:nvSpPr>
          <p:cNvPr id="3" name="Rectangle 2"/>
          <p:cNvSpPr/>
          <p:nvPr/>
        </p:nvSpPr>
        <p:spPr>
          <a:xfrm>
            <a:off x="457200" y="2057400"/>
            <a:ext cx="8229600" cy="2246769"/>
          </a:xfrm>
          <a:prstGeom prst="rect">
            <a:avLst/>
          </a:prstGeom>
          <a:gradFill>
            <a:gsLst>
              <a:gs pos="16000">
                <a:srgbClr val="FBEAC7">
                  <a:alpha val="54000"/>
                </a:srgbClr>
              </a:gs>
              <a:gs pos="17999">
                <a:srgbClr val="FEE7F2"/>
              </a:gs>
              <a:gs pos="36000">
                <a:srgbClr val="FAC77D"/>
              </a:gs>
              <a:gs pos="61000">
                <a:srgbClr val="FBA97D"/>
              </a:gs>
              <a:gs pos="82001">
                <a:srgbClr val="FBD49C"/>
              </a:gs>
              <a:gs pos="100000">
                <a:srgbClr val="FEE7F2"/>
              </a:gs>
            </a:gsLst>
            <a:lin ang="5400000" scaled="0"/>
          </a:gradFill>
          <a:ln w="38100">
            <a:solidFill>
              <a:schemeClr val="tx1"/>
            </a:solidFill>
          </a:ln>
          <a:effectLst>
            <a:glow rad="228600">
              <a:schemeClr val="accent2">
                <a:satMod val="175000"/>
                <a:alpha val="40000"/>
              </a:schemeClr>
            </a:glow>
          </a:effectLst>
          <a:scene3d>
            <a:camera prst="orthographicFront"/>
            <a:lightRig rig="threePt" dir="t"/>
          </a:scene3d>
          <a:sp3d>
            <a:bevelT/>
          </a:sp3d>
        </p:spPr>
        <p:txBody>
          <a:bodyPr wrap="square">
            <a:spAutoFit/>
          </a:bodyPr>
          <a:lstStyle/>
          <a:p>
            <a:pPr algn="r"/>
            <a:r>
              <a:rPr lang="ar-SA" sz="2800" b="1" dirty="0" smtClean="0">
                <a:solidFill>
                  <a:srgbClr val="000000"/>
                </a:solidFill>
                <a:latin typeface="Calibri" pitchFamily="34" charset="0"/>
              </a:rPr>
              <a:t>يقدّم الادعاء أو الشكوى المباشرة أمام المراجع القضائية المختصة وفقاً لقانون أصول المحاكمات الجزائية، ممن له صفة لطلب التعويض، وتقدم الإخبارات عن حوادث العنف الأُسريّ من قِبَل  كل من اتصل إلى علمه حصول العنف لا سيما الأشخاص المعنويين الذين يقدّمون المساعدة لضحايا العنف الأسري</a:t>
            </a:r>
          </a:p>
        </p:txBody>
      </p:sp>
      <p:sp>
        <p:nvSpPr>
          <p:cNvPr id="4" name="Rectangle 3"/>
          <p:cNvSpPr/>
          <p:nvPr/>
        </p:nvSpPr>
        <p:spPr>
          <a:xfrm>
            <a:off x="381000" y="5029200"/>
            <a:ext cx="8305800" cy="954107"/>
          </a:xfrm>
          <a:prstGeom prst="rect">
            <a:avLst/>
          </a:prstGeom>
          <a:blipFill>
            <a:blip r:embed="rId2">
              <a:lum contrast="45000"/>
            </a:blip>
            <a:tile tx="0" ty="0" sx="100000" sy="100000" flip="none" algn="tl"/>
          </a:blipFill>
          <a:ln w="38100">
            <a:solidFill>
              <a:schemeClr val="tx1"/>
            </a:solidFill>
          </a:ln>
          <a:effectLst>
            <a:glow rad="228600">
              <a:schemeClr val="accent2">
                <a:satMod val="175000"/>
                <a:alpha val="40000"/>
              </a:schemeClr>
            </a:glow>
          </a:effectLst>
          <a:scene3d>
            <a:camera prst="orthographicFront"/>
            <a:lightRig rig="threePt" dir="t"/>
          </a:scene3d>
          <a:sp3d>
            <a:bevelT/>
          </a:sp3d>
        </p:spPr>
        <p:txBody>
          <a:bodyPr wrap="square">
            <a:spAutoFit/>
          </a:bodyPr>
          <a:lstStyle/>
          <a:p>
            <a:pPr algn="r"/>
            <a:r>
              <a:rPr lang="ar-SA" sz="2800" b="1" dirty="0" smtClean="0">
                <a:solidFill>
                  <a:srgbClr val="000000"/>
                </a:solidFill>
              </a:rPr>
              <a:t>* فتح المجال للكيدية ويبيح  لكل من تسوِّل له نفسه هدم استقرار الأُسر بالتقدم بدعاوى من دون الرجوع إلى صاحبة الشأن مباشرة</a:t>
            </a:r>
            <a:endParaRPr lang="en-US" sz="2800" dirty="0"/>
          </a:p>
        </p:txBody>
      </p:sp>
      <p:sp>
        <p:nvSpPr>
          <p:cNvPr id="5" name="Slide Number Placeholder 4"/>
          <p:cNvSpPr>
            <a:spLocks noGrp="1"/>
          </p:cNvSpPr>
          <p:nvPr>
            <p:ph type="sldNum" sz="quarter" idx="12"/>
          </p:nvPr>
        </p:nvSpPr>
        <p:spPr/>
        <p:txBody>
          <a:bodyPr/>
          <a:lstStyle/>
          <a:p>
            <a:fld id="{5A6A270A-BA7A-41F1-8580-7664E76A821D}" type="slidenum">
              <a:rPr lang="en-US" smtClean="0"/>
              <a:pPr/>
              <a:t>67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iterate type="lt">
                                    <p:tmPct val="0"/>
                                  </p:iterate>
                                  <p:childTnLst>
                                    <p:set>
                                      <p:cBhvr>
                                        <p:cTn id="6" dur="1" fill="hold">
                                          <p:stCondLst>
                                            <p:cond delay="0"/>
                                          </p:stCondLst>
                                        </p:cTn>
                                        <p:tgtEl>
                                          <p:spTgt spid="2"/>
                                        </p:tgtEl>
                                        <p:attrNameLst>
                                          <p:attrName>style.visibility</p:attrName>
                                        </p:attrNameLst>
                                      </p:cBhvr>
                                      <p:to>
                                        <p:strVal val="visible"/>
                                      </p:to>
                                    </p:set>
                                    <p:animEffect transition="in" filter="box(in)">
                                      <p:cBhvr>
                                        <p:cTn id="7" dur="1000"/>
                                        <p:tgtEl>
                                          <p:spTgt spid="2"/>
                                        </p:tgtEl>
                                      </p:cBhvr>
                                    </p:animEffect>
                                  </p:childTnLst>
                                </p:cTn>
                              </p:par>
                            </p:childTnLst>
                          </p:cTn>
                        </p:par>
                        <p:par>
                          <p:cTn id="8" fill="hold">
                            <p:stCondLst>
                              <p:cond delay="1000"/>
                            </p:stCondLst>
                            <p:childTnLst>
                              <p:par>
                                <p:cTn id="9" presetID="5" presetClass="entr" presetSubtype="1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checkerboard(across)">
                                      <p:cBhvr>
                                        <p:cTn id="11" dur="1000"/>
                                        <p:tgtEl>
                                          <p:spTgt spid="3"/>
                                        </p:tgtEl>
                                      </p:cBhvr>
                                    </p:animEffect>
                                  </p:childTnLst>
                                </p:cTn>
                              </p:par>
                            </p:childTnLst>
                          </p:cTn>
                        </p:par>
                        <p:par>
                          <p:cTn id="12" fill="hold">
                            <p:stCondLst>
                              <p:cond delay="2000"/>
                            </p:stCondLst>
                            <p:childTnLst>
                              <p:par>
                                <p:cTn id="13" presetID="3" presetClass="entr" presetSubtype="10" fill="hold" grpId="0"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linds(horizontal)">
                                      <p:cBhvr>
                                        <p:cTn id="15"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200" y="304800"/>
            <a:ext cx="8229600" cy="1143000"/>
          </a:xfrm>
          <a:prstGeom prst="rect">
            <a:avLst/>
          </a:prstGeom>
          <a:solidFill>
            <a:srgbClr val="00B0F0"/>
          </a:solidFill>
          <a:ln w="38100">
            <a:solidFill>
              <a:schemeClr val="tx1">
                <a:lumMod val="75000"/>
                <a:lumOff val="25000"/>
              </a:schemeClr>
            </a:solidFill>
          </a:ln>
          <a:effectLst>
            <a:softEdge rad="635000"/>
          </a:effectLst>
          <a:scene3d>
            <a:camera prst="orthographicFront"/>
            <a:lightRig rig="threePt" dir="t"/>
          </a:scene3d>
          <a:sp3d>
            <a:bevelT/>
          </a:sp3d>
        </p:spPr>
        <p:txBody>
          <a:bodyPr/>
          <a:lstStyle/>
          <a:p>
            <a:pPr lvl="0" algn="ctr"/>
            <a:r>
              <a:rPr lang="ar-LB" sz="4400" b="1" kern="0" dirty="0" smtClean="0">
                <a:solidFill>
                  <a:schemeClr val="tx2"/>
                </a:solidFill>
                <a:latin typeface="+mj-lt"/>
                <a:ea typeface="+mj-ea"/>
                <a:cs typeface="+mj-cs"/>
              </a:rPr>
              <a:t>المادة 9</a:t>
            </a:r>
            <a:endParaRPr kumimoji="0" lang="en-US" sz="4400" b="1" i="0" u="none" strike="noStrike" kern="0" cap="none" spc="0" normalizeH="0" baseline="0" noProof="0" dirty="0">
              <a:ln>
                <a:noFill/>
              </a:ln>
              <a:solidFill>
                <a:schemeClr val="tx2"/>
              </a:solidFill>
              <a:effectLst/>
              <a:uLnTx/>
              <a:uFillTx/>
              <a:latin typeface="+mj-lt"/>
              <a:ea typeface="+mj-ea"/>
              <a:cs typeface="+mj-cs"/>
            </a:endParaRPr>
          </a:p>
        </p:txBody>
      </p:sp>
      <p:sp>
        <p:nvSpPr>
          <p:cNvPr id="3" name="Rectangle 2"/>
          <p:cNvSpPr/>
          <p:nvPr/>
        </p:nvSpPr>
        <p:spPr>
          <a:xfrm>
            <a:off x="533400" y="1752600"/>
            <a:ext cx="8229600" cy="1292662"/>
          </a:xfrm>
          <a:prstGeom prst="rect">
            <a:avLst/>
          </a:prstGeom>
          <a:gradFill>
            <a:gsLst>
              <a:gs pos="16000">
                <a:srgbClr val="FBEAC7">
                  <a:alpha val="54000"/>
                </a:srgbClr>
              </a:gs>
              <a:gs pos="17999">
                <a:srgbClr val="FEE7F2"/>
              </a:gs>
              <a:gs pos="36000">
                <a:srgbClr val="FAC77D"/>
              </a:gs>
              <a:gs pos="61000">
                <a:srgbClr val="FBA97D"/>
              </a:gs>
              <a:gs pos="82001">
                <a:srgbClr val="FBD49C"/>
              </a:gs>
              <a:gs pos="100000">
                <a:srgbClr val="FEE7F2"/>
              </a:gs>
            </a:gsLst>
            <a:lin ang="5400000" scaled="0"/>
          </a:gradFill>
          <a:ln w="38100">
            <a:solidFill>
              <a:schemeClr val="tx1"/>
            </a:solidFill>
          </a:ln>
          <a:effectLst>
            <a:glow rad="228600">
              <a:schemeClr val="accent2">
                <a:satMod val="175000"/>
                <a:alpha val="40000"/>
              </a:schemeClr>
            </a:glow>
          </a:effectLst>
          <a:scene3d>
            <a:camera prst="orthographicFront"/>
            <a:lightRig rig="threePt" dir="t"/>
          </a:scene3d>
          <a:sp3d>
            <a:bevelT/>
          </a:sp3d>
        </p:spPr>
        <p:txBody>
          <a:bodyPr wrap="square">
            <a:spAutoFit/>
          </a:bodyPr>
          <a:lstStyle/>
          <a:p>
            <a:pPr algn="r"/>
            <a:r>
              <a:rPr lang="ar-SA" sz="2600" b="1" dirty="0" smtClean="0">
                <a:solidFill>
                  <a:srgbClr val="000000"/>
                </a:solidFill>
                <a:latin typeface="Calibri" pitchFamily="34" charset="0"/>
              </a:rPr>
              <a:t>على أي مرجع قضائي، إعلام النيابة العامة المختصّة بكل حالة يُشتبه أنها من قبيل العنف الأسري تظهر أمامه أثناء قيامه بأعماله القضائية، وعليه إيداع نسخ عن المستندات المتوفرة لديه الدالّة على العنف الأسري.</a:t>
            </a:r>
          </a:p>
        </p:txBody>
      </p:sp>
      <p:sp>
        <p:nvSpPr>
          <p:cNvPr id="4" name="Rectangle 3"/>
          <p:cNvSpPr/>
          <p:nvPr/>
        </p:nvSpPr>
        <p:spPr>
          <a:xfrm>
            <a:off x="6096000" y="3505200"/>
            <a:ext cx="2590800" cy="3046988"/>
          </a:xfrm>
          <a:prstGeom prst="rect">
            <a:avLst/>
          </a:prstGeom>
          <a:blipFill>
            <a:blip r:embed="rId2">
              <a:lum contrast="45000"/>
            </a:blip>
            <a:tile tx="0" ty="0" sx="100000" sy="100000" flip="none" algn="tl"/>
          </a:blipFill>
          <a:ln w="38100">
            <a:solidFill>
              <a:schemeClr val="tx1"/>
            </a:solidFill>
          </a:ln>
          <a:effectLst>
            <a:glow rad="228600">
              <a:schemeClr val="accent2">
                <a:satMod val="175000"/>
                <a:alpha val="40000"/>
              </a:schemeClr>
            </a:glow>
          </a:effectLst>
          <a:scene3d>
            <a:camera prst="orthographicFront"/>
            <a:lightRig rig="threePt" dir="t"/>
          </a:scene3d>
          <a:sp3d>
            <a:bevelT/>
          </a:sp3d>
        </p:spPr>
        <p:txBody>
          <a:bodyPr wrap="square">
            <a:spAutoFit/>
          </a:bodyPr>
          <a:lstStyle/>
          <a:p>
            <a:pPr algn="r"/>
            <a:r>
              <a:rPr lang="ar-SA" sz="2400" b="1" dirty="0" smtClean="0">
                <a:solidFill>
                  <a:srgbClr val="000000"/>
                </a:solidFill>
              </a:rPr>
              <a:t>إن إلزام أي مرجع قضائي يدخل فيه ضمناً القضاء الشرعي، هذا يؤدي إلى تفاقم النزاعات ومنع القاضي من القيام بدوره الإصلاحي، بل تحويله إلى مخبر لدى النيابة العامة</a:t>
            </a:r>
          </a:p>
        </p:txBody>
      </p:sp>
      <p:sp>
        <p:nvSpPr>
          <p:cNvPr id="5" name="Rectangle 4"/>
          <p:cNvSpPr/>
          <p:nvPr/>
        </p:nvSpPr>
        <p:spPr>
          <a:xfrm>
            <a:off x="3733800" y="3505200"/>
            <a:ext cx="1676400" cy="3046988"/>
          </a:xfrm>
          <a:prstGeom prst="rect">
            <a:avLst/>
          </a:prstGeom>
          <a:blipFill>
            <a:blip r:embed="rId2">
              <a:lum contrast="45000"/>
            </a:blip>
            <a:tile tx="0" ty="0" sx="100000" sy="100000" flip="none" algn="tl"/>
          </a:blipFill>
          <a:ln w="38100">
            <a:solidFill>
              <a:schemeClr val="tx1"/>
            </a:solidFill>
          </a:ln>
          <a:effectLst>
            <a:glow rad="228600">
              <a:schemeClr val="accent2">
                <a:satMod val="175000"/>
                <a:alpha val="40000"/>
              </a:schemeClr>
            </a:glow>
          </a:effectLst>
          <a:scene3d>
            <a:camera prst="orthographicFront"/>
            <a:lightRig rig="threePt" dir="t"/>
          </a:scene3d>
          <a:sp3d>
            <a:bevelT/>
          </a:sp3d>
        </p:spPr>
        <p:txBody>
          <a:bodyPr wrap="square">
            <a:spAutoFit/>
          </a:bodyPr>
          <a:lstStyle/>
          <a:p>
            <a:pPr algn="r"/>
            <a:r>
              <a:rPr lang="ar-SA" sz="2400" b="1" dirty="0" smtClean="0">
                <a:solidFill>
                  <a:srgbClr val="000000"/>
                </a:solidFill>
              </a:rPr>
              <a:t>النيل من اختصاصات القضاء الشرعي وإدخال الحق العام في المسائل الأسرية.</a:t>
            </a:r>
          </a:p>
        </p:txBody>
      </p:sp>
      <p:sp>
        <p:nvSpPr>
          <p:cNvPr id="6" name="Rectangle 5"/>
          <p:cNvSpPr/>
          <p:nvPr/>
        </p:nvSpPr>
        <p:spPr>
          <a:xfrm>
            <a:off x="609600" y="3505200"/>
            <a:ext cx="2438400" cy="3046988"/>
          </a:xfrm>
          <a:prstGeom prst="rect">
            <a:avLst/>
          </a:prstGeom>
          <a:blipFill>
            <a:blip r:embed="rId2">
              <a:lum contrast="45000"/>
            </a:blip>
            <a:tile tx="0" ty="0" sx="100000" sy="100000" flip="none" algn="tl"/>
          </a:blipFill>
          <a:ln w="38100">
            <a:solidFill>
              <a:schemeClr val="tx1"/>
            </a:solidFill>
          </a:ln>
          <a:effectLst>
            <a:glow rad="228600">
              <a:schemeClr val="accent2">
                <a:satMod val="175000"/>
                <a:alpha val="40000"/>
              </a:schemeClr>
            </a:glow>
          </a:effectLst>
          <a:scene3d>
            <a:camera prst="orthographicFront"/>
            <a:lightRig rig="threePt" dir="t"/>
          </a:scene3d>
          <a:sp3d>
            <a:bevelT/>
          </a:sp3d>
        </p:spPr>
        <p:txBody>
          <a:bodyPr wrap="square">
            <a:spAutoFit/>
          </a:bodyPr>
          <a:lstStyle/>
          <a:p>
            <a:pPr algn="r"/>
            <a:r>
              <a:rPr lang="ar-SA" sz="2400" b="1" dirty="0" smtClean="0">
                <a:solidFill>
                  <a:srgbClr val="000000"/>
                </a:solidFill>
              </a:rPr>
              <a:t>إن تطبيق مبدأ الاشتباه يمكن أن يدخل أشياء كثيرة غير موصوفة بالتجريم تحت طائلة القانون، والقاعدة القانونية تقول: "المتهم بريء حتى تثبت إدانته </a:t>
            </a:r>
          </a:p>
        </p:txBody>
      </p:sp>
      <p:sp>
        <p:nvSpPr>
          <p:cNvPr id="7" name="Slide Number Placeholder 6"/>
          <p:cNvSpPr>
            <a:spLocks noGrp="1"/>
          </p:cNvSpPr>
          <p:nvPr>
            <p:ph type="sldNum" sz="quarter" idx="12"/>
          </p:nvPr>
        </p:nvSpPr>
        <p:spPr/>
        <p:txBody>
          <a:bodyPr/>
          <a:lstStyle/>
          <a:p>
            <a:fld id="{5A6A270A-BA7A-41F1-8580-7664E76A821D}" type="slidenum">
              <a:rPr lang="en-US" smtClean="0"/>
              <a:pPr/>
              <a:t>68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mph" presetSubtype="0" fill="hold" grpId="0" nodeType="withEffect">
                                  <p:stCondLst>
                                    <p:cond delay="0"/>
                                  </p:stCondLst>
                                  <p:iterate type="lt">
                                    <p:tmPct val="4000"/>
                                  </p:iterate>
                                  <p:childTnLst>
                                    <p:set>
                                      <p:cBhvr>
                                        <p:cTn id="6" dur="500" fill="hold"/>
                                        <p:tgtEl>
                                          <p:spTgt spid="2"/>
                                        </p:tgtEl>
                                        <p:attrNameLst>
                                          <p:attrName>style.textDecorationUnderline</p:attrName>
                                        </p:attrNameLst>
                                      </p:cBhvr>
                                      <p:to>
                                        <p:strVal val="true"/>
                                      </p:to>
                                    </p:set>
                                  </p:childTnLst>
                                </p:cTn>
                              </p:par>
                            </p:childTnLst>
                          </p:cTn>
                        </p:par>
                        <p:par>
                          <p:cTn id="7" fill="hold">
                            <p:stCondLst>
                              <p:cond delay="620"/>
                            </p:stCondLst>
                            <p:childTnLst>
                              <p:par>
                                <p:cTn id="8" presetID="4" presetClass="entr" presetSubtype="16" fill="hold" grpId="1" nodeType="afterEffect">
                                  <p:stCondLst>
                                    <p:cond delay="0"/>
                                  </p:stCondLst>
                                  <p:iterate type="lt">
                                    <p:tmPct val="0"/>
                                  </p:iterate>
                                  <p:childTnLst>
                                    <p:set>
                                      <p:cBhvr>
                                        <p:cTn id="9" dur="1" fill="hold">
                                          <p:stCondLst>
                                            <p:cond delay="0"/>
                                          </p:stCondLst>
                                        </p:cTn>
                                        <p:tgtEl>
                                          <p:spTgt spid="2"/>
                                        </p:tgtEl>
                                        <p:attrNameLst>
                                          <p:attrName>style.visibility</p:attrName>
                                        </p:attrNameLst>
                                      </p:cBhvr>
                                      <p:to>
                                        <p:strVal val="visible"/>
                                      </p:to>
                                    </p:set>
                                    <p:animEffect transition="in" filter="box(in)">
                                      <p:cBhvr>
                                        <p:cTn id="10" dur="1000"/>
                                        <p:tgtEl>
                                          <p:spTgt spid="2"/>
                                        </p:tgtEl>
                                      </p:cBhvr>
                                    </p:animEffect>
                                  </p:childTnLst>
                                </p:cTn>
                              </p:par>
                            </p:childTnLst>
                          </p:cTn>
                        </p:par>
                        <p:par>
                          <p:cTn id="11" fill="hold">
                            <p:stCondLst>
                              <p:cond delay="1620"/>
                            </p:stCondLst>
                            <p:childTnLst>
                              <p:par>
                                <p:cTn id="12" presetID="5" presetClass="entr" presetSubtype="10" fill="hold" grpId="0" nodeType="after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checkerboard(across)">
                                      <p:cBhvr>
                                        <p:cTn id="14" dur="1000"/>
                                        <p:tgtEl>
                                          <p:spTgt spid="3"/>
                                        </p:tgtEl>
                                      </p:cBhvr>
                                    </p:animEffect>
                                  </p:childTnLst>
                                </p:cTn>
                              </p:par>
                            </p:childTnLst>
                          </p:cTn>
                        </p:par>
                        <p:par>
                          <p:cTn id="15" fill="hold">
                            <p:stCondLst>
                              <p:cond delay="2620"/>
                            </p:stCondLst>
                            <p:childTnLst>
                              <p:par>
                                <p:cTn id="16" presetID="3" presetClass="entr" presetSubtype="10" fill="hold" grpId="0" nodeType="after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blinds(horizontal)">
                                      <p:cBhvr>
                                        <p:cTn id="18" dur="1000"/>
                                        <p:tgtEl>
                                          <p:spTgt spid="4"/>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linds(horizontal)">
                                      <p:cBhvr>
                                        <p:cTn id="21" dur="1000"/>
                                        <p:tgtEl>
                                          <p:spTgt spid="5"/>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blinds(horizontal)">
                                      <p:cBhvr>
                                        <p:cTn id="24"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3" grpId="0" animBg="1"/>
      <p:bldP spid="4" grpId="0" animBg="1"/>
      <p:bldP spid="5" grpId="0" animBg="1"/>
      <p:bldP spid="6" grpId="0" animBg="1"/>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200" y="228600"/>
            <a:ext cx="8229600" cy="1143000"/>
          </a:xfrm>
          <a:prstGeom prst="rect">
            <a:avLst/>
          </a:prstGeom>
          <a:solidFill>
            <a:srgbClr val="00B0F0"/>
          </a:solidFill>
          <a:ln w="38100">
            <a:solidFill>
              <a:schemeClr val="tx1">
                <a:lumMod val="75000"/>
                <a:lumOff val="25000"/>
              </a:schemeClr>
            </a:solidFill>
          </a:ln>
          <a:effectLst>
            <a:softEdge rad="635000"/>
          </a:effectLst>
          <a:scene3d>
            <a:camera prst="orthographicFront"/>
            <a:lightRig rig="threePt" dir="t"/>
          </a:scene3d>
          <a:sp3d>
            <a:bevelT/>
          </a:sp3d>
        </p:spPr>
        <p:txBody>
          <a:bodyPr/>
          <a:lstStyle/>
          <a:p>
            <a:pPr lvl="0" algn="ctr"/>
            <a:r>
              <a:rPr lang="ar-LB" sz="4400" b="1" kern="0" dirty="0" smtClean="0">
                <a:solidFill>
                  <a:schemeClr val="tx2"/>
                </a:solidFill>
                <a:latin typeface="+mj-lt"/>
                <a:ea typeface="+mj-ea"/>
                <a:cs typeface="+mj-cs"/>
              </a:rPr>
              <a:t>المادة 10</a:t>
            </a:r>
            <a:endParaRPr kumimoji="0" lang="en-US" sz="4400" b="1" i="0" u="none" strike="noStrike" kern="0" cap="none" spc="0" normalizeH="0" baseline="0" noProof="0" dirty="0">
              <a:ln>
                <a:noFill/>
              </a:ln>
              <a:solidFill>
                <a:schemeClr val="tx2"/>
              </a:solidFill>
              <a:effectLst/>
              <a:uLnTx/>
              <a:uFillTx/>
              <a:latin typeface="+mj-lt"/>
              <a:ea typeface="+mj-ea"/>
              <a:cs typeface="+mj-cs"/>
            </a:endParaRPr>
          </a:p>
        </p:txBody>
      </p:sp>
      <p:sp>
        <p:nvSpPr>
          <p:cNvPr id="3" name="Rectangle 2"/>
          <p:cNvSpPr/>
          <p:nvPr/>
        </p:nvSpPr>
        <p:spPr>
          <a:xfrm>
            <a:off x="457200" y="2057400"/>
            <a:ext cx="8229600" cy="2246769"/>
          </a:xfrm>
          <a:prstGeom prst="rect">
            <a:avLst/>
          </a:prstGeom>
          <a:gradFill>
            <a:gsLst>
              <a:gs pos="16000">
                <a:srgbClr val="FBEAC7">
                  <a:alpha val="54000"/>
                </a:srgbClr>
              </a:gs>
              <a:gs pos="17999">
                <a:srgbClr val="FEE7F2"/>
              </a:gs>
              <a:gs pos="36000">
                <a:srgbClr val="FAC77D"/>
              </a:gs>
              <a:gs pos="61000">
                <a:srgbClr val="FBA97D"/>
              </a:gs>
              <a:gs pos="82001">
                <a:srgbClr val="FBD49C"/>
              </a:gs>
              <a:gs pos="100000">
                <a:srgbClr val="FEE7F2"/>
              </a:gs>
            </a:gsLst>
            <a:lin ang="5400000" scaled="0"/>
          </a:gradFill>
          <a:ln w="38100">
            <a:solidFill>
              <a:schemeClr val="tx1"/>
            </a:solidFill>
          </a:ln>
          <a:effectLst>
            <a:glow rad="228600">
              <a:schemeClr val="accent2">
                <a:satMod val="175000"/>
                <a:alpha val="40000"/>
              </a:schemeClr>
            </a:glow>
          </a:effectLst>
          <a:scene3d>
            <a:camera prst="orthographicFront"/>
            <a:lightRig rig="threePt" dir="t"/>
          </a:scene3d>
          <a:sp3d>
            <a:bevelT/>
          </a:sp3d>
        </p:spPr>
        <p:txBody>
          <a:bodyPr wrap="square">
            <a:spAutoFit/>
          </a:bodyPr>
          <a:lstStyle/>
          <a:p>
            <a:pPr algn="r"/>
            <a:r>
              <a:rPr lang="ar-SA" sz="2800" b="1" dirty="0" smtClean="0">
                <a:solidFill>
                  <a:srgbClr val="000000"/>
                </a:solidFill>
                <a:latin typeface="Calibri" pitchFamily="34" charset="0"/>
              </a:rPr>
              <a:t>في حال تواجد أحد أفراد الضابطة العدلية في مكان حصول حادث العنف ولحظة وقوعه، يكون عليه اتخاذ الإجراءات المنصوص عليها، بالنسبة إلى الجريمة المشهودة، دون أن ينتظر تقديم إخبار أو شكوى على أن يبلّغ النائب العام المختص بها فوراً ووفقاً للمادة 41 من قانون أصول المحاكمات الجزائية</a:t>
            </a:r>
          </a:p>
        </p:txBody>
      </p:sp>
      <p:sp>
        <p:nvSpPr>
          <p:cNvPr id="4" name="Rectangle 3"/>
          <p:cNvSpPr/>
          <p:nvPr/>
        </p:nvSpPr>
        <p:spPr>
          <a:xfrm>
            <a:off x="381000" y="5029200"/>
            <a:ext cx="8305800" cy="1384995"/>
          </a:xfrm>
          <a:prstGeom prst="rect">
            <a:avLst/>
          </a:prstGeom>
          <a:blipFill>
            <a:blip r:embed="rId2">
              <a:lum contrast="45000"/>
            </a:blip>
            <a:tile tx="0" ty="0" sx="100000" sy="100000" flip="none" algn="tl"/>
          </a:blipFill>
          <a:ln w="38100">
            <a:solidFill>
              <a:schemeClr val="tx1"/>
            </a:solidFill>
          </a:ln>
          <a:effectLst>
            <a:glow rad="228600">
              <a:schemeClr val="accent2">
                <a:satMod val="175000"/>
                <a:alpha val="40000"/>
              </a:schemeClr>
            </a:glow>
          </a:effectLst>
          <a:scene3d>
            <a:camera prst="orthographicFront"/>
            <a:lightRig rig="threePt" dir="t"/>
          </a:scene3d>
          <a:sp3d>
            <a:bevelT/>
          </a:sp3d>
        </p:spPr>
        <p:txBody>
          <a:bodyPr wrap="square">
            <a:spAutoFit/>
          </a:bodyPr>
          <a:lstStyle/>
          <a:p>
            <a:pPr algn="r"/>
            <a:r>
              <a:rPr lang="ar-SA" sz="2800" b="1" dirty="0" smtClean="0">
                <a:solidFill>
                  <a:srgbClr val="000000"/>
                </a:solidFill>
              </a:rPr>
              <a:t> إن عدم تحديد الحالات التي يتم فيها التدخل في هذه المادة  يفتح المجال أمام تدخّل سافر لقوى الأمن في خصوصيات الأسر، فمثلاً عند وجود أي نزاع لفظي بين الزوجين، قد يفسّره أفراد الضابطة العدلية بإيذاء نفسي.</a:t>
            </a:r>
          </a:p>
        </p:txBody>
      </p:sp>
      <p:sp>
        <p:nvSpPr>
          <p:cNvPr id="5" name="Slide Number Placeholder 4"/>
          <p:cNvSpPr>
            <a:spLocks noGrp="1"/>
          </p:cNvSpPr>
          <p:nvPr>
            <p:ph type="sldNum" sz="quarter" idx="12"/>
          </p:nvPr>
        </p:nvSpPr>
        <p:spPr/>
        <p:txBody>
          <a:bodyPr/>
          <a:lstStyle/>
          <a:p>
            <a:fld id="{5A6A270A-BA7A-41F1-8580-7664E76A821D}" type="slidenum">
              <a:rPr lang="en-US" smtClean="0"/>
              <a:pPr/>
              <a:t>69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iterate type="lt">
                                    <p:tmPct val="0"/>
                                  </p:iterate>
                                  <p:childTnLst>
                                    <p:set>
                                      <p:cBhvr>
                                        <p:cTn id="6" dur="1" fill="hold">
                                          <p:stCondLst>
                                            <p:cond delay="0"/>
                                          </p:stCondLst>
                                        </p:cTn>
                                        <p:tgtEl>
                                          <p:spTgt spid="2"/>
                                        </p:tgtEl>
                                        <p:attrNameLst>
                                          <p:attrName>style.visibility</p:attrName>
                                        </p:attrNameLst>
                                      </p:cBhvr>
                                      <p:to>
                                        <p:strVal val="visible"/>
                                      </p:to>
                                    </p:set>
                                    <p:animEffect transition="in" filter="box(in)">
                                      <p:cBhvr>
                                        <p:cTn id="7" dur="1000"/>
                                        <p:tgtEl>
                                          <p:spTgt spid="2"/>
                                        </p:tgtEl>
                                      </p:cBhvr>
                                    </p:animEffect>
                                  </p:childTnLst>
                                </p:cTn>
                              </p:par>
                            </p:childTnLst>
                          </p:cTn>
                        </p:par>
                        <p:par>
                          <p:cTn id="8" fill="hold">
                            <p:stCondLst>
                              <p:cond delay="1000"/>
                            </p:stCondLst>
                            <p:childTnLst>
                              <p:par>
                                <p:cTn id="9" presetID="5" presetClass="entr" presetSubtype="1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checkerboard(across)">
                                      <p:cBhvr>
                                        <p:cTn id="11" dur="1000"/>
                                        <p:tgtEl>
                                          <p:spTgt spid="3"/>
                                        </p:tgtEl>
                                      </p:cBhvr>
                                    </p:animEffect>
                                  </p:childTnLst>
                                </p:cTn>
                              </p:par>
                            </p:childTnLst>
                          </p:cTn>
                        </p:par>
                        <p:par>
                          <p:cTn id="12" fill="hold">
                            <p:stCondLst>
                              <p:cond delay="2000"/>
                            </p:stCondLst>
                            <p:childTnLst>
                              <p:par>
                                <p:cTn id="13" presetID="3" presetClass="entr" presetSubtype="10" fill="hold" grpId="0"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linds(horizontal)">
                                      <p:cBhvr>
                                        <p:cTn id="15"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half" idx="1"/>
          </p:nvPr>
        </p:nvSpPr>
        <p:spPr/>
        <p:txBody>
          <a:bodyPr/>
          <a:lstStyle/>
          <a:p>
            <a:pPr algn="ctr"/>
            <a:r>
              <a:rPr lang="ar-LB" dirty="0"/>
              <a:t>2</a:t>
            </a:r>
            <a:r>
              <a:rPr lang="ar-LB" b="1" dirty="0"/>
              <a:t>- منظمات تعنى بقضايا </a:t>
            </a:r>
            <a:r>
              <a:rPr lang="ar-LB" b="1" dirty="0" smtClean="0"/>
              <a:t>المرأة</a:t>
            </a:r>
            <a:endParaRPr lang="en-US" dirty="0"/>
          </a:p>
        </p:txBody>
      </p:sp>
      <p:sp>
        <p:nvSpPr>
          <p:cNvPr id="4" name="Content Placeholder 3"/>
          <p:cNvSpPr>
            <a:spLocks noGrp="1"/>
          </p:cNvSpPr>
          <p:nvPr>
            <p:ph sz="half" idx="2"/>
          </p:nvPr>
        </p:nvSpPr>
        <p:spPr/>
        <p:txBody>
          <a:bodyPr/>
          <a:lstStyle/>
          <a:p>
            <a:pPr algn="ctr"/>
            <a:r>
              <a:rPr lang="ar-LB" dirty="0"/>
              <a:t>1</a:t>
            </a:r>
            <a:r>
              <a:rPr lang="ar-LB" b="1" dirty="0"/>
              <a:t>-  منظمات ذات توجه عام،</a:t>
            </a:r>
            <a:r>
              <a:rPr lang="ar-LB" dirty="0"/>
              <a:t> ولكنها تخصص بعض برامجها لقضايا المرأة </a:t>
            </a:r>
            <a:r>
              <a:rPr lang="ar-LB" dirty="0" smtClean="0"/>
              <a:t> </a:t>
            </a:r>
            <a:endParaRPr lang="en-US" dirty="0"/>
          </a:p>
          <a:p>
            <a:endParaRPr lang="en-US" dirty="0"/>
          </a:p>
        </p:txBody>
      </p:sp>
      <p:grpSp>
        <p:nvGrpSpPr>
          <p:cNvPr id="5" name="Group 4"/>
          <p:cNvGrpSpPr/>
          <p:nvPr/>
        </p:nvGrpSpPr>
        <p:grpSpPr>
          <a:xfrm>
            <a:off x="533400" y="457200"/>
            <a:ext cx="7908346" cy="619920"/>
            <a:chOff x="228598" y="2819402"/>
            <a:chExt cx="7908346" cy="619920"/>
          </a:xfrm>
          <a:scene3d>
            <a:camera prst="orthographicFront">
              <a:rot lat="0" lon="0" rev="0"/>
            </a:camera>
            <a:lightRig rig="contrasting" dir="t">
              <a:rot lat="0" lon="0" rev="1200000"/>
            </a:lightRig>
          </a:scene3d>
        </p:grpSpPr>
        <p:sp>
          <p:nvSpPr>
            <p:cNvPr id="6" name="Rounded Rectangle 5"/>
            <p:cNvSpPr/>
            <p:nvPr/>
          </p:nvSpPr>
          <p:spPr>
            <a:xfrm>
              <a:off x="228598" y="2819402"/>
              <a:ext cx="7908346" cy="619920"/>
            </a:xfrm>
            <a:prstGeom prst="roundRect">
              <a:avLst/>
            </a:prstGeom>
            <a:gradFill flip="none" rotWithShape="1">
              <a:gsLst>
                <a:gs pos="0">
                  <a:srgbClr val="8488C4"/>
                </a:gs>
                <a:gs pos="53000">
                  <a:srgbClr val="D4DEFF"/>
                </a:gs>
                <a:gs pos="83000">
                  <a:srgbClr val="D4DEFF"/>
                </a:gs>
                <a:gs pos="100000">
                  <a:srgbClr val="96AB94"/>
                </a:gs>
              </a:gsLst>
              <a:lin ang="5400000" scaled="0"/>
              <a:tileRect/>
            </a:gradFill>
            <a:sp3d contourW="19050" prstMaterial="metal">
              <a:bevelT w="88900" h="203200"/>
              <a:bevelB w="165100" h="254000"/>
            </a:sp3d>
          </p:spPr>
          <p:style>
            <a:lnRef idx="0">
              <a:schemeClr val="accent3">
                <a:shade val="80000"/>
                <a:hueOff val="0"/>
                <a:satOff val="0"/>
                <a:lumOff val="0"/>
                <a:alphaOff val="0"/>
              </a:schemeClr>
            </a:lnRef>
            <a:fillRef idx="1">
              <a:scrgbClr r="0" g="0" b="0"/>
            </a:fillRef>
            <a:effectRef idx="2">
              <a:schemeClr val="lt1">
                <a:hueOff val="0"/>
                <a:satOff val="0"/>
                <a:lumOff val="0"/>
                <a:alphaOff val="0"/>
              </a:schemeClr>
            </a:effectRef>
            <a:fontRef idx="minor">
              <a:schemeClr val="dk1">
                <a:hueOff val="0"/>
                <a:satOff val="0"/>
                <a:lumOff val="0"/>
                <a:alphaOff val="0"/>
              </a:schemeClr>
            </a:fontRef>
          </p:style>
        </p:sp>
        <p:sp>
          <p:nvSpPr>
            <p:cNvPr id="7" name="Rounded Rectangle 4"/>
            <p:cNvSpPr/>
            <p:nvPr/>
          </p:nvSpPr>
          <p:spPr>
            <a:xfrm>
              <a:off x="258860" y="2849664"/>
              <a:ext cx="7847822" cy="559396"/>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19758" tIns="0" rIns="219758" bIns="0" numCol="1" spcCol="1270" anchor="ctr" anchorCtr="0">
              <a:noAutofit/>
            </a:bodyPr>
            <a:lstStyle/>
            <a:p>
              <a:pPr lvl="0" algn="ctr" defTabSz="1422400" rtl="1">
                <a:lnSpc>
                  <a:spcPct val="90000"/>
                </a:lnSpc>
                <a:spcBef>
                  <a:spcPct val="0"/>
                </a:spcBef>
                <a:spcAft>
                  <a:spcPct val="35000"/>
                </a:spcAft>
              </a:pPr>
              <a:r>
                <a:rPr lang="ar-AE" sz="3200" b="1" kern="1200" dirty="0" smtClean="0"/>
                <a:t>منظمات الأمم المتحدة التي تعنى بقضايا المرأة </a:t>
              </a:r>
              <a:endParaRPr lang="en-US" sz="3200" b="1" u="sng" kern="1200" dirty="0"/>
            </a:p>
          </p:txBody>
        </p:sp>
      </p:grpSp>
      <p:pic>
        <p:nvPicPr>
          <p:cNvPr id="98307" name="Picture 3" descr="C:\Users\itm\AppData\Local\Microsoft\Windows\Temporary Internet Files\Content.IE5\4D3PX03W\MC900056646[1].wmf"/>
          <p:cNvPicPr>
            <a:picLocks noChangeAspect="1" noChangeArrowheads="1"/>
          </p:cNvPicPr>
          <p:nvPr/>
        </p:nvPicPr>
        <p:blipFill>
          <a:blip r:embed="rId2"/>
          <a:srcRect/>
          <a:stretch>
            <a:fillRect/>
          </a:stretch>
        </p:blipFill>
        <p:spPr bwMode="auto">
          <a:xfrm>
            <a:off x="5638800" y="3276600"/>
            <a:ext cx="2667000" cy="2895600"/>
          </a:xfrm>
          <a:prstGeom prst="rect">
            <a:avLst/>
          </a:prstGeom>
          <a:noFill/>
        </p:spPr>
      </p:pic>
      <p:pic>
        <p:nvPicPr>
          <p:cNvPr id="98308" name="Picture 4" descr="C:\Users\itm\AppData\Local\Microsoft\Windows\Temporary Internet Files\Content.IE5\HB21VICY\MC900128932[1].wmf"/>
          <p:cNvPicPr>
            <a:picLocks noChangeAspect="1" noChangeArrowheads="1"/>
          </p:cNvPicPr>
          <p:nvPr/>
        </p:nvPicPr>
        <p:blipFill>
          <a:blip r:embed="rId3"/>
          <a:srcRect/>
          <a:stretch>
            <a:fillRect/>
          </a:stretch>
        </p:blipFill>
        <p:spPr bwMode="auto">
          <a:xfrm>
            <a:off x="1143000" y="3048000"/>
            <a:ext cx="3429000" cy="3124200"/>
          </a:xfrm>
          <a:prstGeom prst="rect">
            <a:avLst/>
          </a:prstGeom>
          <a:noFill/>
        </p:spPr>
      </p:pic>
      <p:sp>
        <p:nvSpPr>
          <p:cNvPr id="10" name="Slide Number Placeholder 9"/>
          <p:cNvSpPr>
            <a:spLocks noGrp="1"/>
          </p:cNvSpPr>
          <p:nvPr>
            <p:ph type="sldNum" sz="quarter" idx="12"/>
          </p:nvPr>
        </p:nvSpPr>
        <p:spPr/>
        <p:txBody>
          <a:bodyPr/>
          <a:lstStyle/>
          <a:p>
            <a:fld id="{5A6A270A-BA7A-41F1-8580-7664E76A821D}" type="slidenum">
              <a:rPr lang="en-US" smtClean="0"/>
              <a:pPr/>
              <a:t>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out)">
                                      <p:cBhvr>
                                        <p:cTn id="7" dur="1000"/>
                                        <p:tgtEl>
                                          <p:spTgt spid="5"/>
                                        </p:tgtEl>
                                      </p:cBhvr>
                                    </p:animEffect>
                                  </p:childTnLst>
                                </p:cTn>
                              </p:par>
                            </p:childTnLst>
                          </p:cTn>
                        </p:par>
                        <p:par>
                          <p:cTn id="8" fill="hold">
                            <p:stCondLst>
                              <p:cond delay="1000"/>
                            </p:stCondLst>
                            <p:childTnLst>
                              <p:par>
                                <p:cTn id="9" presetID="5" presetClass="entr" presetSubtype="10" fill="hold" grpId="0" nodeType="after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Effect transition="in" filter="checkerboard(across)">
                                      <p:cBhvr>
                                        <p:cTn id="11" dur="500"/>
                                        <p:tgtEl>
                                          <p:spTgt spid="4">
                                            <p:txEl>
                                              <p:pRg st="0" end="0"/>
                                            </p:txEl>
                                          </p:spTgt>
                                        </p:tgtEl>
                                      </p:cBhvr>
                                    </p:animEffect>
                                  </p:childTnLst>
                                </p:cTn>
                              </p:par>
                            </p:childTnLst>
                          </p:cTn>
                        </p:par>
                        <p:par>
                          <p:cTn id="12" fill="hold">
                            <p:stCondLst>
                              <p:cond delay="1500"/>
                            </p:stCondLst>
                            <p:childTnLst>
                              <p:par>
                                <p:cTn id="13" presetID="13" presetClass="entr" presetSubtype="16" fill="hold" nodeType="afterEffect">
                                  <p:stCondLst>
                                    <p:cond delay="0"/>
                                  </p:stCondLst>
                                  <p:childTnLst>
                                    <p:set>
                                      <p:cBhvr>
                                        <p:cTn id="14" dur="1" fill="hold">
                                          <p:stCondLst>
                                            <p:cond delay="0"/>
                                          </p:stCondLst>
                                        </p:cTn>
                                        <p:tgtEl>
                                          <p:spTgt spid="98307"/>
                                        </p:tgtEl>
                                        <p:attrNameLst>
                                          <p:attrName>style.visibility</p:attrName>
                                        </p:attrNameLst>
                                      </p:cBhvr>
                                      <p:to>
                                        <p:strVal val="visible"/>
                                      </p:to>
                                    </p:set>
                                    <p:animEffect transition="in" filter="plus(in)">
                                      <p:cBhvr>
                                        <p:cTn id="15" dur="1000"/>
                                        <p:tgtEl>
                                          <p:spTgt spid="98307"/>
                                        </p:tgtEl>
                                      </p:cBhvr>
                                    </p:animEffect>
                                  </p:childTnLst>
                                </p:cTn>
                              </p:par>
                            </p:childTnLst>
                          </p:cTn>
                        </p:par>
                        <p:par>
                          <p:cTn id="16" fill="hold">
                            <p:stCondLst>
                              <p:cond delay="2500"/>
                            </p:stCondLst>
                            <p:childTnLst>
                              <p:par>
                                <p:cTn id="17" presetID="3" presetClass="entr" presetSubtype="10" fill="hold" grpId="0" nodeType="after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blinds(horizontal)">
                                      <p:cBhvr>
                                        <p:cTn id="19" dur="1000"/>
                                        <p:tgtEl>
                                          <p:spTgt spid="3">
                                            <p:txEl>
                                              <p:pRg st="0" end="0"/>
                                            </p:txEl>
                                          </p:spTgt>
                                        </p:tgtEl>
                                      </p:cBhvr>
                                    </p:animEffect>
                                  </p:childTnLst>
                                </p:cTn>
                              </p:par>
                            </p:childTnLst>
                          </p:cTn>
                        </p:par>
                        <p:par>
                          <p:cTn id="20" fill="hold">
                            <p:stCondLst>
                              <p:cond delay="3500"/>
                            </p:stCondLst>
                            <p:childTnLst>
                              <p:par>
                                <p:cTn id="21" presetID="13" presetClass="entr" presetSubtype="16" fill="hold" nodeType="afterEffect">
                                  <p:stCondLst>
                                    <p:cond delay="0"/>
                                  </p:stCondLst>
                                  <p:childTnLst>
                                    <p:set>
                                      <p:cBhvr>
                                        <p:cTn id="22" dur="1" fill="hold">
                                          <p:stCondLst>
                                            <p:cond delay="0"/>
                                          </p:stCondLst>
                                        </p:cTn>
                                        <p:tgtEl>
                                          <p:spTgt spid="98308"/>
                                        </p:tgtEl>
                                        <p:attrNameLst>
                                          <p:attrName>style.visibility</p:attrName>
                                        </p:attrNameLst>
                                      </p:cBhvr>
                                      <p:to>
                                        <p:strVal val="visible"/>
                                      </p:to>
                                    </p:set>
                                    <p:animEffect transition="in" filter="plus(in)">
                                      <p:cBhvr>
                                        <p:cTn id="23" dur="1000"/>
                                        <p:tgtEl>
                                          <p:spTgt spid="983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200" y="228600"/>
            <a:ext cx="8229600" cy="914400"/>
          </a:xfrm>
          <a:prstGeom prst="rect">
            <a:avLst/>
          </a:prstGeom>
          <a:solidFill>
            <a:srgbClr val="00B0F0"/>
          </a:solidFill>
          <a:ln w="38100">
            <a:solidFill>
              <a:schemeClr val="tx1">
                <a:lumMod val="75000"/>
                <a:lumOff val="25000"/>
              </a:schemeClr>
            </a:solidFill>
          </a:ln>
          <a:effectLst>
            <a:softEdge rad="635000"/>
          </a:effectLst>
          <a:scene3d>
            <a:camera prst="orthographicFront"/>
            <a:lightRig rig="threePt" dir="t"/>
          </a:scene3d>
          <a:sp3d>
            <a:bevelT/>
          </a:sp3d>
        </p:spPr>
        <p:txBody>
          <a:bodyPr/>
          <a:lstStyle/>
          <a:p>
            <a:pPr lvl="0" algn="ctr"/>
            <a:r>
              <a:rPr lang="ar-LB" sz="3600" b="1" kern="0" dirty="0" smtClean="0">
                <a:solidFill>
                  <a:schemeClr val="tx2"/>
                </a:solidFill>
                <a:latin typeface="+mj-lt"/>
                <a:ea typeface="+mj-ea"/>
                <a:cs typeface="+mj-cs"/>
              </a:rPr>
              <a:t>المادة 13</a:t>
            </a:r>
            <a:endParaRPr kumimoji="0" lang="en-US" sz="3600" b="1" i="0" u="none" strike="noStrike" kern="0" cap="none" spc="0" normalizeH="0" baseline="0" noProof="0" dirty="0">
              <a:ln>
                <a:noFill/>
              </a:ln>
              <a:solidFill>
                <a:schemeClr val="tx2"/>
              </a:solidFill>
              <a:effectLst/>
              <a:uLnTx/>
              <a:uFillTx/>
              <a:latin typeface="+mj-lt"/>
              <a:ea typeface="+mj-ea"/>
              <a:cs typeface="+mj-cs"/>
            </a:endParaRPr>
          </a:p>
        </p:txBody>
      </p:sp>
      <p:sp>
        <p:nvSpPr>
          <p:cNvPr id="3" name="Rectangle 2"/>
          <p:cNvSpPr/>
          <p:nvPr/>
        </p:nvSpPr>
        <p:spPr>
          <a:xfrm>
            <a:off x="457200" y="1371600"/>
            <a:ext cx="8229600" cy="2308324"/>
          </a:xfrm>
          <a:prstGeom prst="rect">
            <a:avLst/>
          </a:prstGeom>
          <a:gradFill>
            <a:gsLst>
              <a:gs pos="16000">
                <a:srgbClr val="FBEAC7">
                  <a:alpha val="54000"/>
                </a:srgbClr>
              </a:gs>
              <a:gs pos="17999">
                <a:srgbClr val="FEE7F2"/>
              </a:gs>
              <a:gs pos="36000">
                <a:srgbClr val="FAC77D"/>
              </a:gs>
              <a:gs pos="61000">
                <a:srgbClr val="FBA97D"/>
              </a:gs>
              <a:gs pos="82001">
                <a:srgbClr val="FBD49C"/>
              </a:gs>
              <a:gs pos="100000">
                <a:srgbClr val="FEE7F2"/>
              </a:gs>
            </a:gsLst>
            <a:lin ang="5400000" scaled="0"/>
          </a:gradFill>
          <a:ln w="38100">
            <a:solidFill>
              <a:schemeClr val="tx1"/>
            </a:solidFill>
          </a:ln>
          <a:effectLst>
            <a:glow rad="228600">
              <a:schemeClr val="accent2">
                <a:satMod val="175000"/>
                <a:alpha val="40000"/>
              </a:schemeClr>
            </a:glow>
          </a:effectLst>
          <a:scene3d>
            <a:camera prst="orthographicFront"/>
            <a:lightRig rig="threePt" dir="t"/>
          </a:scene3d>
          <a:sp3d>
            <a:bevelT/>
          </a:sp3d>
        </p:spPr>
        <p:txBody>
          <a:bodyPr wrap="square">
            <a:spAutoFit/>
          </a:bodyPr>
          <a:lstStyle/>
          <a:p>
            <a:pPr algn="r"/>
            <a:r>
              <a:rPr lang="ar-SA" sz="2400" b="1" dirty="0" smtClean="0">
                <a:solidFill>
                  <a:srgbClr val="000000"/>
                </a:solidFill>
                <a:latin typeface="Calibri" pitchFamily="34" charset="0"/>
              </a:rPr>
              <a:t>تقوم الضابطة العدلية، عند تلقي الشكاوى أو الإخبارات، وبعد مراجعة المحامي العام المكلّف، بالنظر في قضايا العنف الأُسري وتحت اشرافه، باستجواب المشتبه فيه بعد إعلامهم بالحقوق كافة المنصوص عنها في المادة 47 من قانون أصول المحاكمات الجزائية والاستماع إلى شهود العنف الأُسري، بمن فيهم الأطفال بحضور المندوب الاجتماعي المنصوص عليه في المادة 34 من القانون رقم 422 تاريخ 6\6\2002 المتعلق بحماية الاحداث المخالفين.</a:t>
            </a:r>
          </a:p>
        </p:txBody>
      </p:sp>
      <p:sp>
        <p:nvSpPr>
          <p:cNvPr id="4" name="Rectangle 3"/>
          <p:cNvSpPr/>
          <p:nvPr/>
        </p:nvSpPr>
        <p:spPr>
          <a:xfrm>
            <a:off x="5486400" y="3886200"/>
            <a:ext cx="3200400" cy="2677656"/>
          </a:xfrm>
          <a:prstGeom prst="rect">
            <a:avLst/>
          </a:prstGeom>
          <a:blipFill>
            <a:blip r:embed="rId2">
              <a:lum contrast="45000"/>
            </a:blip>
            <a:tile tx="0" ty="0" sx="100000" sy="100000" flip="none" algn="tl"/>
          </a:blipFill>
          <a:ln w="38100">
            <a:solidFill>
              <a:schemeClr val="tx1"/>
            </a:solidFill>
          </a:ln>
          <a:effectLst>
            <a:glow rad="228600">
              <a:schemeClr val="accent2">
                <a:satMod val="175000"/>
                <a:alpha val="40000"/>
              </a:schemeClr>
            </a:glow>
          </a:effectLst>
          <a:scene3d>
            <a:camera prst="orthographicFront"/>
            <a:lightRig rig="threePt" dir="t"/>
          </a:scene3d>
          <a:sp3d>
            <a:bevelT/>
          </a:sp3d>
        </p:spPr>
        <p:txBody>
          <a:bodyPr wrap="square">
            <a:spAutoFit/>
          </a:bodyPr>
          <a:lstStyle/>
          <a:p>
            <a:pPr algn="r"/>
            <a:r>
              <a:rPr lang="ar-SA" sz="2400" b="1" dirty="0" smtClean="0">
                <a:solidFill>
                  <a:srgbClr val="000000"/>
                </a:solidFill>
              </a:rPr>
              <a:t>* عدم مراعاة مصلحة الأطفال الفضلى، بإباحة  استجواب الأطفال، في حين أن هذا الأمر مخالف لبعض مواد قوانين أصول المحاكمات واتفاقية الطفل</a:t>
            </a:r>
          </a:p>
          <a:p>
            <a:pPr algn="r"/>
            <a:endParaRPr lang="en-US" sz="2400" dirty="0"/>
          </a:p>
        </p:txBody>
      </p:sp>
      <p:sp>
        <p:nvSpPr>
          <p:cNvPr id="5" name="Rectangle 4"/>
          <p:cNvSpPr/>
          <p:nvPr/>
        </p:nvSpPr>
        <p:spPr>
          <a:xfrm>
            <a:off x="533400" y="3886200"/>
            <a:ext cx="4495800" cy="2677656"/>
          </a:xfrm>
          <a:prstGeom prst="rect">
            <a:avLst/>
          </a:prstGeom>
          <a:blipFill>
            <a:blip r:embed="rId2">
              <a:lum contrast="45000"/>
            </a:blip>
            <a:tile tx="0" ty="0" sx="100000" sy="100000" flip="none" algn="tl"/>
          </a:blipFill>
          <a:ln w="38100">
            <a:solidFill>
              <a:schemeClr val="tx1"/>
            </a:solidFill>
          </a:ln>
          <a:effectLst>
            <a:glow rad="228600">
              <a:schemeClr val="accent2">
                <a:satMod val="175000"/>
                <a:alpha val="40000"/>
              </a:schemeClr>
            </a:glow>
          </a:effectLst>
          <a:scene3d>
            <a:camera prst="orthographicFront"/>
            <a:lightRig rig="threePt" dir="t"/>
          </a:scene3d>
          <a:sp3d>
            <a:bevelT/>
          </a:sp3d>
        </p:spPr>
        <p:txBody>
          <a:bodyPr wrap="square">
            <a:spAutoFit/>
          </a:bodyPr>
          <a:lstStyle/>
          <a:p>
            <a:pPr algn="r"/>
            <a:r>
              <a:rPr lang="ar-SA" sz="2400" b="1" dirty="0" smtClean="0">
                <a:solidFill>
                  <a:srgbClr val="000000"/>
                </a:solidFill>
              </a:rPr>
              <a:t>* عدم مراعاة مصلحة الزوج، والإساءة إليه وإلى عائلته عبر التشهير به، خاصة وأنه لا يوجد في القانون ما يردع الشكاوى الكيدية، </a:t>
            </a:r>
          </a:p>
          <a:p>
            <a:pPr algn="r"/>
            <a:r>
              <a:rPr lang="ar-SA" sz="2400" b="1" dirty="0" smtClean="0">
                <a:solidFill>
                  <a:srgbClr val="000000"/>
                </a:solidFill>
              </a:rPr>
              <a:t>* إنّ في سجن الزوج  دماراً لحياته المستقبلية وحياة أولاده، ناهيك عن النزعة الانتقامية التي تتولد لديه، الأمر الذي يمكن أن يحوّله إلى مجرم بعد خروجه من السجن</a:t>
            </a:r>
          </a:p>
        </p:txBody>
      </p:sp>
      <p:sp>
        <p:nvSpPr>
          <p:cNvPr id="6" name="Slide Number Placeholder 5"/>
          <p:cNvSpPr>
            <a:spLocks noGrp="1"/>
          </p:cNvSpPr>
          <p:nvPr>
            <p:ph type="sldNum" sz="quarter" idx="12"/>
          </p:nvPr>
        </p:nvSpPr>
        <p:spPr/>
        <p:txBody>
          <a:bodyPr/>
          <a:lstStyle/>
          <a:p>
            <a:fld id="{5A6A270A-BA7A-41F1-8580-7664E76A821D}" type="slidenum">
              <a:rPr lang="en-US" smtClean="0"/>
              <a:pPr/>
              <a:t>70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iterate type="lt">
                                    <p:tmPct val="0"/>
                                  </p:iterate>
                                  <p:childTnLst>
                                    <p:set>
                                      <p:cBhvr>
                                        <p:cTn id="6" dur="1" fill="hold">
                                          <p:stCondLst>
                                            <p:cond delay="0"/>
                                          </p:stCondLst>
                                        </p:cTn>
                                        <p:tgtEl>
                                          <p:spTgt spid="2"/>
                                        </p:tgtEl>
                                        <p:attrNameLst>
                                          <p:attrName>style.visibility</p:attrName>
                                        </p:attrNameLst>
                                      </p:cBhvr>
                                      <p:to>
                                        <p:strVal val="visible"/>
                                      </p:to>
                                    </p:set>
                                    <p:animEffect transition="in" filter="box(in)">
                                      <p:cBhvr>
                                        <p:cTn id="7" dur="1000"/>
                                        <p:tgtEl>
                                          <p:spTgt spid="2"/>
                                        </p:tgtEl>
                                      </p:cBhvr>
                                    </p:animEffect>
                                  </p:childTnLst>
                                </p:cTn>
                              </p:par>
                            </p:childTnLst>
                          </p:cTn>
                        </p:par>
                        <p:par>
                          <p:cTn id="8" fill="hold">
                            <p:stCondLst>
                              <p:cond delay="1000"/>
                            </p:stCondLst>
                            <p:childTnLst>
                              <p:par>
                                <p:cTn id="9" presetID="5" presetClass="entr" presetSubtype="1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checkerboard(across)">
                                      <p:cBhvr>
                                        <p:cTn id="11" dur="1000"/>
                                        <p:tgtEl>
                                          <p:spTgt spid="3"/>
                                        </p:tgtEl>
                                      </p:cBhvr>
                                    </p:animEffect>
                                  </p:childTnLst>
                                </p:cTn>
                              </p:par>
                            </p:childTnLst>
                          </p:cTn>
                        </p:par>
                        <p:par>
                          <p:cTn id="12" fill="hold">
                            <p:stCondLst>
                              <p:cond delay="2000"/>
                            </p:stCondLst>
                            <p:childTnLst>
                              <p:par>
                                <p:cTn id="13" presetID="3" presetClass="entr" presetSubtype="10" fill="hold" grpId="0"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linds(horizontal)">
                                      <p:cBhvr>
                                        <p:cTn id="15" dur="1000"/>
                                        <p:tgtEl>
                                          <p:spTgt spid="4"/>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blinds(horizontal)">
                                      <p:cBhvr>
                                        <p:cTn id="18"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200" y="228600"/>
            <a:ext cx="8229600" cy="1143000"/>
          </a:xfrm>
          <a:prstGeom prst="rect">
            <a:avLst/>
          </a:prstGeom>
          <a:solidFill>
            <a:srgbClr val="00B0F0"/>
          </a:solidFill>
          <a:ln w="38100">
            <a:solidFill>
              <a:schemeClr val="tx1">
                <a:lumMod val="75000"/>
                <a:lumOff val="25000"/>
              </a:schemeClr>
            </a:solidFill>
          </a:ln>
          <a:effectLst>
            <a:softEdge rad="635000"/>
          </a:effectLst>
          <a:scene3d>
            <a:camera prst="orthographicFront"/>
            <a:lightRig rig="threePt" dir="t"/>
          </a:scene3d>
          <a:sp3d>
            <a:bevelT/>
          </a:sp3d>
        </p:spPr>
        <p:txBody>
          <a:bodyPr/>
          <a:lstStyle/>
          <a:p>
            <a:pPr lvl="0" algn="ctr"/>
            <a:r>
              <a:rPr lang="ar-LB" sz="4400" b="1" kern="0" dirty="0" smtClean="0">
                <a:solidFill>
                  <a:schemeClr val="tx2"/>
                </a:solidFill>
                <a:latin typeface="+mj-lt"/>
                <a:ea typeface="+mj-ea"/>
                <a:cs typeface="+mj-cs"/>
              </a:rPr>
              <a:t>المادة 18</a:t>
            </a:r>
            <a:endParaRPr kumimoji="0" lang="en-US" sz="4400" b="1" i="0" u="none" strike="noStrike" kern="0" cap="none" spc="0" normalizeH="0" baseline="0" noProof="0" dirty="0">
              <a:ln>
                <a:noFill/>
              </a:ln>
              <a:solidFill>
                <a:schemeClr val="tx2"/>
              </a:solidFill>
              <a:effectLst/>
              <a:uLnTx/>
              <a:uFillTx/>
              <a:latin typeface="+mj-lt"/>
              <a:ea typeface="+mj-ea"/>
              <a:cs typeface="+mj-cs"/>
            </a:endParaRPr>
          </a:p>
        </p:txBody>
      </p:sp>
      <p:sp>
        <p:nvSpPr>
          <p:cNvPr id="3" name="Rectangle 2"/>
          <p:cNvSpPr/>
          <p:nvPr/>
        </p:nvSpPr>
        <p:spPr>
          <a:xfrm>
            <a:off x="457200" y="2057400"/>
            <a:ext cx="8229600" cy="1815882"/>
          </a:xfrm>
          <a:prstGeom prst="rect">
            <a:avLst/>
          </a:prstGeom>
          <a:gradFill>
            <a:gsLst>
              <a:gs pos="16000">
                <a:srgbClr val="FBEAC7">
                  <a:alpha val="54000"/>
                </a:srgbClr>
              </a:gs>
              <a:gs pos="17999">
                <a:srgbClr val="FEE7F2"/>
              </a:gs>
              <a:gs pos="36000">
                <a:srgbClr val="FAC77D"/>
              </a:gs>
              <a:gs pos="61000">
                <a:srgbClr val="FBA97D"/>
              </a:gs>
              <a:gs pos="82001">
                <a:srgbClr val="FBD49C"/>
              </a:gs>
              <a:gs pos="100000">
                <a:srgbClr val="FEE7F2"/>
              </a:gs>
            </a:gsLst>
            <a:lin ang="5400000" scaled="0"/>
          </a:gradFill>
          <a:ln w="38100">
            <a:solidFill>
              <a:schemeClr val="tx1"/>
            </a:solidFill>
          </a:ln>
          <a:effectLst>
            <a:glow rad="228600">
              <a:schemeClr val="accent2">
                <a:satMod val="175000"/>
                <a:alpha val="40000"/>
              </a:schemeClr>
            </a:glow>
          </a:effectLst>
          <a:scene3d>
            <a:camera prst="orthographicFront"/>
            <a:lightRig rig="threePt" dir="t"/>
          </a:scene3d>
          <a:sp3d>
            <a:bevelT/>
          </a:sp3d>
        </p:spPr>
        <p:txBody>
          <a:bodyPr wrap="square">
            <a:spAutoFit/>
          </a:bodyPr>
          <a:lstStyle/>
          <a:p>
            <a:pPr algn="r"/>
            <a:r>
              <a:rPr lang="ar-SA" sz="2800" b="1" dirty="0" smtClean="0">
                <a:solidFill>
                  <a:srgbClr val="000000"/>
                </a:solidFill>
                <a:latin typeface="Calibri" pitchFamily="34" charset="0"/>
              </a:rPr>
              <a:t>يتضمن أمر الحماية التدابير التالية:</a:t>
            </a:r>
          </a:p>
          <a:p>
            <a:pPr algn="r"/>
            <a:r>
              <a:rPr lang="ar-SA" sz="2800" b="1" dirty="0" smtClean="0">
                <a:solidFill>
                  <a:srgbClr val="000000"/>
                </a:solidFill>
                <a:latin typeface="Calibri" pitchFamily="34" charset="0"/>
              </a:rPr>
              <a:t> ..إلزام المدعى عليه تأمين نفقات رعاية أطفاله بالإضافة إلى مصاريف الطبابة والتعليم، إلى حين صدور قرار مؤقت أو نهائي بالنفقة عن المرجع القضائي المختص</a:t>
            </a:r>
          </a:p>
        </p:txBody>
      </p:sp>
      <p:sp>
        <p:nvSpPr>
          <p:cNvPr id="4" name="Rectangle 3"/>
          <p:cNvSpPr/>
          <p:nvPr/>
        </p:nvSpPr>
        <p:spPr>
          <a:xfrm>
            <a:off x="381000" y="5029200"/>
            <a:ext cx="8305800" cy="954107"/>
          </a:xfrm>
          <a:prstGeom prst="rect">
            <a:avLst/>
          </a:prstGeom>
          <a:blipFill>
            <a:blip r:embed="rId2">
              <a:lum contrast="45000"/>
            </a:blip>
            <a:tile tx="0" ty="0" sx="100000" sy="100000" flip="none" algn="tl"/>
          </a:blipFill>
          <a:ln w="38100">
            <a:solidFill>
              <a:schemeClr val="tx1"/>
            </a:solidFill>
          </a:ln>
          <a:effectLst>
            <a:glow rad="228600">
              <a:schemeClr val="accent2">
                <a:satMod val="175000"/>
                <a:alpha val="40000"/>
              </a:schemeClr>
            </a:glow>
          </a:effectLst>
          <a:scene3d>
            <a:camera prst="orthographicFront"/>
            <a:lightRig rig="threePt" dir="t"/>
          </a:scene3d>
          <a:sp3d>
            <a:bevelT/>
          </a:sp3d>
        </p:spPr>
        <p:txBody>
          <a:bodyPr wrap="square">
            <a:spAutoFit/>
          </a:bodyPr>
          <a:lstStyle/>
          <a:p>
            <a:pPr algn="r"/>
            <a:r>
              <a:rPr lang="ar-SA" sz="2800" b="1" dirty="0" smtClean="0">
                <a:solidFill>
                  <a:srgbClr val="000000"/>
                </a:solidFill>
              </a:rPr>
              <a:t> هذه المادة تشكّل التفافاً على اختصاص محاكم الأحوال الشخصية المولجة البتّ في  أحكام النفقة.</a:t>
            </a:r>
          </a:p>
        </p:txBody>
      </p:sp>
      <p:sp>
        <p:nvSpPr>
          <p:cNvPr id="5" name="Slide Number Placeholder 4"/>
          <p:cNvSpPr>
            <a:spLocks noGrp="1"/>
          </p:cNvSpPr>
          <p:nvPr>
            <p:ph type="sldNum" sz="quarter" idx="12"/>
          </p:nvPr>
        </p:nvSpPr>
        <p:spPr/>
        <p:txBody>
          <a:bodyPr/>
          <a:lstStyle/>
          <a:p>
            <a:fld id="{5A6A270A-BA7A-41F1-8580-7664E76A821D}" type="slidenum">
              <a:rPr lang="en-US" smtClean="0"/>
              <a:pPr/>
              <a:t>71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iterate type="lt">
                                    <p:tmPct val="0"/>
                                  </p:iterate>
                                  <p:childTnLst>
                                    <p:set>
                                      <p:cBhvr>
                                        <p:cTn id="6" dur="1" fill="hold">
                                          <p:stCondLst>
                                            <p:cond delay="0"/>
                                          </p:stCondLst>
                                        </p:cTn>
                                        <p:tgtEl>
                                          <p:spTgt spid="2"/>
                                        </p:tgtEl>
                                        <p:attrNameLst>
                                          <p:attrName>style.visibility</p:attrName>
                                        </p:attrNameLst>
                                      </p:cBhvr>
                                      <p:to>
                                        <p:strVal val="visible"/>
                                      </p:to>
                                    </p:set>
                                    <p:animEffect transition="in" filter="box(in)">
                                      <p:cBhvr>
                                        <p:cTn id="7" dur="1000"/>
                                        <p:tgtEl>
                                          <p:spTgt spid="2"/>
                                        </p:tgtEl>
                                      </p:cBhvr>
                                    </p:animEffect>
                                  </p:childTnLst>
                                </p:cTn>
                              </p:par>
                            </p:childTnLst>
                          </p:cTn>
                        </p:par>
                        <p:par>
                          <p:cTn id="8" fill="hold">
                            <p:stCondLst>
                              <p:cond delay="1000"/>
                            </p:stCondLst>
                            <p:childTnLst>
                              <p:par>
                                <p:cTn id="9" presetID="5" presetClass="entr" presetSubtype="1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checkerboard(across)">
                                      <p:cBhvr>
                                        <p:cTn id="11" dur="1000"/>
                                        <p:tgtEl>
                                          <p:spTgt spid="3"/>
                                        </p:tgtEl>
                                      </p:cBhvr>
                                    </p:animEffect>
                                  </p:childTnLst>
                                </p:cTn>
                              </p:par>
                            </p:childTnLst>
                          </p:cTn>
                        </p:par>
                        <p:par>
                          <p:cTn id="12" fill="hold">
                            <p:stCondLst>
                              <p:cond delay="2000"/>
                            </p:stCondLst>
                            <p:childTnLst>
                              <p:par>
                                <p:cTn id="13" presetID="3" presetClass="entr" presetSubtype="10" fill="hold" grpId="0"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linds(horizontal)">
                                      <p:cBhvr>
                                        <p:cTn id="15"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200" y="228600"/>
            <a:ext cx="8229600" cy="914400"/>
          </a:xfrm>
          <a:prstGeom prst="rect">
            <a:avLst/>
          </a:prstGeom>
          <a:solidFill>
            <a:srgbClr val="00B0F0"/>
          </a:solidFill>
          <a:ln w="38100">
            <a:solidFill>
              <a:schemeClr val="tx1">
                <a:lumMod val="75000"/>
                <a:lumOff val="25000"/>
              </a:schemeClr>
            </a:solidFill>
          </a:ln>
          <a:effectLst>
            <a:softEdge rad="635000"/>
          </a:effectLst>
          <a:scene3d>
            <a:camera prst="orthographicFront"/>
            <a:lightRig rig="threePt" dir="t"/>
          </a:scene3d>
          <a:sp3d>
            <a:bevelT/>
          </a:sp3d>
        </p:spPr>
        <p:txBody>
          <a:bodyPr/>
          <a:lstStyle/>
          <a:p>
            <a:pPr lvl="0" algn="ctr"/>
            <a:r>
              <a:rPr lang="ar-LB" sz="3600" b="1" kern="0" dirty="0" smtClean="0">
                <a:solidFill>
                  <a:schemeClr val="tx2"/>
                </a:solidFill>
                <a:latin typeface="+mj-lt"/>
                <a:ea typeface="+mj-ea"/>
                <a:cs typeface="+mj-cs"/>
              </a:rPr>
              <a:t>المادة 26</a:t>
            </a:r>
            <a:endParaRPr kumimoji="0" lang="en-US" sz="3600" b="1" i="0" u="none" strike="noStrike" kern="0" cap="none" spc="0" normalizeH="0" baseline="0" noProof="0" dirty="0">
              <a:ln>
                <a:noFill/>
              </a:ln>
              <a:solidFill>
                <a:schemeClr val="tx2"/>
              </a:solidFill>
              <a:effectLst/>
              <a:uLnTx/>
              <a:uFillTx/>
              <a:latin typeface="+mj-lt"/>
              <a:ea typeface="+mj-ea"/>
              <a:cs typeface="+mj-cs"/>
            </a:endParaRPr>
          </a:p>
        </p:txBody>
      </p:sp>
      <p:sp>
        <p:nvSpPr>
          <p:cNvPr id="3" name="Rectangle 2"/>
          <p:cNvSpPr/>
          <p:nvPr/>
        </p:nvSpPr>
        <p:spPr>
          <a:xfrm>
            <a:off x="533400" y="1371600"/>
            <a:ext cx="8229600" cy="1569660"/>
          </a:xfrm>
          <a:prstGeom prst="rect">
            <a:avLst/>
          </a:prstGeom>
          <a:gradFill>
            <a:gsLst>
              <a:gs pos="16000">
                <a:srgbClr val="FBEAC7">
                  <a:alpha val="54000"/>
                </a:srgbClr>
              </a:gs>
              <a:gs pos="17999">
                <a:srgbClr val="FEE7F2"/>
              </a:gs>
              <a:gs pos="36000">
                <a:srgbClr val="FAC77D"/>
              </a:gs>
              <a:gs pos="61000">
                <a:srgbClr val="FBA97D"/>
              </a:gs>
              <a:gs pos="82001">
                <a:srgbClr val="FBD49C"/>
              </a:gs>
              <a:gs pos="100000">
                <a:srgbClr val="FEE7F2"/>
              </a:gs>
            </a:gsLst>
            <a:lin ang="5400000" scaled="0"/>
          </a:gradFill>
          <a:ln w="38100">
            <a:solidFill>
              <a:schemeClr val="tx1"/>
            </a:solidFill>
          </a:ln>
          <a:effectLst>
            <a:glow rad="228600">
              <a:schemeClr val="accent2">
                <a:satMod val="175000"/>
                <a:alpha val="40000"/>
              </a:schemeClr>
            </a:glow>
          </a:effectLst>
          <a:scene3d>
            <a:camera prst="orthographicFront"/>
            <a:lightRig rig="threePt" dir="t"/>
          </a:scene3d>
          <a:sp3d>
            <a:bevelT/>
          </a:sp3d>
        </p:spPr>
        <p:txBody>
          <a:bodyPr wrap="square">
            <a:spAutoFit/>
          </a:bodyPr>
          <a:lstStyle/>
          <a:p>
            <a:pPr algn="r"/>
            <a:endParaRPr lang="ar-SA" sz="2400" b="1" dirty="0" smtClean="0">
              <a:solidFill>
                <a:srgbClr val="000000"/>
              </a:solidFill>
              <a:latin typeface="Calibri" pitchFamily="34" charset="0"/>
            </a:endParaRPr>
          </a:p>
          <a:p>
            <a:pPr algn="r"/>
            <a:r>
              <a:rPr lang="ar-SA" sz="2400" b="1" dirty="0" smtClean="0">
                <a:solidFill>
                  <a:srgbClr val="000000"/>
                </a:solidFill>
                <a:latin typeface="Calibri" pitchFamily="34" charset="0"/>
              </a:rPr>
              <a:t>تلغى جميع النصوص المخالفة لأحكام هذا القانون، وفي حال تعارض الأحكام الواردة في هذا القانون مع أحكام قوانين الأحوال الشخصية وقواعد اختصاص المحاكم الشرعية والروحية والمذهبية تطبّق أحكام الأخيرة بكل موضوع. </a:t>
            </a:r>
          </a:p>
        </p:txBody>
      </p:sp>
      <p:sp>
        <p:nvSpPr>
          <p:cNvPr id="4" name="Rectangle 3"/>
          <p:cNvSpPr/>
          <p:nvPr/>
        </p:nvSpPr>
        <p:spPr>
          <a:xfrm>
            <a:off x="5486400" y="3886200"/>
            <a:ext cx="3200400" cy="1569660"/>
          </a:xfrm>
          <a:prstGeom prst="rect">
            <a:avLst/>
          </a:prstGeom>
          <a:blipFill>
            <a:blip r:embed="rId2">
              <a:lum contrast="45000"/>
            </a:blip>
            <a:tile tx="0" ty="0" sx="100000" sy="100000" flip="none" algn="tl"/>
          </a:blipFill>
          <a:ln w="38100">
            <a:solidFill>
              <a:schemeClr val="tx1"/>
            </a:solidFill>
          </a:ln>
          <a:effectLst>
            <a:glow rad="228600">
              <a:schemeClr val="accent2">
                <a:satMod val="175000"/>
                <a:alpha val="40000"/>
              </a:schemeClr>
            </a:glow>
          </a:effectLst>
          <a:scene3d>
            <a:camera prst="orthographicFront"/>
            <a:lightRig rig="threePt" dir="t"/>
          </a:scene3d>
          <a:sp3d>
            <a:bevelT/>
          </a:sp3d>
        </p:spPr>
        <p:txBody>
          <a:bodyPr wrap="square">
            <a:spAutoFit/>
          </a:bodyPr>
          <a:lstStyle/>
          <a:p>
            <a:pPr algn="r"/>
            <a:r>
              <a:rPr lang="ar-SA" sz="2400" b="1" dirty="0" smtClean="0">
                <a:solidFill>
                  <a:srgbClr val="000000"/>
                </a:solidFill>
              </a:rPr>
              <a:t> *لم توضح المادة ما المقصود بالنصوص المخالفة، وهذا في منتهى الخطورة.</a:t>
            </a:r>
          </a:p>
          <a:p>
            <a:pPr algn="r"/>
            <a:endParaRPr lang="en-US" sz="2400" dirty="0"/>
          </a:p>
        </p:txBody>
      </p:sp>
      <p:sp>
        <p:nvSpPr>
          <p:cNvPr id="5" name="Rectangle 4"/>
          <p:cNvSpPr/>
          <p:nvPr/>
        </p:nvSpPr>
        <p:spPr>
          <a:xfrm>
            <a:off x="533400" y="3886200"/>
            <a:ext cx="4495800" cy="2308324"/>
          </a:xfrm>
          <a:prstGeom prst="rect">
            <a:avLst/>
          </a:prstGeom>
          <a:blipFill>
            <a:blip r:embed="rId2">
              <a:lum contrast="45000"/>
            </a:blip>
            <a:tile tx="0" ty="0" sx="100000" sy="100000" flip="none" algn="tl"/>
          </a:blipFill>
          <a:ln w="38100">
            <a:solidFill>
              <a:schemeClr val="tx1"/>
            </a:solidFill>
          </a:ln>
          <a:effectLst>
            <a:glow rad="228600">
              <a:schemeClr val="accent2">
                <a:satMod val="175000"/>
                <a:alpha val="40000"/>
              </a:schemeClr>
            </a:glow>
          </a:effectLst>
          <a:scene3d>
            <a:camera prst="orthographicFront"/>
            <a:lightRig rig="threePt" dir="t"/>
          </a:scene3d>
          <a:sp3d>
            <a:bevelT/>
          </a:sp3d>
        </p:spPr>
        <p:txBody>
          <a:bodyPr wrap="square">
            <a:spAutoFit/>
          </a:bodyPr>
          <a:lstStyle/>
          <a:p>
            <a:pPr algn="r"/>
            <a:r>
              <a:rPr lang="ar-SA" sz="2400" b="1" dirty="0" smtClean="0">
                <a:solidFill>
                  <a:srgbClr val="000000"/>
                </a:solidFill>
              </a:rPr>
              <a:t>* المادة 18 تطرقت إلى فرض نفقات مؤقتة، ونفقات رعاية غير مؤقتة، وإيواء المرأة مع الأولاد في مسكن على نفقة الزوج؛ وهذه تتعلق بأحكام النفقات ورعاية الأولاد الداخلة في اختصاص محاكم الأحوال الشخصية. فهل تعتبر لاغية طبقاً للمادة 26؟ </a:t>
            </a:r>
          </a:p>
        </p:txBody>
      </p:sp>
      <p:sp>
        <p:nvSpPr>
          <p:cNvPr id="6" name="Slide Number Placeholder 5"/>
          <p:cNvSpPr>
            <a:spLocks noGrp="1"/>
          </p:cNvSpPr>
          <p:nvPr>
            <p:ph type="sldNum" sz="quarter" idx="12"/>
          </p:nvPr>
        </p:nvSpPr>
        <p:spPr/>
        <p:txBody>
          <a:bodyPr/>
          <a:lstStyle/>
          <a:p>
            <a:fld id="{5A6A270A-BA7A-41F1-8580-7664E76A821D}" type="slidenum">
              <a:rPr lang="en-US" smtClean="0"/>
              <a:pPr/>
              <a:t>72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iterate type="lt">
                                    <p:tmPct val="0"/>
                                  </p:iterate>
                                  <p:childTnLst>
                                    <p:set>
                                      <p:cBhvr>
                                        <p:cTn id="6" dur="1" fill="hold">
                                          <p:stCondLst>
                                            <p:cond delay="0"/>
                                          </p:stCondLst>
                                        </p:cTn>
                                        <p:tgtEl>
                                          <p:spTgt spid="2"/>
                                        </p:tgtEl>
                                        <p:attrNameLst>
                                          <p:attrName>style.visibility</p:attrName>
                                        </p:attrNameLst>
                                      </p:cBhvr>
                                      <p:to>
                                        <p:strVal val="visible"/>
                                      </p:to>
                                    </p:set>
                                    <p:animEffect transition="in" filter="box(in)">
                                      <p:cBhvr>
                                        <p:cTn id="7" dur="1000"/>
                                        <p:tgtEl>
                                          <p:spTgt spid="2"/>
                                        </p:tgtEl>
                                      </p:cBhvr>
                                    </p:animEffect>
                                  </p:childTnLst>
                                </p:cTn>
                              </p:par>
                            </p:childTnLst>
                          </p:cTn>
                        </p:par>
                        <p:par>
                          <p:cTn id="8" fill="hold">
                            <p:stCondLst>
                              <p:cond delay="1000"/>
                            </p:stCondLst>
                            <p:childTnLst>
                              <p:par>
                                <p:cTn id="9" presetID="5" presetClass="entr" presetSubtype="1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checkerboard(across)">
                                      <p:cBhvr>
                                        <p:cTn id="11" dur="1000"/>
                                        <p:tgtEl>
                                          <p:spTgt spid="3"/>
                                        </p:tgtEl>
                                      </p:cBhvr>
                                    </p:animEffect>
                                  </p:childTnLst>
                                </p:cTn>
                              </p:par>
                            </p:childTnLst>
                          </p:cTn>
                        </p:par>
                        <p:par>
                          <p:cTn id="12" fill="hold">
                            <p:stCondLst>
                              <p:cond delay="2000"/>
                            </p:stCondLst>
                            <p:childTnLst>
                              <p:par>
                                <p:cTn id="13" presetID="3" presetClass="entr" presetSubtype="10" fill="hold" grpId="0"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linds(horizontal)">
                                      <p:cBhvr>
                                        <p:cTn id="15" dur="1000"/>
                                        <p:tgtEl>
                                          <p:spTgt spid="4"/>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blinds(horizontal)">
                                      <p:cBhvr>
                                        <p:cTn id="18"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a:xfrm>
            <a:off x="2209800" y="152400"/>
            <a:ext cx="5029200" cy="762000"/>
          </a:xfrm>
        </p:spPr>
        <p:txBody>
          <a:bodyPr>
            <a:normAutofit fontScale="90000"/>
          </a:bodyPr>
          <a:lstStyle/>
          <a:p>
            <a:r>
              <a:rPr lang="en-US" dirty="0" smtClean="0"/>
              <a:t/>
            </a:r>
            <a:br>
              <a:rPr lang="en-US" dirty="0" smtClean="0"/>
            </a:br>
            <a:r>
              <a:rPr lang="ar-LB" dirty="0" smtClean="0"/>
              <a:t> </a:t>
            </a:r>
            <a:r>
              <a:rPr lang="en-US" u="sng" dirty="0" smtClean="0"/>
              <a:t/>
            </a:r>
            <a:br>
              <a:rPr lang="en-US" u="sng" dirty="0" smtClean="0"/>
            </a:br>
            <a:endParaRPr lang="en-US" b="1" dirty="0">
              <a:solidFill>
                <a:schemeClr val="accent4">
                  <a:lumMod val="75000"/>
                </a:schemeClr>
              </a:solidFill>
            </a:endParaRPr>
          </a:p>
        </p:txBody>
      </p:sp>
      <p:graphicFrame>
        <p:nvGraphicFramePr>
          <p:cNvPr id="24" name="Content Placeholder 23">
            <a:hlinkClick r:id="" action="ppaction://noaction" highlightClick="1"/>
          </p:cNvPr>
          <p:cNvGraphicFramePr>
            <a:graphicFrameLocks noGrp="1"/>
          </p:cNvGraphicFramePr>
          <p:nvPr>
            <p:ph idx="1"/>
          </p:nvPr>
        </p:nvGraphicFramePr>
        <p:xfrm>
          <a:off x="457200" y="228600"/>
          <a:ext cx="8229600" cy="6248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Slide Number Placeholder 9"/>
          <p:cNvSpPr>
            <a:spLocks noGrp="1"/>
          </p:cNvSpPr>
          <p:nvPr>
            <p:ph type="sldNum" sz="quarter" idx="12"/>
          </p:nvPr>
        </p:nvSpPr>
        <p:spPr>
          <a:effectLst>
            <a:reflection blurRad="6350" stA="50000" endA="300" endPos="55500" dist="50800" dir="5400000" sy="-100000" algn="bl" rotWithShape="0"/>
          </a:effectLst>
        </p:spPr>
        <p:txBody>
          <a:bodyPr/>
          <a:lstStyle/>
          <a:p>
            <a:r>
              <a:rPr lang="en-US" sz="1400" b="1" dirty="0" smtClean="0">
                <a:solidFill>
                  <a:schemeClr val="tx1"/>
                </a:solidFill>
              </a:rPr>
              <a:t>68</a:t>
            </a:r>
            <a:endParaRPr lang="en-US" sz="1400" b="1" dirty="0">
              <a:solidFill>
                <a:schemeClr val="tx1"/>
              </a:solidFill>
            </a:endParaRPr>
          </a:p>
        </p:txBody>
      </p:sp>
      <p:sp>
        <p:nvSpPr>
          <p:cNvPr id="18" name="TextBox 17"/>
          <p:cNvSpPr txBox="1"/>
          <p:nvPr/>
        </p:nvSpPr>
        <p:spPr>
          <a:xfrm>
            <a:off x="2743200" y="1981200"/>
            <a:ext cx="184731" cy="369332"/>
          </a:xfrm>
          <a:prstGeom prst="rect">
            <a:avLst/>
          </a:prstGeom>
          <a:noFill/>
        </p:spPr>
        <p:txBody>
          <a:bodyPr wrap="none" rtlCol="0">
            <a:spAutoFit/>
          </a:bodyPr>
          <a:lstStyle/>
          <a:p>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linds(horizontal)">
                                      <p:cBhvr>
                                        <p:cTn id="7" dur="1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4" grpId="0">
        <p:bldAsOne/>
      </p:bldGraphic>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0" y="0"/>
            <a:ext cx="9144000" cy="685800"/>
          </a:xfrm>
          <a:solidFill>
            <a:schemeClr val="accent4">
              <a:lumMod val="20000"/>
              <a:lumOff val="80000"/>
            </a:schemeClr>
          </a:solidFill>
        </p:spPr>
        <p:style>
          <a:lnRef idx="1">
            <a:schemeClr val="dk1"/>
          </a:lnRef>
          <a:fillRef idx="2">
            <a:schemeClr val="dk1"/>
          </a:fillRef>
          <a:effectRef idx="1">
            <a:schemeClr val="dk1"/>
          </a:effectRef>
          <a:fontRef idx="minor">
            <a:schemeClr val="dk1"/>
          </a:fontRef>
        </p:style>
        <p:txBody>
          <a:bodyPr>
            <a:normAutofit fontScale="90000"/>
          </a:bodyPr>
          <a:lstStyle/>
          <a:p>
            <a:r>
              <a:rPr lang="ar-SA" b="1" u="sng" dirty="0" smtClean="0"/>
              <a:t>الخاتمة</a:t>
            </a:r>
            <a:endParaRPr lang="en-US" u="sng" dirty="0"/>
          </a:p>
        </p:txBody>
      </p:sp>
      <p:sp>
        <p:nvSpPr>
          <p:cNvPr id="6" name="Slide Number Placeholder 5"/>
          <p:cNvSpPr>
            <a:spLocks noGrp="1"/>
          </p:cNvSpPr>
          <p:nvPr>
            <p:ph type="sldNum" sz="quarter" idx="12"/>
          </p:nvPr>
        </p:nvSpPr>
        <p:spPr/>
        <p:txBody>
          <a:bodyPr/>
          <a:lstStyle/>
          <a:p>
            <a:fld id="{B8406DB7-5133-46F8-900F-1A8DDDE084E1}" type="slidenum">
              <a:rPr lang="en-US" sz="1400" b="1" smtClean="0">
                <a:solidFill>
                  <a:schemeClr val="tx1"/>
                </a:solidFill>
              </a:rPr>
              <a:pPr/>
              <a:t>74</a:t>
            </a:fld>
            <a:endParaRPr lang="en-US" sz="1400" b="1" dirty="0">
              <a:solidFill>
                <a:schemeClr val="tx1"/>
              </a:solidFill>
            </a:endParaRPr>
          </a:p>
        </p:txBody>
      </p:sp>
      <p:graphicFrame>
        <p:nvGraphicFramePr>
          <p:cNvPr id="7" name="Content Placeholder 6"/>
          <p:cNvGraphicFramePr>
            <a:graphicFrameLocks noGrp="1"/>
          </p:cNvGraphicFramePr>
          <p:nvPr>
            <p:ph sz="half" idx="4294967295"/>
          </p:nvPr>
        </p:nvGraphicFramePr>
        <p:xfrm>
          <a:off x="0" y="1447800"/>
          <a:ext cx="91440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0" name="Diagram 9"/>
          <p:cNvGraphicFramePr/>
          <p:nvPr/>
        </p:nvGraphicFramePr>
        <p:xfrm>
          <a:off x="0" y="762000"/>
          <a:ext cx="9144000" cy="5715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pic>
        <p:nvPicPr>
          <p:cNvPr id="9" name="Picture 8" descr="ATT00004.gif"/>
          <p:cNvPicPr>
            <a:picLocks noChangeAspect="1"/>
          </p:cNvPicPr>
          <p:nvPr/>
        </p:nvPicPr>
        <p:blipFill>
          <a:blip r:embed="rId12" cstate="print"/>
          <a:stretch>
            <a:fillRect/>
          </a:stretch>
        </p:blipFill>
        <p:spPr>
          <a:xfrm>
            <a:off x="228600" y="5334000"/>
            <a:ext cx="1295400" cy="1143000"/>
          </a:xfrm>
          <a:prstGeom prst="rect">
            <a:avLst/>
          </a:prstGeom>
          <a:scene3d>
            <a:camera prst="orthographicFront"/>
            <a:lightRig rig="threePt" dir="t"/>
          </a:scene3d>
          <a:sp3d contourW="50800">
            <a:bevelT/>
            <a:bevelB/>
            <a:contourClr>
              <a:srgbClr val="F9D4FC"/>
            </a:contourClr>
          </a:sp3d>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amond(in)">
                                      <p:cBhvr>
                                        <p:cTn id="7" dur="1000"/>
                                        <p:tgtEl>
                                          <p:spTgt spid="9"/>
                                        </p:tgtEl>
                                      </p:cBhvr>
                                    </p:animEffect>
                                  </p:childTnLst>
                                </p:cTn>
                              </p:par>
                            </p:childTnLst>
                          </p:cTn>
                        </p:par>
                        <p:par>
                          <p:cTn id="8" fill="hold">
                            <p:stCondLst>
                              <p:cond delay="1000"/>
                            </p:stCondLst>
                            <p:childTnLst>
                              <p:par>
                                <p:cTn id="9" presetID="5" presetClass="entr" presetSubtype="5"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checkerboard(down)">
                                      <p:cBhvr>
                                        <p:cTn id="11" dur="500"/>
                                        <p:tgtEl>
                                          <p:spTgt spid="8"/>
                                        </p:tgtEl>
                                      </p:cBhvr>
                                    </p:animEffect>
                                  </p:childTnLst>
                                </p:cTn>
                              </p:par>
                            </p:childTnLst>
                          </p:cTn>
                        </p:par>
                        <p:par>
                          <p:cTn id="12" fill="hold">
                            <p:stCondLst>
                              <p:cond delay="1500"/>
                            </p:stCondLst>
                            <p:childTnLst>
                              <p:par>
                                <p:cTn id="13" presetID="8" presetClass="entr" presetSubtype="32"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diamond(out)">
                                      <p:cBhvr>
                                        <p:cTn id="1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Graphic spid="10" grpId="0">
        <p:bldAsOne/>
      </p:bldGraphic>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0" y="0"/>
            <a:ext cx="9144000" cy="685800"/>
          </a:xfrm>
          <a:solidFill>
            <a:schemeClr val="accent4">
              <a:lumMod val="20000"/>
              <a:lumOff val="80000"/>
            </a:schemeClr>
          </a:solidFill>
        </p:spPr>
        <p:style>
          <a:lnRef idx="1">
            <a:schemeClr val="dk1"/>
          </a:lnRef>
          <a:fillRef idx="2">
            <a:schemeClr val="dk1"/>
          </a:fillRef>
          <a:effectRef idx="1">
            <a:schemeClr val="dk1"/>
          </a:effectRef>
          <a:fontRef idx="minor">
            <a:schemeClr val="dk1"/>
          </a:fontRef>
        </p:style>
        <p:txBody>
          <a:bodyPr>
            <a:normAutofit fontScale="90000"/>
          </a:bodyPr>
          <a:lstStyle/>
          <a:p>
            <a:r>
              <a:rPr lang="ar-SA" b="1" u="sng" dirty="0" smtClean="0"/>
              <a:t>الخاتمة</a:t>
            </a:r>
            <a:r>
              <a:rPr lang="ar-LB" b="1" u="sng" dirty="0" smtClean="0"/>
              <a:t>(تابع)</a:t>
            </a:r>
            <a:endParaRPr lang="en-US" u="sng" dirty="0"/>
          </a:p>
        </p:txBody>
      </p:sp>
      <p:sp>
        <p:nvSpPr>
          <p:cNvPr id="6" name="Slide Number Placeholder 5"/>
          <p:cNvSpPr>
            <a:spLocks noGrp="1"/>
          </p:cNvSpPr>
          <p:nvPr>
            <p:ph type="sldNum" sz="quarter" idx="12"/>
          </p:nvPr>
        </p:nvSpPr>
        <p:spPr/>
        <p:txBody>
          <a:bodyPr/>
          <a:lstStyle/>
          <a:p>
            <a:fld id="{B8406DB7-5133-46F8-900F-1A8DDDE084E1}" type="slidenum">
              <a:rPr lang="en-US" sz="1400" b="1" smtClean="0">
                <a:solidFill>
                  <a:schemeClr val="tx1"/>
                </a:solidFill>
              </a:rPr>
              <a:pPr/>
              <a:t>75</a:t>
            </a:fld>
            <a:endParaRPr lang="en-US" sz="1400" b="1" dirty="0">
              <a:solidFill>
                <a:schemeClr val="tx1"/>
              </a:solidFill>
            </a:endParaRPr>
          </a:p>
        </p:txBody>
      </p:sp>
      <p:graphicFrame>
        <p:nvGraphicFramePr>
          <p:cNvPr id="7" name="Content Placeholder 6"/>
          <p:cNvGraphicFramePr>
            <a:graphicFrameLocks noGrp="1"/>
          </p:cNvGraphicFramePr>
          <p:nvPr>
            <p:ph sz="half" idx="4294967295"/>
          </p:nvPr>
        </p:nvGraphicFramePr>
        <p:xfrm>
          <a:off x="0" y="1447800"/>
          <a:ext cx="91440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0" name="Diagram 9"/>
          <p:cNvGraphicFramePr/>
          <p:nvPr/>
        </p:nvGraphicFramePr>
        <p:xfrm>
          <a:off x="0" y="685800"/>
          <a:ext cx="9144000" cy="5715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pic>
        <p:nvPicPr>
          <p:cNvPr id="11" name="Picture 10" descr="50512_109010367619_5282608_n.jpg"/>
          <p:cNvPicPr>
            <a:picLocks noChangeAspect="1"/>
          </p:cNvPicPr>
          <p:nvPr/>
        </p:nvPicPr>
        <p:blipFill>
          <a:blip r:embed="rId12">
            <a:grayscl/>
          </a:blip>
          <a:stretch>
            <a:fillRect/>
          </a:stretch>
        </p:blipFill>
        <p:spPr>
          <a:xfrm>
            <a:off x="304800" y="4648200"/>
            <a:ext cx="1828800" cy="1524000"/>
          </a:xfrm>
          <a:prstGeom prst="rect">
            <a:avLst/>
          </a:prstGeom>
          <a:scene3d>
            <a:camera prst="orthographicFront"/>
            <a:lightRig rig="threePt" dir="t"/>
          </a:scene3d>
          <a:sp3d contourW="50800">
            <a:bevelT/>
            <a:bevelB/>
          </a:sp3d>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strVal val="#ppt_w*0.70"/>
                                          </p:val>
                                        </p:tav>
                                        <p:tav tm="100000">
                                          <p:val>
                                            <p:strVal val="#ppt_w"/>
                                          </p:val>
                                        </p:tav>
                                      </p:tavLst>
                                    </p:anim>
                                    <p:anim calcmode="lin" valueType="num">
                                      <p:cBhvr>
                                        <p:cTn id="8" dur="1000" fill="hold"/>
                                        <p:tgtEl>
                                          <p:spTgt spid="11"/>
                                        </p:tgtEl>
                                        <p:attrNameLst>
                                          <p:attrName>ppt_h</p:attrName>
                                        </p:attrNameLst>
                                      </p:cBhvr>
                                      <p:tavLst>
                                        <p:tav tm="0">
                                          <p:val>
                                            <p:strVal val="#ppt_h"/>
                                          </p:val>
                                        </p:tav>
                                        <p:tav tm="100000">
                                          <p:val>
                                            <p:strVal val="#ppt_h"/>
                                          </p:val>
                                        </p:tav>
                                      </p:tavLst>
                                    </p:anim>
                                    <p:animEffect transition="in" filter="fade">
                                      <p:cBhvr>
                                        <p:cTn id="9" dur="1000"/>
                                        <p:tgtEl>
                                          <p:spTgt spid="11"/>
                                        </p:tgtEl>
                                      </p:cBhvr>
                                    </p:animEffect>
                                  </p:childTnLst>
                                </p:cTn>
                              </p:par>
                            </p:childTnLst>
                          </p:cTn>
                        </p:par>
                        <p:par>
                          <p:cTn id="10" fill="hold">
                            <p:stCondLst>
                              <p:cond delay="1000"/>
                            </p:stCondLst>
                            <p:childTnLst>
                              <p:par>
                                <p:cTn id="11" presetID="2" presetClass="entr" presetSubtype="4" fill="hold" grpId="0" nodeType="after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1000" fill="hold"/>
                                        <p:tgtEl>
                                          <p:spTgt spid="10"/>
                                        </p:tgtEl>
                                        <p:attrNameLst>
                                          <p:attrName>ppt_x</p:attrName>
                                        </p:attrNameLst>
                                      </p:cBhvr>
                                      <p:tavLst>
                                        <p:tav tm="0">
                                          <p:val>
                                            <p:strVal val="#ppt_x"/>
                                          </p:val>
                                        </p:tav>
                                        <p:tav tm="100000">
                                          <p:val>
                                            <p:strVal val="#ppt_x"/>
                                          </p:val>
                                        </p:tav>
                                      </p:tavLst>
                                    </p:anim>
                                    <p:anim calcmode="lin" valueType="num">
                                      <p:cBhvr additive="base">
                                        <p:cTn id="14" dur="10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AsOne/>
      </p:bldGraphic>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0" y="0"/>
            <a:ext cx="9144000" cy="685800"/>
          </a:xfrm>
        </p:spPr>
        <p:style>
          <a:lnRef idx="1">
            <a:schemeClr val="dk1"/>
          </a:lnRef>
          <a:fillRef idx="2">
            <a:schemeClr val="dk1"/>
          </a:fillRef>
          <a:effectRef idx="1">
            <a:schemeClr val="dk1"/>
          </a:effectRef>
          <a:fontRef idx="minor">
            <a:schemeClr val="dk1"/>
          </a:fontRef>
        </p:style>
        <p:txBody>
          <a:bodyPr>
            <a:normAutofit fontScale="90000"/>
          </a:bodyPr>
          <a:lstStyle/>
          <a:p>
            <a:r>
              <a:rPr lang="ar-LB" b="1" u="sng" dirty="0" smtClean="0"/>
              <a:t> </a:t>
            </a:r>
            <a:r>
              <a:rPr lang="ar-SA" b="1" u="sng" dirty="0" smtClean="0"/>
              <a:t>الخاتمة</a:t>
            </a:r>
            <a:r>
              <a:rPr lang="ar-LB" b="1" u="sng" dirty="0" smtClean="0"/>
              <a:t> (تابع)</a:t>
            </a:r>
            <a:endParaRPr lang="en-US" u="sng" dirty="0"/>
          </a:p>
        </p:txBody>
      </p:sp>
      <p:sp>
        <p:nvSpPr>
          <p:cNvPr id="6" name="Slide Number Placeholder 5"/>
          <p:cNvSpPr>
            <a:spLocks noGrp="1"/>
          </p:cNvSpPr>
          <p:nvPr>
            <p:ph type="sldNum" sz="quarter" idx="12"/>
          </p:nvPr>
        </p:nvSpPr>
        <p:spPr/>
        <p:txBody>
          <a:bodyPr/>
          <a:lstStyle/>
          <a:p>
            <a:fld id="{B8406DB7-5133-46F8-900F-1A8DDDE084E1}" type="slidenum">
              <a:rPr lang="en-US" sz="1400" b="1" smtClean="0">
                <a:solidFill>
                  <a:schemeClr val="tx1"/>
                </a:solidFill>
              </a:rPr>
              <a:pPr/>
              <a:t>76</a:t>
            </a:fld>
            <a:endParaRPr lang="en-US" sz="1400" b="1" dirty="0">
              <a:solidFill>
                <a:schemeClr val="tx1"/>
              </a:solidFill>
            </a:endParaRPr>
          </a:p>
        </p:txBody>
      </p:sp>
      <p:graphicFrame>
        <p:nvGraphicFramePr>
          <p:cNvPr id="7" name="Content Placeholder 6"/>
          <p:cNvGraphicFramePr>
            <a:graphicFrameLocks noGrp="1"/>
          </p:cNvGraphicFramePr>
          <p:nvPr>
            <p:ph sz="half" idx="4294967295"/>
          </p:nvPr>
        </p:nvGraphicFramePr>
        <p:xfrm>
          <a:off x="0" y="1447800"/>
          <a:ext cx="91440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0" name="Diagram 9"/>
          <p:cNvGraphicFramePr/>
          <p:nvPr/>
        </p:nvGraphicFramePr>
        <p:xfrm>
          <a:off x="0" y="685800"/>
          <a:ext cx="9144000" cy="5715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pic>
        <p:nvPicPr>
          <p:cNvPr id="9" name="Picture 8" descr="50512_109010367619_5282608_n.jpg"/>
          <p:cNvPicPr>
            <a:picLocks noChangeAspect="1"/>
          </p:cNvPicPr>
          <p:nvPr/>
        </p:nvPicPr>
        <p:blipFill>
          <a:blip r:embed="rId12">
            <a:grayscl/>
          </a:blip>
          <a:stretch>
            <a:fillRect/>
          </a:stretch>
        </p:blipFill>
        <p:spPr>
          <a:xfrm>
            <a:off x="0" y="4876800"/>
            <a:ext cx="1828800" cy="1524000"/>
          </a:xfrm>
          <a:prstGeom prst="rect">
            <a:avLst/>
          </a:prstGeom>
          <a:scene3d>
            <a:camera prst="orthographicFront"/>
            <a:lightRig rig="threePt" dir="t"/>
          </a:scene3d>
          <a:sp3d contourW="50800">
            <a:bevelT/>
            <a:bevelB/>
          </a:sp3d>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par>
                          <p:cTn id="10" fill="hold">
                            <p:stCondLst>
                              <p:cond delay="1000"/>
                            </p:stCondLst>
                            <p:childTnLst>
                              <p:par>
                                <p:cTn id="11" presetID="8" presetClass="entr" presetSubtype="16" fill="hold" grpId="0" nodeType="after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diamond(in)">
                                      <p:cBhvr>
                                        <p:cTn id="13"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AsOne/>
      </p:bldGraphic>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0" y="0"/>
            <a:ext cx="9144000" cy="685800"/>
          </a:xfrm>
        </p:spPr>
        <p:style>
          <a:lnRef idx="1">
            <a:schemeClr val="dk1"/>
          </a:lnRef>
          <a:fillRef idx="2">
            <a:schemeClr val="dk1"/>
          </a:fillRef>
          <a:effectRef idx="1">
            <a:schemeClr val="dk1"/>
          </a:effectRef>
          <a:fontRef idx="minor">
            <a:schemeClr val="dk1"/>
          </a:fontRef>
        </p:style>
        <p:txBody>
          <a:bodyPr>
            <a:normAutofit fontScale="90000"/>
          </a:bodyPr>
          <a:lstStyle/>
          <a:p>
            <a:r>
              <a:rPr lang="ar-SA" b="1" u="sng" dirty="0" smtClean="0"/>
              <a:t>الخاتمة</a:t>
            </a:r>
            <a:r>
              <a:rPr lang="ar-LB" b="1" u="sng" dirty="0" smtClean="0"/>
              <a:t>(تابع)</a:t>
            </a:r>
            <a:endParaRPr lang="en-US" u="sng" dirty="0"/>
          </a:p>
        </p:txBody>
      </p:sp>
      <p:sp>
        <p:nvSpPr>
          <p:cNvPr id="6" name="Slide Number Placeholder 5"/>
          <p:cNvSpPr>
            <a:spLocks noGrp="1"/>
          </p:cNvSpPr>
          <p:nvPr>
            <p:ph type="sldNum" sz="quarter" idx="12"/>
          </p:nvPr>
        </p:nvSpPr>
        <p:spPr/>
        <p:txBody>
          <a:bodyPr/>
          <a:lstStyle/>
          <a:p>
            <a:fld id="{B8406DB7-5133-46F8-900F-1A8DDDE084E1}" type="slidenum">
              <a:rPr lang="en-US" sz="1400" b="1" smtClean="0">
                <a:solidFill>
                  <a:schemeClr val="tx1"/>
                </a:solidFill>
              </a:rPr>
              <a:pPr/>
              <a:t>77</a:t>
            </a:fld>
            <a:endParaRPr lang="en-US" sz="1400" b="1">
              <a:solidFill>
                <a:schemeClr val="tx1"/>
              </a:solidFill>
            </a:endParaRPr>
          </a:p>
        </p:txBody>
      </p:sp>
      <p:graphicFrame>
        <p:nvGraphicFramePr>
          <p:cNvPr id="7" name="Content Placeholder 6"/>
          <p:cNvGraphicFramePr>
            <a:graphicFrameLocks noGrp="1"/>
          </p:cNvGraphicFramePr>
          <p:nvPr>
            <p:ph sz="half" idx="4294967295"/>
          </p:nvPr>
        </p:nvGraphicFramePr>
        <p:xfrm>
          <a:off x="0" y="1447800"/>
          <a:ext cx="91440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0" name="Diagram 9"/>
          <p:cNvGraphicFramePr/>
          <p:nvPr/>
        </p:nvGraphicFramePr>
        <p:xfrm>
          <a:off x="0" y="762000"/>
          <a:ext cx="9144000" cy="5715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pic>
        <p:nvPicPr>
          <p:cNvPr id="9" name="Picture 8" descr="50512_109010367619_5282608_n.jpg"/>
          <p:cNvPicPr>
            <a:picLocks noChangeAspect="1"/>
          </p:cNvPicPr>
          <p:nvPr/>
        </p:nvPicPr>
        <p:blipFill>
          <a:blip r:embed="rId12">
            <a:grayscl/>
          </a:blip>
          <a:stretch>
            <a:fillRect/>
          </a:stretch>
        </p:blipFill>
        <p:spPr>
          <a:xfrm>
            <a:off x="0" y="4267200"/>
            <a:ext cx="1524000" cy="1524000"/>
          </a:xfrm>
          <a:prstGeom prst="rect">
            <a:avLst/>
          </a:prstGeom>
          <a:scene3d>
            <a:camera prst="orthographicFront"/>
            <a:lightRig rig="threePt" dir="t"/>
          </a:scene3d>
          <a:sp3d contourW="50800">
            <a:bevelT/>
            <a:bevelB/>
          </a:sp3d>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par>
                          <p:cTn id="10" fill="hold">
                            <p:stCondLst>
                              <p:cond delay="1000"/>
                            </p:stCondLst>
                            <p:childTnLst>
                              <p:par>
                                <p:cTn id="11" presetID="8" presetClass="entr" presetSubtype="16" fill="hold" grpId="0" nodeType="after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diamond(in)">
                                      <p:cBhvr>
                                        <p:cTn id="13"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AsOne/>
      </p:bldGraphic>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0" y="0"/>
            <a:ext cx="9144000" cy="685800"/>
          </a:xfrm>
          <a:solidFill>
            <a:schemeClr val="accent4">
              <a:lumMod val="20000"/>
              <a:lumOff val="80000"/>
            </a:schemeClr>
          </a:solidFill>
        </p:spPr>
        <p:style>
          <a:lnRef idx="1">
            <a:schemeClr val="dk1"/>
          </a:lnRef>
          <a:fillRef idx="2">
            <a:schemeClr val="dk1"/>
          </a:fillRef>
          <a:effectRef idx="1">
            <a:schemeClr val="dk1"/>
          </a:effectRef>
          <a:fontRef idx="minor">
            <a:schemeClr val="dk1"/>
          </a:fontRef>
        </p:style>
        <p:txBody>
          <a:bodyPr>
            <a:normAutofit fontScale="90000"/>
          </a:bodyPr>
          <a:lstStyle/>
          <a:p>
            <a:r>
              <a:rPr lang="ar-SA" b="1" u="sng" dirty="0" smtClean="0"/>
              <a:t>الخاتمة</a:t>
            </a:r>
            <a:endParaRPr lang="en-US" u="sng" dirty="0"/>
          </a:p>
        </p:txBody>
      </p:sp>
      <p:sp>
        <p:nvSpPr>
          <p:cNvPr id="6" name="Slide Number Placeholder 5"/>
          <p:cNvSpPr>
            <a:spLocks noGrp="1"/>
          </p:cNvSpPr>
          <p:nvPr>
            <p:ph type="sldNum" sz="quarter" idx="12"/>
          </p:nvPr>
        </p:nvSpPr>
        <p:spPr/>
        <p:txBody>
          <a:bodyPr/>
          <a:lstStyle/>
          <a:p>
            <a:fld id="{B8406DB7-5133-46F8-900F-1A8DDDE084E1}" type="slidenum">
              <a:rPr lang="en-US" sz="1400" b="1" smtClean="0">
                <a:solidFill>
                  <a:schemeClr val="tx1"/>
                </a:solidFill>
              </a:rPr>
              <a:pPr/>
              <a:t>78</a:t>
            </a:fld>
            <a:endParaRPr lang="en-US" sz="1400" b="1" dirty="0">
              <a:solidFill>
                <a:schemeClr val="tx1"/>
              </a:solidFill>
            </a:endParaRPr>
          </a:p>
        </p:txBody>
      </p:sp>
      <p:graphicFrame>
        <p:nvGraphicFramePr>
          <p:cNvPr id="7" name="Content Placeholder 6"/>
          <p:cNvGraphicFramePr>
            <a:graphicFrameLocks noGrp="1"/>
          </p:cNvGraphicFramePr>
          <p:nvPr>
            <p:ph sz="half" idx="4294967295"/>
          </p:nvPr>
        </p:nvGraphicFramePr>
        <p:xfrm>
          <a:off x="0" y="1447800"/>
          <a:ext cx="91440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0" name="Diagram 9"/>
          <p:cNvGraphicFramePr/>
          <p:nvPr/>
        </p:nvGraphicFramePr>
        <p:xfrm>
          <a:off x="0" y="762000"/>
          <a:ext cx="9144000" cy="5715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pic>
        <p:nvPicPr>
          <p:cNvPr id="9" name="Picture 8" descr="ATT00004.gif"/>
          <p:cNvPicPr>
            <a:picLocks noChangeAspect="1"/>
          </p:cNvPicPr>
          <p:nvPr/>
        </p:nvPicPr>
        <p:blipFill>
          <a:blip r:embed="rId12" cstate="print"/>
          <a:stretch>
            <a:fillRect/>
          </a:stretch>
        </p:blipFill>
        <p:spPr>
          <a:xfrm>
            <a:off x="228600" y="5105400"/>
            <a:ext cx="1295400" cy="1143000"/>
          </a:xfrm>
          <a:prstGeom prst="rect">
            <a:avLst/>
          </a:prstGeom>
          <a:scene3d>
            <a:camera prst="orthographicFront"/>
            <a:lightRig rig="threePt" dir="t"/>
          </a:scene3d>
          <a:sp3d contourW="50800">
            <a:bevelT/>
            <a:bevelB/>
            <a:contourClr>
              <a:srgbClr val="F9D4FC"/>
            </a:contourClr>
          </a:sp3d>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amond(in)">
                                      <p:cBhvr>
                                        <p:cTn id="7" dur="1000"/>
                                        <p:tgtEl>
                                          <p:spTgt spid="9"/>
                                        </p:tgtEl>
                                      </p:cBhvr>
                                    </p:animEffect>
                                  </p:childTnLst>
                                </p:cTn>
                              </p:par>
                            </p:childTnLst>
                          </p:cTn>
                        </p:par>
                        <p:par>
                          <p:cTn id="8" fill="hold">
                            <p:stCondLst>
                              <p:cond delay="1000"/>
                            </p:stCondLst>
                            <p:childTnLst>
                              <p:par>
                                <p:cTn id="9" presetID="5" presetClass="entr" presetSubtype="5"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checkerboard(down)">
                                      <p:cBhvr>
                                        <p:cTn id="11" dur="500"/>
                                        <p:tgtEl>
                                          <p:spTgt spid="8"/>
                                        </p:tgtEl>
                                      </p:cBhvr>
                                    </p:animEffect>
                                  </p:childTnLst>
                                </p:cTn>
                              </p:par>
                            </p:childTnLst>
                          </p:cTn>
                        </p:par>
                        <p:par>
                          <p:cTn id="12" fill="hold">
                            <p:stCondLst>
                              <p:cond delay="1500"/>
                            </p:stCondLst>
                            <p:childTnLst>
                              <p:par>
                                <p:cTn id="13" presetID="8" presetClass="entr" presetSubtype="32"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diamond(out)">
                                      <p:cBhvr>
                                        <p:cTn id="1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Graphic spid="10" grpId="0">
        <p:bldAsOne/>
      </p:bldGraphic>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0" y="0"/>
            <a:ext cx="9144000" cy="685800"/>
          </a:xfrm>
        </p:spPr>
        <p:style>
          <a:lnRef idx="1">
            <a:schemeClr val="dk1"/>
          </a:lnRef>
          <a:fillRef idx="2">
            <a:schemeClr val="dk1"/>
          </a:fillRef>
          <a:effectRef idx="1">
            <a:schemeClr val="dk1"/>
          </a:effectRef>
          <a:fontRef idx="minor">
            <a:schemeClr val="dk1"/>
          </a:fontRef>
        </p:style>
        <p:txBody>
          <a:bodyPr>
            <a:normAutofit fontScale="90000"/>
          </a:bodyPr>
          <a:lstStyle/>
          <a:p>
            <a:r>
              <a:rPr lang="ar-SA" b="1" u="sng" dirty="0" smtClean="0"/>
              <a:t>الخاتمة</a:t>
            </a:r>
            <a:r>
              <a:rPr lang="ar-LB" b="1" u="sng" dirty="0" smtClean="0"/>
              <a:t>(تابع)</a:t>
            </a:r>
            <a:endParaRPr lang="en-US" u="sng" dirty="0"/>
          </a:p>
        </p:txBody>
      </p:sp>
      <p:sp>
        <p:nvSpPr>
          <p:cNvPr id="6" name="Slide Number Placeholder 5"/>
          <p:cNvSpPr>
            <a:spLocks noGrp="1"/>
          </p:cNvSpPr>
          <p:nvPr>
            <p:ph type="sldNum" sz="quarter" idx="12"/>
          </p:nvPr>
        </p:nvSpPr>
        <p:spPr/>
        <p:txBody>
          <a:bodyPr/>
          <a:lstStyle/>
          <a:p>
            <a:fld id="{B8406DB7-5133-46F8-900F-1A8DDDE084E1}" type="slidenum">
              <a:rPr lang="en-US" sz="1400" b="1" smtClean="0">
                <a:solidFill>
                  <a:schemeClr val="tx1"/>
                </a:solidFill>
              </a:rPr>
              <a:pPr/>
              <a:t>79</a:t>
            </a:fld>
            <a:endParaRPr lang="en-US" sz="1400" b="1">
              <a:solidFill>
                <a:schemeClr val="tx1"/>
              </a:solidFill>
            </a:endParaRPr>
          </a:p>
        </p:txBody>
      </p:sp>
      <p:graphicFrame>
        <p:nvGraphicFramePr>
          <p:cNvPr id="7" name="Content Placeholder 6"/>
          <p:cNvGraphicFramePr>
            <a:graphicFrameLocks noGrp="1"/>
          </p:cNvGraphicFramePr>
          <p:nvPr>
            <p:ph sz="half" idx="4294967295"/>
          </p:nvPr>
        </p:nvGraphicFramePr>
        <p:xfrm>
          <a:off x="1676400" y="762000"/>
          <a:ext cx="6019800" cy="594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pSp>
        <p:nvGrpSpPr>
          <p:cNvPr id="5" name="Group 4"/>
          <p:cNvGrpSpPr/>
          <p:nvPr/>
        </p:nvGrpSpPr>
        <p:grpSpPr>
          <a:xfrm>
            <a:off x="533400" y="457200"/>
            <a:ext cx="7908346" cy="619920"/>
            <a:chOff x="228598" y="2819402"/>
            <a:chExt cx="7908346" cy="619920"/>
          </a:xfrm>
          <a:scene3d>
            <a:camera prst="orthographicFront">
              <a:rot lat="0" lon="0" rev="0"/>
            </a:camera>
            <a:lightRig rig="contrasting" dir="t">
              <a:rot lat="0" lon="0" rev="1200000"/>
            </a:lightRig>
          </a:scene3d>
        </p:grpSpPr>
        <p:sp>
          <p:nvSpPr>
            <p:cNvPr id="6" name="Rounded Rectangle 5"/>
            <p:cNvSpPr/>
            <p:nvPr/>
          </p:nvSpPr>
          <p:spPr>
            <a:xfrm>
              <a:off x="228598" y="2819402"/>
              <a:ext cx="7908346" cy="619920"/>
            </a:xfrm>
            <a:prstGeom prst="roundRect">
              <a:avLst/>
            </a:prstGeom>
            <a:gradFill flip="none" rotWithShape="1">
              <a:gsLst>
                <a:gs pos="0">
                  <a:srgbClr val="8488C4"/>
                </a:gs>
                <a:gs pos="53000">
                  <a:srgbClr val="D4DEFF"/>
                </a:gs>
                <a:gs pos="83000">
                  <a:srgbClr val="D4DEFF"/>
                </a:gs>
                <a:gs pos="100000">
                  <a:srgbClr val="96AB94"/>
                </a:gs>
              </a:gsLst>
              <a:lin ang="5400000" scaled="0"/>
              <a:tileRect/>
            </a:gradFill>
            <a:sp3d contourW="19050" prstMaterial="metal">
              <a:bevelT w="88900" h="203200"/>
              <a:bevelB w="165100" h="254000"/>
            </a:sp3d>
          </p:spPr>
          <p:style>
            <a:lnRef idx="0">
              <a:schemeClr val="accent3">
                <a:shade val="80000"/>
                <a:hueOff val="0"/>
                <a:satOff val="0"/>
                <a:lumOff val="0"/>
                <a:alphaOff val="0"/>
              </a:schemeClr>
            </a:lnRef>
            <a:fillRef idx="1">
              <a:scrgbClr r="0" g="0" b="0"/>
            </a:fillRef>
            <a:effectRef idx="2">
              <a:schemeClr val="lt1">
                <a:hueOff val="0"/>
                <a:satOff val="0"/>
                <a:lumOff val="0"/>
                <a:alphaOff val="0"/>
              </a:schemeClr>
            </a:effectRef>
            <a:fontRef idx="minor">
              <a:schemeClr val="dk1">
                <a:hueOff val="0"/>
                <a:satOff val="0"/>
                <a:lumOff val="0"/>
                <a:alphaOff val="0"/>
              </a:schemeClr>
            </a:fontRef>
          </p:style>
        </p:sp>
        <p:sp>
          <p:nvSpPr>
            <p:cNvPr id="7" name="Rounded Rectangle 4"/>
            <p:cNvSpPr/>
            <p:nvPr/>
          </p:nvSpPr>
          <p:spPr>
            <a:xfrm>
              <a:off x="258860" y="2849664"/>
              <a:ext cx="7847822" cy="559396"/>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19758" tIns="0" rIns="219758" bIns="0" numCol="1" spcCol="1270" anchor="ctr" anchorCtr="0">
              <a:noAutofit/>
            </a:bodyPr>
            <a:lstStyle/>
            <a:p>
              <a:pPr lvl="0" algn="ctr" defTabSz="1422400" rtl="1">
                <a:lnSpc>
                  <a:spcPct val="90000"/>
                </a:lnSpc>
                <a:spcBef>
                  <a:spcPct val="0"/>
                </a:spcBef>
                <a:spcAft>
                  <a:spcPct val="35000"/>
                </a:spcAft>
              </a:pPr>
              <a:r>
                <a:rPr lang="ar-AE" sz="3200" b="1" kern="1200" dirty="0" smtClean="0"/>
                <a:t>منظمات الأمم المتحدة التي تعنى بقضايا </a:t>
              </a:r>
              <a:r>
                <a:rPr lang="ar-AE" sz="3200" b="1" dirty="0" smtClean="0"/>
                <a:t>المرأة</a:t>
              </a:r>
              <a:r>
                <a:rPr lang="en-US" sz="3200" b="1" dirty="0" smtClean="0"/>
                <a:t>) </a:t>
              </a:r>
              <a:r>
                <a:rPr lang="ar-AE" sz="3200" b="1" dirty="0" smtClean="0"/>
                <a:t>تابع</a:t>
              </a:r>
              <a:r>
                <a:rPr lang="en-US" sz="3200" b="1" dirty="0" smtClean="0"/>
                <a:t>(</a:t>
              </a:r>
              <a:r>
                <a:rPr lang="ar-AE" sz="3200" b="1" dirty="0" smtClean="0"/>
                <a:t> </a:t>
              </a:r>
              <a:endParaRPr lang="en-US" sz="3200" b="1" u="sng" kern="1200" dirty="0"/>
            </a:p>
          </p:txBody>
        </p:sp>
      </p:grpSp>
      <p:sp>
        <p:nvSpPr>
          <p:cNvPr id="16" name="Flowchart: Punched Tape 15"/>
          <p:cNvSpPr/>
          <p:nvPr/>
        </p:nvSpPr>
        <p:spPr>
          <a:xfrm>
            <a:off x="533400" y="1295400"/>
            <a:ext cx="7848600" cy="5257800"/>
          </a:xfrm>
          <a:prstGeom prst="flowChartPunchedTape">
            <a:avLst/>
          </a:prstGeom>
          <a:gradFill>
            <a:gsLst>
              <a:gs pos="0">
                <a:srgbClr val="FBEAC7"/>
              </a:gs>
              <a:gs pos="17999">
                <a:srgbClr val="FEE7F2"/>
              </a:gs>
              <a:gs pos="36000">
                <a:srgbClr val="FAC77D"/>
              </a:gs>
              <a:gs pos="61000">
                <a:srgbClr val="FBA97D"/>
              </a:gs>
              <a:gs pos="82001">
                <a:srgbClr val="FBD49C"/>
              </a:gs>
              <a:gs pos="100000">
                <a:srgbClr val="FEE7F2"/>
              </a:gs>
            </a:gsLst>
            <a:lin ang="5400000" scaled="0"/>
          </a:gradFill>
          <a:ln>
            <a:solidFill>
              <a:schemeClr val="bg2">
                <a:lumMod val="25000"/>
              </a:schemeClr>
            </a:solidFill>
          </a:ln>
          <a:effectLst>
            <a:glow rad="228600">
              <a:schemeClr val="accent2">
                <a:satMod val="175000"/>
                <a:alpha val="40000"/>
              </a:schemeClr>
            </a:glo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330" name="Rectangle 2"/>
          <p:cNvSpPr>
            <a:spLocks noChangeArrowheads="1"/>
          </p:cNvSpPr>
          <p:nvPr/>
        </p:nvSpPr>
        <p:spPr bwMode="auto">
          <a:xfrm>
            <a:off x="1828800" y="2286000"/>
            <a:ext cx="6172200" cy="31700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LB" sz="2000" b="1" i="0" u="sng"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1-  منظمات ذات توجه عام، ولكنها تخصص بعض برامجها لقضايا المرأة ، منها:</a:t>
            </a:r>
            <a:endParaRPr kumimoji="0" lang="en-US" sz="2000" b="1" i="0" u="sng"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LB"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*منظمة العمل الدولية </a:t>
            </a:r>
            <a:r>
              <a:rPr kumimoji="0" lang="en-US"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ILO</a:t>
            </a:r>
            <a:r>
              <a:rPr kumimoji="0" lang="ar-LB"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مقرها جنيف في سويسرا .</a:t>
            </a:r>
            <a:endParaRPr kumimoji="0" lang="en-US" sz="2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LB"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 منظمة الأمم المتحدة للأغذية والزراعة </a:t>
            </a:r>
            <a:r>
              <a:rPr kumimoji="0" lang="en-US"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FAO</a:t>
            </a:r>
            <a:r>
              <a:rPr kumimoji="0" lang="ar-LB"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مقرها في روما إيطاليا .</a:t>
            </a:r>
            <a:endParaRPr kumimoji="0" lang="en-US" sz="2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LB"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 منظمة الأمم المتحدة للتربية والعلوم والثقافة </a:t>
            </a:r>
            <a:r>
              <a:rPr kumimoji="0" lang="en-US"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UNESCO</a:t>
            </a:r>
            <a:r>
              <a:rPr kumimoji="0" lang="ar-LB"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مقرها باريس فرنسا .</a:t>
            </a:r>
            <a:endParaRPr kumimoji="0" lang="en-US" sz="2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LB"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 منظمة الصحة العالمية </a:t>
            </a:r>
            <a:r>
              <a:rPr kumimoji="0" lang="en-US"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WHO</a:t>
            </a:r>
            <a:r>
              <a:rPr kumimoji="0" lang="ar-LB"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مقرها جنيف .</a:t>
            </a:r>
            <a:endParaRPr kumimoji="0" lang="en-US" sz="2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LB"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مجموعة البنك الدولي </a:t>
            </a:r>
            <a:r>
              <a:rPr kumimoji="0" lang="en-US"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World Bank</a:t>
            </a:r>
            <a:r>
              <a:rPr kumimoji="0" lang="ar-LB"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مقره واشنطن .</a:t>
            </a:r>
            <a:endParaRPr kumimoji="0" lang="en-US" sz="2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LB"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 صندوق النقد الدولي</a:t>
            </a:r>
            <a:r>
              <a:rPr kumimoji="0" lang="en-US"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IMF</a:t>
            </a:r>
            <a:r>
              <a:rPr kumimoji="0" lang="ar-LB" sz="2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مقره واشنطن" .</a:t>
            </a:r>
            <a:endParaRPr kumimoji="0" lang="ar-LB" sz="2000" b="1" i="0" u="none" strike="noStrike" cap="none" normalizeH="0" baseline="0" dirty="0" smtClean="0">
              <a:ln>
                <a:noFill/>
              </a:ln>
              <a:solidFill>
                <a:schemeClr val="tx1"/>
              </a:solidFill>
              <a:effectLst/>
              <a:latin typeface="Arial" pitchFamily="34" charset="0"/>
              <a:cs typeface="Arial" pitchFamily="34" charset="0"/>
            </a:endParaRPr>
          </a:p>
        </p:txBody>
      </p:sp>
      <p:pic>
        <p:nvPicPr>
          <p:cNvPr id="8" name="Picture 7" descr="thumbnailCAOZVPGG.jpg"/>
          <p:cNvPicPr>
            <a:picLocks noChangeAspect="1"/>
          </p:cNvPicPr>
          <p:nvPr/>
        </p:nvPicPr>
        <p:blipFill>
          <a:blip r:embed="rId2"/>
          <a:stretch>
            <a:fillRect/>
          </a:stretch>
        </p:blipFill>
        <p:spPr>
          <a:xfrm>
            <a:off x="304800" y="5029200"/>
            <a:ext cx="1524000" cy="1419225"/>
          </a:xfrm>
          <a:prstGeom prst="rect">
            <a:avLst/>
          </a:prstGeom>
        </p:spPr>
      </p:pic>
      <p:pic>
        <p:nvPicPr>
          <p:cNvPr id="9" name="Picture 8" descr="thumbnailCAXM4ERB.jpg"/>
          <p:cNvPicPr>
            <a:picLocks noChangeAspect="1"/>
          </p:cNvPicPr>
          <p:nvPr/>
        </p:nvPicPr>
        <p:blipFill>
          <a:blip r:embed="rId3"/>
          <a:stretch>
            <a:fillRect/>
          </a:stretch>
        </p:blipFill>
        <p:spPr>
          <a:xfrm>
            <a:off x="7543800" y="1143000"/>
            <a:ext cx="1314450" cy="1524000"/>
          </a:xfrm>
          <a:prstGeom prst="rect">
            <a:avLst/>
          </a:prstGeom>
        </p:spPr>
      </p:pic>
      <p:sp>
        <p:nvSpPr>
          <p:cNvPr id="10" name="Slide Number Placeholder 9"/>
          <p:cNvSpPr>
            <a:spLocks noGrp="1"/>
          </p:cNvSpPr>
          <p:nvPr>
            <p:ph type="sldNum" sz="quarter" idx="12"/>
          </p:nvPr>
        </p:nvSpPr>
        <p:spPr/>
        <p:txBody>
          <a:bodyPr/>
          <a:lstStyle/>
          <a:p>
            <a:fld id="{5A6A270A-BA7A-41F1-8580-7664E76A821D}" type="slidenum">
              <a:rPr lang="en-US" smtClean="0"/>
              <a:pPr/>
              <a:t>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1000"/>
                                        <p:tgtEl>
                                          <p:spTgt spid="5"/>
                                        </p:tgtEl>
                                      </p:cBhvr>
                                    </p:animEffect>
                                  </p:childTnLst>
                                </p:cTn>
                              </p:par>
                            </p:childTnLst>
                          </p:cTn>
                        </p:par>
                        <p:par>
                          <p:cTn id="8" fill="hold">
                            <p:stCondLst>
                              <p:cond delay="1000"/>
                            </p:stCondLst>
                            <p:childTnLst>
                              <p:par>
                                <p:cTn id="9" presetID="5" presetClass="entr" presetSubtype="1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checkerboard(across)">
                                      <p:cBhvr>
                                        <p:cTn id="11" dur="500"/>
                                        <p:tgtEl>
                                          <p:spTgt spid="16"/>
                                        </p:tgtEl>
                                      </p:cBhvr>
                                    </p:animEffect>
                                  </p:childTnLst>
                                </p:cTn>
                              </p:par>
                            </p:childTnLst>
                          </p:cTn>
                        </p:par>
                        <p:par>
                          <p:cTn id="12" fill="hold">
                            <p:stCondLst>
                              <p:cond delay="1500"/>
                            </p:stCondLst>
                            <p:childTnLst>
                              <p:par>
                                <p:cTn id="13" presetID="20" presetClass="entr" presetSubtype="0" fill="hold"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edge">
                                      <p:cBhvr>
                                        <p:cTn id="15" dur="1000"/>
                                        <p:tgtEl>
                                          <p:spTgt spid="9"/>
                                        </p:tgtEl>
                                      </p:cBhvr>
                                    </p:animEffect>
                                  </p:childTnLst>
                                </p:cTn>
                              </p:par>
                            </p:childTnLst>
                          </p:cTn>
                        </p:par>
                        <p:par>
                          <p:cTn id="16" fill="hold">
                            <p:stCondLst>
                              <p:cond delay="2500"/>
                            </p:stCondLst>
                            <p:childTnLst>
                              <p:par>
                                <p:cTn id="17" presetID="20" presetClass="entr" presetSubtype="0" fill="hold"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wedge">
                                      <p:cBhvr>
                                        <p:cTn id="19"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28600"/>
            <a:ext cx="8305800" cy="1189038"/>
          </a:xfrm>
        </p:spPr>
        <p:style>
          <a:lnRef idx="0">
            <a:schemeClr val="dk1"/>
          </a:lnRef>
          <a:fillRef idx="3">
            <a:schemeClr val="dk1"/>
          </a:fillRef>
          <a:effectRef idx="3">
            <a:schemeClr val="dk1"/>
          </a:effectRef>
          <a:fontRef idx="minor">
            <a:schemeClr val="lt1"/>
          </a:fontRef>
        </p:style>
        <p:txBody>
          <a:bodyPr>
            <a:normAutofit fontScale="90000"/>
          </a:bodyPr>
          <a:lstStyle/>
          <a:p>
            <a:r>
              <a:rPr lang="en-US" dirty="0" smtClean="0"/>
              <a:t/>
            </a:r>
            <a:br>
              <a:rPr lang="en-US" dirty="0" smtClean="0"/>
            </a:br>
            <a:endParaRPr lang="en-US" sz="4900" dirty="0"/>
          </a:p>
        </p:txBody>
      </p:sp>
      <p:sp>
        <p:nvSpPr>
          <p:cNvPr id="8" name="Slide Number Placeholder 7"/>
          <p:cNvSpPr>
            <a:spLocks noGrp="1"/>
          </p:cNvSpPr>
          <p:nvPr>
            <p:ph type="sldNum" sz="quarter" idx="12"/>
          </p:nvPr>
        </p:nvSpPr>
        <p:spPr/>
        <p:txBody>
          <a:bodyPr/>
          <a:lstStyle/>
          <a:p>
            <a:fld id="{B8406DB7-5133-46F8-900F-1A8DDDE084E1}" type="slidenum">
              <a:rPr lang="en-US" sz="1400" b="1" smtClean="0">
                <a:solidFill>
                  <a:schemeClr val="tx1"/>
                </a:solidFill>
              </a:rPr>
              <a:pPr/>
              <a:t>80</a:t>
            </a:fld>
            <a:endParaRPr lang="en-US" sz="1400" b="1" dirty="0">
              <a:solidFill>
                <a:schemeClr val="tx1"/>
              </a:solidFill>
            </a:endParaRPr>
          </a:p>
        </p:txBody>
      </p:sp>
      <p:sp>
        <p:nvSpPr>
          <p:cNvPr id="5" name="Content Placeholder 4"/>
          <p:cNvSpPr>
            <a:spLocks noGrp="1"/>
          </p:cNvSpPr>
          <p:nvPr>
            <p:ph sz="quarter" idx="1"/>
          </p:nvPr>
        </p:nvSpPr>
        <p:spPr>
          <a:xfrm>
            <a:off x="533400" y="1447800"/>
            <a:ext cx="8153400" cy="4953000"/>
          </a:xfrm>
          <a:effectLst>
            <a:glow rad="228600">
              <a:schemeClr val="accent6">
                <a:satMod val="175000"/>
                <a:alpha val="40000"/>
              </a:schemeClr>
            </a:glow>
          </a:effectLst>
          <a:scene3d>
            <a:camera prst="orthographicFront"/>
            <a:lightRig rig="threePt" dir="t"/>
          </a:scene3d>
          <a:sp3d>
            <a:bevelT/>
          </a:sp3d>
        </p:spPr>
        <p:style>
          <a:lnRef idx="2">
            <a:schemeClr val="accent3"/>
          </a:lnRef>
          <a:fillRef idx="1">
            <a:schemeClr val="lt1"/>
          </a:fillRef>
          <a:effectRef idx="0">
            <a:schemeClr val="accent3"/>
          </a:effectRef>
          <a:fontRef idx="minor">
            <a:schemeClr val="dk1"/>
          </a:fontRef>
        </p:style>
        <p:txBody>
          <a:bodyPr>
            <a:normAutofit/>
          </a:bodyPr>
          <a:lstStyle/>
          <a:p>
            <a:pPr algn="r" rtl="1"/>
            <a:r>
              <a:rPr lang="ar-LB" b="1" dirty="0" smtClean="0"/>
              <a:t> </a:t>
            </a:r>
            <a:r>
              <a:rPr lang="ar-SA" sz="4400" b="1" u="sng" dirty="0" smtClean="0"/>
              <a:t>كلمة حق لا بد أن تقال وهي: </a:t>
            </a:r>
            <a:endParaRPr lang="ar-LB" sz="4400" b="1" u="sng" dirty="0" smtClean="0"/>
          </a:p>
          <a:p>
            <a:pPr algn="r" rtl="1"/>
            <a:endParaRPr lang="en-US" sz="2800" b="1" u="sng" dirty="0" smtClean="0"/>
          </a:p>
          <a:p>
            <a:pPr lvl="0" algn="r" rtl="1"/>
            <a:r>
              <a:rPr lang="ar-SA" sz="2800" b="1" dirty="0" smtClean="0"/>
              <a:t>أ</a:t>
            </a:r>
            <a:r>
              <a:rPr lang="ar-SA" sz="3600" b="1" dirty="0" smtClean="0"/>
              <a:t>ن معاناة النساء داخل المحاكم الشرعية هي التي سمحت للآخرين بالتدخل من أجل فرض برامجهم  وجلب المؤيدين والمؤيدات لهم  .</a:t>
            </a:r>
            <a:endParaRPr lang="en-US" sz="3600" b="1" dirty="0" smtClean="0"/>
          </a:p>
          <a:p>
            <a:pPr lvl="0" algn="r" rtl="1"/>
            <a:r>
              <a:rPr lang="ar-SA" sz="3600" b="1" dirty="0" smtClean="0"/>
              <a:t>مما يستدعي العمل سريعاً على إعادة النظر في بعض القوانين من أجل رفع الظلم عن ‏النساء والرجال على حد سواء .    </a:t>
            </a:r>
            <a:r>
              <a:rPr lang="ar-SA" sz="2800" b="1" dirty="0" smtClean="0"/>
              <a:t>‏</a:t>
            </a:r>
            <a:endParaRPr lang="en-US" dirty="0"/>
          </a:p>
        </p:txBody>
      </p:sp>
      <p:pic>
        <p:nvPicPr>
          <p:cNvPr id="6" name="Picture 5" descr="8035.jpg"/>
          <p:cNvPicPr>
            <a:picLocks noChangeAspect="1"/>
          </p:cNvPicPr>
          <p:nvPr/>
        </p:nvPicPr>
        <p:blipFill>
          <a:blip r:embed="rId2"/>
          <a:stretch>
            <a:fillRect/>
          </a:stretch>
        </p:blipFill>
        <p:spPr>
          <a:xfrm>
            <a:off x="533400" y="1447800"/>
            <a:ext cx="1371600" cy="1295400"/>
          </a:xfrm>
          <a:prstGeom prst="rect">
            <a:avLst/>
          </a:prstGeom>
          <a:scene3d>
            <a:camera prst="orthographicFront"/>
            <a:lightRig rig="threePt" dir="t"/>
          </a:scene3d>
          <a:sp3d>
            <a:bevelT prst="angle"/>
            <a:bevelB prst="angle"/>
          </a:sp3d>
        </p:spPr>
      </p:pic>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5">
                                            <p:bg/>
                                          </p:spTgt>
                                        </p:tgtEl>
                                        <p:attrNameLst>
                                          <p:attrName>style.visibility</p:attrName>
                                        </p:attrNameLst>
                                      </p:cBhvr>
                                      <p:to>
                                        <p:strVal val="visible"/>
                                      </p:to>
                                    </p:set>
                                    <p:animEffect transition="in" filter="diamond(in)">
                                      <p:cBhvr>
                                        <p:cTn id="7" dur="500"/>
                                        <p:tgtEl>
                                          <p:spTgt spid="5">
                                            <p:bg/>
                                          </p:spTgt>
                                        </p:tgtEl>
                                      </p:cBhvr>
                                    </p:animEffect>
                                  </p:childTnLst>
                                </p:cTn>
                              </p:par>
                            </p:childTnLst>
                          </p:cTn>
                        </p:par>
                        <p:par>
                          <p:cTn id="8" fill="hold">
                            <p:stCondLst>
                              <p:cond delay="500"/>
                            </p:stCondLst>
                            <p:childTnLst>
                              <p:par>
                                <p:cTn id="9" presetID="8" presetClass="entr" presetSubtype="16" fill="hold" grpId="0"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diamond(in)">
                                      <p:cBhvr>
                                        <p:cTn id="11" dur="500"/>
                                        <p:tgtEl>
                                          <p:spTgt spid="5">
                                            <p:txEl>
                                              <p:pRg st="0" end="0"/>
                                            </p:txEl>
                                          </p:spTgt>
                                        </p:tgtEl>
                                      </p:cBhvr>
                                    </p:animEffect>
                                  </p:childTnLst>
                                </p:cTn>
                              </p:par>
                            </p:childTnLst>
                          </p:cTn>
                        </p:par>
                        <p:par>
                          <p:cTn id="12" fill="hold">
                            <p:stCondLst>
                              <p:cond delay="1000"/>
                            </p:stCondLst>
                            <p:childTnLst>
                              <p:par>
                                <p:cTn id="13" presetID="8" presetClass="entr" presetSubtype="16" fill="hold" grpId="0" nodeType="after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diamond(in)">
                                      <p:cBhvr>
                                        <p:cTn id="15" dur="500"/>
                                        <p:tgtEl>
                                          <p:spTgt spid="5">
                                            <p:txEl>
                                              <p:pRg st="2" end="2"/>
                                            </p:txEl>
                                          </p:spTgt>
                                        </p:tgtEl>
                                      </p:cBhvr>
                                    </p:animEffect>
                                  </p:childTnLst>
                                </p:cTn>
                              </p:par>
                            </p:childTnLst>
                          </p:cTn>
                        </p:par>
                        <p:par>
                          <p:cTn id="16" fill="hold">
                            <p:stCondLst>
                              <p:cond delay="1500"/>
                            </p:stCondLst>
                            <p:childTnLst>
                              <p:par>
                                <p:cTn id="17" presetID="8" presetClass="entr" presetSubtype="16" fill="hold" grpId="0" nodeType="after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Effect transition="in" filter="diamond(in)">
                                      <p:cBhvr>
                                        <p:cTn id="19"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28600"/>
            <a:ext cx="8305800" cy="1189038"/>
          </a:xfrm>
        </p:spPr>
        <p:style>
          <a:lnRef idx="0">
            <a:schemeClr val="dk1"/>
          </a:lnRef>
          <a:fillRef idx="3">
            <a:schemeClr val="dk1"/>
          </a:fillRef>
          <a:effectRef idx="3">
            <a:schemeClr val="dk1"/>
          </a:effectRef>
          <a:fontRef idx="minor">
            <a:schemeClr val="lt1"/>
          </a:fontRef>
        </p:style>
        <p:txBody>
          <a:bodyPr>
            <a:normAutofit fontScale="90000"/>
          </a:bodyPr>
          <a:lstStyle/>
          <a:p>
            <a:r>
              <a:rPr lang="en-US" dirty="0" smtClean="0"/>
              <a:t/>
            </a:r>
            <a:br>
              <a:rPr lang="en-US" dirty="0" smtClean="0"/>
            </a:br>
            <a:r>
              <a:rPr lang="ar-SA" sz="4900" b="1" dirty="0" smtClean="0"/>
              <a:t>اخيراً</a:t>
            </a:r>
            <a:r>
              <a:rPr lang="ar-SA" sz="4900" dirty="0" smtClean="0"/>
              <a:t>، </a:t>
            </a:r>
            <a:endParaRPr lang="en-US" sz="4900" dirty="0"/>
          </a:p>
        </p:txBody>
      </p:sp>
      <p:sp>
        <p:nvSpPr>
          <p:cNvPr id="8" name="Slide Number Placeholder 7"/>
          <p:cNvSpPr>
            <a:spLocks noGrp="1"/>
          </p:cNvSpPr>
          <p:nvPr>
            <p:ph type="sldNum" sz="quarter" idx="12"/>
          </p:nvPr>
        </p:nvSpPr>
        <p:spPr/>
        <p:txBody>
          <a:bodyPr/>
          <a:lstStyle/>
          <a:p>
            <a:fld id="{B8406DB7-5133-46F8-900F-1A8DDDE084E1}" type="slidenum">
              <a:rPr lang="en-US" sz="1400" b="1" smtClean="0">
                <a:solidFill>
                  <a:schemeClr val="tx1"/>
                </a:solidFill>
              </a:rPr>
              <a:pPr/>
              <a:t>81</a:t>
            </a:fld>
            <a:endParaRPr lang="en-US" sz="1400" b="1" dirty="0">
              <a:solidFill>
                <a:schemeClr val="tx1"/>
              </a:solidFill>
            </a:endParaRPr>
          </a:p>
        </p:txBody>
      </p:sp>
      <p:sp>
        <p:nvSpPr>
          <p:cNvPr id="5" name="Content Placeholder 4"/>
          <p:cNvSpPr>
            <a:spLocks noGrp="1"/>
          </p:cNvSpPr>
          <p:nvPr>
            <p:ph sz="quarter" idx="1"/>
          </p:nvPr>
        </p:nvSpPr>
        <p:spPr>
          <a:xfrm>
            <a:off x="533400" y="1905000"/>
            <a:ext cx="8153400" cy="4191000"/>
          </a:xfrm>
          <a:effectLst>
            <a:glow rad="228600">
              <a:schemeClr val="accent6">
                <a:satMod val="175000"/>
                <a:alpha val="40000"/>
              </a:schemeClr>
            </a:glow>
          </a:effectLst>
          <a:scene3d>
            <a:camera prst="orthographicFront"/>
            <a:lightRig rig="threePt" dir="t"/>
          </a:scene3d>
          <a:sp3d>
            <a:bevelT/>
          </a:sp3d>
        </p:spPr>
        <p:style>
          <a:lnRef idx="2">
            <a:schemeClr val="accent3"/>
          </a:lnRef>
          <a:fillRef idx="1">
            <a:schemeClr val="lt1"/>
          </a:fillRef>
          <a:effectRef idx="0">
            <a:schemeClr val="accent3"/>
          </a:effectRef>
          <a:fontRef idx="minor">
            <a:schemeClr val="dk1"/>
          </a:fontRef>
        </p:style>
        <p:txBody>
          <a:bodyPr>
            <a:normAutofit/>
          </a:bodyPr>
          <a:lstStyle/>
          <a:p>
            <a:pPr algn="ctr" rtl="1"/>
            <a:r>
              <a:rPr lang="ar-SA" sz="2800" b="1" dirty="0" smtClean="0"/>
              <a:t> </a:t>
            </a:r>
            <a:r>
              <a:rPr lang="ar-SA" sz="6600" b="1" dirty="0" smtClean="0"/>
              <a:t>شكرا لحسن استماعكم وآخر دعوانا أن</a:t>
            </a:r>
            <a:endParaRPr lang="ar-LB" sz="6600" b="1" dirty="0" smtClean="0"/>
          </a:p>
          <a:p>
            <a:pPr algn="ctr" rtl="1"/>
            <a:r>
              <a:rPr lang="ar-SA" sz="6600" b="1" dirty="0" smtClean="0"/>
              <a:t> الحمد لله رب العالمين </a:t>
            </a:r>
            <a:endParaRPr lang="en-US" sz="6600" b="1" dirty="0" smtClean="0"/>
          </a:p>
          <a:p>
            <a:endParaRPr lang="en-US" dirty="0"/>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par>
                          <p:cTn id="10" fill="hold">
                            <p:stCondLst>
                              <p:cond delay="1000"/>
                            </p:stCondLst>
                            <p:childTnLst>
                              <p:par>
                                <p:cTn id="11" presetID="8" presetClass="entr" presetSubtype="16" fill="hold" grpId="0" nodeType="afterEffect">
                                  <p:stCondLst>
                                    <p:cond delay="0"/>
                                  </p:stCondLst>
                                  <p:childTnLst>
                                    <p:set>
                                      <p:cBhvr>
                                        <p:cTn id="12" dur="1" fill="hold">
                                          <p:stCondLst>
                                            <p:cond delay="0"/>
                                          </p:stCondLst>
                                        </p:cTn>
                                        <p:tgtEl>
                                          <p:spTgt spid="5">
                                            <p:bg/>
                                          </p:spTgt>
                                        </p:tgtEl>
                                        <p:attrNameLst>
                                          <p:attrName>style.visibility</p:attrName>
                                        </p:attrNameLst>
                                      </p:cBhvr>
                                      <p:to>
                                        <p:strVal val="visible"/>
                                      </p:to>
                                    </p:set>
                                    <p:animEffect transition="in" filter="diamond(in)">
                                      <p:cBhvr>
                                        <p:cTn id="13" dur="1000"/>
                                        <p:tgtEl>
                                          <p:spTgt spid="5">
                                            <p:bg/>
                                          </p:spTgt>
                                        </p:tgtEl>
                                      </p:cBhvr>
                                    </p:animEffect>
                                  </p:childTnLst>
                                </p:cTn>
                              </p:par>
                            </p:childTnLst>
                          </p:cTn>
                        </p:par>
                        <p:par>
                          <p:cTn id="14" fill="hold">
                            <p:stCondLst>
                              <p:cond delay="2000"/>
                            </p:stCondLst>
                            <p:childTnLst>
                              <p:par>
                                <p:cTn id="15" presetID="8" presetClass="entr" presetSubtype="16" fill="hold" grpId="0" nodeType="after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diamond(in)">
                                      <p:cBhvr>
                                        <p:cTn id="17" dur="1000"/>
                                        <p:tgtEl>
                                          <p:spTgt spid="5">
                                            <p:txEl>
                                              <p:pRg st="0" end="0"/>
                                            </p:txEl>
                                          </p:spTgt>
                                        </p:tgtEl>
                                      </p:cBhvr>
                                    </p:animEffect>
                                  </p:childTnLst>
                                </p:cTn>
                              </p:par>
                            </p:childTnLst>
                          </p:cTn>
                        </p:par>
                        <p:par>
                          <p:cTn id="18" fill="hold">
                            <p:stCondLst>
                              <p:cond delay="3000"/>
                            </p:stCondLst>
                            <p:childTnLst>
                              <p:par>
                                <p:cTn id="19" presetID="8" presetClass="entr" presetSubtype="16" fill="hold" grpId="0" nodeType="after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animEffect transition="in" filter="diamond(in)">
                                      <p:cBhvr>
                                        <p:cTn id="21" dur="1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pSp>
        <p:nvGrpSpPr>
          <p:cNvPr id="3" name="Group 4"/>
          <p:cNvGrpSpPr/>
          <p:nvPr/>
        </p:nvGrpSpPr>
        <p:grpSpPr>
          <a:xfrm>
            <a:off x="533400" y="457200"/>
            <a:ext cx="7908346" cy="619920"/>
            <a:chOff x="228598" y="2819402"/>
            <a:chExt cx="7908346" cy="619920"/>
          </a:xfrm>
          <a:scene3d>
            <a:camera prst="orthographicFront">
              <a:rot lat="0" lon="0" rev="0"/>
            </a:camera>
            <a:lightRig rig="contrasting" dir="t">
              <a:rot lat="0" lon="0" rev="1200000"/>
            </a:lightRig>
          </a:scene3d>
        </p:grpSpPr>
        <p:sp>
          <p:nvSpPr>
            <p:cNvPr id="6" name="Rounded Rectangle 5"/>
            <p:cNvSpPr/>
            <p:nvPr/>
          </p:nvSpPr>
          <p:spPr>
            <a:xfrm>
              <a:off x="228598" y="2819402"/>
              <a:ext cx="7908346" cy="619920"/>
            </a:xfrm>
            <a:prstGeom prst="roundRect">
              <a:avLst/>
            </a:prstGeom>
            <a:gradFill flip="none" rotWithShape="1">
              <a:gsLst>
                <a:gs pos="0">
                  <a:srgbClr val="8488C4"/>
                </a:gs>
                <a:gs pos="53000">
                  <a:srgbClr val="D4DEFF"/>
                </a:gs>
                <a:gs pos="83000">
                  <a:srgbClr val="D4DEFF"/>
                </a:gs>
                <a:gs pos="100000">
                  <a:srgbClr val="96AB94"/>
                </a:gs>
              </a:gsLst>
              <a:lin ang="5400000" scaled="0"/>
              <a:tileRect/>
            </a:gradFill>
            <a:sp3d contourW="19050" prstMaterial="metal">
              <a:bevelT w="88900" h="203200"/>
              <a:bevelB w="165100" h="254000"/>
            </a:sp3d>
          </p:spPr>
          <p:style>
            <a:lnRef idx="0">
              <a:schemeClr val="accent3">
                <a:shade val="80000"/>
                <a:hueOff val="0"/>
                <a:satOff val="0"/>
                <a:lumOff val="0"/>
                <a:alphaOff val="0"/>
              </a:schemeClr>
            </a:lnRef>
            <a:fillRef idx="1">
              <a:scrgbClr r="0" g="0" b="0"/>
            </a:fillRef>
            <a:effectRef idx="2">
              <a:schemeClr val="lt1">
                <a:hueOff val="0"/>
                <a:satOff val="0"/>
                <a:lumOff val="0"/>
                <a:alphaOff val="0"/>
              </a:schemeClr>
            </a:effectRef>
            <a:fontRef idx="minor">
              <a:schemeClr val="dk1">
                <a:hueOff val="0"/>
                <a:satOff val="0"/>
                <a:lumOff val="0"/>
                <a:alphaOff val="0"/>
              </a:schemeClr>
            </a:fontRef>
          </p:style>
        </p:sp>
        <p:sp>
          <p:nvSpPr>
            <p:cNvPr id="7" name="Rounded Rectangle 4"/>
            <p:cNvSpPr/>
            <p:nvPr/>
          </p:nvSpPr>
          <p:spPr>
            <a:xfrm>
              <a:off x="258860" y="2849664"/>
              <a:ext cx="7847822" cy="559396"/>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19758" tIns="0" rIns="219758" bIns="0" numCol="1" spcCol="1270" anchor="ctr" anchorCtr="0">
              <a:noAutofit/>
            </a:bodyPr>
            <a:lstStyle/>
            <a:p>
              <a:pPr lvl="0" algn="ctr" defTabSz="1422400" rtl="1">
                <a:lnSpc>
                  <a:spcPct val="90000"/>
                </a:lnSpc>
                <a:spcBef>
                  <a:spcPct val="0"/>
                </a:spcBef>
                <a:spcAft>
                  <a:spcPct val="35000"/>
                </a:spcAft>
              </a:pPr>
              <a:r>
                <a:rPr lang="ar-AE" sz="3200" b="1" kern="1200" dirty="0" smtClean="0"/>
                <a:t>منظمات الأمم المتحدة التي تعنى بقضايا </a:t>
              </a:r>
              <a:r>
                <a:rPr lang="ar-AE" sz="3200" b="1" dirty="0" smtClean="0"/>
                <a:t>المرأة</a:t>
              </a:r>
              <a:r>
                <a:rPr lang="en-US" sz="3200" b="1" dirty="0" smtClean="0"/>
                <a:t>) </a:t>
              </a:r>
              <a:r>
                <a:rPr lang="ar-AE" sz="3200" b="1" dirty="0" smtClean="0"/>
                <a:t>تابع</a:t>
              </a:r>
              <a:r>
                <a:rPr lang="en-US" sz="3200" b="1" dirty="0" smtClean="0"/>
                <a:t>(</a:t>
              </a:r>
              <a:r>
                <a:rPr lang="ar-AE" sz="3200" b="1" dirty="0" smtClean="0"/>
                <a:t> </a:t>
              </a:r>
              <a:endParaRPr lang="en-US" sz="3200" b="1" u="sng" kern="1200" dirty="0"/>
            </a:p>
          </p:txBody>
        </p:sp>
      </p:grpSp>
      <p:sp>
        <p:nvSpPr>
          <p:cNvPr id="16" name="Flowchart: Punched Tape 15"/>
          <p:cNvSpPr/>
          <p:nvPr/>
        </p:nvSpPr>
        <p:spPr>
          <a:xfrm>
            <a:off x="533400" y="1371600"/>
            <a:ext cx="7848600" cy="990600"/>
          </a:xfrm>
          <a:prstGeom prst="flowChartPunchedTape">
            <a:avLst/>
          </a:prstGeom>
          <a:gradFill>
            <a:gsLst>
              <a:gs pos="0">
                <a:srgbClr val="FBEAC7"/>
              </a:gs>
              <a:gs pos="17999">
                <a:srgbClr val="FEE7F2"/>
              </a:gs>
              <a:gs pos="36000">
                <a:srgbClr val="FAC77D"/>
              </a:gs>
              <a:gs pos="61000">
                <a:srgbClr val="FBA97D"/>
              </a:gs>
              <a:gs pos="82001">
                <a:srgbClr val="FBD49C"/>
              </a:gs>
              <a:gs pos="100000">
                <a:srgbClr val="FEE7F2"/>
              </a:gs>
            </a:gsLst>
            <a:lin ang="5400000" scaled="0"/>
          </a:gradFill>
          <a:ln>
            <a:solidFill>
              <a:schemeClr val="bg2">
                <a:lumMod val="25000"/>
              </a:schemeClr>
            </a:solidFill>
          </a:ln>
          <a:effectLst>
            <a:glow rad="228600">
              <a:schemeClr val="accent2">
                <a:satMod val="175000"/>
                <a:alpha val="40000"/>
              </a:schemeClr>
            </a:glo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3905" name="Rectangle 1"/>
          <p:cNvSpPr>
            <a:spLocks noChangeArrowheads="1"/>
          </p:cNvSpPr>
          <p:nvPr/>
        </p:nvSpPr>
        <p:spPr bwMode="auto">
          <a:xfrm>
            <a:off x="762000" y="1676400"/>
            <a:ext cx="7239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rtl="1" fontAlgn="base">
              <a:spcBef>
                <a:spcPct val="0"/>
              </a:spcBef>
              <a:spcAft>
                <a:spcPct val="0"/>
              </a:spcAft>
            </a:pPr>
            <a:r>
              <a:rPr kumimoji="0" lang="ar-LB" sz="24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2- </a:t>
            </a:r>
            <a:r>
              <a:rPr lang="ar-LB" sz="2400" b="1" dirty="0" smtClean="0">
                <a:latin typeface="Simplified Arabic" pitchFamily="18" charset="-78"/>
                <a:ea typeface="Times New Roman" pitchFamily="18" charset="0"/>
                <a:cs typeface="Simplified Arabic" pitchFamily="18" charset="-78"/>
              </a:rPr>
              <a:t>منظمات تعنى بقضايا المرأة :</a:t>
            </a: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10" name="Cloud Callout 9"/>
          <p:cNvSpPr/>
          <p:nvPr/>
        </p:nvSpPr>
        <p:spPr>
          <a:xfrm>
            <a:off x="4953000" y="2819400"/>
            <a:ext cx="3886200" cy="3505200"/>
          </a:xfrm>
          <a:prstGeom prst="cloudCallout">
            <a:avLst>
              <a:gd name="adj1" fmla="val -19778"/>
              <a:gd name="adj2" fmla="val -68708"/>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1"/>
            <a:r>
              <a:rPr lang="ar-LB" sz="2000" b="1" u="sng" dirty="0">
                <a:solidFill>
                  <a:schemeClr val="tx1"/>
                </a:solidFill>
              </a:rPr>
              <a:t>-صندوق الأمم المتحدة الانمائي للمرأة: (اليونيفيم) </a:t>
            </a:r>
            <a:r>
              <a:rPr lang="ar-LB" sz="2000" b="1" dirty="0">
                <a:solidFill>
                  <a:schemeClr val="tx1"/>
                </a:solidFill>
              </a:rPr>
              <a:t>وله مركز في منطقة غربي آسيا  في عمان .</a:t>
            </a:r>
            <a:endParaRPr lang="en-US" sz="2000" b="1" dirty="0">
              <a:solidFill>
                <a:schemeClr val="tx1"/>
              </a:solidFill>
            </a:endParaRPr>
          </a:p>
          <a:p>
            <a:r>
              <a:rPr lang="ar-LB" sz="2000" b="1" dirty="0">
                <a:solidFill>
                  <a:schemeClr val="tx1"/>
                </a:solidFill>
              </a:rPr>
              <a:t>*يشمل نطاق عمل البرنامج،  ثلاث عشرة دولة عربية </a:t>
            </a:r>
            <a:r>
              <a:rPr lang="ar-LB" sz="2000" dirty="0">
                <a:solidFill>
                  <a:schemeClr val="tx1"/>
                </a:solidFill>
              </a:rPr>
              <a:t>من </a:t>
            </a:r>
            <a:r>
              <a:rPr lang="ar-LB" sz="2000" b="1" dirty="0">
                <a:solidFill>
                  <a:schemeClr val="tx1"/>
                </a:solidFill>
              </a:rPr>
              <a:t>بينها لبنان </a:t>
            </a:r>
            <a:r>
              <a:rPr lang="ar-LB" b="1" dirty="0">
                <a:solidFill>
                  <a:schemeClr val="tx1"/>
                </a:solidFill>
              </a:rPr>
              <a:t>.</a:t>
            </a:r>
            <a:endParaRPr lang="en-US" b="1" dirty="0">
              <a:solidFill>
                <a:schemeClr val="tx1"/>
              </a:solidFill>
            </a:endParaRPr>
          </a:p>
        </p:txBody>
      </p:sp>
      <p:sp>
        <p:nvSpPr>
          <p:cNvPr id="11" name="Cloud Callout 10"/>
          <p:cNvSpPr/>
          <p:nvPr/>
        </p:nvSpPr>
        <p:spPr>
          <a:xfrm>
            <a:off x="838200" y="2819400"/>
            <a:ext cx="3886200" cy="3505200"/>
          </a:xfrm>
          <a:prstGeom prst="cloudCallout">
            <a:avLst>
              <a:gd name="adj1" fmla="val 7371"/>
              <a:gd name="adj2" fmla="val -65497"/>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1">
              <a:buFontTx/>
              <a:buChar char="-"/>
            </a:pPr>
            <a:r>
              <a:rPr lang="ar-LB" sz="2000" b="1" u="sng" dirty="0" smtClean="0">
                <a:solidFill>
                  <a:schemeClr val="tx1"/>
                </a:solidFill>
              </a:rPr>
              <a:t>اللجنة المعنية بالقضاء على جميع اشكال التمييز ضد المرأة .</a:t>
            </a:r>
            <a:endParaRPr lang="en-US" sz="2000" b="1" u="sng" dirty="0" smtClean="0">
              <a:solidFill>
                <a:schemeClr val="tx1"/>
              </a:solidFill>
            </a:endParaRPr>
          </a:p>
          <a:p>
            <a:pPr rtl="1">
              <a:buFontTx/>
              <a:buChar char="-"/>
            </a:pPr>
            <a:r>
              <a:rPr lang="ar-LB" sz="2000" b="1" dirty="0" smtClean="0">
                <a:solidFill>
                  <a:schemeClr val="tx1"/>
                </a:solidFill>
              </a:rPr>
              <a:t>أُنشئت هذه اللجنة  بموجب الماده (17) من اتفاقيه القضاء على جميع أشكال التمييز ضد المرأة</a:t>
            </a:r>
            <a:endParaRPr lang="en-US" b="1" dirty="0">
              <a:solidFill>
                <a:schemeClr val="tx1"/>
              </a:solidFill>
            </a:endParaRPr>
          </a:p>
        </p:txBody>
      </p:sp>
      <p:pic>
        <p:nvPicPr>
          <p:cNvPr id="12" name="Picture 11" descr="يونيفيم.jpg"/>
          <p:cNvPicPr>
            <a:picLocks noChangeAspect="1"/>
          </p:cNvPicPr>
          <p:nvPr/>
        </p:nvPicPr>
        <p:blipFill>
          <a:blip r:embed="rId2"/>
          <a:stretch>
            <a:fillRect/>
          </a:stretch>
        </p:blipFill>
        <p:spPr>
          <a:xfrm>
            <a:off x="6172200" y="5638800"/>
            <a:ext cx="1181100" cy="1000125"/>
          </a:xfrm>
          <a:prstGeom prst="rect">
            <a:avLst/>
          </a:prstGeom>
          <a:ln w="38100">
            <a:solidFill>
              <a:schemeClr val="accent1"/>
            </a:solidFill>
          </a:ln>
          <a:scene3d>
            <a:camera prst="orthographicFront"/>
            <a:lightRig rig="threePt" dir="t"/>
          </a:scene3d>
          <a:sp3d>
            <a:bevelT/>
          </a:sp3d>
        </p:spPr>
      </p:pic>
      <p:pic>
        <p:nvPicPr>
          <p:cNvPr id="13" name="Picture 12" descr="Picture2.jpg"/>
          <p:cNvPicPr>
            <a:picLocks noChangeAspect="1"/>
          </p:cNvPicPr>
          <p:nvPr/>
        </p:nvPicPr>
        <p:blipFill>
          <a:blip r:embed="rId3"/>
          <a:stretch>
            <a:fillRect/>
          </a:stretch>
        </p:blipFill>
        <p:spPr>
          <a:xfrm>
            <a:off x="1828800" y="5638800"/>
            <a:ext cx="1524000" cy="990600"/>
          </a:xfrm>
          <a:prstGeom prst="rect">
            <a:avLst/>
          </a:prstGeom>
        </p:spPr>
      </p:pic>
      <p:sp>
        <p:nvSpPr>
          <p:cNvPr id="14" name="Slide Number Placeholder 13"/>
          <p:cNvSpPr>
            <a:spLocks noGrp="1"/>
          </p:cNvSpPr>
          <p:nvPr>
            <p:ph type="sldNum" sz="quarter" idx="12"/>
          </p:nvPr>
        </p:nvSpPr>
        <p:spPr/>
        <p:txBody>
          <a:bodyPr/>
          <a:lstStyle/>
          <a:p>
            <a:fld id="{5A6A270A-BA7A-41F1-8580-7664E76A821D}" type="slidenum">
              <a:rPr lang="en-US" smtClean="0"/>
              <a:pPr/>
              <a:t>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1000"/>
                                        <p:tgtEl>
                                          <p:spTgt spid="3"/>
                                        </p:tgtEl>
                                      </p:cBhvr>
                                    </p:animEffect>
                                  </p:childTnLst>
                                </p:cTn>
                              </p:par>
                            </p:childTnLst>
                          </p:cTn>
                        </p:par>
                        <p:par>
                          <p:cTn id="8" fill="hold">
                            <p:stCondLst>
                              <p:cond delay="1000"/>
                            </p:stCondLst>
                            <p:childTnLst>
                              <p:par>
                                <p:cTn id="9" presetID="4" presetClass="entr" presetSubtype="32"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box(out)">
                                      <p:cBhvr>
                                        <p:cTn id="11" dur="1000"/>
                                        <p:tgtEl>
                                          <p:spTgt spid="16"/>
                                        </p:tgtEl>
                                      </p:cBhvr>
                                    </p:animEffect>
                                  </p:childTnLst>
                                </p:cTn>
                              </p:par>
                            </p:childTnLst>
                          </p:cTn>
                        </p:par>
                        <p:par>
                          <p:cTn id="12" fill="hold">
                            <p:stCondLst>
                              <p:cond delay="2000"/>
                            </p:stCondLst>
                            <p:childTnLst>
                              <p:par>
                                <p:cTn id="13" presetID="3" presetClass="entr" presetSubtype="10" fill="hold" grpId="0" nodeType="afterEffect">
                                  <p:stCondLst>
                                    <p:cond delay="0"/>
                                  </p:stCondLst>
                                  <p:childTnLst>
                                    <p:set>
                                      <p:cBhvr>
                                        <p:cTn id="14" dur="1" fill="hold">
                                          <p:stCondLst>
                                            <p:cond delay="0"/>
                                          </p:stCondLst>
                                        </p:cTn>
                                        <p:tgtEl>
                                          <p:spTgt spid="123905"/>
                                        </p:tgtEl>
                                        <p:attrNameLst>
                                          <p:attrName>style.visibility</p:attrName>
                                        </p:attrNameLst>
                                      </p:cBhvr>
                                      <p:to>
                                        <p:strVal val="visible"/>
                                      </p:to>
                                    </p:set>
                                    <p:animEffect transition="in" filter="blinds(horizontal)">
                                      <p:cBhvr>
                                        <p:cTn id="15" dur="1000"/>
                                        <p:tgtEl>
                                          <p:spTgt spid="123905"/>
                                        </p:tgtEl>
                                      </p:cBhvr>
                                    </p:animEffect>
                                  </p:childTnLst>
                                </p:cTn>
                              </p:par>
                            </p:childTnLst>
                          </p:cTn>
                        </p:par>
                        <p:par>
                          <p:cTn id="16" fill="hold">
                            <p:stCondLst>
                              <p:cond delay="3000"/>
                            </p:stCondLst>
                            <p:childTnLst>
                              <p:par>
                                <p:cTn id="17" presetID="13" presetClass="entr" presetSubtype="32"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plus(out)">
                                      <p:cBhvr>
                                        <p:cTn id="19" dur="1000"/>
                                        <p:tgtEl>
                                          <p:spTgt spid="10"/>
                                        </p:tgtEl>
                                      </p:cBhvr>
                                    </p:animEffect>
                                  </p:childTnLst>
                                </p:cTn>
                              </p:par>
                            </p:childTnLst>
                          </p:cTn>
                        </p:par>
                        <p:par>
                          <p:cTn id="20" fill="hold">
                            <p:stCondLst>
                              <p:cond delay="4000"/>
                            </p:stCondLst>
                            <p:childTnLst>
                              <p:par>
                                <p:cTn id="21" presetID="13" presetClass="entr" presetSubtype="16" fill="hold" nodeType="after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plus(in)">
                                      <p:cBhvr>
                                        <p:cTn id="23" dur="1000"/>
                                        <p:tgtEl>
                                          <p:spTgt spid="12"/>
                                        </p:tgtEl>
                                      </p:cBhvr>
                                    </p:animEffect>
                                  </p:childTnLst>
                                </p:cTn>
                              </p:par>
                            </p:childTnLst>
                          </p:cTn>
                        </p:par>
                        <p:par>
                          <p:cTn id="24" fill="hold">
                            <p:stCondLst>
                              <p:cond delay="5000"/>
                            </p:stCondLst>
                            <p:childTnLst>
                              <p:par>
                                <p:cTn id="25" presetID="13" presetClass="entr" presetSubtype="16" fill="hold" grpId="0" nodeType="after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plus(in)">
                                      <p:cBhvr>
                                        <p:cTn id="27" dur="1000"/>
                                        <p:tgtEl>
                                          <p:spTgt spid="11"/>
                                        </p:tgtEl>
                                      </p:cBhvr>
                                    </p:animEffect>
                                  </p:childTnLst>
                                </p:cTn>
                              </p:par>
                            </p:childTnLst>
                          </p:cTn>
                        </p:par>
                        <p:par>
                          <p:cTn id="28" fill="hold">
                            <p:stCondLst>
                              <p:cond delay="6000"/>
                            </p:stCondLst>
                            <p:childTnLst>
                              <p:par>
                                <p:cTn id="29" presetID="13" presetClass="entr" presetSubtype="32" fill="hold"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plus(out)">
                                      <p:cBhvr>
                                        <p:cTn id="31"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23905" grpId="0"/>
      <p:bldP spid="10" grpId="0" animBg="1"/>
      <p:bldP spid="11"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1125</TotalTime>
  <Words>3873</Words>
  <Application>Microsoft Office PowerPoint</Application>
  <PresentationFormat>عرض على الشاشة (3:4)‏</PresentationFormat>
  <Paragraphs>441</Paragraphs>
  <Slides>81</Slides>
  <Notes>5</Notes>
  <HiddenSlides>0</HiddenSlides>
  <MMClips>0</MMClips>
  <ScaleCrop>false</ScaleCrop>
  <HeadingPairs>
    <vt:vector size="4" baseType="variant">
      <vt:variant>
        <vt:lpstr>نسق</vt:lpstr>
      </vt:variant>
      <vt:variant>
        <vt:i4>1</vt:i4>
      </vt:variant>
      <vt:variant>
        <vt:lpstr>عناوين الشرائح</vt:lpstr>
      </vt:variant>
      <vt:variant>
        <vt:i4>81</vt:i4>
      </vt:variant>
    </vt:vector>
  </HeadingPairs>
  <TitlesOfParts>
    <vt:vector size="82" baseType="lpstr">
      <vt:lpstr>Office Theme</vt:lpstr>
      <vt:lpstr>     بسم الله الرحمن الرحيم</vt:lpstr>
      <vt:lpstr>   فهرس عام بالمواضيع</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   </vt:lpstr>
      <vt:lpstr>-الأعمال التي تقوم بها المنظمات الأهلية من أجل تنفيذ خطة عمل المؤتمرات الدولية</vt:lpstr>
      <vt:lpstr>دور المنظمات النسوية اللبنانية في تطبيق اتفاقية السيداو  -جاء تركيز نشاط المنظمات غير الحكومية في لبنان على تطبيق الاتفاقية في محورين</vt:lpstr>
      <vt:lpstr>الخطوات المتبعة في سبيل إجراء التعديلات القانونية</vt:lpstr>
      <vt:lpstr>- السعي لتعديل بعض القوانين </vt:lpstr>
      <vt:lpstr>- السعي لتعديل بعض القوانين </vt:lpstr>
      <vt:lpstr> الدعوة إلى تعديل قانون الأحوال  الشخصية اللبناني تدَعي الجمعيات النسائية أن قوانين الأحوال الشخصية المعمول بها في لبنان   -تحتوي على مواد كثيرة تكرس التمييز بين المرأة والرجل  . - وتمنع الدولة اللبنانية، التي حمت هذه القوانين ، من الغاء التحفظات على "اتفاقية القضاء جميع أشكال التمييز ضد المرأة” . </vt:lpstr>
      <vt:lpstr>عرض تقديمي في PowerPoint</vt:lpstr>
      <vt:lpstr>الجهات الداعمة للحركات النسوية:</vt:lpstr>
      <vt:lpstr>المنظمات غير الحكومية الغربية . </vt:lpstr>
      <vt:lpstr>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   </vt:lpstr>
      <vt:lpstr>الخاتمة</vt:lpstr>
      <vt:lpstr>الخاتمة(تابع)</vt:lpstr>
      <vt:lpstr> الخاتمة (تابع)</vt:lpstr>
      <vt:lpstr>الخاتمة(تابع)</vt:lpstr>
      <vt:lpstr>الخاتمة</vt:lpstr>
      <vt:lpstr>الخاتمة(تابع)</vt:lpstr>
      <vt:lpstr> </vt:lpstr>
      <vt:lpstr> اخيراً، </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itm</dc:creator>
  <cp:lastModifiedBy>sa</cp:lastModifiedBy>
  <cp:revision>434</cp:revision>
  <dcterms:created xsi:type="dcterms:W3CDTF">2011-06-02T07:12:14Z</dcterms:created>
  <dcterms:modified xsi:type="dcterms:W3CDTF">2011-08-11T14:56:29Z</dcterms:modified>
</cp:coreProperties>
</file>