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86.xml" ContentType="application/vnd.openxmlformats-officedocument.presentationml.slideLayout+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Masters/slideMaster8.xml" ContentType="application/vnd.openxmlformats-officedocument.presentationml.slideMaster+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slideLayouts/slideLayout87.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slideLayouts/slideLayout72.xml" ContentType="application/vnd.openxmlformats-officedocument.presentationml.slideLayout+xml"/>
  <Override PartName="/ppt/slideLayouts/slideLayout81.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slideLayouts/slideLayout70.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Masters/slideMaster7.xml" ContentType="application/vnd.openxmlformats-officedocument.presentationml.slideMaster+xml"/>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theme/theme7.xml" ContentType="application/vnd.openxmlformats-officedocument.theme+xml"/>
  <Override PartName="/ppt/slideLayouts/slideLayout79.xml" ContentType="application/vnd.openxmlformats-officedocument.presentationml.slideLayout+xml"/>
  <Override PartName="/ppt/slideLayouts/slideLayout88.xml" ContentType="application/vnd.openxmlformats-officedocument.presentationml.slideLayou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Default Extension="wmf" ContentType="image/x-wmf"/>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slideLayouts/slideLayout89.xml" ContentType="application/vnd.openxmlformats-officedocument.presentationml.slideLayout+xml"/>
  <Override PartName="/ppt/theme/theme8.xml" ContentType="application/vnd.openxmlformats-officedocument.them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3" r:id="rId2"/>
    <p:sldMasterId id="2147483685" r:id="rId3"/>
    <p:sldMasterId id="2147483709" r:id="rId4"/>
    <p:sldMasterId id="2147483722" r:id="rId5"/>
    <p:sldMasterId id="2147483746" r:id="rId6"/>
    <p:sldMasterId id="2147483782" r:id="rId7"/>
    <p:sldMasterId id="2147483806" r:id="rId8"/>
  </p:sldMasterIdLst>
  <p:sldIdLst>
    <p:sldId id="256" r:id="rId9"/>
    <p:sldId id="314" r:id="rId10"/>
    <p:sldId id="269" r:id="rId11"/>
    <p:sldId id="313" r:id="rId12"/>
    <p:sldId id="275" r:id="rId13"/>
    <p:sldId id="257" r:id="rId14"/>
    <p:sldId id="278" r:id="rId15"/>
    <p:sldId id="279" r:id="rId16"/>
    <p:sldId id="280" r:id="rId17"/>
    <p:sldId id="303" r:id="rId18"/>
    <p:sldId id="304" r:id="rId19"/>
    <p:sldId id="276" r:id="rId20"/>
    <p:sldId id="259" r:id="rId21"/>
    <p:sldId id="305" r:id="rId22"/>
    <p:sldId id="261" r:id="rId23"/>
    <p:sldId id="265" r:id="rId24"/>
    <p:sldId id="291" r:id="rId25"/>
    <p:sldId id="292" r:id="rId26"/>
    <p:sldId id="293" r:id="rId27"/>
    <p:sldId id="294" r:id="rId28"/>
    <p:sldId id="295" r:id="rId29"/>
    <p:sldId id="288" r:id="rId30"/>
    <p:sldId id="306" r:id="rId31"/>
    <p:sldId id="302" r:id="rId32"/>
    <p:sldId id="290" r:id="rId33"/>
    <p:sldId id="297" r:id="rId34"/>
    <p:sldId id="296" r:id="rId35"/>
    <p:sldId id="267" r:id="rId36"/>
    <p:sldId id="310" r:id="rId37"/>
    <p:sldId id="307" r:id="rId38"/>
    <p:sldId id="284" r:id="rId39"/>
    <p:sldId id="298" r:id="rId40"/>
    <p:sldId id="299" r:id="rId41"/>
    <p:sldId id="300" r:id="rId42"/>
    <p:sldId id="308" r:id="rId43"/>
    <p:sldId id="301" r:id="rId44"/>
    <p:sldId id="309" r:id="rId45"/>
    <p:sldId id="285" r:id="rId46"/>
    <p:sldId id="311" r:id="rId47"/>
    <p:sldId id="312" r:id="rId4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08" y="-12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slide" Target="slides/slide39.xml"/><Relationship Id="rId50"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slide" Target="slides/slide3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slide" Target="slides/slide40.xml"/><Relationship Id="rId8" Type="http://schemas.openxmlformats.org/officeDocument/2006/relationships/slideMaster" Target="slideMasters/slideMaster8.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0DCFFBC4-0D3F-4DB3-A047-F580D5A872BC}" type="datetimeFigureOut">
              <a:rPr lang="ar-SA" smtClean="0"/>
              <a:pPr/>
              <a:t>08/06/32</a:t>
            </a:fld>
            <a:endParaRPr lang="ar-SA"/>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SA"/>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BED05A71-3BC8-49FB-8FEF-2858974B1FA7}"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BED05A71-3BC8-49FB-8FEF-2858974B1FA7}"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BED05A71-3BC8-49FB-8FEF-2858974B1FA7}" type="slidenum">
              <a:rPr lang="ar-SA" smtClean="0"/>
              <a:pPr/>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1"/>
      </p:bgRef>
    </p:bg>
    <p:spTree>
      <p:nvGrpSpPr>
        <p:cNvPr id="1" name=""/>
        <p:cNvGrpSpPr/>
        <p:nvPr/>
      </p:nvGrpSpPr>
      <p:grpSpPr>
        <a:xfrm>
          <a:off x="0" y="0"/>
          <a:ext cx="0" cy="0"/>
          <a:chOff x="0" y="0"/>
          <a:chExt cx="0" cy="0"/>
        </a:xfrm>
      </p:grpSpPr>
      <p:sp>
        <p:nvSpPr>
          <p:cNvPr id="12" name="مستطيل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مستطيل مستدير الزوايا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عنوان فرعي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0DCFFBC4-0D3F-4DB3-A047-F580D5A872BC}" type="datetimeFigureOut">
              <a:rPr lang="ar-SA" smtClean="0"/>
              <a:pPr/>
              <a:t>08/06/32</a:t>
            </a:fld>
            <a:endParaRPr lang="ar-SA"/>
          </a:p>
        </p:txBody>
      </p:sp>
      <p:sp>
        <p:nvSpPr>
          <p:cNvPr id="17" name="عنصر نائب للتذييل 16"/>
          <p:cNvSpPr>
            <a:spLocks noGrp="1"/>
          </p:cNvSpPr>
          <p:nvPr>
            <p:ph type="ftr" sz="quarter" idx="11"/>
          </p:nvPr>
        </p:nvSpPr>
        <p:spPr/>
        <p:txBody>
          <a:bodyPr/>
          <a:lstStyle/>
          <a:p>
            <a:endParaRPr lang="ar-SA"/>
          </a:p>
        </p:txBody>
      </p:sp>
      <p:sp>
        <p:nvSpPr>
          <p:cNvPr id="29" name="عنصر نائب لرقم الشريحة 28"/>
          <p:cNvSpPr>
            <a:spLocks noGrp="1"/>
          </p:cNvSpPr>
          <p:nvPr>
            <p:ph type="sldNum" sz="quarter" idx="12"/>
          </p:nvPr>
        </p:nvSpPr>
        <p:spPr/>
        <p:txBody>
          <a:bodyPr lIns="0" tIns="0" rIns="0" bIns="0">
            <a:noAutofit/>
          </a:bodyPr>
          <a:lstStyle>
            <a:lvl1pPr>
              <a:defRPr sz="1400">
                <a:solidFill>
                  <a:srgbClr val="FFFFFF"/>
                </a:solidFill>
              </a:defRPr>
            </a:lvl1pPr>
          </a:lstStyle>
          <a:p>
            <a:fld id="{BED05A71-3BC8-49FB-8FEF-2858974B1FA7}" type="slidenum">
              <a:rPr lang="ar-SA" smtClean="0"/>
              <a:pPr/>
              <a:t>‹#›</a:t>
            </a:fld>
            <a:endParaRPr lang="ar-SA"/>
          </a:p>
        </p:txBody>
      </p:sp>
      <p:sp>
        <p:nvSpPr>
          <p:cNvPr id="7" name="مستطيل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D05A71-3BC8-49FB-8FEF-2858974B1FA7}" type="slidenum">
              <a:rPr lang="ar-SA" smtClean="0"/>
              <a:pPr/>
              <a:t>‹#›</a:t>
            </a:fld>
            <a:endParaRPr lang="ar-SA"/>
          </a:p>
        </p:txBody>
      </p:sp>
      <p:sp>
        <p:nvSpPr>
          <p:cNvPr id="8" name="عنصر نائب للمحتوى 7"/>
          <p:cNvSpPr>
            <a:spLocks noGrp="1"/>
          </p:cNvSpPr>
          <p:nvPr>
            <p:ph sz="quarter" idx="1"/>
          </p:nvPr>
        </p:nvSpPr>
        <p:spPr>
          <a:xfrm>
            <a:off x="914400" y="1447800"/>
            <a:ext cx="777240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11" name="مستطيل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مستطيل مستدير الزوايا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722313" y="952500"/>
            <a:ext cx="7772400" cy="1362075"/>
          </a:xfrm>
        </p:spPr>
        <p:txBody>
          <a:bodyPr anchor="b" anchorCtr="0"/>
          <a:lstStyle>
            <a:lvl1pPr algn="l">
              <a:buNone/>
              <a:defRPr sz="4000" b="0" cap="none"/>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a:xfrm>
            <a:off x="800100" y="6172200"/>
            <a:ext cx="4000500" cy="457200"/>
          </a:xfrm>
        </p:spPr>
        <p:txBody>
          <a:bodyPr/>
          <a:lstStyle/>
          <a:p>
            <a:endParaRPr lang="ar-SA"/>
          </a:p>
        </p:txBody>
      </p:sp>
      <p:sp>
        <p:nvSpPr>
          <p:cNvPr id="7" name="مستطيل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146304" y="6208776"/>
            <a:ext cx="457200" cy="457200"/>
          </a:xfrm>
        </p:spPr>
        <p:txBody>
          <a:bodyPr/>
          <a:lstStyle/>
          <a:p>
            <a:fld id="{BED05A71-3BC8-49FB-8FEF-2858974B1FA7}"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0DCFFBC4-0D3F-4DB3-A047-F580D5A872BC}" type="datetimeFigureOut">
              <a:rPr lang="ar-SA" smtClean="0"/>
              <a:pPr/>
              <a:t>08/06/32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ED05A71-3BC8-49FB-8FEF-2858974B1FA7}" type="slidenum">
              <a:rPr lang="ar-SA" smtClean="0"/>
              <a:pPr/>
              <a:t>‹#›</a:t>
            </a:fld>
            <a:endParaRPr lang="ar-SA"/>
          </a:p>
        </p:txBody>
      </p:sp>
      <p:sp>
        <p:nvSpPr>
          <p:cNvPr id="9" name="عنصر نائب للمحتوى 8"/>
          <p:cNvSpPr>
            <a:spLocks noGrp="1"/>
          </p:cNvSpPr>
          <p:nvPr>
            <p:ph sz="quarter" idx="1"/>
          </p:nvPr>
        </p:nvSpPr>
        <p:spPr>
          <a:xfrm>
            <a:off x="91440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93395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3050"/>
            <a:ext cx="7772400" cy="1143000"/>
          </a:xfrm>
        </p:spPr>
        <p:txBody>
          <a:bodyPr anchor="b" anchorCtr="0"/>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0DCFFBC4-0D3F-4DB3-A047-F580D5A872BC}" type="datetimeFigureOut">
              <a:rPr lang="ar-SA" smtClean="0"/>
              <a:pPr/>
              <a:t>08/06/32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ED05A71-3BC8-49FB-8FEF-2858974B1FA7}" type="slidenum">
              <a:rPr lang="ar-SA" smtClean="0"/>
              <a:pPr/>
              <a:t>‹#›</a:t>
            </a:fld>
            <a:endParaRPr lang="ar-SA"/>
          </a:p>
        </p:txBody>
      </p:sp>
      <p:sp>
        <p:nvSpPr>
          <p:cNvPr id="11" name="عنصر نائب للمحتوى 10"/>
          <p:cNvSpPr>
            <a:spLocks noGrp="1"/>
          </p:cNvSpPr>
          <p:nvPr>
            <p:ph sz="half" idx="2"/>
          </p:nvPr>
        </p:nvSpPr>
        <p:spPr>
          <a:xfrm>
            <a:off x="9144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4"/>
          </p:nvPr>
        </p:nvSpPr>
        <p:spPr>
          <a:xfrm>
            <a:off x="49530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0DCFFBC4-0D3F-4DB3-A047-F580D5A872BC}" type="datetimeFigureOut">
              <a:rPr lang="ar-SA" smtClean="0"/>
              <a:pPr/>
              <a:t>08/06/32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ED05A71-3BC8-49FB-8FEF-2858974B1FA7}" type="slidenum">
              <a:rPr lang="ar-SA" smtClean="0"/>
              <a:pPr/>
              <a:t>‹#›</a:t>
            </a:fld>
            <a:endParaRPr lang="ar-SA"/>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DCFFBC4-0D3F-4DB3-A047-F580D5A872BC}" type="datetimeFigureOut">
              <a:rPr lang="ar-SA" smtClean="0"/>
              <a:pPr/>
              <a:t>08/06/32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ED05A71-3BC8-49FB-8FEF-2858974B1FA7}" type="slidenum">
              <a:rPr lang="ar-SA" smtClean="0"/>
              <a:pPr/>
              <a:t>‹#›</a:t>
            </a:fld>
            <a:endParaRPr lang="ar-SA"/>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8" name="مستطيل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مستطيل مستدير الزوايا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914400" y="273050"/>
            <a:ext cx="7772400" cy="1143000"/>
          </a:xfrm>
        </p:spPr>
        <p:txBody>
          <a:bodyPr anchor="b" anchorCtr="0"/>
          <a:lstStyle>
            <a:lvl1pPr algn="l">
              <a:buNone/>
              <a:defRPr sz="4000" b="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DCFFBC4-0D3F-4DB3-A047-F580D5A872BC}" type="datetimeFigureOut">
              <a:rPr lang="ar-SA" smtClean="0"/>
              <a:pPr/>
              <a:t>08/06/32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ED05A71-3BC8-49FB-8FEF-2858974B1FA7}" type="slidenum">
              <a:rPr lang="ar-SA" smtClean="0"/>
              <a:pPr/>
              <a:t>‹#›</a:t>
            </a:fld>
            <a:endParaRPr lang="ar-SA"/>
          </a:p>
        </p:txBody>
      </p:sp>
      <p:sp>
        <p:nvSpPr>
          <p:cNvPr id="11" name="عنصر نائب للمحتوى 10"/>
          <p:cNvSpPr>
            <a:spLocks noGrp="1"/>
          </p:cNvSpPr>
          <p:nvPr>
            <p:ph sz="quarter" idx="1"/>
          </p:nvPr>
        </p:nvSpPr>
        <p:spPr>
          <a:xfrm>
            <a:off x="2971800" y="1600200"/>
            <a:ext cx="5715000" cy="44958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BED05A71-3BC8-49FB-8FEF-2858974B1FA7}" type="slidenum">
              <a:rPr lang="ar-SA" smtClean="0"/>
              <a:pPr/>
              <a:t>‹#›</a:t>
            </a:fld>
            <a:endParaRPr lang="ar-SA"/>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DCFFBC4-0D3F-4DB3-A047-F580D5A872BC}" type="datetimeFigureOut">
              <a:rPr lang="ar-SA" smtClean="0"/>
              <a:pPr/>
              <a:t>08/06/32</a:t>
            </a:fld>
            <a:endParaRPr lang="ar-SA"/>
          </a:p>
        </p:txBody>
      </p:sp>
      <p:sp>
        <p:nvSpPr>
          <p:cNvPr id="6" name="عنصر نائب للتذييل 5"/>
          <p:cNvSpPr>
            <a:spLocks noGrp="1"/>
          </p:cNvSpPr>
          <p:nvPr>
            <p:ph type="ftr" sz="quarter" idx="11"/>
          </p:nvPr>
        </p:nvSpPr>
        <p:spPr>
          <a:xfrm>
            <a:off x="914400" y="6172200"/>
            <a:ext cx="3886200" cy="457200"/>
          </a:xfrm>
        </p:spPr>
        <p:txBody>
          <a:bodyPr/>
          <a:lstStyle/>
          <a:p>
            <a:endParaRPr lang="ar-SA"/>
          </a:p>
        </p:txBody>
      </p:sp>
      <p:sp>
        <p:nvSpPr>
          <p:cNvPr id="7" name="عنصر نائب لرقم الشريحة 6"/>
          <p:cNvSpPr>
            <a:spLocks noGrp="1"/>
          </p:cNvSpPr>
          <p:nvPr>
            <p:ph type="sldNum" sz="quarter" idx="12"/>
          </p:nvPr>
        </p:nvSpPr>
        <p:spPr>
          <a:xfrm>
            <a:off x="146304" y="6208776"/>
            <a:ext cx="457200" cy="457200"/>
          </a:xfrm>
        </p:spPr>
        <p:txBody>
          <a:bodyPr/>
          <a:lstStyle/>
          <a:p>
            <a:fld id="{BED05A71-3BC8-49FB-8FEF-2858974B1FA7}" type="slidenum">
              <a:rPr lang="ar-SA" smtClean="0"/>
              <a:pPr/>
              <a:t>‹#›</a:t>
            </a:fld>
            <a:endParaRPr lang="ar-SA"/>
          </a:p>
        </p:txBody>
      </p:sp>
      <p:sp>
        <p:nvSpPr>
          <p:cNvPr id="11" name="مستطيل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عنصر نائب للصورة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ar-SA" smtClean="0"/>
              <a:t>انقر فوق الرمز لإضافة صورة</a:t>
            </a:r>
            <a:endParaRPr kumimoji="0"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D05A71-3BC8-49FB-8FEF-2858974B1FA7}" type="slidenum">
              <a:rPr lang="ar-SA" smtClean="0"/>
              <a:pPr/>
              <a:t>‹#›</a:t>
            </a:fld>
            <a:endParaRPr lang="ar-SA"/>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41"/>
            <a:ext cx="201168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914400" y="274640"/>
            <a:ext cx="55626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D05A71-3BC8-49FB-8FEF-2858974B1FA7}" type="slidenum">
              <a:rPr lang="ar-SA" smtClean="0"/>
              <a:pPr/>
              <a:t>‹#›</a:t>
            </a:fld>
            <a:endParaRPr lang="ar-SA"/>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ClipArt">
  <p:cSld name="عنوان، ونص، وقصاصة فن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152400"/>
            <a:ext cx="6870700" cy="1600200"/>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sz="half" idx="1"/>
          </p:nvPr>
        </p:nvSpPr>
        <p:spPr>
          <a:xfrm>
            <a:off x="685800" y="1828800"/>
            <a:ext cx="3771900" cy="36576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قصاصة الفنية 3"/>
          <p:cNvSpPr>
            <a:spLocks noGrp="1"/>
          </p:cNvSpPr>
          <p:nvPr>
            <p:ph type="clipArt" sz="half" idx="2"/>
          </p:nvPr>
        </p:nvSpPr>
        <p:spPr>
          <a:xfrm>
            <a:off x="4610100" y="1828800"/>
            <a:ext cx="3771900" cy="3657600"/>
          </a:xfrm>
        </p:spPr>
        <p:txBody>
          <a:bodyPr/>
          <a:lstStyle/>
          <a:p>
            <a:pPr lvl="0"/>
            <a:endParaRPr lang="ar-SA" noProof="0" smtClean="0"/>
          </a:p>
        </p:txBody>
      </p:sp>
      <p:sp>
        <p:nvSpPr>
          <p:cNvPr id="5" name="Rectangle 5"/>
          <p:cNvSpPr>
            <a:spLocks noGrp="1" noChangeArrowheads="1"/>
          </p:cNvSpPr>
          <p:nvPr>
            <p:ph type="dt" sz="half" idx="10"/>
          </p:nvPr>
        </p:nvSpPr>
        <p:spPr>
          <a:ln/>
        </p:spPr>
        <p:txBody>
          <a:bodyPr/>
          <a:lstStyle>
            <a:lvl1pPr>
              <a:defRPr/>
            </a:lvl1pPr>
          </a:lstStyle>
          <a:p>
            <a:pPr>
              <a:defRPr/>
            </a:pPr>
            <a:fld id="{9998D5E9-4317-48BB-BAEA-48078CECF515}" type="datetime1">
              <a:rPr lang="ar-SA"/>
              <a:pPr>
                <a:defRPr/>
              </a:pPr>
              <a:t>08/06/32</a:t>
            </a:fld>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91D7DB8F-4E03-40CD-BD72-382D3BC4E829}" type="slidenum">
              <a:rPr lang="ar-SA"/>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0DCFFBC4-0D3F-4DB3-A047-F580D5A872BC}" type="datetimeFigureOut">
              <a:rPr lang="ar-SA" smtClean="0"/>
              <a:pPr/>
              <a:t>08/06/32</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BED05A71-3BC8-49FB-8FEF-2858974B1FA7}"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D05A71-3BC8-49FB-8FEF-2858974B1FA7}" type="slidenum">
              <a:rPr lang="ar-SA" smtClean="0"/>
              <a:pPr/>
              <a:t>‹#›</a:t>
            </a:fld>
            <a:endParaRPr lang="ar-SA"/>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D05A71-3BC8-49FB-8FEF-2858974B1FA7}"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0DCFFBC4-0D3F-4DB3-A047-F580D5A872BC}" type="datetimeFigureOut">
              <a:rPr lang="ar-SA" smtClean="0"/>
              <a:pPr/>
              <a:t>08/06/32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ED05A71-3BC8-49FB-8FEF-2858974B1FA7}" type="slidenum">
              <a:rPr lang="ar-SA" smtClean="0"/>
              <a:pPr/>
              <a:t>‹#›</a:t>
            </a:fld>
            <a:endParaRPr lang="ar-SA"/>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0DCFFBC4-0D3F-4DB3-A047-F580D5A872BC}" type="datetimeFigureOut">
              <a:rPr lang="ar-SA" smtClean="0"/>
              <a:pPr/>
              <a:t>08/06/32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ED05A71-3BC8-49FB-8FEF-2858974B1FA7}" type="slidenum">
              <a:rPr lang="ar-SA" smtClean="0"/>
              <a:pPr/>
              <a:t>‹#›</a:t>
            </a:fld>
            <a:endParaRPr lang="ar-SA"/>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0DCFFBC4-0D3F-4DB3-A047-F580D5A872BC}" type="datetimeFigureOut">
              <a:rPr lang="ar-SA" smtClean="0"/>
              <a:pPr/>
              <a:t>08/06/32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ED05A71-3BC8-49FB-8FEF-2858974B1FA7}"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BED05A71-3BC8-49FB-8FEF-2858974B1FA7}" type="slidenum">
              <a:rPr lang="ar-SA" smtClean="0"/>
              <a:pPr/>
              <a:t>‹#›</a:t>
            </a:fld>
            <a:endParaRPr lang="ar-SA"/>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DCFFBC4-0D3F-4DB3-A047-F580D5A872BC}" type="datetimeFigureOut">
              <a:rPr lang="ar-SA" smtClean="0"/>
              <a:pPr/>
              <a:t>08/06/32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ED05A71-3BC8-49FB-8FEF-2858974B1FA7}" type="slidenum">
              <a:rPr lang="ar-SA" smtClean="0"/>
              <a:pPr/>
              <a:t>‹#›</a:t>
            </a:fld>
            <a:endParaRPr lang="ar-SA"/>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0DCFFBC4-0D3F-4DB3-A047-F580D5A872BC}" type="datetimeFigureOut">
              <a:rPr lang="ar-SA" smtClean="0"/>
              <a:pPr/>
              <a:t>08/06/32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ED05A71-3BC8-49FB-8FEF-2858974B1FA7}" type="slidenum">
              <a:rPr lang="ar-SA" smtClean="0"/>
              <a:pPr/>
              <a:t>‹#›</a:t>
            </a:fld>
            <a:endParaRPr lang="ar-SA"/>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DCFFBC4-0D3F-4DB3-A047-F580D5A872BC}" type="datetimeFigureOut">
              <a:rPr lang="ar-SA" smtClean="0"/>
              <a:pPr/>
              <a:t>08/06/32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BED05A71-3BC8-49FB-8FEF-2858974B1FA7}"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D05A71-3BC8-49FB-8FEF-2858974B1FA7}" type="slidenum">
              <a:rPr lang="ar-SA" smtClean="0"/>
              <a:pPr/>
              <a:t>‹#›</a:t>
            </a:fld>
            <a:endParaRPr lang="ar-SA"/>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D05A71-3BC8-49FB-8FEF-2858974B1FA7}" type="slidenum">
              <a:rPr lang="ar-SA" smtClean="0"/>
              <a:pPr/>
              <a:t>‹#›</a:t>
            </a:fld>
            <a:endParaRPr lang="ar-SA"/>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7" name="مستطيل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2362200" y="4038600"/>
            <a:ext cx="6477000" cy="1828800"/>
          </a:xfrm>
        </p:spPr>
        <p:txBody>
          <a:bodyPr anchor="b"/>
          <a:lstStyle>
            <a:lvl1pPr>
              <a:defRPr cap="all" baseline="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DCFFBC4-0D3F-4DB3-A047-F580D5A872BC}" type="datetimeFigureOut">
              <a:rPr lang="ar-SA" smtClean="0"/>
              <a:pPr/>
              <a:t>08/06/32</a:t>
            </a:fld>
            <a:endParaRPr lang="ar-SA"/>
          </a:p>
        </p:txBody>
      </p:sp>
      <p:sp>
        <p:nvSpPr>
          <p:cNvPr id="17" name="عنصر نائب للتذييل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ar-SA"/>
          </a:p>
        </p:txBody>
      </p:sp>
      <p:sp>
        <p:nvSpPr>
          <p:cNvPr id="29" name="عنصر نائب لرقم الشريحة 28"/>
          <p:cNvSpPr>
            <a:spLocks noGrp="1"/>
          </p:cNvSpPr>
          <p:nvPr>
            <p:ph type="sldNum" sz="quarter" idx="12"/>
          </p:nvPr>
        </p:nvSpPr>
        <p:spPr>
          <a:xfrm>
            <a:off x="8001000" y="228600"/>
            <a:ext cx="838200" cy="381000"/>
          </a:xfrm>
        </p:spPr>
        <p:txBody>
          <a:bodyPr/>
          <a:lstStyle>
            <a:lvl1pPr>
              <a:defRPr>
                <a:solidFill>
                  <a:schemeClr val="tx2"/>
                </a:solidFill>
              </a:defRPr>
            </a:lvl1pPr>
          </a:lstStyle>
          <a:p>
            <a:fld id="{BED05A71-3BC8-49FB-8FEF-2858974B1FA7}"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12648" y="228600"/>
            <a:ext cx="8153400" cy="990600"/>
          </a:xfrm>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lvl1pPr>
              <a:defRPr>
                <a:solidFill>
                  <a:srgbClr val="FFFFFF"/>
                </a:solidFill>
              </a:defRPr>
            </a:lvl1pPr>
          </a:lstStyle>
          <a:p>
            <a:fld id="{BED05A71-3BC8-49FB-8FEF-2858974B1FA7}" type="slidenum">
              <a:rPr lang="ar-SA" smtClean="0"/>
              <a:pPr/>
              <a:t>‹#›</a:t>
            </a:fld>
            <a:endParaRPr lang="ar-SA"/>
          </a:p>
        </p:txBody>
      </p:sp>
      <p:sp>
        <p:nvSpPr>
          <p:cNvPr id="8" name="عنصر نائب للمحتوى 7"/>
          <p:cNvSpPr>
            <a:spLocks noGrp="1"/>
          </p:cNvSpPr>
          <p:nvPr>
            <p:ph sz="quarter" idx="1"/>
          </p:nvPr>
        </p:nvSpPr>
        <p:spPr>
          <a:xfrm>
            <a:off x="612648" y="1600200"/>
            <a:ext cx="8153400" cy="44958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7" name="مستطيل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0DCFFBC4-0D3F-4DB3-A047-F580D5A872BC}" type="datetimeFigureOut">
              <a:rPr lang="ar-SA" smtClean="0"/>
              <a:pPr/>
              <a:t>08/06/32</a:t>
            </a:fld>
            <a:endParaRPr lang="ar-SA"/>
          </a:p>
        </p:txBody>
      </p:sp>
      <p:sp>
        <p:nvSpPr>
          <p:cNvPr id="13" name="عنصر نائب لرقم الشريحة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ED05A71-3BC8-49FB-8FEF-2858974B1FA7}" type="slidenum">
              <a:rPr lang="ar-SA" smtClean="0"/>
              <a:pPr/>
              <a:t>‹#›</a:t>
            </a:fld>
            <a:endParaRPr lang="ar-SA"/>
          </a:p>
        </p:txBody>
      </p:sp>
      <p:sp>
        <p:nvSpPr>
          <p:cNvPr id="14" name="عنصر نائب للتذييل 13"/>
          <p:cNvSpPr>
            <a:spLocks noGrp="1"/>
          </p:cNvSpPr>
          <p:nvPr>
            <p:ph type="ftr" sz="quarter" idx="12"/>
          </p:nvPr>
        </p:nvSpPr>
        <p:spPr/>
        <p:txBody>
          <a:bodyPr/>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9" name="عنصر نائب للمحتوى 8"/>
          <p:cNvSpPr>
            <a:spLocks noGrp="1"/>
          </p:cNvSpPr>
          <p:nvPr>
            <p:ph sz="quarter" idx="1"/>
          </p:nvPr>
        </p:nvSpPr>
        <p:spPr>
          <a:xfrm>
            <a:off x="609600"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844901"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8" name="عنصر نائب للتاريخ 7"/>
          <p:cNvSpPr>
            <a:spLocks noGrp="1"/>
          </p:cNvSpPr>
          <p:nvPr>
            <p:ph type="dt" sz="half" idx="15"/>
          </p:nvPr>
        </p:nvSpPr>
        <p:spPr/>
        <p:txBody>
          <a:bodyPr rtlCol="0"/>
          <a:lstStyle/>
          <a:p>
            <a:fld id="{0DCFFBC4-0D3F-4DB3-A047-F580D5A872BC}" type="datetimeFigureOut">
              <a:rPr lang="ar-SA" smtClean="0"/>
              <a:pPr/>
              <a:t>08/06/32</a:t>
            </a:fld>
            <a:endParaRPr lang="ar-SA"/>
          </a:p>
        </p:txBody>
      </p:sp>
      <p:sp>
        <p:nvSpPr>
          <p:cNvPr id="10" name="عنصر نائب لرقم الشريحة 9"/>
          <p:cNvSpPr>
            <a:spLocks noGrp="1"/>
          </p:cNvSpPr>
          <p:nvPr>
            <p:ph type="sldNum" sz="quarter" idx="16"/>
          </p:nvPr>
        </p:nvSpPr>
        <p:spPr/>
        <p:txBody>
          <a:bodyPr rtlCol="0"/>
          <a:lstStyle/>
          <a:p>
            <a:fld id="{BED05A71-3BC8-49FB-8FEF-2858974B1FA7}" type="slidenum">
              <a:rPr lang="ar-SA" smtClean="0"/>
              <a:pPr/>
              <a:t>‹#›</a:t>
            </a:fld>
            <a:endParaRPr lang="ar-SA"/>
          </a:p>
        </p:txBody>
      </p:sp>
      <p:sp>
        <p:nvSpPr>
          <p:cNvPr id="12" name="عنصر نائب للتذييل 11"/>
          <p:cNvSpPr>
            <a:spLocks noGrp="1"/>
          </p:cNvSpPr>
          <p:nvPr>
            <p:ph type="ftr" sz="quarter" idx="17"/>
          </p:nvPr>
        </p:nvSpPr>
        <p:spPr/>
        <p:txBody>
          <a:bodyPr rtlCol="0"/>
          <a:lstStyle/>
          <a:p>
            <a:endParaRPr lang="ar-SA"/>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273050"/>
            <a:ext cx="8153400" cy="869950"/>
          </a:xfrm>
        </p:spPr>
        <p:txBody>
          <a:bodyPr anchor="ctr"/>
          <a:lstStyle>
            <a:lvl1pPr>
              <a:defRPr/>
            </a:lvl1pPr>
          </a:lstStyle>
          <a:p>
            <a:r>
              <a:rPr kumimoji="0" lang="ar-SA" smtClean="0"/>
              <a:t>انقر لتحرير نمط العنوان الرئيسي</a:t>
            </a:r>
            <a:endParaRPr kumimoji="0" lang="en-US"/>
          </a:p>
        </p:txBody>
      </p:sp>
      <p:sp>
        <p:nvSpPr>
          <p:cNvPr id="11" name="عنصر نائب للمحتوى 10"/>
          <p:cNvSpPr>
            <a:spLocks noGrp="1"/>
          </p:cNvSpPr>
          <p:nvPr>
            <p:ph sz="quarter" idx="2"/>
          </p:nvPr>
        </p:nvSpPr>
        <p:spPr>
          <a:xfrm>
            <a:off x="609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800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5"/>
          </p:nvPr>
        </p:nvSpPr>
        <p:spPr/>
        <p:txBody>
          <a:bodyPr rtlCol="0"/>
          <a:lstStyle/>
          <a:p>
            <a:fld id="{0DCFFBC4-0D3F-4DB3-A047-F580D5A872BC}" type="datetimeFigureOut">
              <a:rPr lang="ar-SA" smtClean="0"/>
              <a:pPr/>
              <a:t>08/06/32</a:t>
            </a:fld>
            <a:endParaRPr lang="ar-SA"/>
          </a:p>
        </p:txBody>
      </p:sp>
      <p:sp>
        <p:nvSpPr>
          <p:cNvPr id="12" name="عنصر نائب لرقم الشريحة 11"/>
          <p:cNvSpPr>
            <a:spLocks noGrp="1"/>
          </p:cNvSpPr>
          <p:nvPr>
            <p:ph type="sldNum" sz="quarter" idx="16"/>
          </p:nvPr>
        </p:nvSpPr>
        <p:spPr/>
        <p:txBody>
          <a:bodyPr rtlCol="0"/>
          <a:lstStyle/>
          <a:p>
            <a:fld id="{BED05A71-3BC8-49FB-8FEF-2858974B1FA7}" type="slidenum">
              <a:rPr lang="ar-SA" smtClean="0"/>
              <a:pPr/>
              <a:t>‹#›</a:t>
            </a:fld>
            <a:endParaRPr lang="ar-SA"/>
          </a:p>
        </p:txBody>
      </p:sp>
      <p:sp>
        <p:nvSpPr>
          <p:cNvPr id="14" name="عنصر نائب للتذييل 13"/>
          <p:cNvSpPr>
            <a:spLocks noGrp="1"/>
          </p:cNvSpPr>
          <p:nvPr>
            <p:ph type="ftr" sz="quarter" idx="17"/>
          </p:nvPr>
        </p:nvSpPr>
        <p:spPr/>
        <p:txBody>
          <a:bodyPr rtlCol="0"/>
          <a:lstStyle/>
          <a:p>
            <a:endParaRPr lang="ar-SA"/>
          </a:p>
        </p:txBody>
      </p:sp>
      <p:sp>
        <p:nvSpPr>
          <p:cNvPr id="16" name="عنصر نائب للنص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5" name="عنصر نائب للنص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2">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0DCFFBC4-0D3F-4DB3-A047-F580D5A872BC}" type="datetimeFigureOut">
              <a:rPr lang="ar-SA" smtClean="0"/>
              <a:pPr/>
              <a:t>08/06/32</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BED05A71-3BC8-49FB-8FEF-2858974B1FA7}" type="slidenum">
              <a:rPr lang="ar-SA" smtClean="0"/>
              <a:pPr/>
              <a:t>‹#›</a:t>
            </a:fld>
            <a:endParaRPr lang="ar-SA"/>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0DCFFBC4-0D3F-4DB3-A047-F580D5A872BC}" type="datetimeFigureOut">
              <a:rPr lang="ar-SA" smtClean="0"/>
              <a:pPr/>
              <a:t>08/06/32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lvl1pPr>
              <a:defRPr>
                <a:solidFill>
                  <a:srgbClr val="FFFFFF"/>
                </a:solidFill>
              </a:defRPr>
            </a:lvl1pPr>
          </a:lstStyle>
          <a:p>
            <a:fld id="{BED05A71-3BC8-49FB-8FEF-2858974B1FA7}" type="slidenum">
              <a:rPr lang="ar-SA" smtClean="0"/>
              <a:pPr/>
              <a:t>‹#›</a:t>
            </a:fld>
            <a:endParaRPr lang="ar-SA"/>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DCFFBC4-0D3F-4DB3-A047-F580D5A872BC}" type="datetimeFigureOut">
              <a:rPr lang="ar-SA" smtClean="0"/>
              <a:pPr/>
              <a:t>08/06/32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a:xfrm>
            <a:off x="0" y="6248400"/>
            <a:ext cx="533400" cy="381000"/>
          </a:xfrm>
        </p:spPr>
        <p:txBody>
          <a:bodyPr/>
          <a:lstStyle>
            <a:lvl1pPr>
              <a:defRPr>
                <a:solidFill>
                  <a:schemeClr val="tx2"/>
                </a:solidFill>
              </a:defRPr>
            </a:lvl1pPr>
          </a:lstStyle>
          <a:p>
            <a:fld id="{BED05A71-3BC8-49FB-8FEF-2858974B1FA7}" type="slidenum">
              <a:rPr lang="ar-SA" smtClean="0"/>
              <a:pPr/>
              <a:t>‹#›</a:t>
            </a:fld>
            <a:endParaRPr lang="ar-SA"/>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8077200" cy="869950"/>
          </a:xfrm>
        </p:spPr>
        <p:txBody>
          <a:bodyPr anchor="ctr"/>
          <a:lstStyle>
            <a:lvl1pPr algn="l">
              <a:buNone/>
              <a:defRPr sz="4400" b="0"/>
            </a:lvl1p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0DCFFBC4-0D3F-4DB3-A047-F580D5A872BC}" type="datetimeFigureOut">
              <a:rPr lang="ar-SA" smtClean="0"/>
              <a:pPr/>
              <a:t>08/06/32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lvl1pPr>
              <a:defRPr>
                <a:solidFill>
                  <a:srgbClr val="FFFFFF"/>
                </a:solidFill>
              </a:defRPr>
            </a:lvl1pPr>
          </a:lstStyle>
          <a:p>
            <a:fld id="{BED05A71-3BC8-49FB-8FEF-2858974B1FA7}" type="slidenum">
              <a:rPr lang="ar-SA" smtClean="0"/>
              <a:pPr/>
              <a:t>‹#›</a:t>
            </a:fld>
            <a:endParaRPr lang="ar-SA"/>
          </a:p>
        </p:txBody>
      </p:sp>
      <p:sp>
        <p:nvSpPr>
          <p:cNvPr id="3" name="عنصر نائب للنص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9" name="عنصر نائب للمحتوى 8"/>
          <p:cNvSpPr>
            <a:spLocks noGrp="1"/>
          </p:cNvSpPr>
          <p:nvPr>
            <p:ph sz="quarter" idx="1"/>
          </p:nvPr>
        </p:nvSpPr>
        <p:spPr>
          <a:xfrm>
            <a:off x="2362200" y="1752600"/>
            <a:ext cx="6400800" cy="4419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3">
        <a:schemeClr val="bg2"/>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8" name="مستطيل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ar-SA" smtClean="0"/>
              <a:t>انقر لتحرير نمط العنوان الرئيسي</a:t>
            </a:r>
            <a:endParaRPr kumimoji="0" lang="en-US"/>
          </a:p>
        </p:txBody>
      </p:sp>
      <p:sp>
        <p:nvSpPr>
          <p:cNvPr id="11" name="مستطيل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عنصر نائب للتاريخ 11"/>
          <p:cNvSpPr>
            <a:spLocks noGrp="1"/>
          </p:cNvSpPr>
          <p:nvPr>
            <p:ph type="dt" sz="half" idx="10"/>
          </p:nvPr>
        </p:nvSpPr>
        <p:spPr>
          <a:xfrm>
            <a:off x="6248400" y="6248400"/>
            <a:ext cx="2667000" cy="365125"/>
          </a:xfrm>
        </p:spPr>
        <p:txBody>
          <a:bodyPr rtlCol="0"/>
          <a:lstStyle/>
          <a:p>
            <a:fld id="{0DCFFBC4-0D3F-4DB3-A047-F580D5A872BC}" type="datetimeFigureOut">
              <a:rPr lang="ar-SA" smtClean="0"/>
              <a:pPr/>
              <a:t>08/06/32</a:t>
            </a:fld>
            <a:endParaRPr lang="ar-SA"/>
          </a:p>
        </p:txBody>
      </p:sp>
      <p:sp>
        <p:nvSpPr>
          <p:cNvPr id="13" name="عنصر نائب لرقم الشريحة 12"/>
          <p:cNvSpPr>
            <a:spLocks noGrp="1"/>
          </p:cNvSpPr>
          <p:nvPr>
            <p:ph type="sldNum" sz="quarter" idx="11"/>
          </p:nvPr>
        </p:nvSpPr>
        <p:spPr>
          <a:xfrm>
            <a:off x="0" y="4667249"/>
            <a:ext cx="1447800" cy="663578"/>
          </a:xfrm>
        </p:spPr>
        <p:txBody>
          <a:bodyPr rtlCol="0"/>
          <a:lstStyle>
            <a:lvl1pPr>
              <a:defRPr sz="2800"/>
            </a:lvl1pPr>
          </a:lstStyle>
          <a:p>
            <a:fld id="{BED05A71-3BC8-49FB-8FEF-2858974B1FA7}" type="slidenum">
              <a:rPr lang="ar-SA" smtClean="0"/>
              <a:pPr/>
              <a:t>‹#›</a:t>
            </a:fld>
            <a:endParaRPr lang="ar-SA"/>
          </a:p>
        </p:txBody>
      </p:sp>
      <p:sp>
        <p:nvSpPr>
          <p:cNvPr id="14" name="عنصر نائب للتذييل 13"/>
          <p:cNvSpPr>
            <a:spLocks noGrp="1"/>
          </p:cNvSpPr>
          <p:nvPr>
            <p:ph type="ftr" sz="quarter" idx="12"/>
          </p:nvPr>
        </p:nvSpPr>
        <p:spPr>
          <a:xfrm>
            <a:off x="1600200" y="6248206"/>
            <a:ext cx="4572000" cy="365125"/>
          </a:xfrm>
        </p:spPr>
        <p:txBody>
          <a:bodyPr rtlCol="0"/>
          <a:lstStyle/>
          <a:p>
            <a:endParaRPr lang="ar-SA"/>
          </a:p>
        </p:txBody>
      </p:sp>
      <p:sp>
        <p:nvSpPr>
          <p:cNvPr id="3" name="عنصر نائب للصورة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ar-SA" smtClean="0"/>
              <a:t>انقر فوق الرمز لإضافة صورة</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D05A71-3BC8-49FB-8FEF-2858974B1FA7}" type="slidenum">
              <a:rPr lang="ar-SA" smtClean="0"/>
              <a:pPr/>
              <a:t>‹#›</a:t>
            </a:fld>
            <a:endParaRPr lang="ar-SA"/>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1"/>
      </p:bgRef>
    </p:bg>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609600"/>
            <a:ext cx="2057400" cy="55165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609600"/>
            <a:ext cx="5562600" cy="5516564"/>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6553200" y="6248402"/>
            <a:ext cx="2209800" cy="365125"/>
          </a:xfrm>
        </p:spPr>
        <p:txBody>
          <a:bodyPr/>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a:xfrm>
            <a:off x="457201" y="6248207"/>
            <a:ext cx="5573483" cy="365125"/>
          </a:xfrm>
        </p:spPr>
        <p:txBody>
          <a:bodyPr/>
          <a:lstStyle/>
          <a:p>
            <a:endParaRPr lang="ar-SA"/>
          </a:p>
        </p:txBody>
      </p:sp>
      <p:sp>
        <p:nvSpPr>
          <p:cNvPr id="7" name="مستطيل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مستطيل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مستطيل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rot="5400000">
            <a:off x="5989638" y="144462"/>
            <a:ext cx="533400" cy="244476"/>
          </a:xfrm>
        </p:spPr>
        <p:txBody>
          <a:bodyPr/>
          <a:lstStyle/>
          <a:p>
            <a:fld id="{BED05A71-3BC8-49FB-8FEF-2858974B1FA7}"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0DCFFBC4-0D3F-4DB3-A047-F580D5A872BC}" type="datetimeFigureOut">
              <a:rPr lang="ar-SA" smtClean="0"/>
              <a:pPr/>
              <a:t>08/06/32</a:t>
            </a:fld>
            <a:endParaRPr lang="ar-SA"/>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BED05A71-3BC8-49FB-8FEF-2858974B1FA7}"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0DCFFBC4-0D3F-4DB3-A047-F580D5A872BC}" type="datetimeFigureOut">
              <a:rPr lang="ar-SA" smtClean="0"/>
              <a:pPr/>
              <a:t>08/06/32</a:t>
            </a:fld>
            <a:endParaRPr lang="ar-SA"/>
          </a:p>
        </p:txBody>
      </p:sp>
      <p:sp>
        <p:nvSpPr>
          <p:cNvPr id="9" name="عنصر نائب لرقم الشريحة 8"/>
          <p:cNvSpPr>
            <a:spLocks noGrp="1"/>
          </p:cNvSpPr>
          <p:nvPr>
            <p:ph type="sldNum" sz="quarter" idx="15"/>
          </p:nvPr>
        </p:nvSpPr>
        <p:spPr/>
        <p:txBody>
          <a:bodyPr rtlCol="0"/>
          <a:lstStyle/>
          <a:p>
            <a:fld id="{BED05A71-3BC8-49FB-8FEF-2858974B1FA7}"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BED05A71-3BC8-49FB-8FEF-2858974B1FA7}"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0DCFFBC4-0D3F-4DB3-A047-F580D5A872BC}" type="datetimeFigureOut">
              <a:rPr lang="ar-SA" smtClean="0"/>
              <a:pPr/>
              <a:t>08/06/32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ED05A71-3BC8-49FB-8FEF-2858974B1FA7}"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0DCFFBC4-0D3F-4DB3-A047-F580D5A872BC}" type="datetimeFigureOut">
              <a:rPr lang="ar-SA" smtClean="0"/>
              <a:pPr/>
              <a:t>08/06/32</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BED05A71-3BC8-49FB-8FEF-2858974B1FA7}"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0DCFFBC4-0D3F-4DB3-A047-F580D5A872BC}" type="datetimeFigureOut">
              <a:rPr lang="ar-SA" smtClean="0"/>
              <a:pPr/>
              <a:t>08/06/32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ED05A71-3BC8-49FB-8FEF-2858974B1FA7}"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0DCFFBC4-0D3F-4DB3-A047-F580D5A872BC}" type="datetimeFigureOut">
              <a:rPr lang="ar-SA" smtClean="0"/>
              <a:pPr/>
              <a:t>08/06/32</a:t>
            </a:fld>
            <a:endParaRPr lang="ar-SA"/>
          </a:p>
        </p:txBody>
      </p:sp>
      <p:sp>
        <p:nvSpPr>
          <p:cNvPr id="7" name="عنصر نائب لرقم الشريحة 6"/>
          <p:cNvSpPr>
            <a:spLocks noGrp="1"/>
          </p:cNvSpPr>
          <p:nvPr>
            <p:ph type="sldNum" sz="quarter" idx="11"/>
          </p:nvPr>
        </p:nvSpPr>
        <p:spPr/>
        <p:txBody>
          <a:bodyPr rtlCol="0"/>
          <a:lstStyle/>
          <a:p>
            <a:fld id="{BED05A71-3BC8-49FB-8FEF-2858974B1FA7}"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DCFFBC4-0D3F-4DB3-A047-F580D5A872BC}" type="datetimeFigureOut">
              <a:rPr lang="ar-SA" smtClean="0"/>
              <a:pPr/>
              <a:t>08/06/32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ED05A71-3BC8-49FB-8FEF-2858974B1FA7}" type="slidenum">
              <a:rPr lang="ar-SA" smtClean="0"/>
              <a:pPr/>
              <a:t>‹#›</a:t>
            </a:fld>
            <a:endParaRPr lang="ar-SA"/>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0DCFFBC4-0D3F-4DB3-A047-F580D5A872BC}" type="datetimeFigureOut">
              <a:rPr lang="ar-SA" smtClean="0"/>
              <a:pPr/>
              <a:t>08/06/32</a:t>
            </a:fld>
            <a:endParaRPr lang="ar-SA"/>
          </a:p>
        </p:txBody>
      </p:sp>
      <p:sp>
        <p:nvSpPr>
          <p:cNvPr id="22" name="عنصر نائب لرقم الشريحة 21"/>
          <p:cNvSpPr>
            <a:spLocks noGrp="1"/>
          </p:cNvSpPr>
          <p:nvPr>
            <p:ph type="sldNum" sz="quarter" idx="15"/>
          </p:nvPr>
        </p:nvSpPr>
        <p:spPr/>
        <p:txBody>
          <a:bodyPr rtlCol="0"/>
          <a:lstStyle/>
          <a:p>
            <a:fld id="{BED05A71-3BC8-49FB-8FEF-2858974B1FA7}"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0DCFFBC4-0D3F-4DB3-A047-F580D5A872BC}" type="datetimeFigureOut">
              <a:rPr lang="ar-SA" smtClean="0"/>
              <a:pPr/>
              <a:t>08/06/32</a:t>
            </a:fld>
            <a:endParaRPr lang="ar-SA"/>
          </a:p>
        </p:txBody>
      </p:sp>
      <p:sp>
        <p:nvSpPr>
          <p:cNvPr id="18" name="عنصر نائب لرقم الشريحة 17"/>
          <p:cNvSpPr>
            <a:spLocks noGrp="1"/>
          </p:cNvSpPr>
          <p:nvPr>
            <p:ph type="sldNum" sz="quarter" idx="11"/>
          </p:nvPr>
        </p:nvSpPr>
        <p:spPr/>
        <p:txBody>
          <a:bodyPr rtlCol="0"/>
          <a:lstStyle/>
          <a:p>
            <a:fld id="{BED05A71-3BC8-49FB-8FEF-2858974B1FA7}"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D05A71-3BC8-49FB-8FEF-2858974B1FA7}" type="slidenum">
              <a:rPr lang="ar-SA" smtClean="0"/>
              <a:pPr/>
              <a:t>‹#›</a:t>
            </a:fld>
            <a:endParaRPr lang="ar-SA"/>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D05A71-3BC8-49FB-8FEF-2858974B1FA7}" type="slidenum">
              <a:rPr lang="ar-SA" smtClean="0"/>
              <a:pPr/>
              <a:t>‹#›</a:t>
            </a:fld>
            <a:endParaRPr lang="ar-SA"/>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9" name="مستطيل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عنوان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ar-SA" smtClean="0"/>
              <a:t>انقر لتحرير نمط العنوان الرئيسي</a:t>
            </a:r>
            <a:endParaRPr kumimoji="0" lang="en-US"/>
          </a:p>
        </p:txBody>
      </p:sp>
      <p:sp>
        <p:nvSpPr>
          <p:cNvPr id="3" name="عنوان فرعي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ar-SA" smtClean="0"/>
              <a:t>انقر لتحرير نمط العنوان الثانوي الرئيسي</a:t>
            </a:r>
            <a:endParaRPr kumimoji="0" lang="en-US"/>
          </a:p>
        </p:txBody>
      </p:sp>
      <p:sp>
        <p:nvSpPr>
          <p:cNvPr id="4" name="عنصر نائب للتاريخ 3"/>
          <p:cNvSpPr>
            <a:spLocks noGrp="1"/>
          </p:cNvSpPr>
          <p:nvPr>
            <p:ph type="dt" sz="half" idx="10"/>
          </p:nvPr>
        </p:nvSpPr>
        <p:spPr/>
        <p:txBody>
          <a:bodyPr/>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D05A71-3BC8-49FB-8FEF-2858974B1FA7}" type="slidenum">
              <a:rPr lang="ar-SA" smtClean="0"/>
              <a:pPr/>
              <a:t>‹#›</a:t>
            </a:fld>
            <a:endParaRPr lang="ar-SA"/>
          </a:p>
        </p:txBody>
      </p:sp>
      <p:sp>
        <p:nvSpPr>
          <p:cNvPr id="10" name="مستطيل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5448"/>
            <a:ext cx="8229600" cy="1252728"/>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D05A71-3BC8-49FB-8FEF-2858974B1FA7}" type="slidenum">
              <a:rPr lang="ar-SA" smtClean="0"/>
              <a:pPr/>
              <a:t>‹#›</a:t>
            </a:fld>
            <a:endParaRPr lang="ar-SA"/>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9" name="مستطيل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مستطيل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عنوان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D05A71-3BC8-49FB-8FEF-2858974B1FA7}"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bg>
      <p:bgRef idx="1002">
        <a:schemeClr val="bg1"/>
      </p:bgRef>
    </p:bg>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0DCFFBC4-0D3F-4DB3-A047-F580D5A872BC}" type="datetimeFigureOut">
              <a:rPr lang="ar-SA" smtClean="0"/>
              <a:pPr/>
              <a:t>08/06/32</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BED05A71-3BC8-49FB-8FEF-2858974B1FA7}" type="slidenum">
              <a:rPr lang="ar-SA" smtClean="0"/>
              <a:pPr/>
              <a:t>‹#›</a:t>
            </a:fld>
            <a:endParaRPr lang="ar-SA"/>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0DCFFBC4-0D3F-4DB3-A047-F580D5A872BC}" type="datetimeFigureOut">
              <a:rPr lang="ar-SA" smtClean="0"/>
              <a:pPr/>
              <a:t>08/06/32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ED05A71-3BC8-49FB-8FEF-2858974B1FA7}" type="slidenum">
              <a:rPr lang="ar-SA" smtClean="0"/>
              <a:pPr/>
              <a:t>‹#›</a:t>
            </a:fld>
            <a:endParaRPr lang="ar-SA"/>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نص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ar-SA" smtClean="0"/>
              <a:t>انقر لتحرير أنماط النص الرئيسي</a:t>
            </a:r>
          </a:p>
        </p:txBody>
      </p:sp>
      <p:sp>
        <p:nvSpPr>
          <p:cNvPr id="6" name="عنصر نائب للمحتوى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0DCFFBC4-0D3F-4DB3-A047-F580D5A872BC}" type="datetimeFigureOut">
              <a:rPr lang="ar-SA" smtClean="0"/>
              <a:pPr/>
              <a:t>08/06/32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ED05A71-3BC8-49FB-8FEF-2858974B1FA7}" type="slidenum">
              <a:rPr lang="ar-SA" smtClean="0"/>
              <a:pPr/>
              <a:t>‹#›</a:t>
            </a:fld>
            <a:endParaRPr lang="ar-SA"/>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0DCFFBC4-0D3F-4DB3-A047-F580D5A872BC}" type="datetimeFigureOut">
              <a:rPr lang="ar-SA" smtClean="0"/>
              <a:pPr/>
              <a:t>08/06/32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ED05A71-3BC8-49FB-8FEF-2858974B1FA7}" type="slidenum">
              <a:rPr lang="ar-SA" smtClean="0"/>
              <a:pPr/>
              <a:t>‹#›</a:t>
            </a:fld>
            <a:endParaRPr lang="ar-SA"/>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DCFFBC4-0D3F-4DB3-A047-F580D5A872BC}" type="datetimeFigureOut">
              <a:rPr lang="ar-SA" smtClean="0"/>
              <a:pPr/>
              <a:t>08/06/32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ED05A71-3BC8-49FB-8FEF-2858974B1FA7}" type="slidenum">
              <a:rPr lang="ar-SA" smtClean="0"/>
              <a:pPr/>
              <a:t>‹#›</a:t>
            </a:fld>
            <a:endParaRPr lang="ar-SA"/>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نص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DCFFBC4-0D3F-4DB3-A047-F580D5A872BC}" type="datetimeFigureOut">
              <a:rPr lang="ar-SA" smtClean="0"/>
              <a:pPr/>
              <a:t>08/06/32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ED05A71-3BC8-49FB-8FEF-2858974B1FA7}" type="slidenum">
              <a:rPr lang="ar-SA" smtClean="0"/>
              <a:pPr/>
              <a:t>‹#›</a:t>
            </a:fld>
            <a:endParaRPr lang="ar-SA"/>
          </a:p>
        </p:txBody>
      </p:sp>
      <p:sp>
        <p:nvSpPr>
          <p:cNvPr id="12" name="مستطيل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مستطيل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164592" y="1170432"/>
            <a:ext cx="2523744" cy="201168"/>
          </a:xfrm>
        </p:spPr>
        <p:txBody>
          <a:bodyPr/>
          <a:lstStyle/>
          <a:p>
            <a:fld id="{0DCFFBC4-0D3F-4DB3-A047-F580D5A872BC}" type="datetimeFigureOut">
              <a:rPr lang="ar-SA" smtClean="0"/>
              <a:pPr/>
              <a:t>08/06/32</a:t>
            </a:fld>
            <a:endParaRPr lang="ar-SA"/>
          </a:p>
        </p:txBody>
      </p:sp>
      <p:sp>
        <p:nvSpPr>
          <p:cNvPr id="11" name="مستطيل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مستطيل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عنصر نائب للتذييل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ar-SA"/>
          </a:p>
        </p:txBody>
      </p:sp>
      <p:sp>
        <p:nvSpPr>
          <p:cNvPr id="7" name="عنصر نائب لرقم الشريحة 6"/>
          <p:cNvSpPr>
            <a:spLocks noGrp="1"/>
          </p:cNvSpPr>
          <p:nvPr>
            <p:ph type="sldNum" sz="quarter" idx="12"/>
          </p:nvPr>
        </p:nvSpPr>
        <p:spPr>
          <a:xfrm>
            <a:off x="8339328" y="1170432"/>
            <a:ext cx="733864" cy="201168"/>
          </a:xfrm>
        </p:spPr>
        <p:txBody>
          <a:bodyPr/>
          <a:lstStyle/>
          <a:p>
            <a:fld id="{BED05A71-3BC8-49FB-8FEF-2858974B1FA7}"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D05A71-3BC8-49FB-8FEF-2858974B1FA7}" type="slidenum">
              <a:rPr lang="ar-SA" smtClean="0"/>
              <a:pPr/>
              <a:t>‹#›</a:t>
            </a:fld>
            <a:endParaRPr lang="ar-SA"/>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9" name="مستطيل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مستطيل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عنوان عمودي 1"/>
          <p:cNvSpPr>
            <a:spLocks noGrp="1"/>
          </p:cNvSpPr>
          <p:nvPr>
            <p:ph type="title" orient="vert"/>
          </p:nvPr>
        </p:nvSpPr>
        <p:spPr>
          <a:xfrm>
            <a:off x="6781800" y="274640"/>
            <a:ext cx="19050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04800"/>
            <a:ext cx="60198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a:xfrm>
            <a:off x="2640597" y="6377459"/>
            <a:ext cx="3836404" cy="365125"/>
          </a:xfrm>
        </p:spPr>
        <p:txBody>
          <a:bodyPr/>
          <a:lstStyle/>
          <a:p>
            <a:endParaRPr lang="ar-SA"/>
          </a:p>
        </p:txBody>
      </p:sp>
      <p:sp>
        <p:nvSpPr>
          <p:cNvPr id="6" name="عنصر نائب لرقم الشريحة 5"/>
          <p:cNvSpPr>
            <a:spLocks noGrp="1"/>
          </p:cNvSpPr>
          <p:nvPr>
            <p:ph type="sldNum" sz="quarter" idx="12"/>
          </p:nvPr>
        </p:nvSpPr>
        <p:spPr/>
        <p:txBody>
          <a:bodyPr/>
          <a:lstStyle/>
          <a:p>
            <a:fld id="{BED05A71-3BC8-49FB-8FEF-2858974B1FA7}" type="slidenum">
              <a:rPr lang="ar-SA" smtClean="0"/>
              <a:pPr/>
              <a:t>‹#›</a:t>
            </a:fld>
            <a:endParaRPr lang="ar-SA"/>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9" name="عنوان فرعي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وان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ar-SA" smtClean="0"/>
              <a:t>انقر لتحرير نمط العنوان الرئيسي</a:t>
            </a:r>
            <a:endParaRPr kumimoji="0" lang="en-US"/>
          </a:p>
        </p:txBody>
      </p:sp>
      <p:cxnSp>
        <p:nvCxnSpPr>
          <p:cNvPr id="8" name="رابط مستقيم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شكل بيضاوي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عنصر نائب للتاريخ 14"/>
          <p:cNvSpPr>
            <a:spLocks noGrp="1"/>
          </p:cNvSpPr>
          <p:nvPr>
            <p:ph type="dt" sz="half" idx="10"/>
          </p:nvPr>
        </p:nvSpPr>
        <p:spPr/>
        <p:txBody>
          <a:bodyPr/>
          <a:lstStyle/>
          <a:p>
            <a:fld id="{0DCFFBC4-0D3F-4DB3-A047-F580D5A872BC}" type="datetimeFigureOut">
              <a:rPr lang="ar-SA" smtClean="0"/>
              <a:pPr/>
              <a:t>08/06/32</a:t>
            </a:fld>
            <a:endParaRPr lang="ar-SA"/>
          </a:p>
        </p:txBody>
      </p:sp>
      <p:sp>
        <p:nvSpPr>
          <p:cNvPr id="16" name="عنصر نائب لرقم الشريحة 15"/>
          <p:cNvSpPr>
            <a:spLocks noGrp="1"/>
          </p:cNvSpPr>
          <p:nvPr>
            <p:ph type="sldNum" sz="quarter" idx="11"/>
          </p:nvPr>
        </p:nvSpPr>
        <p:spPr/>
        <p:txBody>
          <a:bodyPr/>
          <a:lstStyle/>
          <a:p>
            <a:fld id="{BED05A71-3BC8-49FB-8FEF-2858974B1FA7}" type="slidenum">
              <a:rPr lang="ar-SA" smtClean="0"/>
              <a:pPr/>
              <a:t>‹#›</a:t>
            </a:fld>
            <a:endParaRPr lang="ar-SA"/>
          </a:p>
        </p:txBody>
      </p:sp>
      <p:sp>
        <p:nvSpPr>
          <p:cNvPr id="17" name="عنصر نائب للتذييل 16"/>
          <p:cNvSpPr>
            <a:spLocks noGrp="1"/>
          </p:cNvSpPr>
          <p:nvPr>
            <p:ph type="ftr" sz="quarter" idx="12"/>
          </p:nvPr>
        </p:nvSpPr>
        <p:spPr/>
        <p:txBody>
          <a:bodyPr/>
          <a:lstStyle/>
          <a:p>
            <a:endParaRPr lang="ar-SA"/>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9" name="عنصر نائب للمحتوى 8"/>
          <p:cNvSpPr>
            <a:spLocks noGrp="1"/>
          </p:cNvSpPr>
          <p:nvPr>
            <p:ph idx="1"/>
          </p:nvPr>
        </p:nvSpPr>
        <p:spPr>
          <a:xfrm>
            <a:off x="457200" y="1524000"/>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4" name="عنصر نائب للتاريخ 13"/>
          <p:cNvSpPr>
            <a:spLocks noGrp="1"/>
          </p:cNvSpPr>
          <p:nvPr>
            <p:ph type="dt" sz="half" idx="14"/>
          </p:nvPr>
        </p:nvSpPr>
        <p:spPr/>
        <p:txBody>
          <a:bodyPr/>
          <a:lstStyle/>
          <a:p>
            <a:fld id="{0DCFFBC4-0D3F-4DB3-A047-F580D5A872BC}" type="datetimeFigureOut">
              <a:rPr lang="ar-SA" smtClean="0"/>
              <a:pPr/>
              <a:t>08/06/32</a:t>
            </a:fld>
            <a:endParaRPr lang="ar-SA"/>
          </a:p>
        </p:txBody>
      </p:sp>
      <p:sp>
        <p:nvSpPr>
          <p:cNvPr id="15" name="عنصر نائب لرقم الشريحة 14"/>
          <p:cNvSpPr>
            <a:spLocks noGrp="1"/>
          </p:cNvSpPr>
          <p:nvPr>
            <p:ph type="sldNum" sz="quarter" idx="15"/>
          </p:nvPr>
        </p:nvSpPr>
        <p:spPr/>
        <p:txBody>
          <a:bodyPr/>
          <a:lstStyle>
            <a:lvl1pPr algn="ctr">
              <a:defRPr/>
            </a:lvl1pPr>
          </a:lstStyle>
          <a:p>
            <a:fld id="{BED05A71-3BC8-49FB-8FEF-2858974B1FA7}" type="slidenum">
              <a:rPr lang="ar-SA" smtClean="0"/>
              <a:pPr/>
              <a:t>‹#›</a:t>
            </a:fld>
            <a:endParaRPr lang="ar-SA"/>
          </a:p>
        </p:txBody>
      </p:sp>
      <p:sp>
        <p:nvSpPr>
          <p:cNvPr id="16" name="عنصر نائب للتذييل 15"/>
          <p:cNvSpPr>
            <a:spLocks noGrp="1"/>
          </p:cNvSpPr>
          <p:nvPr>
            <p:ph type="ftr" sz="quarter" idx="16"/>
          </p:nvPr>
        </p:nvSpPr>
        <p:spPr/>
        <p:txBody>
          <a:bodyPr/>
          <a:lstStyle/>
          <a:p>
            <a:endParaRPr lang="ar-SA"/>
          </a:p>
        </p:txBody>
      </p:sp>
      <p:sp>
        <p:nvSpPr>
          <p:cNvPr id="17" name="عنوان 16"/>
          <p:cNvSpPr>
            <a:spLocks noGrp="1"/>
          </p:cNvSpPr>
          <p:nvPr>
            <p:ph type="title"/>
          </p:nvPr>
        </p:nvSpPr>
        <p:spPr/>
        <p:txBody>
          <a:bodyPr rtlCol="0" anchor="b" anchorCtr="0"/>
          <a:lstStyle/>
          <a:p>
            <a:r>
              <a:rPr kumimoji="0" lang="ar-SA" smtClean="0"/>
              <a:t>انقر لتحرير نمط العنوان الرئيسي</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0DCFFBC4-0D3F-4DB3-A047-F580D5A872BC}" type="datetimeFigureOut">
              <a:rPr lang="ar-SA" smtClean="0"/>
              <a:pPr/>
              <a:t>08/06/32</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BED05A71-3BC8-49FB-8FEF-2858974B1FA7}" type="slidenum">
              <a:rPr lang="ar-SA" smtClean="0"/>
              <a:pPr/>
              <a:t>‹#›</a:t>
            </a:fld>
            <a:endParaRPr lang="ar-SA"/>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4" name="عنصر نائب للتاريخ 3"/>
          <p:cNvSpPr>
            <a:spLocks noGrp="1"/>
          </p:cNvSpPr>
          <p:nvPr>
            <p:ph type="dt" sz="half" idx="10"/>
          </p:nvPr>
        </p:nvSpPr>
        <p:spPr/>
        <p:txBody>
          <a:bodyPr/>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D05A71-3BC8-49FB-8FEF-2858974B1FA7}" type="slidenum">
              <a:rPr lang="ar-SA" smtClean="0"/>
              <a:pPr/>
              <a:t>‹#›</a:t>
            </a:fld>
            <a:endParaRPr lang="ar-SA"/>
          </a:p>
        </p:txBody>
      </p:sp>
      <p:sp>
        <p:nvSpPr>
          <p:cNvPr id="2" name="عنوان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cxnSp>
        <p:nvCxnSpPr>
          <p:cNvPr id="7" name="رابط مستقيم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عنصر نائب للتاريخ 4"/>
          <p:cNvSpPr>
            <a:spLocks noGrp="1"/>
          </p:cNvSpPr>
          <p:nvPr>
            <p:ph type="dt" sz="half" idx="10"/>
          </p:nvPr>
        </p:nvSpPr>
        <p:spPr/>
        <p:txBody>
          <a:bodyPr/>
          <a:lstStyle/>
          <a:p>
            <a:fld id="{0DCFFBC4-0D3F-4DB3-A047-F580D5A872BC}" type="datetimeFigureOut">
              <a:rPr lang="ar-SA" smtClean="0"/>
              <a:pPr/>
              <a:t>08/06/32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ED05A71-3BC8-49FB-8FEF-2858974B1FA7}" type="slidenum">
              <a:rPr lang="ar-SA" smtClean="0"/>
              <a:pPr/>
              <a:t>‹#›</a:t>
            </a:fld>
            <a:endParaRPr lang="ar-SA"/>
          </a:p>
        </p:txBody>
      </p:sp>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11" name="عنصر نائب للمحتوى 10"/>
          <p:cNvSpPr>
            <a:spLocks noGrp="1"/>
          </p:cNvSpPr>
          <p:nvPr>
            <p:ph sz="half" idx="1"/>
          </p:nvPr>
        </p:nvSpPr>
        <p:spPr>
          <a:xfrm>
            <a:off x="457200" y="1524000"/>
            <a:ext cx="4059936"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4648200" y="1524000"/>
            <a:ext cx="4059936"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9" name="عنصر نائب لرقم الشريحة 8"/>
          <p:cNvSpPr>
            <a:spLocks noGrp="1"/>
          </p:cNvSpPr>
          <p:nvPr>
            <p:ph type="sldNum" sz="quarter" idx="12"/>
          </p:nvPr>
        </p:nvSpPr>
        <p:spPr/>
        <p:txBody>
          <a:bodyPr/>
          <a:lstStyle/>
          <a:p>
            <a:fld id="{BED05A71-3BC8-49FB-8FEF-2858974B1FA7}" type="slidenum">
              <a:rPr lang="ar-SA" smtClean="0"/>
              <a:pPr/>
              <a:t>‹#›</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7" name="عنصر نائب للتاريخ 6"/>
          <p:cNvSpPr>
            <a:spLocks noGrp="1"/>
          </p:cNvSpPr>
          <p:nvPr>
            <p:ph type="dt" sz="half" idx="10"/>
          </p:nvPr>
        </p:nvSpPr>
        <p:spPr/>
        <p:txBody>
          <a:bodyPr/>
          <a:lstStyle/>
          <a:p>
            <a:fld id="{0DCFFBC4-0D3F-4DB3-A047-F580D5A872BC}" type="datetimeFigureOut">
              <a:rPr lang="ar-SA" smtClean="0"/>
              <a:pPr/>
              <a:t>08/06/32</a:t>
            </a:fld>
            <a:endParaRPr lang="ar-SA"/>
          </a:p>
        </p:txBody>
      </p:sp>
      <p:sp>
        <p:nvSpPr>
          <p:cNvPr id="3" name="عنصر نائب للنص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32" name="عنصر نائب للمحتوى 31"/>
          <p:cNvSpPr>
            <a:spLocks noGrp="1"/>
          </p:cNvSpPr>
          <p:nvPr>
            <p:ph sz="half" idx="2"/>
          </p:nvPr>
        </p:nvSpPr>
        <p:spPr>
          <a:xfrm>
            <a:off x="457200" y="2201896"/>
            <a:ext cx="4038600" cy="391363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34" name="عنصر نائب للمحتوى 33"/>
          <p:cNvSpPr>
            <a:spLocks noGrp="1"/>
          </p:cNvSpPr>
          <p:nvPr>
            <p:ph sz="quarter" idx="4"/>
          </p:nvPr>
        </p:nvSpPr>
        <p:spPr>
          <a:xfrm>
            <a:off x="4649788" y="2201896"/>
            <a:ext cx="4038600" cy="391363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 name="عنوان 1"/>
          <p:cNvSpPr>
            <a:spLocks noGrp="1"/>
          </p:cNvSpPr>
          <p:nvPr>
            <p:ph type="title"/>
          </p:nvPr>
        </p:nvSpPr>
        <p:spPr>
          <a:xfrm>
            <a:off x="457200" y="155448"/>
            <a:ext cx="8229600" cy="1143000"/>
          </a:xfrm>
        </p:spPr>
        <p:txBody>
          <a:bodyPr anchor="b" anchorCtr="0"/>
          <a:lstStyle>
            <a:lvl1pPr>
              <a:defRPr/>
            </a:lvl1pPr>
          </a:lstStyle>
          <a:p>
            <a:r>
              <a:rPr kumimoji="0" lang="ar-SA" smtClean="0"/>
              <a:t>انقر لتحرير نمط العنوان الرئيسي</a:t>
            </a:r>
            <a:endParaRPr kumimoji="0" lang="en-US"/>
          </a:p>
        </p:txBody>
      </p:sp>
      <p:sp>
        <p:nvSpPr>
          <p:cNvPr id="12" name="عنصر نائب للنص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cxnSp>
        <p:nvCxnSpPr>
          <p:cNvPr id="10" name="رابط مستقيم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fld id="{0DCFFBC4-0D3F-4DB3-A047-F580D5A872BC}" type="datetimeFigureOut">
              <a:rPr lang="ar-SA" smtClean="0"/>
              <a:pPr/>
              <a:t>08/06/32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ED05A71-3BC8-49FB-8FEF-2858974B1FA7}" type="slidenum">
              <a:rPr lang="ar-SA" smtClean="0"/>
              <a:pPr/>
              <a:t>‹#›</a:t>
            </a:fld>
            <a:endParaRPr lang="ar-SA"/>
          </a:p>
        </p:txBody>
      </p:sp>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DCFFBC4-0D3F-4DB3-A047-F580D5A872BC}" type="datetimeFigureOut">
              <a:rPr lang="ar-SA" smtClean="0"/>
              <a:pPr/>
              <a:t>08/06/32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ED05A71-3BC8-49FB-8FEF-2858974B1FA7}" type="slidenum">
              <a:rPr lang="ar-SA" smtClean="0"/>
              <a:pPr/>
              <a:t>‹#›</a:t>
            </a:fld>
            <a:endParaRPr lang="ar-SA"/>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9" name="عنصر نائب للمحتوى 28"/>
          <p:cNvSpPr>
            <a:spLocks noGrp="1"/>
          </p:cNvSpPr>
          <p:nvPr>
            <p:ph sz="quarter" idx="1"/>
          </p:nvPr>
        </p:nvSpPr>
        <p:spPr>
          <a:xfrm>
            <a:off x="457200" y="457200"/>
            <a:ext cx="6248400" cy="5715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3" name="عنصر نائب للنص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31" name="عنوان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ar-SA" smtClean="0"/>
              <a:t>انقر لتحرير نمط العنوان الرئيسي</a:t>
            </a:r>
            <a:endParaRPr kumimoji="0" lang="en-US"/>
          </a:p>
        </p:txBody>
      </p:sp>
      <p:sp>
        <p:nvSpPr>
          <p:cNvPr id="8" name="عنصر نائب للتاريخ 7"/>
          <p:cNvSpPr>
            <a:spLocks noGrp="1"/>
          </p:cNvSpPr>
          <p:nvPr>
            <p:ph type="dt" sz="half" idx="14"/>
          </p:nvPr>
        </p:nvSpPr>
        <p:spPr/>
        <p:txBody>
          <a:bodyPr/>
          <a:lstStyle/>
          <a:p>
            <a:fld id="{0DCFFBC4-0D3F-4DB3-A047-F580D5A872BC}" type="datetimeFigureOut">
              <a:rPr lang="ar-SA" smtClean="0"/>
              <a:pPr/>
              <a:t>08/06/32</a:t>
            </a:fld>
            <a:endParaRPr lang="ar-SA"/>
          </a:p>
        </p:txBody>
      </p:sp>
      <p:sp>
        <p:nvSpPr>
          <p:cNvPr id="9" name="عنصر نائب لرقم الشريحة 8"/>
          <p:cNvSpPr>
            <a:spLocks noGrp="1"/>
          </p:cNvSpPr>
          <p:nvPr>
            <p:ph type="sldNum" sz="quarter" idx="15"/>
          </p:nvPr>
        </p:nvSpPr>
        <p:spPr/>
        <p:txBody>
          <a:bodyPr/>
          <a:lstStyle/>
          <a:p>
            <a:fld id="{BED05A71-3BC8-49FB-8FEF-2858974B1FA7}" type="slidenum">
              <a:rPr lang="ar-SA" smtClean="0"/>
              <a:pPr/>
              <a:t>‹#›</a:t>
            </a:fld>
            <a:endParaRPr lang="ar-SA"/>
          </a:p>
        </p:txBody>
      </p:sp>
      <p:sp>
        <p:nvSpPr>
          <p:cNvPr id="10" name="عنصر نائب للتذييل 9"/>
          <p:cNvSpPr>
            <a:spLocks noGrp="1"/>
          </p:cNvSpPr>
          <p:nvPr>
            <p:ph type="ftr" sz="quarter" idx="16"/>
          </p:nvPr>
        </p:nvSpPr>
        <p:spPr/>
        <p:txBody>
          <a:bodyPr/>
          <a:lstStyle/>
          <a:p>
            <a:endParaRPr lang="ar-SA"/>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ar-SA" smtClean="0"/>
              <a:t>انقر فوق الرمز لإضافة صورة</a:t>
            </a:r>
            <a:endParaRPr kumimoji="0" lang="en-US"/>
          </a:p>
        </p:txBody>
      </p:sp>
      <p:sp>
        <p:nvSpPr>
          <p:cNvPr id="4" name="عنصر نائب للنص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8" name="عنصر نائب للتاريخ 7"/>
          <p:cNvSpPr>
            <a:spLocks noGrp="1"/>
          </p:cNvSpPr>
          <p:nvPr>
            <p:ph type="dt" sz="half" idx="10"/>
          </p:nvPr>
        </p:nvSpPr>
        <p:spPr/>
        <p:txBody>
          <a:bodyPr/>
          <a:lstStyle/>
          <a:p>
            <a:fld id="{0DCFFBC4-0D3F-4DB3-A047-F580D5A872BC}" type="datetimeFigureOut">
              <a:rPr lang="ar-SA" smtClean="0"/>
              <a:pPr/>
              <a:t>08/06/32</a:t>
            </a:fld>
            <a:endParaRPr lang="ar-SA"/>
          </a:p>
        </p:txBody>
      </p:sp>
      <p:sp>
        <p:nvSpPr>
          <p:cNvPr id="9" name="عنصر نائب لرقم الشريحة 8"/>
          <p:cNvSpPr>
            <a:spLocks noGrp="1"/>
          </p:cNvSpPr>
          <p:nvPr>
            <p:ph type="sldNum" sz="quarter" idx="11"/>
          </p:nvPr>
        </p:nvSpPr>
        <p:spPr/>
        <p:txBody>
          <a:bodyPr/>
          <a:lstStyle/>
          <a:p>
            <a:fld id="{BED05A71-3BC8-49FB-8FEF-2858974B1FA7}" type="slidenum">
              <a:rPr lang="ar-SA" smtClean="0"/>
              <a:pPr/>
              <a:t>‹#›</a:t>
            </a:fld>
            <a:endParaRPr lang="ar-SA"/>
          </a:p>
        </p:txBody>
      </p:sp>
      <p:sp>
        <p:nvSpPr>
          <p:cNvPr id="10" name="عنصر نائب للتذييل 9"/>
          <p:cNvSpPr>
            <a:spLocks noGrp="1"/>
          </p:cNvSpPr>
          <p:nvPr>
            <p:ph type="ftr" sz="quarter" idx="12"/>
          </p:nvPr>
        </p:nvSpPr>
        <p:spPr/>
        <p:txBody>
          <a:bodyPr/>
          <a:lstStyle/>
          <a:p>
            <a:endParaRPr lang="ar-SA"/>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D05A71-3BC8-49FB-8FEF-2858974B1FA7}" type="slidenum">
              <a:rPr lang="ar-SA" smtClean="0"/>
              <a:pPr/>
              <a:t>‹#›</a:t>
            </a:fld>
            <a:endParaRPr lang="ar-SA"/>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ED05A71-3BC8-49FB-8FEF-2858974B1FA7}" type="slidenum">
              <a:rPr lang="ar-SA" smtClean="0"/>
              <a:pPr/>
              <a:t>‹#›</a:t>
            </a:fld>
            <a:endParaRPr lang="ar-SA"/>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5" name="مستطيل مستدير الزوايا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ستطيل مستدير الزوايا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وان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ar-SA" smtClean="0"/>
              <a:t>انقر لتحرير نمط العنوان الرئيسي</a:t>
            </a:r>
            <a:endParaRPr kumimoji="0" lang="en-US"/>
          </a:p>
        </p:txBody>
      </p:sp>
      <p:sp>
        <p:nvSpPr>
          <p:cNvPr id="20" name="عنوان فرعي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19" name="عنصر نائب للتاريخ 18"/>
          <p:cNvSpPr>
            <a:spLocks noGrp="1"/>
          </p:cNvSpPr>
          <p:nvPr>
            <p:ph type="dt" sz="half" idx="10"/>
          </p:nvPr>
        </p:nvSpPr>
        <p:spPr/>
        <p:txBody>
          <a:bodyPr/>
          <a:lstStyle>
            <a:extLst/>
          </a:lstStyle>
          <a:p>
            <a:fld id="{0DCFFBC4-0D3F-4DB3-A047-F580D5A872BC}" type="datetimeFigureOut">
              <a:rPr lang="ar-SA" smtClean="0"/>
              <a:pPr/>
              <a:t>08/06/32</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11" name="عنصر نائب لرقم الشريحة 10"/>
          <p:cNvSpPr>
            <a:spLocks noGrp="1"/>
          </p:cNvSpPr>
          <p:nvPr>
            <p:ph type="sldNum" sz="quarter" idx="12"/>
          </p:nvPr>
        </p:nvSpPr>
        <p:spPr/>
        <p:txBody>
          <a:bodyPr/>
          <a:lstStyle>
            <a:extLst/>
          </a:lstStyle>
          <a:p>
            <a:fld id="{BED05A71-3BC8-49FB-8FEF-2858974B1FA7}"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0DCFFBC4-0D3F-4DB3-A047-F580D5A872BC}" type="datetimeFigureOut">
              <a:rPr lang="ar-SA" smtClean="0"/>
              <a:pPr/>
              <a:t>08/06/32</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BED05A71-3BC8-49FB-8FEF-2858974B1FA7}"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4983480"/>
            <a:ext cx="8183880" cy="105156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502920" y="530352"/>
            <a:ext cx="8183880" cy="4187952"/>
          </a:xfrm>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BED05A71-3BC8-49FB-8FEF-2858974B1FA7}" type="slidenum">
              <a:rPr lang="ar-SA" smtClean="0"/>
              <a:pPr/>
              <a:t>‹#›</a:t>
            </a:fld>
            <a:endParaRPr lang="ar-SA"/>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14" name="مستطيل مستدير الزوايا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مستطيل مستدير الزوايا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BED05A71-3BC8-49FB-8FEF-2858974B1FA7}" type="slidenum">
              <a:rPr lang="ar-SA" smtClean="0"/>
              <a:pPr/>
              <a:t>‹#›</a:t>
            </a:fld>
            <a:endParaRPr lang="ar-SA"/>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0DCFFBC4-0D3F-4DB3-A047-F580D5A872BC}" type="datetimeFigureOut">
              <a:rPr lang="ar-SA" smtClean="0"/>
              <a:pPr/>
              <a:t>08/06/32</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BED05A71-3BC8-49FB-8FEF-2858974B1FA7}" type="slidenum">
              <a:rPr lang="ar-SA" smtClean="0"/>
              <a:pPr/>
              <a:t>‹#›</a:t>
            </a:fld>
            <a:endParaRPr lang="ar-SA"/>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4983480"/>
            <a:ext cx="8183880" cy="1051560"/>
          </a:xfrm>
        </p:spPr>
        <p:txBody>
          <a:bodyPr anchor="b"/>
          <a:lstStyle>
            <a:lvl1pPr>
              <a:defRPr b="1"/>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0DCFFBC4-0D3F-4DB3-A047-F580D5A872BC}" type="datetimeFigureOut">
              <a:rPr lang="ar-SA" smtClean="0"/>
              <a:pPr/>
              <a:t>08/06/32</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BED05A71-3BC8-49FB-8FEF-2858974B1FA7}" type="slidenum">
              <a:rPr lang="ar-SA" smtClean="0"/>
              <a:pPr/>
              <a:t>‹#›</a:t>
            </a:fld>
            <a:endParaRPr lang="ar-SA"/>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0DCFFBC4-0D3F-4DB3-A047-F580D5A872BC}" type="datetimeFigureOut">
              <a:rPr lang="ar-SA" smtClean="0"/>
              <a:pPr/>
              <a:t>08/06/32</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BED05A71-3BC8-49FB-8FEF-2858974B1FA7}" type="slidenum">
              <a:rPr lang="ar-SA" smtClean="0"/>
              <a:pPr/>
              <a:t>‹#›</a:t>
            </a:fld>
            <a:endParaRPr lang="ar-SA"/>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7" name="مستطيل مستدير الزوايا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0DCFFBC4-0D3F-4DB3-A047-F580D5A872BC}" type="datetimeFigureOut">
              <a:rPr lang="ar-SA" smtClean="0"/>
              <a:pPr/>
              <a:t>08/06/32</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BED05A71-3BC8-49FB-8FEF-2858974B1FA7}" type="slidenum">
              <a:rPr lang="ar-SA" smtClean="0"/>
              <a:pPr/>
              <a:t>‹#›</a:t>
            </a:fld>
            <a:endParaRPr lang="ar-SA"/>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0DCFFBC4-0D3F-4DB3-A047-F580D5A872BC}" type="datetimeFigureOut">
              <a:rPr lang="ar-SA" smtClean="0"/>
              <a:pPr/>
              <a:t>08/06/32</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BED05A71-3BC8-49FB-8FEF-2858974B1FA7}" type="slidenum">
              <a:rPr lang="ar-SA" smtClean="0"/>
              <a:pPr/>
              <a:t>‹#›</a:t>
            </a:fld>
            <a:endParaRPr lang="ar-SA"/>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5" name="مستطيل مستدير الزوايا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مستطيل ذو زاوية واحدة مستديرة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0DCFFBC4-0D3F-4DB3-A047-F580D5A872BC}" type="datetimeFigureOut">
              <a:rPr lang="ar-SA" smtClean="0"/>
              <a:pPr/>
              <a:t>08/06/32</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BED05A71-3BC8-49FB-8FEF-2858974B1FA7}" type="slidenum">
              <a:rPr lang="ar-SA" smtClean="0"/>
              <a:pPr/>
              <a:t>‹#›</a:t>
            </a:fld>
            <a:endParaRPr lang="ar-SA"/>
          </a:p>
        </p:txBody>
      </p:sp>
      <p:sp>
        <p:nvSpPr>
          <p:cNvPr id="3" name="عنصر نائب للصورة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ar-SA" smtClean="0"/>
              <a:t>انقر فوق الرمز لإضافة صورة</a:t>
            </a:r>
            <a:endParaRPr kumimoji="0" lang="en-US"/>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4983480"/>
            <a:ext cx="8183880" cy="1051560"/>
          </a:xfrm>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502920" y="530352"/>
            <a:ext cx="8183880" cy="4187952"/>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BED05A71-3BC8-49FB-8FEF-2858974B1FA7}" type="slidenum">
              <a:rPr lang="ar-SA" smtClean="0"/>
              <a:pPr/>
              <a:t>‹#›</a:t>
            </a:fld>
            <a:endParaRPr lang="ar-SA"/>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533404"/>
            <a:ext cx="1981200" cy="5257799"/>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533400" y="533402"/>
            <a:ext cx="5943600" cy="525780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BED05A71-3BC8-49FB-8FEF-2858974B1FA7}"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الرمز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0DCFFBC4-0D3F-4DB3-A047-F580D5A872BC}" type="datetimeFigureOut">
              <a:rPr lang="ar-SA" smtClean="0"/>
              <a:pPr/>
              <a:t>08/06/32</a:t>
            </a:fld>
            <a:endParaRPr lang="ar-SA"/>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SA"/>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BED05A71-3BC8-49FB-8FEF-2858974B1FA7}" type="slidenum">
              <a:rPr lang="ar-SA" smtClean="0"/>
              <a:pPr/>
              <a:t>‹#›</a:t>
            </a:fld>
            <a:endParaRPr lang="ar-SA"/>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6.xml"/><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theme" Target="../theme/theme8.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DCFFBC4-0D3F-4DB3-A047-F580D5A872BC}" type="datetimeFigureOut">
              <a:rPr lang="ar-SA" smtClean="0"/>
              <a:pPr/>
              <a:t>08/06/32</a:t>
            </a:fld>
            <a:endParaRPr lang="ar-SA"/>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SA"/>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ED05A71-3BC8-49FB-8FEF-2858974B1FA7}"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مستطيل مستدير الزوايا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عنصر نائب للعنوان 21"/>
          <p:cNvSpPr>
            <a:spLocks noGrp="1"/>
          </p:cNvSpPr>
          <p:nvPr>
            <p:ph type="title"/>
          </p:nvPr>
        </p:nvSpPr>
        <p:spPr>
          <a:xfrm>
            <a:off x="914400" y="274638"/>
            <a:ext cx="7772400" cy="1143000"/>
          </a:xfrm>
          <a:prstGeom prst="rect">
            <a:avLst/>
          </a:prstGeom>
        </p:spPr>
        <p:txBody>
          <a:bodyPr bIns="91440" anchor="b" anchorCtr="0">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DCFFBC4-0D3F-4DB3-A047-F580D5A872BC}" type="datetimeFigureOut">
              <a:rPr lang="ar-SA" smtClean="0"/>
              <a:pPr/>
              <a:t>08/06/32</a:t>
            </a:fld>
            <a:endParaRPr lang="ar-SA"/>
          </a:p>
        </p:txBody>
      </p:sp>
      <p:sp>
        <p:nvSpPr>
          <p:cNvPr id="3" name="عنصر نائب للتذييل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SA"/>
          </a:p>
        </p:txBody>
      </p:sp>
      <p:sp>
        <p:nvSpPr>
          <p:cNvPr id="23" name="عنصر نائب لرقم الشريحة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ED05A71-3BC8-49FB-8FEF-2858974B1FA7}"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721" r:id="rId12"/>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DCFFBC4-0D3F-4DB3-A047-F580D5A872BC}" type="datetimeFigureOut">
              <a:rPr lang="ar-SA" smtClean="0"/>
              <a:pPr/>
              <a:t>08/06/32</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ED05A71-3BC8-49FB-8FEF-2858974B1FA7}"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609600" y="228600"/>
            <a:ext cx="8153400" cy="9906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DCFFBC4-0D3F-4DB3-A047-F580D5A872BC}" type="datetimeFigureOut">
              <a:rPr lang="ar-SA" smtClean="0"/>
              <a:pPr/>
              <a:t>08/06/32</a:t>
            </a:fld>
            <a:endParaRPr lang="ar-SA"/>
          </a:p>
        </p:txBody>
      </p:sp>
      <p:sp>
        <p:nvSpPr>
          <p:cNvPr id="3" name="عنصر نائب للتذييل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ar-SA"/>
          </a:p>
        </p:txBody>
      </p:sp>
      <p:sp>
        <p:nvSpPr>
          <p:cNvPr id="7" name="مستطيل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ED05A71-3BC8-49FB-8FEF-2858974B1FA7}"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DCFFBC4-0D3F-4DB3-A047-F580D5A872BC}" type="datetimeFigureOut">
              <a:rPr lang="ar-SA" smtClean="0"/>
              <a:pPr/>
              <a:t>08/06/32</a:t>
            </a:fld>
            <a:endParaRPr lang="ar-SA"/>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ED05A71-3BC8-49FB-8FEF-2858974B1FA7}"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مستطيل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مستطيل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عنصر نائب للعنوان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4" name="عنصر نائب للتاريخ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0DCFFBC4-0D3F-4DB3-A047-F580D5A872BC}" type="datetimeFigureOut">
              <a:rPr lang="ar-SA" smtClean="0"/>
              <a:pPr/>
              <a:t>08/06/32</a:t>
            </a:fld>
            <a:endParaRPr lang="ar-SA"/>
          </a:p>
        </p:txBody>
      </p:sp>
      <p:sp>
        <p:nvSpPr>
          <p:cNvPr id="5" name="عنصر نائب للتذييل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ar-SA"/>
          </a:p>
        </p:txBody>
      </p:sp>
      <p:sp>
        <p:nvSpPr>
          <p:cNvPr id="6" name="عنصر نائب لرقم الشريحة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ED05A71-3BC8-49FB-8FEF-2858974B1FA7}"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xStyles>
    <p:titleStyle>
      <a:lvl1pPr algn="l" rtl="1"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r" rtl="1"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r" rtl="1"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r" rtl="1"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r" rtl="1"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r" rtl="1"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r" rtl="1"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r" rtl="1"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r" rtl="1"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r" rtl="1"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عنصر نائب للنص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0DCFFBC4-0D3F-4DB3-A047-F580D5A872BC}" type="datetimeFigureOut">
              <a:rPr lang="ar-SA" smtClean="0"/>
              <a:pPr/>
              <a:t>08/06/32</a:t>
            </a:fld>
            <a:endParaRPr lang="ar-SA"/>
          </a:p>
        </p:txBody>
      </p:sp>
      <p:sp>
        <p:nvSpPr>
          <p:cNvPr id="10" name="عنصر نائب للتذييل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ar-SA"/>
          </a:p>
        </p:txBody>
      </p:sp>
      <p:sp>
        <p:nvSpPr>
          <p:cNvPr id="22" name="عنصر نائب لرقم الشريحة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ED05A71-3BC8-49FB-8FEF-2858974B1FA7}" type="slidenum">
              <a:rPr lang="ar-SA" smtClean="0"/>
              <a:pPr/>
              <a:t>‹#›</a:t>
            </a:fld>
            <a:endParaRPr lang="ar-SA"/>
          </a:p>
        </p:txBody>
      </p:sp>
      <p:sp>
        <p:nvSpPr>
          <p:cNvPr id="5" name="عنصر نائب للعنوان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ar-SA" smtClean="0"/>
              <a:t>انقر لتحرير نمط العنوان الرئيسي</a:t>
            </a:r>
            <a:endParaRPr kumimoji="0" lang="en-US"/>
          </a:p>
        </p:txBody>
      </p:sp>
    </p:spTree>
  </p:cSld>
  <p:clrMap bg1="dk1" tx1="lt1" bg2="dk2" tx2="lt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txStyles>
    <p:titleStyle>
      <a:lvl1pPr algn="l" rtl="1"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r" rtl="1"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r" rtl="1"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r" rtl="1"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r" rtl="1"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r" rtl="1"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مستطيل مستدير الزوايا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مستطيل مستدير الزوايا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عنصر نائب للعنوان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ar-SA" smtClean="0"/>
              <a:t>انقر لتحرير نمط العنوان الرئيسي</a:t>
            </a:r>
            <a:endParaRPr kumimoji="0" lang="en-US"/>
          </a:p>
        </p:txBody>
      </p:sp>
      <p:sp>
        <p:nvSpPr>
          <p:cNvPr id="4" name="عنصر نائب للنص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5" name="عنصر نائب للتاريخ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DCFFBC4-0D3F-4DB3-A047-F580D5A872BC}" type="datetimeFigureOut">
              <a:rPr lang="ar-SA" smtClean="0"/>
              <a:pPr/>
              <a:t>08/06/32</a:t>
            </a:fld>
            <a:endParaRPr lang="ar-SA"/>
          </a:p>
        </p:txBody>
      </p:sp>
      <p:sp>
        <p:nvSpPr>
          <p:cNvPr id="18" name="عنصر نائب للتذييل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ar-SA"/>
          </a:p>
        </p:txBody>
      </p:sp>
      <p:sp>
        <p:nvSpPr>
          <p:cNvPr id="5" name="عنصر نائب لرقم الشريحة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ED05A71-3BC8-49FB-8FEF-2858974B1FA7}"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807" r:id="rId1"/>
    <p:sldLayoutId id="2147483808"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Ls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3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9.xml"/></Relationships>
</file>

<file path=ppt/slides/_rels/slide3.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3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0.xml"/></Relationships>
</file>

<file path=ppt/slides/_rels/slide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6%20(9).gif"/>
          <p:cNvPicPr>
            <a:picLocks noChangeAspect="1"/>
          </p:cNvPicPr>
          <p:nvPr/>
        </p:nvPicPr>
        <p:blipFill>
          <a:blip r:embed="rId2" cstate="print"/>
          <a:stretch>
            <a:fillRect/>
          </a:stretch>
        </p:blipFill>
        <p:spPr>
          <a:xfrm>
            <a:off x="467545" y="1124744"/>
            <a:ext cx="8064896" cy="383929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85720" y="1988840"/>
            <a:ext cx="8280920" cy="2308324"/>
          </a:xfrm>
          <a:prstGeom prst="rect">
            <a:avLst/>
          </a:prstGeom>
          <a:noFill/>
        </p:spPr>
        <p:txBody>
          <a:bodyPr>
            <a:spAutoFit/>
          </a:bodyPr>
          <a:lstStyle/>
          <a:p>
            <a:pPr marL="342900" indent="-342900" algn="r" fontAlgn="auto">
              <a:spcBef>
                <a:spcPts val="0"/>
              </a:spcBef>
              <a:spcAft>
                <a:spcPts val="0"/>
              </a:spcAft>
              <a:defRPr/>
            </a:pPr>
            <a:r>
              <a:rPr lang="ar-AE" sz="3600" b="1" dirty="0" smtClean="0">
                <a:effectLst>
                  <a:glow rad="63500">
                    <a:schemeClr val="accent6">
                      <a:satMod val="175000"/>
                      <a:alpha val="40000"/>
                    </a:schemeClr>
                  </a:glow>
                </a:effectLst>
                <a:latin typeface="Arial Unicode MS" pitchFamily="34" charset="-128"/>
                <a:ea typeface="Arial Unicode MS" pitchFamily="34" charset="-128"/>
                <a:cs typeface="AL-Mohanad" pitchFamily="2" charset="-78"/>
              </a:rPr>
              <a:t>1.</a:t>
            </a:r>
            <a:r>
              <a:rPr lang="ar-SA" sz="3600" b="1" dirty="0" smtClean="0">
                <a:effectLst>
                  <a:glow rad="63500">
                    <a:schemeClr val="accent6">
                      <a:satMod val="175000"/>
                      <a:alpha val="40000"/>
                    </a:schemeClr>
                  </a:glow>
                </a:effectLst>
                <a:latin typeface="Arial Unicode MS" pitchFamily="34" charset="-128"/>
                <a:ea typeface="Arial Unicode MS" pitchFamily="34" charset="-128"/>
                <a:cs typeface="AL-Mohanad" pitchFamily="2" charset="-78"/>
              </a:rPr>
              <a:t> </a:t>
            </a:r>
            <a:r>
              <a:rPr lang="ar-AE" sz="3600" b="1" dirty="0" smtClean="0">
                <a:effectLst>
                  <a:glow rad="63500">
                    <a:schemeClr val="accent6">
                      <a:satMod val="175000"/>
                      <a:alpha val="40000"/>
                    </a:schemeClr>
                  </a:glow>
                </a:effectLst>
                <a:latin typeface="Arial Unicode MS" pitchFamily="34" charset="-128"/>
                <a:ea typeface="Arial Unicode MS" pitchFamily="34" charset="-128"/>
                <a:cs typeface="AL-Mohanad" pitchFamily="2" charset="-78"/>
              </a:rPr>
              <a:t>كيف </a:t>
            </a:r>
            <a:r>
              <a:rPr lang="ar-AE" sz="3600" b="1" dirty="0">
                <a:effectLst>
                  <a:glow rad="63500">
                    <a:schemeClr val="accent6">
                      <a:satMod val="175000"/>
                      <a:alpha val="40000"/>
                    </a:schemeClr>
                  </a:glow>
                </a:effectLst>
                <a:latin typeface="Arial Unicode MS" pitchFamily="34" charset="-128"/>
                <a:ea typeface="Arial Unicode MS" pitchFamily="34" charset="-128"/>
                <a:cs typeface="AL-Mohanad" pitchFamily="2" charset="-78"/>
              </a:rPr>
              <a:t>ينبغي أن يكون سلوك المؤمن في السر </a:t>
            </a:r>
            <a:r>
              <a:rPr lang="ar-AE" sz="3600" b="1" dirty="0" smtClean="0">
                <a:effectLst>
                  <a:glow rad="63500">
                    <a:schemeClr val="accent6">
                      <a:satMod val="175000"/>
                      <a:alpha val="40000"/>
                    </a:schemeClr>
                  </a:glow>
                </a:effectLst>
                <a:latin typeface="Arial Unicode MS" pitchFamily="34" charset="-128"/>
                <a:ea typeface="Arial Unicode MS" pitchFamily="34" charset="-128"/>
                <a:cs typeface="AL-Mohanad" pitchFamily="2" charset="-78"/>
              </a:rPr>
              <a:t>والعلن ؟؟</a:t>
            </a:r>
            <a:endParaRPr lang="ar-SA" sz="3600" b="1" dirty="0" smtClean="0">
              <a:effectLst>
                <a:glow rad="63500">
                  <a:schemeClr val="accent6">
                    <a:satMod val="175000"/>
                    <a:alpha val="40000"/>
                  </a:schemeClr>
                </a:glow>
              </a:effectLst>
              <a:latin typeface="Arial Unicode MS" pitchFamily="34" charset="-128"/>
              <a:ea typeface="Arial Unicode MS" pitchFamily="34" charset="-128"/>
              <a:cs typeface="AL-Mohanad" pitchFamily="2" charset="-78"/>
            </a:endParaRPr>
          </a:p>
          <a:p>
            <a:pPr marL="342900" indent="-342900" algn="r" fontAlgn="auto">
              <a:spcBef>
                <a:spcPts val="0"/>
              </a:spcBef>
              <a:spcAft>
                <a:spcPts val="0"/>
              </a:spcAft>
              <a:defRPr/>
            </a:pPr>
            <a:endParaRPr lang="ar-AE" sz="3600" b="1" dirty="0" smtClean="0">
              <a:effectLst>
                <a:glow rad="63500">
                  <a:schemeClr val="accent6">
                    <a:satMod val="175000"/>
                    <a:alpha val="40000"/>
                  </a:schemeClr>
                </a:glow>
              </a:effectLst>
              <a:latin typeface="Arial Unicode MS" pitchFamily="34" charset="-128"/>
              <a:ea typeface="Arial Unicode MS" pitchFamily="34" charset="-128"/>
              <a:cs typeface="AL-Mohanad" pitchFamily="2" charset="-78"/>
            </a:endParaRPr>
          </a:p>
          <a:p>
            <a:pPr marL="342900" indent="-342900" algn="r" fontAlgn="auto">
              <a:spcBef>
                <a:spcPts val="0"/>
              </a:spcBef>
              <a:spcAft>
                <a:spcPts val="0"/>
              </a:spcAft>
              <a:defRPr/>
            </a:pPr>
            <a:r>
              <a:rPr lang="ar-AE" sz="3600" b="1" dirty="0" smtClean="0">
                <a:effectLst>
                  <a:glow rad="63500">
                    <a:schemeClr val="accent6">
                      <a:satMod val="175000"/>
                      <a:alpha val="40000"/>
                    </a:schemeClr>
                  </a:glow>
                </a:effectLst>
                <a:latin typeface="Arial Unicode MS" pitchFamily="34" charset="-128"/>
                <a:ea typeface="Arial Unicode MS" pitchFamily="34" charset="-128"/>
                <a:cs typeface="AL-Mohanad" pitchFamily="2" charset="-78"/>
              </a:rPr>
              <a:t>2.</a:t>
            </a:r>
            <a:r>
              <a:rPr lang="ar-SA" sz="3600" b="1" dirty="0" smtClean="0">
                <a:effectLst>
                  <a:glow rad="63500">
                    <a:schemeClr val="accent6">
                      <a:satMod val="175000"/>
                      <a:alpha val="40000"/>
                    </a:schemeClr>
                  </a:glow>
                </a:effectLst>
                <a:latin typeface="Arial Unicode MS" pitchFamily="34" charset="-128"/>
                <a:ea typeface="Arial Unicode MS" pitchFamily="34" charset="-128"/>
                <a:cs typeface="AL-Mohanad" pitchFamily="2" charset="-78"/>
              </a:rPr>
              <a:t> </a:t>
            </a:r>
            <a:r>
              <a:rPr lang="ar-AE" sz="3600" b="1" dirty="0" smtClean="0">
                <a:effectLst>
                  <a:glow rad="63500">
                    <a:schemeClr val="accent6">
                      <a:satMod val="175000"/>
                      <a:alpha val="40000"/>
                    </a:schemeClr>
                  </a:glow>
                </a:effectLst>
                <a:latin typeface="Arial Unicode MS" pitchFamily="34" charset="-128"/>
                <a:ea typeface="Arial Unicode MS" pitchFamily="34" charset="-128"/>
                <a:cs typeface="AL-Mohanad" pitchFamily="2" charset="-78"/>
              </a:rPr>
              <a:t>بم </a:t>
            </a:r>
            <a:r>
              <a:rPr lang="ar-AE" sz="3600" b="1" dirty="0">
                <a:effectLst>
                  <a:glow rad="63500">
                    <a:schemeClr val="accent6">
                      <a:satMod val="175000"/>
                      <a:alpha val="40000"/>
                    </a:schemeClr>
                  </a:glow>
                </a:effectLst>
                <a:latin typeface="Arial Unicode MS" pitchFamily="34" charset="-128"/>
                <a:ea typeface="Arial Unicode MS" pitchFamily="34" charset="-128"/>
                <a:cs typeface="AL-Mohanad" pitchFamily="2" charset="-78"/>
              </a:rPr>
              <a:t>تصف من يراقب البشر ولا يراقب </a:t>
            </a:r>
            <a:r>
              <a:rPr lang="ar-AE" sz="3600" b="1" dirty="0" smtClean="0">
                <a:effectLst>
                  <a:glow rad="63500">
                    <a:schemeClr val="accent6">
                      <a:satMod val="175000"/>
                      <a:alpha val="40000"/>
                    </a:schemeClr>
                  </a:glow>
                </a:effectLst>
                <a:latin typeface="Arial Unicode MS" pitchFamily="34" charset="-128"/>
                <a:ea typeface="Arial Unicode MS" pitchFamily="34" charset="-128"/>
                <a:cs typeface="AL-Mohanad" pitchFamily="2" charset="-78"/>
              </a:rPr>
              <a:t>الله</a:t>
            </a:r>
            <a:r>
              <a:rPr lang="ar-SA" sz="3600" b="1" dirty="0" smtClean="0">
                <a:effectLst>
                  <a:glow rad="63500">
                    <a:schemeClr val="accent6">
                      <a:satMod val="175000"/>
                      <a:alpha val="40000"/>
                    </a:schemeClr>
                  </a:glow>
                </a:effectLst>
                <a:latin typeface="Arial Unicode MS" pitchFamily="34" charset="-128"/>
                <a:ea typeface="Arial Unicode MS" pitchFamily="34" charset="-128"/>
                <a:cs typeface="AL-Mohanad" pitchFamily="2" charset="-78"/>
              </a:rPr>
              <a:t> </a:t>
            </a:r>
            <a:r>
              <a:rPr lang="ar-AE" sz="3600" b="1" dirty="0" smtClean="0">
                <a:effectLst>
                  <a:glow rad="63500">
                    <a:schemeClr val="accent6">
                      <a:satMod val="175000"/>
                      <a:alpha val="40000"/>
                    </a:schemeClr>
                  </a:glow>
                </a:effectLst>
                <a:latin typeface="Arial Unicode MS" pitchFamily="34" charset="-128"/>
                <a:ea typeface="Arial Unicode MS" pitchFamily="34" charset="-128"/>
                <a:cs typeface="AL-Mohanad" pitchFamily="2" charset="-78"/>
              </a:rPr>
              <a:t>؟؟</a:t>
            </a:r>
            <a:endParaRPr lang="ar-AE" sz="3600" b="1" dirty="0">
              <a:effectLst>
                <a:glow rad="63500">
                  <a:schemeClr val="accent6">
                    <a:satMod val="175000"/>
                    <a:alpha val="40000"/>
                  </a:schemeClr>
                </a:glow>
              </a:effectLst>
              <a:latin typeface="Arial Unicode MS" pitchFamily="34" charset="-128"/>
              <a:ea typeface="Arial Unicode MS" pitchFamily="34" charset="-128"/>
              <a:cs typeface="AL-Mohanad" pitchFamily="2" charset="-78"/>
            </a:endParaRPr>
          </a:p>
          <a:p>
            <a:pPr marL="342900" indent="-342900" algn="r" fontAlgn="auto">
              <a:spcBef>
                <a:spcPts val="0"/>
              </a:spcBef>
              <a:spcAft>
                <a:spcPts val="0"/>
              </a:spcAft>
              <a:defRPr/>
            </a:pPr>
            <a:endParaRPr lang="ar-AE" sz="3600" b="1" dirty="0">
              <a:effectLst>
                <a:glow rad="63500">
                  <a:schemeClr val="accent6">
                    <a:satMod val="175000"/>
                    <a:alpha val="40000"/>
                  </a:schemeClr>
                </a:glow>
              </a:effectLst>
              <a:latin typeface="Arial Unicode MS" pitchFamily="34" charset="-128"/>
              <a:ea typeface="Arial Unicode MS" pitchFamily="34" charset="-128"/>
              <a:cs typeface="AL-Mohanad" pitchFamily="2" charset="-78"/>
            </a:endParaRPr>
          </a:p>
        </p:txBody>
      </p:sp>
      <p:sp>
        <p:nvSpPr>
          <p:cNvPr id="3" name="TextBox 4"/>
          <p:cNvSpPr txBox="1"/>
          <p:nvPr/>
        </p:nvSpPr>
        <p:spPr>
          <a:xfrm>
            <a:off x="5753386" y="404664"/>
            <a:ext cx="2923070" cy="646331"/>
          </a:xfrm>
          <a:prstGeom prst="rect">
            <a:avLst/>
          </a:prstGeom>
          <a:noFill/>
        </p:spPr>
        <p:txBody>
          <a:bodyPr wrap="square">
            <a:spAutoFit/>
          </a:bodyPr>
          <a:lstStyle/>
          <a:p>
            <a:pPr marL="342900" indent="-342900" algn="r" fontAlgn="auto">
              <a:spcBef>
                <a:spcPts val="0"/>
              </a:spcBef>
              <a:spcAft>
                <a:spcPts val="0"/>
              </a:spcAft>
              <a:defRPr/>
            </a:pPr>
            <a:r>
              <a:rPr lang="ar-SA" sz="3600" b="1" dirty="0" smtClean="0">
                <a:effectLst>
                  <a:glow rad="63500">
                    <a:schemeClr val="accent6">
                      <a:satMod val="175000"/>
                      <a:alpha val="40000"/>
                    </a:schemeClr>
                  </a:glow>
                </a:effectLst>
                <a:latin typeface="Arial Unicode MS" pitchFamily="34" charset="-128"/>
                <a:ea typeface="Arial Unicode MS" pitchFamily="34" charset="-128"/>
                <a:cs typeface="AL-Mohanad" pitchFamily="2" charset="-78"/>
              </a:rPr>
              <a:t>قضية للنقاش :</a:t>
            </a:r>
            <a:endParaRPr lang="ar-AE" sz="3600" b="1" dirty="0">
              <a:effectLst>
                <a:glow rad="63500">
                  <a:schemeClr val="accent6">
                    <a:satMod val="175000"/>
                    <a:alpha val="40000"/>
                  </a:schemeClr>
                </a:glow>
              </a:effectLst>
              <a:latin typeface="Arial Unicode MS" pitchFamily="34" charset="-128"/>
              <a:ea typeface="Arial Unicode MS" pitchFamily="34" charset="-128"/>
              <a:cs typeface="AL-Mohana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 calcmode="lin" valueType="num">
                                      <p:cBhvr additive="base">
                                        <p:cTn id="18"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724128" y="228600"/>
            <a:ext cx="3041920" cy="990600"/>
          </a:xfrm>
        </p:spPr>
        <p:txBody>
          <a:bodyPr/>
          <a:lstStyle/>
          <a:p>
            <a:pPr algn="r"/>
            <a:r>
              <a:rPr lang="ar-SA" dirty="0" smtClean="0">
                <a:latin typeface="Curlz MT" pitchFamily="82" charset="0"/>
                <a:cs typeface="Diwani Outline Shaded" pitchFamily="2" charset="-78"/>
              </a:rPr>
              <a:t>موقف عجيب :</a:t>
            </a:r>
            <a:endParaRPr lang="ar-SA" dirty="0">
              <a:latin typeface="Curlz MT" pitchFamily="82" charset="0"/>
              <a:cs typeface="Diwani Outline Shaded" pitchFamily="2" charset="-78"/>
            </a:endParaRPr>
          </a:p>
        </p:txBody>
      </p:sp>
      <p:sp>
        <p:nvSpPr>
          <p:cNvPr id="3" name="عنصر نائب للمحتوى 2"/>
          <p:cNvSpPr>
            <a:spLocks noGrp="1"/>
          </p:cNvSpPr>
          <p:nvPr>
            <p:ph sz="quarter" idx="1"/>
          </p:nvPr>
        </p:nvSpPr>
        <p:spPr>
          <a:xfrm>
            <a:off x="612648" y="2608312"/>
            <a:ext cx="8153400" cy="1324744"/>
          </a:xfrm>
        </p:spPr>
        <p:txBody>
          <a:bodyPr>
            <a:normAutofit/>
          </a:bodyPr>
          <a:lstStyle/>
          <a:p>
            <a:r>
              <a:rPr lang="ar-SA" sz="6000" dirty="0" smtClean="0">
                <a:cs typeface="AL-Battar" pitchFamily="2" charset="-78"/>
              </a:rPr>
              <a:t>نوح بن مريم ... وعبده مبارك.</a:t>
            </a:r>
            <a:endParaRPr lang="ar-SA" sz="6000" dirty="0">
              <a:cs typeface="AL-Batta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3">
                                            <p:txEl>
                                              <p:pRg st="0" end="0"/>
                                            </p:txEl>
                                          </p:spTgt>
                                        </p:tgtEl>
                                        <p:attrNameLst>
                                          <p:attrName>ppt_x</p:attrName>
                                        </p:attrNameLst>
                                      </p:cBhvr>
                                    </p:anim>
                                    <p:anim from="0" to="-1.0" calcmode="lin" valueType="num">
                                      <p:cBhvr>
                                        <p:cTn id="16" dur="200" decel="50000" autoRev="1" fill="hold">
                                          <p:stCondLst>
                                            <p:cond delay="600"/>
                                          </p:stCondLst>
                                        </p:cTn>
                                        <p:tgtEl>
                                          <p:spTgt spid="3">
                                            <p:txEl>
                                              <p:pRg st="0" end="0"/>
                                            </p:txEl>
                                          </p:spTgt>
                                        </p:tgtEl>
                                        <p:attrNameLst>
                                          <p:attrName>xshear</p:attrName>
                                        </p:attrNameLst>
                                      </p:cBhvr>
                                    </p:anim>
                                    <p:animScale>
                                      <p:cBhvr>
                                        <p:cTn id="17" dur="200" decel="100000" autoRev="1" fill="hold">
                                          <p:stCondLst>
                                            <p:cond delay="600"/>
                                          </p:stCondLst>
                                        </p:cTn>
                                        <p:tgtEl>
                                          <p:spTgt spid="3">
                                            <p:txEl>
                                              <p:pRg st="0" end="0"/>
                                            </p:txEl>
                                          </p:spTgt>
                                        </p:tgtEl>
                                      </p:cBhvr>
                                      <p:from x="100000" y="100000"/>
                                      <p:to x="80000" y="100000"/>
                                    </p:animScale>
                                    <p:anim by="(#ppt_h/3+#ppt_w*0.1)" calcmode="lin" valueType="num">
                                      <p:cBhvr additive="sum">
                                        <p:cTn id="18" dur="200" decel="100000" autoRev="1" fill="hold">
                                          <p:stCondLst>
                                            <p:cond delay="600"/>
                                          </p:stCondLst>
                                        </p:cTn>
                                        <p:tgtEl>
                                          <p:spTgt spid="3">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5"/>
          <p:cNvSpPr>
            <a:spLocks noGrp="1"/>
          </p:cNvSpPr>
          <p:nvPr>
            <p:ph sz="quarter" idx="1"/>
          </p:nvPr>
        </p:nvSpPr>
        <p:spPr>
          <a:xfrm>
            <a:off x="214282" y="1844824"/>
            <a:ext cx="8715436" cy="4464496"/>
          </a:xfrm>
          <a:prstGeom prst="roundRect">
            <a:avLst/>
          </a:prstGeom>
          <a:effectLst/>
        </p:spPr>
        <p:style>
          <a:lnRef idx="2">
            <a:schemeClr val="accent3"/>
          </a:lnRef>
          <a:fillRef idx="1">
            <a:schemeClr val="lt1"/>
          </a:fillRef>
          <a:effectRef idx="0">
            <a:schemeClr val="accent3"/>
          </a:effectRef>
          <a:fontRef idx="minor">
            <a:schemeClr val="dk1"/>
          </a:fontRef>
        </p:style>
        <p:txBody>
          <a:bodyPr anchor="ctr">
            <a:noAutofit/>
          </a:bodyPr>
          <a:lstStyle/>
          <a:p>
            <a:pPr algn="ctr" fontAlgn="auto">
              <a:spcBef>
                <a:spcPts val="0"/>
              </a:spcBef>
              <a:spcAft>
                <a:spcPts val="0"/>
              </a:spcAft>
              <a:buNone/>
              <a:defRPr/>
            </a:pPr>
            <a:r>
              <a:rPr lang="ar-SA" sz="2800" b="1" dirty="0" smtClean="0">
                <a:ln w="12700">
                  <a:solidFill>
                    <a:schemeClr val="tx2">
                      <a:satMod val="155000"/>
                    </a:schemeClr>
                  </a:solidFill>
                  <a:prstDash val="solid"/>
                </a:ln>
                <a:solidFill>
                  <a:schemeClr val="tx1"/>
                </a:solidFill>
                <a:latin typeface="Arial Unicode MS" pitchFamily="34" charset="-128"/>
                <a:ea typeface="Arial Unicode MS" pitchFamily="34" charset="-128"/>
                <a:cs typeface="AL-Battar" pitchFamily="2" charset="-78"/>
              </a:rPr>
              <a:t>ا</a:t>
            </a:r>
            <a:r>
              <a:rPr lang="ar-AE" sz="2800" b="1" dirty="0" smtClean="0">
                <a:ln w="12700">
                  <a:solidFill>
                    <a:schemeClr val="tx2">
                      <a:satMod val="155000"/>
                    </a:schemeClr>
                  </a:solidFill>
                  <a:prstDash val="solid"/>
                </a:ln>
                <a:solidFill>
                  <a:schemeClr val="tx1"/>
                </a:solidFill>
                <a:latin typeface="Arial Unicode MS" pitchFamily="34" charset="-128"/>
                <a:ea typeface="Arial Unicode MS" pitchFamily="34" charset="-128"/>
                <a:cs typeface="AL-Battar" pitchFamily="2" charset="-78"/>
              </a:rPr>
              <a:t>لمراقبة تعني علم الإنسان </a:t>
            </a:r>
            <a:r>
              <a:rPr lang="ar-SA" sz="2800" b="1" dirty="0" smtClean="0">
                <a:ln w="12700">
                  <a:solidFill>
                    <a:schemeClr val="tx2">
                      <a:satMod val="155000"/>
                    </a:schemeClr>
                  </a:solidFill>
                  <a:prstDash val="solid"/>
                </a:ln>
                <a:solidFill>
                  <a:schemeClr val="tx1"/>
                </a:solidFill>
                <a:latin typeface="Arial Unicode MS" pitchFamily="34" charset="-128"/>
                <a:ea typeface="Arial Unicode MS" pitchFamily="34" charset="-128"/>
                <a:cs typeface="AL-Battar" pitchFamily="2" charset="-78"/>
              </a:rPr>
              <a:t>ويقينه </a:t>
            </a:r>
            <a:r>
              <a:rPr lang="ar-AE" sz="2800" b="1" dirty="0" smtClean="0">
                <a:ln w="12700">
                  <a:solidFill>
                    <a:schemeClr val="tx2">
                      <a:satMod val="155000"/>
                    </a:schemeClr>
                  </a:solidFill>
                  <a:prstDash val="solid"/>
                </a:ln>
                <a:solidFill>
                  <a:schemeClr val="tx1"/>
                </a:solidFill>
                <a:latin typeface="Arial Unicode MS" pitchFamily="34" charset="-128"/>
                <a:ea typeface="Arial Unicode MS" pitchFamily="34" charset="-128"/>
                <a:cs typeface="AL-Battar" pitchFamily="2" charset="-78"/>
              </a:rPr>
              <a:t>بإطلاع الله –سبحانه وتعالى – على ظاهره وباطنه</a:t>
            </a:r>
            <a:r>
              <a:rPr lang="ar-SA" sz="2800" b="1" dirty="0" smtClean="0">
                <a:ln w="12700">
                  <a:solidFill>
                    <a:schemeClr val="tx2">
                      <a:satMod val="155000"/>
                    </a:schemeClr>
                  </a:solidFill>
                  <a:prstDash val="solid"/>
                </a:ln>
                <a:solidFill>
                  <a:schemeClr val="tx1"/>
                </a:solidFill>
                <a:latin typeface="Arial Unicode MS" pitchFamily="34" charset="-128"/>
                <a:ea typeface="Arial Unicode MS" pitchFamily="34" charset="-128"/>
                <a:cs typeface="AL-Battar" pitchFamily="2" charset="-78"/>
              </a:rPr>
              <a:t> </a:t>
            </a:r>
            <a:r>
              <a:rPr lang="ar-AE" sz="2800" b="1" dirty="0" smtClean="0">
                <a:ln w="12700">
                  <a:solidFill>
                    <a:schemeClr val="tx2">
                      <a:satMod val="155000"/>
                    </a:schemeClr>
                  </a:solidFill>
                  <a:prstDash val="solid"/>
                </a:ln>
                <a:solidFill>
                  <a:schemeClr val="tx1"/>
                </a:solidFill>
                <a:latin typeface="Arial Unicode MS" pitchFamily="34" charset="-128"/>
                <a:ea typeface="Arial Unicode MS" pitchFamily="34" charset="-128"/>
                <a:cs typeface="AL-Battar" pitchFamily="2" charset="-78"/>
              </a:rPr>
              <a:t>.</a:t>
            </a:r>
            <a:endParaRPr lang="ar-SA" sz="2800" b="1" dirty="0" smtClean="0">
              <a:ln w="12700">
                <a:solidFill>
                  <a:schemeClr val="tx2">
                    <a:satMod val="155000"/>
                  </a:schemeClr>
                </a:solidFill>
                <a:prstDash val="solid"/>
              </a:ln>
              <a:solidFill>
                <a:schemeClr val="tx1"/>
              </a:solidFill>
              <a:latin typeface="Arial Unicode MS" pitchFamily="34" charset="-128"/>
              <a:ea typeface="Arial Unicode MS" pitchFamily="34" charset="-128"/>
              <a:cs typeface="AL-Battar" pitchFamily="2" charset="-78"/>
            </a:endParaRPr>
          </a:p>
          <a:p>
            <a:pPr algn="ctr" fontAlgn="auto">
              <a:spcBef>
                <a:spcPts val="0"/>
              </a:spcBef>
              <a:spcAft>
                <a:spcPts val="0"/>
              </a:spcAft>
              <a:buNone/>
              <a:defRPr/>
            </a:pPr>
            <a:endParaRPr lang="ar-SA" sz="2800" b="1" dirty="0" smtClean="0">
              <a:ln w="12700">
                <a:solidFill>
                  <a:schemeClr val="tx2">
                    <a:satMod val="155000"/>
                  </a:schemeClr>
                </a:solidFill>
                <a:prstDash val="solid"/>
              </a:ln>
              <a:solidFill>
                <a:schemeClr val="tx1"/>
              </a:solidFill>
              <a:latin typeface="Arial Unicode MS" pitchFamily="34" charset="-128"/>
              <a:ea typeface="Arial Unicode MS" pitchFamily="34" charset="-128"/>
              <a:cs typeface="AL-Battar" pitchFamily="2" charset="-78"/>
            </a:endParaRPr>
          </a:p>
          <a:p>
            <a:pPr algn="ctr" fontAlgn="auto">
              <a:spcBef>
                <a:spcPts val="0"/>
              </a:spcBef>
              <a:spcAft>
                <a:spcPts val="0"/>
              </a:spcAft>
              <a:buNone/>
              <a:defRPr/>
            </a:pPr>
            <a:r>
              <a:rPr lang="ar-SA" sz="3200" b="1" dirty="0" smtClean="0">
                <a:ln w="12700">
                  <a:solidFill>
                    <a:schemeClr val="tx2">
                      <a:satMod val="155000"/>
                    </a:schemeClr>
                  </a:solidFill>
                  <a:prstDash val="solid"/>
                </a:ln>
                <a:solidFill>
                  <a:schemeClr val="tx1"/>
                </a:solidFill>
                <a:latin typeface="Arial Unicode MS" pitchFamily="34" charset="-128"/>
                <a:ea typeface="Arial Unicode MS" pitchFamily="34" charset="-128"/>
                <a:cs typeface="AL-Battar" pitchFamily="2" charset="-78"/>
              </a:rPr>
              <a:t>قال ابن المبارك لرجل: راقب الله تعالى، فسأله عن تفسيرها فقال: كن أبدا كأنك ترى الله عز وجل .</a:t>
            </a:r>
          </a:p>
          <a:p>
            <a:pPr algn="ctr" fontAlgn="auto">
              <a:spcBef>
                <a:spcPts val="0"/>
              </a:spcBef>
              <a:spcAft>
                <a:spcPts val="0"/>
              </a:spcAft>
              <a:buNone/>
              <a:defRPr/>
            </a:pPr>
            <a:r>
              <a:rPr lang="ar-SA" sz="3200" b="1" dirty="0" smtClean="0">
                <a:ln w="12700">
                  <a:solidFill>
                    <a:schemeClr val="tx2">
                      <a:satMod val="155000"/>
                    </a:schemeClr>
                  </a:solidFill>
                  <a:prstDash val="solid"/>
                </a:ln>
                <a:solidFill>
                  <a:schemeClr val="tx1"/>
                </a:solidFill>
                <a:latin typeface="Arial Unicode MS" pitchFamily="34" charset="-128"/>
                <a:ea typeface="Arial Unicode MS" pitchFamily="34" charset="-128"/>
                <a:cs typeface="AL-Battar" pitchFamily="2" charset="-78"/>
              </a:rPr>
              <a:t/>
            </a:r>
            <a:br>
              <a:rPr lang="ar-SA" sz="3200" b="1" dirty="0" smtClean="0">
                <a:ln w="12700">
                  <a:solidFill>
                    <a:schemeClr val="tx2">
                      <a:satMod val="155000"/>
                    </a:schemeClr>
                  </a:solidFill>
                  <a:prstDash val="solid"/>
                </a:ln>
                <a:solidFill>
                  <a:schemeClr val="tx1"/>
                </a:solidFill>
                <a:latin typeface="Arial Unicode MS" pitchFamily="34" charset="-128"/>
                <a:ea typeface="Arial Unicode MS" pitchFamily="34" charset="-128"/>
                <a:cs typeface="AL-Battar" pitchFamily="2" charset="-78"/>
              </a:rPr>
            </a:br>
            <a:r>
              <a:rPr lang="ar-SA" sz="3200" b="1" dirty="0" smtClean="0">
                <a:ln w="12700">
                  <a:solidFill>
                    <a:schemeClr val="tx2">
                      <a:satMod val="155000"/>
                    </a:schemeClr>
                  </a:solidFill>
                  <a:prstDash val="solid"/>
                </a:ln>
                <a:solidFill>
                  <a:schemeClr val="tx1"/>
                </a:solidFill>
                <a:latin typeface="Arial Unicode MS" pitchFamily="34" charset="-128"/>
                <a:ea typeface="Arial Unicode MS" pitchFamily="34" charset="-128"/>
                <a:cs typeface="AL-Battar" pitchFamily="2" charset="-78"/>
              </a:rPr>
              <a:t>وسئل الحارث المحاسِبي عن المراقبة فقال: علم القلب بقرب الله تعالى .</a:t>
            </a:r>
            <a:br>
              <a:rPr lang="ar-SA" sz="3200" b="1" dirty="0" smtClean="0">
                <a:ln w="12700">
                  <a:solidFill>
                    <a:schemeClr val="tx2">
                      <a:satMod val="155000"/>
                    </a:schemeClr>
                  </a:solidFill>
                  <a:prstDash val="solid"/>
                </a:ln>
                <a:solidFill>
                  <a:schemeClr val="tx1"/>
                </a:solidFill>
                <a:latin typeface="Arial Unicode MS" pitchFamily="34" charset="-128"/>
                <a:ea typeface="Arial Unicode MS" pitchFamily="34" charset="-128"/>
                <a:cs typeface="AL-Battar" pitchFamily="2" charset="-78"/>
              </a:rPr>
            </a:br>
            <a:endParaRPr lang="en-US" sz="3200" b="1" dirty="0">
              <a:ln w="12700">
                <a:solidFill>
                  <a:schemeClr val="tx2">
                    <a:satMod val="155000"/>
                  </a:schemeClr>
                </a:solidFill>
                <a:prstDash val="solid"/>
              </a:ln>
              <a:solidFill>
                <a:schemeClr val="tx1"/>
              </a:solidFill>
              <a:latin typeface="Arial Unicode MS" pitchFamily="34" charset="-128"/>
              <a:ea typeface="Arial Unicode MS" pitchFamily="34" charset="-128"/>
              <a:cs typeface="AL-Battar" pitchFamily="2" charset="-78"/>
            </a:endParaRPr>
          </a:p>
        </p:txBody>
      </p:sp>
      <p:sp>
        <p:nvSpPr>
          <p:cNvPr id="3" name="Rounded Rectangle 5"/>
          <p:cNvSpPr txBox="1">
            <a:spLocks/>
          </p:cNvSpPr>
          <p:nvPr/>
        </p:nvSpPr>
        <p:spPr>
          <a:xfrm>
            <a:off x="3214678" y="260648"/>
            <a:ext cx="5586394" cy="1143008"/>
          </a:xfrm>
          <a:prstGeom prst="roundRect">
            <a:avLst/>
          </a:prstGeom>
        </p:spPr>
        <p:style>
          <a:lnRef idx="2">
            <a:schemeClr val="accent3"/>
          </a:lnRef>
          <a:fillRef idx="1">
            <a:schemeClr val="lt1"/>
          </a:fillRef>
          <a:effectRef idx="0">
            <a:schemeClr val="accent3"/>
          </a:effectRef>
          <a:fontRef idx="minor">
            <a:schemeClr val="dk1"/>
          </a:fontRef>
        </p:style>
        <p:txBody>
          <a:bodyPr vert="horz" anchor="ctr">
            <a:normAutofit/>
          </a:bodyPr>
          <a:lstStyle/>
          <a:p>
            <a:pPr marL="365760" marR="0" lvl="0" indent="-256032" algn="ctr" defTabSz="914400" rtl="1" eaLnBrk="1" fontAlgn="auto" latinLnBrk="0" hangingPunct="1">
              <a:lnSpc>
                <a:spcPct val="100000"/>
              </a:lnSpc>
              <a:spcBef>
                <a:spcPts val="0"/>
              </a:spcBef>
              <a:spcAft>
                <a:spcPts val="0"/>
              </a:spcAft>
              <a:buClr>
                <a:schemeClr val="accent1"/>
              </a:buClr>
              <a:buSzPct val="68000"/>
              <a:buFont typeface="Wingdings 3"/>
              <a:buChar char=""/>
              <a:tabLst/>
              <a:defRPr/>
            </a:pPr>
            <a:r>
              <a:rPr kumimoji="0" lang="ar-SA" sz="4800" b="1" i="0" u="none" strike="noStrike" kern="1200" cap="none" spc="0" normalizeH="0" baseline="0" noProof="0"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uLnTx/>
                <a:uFillTx/>
                <a:latin typeface="Arial Unicode MS" pitchFamily="34" charset="-128"/>
                <a:ea typeface="Arial Unicode MS" pitchFamily="34" charset="-128"/>
                <a:cs typeface="AL-Mohanad Bold" pitchFamily="2" charset="-78"/>
              </a:rPr>
              <a:t>ماذا</a:t>
            </a:r>
            <a:r>
              <a:rPr kumimoji="0" lang="ar-SA" sz="4800" b="1" i="0" u="none" strike="noStrike" kern="1200" cap="none" spc="0" normalizeH="0" noProof="0"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uLnTx/>
                <a:uFillTx/>
                <a:latin typeface="Arial Unicode MS" pitchFamily="34" charset="-128"/>
                <a:ea typeface="Arial Unicode MS" pitchFamily="34" charset="-128"/>
                <a:cs typeface="AL-Mohanad Bold" pitchFamily="2" charset="-78"/>
              </a:rPr>
              <a:t> نعني بمراقبة الله ..</a:t>
            </a:r>
            <a:endParaRPr kumimoji="0" lang="en-US" sz="4800" b="1" i="0" u="none" strike="noStrike" kern="1200" cap="none" spc="0" normalizeH="0" baseline="0" noProof="0"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uLnTx/>
              <a:uFillTx/>
              <a:latin typeface="Arial Unicode MS" pitchFamily="34" charset="-128"/>
              <a:ea typeface="Arial Unicode MS" pitchFamily="34" charset="-128"/>
              <a:cs typeface="AL-Mohanad Bol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bg/>
                                          </p:spTgt>
                                        </p:tgtEl>
                                        <p:attrNameLst>
                                          <p:attrName>style.visibility</p:attrName>
                                        </p:attrNameLst>
                                      </p:cBhvr>
                                      <p:to>
                                        <p:strVal val="visible"/>
                                      </p:to>
                                    </p:set>
                                    <p:animEffect transition="in" filter="wipe(down)">
                                      <p:cBhvr>
                                        <p:cTn id="12" dur="500"/>
                                        <p:tgtEl>
                                          <p:spTgt spid="4">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down)">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wipe(down)">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wipe(down)">
                                      <p:cBhvr>
                                        <p:cTn id="2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785794"/>
            <a:ext cx="8312270" cy="4616648"/>
          </a:xfrm>
          <a:prstGeom prst="rect">
            <a:avLst/>
          </a:prstGeom>
          <a:noFill/>
        </p:spPr>
        <p:txBody>
          <a:bodyPr wrap="square">
            <a:spAutoFit/>
          </a:bodyPr>
          <a:lstStyle/>
          <a:p>
            <a:pPr algn="just" fontAlgn="auto">
              <a:spcBef>
                <a:spcPts val="0"/>
              </a:spcBef>
              <a:spcAft>
                <a:spcPts val="0"/>
              </a:spcAft>
              <a:defRPr/>
            </a:pPr>
            <a:endParaRPr lang="ar-AE" sz="4000" b="1" dirty="0">
              <a:ln w="17780" cmpd="sng">
                <a:solidFill>
                  <a:srgbClr val="FFFFFF"/>
                </a:solidFill>
                <a:prstDash val="solid"/>
                <a:miter lim="800000"/>
              </a:ln>
              <a:latin typeface="+mn-lt"/>
              <a:cs typeface="+mn-cs"/>
            </a:endParaRPr>
          </a:p>
          <a:p>
            <a:pPr algn="just">
              <a:defRPr/>
            </a:pPr>
            <a:r>
              <a:rPr lang="ar-AE" sz="4400" b="1" dirty="0" smtClean="0">
                <a:ln w="17780" cmpd="sng">
                  <a:solidFill>
                    <a:srgbClr val="FFFFFF"/>
                  </a:solidFill>
                  <a:prstDash val="solid"/>
                  <a:miter lim="800000"/>
                </a:ln>
                <a:cs typeface="DecoType Naskh Variants" pitchFamily="2" charset="-78"/>
                <a:sym typeface="AGA Arabesque"/>
              </a:rPr>
              <a:t> </a:t>
            </a:r>
            <a:r>
              <a:rPr lang="ar-AE" sz="4400" b="1" dirty="0" smtClean="0">
                <a:ln w="17780" cmpd="sng">
                  <a:solidFill>
                    <a:srgbClr val="FFFFFF"/>
                  </a:solidFill>
                  <a:prstDash val="solid"/>
                  <a:miter lim="800000"/>
                </a:ln>
                <a:latin typeface="+mn-lt"/>
                <a:cs typeface="DecoType Naskh Variants" pitchFamily="2" charset="-78"/>
                <a:sym typeface="AGA Arabesque"/>
              </a:rPr>
              <a:t>وأعلموا أن الله يعلم ما في أنفسكم </a:t>
            </a:r>
            <a:r>
              <a:rPr lang="ar-AE" sz="4400" b="1" dirty="0" smtClean="0">
                <a:ln w="17780" cmpd="sng">
                  <a:solidFill>
                    <a:srgbClr val="FFFFFF"/>
                  </a:solidFill>
                  <a:prstDash val="solid"/>
                  <a:miter lim="800000"/>
                </a:ln>
                <a:cs typeface="DecoType Naskh Variants" pitchFamily="2" charset="-78"/>
                <a:sym typeface="AGA Arabesque"/>
              </a:rPr>
              <a:t>فاحذروه</a:t>
            </a:r>
            <a:endParaRPr lang="ar-AE" sz="4400" b="1" dirty="0" smtClean="0">
              <a:ln w="17780" cmpd="sng">
                <a:solidFill>
                  <a:srgbClr val="FFFFFF"/>
                </a:solidFill>
                <a:prstDash val="solid"/>
                <a:miter lim="800000"/>
              </a:ln>
              <a:latin typeface="+mn-lt"/>
              <a:cs typeface="DecoType Naskh Variants" pitchFamily="2" charset="-78"/>
              <a:sym typeface="AGA Arabesque"/>
            </a:endParaRPr>
          </a:p>
          <a:p>
            <a:pPr algn="just" fontAlgn="auto">
              <a:spcBef>
                <a:spcPts val="0"/>
              </a:spcBef>
              <a:spcAft>
                <a:spcPts val="0"/>
              </a:spcAft>
              <a:defRPr/>
            </a:pPr>
            <a:endParaRPr lang="ar-AE" b="1" dirty="0" smtClean="0">
              <a:ln w="17780" cmpd="sng">
                <a:solidFill>
                  <a:srgbClr val="FFFFFF"/>
                </a:solidFill>
                <a:prstDash val="solid"/>
                <a:miter lim="800000"/>
              </a:ln>
              <a:latin typeface="+mn-lt"/>
              <a:cs typeface="DecoType Naskh Variants" pitchFamily="2" charset="-78"/>
              <a:sym typeface="AGA Arabesque"/>
            </a:endParaRPr>
          </a:p>
          <a:p>
            <a:pPr algn="just">
              <a:defRPr/>
            </a:pPr>
            <a:r>
              <a:rPr lang="ar-AE" sz="4400" b="1" dirty="0" smtClean="0">
                <a:ln w="17780" cmpd="sng">
                  <a:solidFill>
                    <a:srgbClr val="FFFFFF"/>
                  </a:solidFill>
                  <a:prstDash val="solid"/>
                  <a:miter lim="800000"/>
                </a:ln>
                <a:cs typeface="DecoType Naskh Variants" pitchFamily="2" charset="-78"/>
                <a:sym typeface="AGA Arabesque"/>
              </a:rPr>
              <a:t> </a:t>
            </a:r>
            <a:r>
              <a:rPr lang="ar-AE" sz="4400" b="1" dirty="0" smtClean="0">
                <a:ln w="17780" cmpd="sng">
                  <a:solidFill>
                    <a:srgbClr val="FFFFFF"/>
                  </a:solidFill>
                  <a:prstDash val="solid"/>
                  <a:miter lim="800000"/>
                </a:ln>
                <a:latin typeface="+mn-lt"/>
                <a:cs typeface="DecoType Naskh Variants" pitchFamily="2" charset="-78"/>
                <a:sym typeface="AGA Arabesque"/>
              </a:rPr>
              <a:t>إن </a:t>
            </a:r>
            <a:r>
              <a:rPr lang="ar-AE" sz="4400" b="1" dirty="0">
                <a:ln w="17780" cmpd="sng">
                  <a:solidFill>
                    <a:srgbClr val="FFFFFF"/>
                  </a:solidFill>
                  <a:prstDash val="solid"/>
                  <a:miter lim="800000"/>
                </a:ln>
                <a:latin typeface="+mn-lt"/>
                <a:cs typeface="DecoType Naskh Variants" pitchFamily="2" charset="-78"/>
                <a:sym typeface="AGA Arabesque"/>
              </a:rPr>
              <a:t>الله كان عليكم رقيبا </a:t>
            </a:r>
            <a:r>
              <a:rPr lang="ar-AE" sz="4400" b="1" dirty="0" smtClean="0">
                <a:ln w="17780" cmpd="sng">
                  <a:solidFill>
                    <a:srgbClr val="FFFFFF"/>
                  </a:solidFill>
                  <a:prstDash val="solid"/>
                  <a:miter lim="800000"/>
                </a:ln>
                <a:cs typeface="DecoType Naskh Variants" pitchFamily="2" charset="-78"/>
                <a:sym typeface="AGA Arabesque"/>
              </a:rPr>
              <a:t></a:t>
            </a:r>
            <a:endParaRPr lang="ar-AE" sz="4400" b="1" dirty="0">
              <a:ln w="17780" cmpd="sng">
                <a:solidFill>
                  <a:srgbClr val="FFFFFF"/>
                </a:solidFill>
                <a:prstDash val="solid"/>
                <a:miter lim="800000"/>
              </a:ln>
              <a:latin typeface="+mn-lt"/>
              <a:cs typeface="DecoType Naskh Variants" pitchFamily="2" charset="-78"/>
              <a:sym typeface="AGA Arabesque"/>
            </a:endParaRPr>
          </a:p>
          <a:p>
            <a:pPr algn="just" fontAlgn="auto">
              <a:spcBef>
                <a:spcPts val="0"/>
              </a:spcBef>
              <a:spcAft>
                <a:spcPts val="0"/>
              </a:spcAft>
              <a:defRPr/>
            </a:pPr>
            <a:endParaRPr lang="ar-AE" sz="1600" b="1" dirty="0">
              <a:ln w="17780" cmpd="sng">
                <a:solidFill>
                  <a:srgbClr val="FFFFFF"/>
                </a:solidFill>
                <a:prstDash val="solid"/>
                <a:miter lim="800000"/>
              </a:ln>
              <a:latin typeface="+mn-lt"/>
              <a:cs typeface="DecoType Naskh Variants" pitchFamily="2" charset="-78"/>
              <a:sym typeface="AGA Arabesque"/>
            </a:endParaRPr>
          </a:p>
          <a:p>
            <a:pPr algn="just" fontAlgn="auto">
              <a:spcBef>
                <a:spcPts val="0"/>
              </a:spcBef>
              <a:spcAft>
                <a:spcPts val="0"/>
              </a:spcAft>
              <a:defRPr/>
            </a:pPr>
            <a:r>
              <a:rPr lang="ar-AE" sz="4400" b="1" dirty="0" smtClean="0">
                <a:ln w="17780" cmpd="sng">
                  <a:solidFill>
                    <a:srgbClr val="FFFFFF"/>
                  </a:solidFill>
                  <a:prstDash val="solid"/>
                  <a:miter lim="800000"/>
                </a:ln>
                <a:cs typeface="DecoType Naskh Variants" pitchFamily="2" charset="-78"/>
                <a:sym typeface="AGA Arabesque"/>
              </a:rPr>
              <a:t>سئل </a:t>
            </a:r>
            <a:r>
              <a:rPr lang="ar-AE" sz="4400" b="1" dirty="0">
                <a:ln w="17780" cmpd="sng">
                  <a:solidFill>
                    <a:srgbClr val="FFFFFF"/>
                  </a:solidFill>
                  <a:prstDash val="solid"/>
                  <a:miter lim="800000"/>
                </a:ln>
                <a:cs typeface="DecoType Naskh Variants" pitchFamily="2" charset="-78"/>
                <a:sym typeface="AGA Arabesque"/>
              </a:rPr>
              <a:t>رسول الله </a:t>
            </a:r>
            <a:r>
              <a:rPr lang="ar-SA" sz="4400" b="1" dirty="0" smtClean="0">
                <a:ln w="17780" cmpd="sng">
                  <a:solidFill>
                    <a:srgbClr val="FFFFFF"/>
                  </a:solidFill>
                  <a:prstDash val="solid"/>
                  <a:miter lim="800000"/>
                </a:ln>
                <a:cs typeface="DecoType Naskh Variants" pitchFamily="2" charset="-78"/>
                <a:sym typeface="AGA Arabesque"/>
              </a:rPr>
              <a:t>صلى الله عليه وسلم </a:t>
            </a:r>
            <a:r>
              <a:rPr lang="ar-AE" sz="4400" b="1" dirty="0" smtClean="0">
                <a:ln w="17780" cmpd="sng">
                  <a:solidFill>
                    <a:srgbClr val="FFFFFF"/>
                  </a:solidFill>
                  <a:prstDash val="solid"/>
                  <a:miter lim="800000"/>
                </a:ln>
                <a:cs typeface="DecoType Naskh Variants" pitchFamily="2" charset="-78"/>
                <a:sym typeface="AGA Arabesque"/>
              </a:rPr>
              <a:t>عن </a:t>
            </a:r>
            <a:r>
              <a:rPr lang="ar-AE" sz="4400" b="1" dirty="0">
                <a:ln w="17780" cmpd="sng">
                  <a:solidFill>
                    <a:srgbClr val="FFFFFF"/>
                  </a:solidFill>
                  <a:prstDash val="solid"/>
                  <a:miter lim="800000"/>
                </a:ln>
                <a:cs typeface="DecoType Naskh Variants" pitchFamily="2" charset="-78"/>
                <a:sym typeface="AGA Arabesque"/>
              </a:rPr>
              <a:t>الإحسان فقال :“أن تعبد الله كأنك تراه فإن لم تكن تراه فإنه يراك“.</a:t>
            </a:r>
          </a:p>
          <a:p>
            <a:pPr algn="just" fontAlgn="auto">
              <a:spcBef>
                <a:spcPts val="0"/>
              </a:spcBef>
              <a:spcAft>
                <a:spcPts val="0"/>
              </a:spcAft>
              <a:defRPr/>
            </a:pPr>
            <a:endParaRPr lang="ar-AE" sz="4400" b="1" dirty="0">
              <a:ln w="17780" cmpd="sng">
                <a:solidFill>
                  <a:srgbClr val="FFFFFF"/>
                </a:solidFill>
                <a:prstDash val="solid"/>
                <a:miter lim="800000"/>
              </a:ln>
              <a:latin typeface="Arial Unicode MS" pitchFamily="34" charset="-128"/>
              <a:ea typeface="Arial Unicode MS" pitchFamily="34" charset="-128"/>
              <a:cs typeface="Arial Unicode MS" pitchFamily="34" charset="-128"/>
              <a:sym typeface="AGA Arabesqu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 calcmode="lin" valueType="num">
                                      <p:cBhvr additive="base">
                                        <p:cTn id="1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anim calcmode="lin" valueType="num">
                                      <p:cBhvr additive="base">
                                        <p:cTn id="1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6715140" y="384032"/>
            <a:ext cx="2121012" cy="758952"/>
          </a:xfrm>
        </p:spPr>
        <p:txBody>
          <a:bodyPr>
            <a:noAutofit/>
          </a:bodyPr>
          <a:lstStyle/>
          <a:p>
            <a:pPr algn="r"/>
            <a:r>
              <a:rPr lang="ar-SA" sz="6000" dirty="0" smtClean="0">
                <a:cs typeface="AL-Mohanad Bold" pitchFamily="2" charset="-78"/>
              </a:rPr>
              <a:t>وقفة : </a:t>
            </a:r>
            <a:endParaRPr lang="ar-SA" sz="6000" dirty="0">
              <a:cs typeface="AL-Mohanad Bold" pitchFamily="2" charset="-78"/>
            </a:endParaRPr>
          </a:p>
        </p:txBody>
      </p:sp>
      <p:sp>
        <p:nvSpPr>
          <p:cNvPr id="2" name="عنصر نائب للمحتوى 1"/>
          <p:cNvSpPr>
            <a:spLocks noGrp="1"/>
          </p:cNvSpPr>
          <p:nvPr>
            <p:ph sz="quarter" idx="1"/>
          </p:nvPr>
        </p:nvSpPr>
        <p:spPr/>
        <p:txBody>
          <a:bodyPr>
            <a:normAutofit/>
          </a:bodyPr>
          <a:lstStyle/>
          <a:p>
            <a:pPr algn="just"/>
            <a:r>
              <a:rPr lang="ar-SA" sz="3600" dirty="0" smtClean="0">
                <a:cs typeface="AL-Hotham" pitchFamily="2" charset="-78"/>
              </a:rPr>
              <a:t>أوصى النبي صلى الله عليه وسلم رجلا من أصحابه فقال : ( أوصيك أن تستحي من الله تعالى كما تستحي من الرجل الصالح من قومك ) صححه الألباني.</a:t>
            </a:r>
          </a:p>
          <a:p>
            <a:endParaRPr lang="ar-SA" b="1" dirty="0" smtClean="0"/>
          </a:p>
          <a:p>
            <a:r>
              <a:rPr lang="ar-SA" dirty="0" smtClean="0">
                <a:cs typeface="Al-Hadith1" pitchFamily="2" charset="-78"/>
              </a:rPr>
              <a:t>وإذا خلـوت بريبة في ظلمــــــة      ....        والنفس داعيـة إلى طغيان</a:t>
            </a:r>
          </a:p>
          <a:p>
            <a:r>
              <a:rPr lang="ar-SA" dirty="0" smtClean="0">
                <a:cs typeface="Al-Hadith1" pitchFamily="2" charset="-78"/>
              </a:rPr>
              <a:t>فاستح من نظر الإله وقل لها     ....       إن الذي خلق الظلام يراني</a:t>
            </a:r>
          </a:p>
          <a:p>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8" presetClass="entr" presetSubtype="0" accel="10000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p:cTn id="12" dur="500" fill="hold"/>
                                        <p:tgtEl>
                                          <p:spTgt spid="2">
                                            <p:txEl>
                                              <p:pRg st="0" end="0"/>
                                            </p:txEl>
                                          </p:spTgt>
                                        </p:tgtEl>
                                        <p:attrNameLst>
                                          <p:attrName>ppt_w</p:attrName>
                                        </p:attrNameLst>
                                      </p:cBhvr>
                                      <p:tavLst>
                                        <p:tav tm="0">
                                          <p:val>
                                            <p:strVal val="#ppt_w*2.5"/>
                                          </p:val>
                                        </p:tav>
                                        <p:tav tm="100000">
                                          <p:val>
                                            <p:strVal val="#ppt_w"/>
                                          </p:val>
                                        </p:tav>
                                      </p:tavLst>
                                    </p:anim>
                                    <p:anim calcmode="lin" valueType="num">
                                      <p:cBhvr>
                                        <p:cTn id="13" dur="500" fill="hold"/>
                                        <p:tgtEl>
                                          <p:spTgt spid="2">
                                            <p:txEl>
                                              <p:pRg st="0" end="0"/>
                                            </p:txEl>
                                          </p:spTgt>
                                        </p:tgtEl>
                                        <p:attrNameLst>
                                          <p:attrName>ppt_h</p:attrName>
                                        </p:attrNameLst>
                                      </p:cBhvr>
                                      <p:tavLst>
                                        <p:tav tm="0">
                                          <p:val>
                                            <p:strVal val="#ppt_h*0.01"/>
                                          </p:val>
                                        </p:tav>
                                        <p:tav tm="100000">
                                          <p:val>
                                            <p:strVal val="#ppt_h"/>
                                          </p:val>
                                        </p:tav>
                                      </p:tavLst>
                                    </p:anim>
                                    <p:anim calcmode="lin" valueType="num">
                                      <p:cBhvr>
                                        <p:cTn id="14"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0" end="0"/>
                                            </p:txEl>
                                          </p:spTgt>
                                        </p:tgtEl>
                                        <p:attrNameLst>
                                          <p:attrName>ppt_y</p:attrName>
                                        </p:attrNameLst>
                                      </p:cBhvr>
                                      <p:tavLst>
                                        <p:tav tm="0">
                                          <p:val>
                                            <p:strVal val="#ppt_h+1"/>
                                          </p:val>
                                        </p:tav>
                                        <p:tav tm="100000">
                                          <p:val>
                                            <p:strVal val="#ppt_y"/>
                                          </p:val>
                                        </p:tav>
                                      </p:tavLst>
                                    </p:anim>
                                    <p:animEffect transition="in" filter="fade">
                                      <p:cBhvr>
                                        <p:cTn id="16" dur="500"/>
                                        <p:tgtEl>
                                          <p:spTgt spid="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1" presetClass="entr" presetSubtype="0" fill="hold" nodeType="clickEffect">
                                  <p:stCondLst>
                                    <p:cond delay="0"/>
                                  </p:stCondLst>
                                  <p:iterate type="lt">
                                    <p:tmPct val="10000"/>
                                  </p:iterate>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p:cTn id="21" dur="500" fill="hold"/>
                                        <p:tgtEl>
                                          <p:spTgt spid="2">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2">
                                            <p:txEl>
                                              <p:pRg st="2" end="2"/>
                                            </p:txEl>
                                          </p:spTgt>
                                        </p:tgtEl>
                                        <p:attrNameLst>
                                          <p:attrName>ppt_y</p:attrName>
                                        </p:attrNameLst>
                                      </p:cBhvr>
                                      <p:tavLst>
                                        <p:tav tm="0">
                                          <p:val>
                                            <p:strVal val="#ppt_y"/>
                                          </p:val>
                                        </p:tav>
                                        <p:tav tm="100000">
                                          <p:val>
                                            <p:strVal val="#ppt_y"/>
                                          </p:val>
                                        </p:tav>
                                      </p:tavLst>
                                    </p:anim>
                                    <p:anim calcmode="lin" valueType="num">
                                      <p:cBhvr>
                                        <p:cTn id="23" dur="500" fill="hold"/>
                                        <p:tgtEl>
                                          <p:spTgt spid="2">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2">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2">
                                            <p:txEl>
                                              <p:pRg st="2" end="2"/>
                                            </p:txEl>
                                          </p:spTgt>
                                        </p:tgtEl>
                                      </p:cBhvr>
                                    </p:animEffect>
                                  </p:childTnLst>
                                </p:cTn>
                              </p:par>
                              <p:par>
                                <p:cTn id="26" presetID="41" presetClass="entr" presetSubtype="0" fill="hold" nodeType="withEffect">
                                  <p:stCondLst>
                                    <p:cond delay="0"/>
                                  </p:stCondLst>
                                  <p:iterate type="lt">
                                    <p:tmPct val="10000"/>
                                  </p:iterate>
                                  <p:childTnLst>
                                    <p:set>
                                      <p:cBhvr>
                                        <p:cTn id="27" dur="1" fill="hold">
                                          <p:stCondLst>
                                            <p:cond delay="0"/>
                                          </p:stCondLst>
                                        </p:cTn>
                                        <p:tgtEl>
                                          <p:spTgt spid="2">
                                            <p:txEl>
                                              <p:pRg st="3" end="3"/>
                                            </p:txEl>
                                          </p:spTgt>
                                        </p:tgtEl>
                                        <p:attrNameLst>
                                          <p:attrName>style.visibility</p:attrName>
                                        </p:attrNameLst>
                                      </p:cBhvr>
                                      <p:to>
                                        <p:strVal val="visible"/>
                                      </p:to>
                                    </p:set>
                                    <p:anim calcmode="lin" valueType="num">
                                      <p:cBhvr>
                                        <p:cTn id="28" dur="500" fill="hold"/>
                                        <p:tgtEl>
                                          <p:spTgt spid="2">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2">
                                            <p:txEl>
                                              <p:pRg st="3" end="3"/>
                                            </p:txEl>
                                          </p:spTgt>
                                        </p:tgtEl>
                                        <p:attrNameLst>
                                          <p:attrName>ppt_y</p:attrName>
                                        </p:attrNameLst>
                                      </p:cBhvr>
                                      <p:tavLst>
                                        <p:tav tm="0">
                                          <p:val>
                                            <p:strVal val="#ppt_y"/>
                                          </p:val>
                                        </p:tav>
                                        <p:tav tm="100000">
                                          <p:val>
                                            <p:strVal val="#ppt_y"/>
                                          </p:val>
                                        </p:tav>
                                      </p:tavLst>
                                    </p:anim>
                                    <p:anim calcmode="lin" valueType="num">
                                      <p:cBhvr>
                                        <p:cTn id="30" dur="500" fill="hold"/>
                                        <p:tgtEl>
                                          <p:spTgt spid="2">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2">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700808"/>
            <a:ext cx="8075240" cy="3006096"/>
          </a:xfrm>
        </p:spPr>
        <p:txBody>
          <a:bodyPr rtlCol="0">
            <a:noAutofit/>
          </a:bodyPr>
          <a:lstStyle/>
          <a:p>
            <a:pPr algn="r" fontAlgn="auto">
              <a:spcAft>
                <a:spcPts val="0"/>
              </a:spcAft>
              <a:buFont typeface="Arial" pitchFamily="34" charset="0"/>
              <a:buChar char="•"/>
              <a:defRPr/>
            </a:pPr>
            <a:r>
              <a:rPr lang="ar-AE" sz="4400" b="1" dirty="0" smtClean="0">
                <a:solidFill>
                  <a:srgbClr val="002060"/>
                </a:solidFill>
                <a:effectLst/>
                <a:latin typeface="Arial Unicode MS" pitchFamily="34" charset="-128"/>
                <a:ea typeface="Arial Unicode MS" pitchFamily="34" charset="-128"/>
                <a:cs typeface="AL-Sarem Bold" pitchFamily="2" charset="-78"/>
              </a:rPr>
              <a:t>ما الأسباب المتوقعة لتراجع هذا الطالب عن نقود زميله</a:t>
            </a:r>
            <a:r>
              <a:rPr lang="ar-SA" sz="4400" b="1" dirty="0" smtClean="0">
                <a:solidFill>
                  <a:srgbClr val="002060"/>
                </a:solidFill>
                <a:effectLst/>
                <a:latin typeface="Arial Unicode MS" pitchFamily="34" charset="-128"/>
                <a:ea typeface="Arial Unicode MS" pitchFamily="34" charset="-128"/>
                <a:cs typeface="AL-Sarem Bold" pitchFamily="2" charset="-78"/>
              </a:rPr>
              <a:t> </a:t>
            </a:r>
            <a:r>
              <a:rPr lang="ar-AE" sz="4400" b="1" dirty="0" smtClean="0">
                <a:solidFill>
                  <a:srgbClr val="002060"/>
                </a:solidFill>
                <a:effectLst/>
                <a:latin typeface="Arial Unicode MS" pitchFamily="34" charset="-128"/>
                <a:ea typeface="Arial Unicode MS" pitchFamily="34" charset="-128"/>
                <a:cs typeface="AL-Sarem Bold" pitchFamily="2" charset="-78"/>
              </a:rPr>
              <a:t>؟</a:t>
            </a:r>
            <a:br>
              <a:rPr lang="ar-AE" sz="4400" b="1" dirty="0" smtClean="0">
                <a:solidFill>
                  <a:srgbClr val="002060"/>
                </a:solidFill>
                <a:effectLst/>
                <a:latin typeface="Arial Unicode MS" pitchFamily="34" charset="-128"/>
                <a:ea typeface="Arial Unicode MS" pitchFamily="34" charset="-128"/>
                <a:cs typeface="AL-Sarem Bold" pitchFamily="2" charset="-78"/>
              </a:rPr>
            </a:br>
            <a:r>
              <a:rPr lang="ar-AE" sz="4400" b="1" dirty="0" smtClean="0">
                <a:solidFill>
                  <a:srgbClr val="002060"/>
                </a:solidFill>
                <a:effectLst/>
                <a:latin typeface="Arial Unicode MS" pitchFamily="34" charset="-128"/>
                <a:ea typeface="Arial Unicode MS" pitchFamily="34" charset="-128"/>
                <a:cs typeface="AL-Sarem Bold" pitchFamily="2" charset="-78"/>
              </a:rPr>
              <a:t/>
            </a:r>
            <a:br>
              <a:rPr lang="ar-AE" sz="4400" b="1" dirty="0" smtClean="0">
                <a:solidFill>
                  <a:srgbClr val="002060"/>
                </a:solidFill>
                <a:effectLst/>
                <a:latin typeface="Arial Unicode MS" pitchFamily="34" charset="-128"/>
                <a:ea typeface="Arial Unicode MS" pitchFamily="34" charset="-128"/>
                <a:cs typeface="AL-Sarem Bold" pitchFamily="2" charset="-78"/>
              </a:rPr>
            </a:br>
            <a:r>
              <a:rPr lang="ar-SA" sz="4400" b="1" dirty="0" smtClean="0">
                <a:solidFill>
                  <a:srgbClr val="002060"/>
                </a:solidFill>
                <a:effectLst/>
                <a:latin typeface="Arial Unicode MS" pitchFamily="34" charset="-128"/>
                <a:ea typeface="Arial Unicode MS" pitchFamily="34" charset="-128"/>
                <a:cs typeface="AL-Sarem Bold" pitchFamily="2" charset="-78"/>
              </a:rPr>
              <a:t>* </a:t>
            </a:r>
            <a:r>
              <a:rPr lang="ar-AE" sz="4400" b="1" dirty="0" smtClean="0">
                <a:solidFill>
                  <a:srgbClr val="002060"/>
                </a:solidFill>
                <a:effectLst/>
                <a:latin typeface="Arial Unicode MS" pitchFamily="34" charset="-128"/>
                <a:ea typeface="Arial Unicode MS" pitchFamily="34" charset="-128"/>
                <a:cs typeface="AL-Sarem Bold" pitchFamily="2" charset="-78"/>
              </a:rPr>
              <a:t>ما السبب القوي الذي دفع صاحب السيارة إلى عدم الهروب</a:t>
            </a:r>
            <a:r>
              <a:rPr lang="ar-SA" sz="4400" b="1" dirty="0" smtClean="0">
                <a:solidFill>
                  <a:srgbClr val="002060"/>
                </a:solidFill>
                <a:effectLst/>
                <a:latin typeface="Arial Unicode MS" pitchFamily="34" charset="-128"/>
                <a:ea typeface="Arial Unicode MS" pitchFamily="34" charset="-128"/>
                <a:cs typeface="AL-Sarem Bold" pitchFamily="2" charset="-78"/>
              </a:rPr>
              <a:t> </a:t>
            </a:r>
            <a:r>
              <a:rPr lang="ar-AE" sz="4400" b="1" dirty="0" smtClean="0">
                <a:solidFill>
                  <a:srgbClr val="002060"/>
                </a:solidFill>
                <a:effectLst/>
                <a:latin typeface="Arial Unicode MS" pitchFamily="34" charset="-128"/>
                <a:ea typeface="Arial Unicode MS" pitchFamily="34" charset="-128"/>
                <a:cs typeface="AL-Sarem Bold" pitchFamily="2" charset="-78"/>
              </a:rPr>
              <a:t>من موقعة الحادثة</a:t>
            </a:r>
            <a:r>
              <a:rPr lang="ar-SA" sz="4400" b="1" dirty="0" smtClean="0">
                <a:solidFill>
                  <a:srgbClr val="002060"/>
                </a:solidFill>
                <a:effectLst/>
                <a:latin typeface="Arial Unicode MS" pitchFamily="34" charset="-128"/>
                <a:ea typeface="Arial Unicode MS" pitchFamily="34" charset="-128"/>
                <a:cs typeface="AL-Sarem Bold" pitchFamily="2" charset="-78"/>
              </a:rPr>
              <a:t> </a:t>
            </a:r>
            <a:r>
              <a:rPr lang="ar-AE" sz="4400" b="1" dirty="0" smtClean="0">
                <a:solidFill>
                  <a:srgbClr val="002060"/>
                </a:solidFill>
                <a:effectLst/>
                <a:latin typeface="Arial Unicode MS" pitchFamily="34" charset="-128"/>
                <a:ea typeface="Arial Unicode MS" pitchFamily="34" charset="-128"/>
                <a:cs typeface="AL-Sarem Bold" pitchFamily="2" charset="-78"/>
              </a:rPr>
              <a:t>؟</a:t>
            </a:r>
            <a:endParaRPr lang="en-US" sz="4400" b="1" dirty="0" smtClean="0">
              <a:solidFill>
                <a:srgbClr val="002060"/>
              </a:solidFill>
              <a:effectLst/>
              <a:latin typeface="Arial Unicode MS" pitchFamily="34" charset="-128"/>
              <a:ea typeface="Arial Unicode MS" pitchFamily="34" charset="-128"/>
              <a:cs typeface="AL-Sarem Bold" pitchFamily="2" charset="-78"/>
            </a:endParaRPr>
          </a:p>
        </p:txBody>
      </p:sp>
      <p:sp>
        <p:nvSpPr>
          <p:cNvPr id="3" name="Title 1"/>
          <p:cNvSpPr txBox="1">
            <a:spLocks/>
          </p:cNvSpPr>
          <p:nvPr/>
        </p:nvSpPr>
        <p:spPr>
          <a:xfrm>
            <a:off x="5929322" y="916130"/>
            <a:ext cx="2645952" cy="928694"/>
          </a:xfrm>
          <a:prstGeom prst="rect">
            <a:avLst/>
          </a:prstGeom>
        </p:spPr>
        <p:txBody>
          <a:bodyPr vert="horz" rtlCol="0" anchor="ctr">
            <a:noAutofit/>
            <a:scene3d>
              <a:camera prst="orthographicFront"/>
              <a:lightRig rig="soft" dir="t"/>
            </a:scene3d>
            <a:sp3d prstMaterial="softEdge">
              <a:bevelT w="25400" h="25400"/>
            </a:sp3d>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lang="ar-SA" sz="3600" b="1" dirty="0" smtClean="0">
                <a:latin typeface="Arial Unicode MS" pitchFamily="34" charset="-128"/>
                <a:ea typeface="Arial Unicode MS" pitchFamily="34" charset="-128"/>
                <a:cs typeface="Al-Hadith1" pitchFamily="2" charset="-78"/>
              </a:rPr>
              <a:t>قضية للنقاش :</a:t>
            </a:r>
            <a:endParaRPr kumimoji="0" lang="en-US" sz="3600" b="1" i="0" u="none" strike="noStrike" kern="1200" cap="none" spc="0" normalizeH="0" baseline="0" noProof="0" dirty="0" smtClean="0">
              <a:ln>
                <a:noFill/>
              </a:ln>
              <a:solidFill>
                <a:schemeClr val="tx1"/>
              </a:solidFill>
              <a:effectLst/>
              <a:uLnTx/>
              <a:uFillTx/>
              <a:latin typeface="Arial Unicode MS" pitchFamily="34" charset="-128"/>
              <a:ea typeface="Arial Unicode MS" pitchFamily="34" charset="-128"/>
              <a:cs typeface="Al-Hadith1"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2411760" y="2996952"/>
            <a:ext cx="4643438" cy="722298"/>
          </a:xfrm>
          <a:prstGeom prst="rect">
            <a:avLst/>
          </a:prstGeom>
        </p:spPr>
        <p:txBody>
          <a:bodyPr vert="horz" lIns="0" rIns="0" bIns="0" anchor="b">
            <a:noAutofit/>
          </a:bodyPr>
          <a:lstStyle/>
          <a:p>
            <a:pPr lvl="0">
              <a:spcBef>
                <a:spcPct val="0"/>
              </a:spcBef>
            </a:pPr>
            <a:r>
              <a:rPr lang="ar-SA" sz="4400" dirty="0" smtClean="0">
                <a:solidFill>
                  <a:srgbClr val="FF0000"/>
                </a:solidFill>
                <a:cs typeface="Al-Hadith1" pitchFamily="2" charset="-78"/>
              </a:rPr>
              <a:t>ثمرات </a:t>
            </a:r>
            <a:r>
              <a:rPr lang="ar-AE" sz="4400" dirty="0" smtClean="0">
                <a:solidFill>
                  <a:srgbClr val="FF0000"/>
                </a:solidFill>
                <a:cs typeface="Al-Hadith1" pitchFamily="2" charset="-78"/>
              </a:rPr>
              <a:t>مراقبة الله تعالى:</a:t>
            </a:r>
            <a:endParaRPr kumimoji="0" lang="en-US" sz="4400" b="0" i="0" u="none" strike="noStrike" kern="1200" cap="none" spc="0" normalizeH="0" baseline="0" noProof="0" dirty="0" smtClean="0">
              <a:ln>
                <a:noFill/>
              </a:ln>
              <a:solidFill>
                <a:srgbClr val="FF0000"/>
              </a:solidFill>
              <a:effectLst/>
              <a:uLnTx/>
              <a:uFillTx/>
              <a:latin typeface="+mj-lt"/>
              <a:ea typeface="+mj-ea"/>
              <a:cs typeface="Al-Hadith1"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dirty="0" smtClean="0">
                <a:cs typeface="AL-Battar" pitchFamily="2" charset="-78"/>
              </a:rPr>
              <a:t> البعد عن المعصية:</a:t>
            </a:r>
            <a:endParaRPr lang="ar-SA" dirty="0">
              <a:cs typeface="AL-Battar" pitchFamily="2" charset="-78"/>
            </a:endParaRPr>
          </a:p>
        </p:txBody>
      </p:sp>
      <p:sp>
        <p:nvSpPr>
          <p:cNvPr id="3" name="عنصر نائب للمحتوى 2"/>
          <p:cNvSpPr>
            <a:spLocks noGrp="1"/>
          </p:cNvSpPr>
          <p:nvPr>
            <p:ph idx="1"/>
          </p:nvPr>
        </p:nvSpPr>
        <p:spPr>
          <a:xfrm>
            <a:off x="457200" y="2583552"/>
            <a:ext cx="8229600" cy="2285608"/>
          </a:xfrm>
        </p:spPr>
        <p:txBody>
          <a:bodyPr>
            <a:normAutofit/>
          </a:bodyPr>
          <a:lstStyle/>
          <a:p>
            <a:r>
              <a:rPr lang="ar-SA" sz="4800" dirty="0" smtClean="0">
                <a:cs typeface="AL-Mohanad" pitchFamily="2" charset="-78"/>
              </a:rPr>
              <a:t>يوسف عليه السلام .</a:t>
            </a:r>
          </a:p>
          <a:p>
            <a:r>
              <a:rPr lang="ar-SA" sz="4800" dirty="0" smtClean="0">
                <a:cs typeface="AL-Mohanad" pitchFamily="2" charset="-78"/>
              </a:rPr>
              <a:t>ورجل دعته امرأة ذات منصب وجمال ...</a:t>
            </a:r>
          </a:p>
          <a:p>
            <a:pPr>
              <a:buNone/>
            </a:pPr>
            <a:endParaRPr lang="ar-SA" sz="4800" dirty="0">
              <a:cs typeface="AL-Mohana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nodeType="clickEffect">
                                  <p:stCondLst>
                                    <p:cond delay="0"/>
                                  </p:stCondLst>
                                  <p:iterate type="lt">
                                    <p:tmPct val="10000"/>
                                  </p:iterate>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vert="horz" lIns="0" rIns="0" bIns="0" anchor="b">
            <a:normAutofit/>
          </a:bodyPr>
          <a:lstStyle/>
          <a:p>
            <a:pPr algn="r"/>
            <a:r>
              <a:rPr lang="ar-SA" dirty="0" smtClean="0">
                <a:cs typeface="AL-Battar" pitchFamily="2" charset="-78"/>
              </a:rPr>
              <a:t>إحسان العبادة </a:t>
            </a:r>
            <a:endParaRPr lang="ar-SA" dirty="0">
              <a:cs typeface="AL-Battar" pitchFamily="2" charset="-78"/>
            </a:endParaRPr>
          </a:p>
        </p:txBody>
      </p:sp>
      <p:sp>
        <p:nvSpPr>
          <p:cNvPr id="3" name="عنصر نائب للمحتوى 2"/>
          <p:cNvSpPr>
            <a:spLocks noGrp="1"/>
          </p:cNvSpPr>
          <p:nvPr>
            <p:ph idx="1"/>
          </p:nvPr>
        </p:nvSpPr>
        <p:spPr/>
        <p:txBody>
          <a:bodyPr>
            <a:normAutofit/>
          </a:bodyPr>
          <a:lstStyle/>
          <a:p>
            <a:r>
              <a:rPr lang="ar-SA" sz="4800" dirty="0" smtClean="0">
                <a:cs typeface="AL-Mohanad" pitchFamily="2" charset="-78"/>
              </a:rPr>
              <a:t>الإحسان ...</a:t>
            </a:r>
          </a:p>
          <a:p>
            <a:r>
              <a:rPr lang="ar-SA" sz="4800" dirty="0" smtClean="0">
                <a:cs typeface="AL-Mohanad" pitchFamily="2" charset="-78"/>
              </a:rPr>
              <a:t>قال ابن منظور رحمه الله: "من راقب الله أحسن عمله.</a:t>
            </a:r>
          </a:p>
          <a:p>
            <a:endParaRPr lang="ar-SA" sz="4800" dirty="0" smtClean="0">
              <a:cs typeface="AL-Mohana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5"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7"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8"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9"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0" fill="hold">
                      <p:stCondLst>
                        <p:cond delay="indefinite"/>
                      </p:stCondLst>
                      <p:childTnLst>
                        <p:par>
                          <p:cTn id="21" fill="hold">
                            <p:stCondLst>
                              <p:cond delay="0"/>
                            </p:stCondLst>
                            <p:childTnLst>
                              <p:par>
                                <p:cTn id="22" presetID="15"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5"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6"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7"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vert="horz" lIns="0" rIns="0" bIns="0" anchor="b">
            <a:normAutofit/>
          </a:bodyPr>
          <a:lstStyle/>
          <a:p>
            <a:pPr algn="r"/>
            <a:r>
              <a:rPr lang="ar-SA" dirty="0" smtClean="0">
                <a:cs typeface="AL-Battar" pitchFamily="2" charset="-78"/>
              </a:rPr>
              <a:t>تورث الإخلاص:</a:t>
            </a:r>
            <a:endParaRPr lang="ar-SA" dirty="0">
              <a:cs typeface="AL-Battar" pitchFamily="2" charset="-78"/>
            </a:endParaRPr>
          </a:p>
        </p:txBody>
      </p:sp>
      <p:sp>
        <p:nvSpPr>
          <p:cNvPr id="3" name="عنصر نائب للمحتوى 2"/>
          <p:cNvSpPr>
            <a:spLocks noGrp="1"/>
          </p:cNvSpPr>
          <p:nvPr>
            <p:ph idx="1"/>
          </p:nvPr>
        </p:nvSpPr>
        <p:spPr/>
        <p:txBody>
          <a:bodyPr/>
          <a:lstStyle/>
          <a:p>
            <a:r>
              <a:rPr lang="ar-SA" dirty="0" smtClean="0"/>
              <a:t/>
            </a:r>
            <a:br>
              <a:rPr lang="ar-SA" dirty="0" smtClean="0"/>
            </a:br>
            <a:r>
              <a:rPr lang="ar-SA" sz="4800" dirty="0" smtClean="0">
                <a:cs typeface="AL-Mohanad" pitchFamily="2" charset="-78"/>
              </a:rPr>
              <a:t>قال الحسن رحمه الله: "رحم الله عبدا وقف عند همِّه، فإن كان لله مضى، وإن كان لغيره تأخر.</a:t>
            </a:r>
            <a:endParaRPr lang="ar-SA" sz="4800" dirty="0">
              <a:cs typeface="AL-Mohana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Scale>
                                      <p:cBhvr>
                                        <p:cTn id="12"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3">
                                            <p:txEl>
                                              <p:pRg st="0" end="0"/>
                                            </p:txEl>
                                          </p:spTgt>
                                        </p:tgtEl>
                                        <p:attrNameLst>
                                          <p:attrName>ppt_x</p:attrName>
                                          <p:attrName>ppt_y</p:attrName>
                                        </p:attrNameLst>
                                      </p:cBhvr>
                                    </p:animMotion>
                                    <p:animEffect transition="in" filter="fade">
                                      <p:cBhvr>
                                        <p:cTn id="14"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تمرين استهلالي ... عشر دقائق ...</a:t>
            </a:r>
            <a:endParaRPr lang="ar-SA" dirty="0"/>
          </a:p>
        </p:txBody>
      </p:sp>
      <p:sp>
        <p:nvSpPr>
          <p:cNvPr id="3" name="عنصر نائب للمحتوى 2"/>
          <p:cNvSpPr>
            <a:spLocks noGrp="1"/>
          </p:cNvSpPr>
          <p:nvPr>
            <p:ph sz="quarter" idx="1"/>
          </p:nvPr>
        </p:nvSpPr>
        <p:spPr/>
        <p:txBody>
          <a:bodyPr>
            <a:normAutofit lnSpcReduction="10000"/>
          </a:bodyPr>
          <a:lstStyle/>
          <a:p>
            <a:r>
              <a:rPr lang="ar-SA" dirty="0" smtClean="0"/>
              <a:t>هناك قطار يسير بسرعة كبيرة تفاجأ قائد القطار بوجود عشرة أطفال يلعبون على سكة القطار ...</a:t>
            </a:r>
          </a:p>
          <a:p>
            <a:r>
              <a:rPr lang="ar-SA" dirty="0" smtClean="0"/>
              <a:t>قائد القطار يعلم بوجود سكة أخرى عند التقاطع بإمكانه الانتقال إليها ولكن هذه السكة تحتاج إلى صيانة </a:t>
            </a:r>
            <a:r>
              <a:rPr lang="ar-SA" u="sng" dirty="0" smtClean="0"/>
              <a:t>وربما</a:t>
            </a:r>
            <a:r>
              <a:rPr lang="ar-SA" dirty="0" smtClean="0"/>
              <a:t> يحصل ما لا يحمد عقباه ...</a:t>
            </a:r>
          </a:p>
          <a:p>
            <a:r>
              <a:rPr lang="ar-SA" dirty="0" smtClean="0"/>
              <a:t>لو أنت قائد القطار ما القرار التي ستتخذه ..</a:t>
            </a:r>
          </a:p>
          <a:p>
            <a:r>
              <a:rPr lang="ar-SA" dirty="0" smtClean="0"/>
              <a:t>هل ستسير في نفس الطريق وتقتل العشرة الأطفال ...</a:t>
            </a:r>
          </a:p>
          <a:p>
            <a:r>
              <a:rPr lang="ar-SA" dirty="0" smtClean="0"/>
              <a:t>أم سنعدل المسار وتتحمل العواقب ...</a:t>
            </a:r>
          </a:p>
          <a:p>
            <a:r>
              <a:rPr lang="ar-SA" dirty="0" smtClean="0"/>
              <a:t>ما هو قرارك ولماذا .</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5"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6" fill="hold">
                      <p:stCondLst>
                        <p:cond delay="indefinite"/>
                      </p:stCondLst>
                      <p:childTnLst>
                        <p:par>
                          <p:cTn id="17" fill="hold">
                            <p:stCondLst>
                              <p:cond delay="0"/>
                            </p:stCondLst>
                            <p:childTnLst>
                              <p:par>
                                <p:cTn id="18" presetID="15"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3"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4" fill="hold">
                      <p:stCondLst>
                        <p:cond delay="indefinite"/>
                      </p:stCondLst>
                      <p:childTnLst>
                        <p:par>
                          <p:cTn id="25" fill="hold">
                            <p:stCondLst>
                              <p:cond delay="0"/>
                            </p:stCondLst>
                            <p:childTnLst>
                              <p:par>
                                <p:cTn id="26" presetID="15"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1"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2" fill="hold">
                      <p:stCondLst>
                        <p:cond delay="indefinite"/>
                      </p:stCondLst>
                      <p:childTnLst>
                        <p:par>
                          <p:cTn id="33" fill="hold">
                            <p:stCondLst>
                              <p:cond delay="0"/>
                            </p:stCondLst>
                            <p:childTnLst>
                              <p:par>
                                <p:cTn id="34" presetID="15" presetClass="entr" presetSubtype="0"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p:cTn id="36"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7"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8" dur="1000" fill="hold"/>
                                        <p:tgtEl>
                                          <p:spTgt spid="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9" dur="1000" fill="hold"/>
                                        <p:tgtEl>
                                          <p:spTgt spid="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0" fill="hold">
                      <p:stCondLst>
                        <p:cond delay="indefinite"/>
                      </p:stCondLst>
                      <p:childTnLst>
                        <p:par>
                          <p:cTn id="41" fill="hold">
                            <p:stCondLst>
                              <p:cond delay="0"/>
                            </p:stCondLst>
                            <p:childTnLst>
                              <p:par>
                                <p:cTn id="42" presetID="15" presetClass="entr" presetSubtype="0" fill="hold" grpId="0"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 calcmode="lin" valueType="num">
                                      <p:cBhvr>
                                        <p:cTn id="44"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5"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6" dur="1000" fill="hold"/>
                                        <p:tgtEl>
                                          <p:spTgt spid="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7" dur="1000" fill="hold"/>
                                        <p:tgtEl>
                                          <p:spTgt spid="3">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8" fill="hold">
                      <p:stCondLst>
                        <p:cond delay="indefinite"/>
                      </p:stCondLst>
                      <p:childTnLst>
                        <p:par>
                          <p:cTn id="49" fill="hold">
                            <p:stCondLst>
                              <p:cond delay="0"/>
                            </p:stCondLst>
                            <p:childTnLst>
                              <p:par>
                                <p:cTn id="50" presetID="15" presetClass="entr" presetSubtype="0" fill="hold" grpId="0"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 calcmode="lin" valueType="num">
                                      <p:cBhvr>
                                        <p:cTn id="52"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3"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4" dur="1000" fill="hold"/>
                                        <p:tgtEl>
                                          <p:spTgt spid="3">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55" dur="1000" fill="hold"/>
                                        <p:tgtEl>
                                          <p:spTgt spid="3">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vert="horz" lIns="0" rIns="0" bIns="0" anchor="b">
            <a:normAutofit/>
          </a:bodyPr>
          <a:lstStyle/>
          <a:p>
            <a:pPr algn="r"/>
            <a:r>
              <a:rPr lang="ar-SA" dirty="0" smtClean="0">
                <a:cs typeface="AL-Battar" pitchFamily="2" charset="-78"/>
              </a:rPr>
              <a:t>الرفعة وعلو الدرجات :</a:t>
            </a:r>
            <a:endParaRPr lang="ar-SA" dirty="0">
              <a:cs typeface="AL-Battar" pitchFamily="2" charset="-78"/>
            </a:endParaRPr>
          </a:p>
        </p:txBody>
      </p:sp>
      <p:sp>
        <p:nvSpPr>
          <p:cNvPr id="3" name="عنصر نائب للمحتوى 2"/>
          <p:cNvSpPr>
            <a:spLocks noGrp="1"/>
          </p:cNvSpPr>
          <p:nvPr>
            <p:ph idx="1"/>
          </p:nvPr>
        </p:nvSpPr>
        <p:spPr/>
        <p:txBody>
          <a:bodyPr>
            <a:noAutofit/>
          </a:bodyPr>
          <a:lstStyle/>
          <a:p>
            <a:r>
              <a:rPr lang="ar-SA" sz="3600" dirty="0" smtClean="0">
                <a:cs typeface="AL-Mohanad" pitchFamily="2" charset="-78"/>
              </a:rPr>
              <a:t>أصحاب الغار .</a:t>
            </a:r>
          </a:p>
          <a:p>
            <a:r>
              <a:rPr lang="ar-SA" sz="3600" dirty="0" smtClean="0">
                <a:cs typeface="AL-Mohanad" pitchFamily="2" charset="-78"/>
              </a:rPr>
              <a:t>يوسف عليه السلام .</a:t>
            </a:r>
          </a:p>
          <a:p>
            <a:r>
              <a:rPr lang="ar-SA" sz="3600" dirty="0" smtClean="0">
                <a:cs typeface="AL-Mohanad" pitchFamily="2" charset="-78"/>
              </a:rPr>
              <a:t>الربيع بن خثيم : أردناها أن تفسده فأفسدها علينا .</a:t>
            </a:r>
          </a:p>
          <a:p>
            <a:pPr algn="just"/>
            <a:r>
              <a:rPr lang="ar-SA" sz="3600" dirty="0" smtClean="0">
                <a:cs typeface="AL-Mohanad" pitchFamily="2" charset="-78"/>
              </a:rPr>
              <a:t>الذي كان ابن مسعود رضي الله عنه يقول له: "يا أبا يزيد لو رآك رسول الله صلى الله عليه وسلم لأحبَّك، وما رأيتُك إلا ذكرتُ المخبتين.</a:t>
            </a:r>
            <a:endParaRPr lang="ar-SA" sz="3600" dirty="0">
              <a:cs typeface="AL-Mohana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vert="horz" lIns="0" rIns="0" bIns="0" anchor="b">
            <a:normAutofit/>
          </a:bodyPr>
          <a:lstStyle/>
          <a:p>
            <a:pPr algn="r"/>
            <a:r>
              <a:rPr lang="ar-SA" dirty="0" smtClean="0">
                <a:cs typeface="AL-Battar" pitchFamily="2" charset="-78"/>
              </a:rPr>
              <a:t>الفوز بالجنة :</a:t>
            </a:r>
            <a:endParaRPr lang="ar-SA" dirty="0">
              <a:cs typeface="AL-Battar" pitchFamily="2" charset="-78"/>
            </a:endParaRPr>
          </a:p>
        </p:txBody>
      </p:sp>
      <p:sp>
        <p:nvSpPr>
          <p:cNvPr id="3" name="عنصر نائب للمحتوى 2"/>
          <p:cNvSpPr>
            <a:spLocks noGrp="1"/>
          </p:cNvSpPr>
          <p:nvPr>
            <p:ph idx="1"/>
          </p:nvPr>
        </p:nvSpPr>
        <p:spPr/>
        <p:txBody>
          <a:bodyPr>
            <a:normAutofit/>
          </a:bodyPr>
          <a:lstStyle/>
          <a:p>
            <a:pPr algn="just"/>
            <a:r>
              <a:rPr lang="ar-SA" sz="1800" dirty="0" smtClean="0"/>
              <a:t/>
            </a:r>
            <a:br>
              <a:rPr lang="ar-SA" sz="1800" dirty="0" smtClean="0"/>
            </a:br>
            <a:r>
              <a:rPr lang="ar-SA" sz="3600" dirty="0" smtClean="0">
                <a:cs typeface="AL-Mohanad" pitchFamily="2" charset="-78"/>
              </a:rPr>
              <a:t>قال تعالى: (إِنَّ الَّذِينَ يَخْشَوْنَ رَبَّهُمْ بِالْغَيْبِ لَهُمْ مَغْفِرَةٌ وَأَجْرٌ كَبِيرٌ).</a:t>
            </a:r>
          </a:p>
          <a:p>
            <a:pPr algn="just"/>
            <a:r>
              <a:rPr lang="ar-SA" sz="3600" dirty="0" smtClean="0">
                <a:cs typeface="AL-Mohanad" pitchFamily="2" charset="-78"/>
              </a:rPr>
              <a:t>وقال سبحانه ( وأزلفت الجنة للمتقين غير بعيد هذا ماتوعدون لكل أواب حفيظ من خشي الرحمن بالغيب وجاء بقلب منيب ) .</a:t>
            </a:r>
          </a:p>
          <a:p>
            <a:pPr algn="just"/>
            <a:r>
              <a:rPr lang="ar-SA" sz="3600" dirty="0" smtClean="0">
                <a:cs typeface="AL-Mohanad" pitchFamily="2" charset="-78"/>
              </a:rPr>
              <a:t>وقال سبحانه ( ولمن خاف مقام ربه جنتان ).</a:t>
            </a:r>
            <a:endParaRPr lang="ar-SA" sz="3600" dirty="0">
              <a:cs typeface="AL-Mohana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48" presetClass="entr" presetSubtype="0" accel="5000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8" presetClass="entr" presetSubtype="0" accel="5000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4"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5"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6" dur="10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8" presetClass="entr" presetSubtype="0" accel="5000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1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2" dur="1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33"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4"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vert="horz" lIns="0" rIns="0" bIns="0" anchor="b">
            <a:normAutofit/>
          </a:bodyPr>
          <a:lstStyle/>
          <a:p>
            <a:pPr algn="r"/>
            <a:r>
              <a:rPr lang="ar-SA" dirty="0" smtClean="0">
                <a:cs typeface="AL-Battar" pitchFamily="2" charset="-78"/>
              </a:rPr>
              <a:t>الفوز برضا الرحمن جل وعلا :</a:t>
            </a:r>
            <a:endParaRPr lang="ar-SA" dirty="0">
              <a:cs typeface="AL-Battar" pitchFamily="2" charset="-78"/>
            </a:endParaRPr>
          </a:p>
        </p:txBody>
      </p:sp>
      <p:sp>
        <p:nvSpPr>
          <p:cNvPr id="3" name="عنصر نائب للمحتوى 2"/>
          <p:cNvSpPr>
            <a:spLocks noGrp="1"/>
          </p:cNvSpPr>
          <p:nvPr>
            <p:ph idx="1"/>
          </p:nvPr>
        </p:nvSpPr>
        <p:spPr>
          <a:xfrm>
            <a:off x="457200" y="2295520"/>
            <a:ext cx="8229600" cy="1781552"/>
          </a:xfrm>
        </p:spPr>
        <p:txBody>
          <a:bodyPr>
            <a:noAutofit/>
          </a:bodyPr>
          <a:lstStyle/>
          <a:p>
            <a:pPr algn="just"/>
            <a:r>
              <a:rPr lang="ar-SA" sz="4800" dirty="0" smtClean="0">
                <a:cs typeface="AL-Mohanad" pitchFamily="2" charset="-78"/>
              </a:rPr>
              <a:t>﴿جَزَاؤُهُمْ عِنْدَ رَبِّهِمْ جَنَّاتُ عَدْنٍ تَجْرِي مِنْ تَحْتِهَا الْأَنْهَارُ خَالِدِينَ فِيهَا أَبَداً رَضِيَ اللَّهُ عَنْهُمْ وَرَضُوا عَنْهُ ذَلِكَ لِمَنْ خَشِيَ رَبَّهُ).</a:t>
            </a:r>
          </a:p>
          <a:p>
            <a:endParaRPr lang="ar-SA" sz="4800" dirty="0" smtClean="0">
              <a:cs typeface="AL-Mohanad" pitchFamily="2" charset="-78"/>
            </a:endParaRPr>
          </a:p>
          <a:p>
            <a:endParaRPr lang="ar-SA" sz="4800" dirty="0">
              <a:cs typeface="AL-Mohana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checkerboard(across)">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488"/>
            <a:ext cx="8229600" cy="4738848"/>
          </a:xfrm>
        </p:spPr>
        <p:txBody>
          <a:bodyPr rtlCol="0">
            <a:normAutofit fontScale="90000"/>
          </a:bodyPr>
          <a:lstStyle/>
          <a:p>
            <a:pPr algn="r" fontAlgn="auto">
              <a:spcAft>
                <a:spcPts val="0"/>
              </a:spcAft>
              <a:defRPr/>
            </a:pPr>
            <a:r>
              <a:rPr lang="ar-AE" sz="3600" dirty="0" smtClean="0">
                <a:ln w="12700">
                  <a:solidFill>
                    <a:schemeClr val="tx2">
                      <a:satMod val="155000"/>
                    </a:schemeClr>
                  </a:solidFill>
                  <a:prstDash val="solid"/>
                </a:ln>
                <a:solidFill>
                  <a:schemeClr val="tx1"/>
                </a:solidFill>
                <a:effectLst/>
              </a:rPr>
              <a:t/>
            </a:r>
            <a:br>
              <a:rPr lang="ar-AE" sz="3600" dirty="0" smtClean="0">
                <a:ln w="12700">
                  <a:solidFill>
                    <a:schemeClr val="tx2">
                      <a:satMod val="155000"/>
                    </a:schemeClr>
                  </a:solidFill>
                  <a:prstDash val="solid"/>
                </a:ln>
                <a:solidFill>
                  <a:schemeClr val="tx1"/>
                </a:solidFill>
                <a:effectLst/>
              </a:rPr>
            </a:br>
            <a:r>
              <a:rPr lang="ar-AE" sz="3600" dirty="0" smtClean="0">
                <a:ln w="12700">
                  <a:solidFill>
                    <a:schemeClr val="tx2">
                      <a:satMod val="155000"/>
                    </a:schemeClr>
                  </a:solidFill>
                  <a:prstDash val="solid"/>
                </a:ln>
                <a:solidFill>
                  <a:schemeClr val="tx1"/>
                </a:solidFill>
                <a:effectLst/>
              </a:rPr>
              <a:t>تخيل أنه صدر قانون بإلغاء مراقبة الطلاب في قاعات الامتحان أثناء اختباراتهم.</a:t>
            </a:r>
            <a:br>
              <a:rPr lang="ar-AE" sz="3600" dirty="0" smtClean="0">
                <a:ln w="12700">
                  <a:solidFill>
                    <a:schemeClr val="tx2">
                      <a:satMod val="155000"/>
                    </a:schemeClr>
                  </a:solidFill>
                  <a:prstDash val="solid"/>
                </a:ln>
                <a:solidFill>
                  <a:schemeClr val="tx1"/>
                </a:solidFill>
                <a:effectLst/>
              </a:rPr>
            </a:br>
            <a:r>
              <a:rPr lang="ar-AE" sz="3600" dirty="0" smtClean="0">
                <a:ln w="12700">
                  <a:solidFill>
                    <a:schemeClr val="tx2">
                      <a:satMod val="155000"/>
                    </a:schemeClr>
                  </a:solidFill>
                  <a:prstDash val="solid"/>
                </a:ln>
                <a:solidFill>
                  <a:schemeClr val="tx1"/>
                </a:solidFill>
                <a:effectLst/>
              </a:rPr>
              <a:t/>
            </a:r>
            <a:br>
              <a:rPr lang="ar-AE" sz="3600" dirty="0" smtClean="0">
                <a:ln w="12700">
                  <a:solidFill>
                    <a:schemeClr val="tx2">
                      <a:satMod val="155000"/>
                    </a:schemeClr>
                  </a:solidFill>
                  <a:prstDash val="solid"/>
                </a:ln>
                <a:solidFill>
                  <a:schemeClr val="tx1"/>
                </a:solidFill>
                <a:effectLst/>
              </a:rPr>
            </a:br>
            <a:r>
              <a:rPr lang="ar-AE" sz="3600" dirty="0" smtClean="0">
                <a:ln w="12700">
                  <a:solidFill>
                    <a:schemeClr val="tx2">
                      <a:satMod val="155000"/>
                    </a:schemeClr>
                  </a:solidFill>
                  <a:prstDash val="solid"/>
                </a:ln>
                <a:solidFill>
                  <a:schemeClr val="tx1"/>
                </a:solidFill>
                <a:effectLst/>
                <a:sym typeface="AGA Arabesque Desktop"/>
              </a:rPr>
              <a:t>ماذا تفعل لو كنت من ضمن هؤلاء الطلاب ؟ </a:t>
            </a:r>
            <a:r>
              <a:rPr lang="ar-SA" sz="3600" dirty="0" smtClean="0">
                <a:ln w="12700">
                  <a:solidFill>
                    <a:schemeClr val="tx2">
                      <a:satMod val="155000"/>
                    </a:schemeClr>
                  </a:solidFill>
                  <a:prstDash val="solid"/>
                </a:ln>
                <a:solidFill>
                  <a:schemeClr val="tx1"/>
                </a:solidFill>
                <a:effectLst/>
                <a:sym typeface="AGA Arabesque Desktop"/>
              </a:rPr>
              <a:t/>
            </a:r>
            <a:br>
              <a:rPr lang="ar-SA" sz="3600" dirty="0" smtClean="0">
                <a:ln w="12700">
                  <a:solidFill>
                    <a:schemeClr val="tx2">
                      <a:satMod val="155000"/>
                    </a:schemeClr>
                  </a:solidFill>
                  <a:prstDash val="solid"/>
                </a:ln>
                <a:solidFill>
                  <a:schemeClr val="tx1"/>
                </a:solidFill>
                <a:effectLst/>
                <a:sym typeface="AGA Arabesque Desktop"/>
              </a:rPr>
            </a:br>
            <a:r>
              <a:rPr lang="ar-AE" sz="3600" dirty="0" smtClean="0">
                <a:ln w="12700">
                  <a:solidFill>
                    <a:schemeClr val="tx2">
                      <a:satMod val="155000"/>
                    </a:schemeClr>
                  </a:solidFill>
                  <a:prstDash val="solid"/>
                </a:ln>
                <a:solidFill>
                  <a:schemeClr val="tx1"/>
                </a:solidFill>
                <a:effectLst/>
                <a:sym typeface="AGA Arabesque Desktop"/>
              </a:rPr>
              <a:t/>
            </a:r>
            <a:br>
              <a:rPr lang="ar-AE" sz="3600" dirty="0" smtClean="0">
                <a:ln w="12700">
                  <a:solidFill>
                    <a:schemeClr val="tx2">
                      <a:satMod val="155000"/>
                    </a:schemeClr>
                  </a:solidFill>
                  <a:prstDash val="solid"/>
                </a:ln>
                <a:solidFill>
                  <a:schemeClr val="tx1"/>
                </a:solidFill>
                <a:effectLst/>
                <a:sym typeface="AGA Arabesque Desktop"/>
              </a:rPr>
            </a:br>
            <a:r>
              <a:rPr lang="ar-AE" sz="3600" dirty="0" smtClean="0">
                <a:ln w="12700">
                  <a:solidFill>
                    <a:schemeClr val="tx2">
                      <a:satMod val="155000"/>
                    </a:schemeClr>
                  </a:solidFill>
                  <a:prstDash val="solid"/>
                </a:ln>
                <a:solidFill>
                  <a:schemeClr val="tx1"/>
                </a:solidFill>
                <a:effectLst/>
                <a:sym typeface="AGA Arabesque Desktop"/>
              </a:rPr>
              <a:t>ما الأمر الذي يجب أن يحكم تصرفات الطلاب حتى لو غابت عنهم مراقبة المعلمين؟</a:t>
            </a:r>
            <a:br>
              <a:rPr lang="ar-AE" sz="3600" dirty="0" smtClean="0">
                <a:ln w="12700">
                  <a:solidFill>
                    <a:schemeClr val="tx2">
                      <a:satMod val="155000"/>
                    </a:schemeClr>
                  </a:solidFill>
                  <a:prstDash val="solid"/>
                </a:ln>
                <a:solidFill>
                  <a:schemeClr val="tx1"/>
                </a:solidFill>
                <a:effectLst/>
                <a:sym typeface="AGA Arabesque Desktop"/>
              </a:rPr>
            </a:br>
            <a:endParaRPr lang="en-US" sz="3600" dirty="0" smtClean="0">
              <a:ln w="12700">
                <a:solidFill>
                  <a:schemeClr val="tx2">
                    <a:satMod val="155000"/>
                  </a:schemeClr>
                </a:solidFill>
                <a:prstDash val="solid"/>
              </a:ln>
              <a:solidFill>
                <a:schemeClr val="tx1"/>
              </a:solidFill>
              <a:effectLst/>
            </a:endParaRPr>
          </a:p>
        </p:txBody>
      </p:sp>
      <p:sp>
        <p:nvSpPr>
          <p:cNvPr id="3" name="مربع نص 2"/>
          <p:cNvSpPr txBox="1"/>
          <p:nvPr/>
        </p:nvSpPr>
        <p:spPr>
          <a:xfrm>
            <a:off x="6000760" y="285728"/>
            <a:ext cx="2714644" cy="707886"/>
          </a:xfrm>
          <a:prstGeom prst="rect">
            <a:avLst/>
          </a:prstGeom>
          <a:noFill/>
        </p:spPr>
        <p:txBody>
          <a:bodyPr wrap="square" rtlCol="1">
            <a:spAutoFit/>
          </a:bodyPr>
          <a:lstStyle/>
          <a:p>
            <a:r>
              <a:rPr lang="ar-SA" sz="4000" dirty="0" smtClean="0">
                <a:ln w="12700">
                  <a:solidFill>
                    <a:schemeClr val="tx2">
                      <a:satMod val="155000"/>
                    </a:schemeClr>
                  </a:solidFill>
                  <a:prstDash val="solid"/>
                </a:ln>
              </a:rPr>
              <a:t>قضية للنقاش </a:t>
            </a:r>
            <a:r>
              <a:rPr lang="ar-AE" sz="4000" dirty="0" smtClean="0">
                <a:ln w="12700">
                  <a:solidFill>
                    <a:schemeClr val="tx2">
                      <a:satMod val="155000"/>
                    </a:schemeClr>
                  </a:solidFill>
                  <a:prstDash val="solid"/>
                </a:ln>
              </a:rPr>
              <a:t>:</a:t>
            </a:r>
            <a:endParaRPr lang="ar-SA"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from="(-#ppt_w/2)" to="(#ppt_x)" calcmode="lin" valueType="num">
                                      <p:cBhvr>
                                        <p:cTn id="7" dur="600" fill="hold">
                                          <p:stCondLst>
                                            <p:cond delay="0"/>
                                          </p:stCondLst>
                                        </p:cTn>
                                        <p:tgtEl>
                                          <p:spTgt spid="3"/>
                                        </p:tgtEl>
                                        <p:attrNameLst>
                                          <p:attrName>ppt_x</p:attrName>
                                        </p:attrNameLst>
                                      </p:cBhvr>
                                    </p:anim>
                                    <p:anim from="0" to="-1.0" calcmode="lin" valueType="num">
                                      <p:cBhvr>
                                        <p:cTn id="8" dur="200" decel="50000" autoRev="1" fill="hold">
                                          <p:stCondLst>
                                            <p:cond delay="600"/>
                                          </p:stCondLst>
                                        </p:cTn>
                                        <p:tgtEl>
                                          <p:spTgt spid="3"/>
                                        </p:tgtEl>
                                        <p:attrNameLst>
                                          <p:attrName>xshear</p:attrName>
                                        </p:attrNameLst>
                                      </p:cBhvr>
                                    </p:anim>
                                    <p:animScale>
                                      <p:cBhvr>
                                        <p:cTn id="9" dur="200" decel="100000" autoRev="1" fill="hold">
                                          <p:stCondLst>
                                            <p:cond delay="600"/>
                                          </p:stCondLst>
                                        </p:cTn>
                                        <p:tgtEl>
                                          <p:spTgt spid="3"/>
                                        </p:tgtEl>
                                      </p:cBhvr>
                                      <p:from x="100000" y="100000"/>
                                      <p:to x="80000" y="100000"/>
                                    </p:animScale>
                                    <p:anim by="(#ppt_h/3+#ppt_w*0.1)" calcmode="lin" valueType="num">
                                      <p:cBhvr additive="sum">
                                        <p:cTn id="10" dur="200" decel="100000" autoRev="1" fill="hold">
                                          <p:stCondLst>
                                            <p:cond delay="600"/>
                                          </p:stCondLst>
                                        </p:cTn>
                                        <p:tgtEl>
                                          <p:spTgt spid="3"/>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2564904"/>
            <a:ext cx="7437512" cy="1143000"/>
          </a:xfrm>
        </p:spPr>
        <p:txBody>
          <a:bodyPr>
            <a:normAutofit fontScale="90000"/>
          </a:bodyPr>
          <a:lstStyle/>
          <a:p>
            <a:pPr algn="ctr"/>
            <a:r>
              <a:rPr lang="ar-SA" sz="7200" dirty="0" smtClean="0">
                <a:solidFill>
                  <a:srgbClr val="C00000"/>
                </a:solidFill>
                <a:cs typeface="AL-Battar" pitchFamily="2" charset="-78"/>
              </a:rPr>
              <a:t>نتائج عدم مراقبة الله ...</a:t>
            </a:r>
            <a:endParaRPr lang="ar-SA" sz="7200" dirty="0">
              <a:solidFill>
                <a:srgbClr val="C00000"/>
              </a:solidFill>
              <a:cs typeface="AL-Batta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ضياع الحسنات ...</a:t>
            </a:r>
            <a:endParaRPr lang="ar-SA" dirty="0"/>
          </a:p>
        </p:txBody>
      </p:sp>
      <p:sp>
        <p:nvSpPr>
          <p:cNvPr id="3" name="عنصر نائب للمحتوى 2"/>
          <p:cNvSpPr>
            <a:spLocks noGrp="1"/>
          </p:cNvSpPr>
          <p:nvPr>
            <p:ph idx="1"/>
          </p:nvPr>
        </p:nvSpPr>
        <p:spPr/>
        <p:txBody>
          <a:bodyPr>
            <a:normAutofit/>
          </a:bodyPr>
          <a:lstStyle/>
          <a:p>
            <a:pPr algn="just"/>
            <a:r>
              <a:rPr lang="ar-SA" sz="3200" b="1" dirty="0" smtClean="0">
                <a:cs typeface="AL-Mohanad Bold" pitchFamily="2" charset="-78"/>
              </a:rPr>
              <a:t>((لأعلمن أقواماً من أمتي يأتون يوم القيامة بحسنات أمثال جبال تهامة بيضاً فيجعلها الله عز وجل هباء منثوراً)) ...</a:t>
            </a:r>
          </a:p>
          <a:p>
            <a:pPr algn="just"/>
            <a:r>
              <a:rPr lang="ar-SA" sz="3200" b="1" dirty="0" smtClean="0">
                <a:cs typeface="AL-Mohanad Bold" pitchFamily="2" charset="-78"/>
              </a:rPr>
              <a:t>فقال ثوبان: يا رسول الله صفهم لنا، جلهم لنا أن لا نكون منهم ونحن لا نعلم. </a:t>
            </a:r>
          </a:p>
          <a:p>
            <a:pPr algn="just"/>
            <a:r>
              <a:rPr lang="ar-SA" sz="3200" b="1" dirty="0" smtClean="0">
                <a:cs typeface="AL-Mohanad Bold" pitchFamily="2" charset="-78"/>
              </a:rPr>
              <a:t>قال: ((أما إنهم إخوانكم ومن جلدتكم ويأخذون من الليل ما تأخذون ولكنهم أقوام إذا خلوا بمحارم الله انتهكوها)) .</a:t>
            </a:r>
          </a:p>
          <a:p>
            <a:pPr algn="just"/>
            <a:r>
              <a:rPr lang="ar-SA" sz="3200" b="1" dirty="0" smtClean="0">
                <a:cs typeface="AL-Mohanad Bold" pitchFamily="2" charset="-78"/>
              </a:rPr>
              <a:t>رواه  ابن ماجة.</a:t>
            </a:r>
            <a:endParaRPr lang="ar-SA" sz="3200" dirty="0">
              <a:cs typeface="AL-Mohanad Bol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8" presetClass="entr" presetSubtype="0" accel="5000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3"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8" presetClass="entr" presetSubtype="0" accel="5000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1"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8" presetClass="entr" presetSubtype="0" accel="5000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9" dur="1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1" dur="1000"/>
                                        <p:tgtEl>
                                          <p:spTgt spid="3">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8" presetClass="entr" presetSubtype="0" accel="50000"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p:cTn id="36" dur="1000" fill="hold"/>
                                        <p:tgtEl>
                                          <p:spTgt spid="3">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7" dur="1000" fill="hold"/>
                                        <p:tgtEl>
                                          <p:spTgt spid="3">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38" dur="10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39"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تحذير ..</a:t>
            </a:r>
            <a:endParaRPr lang="ar-SA" dirty="0"/>
          </a:p>
        </p:txBody>
      </p:sp>
      <p:sp>
        <p:nvSpPr>
          <p:cNvPr id="3" name="عنصر نائب للمحتوى 2"/>
          <p:cNvSpPr>
            <a:spLocks noGrp="1"/>
          </p:cNvSpPr>
          <p:nvPr>
            <p:ph idx="1"/>
          </p:nvPr>
        </p:nvSpPr>
        <p:spPr/>
        <p:txBody>
          <a:bodyPr>
            <a:noAutofit/>
          </a:bodyPr>
          <a:lstStyle/>
          <a:p>
            <a:pPr algn="just"/>
            <a:r>
              <a:rPr lang="ar-SA" sz="2800" b="1" dirty="0" smtClean="0">
                <a:cs typeface="AL-Mohanad Bold" pitchFamily="2" charset="-78"/>
              </a:rPr>
              <a:t>وليس معنى ذلك أنّ من دعته نفسه إلى معصية جاهر بها! </a:t>
            </a:r>
          </a:p>
          <a:p>
            <a:pPr algn="just"/>
            <a:r>
              <a:rPr lang="ar-SA" sz="2800" b="1" dirty="0" smtClean="0">
                <a:cs typeface="AL-Mohanad Bold" pitchFamily="2" charset="-78"/>
              </a:rPr>
              <a:t>كيف ذلك ونبينا صلى الله عليه وسلم يقول: «كُلُّ أُمَّتِي مُعَافًى إِلَّا الْمُجَاهِرِينَ، وَإِنَّ مِنْ الْمُجَاهَرَةِ أَنْ يَعْمَلَ الرَّجُلُ بِاللَّيْلِ عَمَلًا ثُمَّ يُصْبِحَ وَقَدْ سَتَرَهُ الله عَلَيْهِ فَيَقُولَ: يَا فُلَانُ عَمِلْتُ الْبَارِحَةَ كَذَا وَكَذَا، وَقَدْ بَاتَ يَسْتُرُهُ رَبُّهُ، وَيُصْبِحُ يَكْشِفُ سِتْرَ الله عَنْهُ“ متفق عليه. </a:t>
            </a:r>
          </a:p>
          <a:p>
            <a:pPr algn="just"/>
            <a:r>
              <a:rPr lang="ar-SA" sz="2800" b="1" dirty="0" smtClean="0">
                <a:cs typeface="AL-Mohanad Bold" pitchFamily="2" charset="-78"/>
              </a:rPr>
              <a:t>وقال: «مَنْ أَصَابَ مِنْ هَذِهِ الْقَاذُورَاتِ شَيْئًا فَلْيَسْتَتِرْ بِسِتْرِ الله تعالى» رواه مالك في الموطأ. و</a:t>
            </a:r>
          </a:p>
          <a:p>
            <a:pPr algn="just"/>
            <a:r>
              <a:rPr lang="ar-SA" sz="2800" b="1" dirty="0" smtClean="0">
                <a:cs typeface="AL-Mohanad Bold" pitchFamily="2" charset="-78"/>
              </a:rPr>
              <a:t>إذا المراد من حديثُ ابنِ ماجة : من كان انتهاك حرمات الله عادتَه ودأبه، فلا يخلو بنفسه إلا اجترأ على معصية الله .</a:t>
            </a:r>
          </a:p>
          <a:p>
            <a:pPr algn="just"/>
            <a:endParaRPr lang="ar-SA" sz="2800" b="1" dirty="0">
              <a:cs typeface="AL-Mohanad Bol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p:stCondLst>
                        <p:cond delay="indefinite"/>
                      </p:stCondLst>
                      <p:childTnLst>
                        <p:par>
                          <p:cTn id="36" fill="hold">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p:cTn id="3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الاتصاف بصفات المنافقين :</a:t>
            </a:r>
            <a:endParaRPr lang="ar-SA" dirty="0"/>
          </a:p>
        </p:txBody>
      </p:sp>
      <p:sp>
        <p:nvSpPr>
          <p:cNvPr id="3" name="عنصر نائب للمحتوى 2"/>
          <p:cNvSpPr>
            <a:spLocks noGrp="1"/>
          </p:cNvSpPr>
          <p:nvPr>
            <p:ph idx="1"/>
          </p:nvPr>
        </p:nvSpPr>
        <p:spPr/>
        <p:txBody>
          <a:bodyPr>
            <a:normAutofit/>
          </a:bodyPr>
          <a:lstStyle/>
          <a:p>
            <a:r>
              <a:rPr lang="ar-SA" sz="3200" b="1" dirty="0" smtClean="0">
                <a:cs typeface="AL-Mohanad Bold" pitchFamily="2" charset="-78"/>
              </a:rPr>
              <a:t>قال تعالى: (وَلَا تُجَادِلْ عَنِ الَّذِينَ يَخْتَانُونَ أَنْفُسَهُمْ إِنَّ اللَّهَ لَا يُحِبُّ مَنْ كَانَ خَوَّانًا أَثِيمًا ، يَسْتَخْفُونَ مِنَ النَّاسِ وَلَا يَسْتَخْفُونَ مِنَ اللَّهِ وَهُوَ مَعَهُمْ إِذْ يُبَيِّتُونَ مَا لَا يَرْضَى مِنَ الْقَوْلِ وَكَانَ اللَّهُ بِمَا يَعْمَلُونَ مُحِيطًا)</a:t>
            </a:r>
            <a:endParaRPr lang="ar-SA" sz="3200" b="1" dirty="0">
              <a:cs typeface="AL-Mohanad Bol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492896"/>
            <a:ext cx="8136904" cy="1204371"/>
          </a:xfrm>
        </p:spPr>
        <p:txBody>
          <a:bodyPr>
            <a:noAutofit/>
          </a:bodyPr>
          <a:lstStyle/>
          <a:p>
            <a:pPr algn="r"/>
            <a:r>
              <a:rPr lang="ar-SA" sz="4400" dirty="0" smtClean="0">
                <a:cs typeface="Al-Hadith1" pitchFamily="2" charset="-78"/>
              </a:rPr>
              <a:t>ما هي أكثر عبادة تظهر فيها مراقبة الله ؟</a:t>
            </a:r>
            <a:endParaRPr lang="en-US" sz="4400" dirty="0" smtClean="0">
              <a:cs typeface="Al-Hadith1"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323528" y="2268856"/>
            <a:ext cx="8406106" cy="3824440"/>
          </a:xfrm>
        </p:spPr>
        <p:txBody>
          <a:bodyPr>
            <a:noAutofit/>
          </a:bodyPr>
          <a:lstStyle/>
          <a:p>
            <a:r>
              <a:rPr lang="ar-SA" sz="5400" b="1" dirty="0" smtClean="0">
                <a:cs typeface="AL-Hotham" pitchFamily="2" charset="-78"/>
              </a:rPr>
              <a:t>إن كان عمر لا يرانا فرب عمر يرانا !!</a:t>
            </a:r>
          </a:p>
          <a:p>
            <a:r>
              <a:rPr lang="ar-SA" sz="5400" b="1" dirty="0" smtClean="0">
                <a:cs typeface="AL-Hotham" pitchFamily="2" charset="-78"/>
              </a:rPr>
              <a:t>وماذا أقول لربي ؟</a:t>
            </a:r>
          </a:p>
          <a:p>
            <a:r>
              <a:rPr lang="ar-SA" sz="5400" b="1" dirty="0" smtClean="0">
                <a:cs typeface="AL-Hotham" pitchFamily="2" charset="-78"/>
              </a:rPr>
              <a:t>ألا أستحي من رجل تستحي منه الملائكة ؟</a:t>
            </a:r>
            <a:endParaRPr lang="ar-SA" sz="5400" b="1" dirty="0">
              <a:cs typeface="AL-Hotham" pitchFamily="2" charset="-78"/>
            </a:endParaRPr>
          </a:p>
        </p:txBody>
      </p:sp>
      <p:sp>
        <p:nvSpPr>
          <p:cNvPr id="3" name="عنصر نائب للمحتوى 1"/>
          <p:cNvSpPr txBox="1">
            <a:spLocks/>
          </p:cNvSpPr>
          <p:nvPr/>
        </p:nvSpPr>
        <p:spPr>
          <a:xfrm>
            <a:off x="539552" y="908720"/>
            <a:ext cx="8229600" cy="1376168"/>
          </a:xfrm>
          <a:prstGeom prst="rect">
            <a:avLst/>
          </a:prstGeom>
        </p:spPr>
        <p:txBody>
          <a:bodyPr vert="horz">
            <a:noAutofit/>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ar-SA" sz="5400" b="1" i="0" u="none" strike="noStrike" kern="1200" cap="none" spc="0" normalizeH="0" baseline="0" noProof="0" dirty="0" smtClean="0">
                <a:ln>
                  <a:noFill/>
                </a:ln>
                <a:solidFill>
                  <a:schemeClr val="tx1"/>
                </a:solidFill>
                <a:effectLst/>
                <a:uLnTx/>
                <a:uFillTx/>
                <a:cs typeface="AL-Battar" pitchFamily="2" charset="-78"/>
              </a:rPr>
              <a:t>نماذج فريدة:</a:t>
            </a:r>
            <a:endParaRPr kumimoji="0" lang="ar-SA" sz="5400" b="1" i="0" u="none" strike="noStrike" kern="1200" cap="none" spc="0" normalizeH="0" baseline="0" noProof="0" dirty="0">
              <a:ln>
                <a:noFill/>
              </a:ln>
              <a:solidFill>
                <a:schemeClr val="tx1"/>
              </a:solidFill>
              <a:effectLst/>
              <a:uLnTx/>
              <a:uFillTx/>
              <a:cs typeface="AL-Batta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2">
                                            <p:txEl>
                                              <p:pRg st="0" end="0"/>
                                            </p:txEl>
                                          </p:spTgt>
                                        </p:tgtEl>
                                        <p:attrNameLst>
                                          <p:attrName>ppt_x</p:attrName>
                                        </p:attrNameLst>
                                      </p:cBhvr>
                                    </p:anim>
                                    <p:anim from="0" to="-1.0" calcmode="lin" valueType="num">
                                      <p:cBhvr>
                                        <p:cTn id="16" dur="200" decel="50000" autoRev="1" fill="hold">
                                          <p:stCondLst>
                                            <p:cond delay="600"/>
                                          </p:stCondLst>
                                        </p:cTn>
                                        <p:tgtEl>
                                          <p:spTgt spid="2">
                                            <p:txEl>
                                              <p:pRg st="0" end="0"/>
                                            </p:txEl>
                                          </p:spTgt>
                                        </p:tgtEl>
                                        <p:attrNameLst>
                                          <p:attrName>xshear</p:attrName>
                                        </p:attrNameLst>
                                      </p:cBhvr>
                                    </p:anim>
                                    <p:animScale>
                                      <p:cBhvr>
                                        <p:cTn id="17" dur="200" decel="100000" autoRev="1" fill="hold">
                                          <p:stCondLst>
                                            <p:cond delay="600"/>
                                          </p:stCondLst>
                                        </p:cTn>
                                        <p:tgtEl>
                                          <p:spTgt spid="2">
                                            <p:txEl>
                                              <p:pRg st="0" end="0"/>
                                            </p:txEl>
                                          </p:spTgt>
                                        </p:tgtEl>
                                      </p:cBhvr>
                                      <p:from x="100000" y="100000"/>
                                      <p:to x="80000" y="100000"/>
                                    </p:animScale>
                                    <p:anim by="(#ppt_h/3+#ppt_w*0.1)" calcmode="lin" valueType="num">
                                      <p:cBhvr additive="sum">
                                        <p:cTn id="18" dur="200" decel="100000" autoRev="1" fill="hold">
                                          <p:stCondLst>
                                            <p:cond delay="600"/>
                                          </p:stCondLst>
                                        </p:cTn>
                                        <p:tgtEl>
                                          <p:spTgt spid="2">
                                            <p:txEl>
                                              <p:pRg st="0" end="0"/>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 from="(-#ppt_w/2)" to="(#ppt_x)" calcmode="lin" valueType="num">
                                      <p:cBhvr>
                                        <p:cTn id="23" dur="600" fill="hold">
                                          <p:stCondLst>
                                            <p:cond delay="0"/>
                                          </p:stCondLst>
                                        </p:cTn>
                                        <p:tgtEl>
                                          <p:spTgt spid="2">
                                            <p:txEl>
                                              <p:pRg st="1" end="1"/>
                                            </p:txEl>
                                          </p:spTgt>
                                        </p:tgtEl>
                                        <p:attrNameLst>
                                          <p:attrName>ppt_x</p:attrName>
                                        </p:attrNameLst>
                                      </p:cBhvr>
                                    </p:anim>
                                    <p:anim from="0" to="-1.0" calcmode="lin" valueType="num">
                                      <p:cBhvr>
                                        <p:cTn id="24" dur="200" decel="50000" autoRev="1" fill="hold">
                                          <p:stCondLst>
                                            <p:cond delay="600"/>
                                          </p:stCondLst>
                                        </p:cTn>
                                        <p:tgtEl>
                                          <p:spTgt spid="2">
                                            <p:txEl>
                                              <p:pRg st="1" end="1"/>
                                            </p:txEl>
                                          </p:spTgt>
                                        </p:tgtEl>
                                        <p:attrNameLst>
                                          <p:attrName>xshear</p:attrName>
                                        </p:attrNameLst>
                                      </p:cBhvr>
                                    </p:anim>
                                    <p:animScale>
                                      <p:cBhvr>
                                        <p:cTn id="25" dur="200" decel="100000" autoRev="1" fill="hold">
                                          <p:stCondLst>
                                            <p:cond delay="600"/>
                                          </p:stCondLst>
                                        </p:cTn>
                                        <p:tgtEl>
                                          <p:spTgt spid="2">
                                            <p:txEl>
                                              <p:pRg st="1" end="1"/>
                                            </p:txEl>
                                          </p:spTgt>
                                        </p:tgtEl>
                                      </p:cBhvr>
                                      <p:from x="100000" y="100000"/>
                                      <p:to x="80000" y="100000"/>
                                    </p:animScale>
                                    <p:anim by="(#ppt_h/3+#ppt_w*0.1)" calcmode="lin" valueType="num">
                                      <p:cBhvr additive="sum">
                                        <p:cTn id="26" dur="200" decel="100000" autoRev="1" fill="hold">
                                          <p:stCondLst>
                                            <p:cond delay="600"/>
                                          </p:stCondLst>
                                        </p:cTn>
                                        <p:tgtEl>
                                          <p:spTgt spid="2">
                                            <p:txEl>
                                              <p:pRg st="1" end="1"/>
                                            </p:txEl>
                                          </p:spTgt>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2">
                                            <p:txEl>
                                              <p:pRg st="2" end="2"/>
                                            </p:txEl>
                                          </p:spTgt>
                                        </p:tgtEl>
                                        <p:attrNameLst>
                                          <p:attrName>style.visibility</p:attrName>
                                        </p:attrNameLst>
                                      </p:cBhvr>
                                      <p:to>
                                        <p:strVal val="visible"/>
                                      </p:to>
                                    </p:set>
                                    <p:anim from="(-#ppt_w/2)" to="(#ppt_x)" calcmode="lin" valueType="num">
                                      <p:cBhvr>
                                        <p:cTn id="31" dur="600" fill="hold">
                                          <p:stCondLst>
                                            <p:cond delay="0"/>
                                          </p:stCondLst>
                                        </p:cTn>
                                        <p:tgtEl>
                                          <p:spTgt spid="2">
                                            <p:txEl>
                                              <p:pRg st="2" end="2"/>
                                            </p:txEl>
                                          </p:spTgt>
                                        </p:tgtEl>
                                        <p:attrNameLst>
                                          <p:attrName>ppt_x</p:attrName>
                                        </p:attrNameLst>
                                      </p:cBhvr>
                                    </p:anim>
                                    <p:anim from="0" to="-1.0" calcmode="lin" valueType="num">
                                      <p:cBhvr>
                                        <p:cTn id="32" dur="200" decel="50000" autoRev="1" fill="hold">
                                          <p:stCondLst>
                                            <p:cond delay="600"/>
                                          </p:stCondLst>
                                        </p:cTn>
                                        <p:tgtEl>
                                          <p:spTgt spid="2">
                                            <p:txEl>
                                              <p:pRg st="2" end="2"/>
                                            </p:txEl>
                                          </p:spTgt>
                                        </p:tgtEl>
                                        <p:attrNameLst>
                                          <p:attrName>xshear</p:attrName>
                                        </p:attrNameLst>
                                      </p:cBhvr>
                                    </p:anim>
                                    <p:animScale>
                                      <p:cBhvr>
                                        <p:cTn id="33" dur="200" decel="100000" autoRev="1" fill="hold">
                                          <p:stCondLst>
                                            <p:cond delay="600"/>
                                          </p:stCondLst>
                                        </p:cTn>
                                        <p:tgtEl>
                                          <p:spTgt spid="2">
                                            <p:txEl>
                                              <p:pRg st="2" end="2"/>
                                            </p:txEl>
                                          </p:spTgt>
                                        </p:tgtEl>
                                      </p:cBhvr>
                                      <p:from x="100000" y="100000"/>
                                      <p:to x="80000" y="100000"/>
                                    </p:animScale>
                                    <p:anim by="(#ppt_h/3+#ppt_w*0.1)" calcmode="lin" valueType="num">
                                      <p:cBhvr additive="sum">
                                        <p:cTn id="34" dur="200" decel="100000" autoRev="1" fill="hold">
                                          <p:stCondLst>
                                            <p:cond delay="600"/>
                                          </p:stCondLst>
                                        </p:cTn>
                                        <p:tgtEl>
                                          <p:spTgt spid="2">
                                            <p:txEl>
                                              <p:pRg st="2" end="2"/>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1" name="مجموعة 230"/>
          <p:cNvGrpSpPr/>
          <p:nvPr/>
        </p:nvGrpSpPr>
        <p:grpSpPr>
          <a:xfrm>
            <a:off x="755577" y="1772816"/>
            <a:ext cx="7416823" cy="4464496"/>
            <a:chOff x="755577" y="1772816"/>
            <a:chExt cx="7416823" cy="4464496"/>
          </a:xfrm>
        </p:grpSpPr>
        <p:pic>
          <p:nvPicPr>
            <p:cNvPr id="4097" name="Picture 1" descr="C:\Program Files\Microsoft Office\MEDIA\CAGCAT10\j0195812.wmf"/>
            <p:cNvPicPr>
              <a:picLocks noChangeAspect="1" noChangeArrowheads="1"/>
            </p:cNvPicPr>
            <p:nvPr/>
          </p:nvPicPr>
          <p:blipFill>
            <a:blip r:embed="rId2" cstate="print"/>
            <a:srcRect/>
            <a:stretch>
              <a:fillRect/>
            </a:stretch>
          </p:blipFill>
          <p:spPr bwMode="auto">
            <a:xfrm>
              <a:off x="755577" y="1772816"/>
              <a:ext cx="7416823" cy="4464496"/>
            </a:xfrm>
            <a:prstGeom prst="rect">
              <a:avLst/>
            </a:prstGeom>
            <a:noFill/>
          </p:spPr>
        </p:pic>
        <p:sp>
          <p:nvSpPr>
            <p:cNvPr id="230" name="شكل بيضاوي 229"/>
            <p:cNvSpPr/>
            <p:nvPr/>
          </p:nvSpPr>
          <p:spPr>
            <a:xfrm>
              <a:off x="2267744" y="1916832"/>
              <a:ext cx="2592288" cy="136815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b="1" dirty="0" smtClean="0">
                  <a:solidFill>
                    <a:srgbClr val="FF0000"/>
                  </a:solidFill>
                </a:rPr>
                <a:t>أيقض العملاق</a:t>
              </a:r>
              <a:endParaRPr lang="ar-SA" sz="4800" b="1" dirty="0">
                <a:solidFill>
                  <a:srgbClr val="FF0000"/>
                </a:solidFill>
              </a:endParaRPr>
            </a:p>
          </p:txBody>
        </p: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098832"/>
            <a:ext cx="8229600" cy="1978240"/>
          </a:xfrm>
        </p:spPr>
        <p:txBody>
          <a:bodyPr>
            <a:normAutofit/>
          </a:bodyPr>
          <a:lstStyle/>
          <a:p>
            <a:pPr>
              <a:buNone/>
            </a:pPr>
            <a:r>
              <a:rPr lang="ar-SA" sz="8000" dirty="0" smtClean="0">
                <a:effectLst>
                  <a:outerShdw blurRad="38100" dist="38100" dir="2700000" algn="tl">
                    <a:srgbClr val="000000">
                      <a:alpha val="43137"/>
                    </a:srgbClr>
                  </a:outerShdw>
                </a:effectLst>
                <a:cs typeface="AL-Sarem Bold" pitchFamily="2" charset="-78"/>
              </a:rPr>
              <a:t>كيف ننمي مراقبة الله في النفس ؟</a:t>
            </a:r>
            <a:endParaRPr lang="ar-SA" sz="80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sz="quarter" idx="1"/>
          </p:nvPr>
        </p:nvSpPr>
        <p:spPr>
          <a:xfrm>
            <a:off x="457200" y="260648"/>
            <a:ext cx="8229600" cy="6408712"/>
          </a:xfrm>
        </p:spPr>
        <p:txBody>
          <a:bodyPr>
            <a:noAutofit/>
          </a:bodyPr>
          <a:lstStyle/>
          <a:p>
            <a:pPr algn="just"/>
            <a:r>
              <a:rPr lang="ar-SA" sz="3600" b="1" dirty="0" smtClean="0">
                <a:solidFill>
                  <a:srgbClr val="FF0000"/>
                </a:solidFill>
                <a:cs typeface="AL-Mohanad Bold" pitchFamily="2" charset="-78"/>
              </a:rPr>
              <a:t>التعرُّف على الله!</a:t>
            </a:r>
          </a:p>
          <a:p>
            <a:pPr algn="just"/>
            <a:r>
              <a:rPr lang="ar-SA" sz="3600" b="1" dirty="0" smtClean="0">
                <a:cs typeface="AL-Mohanad Bold" pitchFamily="2" charset="-78"/>
              </a:rPr>
              <a:t> الرقيب، والحفيظ، والعليم، والسميع، والبصير، والتعبد لله تعالى بمقتضاها يورث مراقبة الله تعالى. </a:t>
            </a:r>
          </a:p>
          <a:p>
            <a:pPr algn="just"/>
            <a:r>
              <a:rPr lang="ar-SA" sz="3600" b="1" dirty="0" smtClean="0">
                <a:cs typeface="AL-Mohanad Bold" pitchFamily="2" charset="-78"/>
              </a:rPr>
              <a:t>(إِنَّ اللَّهَ كَانَ عَلَيْكُمْ رَقِيبًا).</a:t>
            </a:r>
          </a:p>
          <a:p>
            <a:pPr algn="just"/>
            <a:r>
              <a:rPr lang="ar-SA" sz="3600" b="1" dirty="0" smtClean="0">
                <a:cs typeface="AL-Mohanad Bold" pitchFamily="2" charset="-78"/>
              </a:rPr>
              <a:t> (إن رَبِّي عَلَى كُلِّ شَيْءٍ حَفِيظٌ).</a:t>
            </a:r>
          </a:p>
          <a:p>
            <a:pPr algn="just"/>
            <a:r>
              <a:rPr lang="ar-SA" sz="3600" b="1" dirty="0" smtClean="0">
                <a:cs typeface="AL-Mohanad Bold" pitchFamily="2" charset="-78"/>
              </a:rPr>
              <a:t>أَلَمْ تَرَ أَنَّ اللَّهَ يَعْلَمُ مَا فِي السَّمَاوَاتِ وَمَا فِي الْأَرْضِ مَا يَكُونُ مِنْ نَجْوَى ثَلَاثَةٍ إِلَّا هُوَ رَابِعُهُمْ وَلَا خَمْسَةٍ إِلَّا هُوَ سَادِسُهُمْ وَلَا أَدْنَى مِنْ ذَلِكَ وَلَا أَكْثَرَ إِلَّا هُوَ مَعَهُمْ أَيْنَ مَا كَانُوا ثُمَّ يُنَبِّئُهُمْ بِمَا عَمِلُوا يَوْمَ الْقِيَامَةِ إِنَّ اللَّهَ بِكُلِّ شَيْءٍ عَلِيمٌ).</a:t>
            </a:r>
          </a:p>
          <a:p>
            <a:pPr algn="just"/>
            <a:endParaRPr lang="ar-SA" sz="3600" b="1" dirty="0">
              <a:cs typeface="AL-Mohanad Bol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algn="just"/>
            <a:r>
              <a:rPr lang="ar-SA" sz="4000" b="1" dirty="0" smtClean="0">
                <a:cs typeface="AL-Mohanad Bold" pitchFamily="2" charset="-78"/>
              </a:rPr>
              <a:t>"الْحَمْدُ لِلَّهِ الَّذِي وَسِعَ سَمْعُهُ الْأَصْوَاتَ.</a:t>
            </a:r>
          </a:p>
          <a:p>
            <a:pPr algn="just"/>
            <a:r>
              <a:rPr lang="ar-SA" sz="4000" b="1" dirty="0" smtClean="0">
                <a:cs typeface="AL-Mohanad Bold" pitchFamily="2" charset="-78"/>
              </a:rPr>
              <a:t> لَقَدْ جَاءَتْ الْمُجَادِلَةُ إِلَى النَّبِيِّ صَلَّى اللَّهُ عَلَيْهِ وَسَلَّمَ وَأَنَا فِي نَاحِيَةِ الْبَيْتِ تَشْكُو زَوْجَهَا وَمَا أَسْمَعُ مَا تَقُولُ.</a:t>
            </a:r>
          </a:p>
          <a:p>
            <a:pPr algn="just"/>
            <a:r>
              <a:rPr lang="ar-SA" sz="4000" b="1" dirty="0" smtClean="0">
                <a:cs typeface="AL-Mohanad Bold" pitchFamily="2" charset="-78"/>
              </a:rPr>
              <a:t> فَأَنْزَلَ الله: (قَدْ سَمِعَ اللَّهُ قَوْلَ الَّتِي تُجَادِلُكَ فِي زَوْجِهَا وتشتكي إلى الله والله يسمع تحاوركما ) .</a:t>
            </a:r>
            <a:endParaRPr lang="ar-SA" sz="4000" b="1" dirty="0">
              <a:cs typeface="AL-Mohanad Bol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914400" y="332656"/>
            <a:ext cx="7772400" cy="5472608"/>
          </a:xfrm>
        </p:spPr>
        <p:txBody>
          <a:bodyPr>
            <a:noAutofit/>
          </a:bodyPr>
          <a:lstStyle/>
          <a:p>
            <a:pPr algn="just"/>
            <a:r>
              <a:rPr lang="ar-SA" sz="4000" b="1" dirty="0" smtClean="0">
                <a:solidFill>
                  <a:srgbClr val="FF0000"/>
                </a:solidFill>
                <a:cs typeface="AL-Mohanad Bold" pitchFamily="2" charset="-78"/>
              </a:rPr>
              <a:t>العلم بشهادة الجوارح في الآخرة.</a:t>
            </a:r>
          </a:p>
          <a:p>
            <a:pPr algn="just"/>
            <a:r>
              <a:rPr lang="ar-SA" sz="4000" b="1" dirty="0" smtClean="0">
                <a:cs typeface="AL-Mohanad Bold" pitchFamily="2" charset="-78"/>
              </a:rPr>
              <a:t>قال تعالى: (حَتَّى إِذَا مَا جَاءُوهَا شَهِدَ عَلَيْهِمْ سَمْعُهُمْ وَأَبْصَارُهُمْ وَجُلُودُهُمْ بِمَا كَانُوا يَعْمَلُونَ ، وَقَالُوا لِجُلُودِهِمْ لِمَ شَهِدْتُمْ عَلَيْنَا قَالُوا أَنْطَقَنَا الله الَّذِي أَنْطَقَ كُلَّ شَيْءٍ ).</a:t>
            </a:r>
          </a:p>
          <a:p>
            <a:pPr algn="just"/>
            <a:r>
              <a:rPr lang="ar-SA" sz="4000" b="1" dirty="0" smtClean="0">
                <a:cs typeface="AL-Mohanad Bold" pitchFamily="2" charset="-78"/>
              </a:rPr>
              <a:t>وقال تعالى: (الْيَوْمَ نَخْتِمُ عَلَى أَفْوَاهِهِمْ وَتُكَلِّمُنَا أَيْدِيهِمْ وَتَشْهَدُ أَرْجُلُهُمْ بِمَا كَانُوا يَكْسِبُونَ).</a:t>
            </a:r>
            <a:r>
              <a:rPr lang="ar-SA" sz="2800" dirty="0" smtClean="0"/>
              <a:t/>
            </a:r>
            <a:br>
              <a:rPr lang="ar-SA" sz="2800" dirty="0" smtClean="0"/>
            </a:br>
            <a:endParaRPr lang="ar-SA"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67544" y="1447800"/>
            <a:ext cx="8219256" cy="4572000"/>
          </a:xfrm>
        </p:spPr>
        <p:txBody>
          <a:bodyPr>
            <a:noAutofit/>
          </a:bodyPr>
          <a:lstStyle/>
          <a:p>
            <a:r>
              <a:rPr lang="ar-SA" sz="4000" b="1" dirty="0" smtClean="0">
                <a:solidFill>
                  <a:srgbClr val="FF0000"/>
                </a:solidFill>
                <a:cs typeface="AL-Mohanad Bold" pitchFamily="2" charset="-78"/>
              </a:rPr>
              <a:t>العلم بشهادة الأرض بما عُمِل فوقها من المعاصي.</a:t>
            </a:r>
          </a:p>
          <a:p>
            <a:r>
              <a:rPr lang="ar-SA" sz="4000" b="1" dirty="0" smtClean="0">
                <a:cs typeface="AL-Mohanad Bold" pitchFamily="2" charset="-78"/>
              </a:rPr>
              <a:t>قال تعالى:(يَوْمَئِذٍ تُحَدِّثُ أَخْبَارَهَا)...</a:t>
            </a:r>
          </a:p>
          <a:p>
            <a:r>
              <a:rPr lang="ar-SA" sz="4000" b="1" dirty="0" smtClean="0">
                <a:cs typeface="AL-Mohanad Bold" pitchFamily="2" charset="-78"/>
              </a:rPr>
              <a:t> قال النبي صلى الله عليه وسلم: «إن أخبارها أن تشهد على كل عبد وأمة بما عمل على ظهرها، أن تقول: عمل كذا وكذا في يوم كذا وكذا » </a:t>
            </a:r>
          </a:p>
          <a:p>
            <a:r>
              <a:rPr lang="ar-SA" sz="4000" b="1" dirty="0" smtClean="0">
                <a:cs typeface="AL-Mohanad Bold" pitchFamily="2" charset="-78"/>
              </a:rPr>
              <a:t>رواه الترمذي.</a:t>
            </a:r>
            <a:br>
              <a:rPr lang="ar-SA" sz="4000" b="1" dirty="0" smtClean="0">
                <a:cs typeface="AL-Mohanad Bold" pitchFamily="2" charset="-78"/>
              </a:rPr>
            </a:br>
            <a:endParaRPr lang="ar-SA" sz="4000" b="1" dirty="0">
              <a:cs typeface="AL-Mohanad Bol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4800" dirty="0" smtClean="0">
                <a:solidFill>
                  <a:srgbClr val="FF0000"/>
                </a:solidFill>
                <a:cs typeface="AL-Battar" pitchFamily="2" charset="-78"/>
              </a:rPr>
              <a:t>استشعار رقابة الملائكة له :</a:t>
            </a:r>
            <a:endParaRPr lang="ar-SA" sz="4800" dirty="0">
              <a:solidFill>
                <a:srgbClr val="FF0000"/>
              </a:solidFill>
              <a:cs typeface="AL-Battar" pitchFamily="2" charset="-78"/>
            </a:endParaRPr>
          </a:p>
        </p:txBody>
      </p:sp>
      <p:sp>
        <p:nvSpPr>
          <p:cNvPr id="3" name="عنصر نائب للمحتوى 2"/>
          <p:cNvSpPr>
            <a:spLocks noGrp="1"/>
          </p:cNvSpPr>
          <p:nvPr>
            <p:ph sz="quarter" idx="1"/>
          </p:nvPr>
        </p:nvSpPr>
        <p:spPr>
          <a:xfrm>
            <a:off x="179512" y="2383904"/>
            <a:ext cx="8712968" cy="2197224"/>
          </a:xfrm>
        </p:spPr>
        <p:txBody>
          <a:bodyPr>
            <a:normAutofit/>
          </a:bodyPr>
          <a:lstStyle/>
          <a:p>
            <a:r>
              <a:rPr lang="ar-SA" sz="3600" b="1" dirty="0" smtClean="0">
                <a:cs typeface="AL-Mohanad" pitchFamily="2" charset="-78"/>
              </a:rPr>
              <a:t>(وإن عليكم لحافظين كراما كاتبين ).</a:t>
            </a:r>
          </a:p>
          <a:p>
            <a:r>
              <a:rPr lang="ar-SA" sz="3600" b="1" dirty="0" smtClean="0">
                <a:cs typeface="AL-Mohanad" pitchFamily="2" charset="-78"/>
              </a:rPr>
              <a:t>( ما يلفظ من قول إلا لديه رقيب عتيد ) .</a:t>
            </a:r>
          </a:p>
          <a:p>
            <a:r>
              <a:rPr lang="ar-SA" sz="3600" b="1" dirty="0" smtClean="0">
                <a:cs typeface="AL-Mohanad" pitchFamily="2" charset="-78"/>
              </a:rPr>
              <a:t>( له معقبات من بين يديه ومن خلفه يحفظونه من أمر الله ).</a:t>
            </a:r>
            <a:endParaRPr lang="ar-SA" sz="3600" b="1" dirty="0">
              <a:cs typeface="AL-Mohana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8" presetClass="entr" presetSubtype="0" accel="10000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2.5"/>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0.01"/>
                                          </p:val>
                                        </p:tav>
                                        <p:tav tm="100000">
                                          <p:val>
                                            <p:strVal val="#ppt_h"/>
                                          </p:val>
                                        </p:tav>
                                      </p:tavLst>
                                    </p:anim>
                                    <p:anim calcmode="lin" valueType="num">
                                      <p:cBhvr>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0" end="0"/>
                                            </p:txEl>
                                          </p:spTgt>
                                        </p:tgtEl>
                                        <p:attrNameLst>
                                          <p:attrName>ppt_y</p:attrName>
                                        </p:attrNameLst>
                                      </p:cBhvr>
                                      <p:tavLst>
                                        <p:tav tm="0">
                                          <p:val>
                                            <p:strVal val="#ppt_h+1"/>
                                          </p:val>
                                        </p:tav>
                                        <p:tav tm="100000">
                                          <p:val>
                                            <p:strVal val="#ppt_y"/>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8" presetClass="entr" presetSubtype="0" accel="10000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strVal val="#ppt_w*2.5"/>
                                          </p:val>
                                        </p:tav>
                                        <p:tav tm="100000">
                                          <p:val>
                                            <p:strVal val="#ppt_w"/>
                                          </p:val>
                                        </p:tav>
                                      </p:tavLst>
                                    </p:anim>
                                    <p:anim calcmode="lin" valueType="num">
                                      <p:cBhvr>
                                        <p:cTn id="22" dur="500" fill="hold"/>
                                        <p:tgtEl>
                                          <p:spTgt spid="3">
                                            <p:txEl>
                                              <p:pRg st="1" end="1"/>
                                            </p:txEl>
                                          </p:spTgt>
                                        </p:tgtEl>
                                        <p:attrNameLst>
                                          <p:attrName>ppt_h</p:attrName>
                                        </p:attrNameLst>
                                      </p:cBhvr>
                                      <p:tavLst>
                                        <p:tav tm="0">
                                          <p:val>
                                            <p:strVal val="#ppt_h*0.01"/>
                                          </p:val>
                                        </p:tav>
                                        <p:tav tm="100000">
                                          <p:val>
                                            <p:strVal val="#ppt_h"/>
                                          </p:val>
                                        </p:tav>
                                      </p:tavLst>
                                    </p:anim>
                                    <p:anim calcmode="lin" valueType="num">
                                      <p:cBhvr>
                                        <p:cTn id="2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500" fill="hold"/>
                                        <p:tgtEl>
                                          <p:spTgt spid="3">
                                            <p:txEl>
                                              <p:pRg st="1" end="1"/>
                                            </p:txEl>
                                          </p:spTgt>
                                        </p:tgtEl>
                                        <p:attrNameLst>
                                          <p:attrName>ppt_y</p:attrName>
                                        </p:attrNameLst>
                                      </p:cBhvr>
                                      <p:tavLst>
                                        <p:tav tm="0">
                                          <p:val>
                                            <p:strVal val="#ppt_h+1"/>
                                          </p:val>
                                        </p:tav>
                                        <p:tav tm="100000">
                                          <p:val>
                                            <p:strVal val="#ppt_y"/>
                                          </p:val>
                                        </p:tav>
                                      </p:tavLst>
                                    </p:anim>
                                    <p:animEffect transition="in" filter="fade">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8" presetClass="entr" presetSubtype="0" accel="10000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500" fill="hold"/>
                                        <p:tgtEl>
                                          <p:spTgt spid="3">
                                            <p:txEl>
                                              <p:pRg st="2" end="2"/>
                                            </p:txEl>
                                          </p:spTgt>
                                        </p:tgtEl>
                                        <p:attrNameLst>
                                          <p:attrName>ppt_w</p:attrName>
                                        </p:attrNameLst>
                                      </p:cBhvr>
                                      <p:tavLst>
                                        <p:tav tm="0">
                                          <p:val>
                                            <p:strVal val="#ppt_w*2.5"/>
                                          </p:val>
                                        </p:tav>
                                        <p:tav tm="100000">
                                          <p:val>
                                            <p:strVal val="#ppt_w"/>
                                          </p:val>
                                        </p:tav>
                                      </p:tavLst>
                                    </p:anim>
                                    <p:anim calcmode="lin" valueType="num">
                                      <p:cBhvr>
                                        <p:cTn id="31" dur="500" fill="hold"/>
                                        <p:tgtEl>
                                          <p:spTgt spid="3">
                                            <p:txEl>
                                              <p:pRg st="2" end="2"/>
                                            </p:txEl>
                                          </p:spTgt>
                                        </p:tgtEl>
                                        <p:attrNameLst>
                                          <p:attrName>ppt_h</p:attrName>
                                        </p:attrNameLst>
                                      </p:cBhvr>
                                      <p:tavLst>
                                        <p:tav tm="0">
                                          <p:val>
                                            <p:strVal val="#ppt_h*0.01"/>
                                          </p:val>
                                        </p:tav>
                                        <p:tav tm="100000">
                                          <p:val>
                                            <p:strVal val="#ppt_h"/>
                                          </p:val>
                                        </p:tav>
                                      </p:tavLst>
                                    </p:anim>
                                    <p:anim calcmode="lin" valueType="num">
                                      <p:cBhvr>
                                        <p:cTn id="3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2" end="2"/>
                                            </p:txEl>
                                          </p:spTgt>
                                        </p:tgtEl>
                                        <p:attrNameLst>
                                          <p:attrName>ppt_y</p:attrName>
                                        </p:attrNameLst>
                                      </p:cBhvr>
                                      <p:tavLst>
                                        <p:tav tm="0">
                                          <p:val>
                                            <p:strVal val="#ppt_h+1"/>
                                          </p:val>
                                        </p:tav>
                                        <p:tav tm="100000">
                                          <p:val>
                                            <p:strVal val="#ppt_y"/>
                                          </p:val>
                                        </p:tav>
                                      </p:tavLst>
                                    </p:anim>
                                    <p:animEffect transition="in" filter="fade">
                                      <p:cBhvr>
                                        <p:cTn id="3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548680"/>
            <a:ext cx="8229600" cy="5364088"/>
          </a:xfrm>
        </p:spPr>
        <p:txBody>
          <a:bodyPr>
            <a:noAutofit/>
          </a:bodyPr>
          <a:lstStyle/>
          <a:p>
            <a:pPr algn="just"/>
            <a:r>
              <a:rPr lang="ar-SA" sz="3600" b="1" dirty="0" smtClean="0">
                <a:solidFill>
                  <a:srgbClr val="FF0000"/>
                </a:solidFill>
                <a:cs typeface="AL-Mohanad Bold" pitchFamily="2" charset="-78"/>
              </a:rPr>
              <a:t>كثرة العبادة.</a:t>
            </a:r>
          </a:p>
          <a:p>
            <a:pPr algn="just"/>
            <a:r>
              <a:rPr lang="ar-SA" sz="3600" b="1" dirty="0" smtClean="0">
                <a:cs typeface="AL-Mohanad Bold" pitchFamily="2" charset="-78"/>
              </a:rPr>
              <a:t>فكلما أكثر الإنسان من الطاعات عسُر عليه أن يأتي المحرمات.</a:t>
            </a:r>
          </a:p>
          <a:p>
            <a:pPr algn="just"/>
            <a:r>
              <a:rPr lang="ar-SA" sz="3600" b="1" dirty="0" smtClean="0">
                <a:cs typeface="AL-Mohanad Bold" pitchFamily="2" charset="-78"/>
              </a:rPr>
              <a:t>ومعلوم أن الراهب في قصة الذي قتل تسعةً وتسعين نفساً لما سأله القاتل: هل لي من توبة؟ قال الراهب: لا. </a:t>
            </a:r>
          </a:p>
          <a:p>
            <a:pPr algn="just"/>
            <a:r>
              <a:rPr lang="ar-SA" sz="3600" b="1" dirty="0" smtClean="0">
                <a:cs typeface="AL-Mohanad Bold" pitchFamily="2" charset="-78"/>
              </a:rPr>
              <a:t>وليس خافياً على أحد أن هذه فتيا بدون علم، ولكن مما يستفاد منها أنه ما قال مقالته إلا ببغضه العظيم للمعصية، وما بغض إليه معصية الله إلا كثرة عبادته.</a:t>
            </a:r>
            <a:br>
              <a:rPr lang="ar-SA" sz="3600" b="1" dirty="0" smtClean="0">
                <a:cs typeface="AL-Mohanad Bold" pitchFamily="2" charset="-78"/>
              </a:rPr>
            </a:br>
            <a:endParaRPr lang="ar-SA" sz="3600" b="1" dirty="0">
              <a:cs typeface="AL-Mohanad Bol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940152" y="704088"/>
            <a:ext cx="2746648" cy="1143000"/>
          </a:xfrm>
        </p:spPr>
        <p:txBody>
          <a:bodyPr/>
          <a:lstStyle/>
          <a:p>
            <a:pPr algn="r"/>
            <a:r>
              <a:rPr lang="ar-SA" dirty="0" smtClean="0"/>
              <a:t>موعظة بليغة :</a:t>
            </a:r>
            <a:endParaRPr lang="ar-SA" dirty="0"/>
          </a:p>
        </p:txBody>
      </p:sp>
      <p:sp>
        <p:nvSpPr>
          <p:cNvPr id="3" name="عنصر نائب للمحتوى 2"/>
          <p:cNvSpPr>
            <a:spLocks noGrp="1"/>
          </p:cNvSpPr>
          <p:nvPr>
            <p:ph idx="1"/>
          </p:nvPr>
        </p:nvSpPr>
        <p:spPr>
          <a:xfrm>
            <a:off x="457200" y="2727568"/>
            <a:ext cx="8229600" cy="1565528"/>
          </a:xfrm>
        </p:spPr>
        <p:txBody>
          <a:bodyPr>
            <a:normAutofit/>
          </a:bodyPr>
          <a:lstStyle/>
          <a:p>
            <a:r>
              <a:rPr lang="ar-SA" sz="5400" dirty="0" smtClean="0"/>
              <a:t>أوصني ... قال أوصيك بأربع ...</a:t>
            </a:r>
            <a:endParaRPr lang="ar-SA" sz="5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grpId="0" nodeType="clickEffect">
                                  <p:stCondLst>
                                    <p:cond delay="0"/>
                                  </p:stCondLst>
                                  <p:iterate type="lt">
                                    <p:tmPct val="10000"/>
                                  </p:iterate>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4"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a:bodyPr>
          <a:lstStyle/>
          <a:p>
            <a:pPr algn="just"/>
            <a:r>
              <a:rPr lang="ar-SA" sz="4000" dirty="0" smtClean="0">
                <a:cs typeface="AL-Hotham" pitchFamily="2" charset="-78"/>
              </a:rPr>
              <a:t>هب أنك استشعرت مراقبة الله ثم ضعفت نفسك ... ووقعت في الذنب ... ثم ندمت ... ثم وقعت ...</a:t>
            </a:r>
          </a:p>
          <a:p>
            <a:pPr algn="just"/>
            <a:r>
              <a:rPr lang="ar-SA" sz="4000" dirty="0" smtClean="0">
                <a:cs typeface="AL-Hotham" pitchFamily="2" charset="-78"/>
              </a:rPr>
              <a:t>فما الحل ؟</a:t>
            </a:r>
            <a:endParaRPr lang="ar-SA" sz="4000" dirty="0">
              <a:cs typeface="AL-Hotham" pitchFamily="2" charset="-78"/>
            </a:endParaRPr>
          </a:p>
        </p:txBody>
      </p:sp>
      <p:sp>
        <p:nvSpPr>
          <p:cNvPr id="3" name="عنوان 2"/>
          <p:cNvSpPr>
            <a:spLocks noGrp="1"/>
          </p:cNvSpPr>
          <p:nvPr>
            <p:ph type="title"/>
          </p:nvPr>
        </p:nvSpPr>
        <p:spPr>
          <a:xfrm>
            <a:off x="5715008" y="274638"/>
            <a:ext cx="2971792" cy="1143000"/>
          </a:xfrm>
        </p:spPr>
        <p:txBody>
          <a:bodyPr/>
          <a:lstStyle/>
          <a:p>
            <a:pPr algn="r"/>
            <a:r>
              <a:rPr lang="ar-SA" dirty="0" smtClean="0">
                <a:solidFill>
                  <a:srgbClr val="FF0000"/>
                </a:solidFill>
                <a:effectLst/>
                <a:cs typeface="AL-Hosam" pitchFamily="2" charset="-78"/>
              </a:rPr>
              <a:t>قضية للنقاش :</a:t>
            </a:r>
            <a:endParaRPr lang="ar-SA" dirty="0">
              <a:solidFill>
                <a:srgbClr val="FF0000"/>
              </a:solidFill>
              <a:effectLst/>
              <a:cs typeface="AL-Hosa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checkerboard(across)">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checkerboard(across)">
                                      <p:cBhvr>
                                        <p:cTn id="1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a:bodyPr>
          <a:lstStyle/>
          <a:p>
            <a:pPr algn="just"/>
            <a:r>
              <a:rPr lang="ar-SA" sz="4000" dirty="0" smtClean="0"/>
              <a:t>نتمنى أن نكون قد أيقضنا هذا العملاق العظيم ...</a:t>
            </a:r>
          </a:p>
          <a:p>
            <a:pPr algn="just"/>
            <a:r>
              <a:rPr lang="ar-SA" sz="4000" dirty="0" smtClean="0"/>
              <a:t>والذي به بإذن الله سنسعد في الدنيا والآخرة .</a:t>
            </a:r>
          </a:p>
          <a:p>
            <a:pPr algn="just"/>
            <a:r>
              <a:rPr lang="ar-SA" sz="4000" dirty="0" smtClean="0"/>
              <a:t>والسلام عليكم ورحمة الله وبركاته .</a:t>
            </a:r>
            <a:endParaRPr lang="ar-SA" sz="4000" dirty="0"/>
          </a:p>
        </p:txBody>
      </p:sp>
      <p:sp>
        <p:nvSpPr>
          <p:cNvPr id="3" name="عنوان 2"/>
          <p:cNvSpPr>
            <a:spLocks noGrp="1"/>
          </p:cNvSpPr>
          <p:nvPr>
            <p:ph type="title"/>
          </p:nvPr>
        </p:nvSpPr>
        <p:spPr/>
        <p:txBody>
          <a:bodyPr/>
          <a:lstStyle/>
          <a:p>
            <a:pPr algn="r"/>
            <a:r>
              <a:rPr lang="ar-SA" dirty="0" smtClean="0">
                <a:effectLst/>
              </a:rPr>
              <a:t>وختاما :</a:t>
            </a:r>
            <a:endParaRPr lang="ar-SA" dirty="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8" presetClass="entr" presetSubtype="0" accel="10000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p:cTn id="12" dur="500" fill="hold"/>
                                        <p:tgtEl>
                                          <p:spTgt spid="2">
                                            <p:txEl>
                                              <p:pRg st="0" end="0"/>
                                            </p:txEl>
                                          </p:spTgt>
                                        </p:tgtEl>
                                        <p:attrNameLst>
                                          <p:attrName>ppt_w</p:attrName>
                                        </p:attrNameLst>
                                      </p:cBhvr>
                                      <p:tavLst>
                                        <p:tav tm="0">
                                          <p:val>
                                            <p:strVal val="#ppt_w*2.5"/>
                                          </p:val>
                                        </p:tav>
                                        <p:tav tm="100000">
                                          <p:val>
                                            <p:strVal val="#ppt_w"/>
                                          </p:val>
                                        </p:tav>
                                      </p:tavLst>
                                    </p:anim>
                                    <p:anim calcmode="lin" valueType="num">
                                      <p:cBhvr>
                                        <p:cTn id="13" dur="500" fill="hold"/>
                                        <p:tgtEl>
                                          <p:spTgt spid="2">
                                            <p:txEl>
                                              <p:pRg st="0" end="0"/>
                                            </p:txEl>
                                          </p:spTgt>
                                        </p:tgtEl>
                                        <p:attrNameLst>
                                          <p:attrName>ppt_h</p:attrName>
                                        </p:attrNameLst>
                                      </p:cBhvr>
                                      <p:tavLst>
                                        <p:tav tm="0">
                                          <p:val>
                                            <p:strVal val="#ppt_h*0.01"/>
                                          </p:val>
                                        </p:tav>
                                        <p:tav tm="100000">
                                          <p:val>
                                            <p:strVal val="#ppt_h"/>
                                          </p:val>
                                        </p:tav>
                                      </p:tavLst>
                                    </p:anim>
                                    <p:anim calcmode="lin" valueType="num">
                                      <p:cBhvr>
                                        <p:cTn id="14"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500" fill="hold"/>
                                        <p:tgtEl>
                                          <p:spTgt spid="2">
                                            <p:txEl>
                                              <p:pRg st="0" end="0"/>
                                            </p:txEl>
                                          </p:spTgt>
                                        </p:tgtEl>
                                        <p:attrNameLst>
                                          <p:attrName>ppt_y</p:attrName>
                                        </p:attrNameLst>
                                      </p:cBhvr>
                                      <p:tavLst>
                                        <p:tav tm="0">
                                          <p:val>
                                            <p:strVal val="#ppt_h+1"/>
                                          </p:val>
                                        </p:tav>
                                        <p:tav tm="100000">
                                          <p:val>
                                            <p:strVal val="#ppt_y"/>
                                          </p:val>
                                        </p:tav>
                                      </p:tavLst>
                                    </p:anim>
                                    <p:animEffect transition="in" filter="fade">
                                      <p:cBhvr>
                                        <p:cTn id="16" dur="500"/>
                                        <p:tgtEl>
                                          <p:spTgt spid="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8" presetClass="entr" presetSubtype="0" accel="100000" fill="hold" grpId="0"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 calcmode="lin" valueType="num">
                                      <p:cBhvr>
                                        <p:cTn id="21" dur="500" fill="hold"/>
                                        <p:tgtEl>
                                          <p:spTgt spid="2">
                                            <p:txEl>
                                              <p:pRg st="1" end="1"/>
                                            </p:txEl>
                                          </p:spTgt>
                                        </p:tgtEl>
                                        <p:attrNameLst>
                                          <p:attrName>ppt_w</p:attrName>
                                        </p:attrNameLst>
                                      </p:cBhvr>
                                      <p:tavLst>
                                        <p:tav tm="0">
                                          <p:val>
                                            <p:strVal val="#ppt_w*2.5"/>
                                          </p:val>
                                        </p:tav>
                                        <p:tav tm="100000">
                                          <p:val>
                                            <p:strVal val="#ppt_w"/>
                                          </p:val>
                                        </p:tav>
                                      </p:tavLst>
                                    </p:anim>
                                    <p:anim calcmode="lin" valueType="num">
                                      <p:cBhvr>
                                        <p:cTn id="22" dur="500" fill="hold"/>
                                        <p:tgtEl>
                                          <p:spTgt spid="2">
                                            <p:txEl>
                                              <p:pRg st="1" end="1"/>
                                            </p:txEl>
                                          </p:spTgt>
                                        </p:tgtEl>
                                        <p:attrNameLst>
                                          <p:attrName>ppt_h</p:attrName>
                                        </p:attrNameLst>
                                      </p:cBhvr>
                                      <p:tavLst>
                                        <p:tav tm="0">
                                          <p:val>
                                            <p:strVal val="#ppt_h*0.01"/>
                                          </p:val>
                                        </p:tav>
                                        <p:tav tm="100000">
                                          <p:val>
                                            <p:strVal val="#ppt_h"/>
                                          </p:val>
                                        </p:tav>
                                      </p:tavLst>
                                    </p:anim>
                                    <p:anim calcmode="lin" valueType="num">
                                      <p:cBhvr>
                                        <p:cTn id="2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4" dur="500" fill="hold"/>
                                        <p:tgtEl>
                                          <p:spTgt spid="2">
                                            <p:txEl>
                                              <p:pRg st="1" end="1"/>
                                            </p:txEl>
                                          </p:spTgt>
                                        </p:tgtEl>
                                        <p:attrNameLst>
                                          <p:attrName>ppt_y</p:attrName>
                                        </p:attrNameLst>
                                      </p:cBhvr>
                                      <p:tavLst>
                                        <p:tav tm="0">
                                          <p:val>
                                            <p:strVal val="#ppt_h+1"/>
                                          </p:val>
                                        </p:tav>
                                        <p:tav tm="100000">
                                          <p:val>
                                            <p:strVal val="#ppt_y"/>
                                          </p:val>
                                        </p:tav>
                                      </p:tavLst>
                                    </p:anim>
                                    <p:animEffect transition="in" filter="fade">
                                      <p:cBhvr>
                                        <p:cTn id="25" dur="500"/>
                                        <p:tgtEl>
                                          <p:spTgt spid="2">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8" presetClass="entr" presetSubtype="0" accel="100000" fill="hold" grpId="0" nodeType="clickEffect">
                                  <p:stCondLst>
                                    <p:cond delay="0"/>
                                  </p:stCondLst>
                                  <p:childTnLst>
                                    <p:set>
                                      <p:cBhvr>
                                        <p:cTn id="29" dur="1" fill="hold">
                                          <p:stCondLst>
                                            <p:cond delay="0"/>
                                          </p:stCondLst>
                                        </p:cTn>
                                        <p:tgtEl>
                                          <p:spTgt spid="2">
                                            <p:txEl>
                                              <p:pRg st="2" end="2"/>
                                            </p:txEl>
                                          </p:spTgt>
                                        </p:tgtEl>
                                        <p:attrNameLst>
                                          <p:attrName>style.visibility</p:attrName>
                                        </p:attrNameLst>
                                      </p:cBhvr>
                                      <p:to>
                                        <p:strVal val="visible"/>
                                      </p:to>
                                    </p:set>
                                    <p:anim calcmode="lin" valueType="num">
                                      <p:cBhvr>
                                        <p:cTn id="30" dur="500" fill="hold"/>
                                        <p:tgtEl>
                                          <p:spTgt spid="2">
                                            <p:txEl>
                                              <p:pRg st="2" end="2"/>
                                            </p:txEl>
                                          </p:spTgt>
                                        </p:tgtEl>
                                        <p:attrNameLst>
                                          <p:attrName>ppt_w</p:attrName>
                                        </p:attrNameLst>
                                      </p:cBhvr>
                                      <p:tavLst>
                                        <p:tav tm="0">
                                          <p:val>
                                            <p:strVal val="#ppt_w*2.5"/>
                                          </p:val>
                                        </p:tav>
                                        <p:tav tm="100000">
                                          <p:val>
                                            <p:strVal val="#ppt_w"/>
                                          </p:val>
                                        </p:tav>
                                      </p:tavLst>
                                    </p:anim>
                                    <p:anim calcmode="lin" valueType="num">
                                      <p:cBhvr>
                                        <p:cTn id="31" dur="500" fill="hold"/>
                                        <p:tgtEl>
                                          <p:spTgt spid="2">
                                            <p:txEl>
                                              <p:pRg st="2" end="2"/>
                                            </p:txEl>
                                          </p:spTgt>
                                        </p:tgtEl>
                                        <p:attrNameLst>
                                          <p:attrName>ppt_h</p:attrName>
                                        </p:attrNameLst>
                                      </p:cBhvr>
                                      <p:tavLst>
                                        <p:tav tm="0">
                                          <p:val>
                                            <p:strVal val="#ppt_h*0.01"/>
                                          </p:val>
                                        </p:tav>
                                        <p:tav tm="100000">
                                          <p:val>
                                            <p:strVal val="#ppt_h"/>
                                          </p:val>
                                        </p:tav>
                                      </p:tavLst>
                                    </p:anim>
                                    <p:anim calcmode="lin" valueType="num">
                                      <p:cBhvr>
                                        <p:cTn id="32"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3" dur="500" fill="hold"/>
                                        <p:tgtEl>
                                          <p:spTgt spid="2">
                                            <p:txEl>
                                              <p:pRg st="2" end="2"/>
                                            </p:txEl>
                                          </p:spTgt>
                                        </p:tgtEl>
                                        <p:attrNameLst>
                                          <p:attrName>ppt_y</p:attrName>
                                        </p:attrNameLst>
                                      </p:cBhvr>
                                      <p:tavLst>
                                        <p:tav tm="0">
                                          <p:val>
                                            <p:strVal val="#ppt_h+1"/>
                                          </p:val>
                                        </p:tav>
                                        <p:tav tm="100000">
                                          <p:val>
                                            <p:strVal val="#ppt_y"/>
                                          </p:val>
                                        </p:tav>
                                      </p:tavLst>
                                    </p:anim>
                                    <p:animEffect transition="in" filter="fade">
                                      <p:cBhvr>
                                        <p:cTn id="34"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عصف ذهني ...</a:t>
            </a:r>
            <a:endParaRPr lang="ar-SA" dirty="0"/>
          </a:p>
        </p:txBody>
      </p:sp>
      <p:sp>
        <p:nvSpPr>
          <p:cNvPr id="3" name="عنصر نائب للمحتوى 2"/>
          <p:cNvSpPr>
            <a:spLocks noGrp="1"/>
          </p:cNvSpPr>
          <p:nvPr>
            <p:ph sz="quarter" idx="1"/>
          </p:nvPr>
        </p:nvSpPr>
        <p:spPr/>
        <p:txBody>
          <a:bodyPr/>
          <a:lstStyle/>
          <a:p>
            <a:r>
              <a:rPr lang="ar-SA" dirty="0" smtClean="0"/>
              <a:t>ما المراد بالعملاق هنا ...</a:t>
            </a:r>
          </a:p>
          <a:p>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2.5"/>
                                          </p:val>
                                        </p:tav>
                                        <p:tav tm="100000">
                                          <p:val>
                                            <p:strVal val="#ppt_w"/>
                                          </p:val>
                                        </p:tav>
                                      </p:tavLst>
                                    </p:anim>
                                    <p:anim calcmode="lin" valueType="num">
                                      <p:cBhvr>
                                        <p:cTn id="8" dur="500" fill="hold"/>
                                        <p:tgtEl>
                                          <p:spTgt spid="2"/>
                                        </p:tgtEl>
                                        <p:attrNameLst>
                                          <p:attrName>ppt_h</p:attrName>
                                        </p:attrNameLst>
                                      </p:cBhvr>
                                      <p:tavLst>
                                        <p:tav tm="0">
                                          <p:val>
                                            <p:strVal val="#ppt_h*0.01"/>
                                          </p:val>
                                        </p:tav>
                                        <p:tav tm="100000">
                                          <p:val>
                                            <p:strVal val="#ppt_h"/>
                                          </p:val>
                                        </p:tav>
                                      </p:tavLst>
                                    </p:anim>
                                    <p:anim calcmode="lin" valueType="num">
                                      <p:cBhvr>
                                        <p:cTn id="9" dur="500" fill="hold"/>
                                        <p:tgtEl>
                                          <p:spTgt spid="2"/>
                                        </p:tgtEl>
                                        <p:attrNameLst>
                                          <p:attrName>ppt_x</p:attrName>
                                        </p:attrNameLst>
                                      </p:cBhvr>
                                      <p:tavLst>
                                        <p:tav tm="0">
                                          <p:val>
                                            <p:strVal val="#ppt_x"/>
                                          </p:val>
                                        </p:tav>
                                        <p:tav tm="100000">
                                          <p:val>
                                            <p:strVal val="#ppt_x"/>
                                          </p:val>
                                        </p:tav>
                                      </p:tavLst>
                                    </p:anim>
                                    <p:anim calcmode="lin" valueType="num">
                                      <p:cBhvr>
                                        <p:cTn id="10" dur="500" fill="hold"/>
                                        <p:tgtEl>
                                          <p:spTgt spid="2"/>
                                        </p:tgtEl>
                                        <p:attrNameLst>
                                          <p:attrName>ppt_y</p:attrName>
                                        </p:attrNameLst>
                                      </p:cBhvr>
                                      <p:tavLst>
                                        <p:tav tm="0">
                                          <p:val>
                                            <p:strVal val="#ppt_h+1"/>
                                          </p:val>
                                        </p:tav>
                                        <p:tav tm="100000">
                                          <p:val>
                                            <p:strVal val="#ppt_y"/>
                                          </p:val>
                                        </p:tav>
                                      </p:tavLst>
                                    </p:anim>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checkerboard(across)">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02920" y="1394448"/>
            <a:ext cx="8183880" cy="3186680"/>
          </a:xfrm>
        </p:spPr>
        <p:txBody>
          <a:bodyPr>
            <a:normAutofit/>
          </a:bodyPr>
          <a:lstStyle/>
          <a:p>
            <a:r>
              <a:rPr lang="ar-SA" sz="4000" dirty="0" smtClean="0"/>
              <a:t>حقوق النسخ لكل مسلم .</a:t>
            </a:r>
            <a:endParaRPr lang="ar-SA" sz="4000" dirty="0" smtClean="0"/>
          </a:p>
          <a:p>
            <a:r>
              <a:rPr lang="ar-SA" sz="4000" dirty="0" smtClean="0"/>
              <a:t>أحمد </a:t>
            </a:r>
            <a:r>
              <a:rPr lang="ar-SA" sz="4000" dirty="0" smtClean="0"/>
              <a:t>الخالدي </a:t>
            </a:r>
            <a:r>
              <a:rPr lang="ar-SA" sz="4000" dirty="0" smtClean="0"/>
              <a:t>.</a:t>
            </a:r>
          </a:p>
          <a:p>
            <a:r>
              <a:rPr lang="ar-SA" sz="4000" dirty="0" smtClean="0"/>
              <a:t>جوال : 0598344708</a:t>
            </a:r>
            <a:endParaRPr lang="ar-SA" sz="4000" dirty="0" smtClean="0"/>
          </a:p>
          <a:p>
            <a:r>
              <a:rPr lang="en-US" sz="4000" dirty="0" smtClean="0"/>
              <a:t>alkhaldi558@gmail.com</a:t>
            </a:r>
            <a:endParaRPr lang="ar-SA" sz="4000" dirty="0" smtClean="0"/>
          </a:p>
          <a:p>
            <a:endParaRPr lang="ar-SA" sz="4000" dirty="0" smtClean="0"/>
          </a:p>
          <a:p>
            <a:endParaRPr lang="ar-SA"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heckerboard(across)">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checkerboard(across)">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checkerboard(across)">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sz="half" idx="1"/>
          </p:nvPr>
        </p:nvSpPr>
        <p:spPr>
          <a:xfrm>
            <a:off x="755576" y="2204864"/>
            <a:ext cx="7702624" cy="1888232"/>
          </a:xfrm>
        </p:spPr>
        <p:txBody>
          <a:bodyPr>
            <a:normAutofit/>
          </a:bodyPr>
          <a:lstStyle/>
          <a:p>
            <a:pPr algn="ctr">
              <a:buNone/>
            </a:pPr>
            <a:r>
              <a:rPr lang="ar-SA" sz="9600" dirty="0" smtClean="0">
                <a:solidFill>
                  <a:srgbClr val="7030A0"/>
                </a:solidFill>
                <a:cs typeface="AL-Mateen" pitchFamily="2" charset="-78"/>
              </a:rPr>
              <a:t>المراقبة ...</a:t>
            </a:r>
            <a:endParaRPr lang="ar-SA" sz="9600" dirty="0">
              <a:cs typeface="AL-Mateen" pitchFamily="2" charset="-78"/>
            </a:endParaRPr>
          </a:p>
        </p:txBody>
      </p:sp>
      <p:pic>
        <p:nvPicPr>
          <p:cNvPr id="182274" name="Picture 2" descr="C:\Users\nw\Pictures\imagesCA02CNUF.jpg"/>
          <p:cNvPicPr>
            <a:picLocks noChangeAspect="1" noChangeArrowheads="1"/>
          </p:cNvPicPr>
          <p:nvPr/>
        </p:nvPicPr>
        <p:blipFill>
          <a:blip r:embed="rId2" cstate="print"/>
          <a:srcRect/>
          <a:stretch>
            <a:fillRect/>
          </a:stretch>
        </p:blipFill>
        <p:spPr bwMode="auto">
          <a:xfrm>
            <a:off x="971600" y="548680"/>
            <a:ext cx="1440160" cy="165618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14480" y="548680"/>
            <a:ext cx="7000924" cy="5666402"/>
          </a:xfrm>
        </p:spPr>
        <p:txBody>
          <a:bodyPr rtlCol="0">
            <a:noAutofit/>
          </a:bodyPr>
          <a:lstStyle/>
          <a:p>
            <a:pPr algn="r" fontAlgn="auto">
              <a:spcAft>
                <a:spcPts val="0"/>
              </a:spcAft>
              <a:buFont typeface="Arial" pitchFamily="34" charset="0"/>
              <a:buNone/>
              <a:defRPr/>
            </a:pPr>
            <a:r>
              <a:rPr lang="ar-SA" sz="4000" b="1" dirty="0" smtClean="0">
                <a:solidFill>
                  <a:schemeClr val="tx1"/>
                </a:solidFill>
                <a:latin typeface="Arial Unicode MS" pitchFamily="34" charset="-128"/>
                <a:ea typeface="Arial Unicode MS" pitchFamily="34" charset="-128"/>
                <a:cs typeface="AL-Mateen" pitchFamily="2" charset="-78"/>
              </a:rPr>
              <a:t>سنتعرف بإذن الله تعالى </a:t>
            </a:r>
            <a:r>
              <a:rPr lang="ar-SA" sz="4000" b="1" dirty="0" smtClean="0">
                <a:solidFill>
                  <a:schemeClr val="tx1"/>
                </a:solidFill>
                <a:latin typeface="Arial Unicode MS" pitchFamily="34" charset="-128"/>
                <a:ea typeface="Arial Unicode MS" pitchFamily="34" charset="-128"/>
                <a:cs typeface="AL-Mateen" pitchFamily="2" charset="-78"/>
              </a:rPr>
              <a:t>في هذه الدورة على </a:t>
            </a:r>
            <a:r>
              <a:rPr lang="ar-SA" sz="4000" b="1" dirty="0" smtClean="0">
                <a:solidFill>
                  <a:schemeClr val="tx1"/>
                </a:solidFill>
                <a:latin typeface="Arial Unicode MS" pitchFamily="34" charset="-128"/>
                <a:ea typeface="Arial Unicode MS" pitchFamily="34" charset="-128"/>
                <a:cs typeface="AL-Mateen" pitchFamily="2" charset="-78"/>
              </a:rPr>
              <a:t>:</a:t>
            </a:r>
          </a:p>
          <a:p>
            <a:pPr algn="r" fontAlgn="auto">
              <a:spcAft>
                <a:spcPts val="0"/>
              </a:spcAft>
              <a:buFont typeface="Arial" pitchFamily="34" charset="0"/>
              <a:buChar char="•"/>
              <a:defRPr/>
            </a:pPr>
            <a:r>
              <a:rPr lang="ar-SA" sz="4000" b="1" dirty="0" smtClean="0">
                <a:solidFill>
                  <a:schemeClr val="tx1"/>
                </a:solidFill>
                <a:latin typeface="Arial Unicode MS" pitchFamily="34" charset="-128"/>
                <a:ea typeface="Arial Unicode MS" pitchFamily="34" charset="-128"/>
                <a:cs typeface="AL-Mateen" pitchFamily="2" charset="-78"/>
              </a:rPr>
              <a:t>أنواع المراقبة .</a:t>
            </a:r>
          </a:p>
          <a:p>
            <a:pPr algn="r" fontAlgn="auto">
              <a:spcAft>
                <a:spcPts val="0"/>
              </a:spcAft>
              <a:buFont typeface="Arial" pitchFamily="34" charset="0"/>
              <a:buChar char="•"/>
              <a:defRPr/>
            </a:pPr>
            <a:r>
              <a:rPr lang="ar-AE" sz="4000" b="1" dirty="0" smtClean="0">
                <a:solidFill>
                  <a:schemeClr val="tx1"/>
                </a:solidFill>
                <a:latin typeface="Arial Unicode MS" pitchFamily="34" charset="-128"/>
                <a:ea typeface="Arial Unicode MS" pitchFamily="34" charset="-128"/>
                <a:cs typeface="AL-Mateen" pitchFamily="2" charset="-78"/>
              </a:rPr>
              <a:t>مفهوم </a:t>
            </a:r>
            <a:r>
              <a:rPr lang="ar-SA" sz="4000" b="1" dirty="0" smtClean="0">
                <a:solidFill>
                  <a:schemeClr val="tx1"/>
                </a:solidFill>
                <a:latin typeface="Arial Unicode MS" pitchFamily="34" charset="-128"/>
                <a:ea typeface="Arial Unicode MS" pitchFamily="34" charset="-128"/>
                <a:cs typeface="AL-Mateen" pitchFamily="2" charset="-78"/>
              </a:rPr>
              <a:t>المراقبة .</a:t>
            </a:r>
          </a:p>
          <a:p>
            <a:pPr algn="r" fontAlgn="auto">
              <a:spcAft>
                <a:spcPts val="0"/>
              </a:spcAft>
              <a:buFont typeface="Arial" pitchFamily="34" charset="0"/>
              <a:buChar char="•"/>
              <a:defRPr/>
            </a:pPr>
            <a:r>
              <a:rPr lang="ar-SA" sz="4000" dirty="0" smtClean="0">
                <a:solidFill>
                  <a:schemeClr val="tx1"/>
                </a:solidFill>
                <a:latin typeface="Arial Unicode MS" pitchFamily="34" charset="-128"/>
                <a:ea typeface="Arial Unicode MS" pitchFamily="34" charset="-128"/>
                <a:cs typeface="AL-Mateen" pitchFamily="2" charset="-78"/>
              </a:rPr>
              <a:t>كيف ننمي مراقبة الله في نفوسنا .</a:t>
            </a:r>
            <a:endParaRPr lang="ar-AE" sz="4000" b="1" dirty="0" smtClean="0">
              <a:solidFill>
                <a:schemeClr val="tx1"/>
              </a:solidFill>
              <a:latin typeface="Arial Unicode MS" pitchFamily="34" charset="-128"/>
              <a:ea typeface="Arial Unicode MS" pitchFamily="34" charset="-128"/>
              <a:cs typeface="AL-Mateen" pitchFamily="2" charset="-78"/>
            </a:endParaRPr>
          </a:p>
          <a:p>
            <a:pPr algn="r" fontAlgn="auto">
              <a:spcAft>
                <a:spcPts val="0"/>
              </a:spcAft>
              <a:buFont typeface="Arial" pitchFamily="34" charset="0"/>
              <a:buChar char="•"/>
              <a:defRPr/>
            </a:pPr>
            <a:r>
              <a:rPr lang="ar-AE" sz="4000" b="1" dirty="0" smtClean="0">
                <a:solidFill>
                  <a:schemeClr val="tx1"/>
                </a:solidFill>
                <a:latin typeface="Arial Unicode MS" pitchFamily="34" charset="-128"/>
                <a:ea typeface="Arial Unicode MS" pitchFamily="34" charset="-128"/>
                <a:cs typeface="AL-Mateen" pitchFamily="2" charset="-78"/>
              </a:rPr>
              <a:t>نماذج من سير الصالحين في مراقبة الله تعالى.</a:t>
            </a:r>
            <a:endParaRPr lang="ar-SA" sz="4000" b="1" dirty="0" smtClean="0">
              <a:solidFill>
                <a:schemeClr val="tx1"/>
              </a:solidFill>
              <a:latin typeface="Arial Unicode MS" pitchFamily="34" charset="-128"/>
              <a:ea typeface="Arial Unicode MS" pitchFamily="34" charset="-128"/>
              <a:cs typeface="AL-Mateen" pitchFamily="2" charset="-78"/>
            </a:endParaRPr>
          </a:p>
          <a:p>
            <a:pPr algn="r" fontAlgn="auto">
              <a:spcAft>
                <a:spcPts val="0"/>
              </a:spcAft>
              <a:buFont typeface="Arial" pitchFamily="34" charset="0"/>
              <a:buChar char="•"/>
              <a:defRPr/>
            </a:pPr>
            <a:r>
              <a:rPr lang="ar-SA" sz="4000" dirty="0" smtClean="0">
                <a:solidFill>
                  <a:schemeClr val="tx1"/>
                </a:solidFill>
                <a:latin typeface="Arial Unicode MS" pitchFamily="34" charset="-128"/>
                <a:ea typeface="Arial Unicode MS" pitchFamily="34" charset="-128"/>
                <a:cs typeface="AL-Mateen" pitchFamily="2" charset="-78"/>
              </a:rPr>
              <a:t>أسباب ضعف المراقبة .</a:t>
            </a:r>
          </a:p>
          <a:p>
            <a:pPr algn="r" fontAlgn="auto">
              <a:spcAft>
                <a:spcPts val="0"/>
              </a:spcAft>
              <a:buFont typeface="Arial" pitchFamily="34" charset="0"/>
              <a:buChar char="•"/>
              <a:defRPr/>
            </a:pPr>
            <a:r>
              <a:rPr lang="ar-SA" sz="4000" b="1" dirty="0" smtClean="0">
                <a:solidFill>
                  <a:schemeClr val="tx1"/>
                </a:solidFill>
                <a:latin typeface="Arial Unicode MS" pitchFamily="34" charset="-128"/>
                <a:ea typeface="Arial Unicode MS" pitchFamily="34" charset="-128"/>
                <a:cs typeface="AL-Mateen" pitchFamily="2" charset="-78"/>
              </a:rPr>
              <a:t>ثمرات المراقبة .</a:t>
            </a:r>
            <a:endParaRPr lang="ar-AE" sz="4000" b="1" dirty="0" smtClean="0">
              <a:solidFill>
                <a:schemeClr val="tx1"/>
              </a:solidFill>
              <a:latin typeface="Arial Unicode MS" pitchFamily="34" charset="-128"/>
              <a:ea typeface="Arial Unicode MS" pitchFamily="34" charset="-128"/>
              <a:cs typeface="AL-Mateen"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3">
                                            <p:txEl>
                                              <p:pRg st="1" end="1"/>
                                            </p:txEl>
                                          </p:spTgt>
                                        </p:tgtEl>
                                        <p:attrNameLst>
                                          <p:attrName>ppt_x</p:attrName>
                                        </p:attrNameLst>
                                      </p:cBhvr>
                                    </p:anim>
                                    <p:anim from="0" to="-1.0" calcmode="lin" valueType="num">
                                      <p:cBhvr>
                                        <p:cTn id="16" dur="200" decel="50000" autoRev="1" fill="hold">
                                          <p:stCondLst>
                                            <p:cond delay="600"/>
                                          </p:stCondLst>
                                        </p:cTn>
                                        <p:tgtEl>
                                          <p:spTgt spid="3">
                                            <p:txEl>
                                              <p:pRg st="1" end="1"/>
                                            </p:txEl>
                                          </p:spTgt>
                                        </p:tgtEl>
                                        <p:attrNameLst>
                                          <p:attrName>xshear</p:attrName>
                                        </p:attrNameLst>
                                      </p:cBhvr>
                                    </p:anim>
                                    <p:animScale>
                                      <p:cBhvr>
                                        <p:cTn id="17" dur="200" decel="100000" autoRev="1" fill="hold">
                                          <p:stCondLst>
                                            <p:cond delay="600"/>
                                          </p:stCondLst>
                                        </p:cTn>
                                        <p:tgtEl>
                                          <p:spTgt spid="3">
                                            <p:txEl>
                                              <p:pRg st="1" end="1"/>
                                            </p:txEl>
                                          </p:spTgt>
                                        </p:tgtEl>
                                      </p:cBhvr>
                                      <p:from x="100000" y="100000"/>
                                      <p:to x="80000" y="100000"/>
                                    </p:animScale>
                                    <p:anim by="(#ppt_h/3+#ppt_w*0.1)" calcmode="lin" valueType="num">
                                      <p:cBhvr additive="sum">
                                        <p:cTn id="18"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58" presetClass="entr" presetSubtype="0" accel="10000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ppt_w</p:attrName>
                                        </p:attrNameLst>
                                      </p:cBhvr>
                                      <p:tavLst>
                                        <p:tav tm="0">
                                          <p:val>
                                            <p:strVal val="#ppt_w*2.5"/>
                                          </p:val>
                                        </p:tav>
                                        <p:tav tm="100000">
                                          <p:val>
                                            <p:strVal val="#ppt_w"/>
                                          </p:val>
                                        </p:tav>
                                      </p:tavLst>
                                    </p:anim>
                                    <p:anim calcmode="lin" valueType="num">
                                      <p:cBhvr>
                                        <p:cTn id="24" dur="500" fill="hold"/>
                                        <p:tgtEl>
                                          <p:spTgt spid="3">
                                            <p:txEl>
                                              <p:pRg st="2" end="2"/>
                                            </p:txEl>
                                          </p:spTgt>
                                        </p:tgtEl>
                                        <p:attrNameLst>
                                          <p:attrName>ppt_h</p:attrName>
                                        </p:attrNameLst>
                                      </p:cBhvr>
                                      <p:tavLst>
                                        <p:tav tm="0">
                                          <p:val>
                                            <p:strVal val="#ppt_h*0.01"/>
                                          </p:val>
                                        </p:tav>
                                        <p:tav tm="100000">
                                          <p:val>
                                            <p:strVal val="#ppt_h"/>
                                          </p:val>
                                        </p:tav>
                                      </p:tavLst>
                                    </p:anim>
                                    <p:anim calcmode="lin" valueType="num">
                                      <p:cBhvr>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h+1"/>
                                          </p:val>
                                        </p:tav>
                                        <p:tav tm="100000">
                                          <p:val>
                                            <p:strVal val="#ppt_y"/>
                                          </p:val>
                                        </p:tav>
                                      </p:tavLst>
                                    </p:anim>
                                    <p:animEffect transition="in" filter="fade">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5" presetClass="entr" presetSubtype="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p:cTn id="32"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3"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4" dur="1000" fill="hold"/>
                                        <p:tgtEl>
                                          <p:spTgt spid="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5" dur="1000" fill="hold"/>
                                        <p:tgtEl>
                                          <p:spTgt spid="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41" presetClass="entr" presetSubtype="0" fill="hold" nodeType="clickEffect">
                                  <p:stCondLst>
                                    <p:cond delay="0"/>
                                  </p:stCondLst>
                                  <p:iterate type="lt">
                                    <p:tmPct val="10000"/>
                                  </p:iterate>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p:cTn id="44"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45"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46"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7"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8" dur="500" tmFilter="0,0; .5, 1; 1, 1"/>
                                        <p:tgtEl>
                                          <p:spTgt spid="3">
                                            <p:txEl>
                                              <p:pRg st="5" end="5"/>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5" presetClass="entr" presetSubtype="10" fill="hold"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Effect transition="in" filter="checkerboard(across)">
                                      <p:cBhvr>
                                        <p:cTn id="5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3779912" y="197768"/>
            <a:ext cx="4906888" cy="1143000"/>
          </a:xfrm>
        </p:spPr>
        <p:txBody>
          <a:bodyPr>
            <a:noAutofit/>
          </a:bodyPr>
          <a:lstStyle/>
          <a:p>
            <a:pPr algn="r"/>
            <a:r>
              <a:rPr lang="ar-SA" sz="6000" b="0" dirty="0" smtClean="0">
                <a:cs typeface="AL-Hotham" pitchFamily="2" charset="-78"/>
              </a:rPr>
              <a:t>ما هي أنواع المراقبة ...</a:t>
            </a:r>
            <a:endParaRPr lang="ar-SA" sz="6000" b="0" dirty="0">
              <a:cs typeface="AL-Hotham" pitchFamily="2" charset="-78"/>
            </a:endParaRPr>
          </a:p>
        </p:txBody>
      </p:sp>
      <p:sp>
        <p:nvSpPr>
          <p:cNvPr id="2" name="عنصر نائب للمحتوى 1"/>
          <p:cNvSpPr>
            <a:spLocks noGrp="1"/>
          </p:cNvSpPr>
          <p:nvPr>
            <p:ph idx="1"/>
          </p:nvPr>
        </p:nvSpPr>
        <p:spPr>
          <a:xfrm>
            <a:off x="3786182" y="2071678"/>
            <a:ext cx="4757742" cy="857256"/>
          </a:xfrm>
        </p:spPr>
        <p:txBody>
          <a:bodyPr>
            <a:noAutofit/>
          </a:bodyPr>
          <a:lstStyle/>
          <a:p>
            <a:r>
              <a:rPr lang="ar-SA" sz="4000" dirty="0" smtClean="0">
                <a:solidFill>
                  <a:srgbClr val="FF0000"/>
                </a:solidFill>
                <a:cs typeface="AL-Mateen" pitchFamily="2" charset="-78"/>
              </a:rPr>
              <a:t>1. الرقابة الذاتية ...</a:t>
            </a:r>
          </a:p>
        </p:txBody>
      </p:sp>
      <p:sp>
        <p:nvSpPr>
          <p:cNvPr id="4" name="عنصر نائب للمحتوى 1"/>
          <p:cNvSpPr txBox="1">
            <a:spLocks/>
          </p:cNvSpPr>
          <p:nvPr/>
        </p:nvSpPr>
        <p:spPr>
          <a:xfrm>
            <a:off x="2857488" y="3714752"/>
            <a:ext cx="3614734" cy="857256"/>
          </a:xfrm>
          <a:prstGeom prst="rect">
            <a:avLst/>
          </a:prstGeom>
        </p:spPr>
        <p:txBody>
          <a:bodyPr vert="horz" lIns="54864" tIns="91440" rtlCol="0">
            <a:noAutofit/>
          </a:bodyPr>
          <a:lstStyle/>
          <a:p>
            <a:pPr marL="438912" marR="0" lvl="0" indent="-320040" algn="r" defTabSz="914400" rtl="1" eaLnBrk="1" fontAlgn="auto" latinLnBrk="0" hangingPunct="1">
              <a:lnSpc>
                <a:spcPct val="100000"/>
              </a:lnSpc>
              <a:spcBef>
                <a:spcPts val="0"/>
              </a:spcBef>
              <a:spcAft>
                <a:spcPts val="0"/>
              </a:spcAft>
              <a:buClr>
                <a:schemeClr val="accent1"/>
              </a:buClr>
              <a:buSzPct val="80000"/>
              <a:buFont typeface="Wingdings 2"/>
              <a:buChar char=""/>
              <a:tabLst/>
              <a:defRPr/>
            </a:pPr>
            <a:r>
              <a:rPr kumimoji="0" lang="ar-SA" sz="4000" b="0" i="0" u="none" strike="noStrike" kern="1200" cap="none" spc="0" normalizeH="0" baseline="0" noProof="0" dirty="0" smtClean="0">
                <a:ln>
                  <a:noFill/>
                </a:ln>
                <a:solidFill>
                  <a:schemeClr val="tx1"/>
                </a:solidFill>
                <a:effectLst/>
                <a:uLnTx/>
                <a:uFillTx/>
                <a:latin typeface="+mn-lt"/>
                <a:ea typeface="+mn-ea"/>
                <a:cs typeface="AL-Mateen" pitchFamily="2" charset="-78"/>
              </a:rPr>
              <a:t>ما الدليل عليها ...</a:t>
            </a:r>
          </a:p>
        </p:txBody>
      </p:sp>
      <p:sp>
        <p:nvSpPr>
          <p:cNvPr id="5" name="عنصر نائب للمحتوى 1"/>
          <p:cNvSpPr txBox="1">
            <a:spLocks/>
          </p:cNvSpPr>
          <p:nvPr/>
        </p:nvSpPr>
        <p:spPr>
          <a:xfrm>
            <a:off x="571472" y="5429264"/>
            <a:ext cx="5072098" cy="857256"/>
          </a:xfrm>
          <a:prstGeom prst="rect">
            <a:avLst/>
          </a:prstGeom>
        </p:spPr>
        <p:txBody>
          <a:bodyPr vert="horz" lIns="54864" tIns="91440" rtlCol="0">
            <a:noAutofit/>
          </a:bodyPr>
          <a:lstStyle/>
          <a:p>
            <a:pPr marL="438912" marR="0" lvl="0" indent="-320040" algn="r" defTabSz="914400" rtl="1" eaLnBrk="1" fontAlgn="auto" latinLnBrk="0" hangingPunct="1">
              <a:lnSpc>
                <a:spcPct val="100000"/>
              </a:lnSpc>
              <a:spcBef>
                <a:spcPts val="0"/>
              </a:spcBef>
              <a:spcAft>
                <a:spcPts val="0"/>
              </a:spcAft>
              <a:buClr>
                <a:schemeClr val="accent1"/>
              </a:buClr>
              <a:buSzPct val="80000"/>
              <a:buFont typeface="Wingdings 2"/>
              <a:buChar char=""/>
              <a:tabLst/>
              <a:defRPr/>
            </a:pPr>
            <a:r>
              <a:rPr kumimoji="0" lang="ar-SA" sz="4000" b="0" i="0" u="none" strike="noStrike" kern="1200" cap="none" spc="0" normalizeH="0" baseline="0" noProof="0" dirty="0" smtClean="0">
                <a:ln>
                  <a:noFill/>
                </a:ln>
                <a:solidFill>
                  <a:schemeClr val="tx1"/>
                </a:solidFill>
                <a:effectLst/>
                <a:uLnTx/>
                <a:uFillTx/>
                <a:latin typeface="+mn-lt"/>
                <a:ea typeface="+mn-ea"/>
                <a:cs typeface="AL-Mateen" pitchFamily="2" charset="-78"/>
              </a:rPr>
              <a:t>أمثلة على الرقابة الذاتية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4"/>
                                        </p:tgtEl>
                                        <p:attrNameLst>
                                          <p:attrName>style.visibility</p:attrName>
                                        </p:attrNameLst>
                                      </p:cBhvr>
                                      <p:to>
                                        <p:strVal val="visible"/>
                                      </p:to>
                                    </p:set>
                                    <p:anim calcmode="lin" valueType="num">
                                      <p:cBhvr>
                                        <p:cTn id="16"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4"/>
                                        </p:tgtEl>
                                        <p:attrNameLst>
                                          <p:attrName>ppt_y</p:attrName>
                                        </p:attrNameLst>
                                      </p:cBhvr>
                                      <p:tavLst>
                                        <p:tav tm="0">
                                          <p:val>
                                            <p:strVal val="#ppt_y"/>
                                          </p:val>
                                        </p:tav>
                                        <p:tav tm="100000">
                                          <p:val>
                                            <p:strVal val="#ppt_y"/>
                                          </p:val>
                                        </p:tav>
                                      </p:tavLst>
                                    </p:anim>
                                    <p:anim calcmode="lin" valueType="num">
                                      <p:cBhvr>
                                        <p:cTn id="18"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34"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from="(-#ppt_w/2)" to="(#ppt_x)" calcmode="lin" valueType="num">
                                      <p:cBhvr>
                                        <p:cTn id="25" dur="600" fill="hold">
                                          <p:stCondLst>
                                            <p:cond delay="0"/>
                                          </p:stCondLst>
                                        </p:cTn>
                                        <p:tgtEl>
                                          <p:spTgt spid="5"/>
                                        </p:tgtEl>
                                        <p:attrNameLst>
                                          <p:attrName>ppt_x</p:attrName>
                                        </p:attrNameLst>
                                      </p:cBhvr>
                                    </p:anim>
                                    <p:anim from="0" to="-1.0" calcmode="lin" valueType="num">
                                      <p:cBhvr>
                                        <p:cTn id="26" dur="200" decel="50000" autoRev="1" fill="hold">
                                          <p:stCondLst>
                                            <p:cond delay="600"/>
                                          </p:stCondLst>
                                        </p:cTn>
                                        <p:tgtEl>
                                          <p:spTgt spid="5"/>
                                        </p:tgtEl>
                                        <p:attrNameLst>
                                          <p:attrName>xshear</p:attrName>
                                        </p:attrNameLst>
                                      </p:cBhvr>
                                    </p:anim>
                                    <p:animScale>
                                      <p:cBhvr>
                                        <p:cTn id="27" dur="200" decel="100000" autoRev="1" fill="hold">
                                          <p:stCondLst>
                                            <p:cond delay="600"/>
                                          </p:stCondLst>
                                        </p:cTn>
                                        <p:tgtEl>
                                          <p:spTgt spid="5"/>
                                        </p:tgtEl>
                                      </p:cBhvr>
                                      <p:from x="100000" y="100000"/>
                                      <p:to x="80000" y="100000"/>
                                    </p:animScale>
                                    <p:anim by="(#ppt_h/3+#ppt_w*0.1)" calcmode="lin" valueType="num">
                                      <p:cBhvr additive="sum">
                                        <p:cTn id="28"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uild="p"/>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1"/>
          <p:cNvSpPr txBox="1">
            <a:spLocks/>
          </p:cNvSpPr>
          <p:nvPr/>
        </p:nvSpPr>
        <p:spPr>
          <a:xfrm>
            <a:off x="1071538" y="3500438"/>
            <a:ext cx="7072362" cy="661788"/>
          </a:xfrm>
          <a:prstGeom prst="rect">
            <a:avLst/>
          </a:prstGeom>
        </p:spPr>
        <p:txBody>
          <a:bodyPr vert="horz">
            <a:noAutofit/>
          </a:bodyPr>
          <a:lstStyle/>
          <a:p>
            <a:pPr algn="r">
              <a:defRPr/>
            </a:pPr>
            <a:r>
              <a:rPr lang="ar-SA" sz="2800" b="1" dirty="0" smtClean="0">
                <a:ln w="17780" cmpd="sng">
                  <a:solidFill>
                    <a:srgbClr val="FFFFFF"/>
                  </a:solidFill>
                  <a:prstDash val="solid"/>
                  <a:miter lim="800000"/>
                </a:ln>
                <a:cs typeface="AL-Mohanad Bold" pitchFamily="2" charset="-78"/>
                <a:sym typeface="AGA Arabesque"/>
              </a:rPr>
              <a:t>” </a:t>
            </a:r>
            <a:r>
              <a:rPr lang="ar-AE" sz="2800" b="1" dirty="0" smtClean="0">
                <a:ln w="17780" cmpd="sng">
                  <a:solidFill>
                    <a:srgbClr val="FFFFFF"/>
                  </a:solidFill>
                  <a:prstDash val="solid"/>
                  <a:miter lim="800000"/>
                </a:ln>
                <a:cs typeface="AL-Mohanad Bold" pitchFamily="2" charset="-78"/>
                <a:sym typeface="AGA Arabesque"/>
              </a:rPr>
              <a:t>يستخفون من الناس ولا يستخفون من الله وهو معهم إذ يبيتون مالا يرضى  من الق</a:t>
            </a:r>
            <a:r>
              <a:rPr lang="ar-SA" sz="2800" b="1" dirty="0" smtClean="0">
                <a:ln w="17780" cmpd="sng">
                  <a:solidFill>
                    <a:srgbClr val="FFFFFF"/>
                  </a:solidFill>
                  <a:prstDash val="solid"/>
                  <a:miter lim="800000"/>
                </a:ln>
                <a:cs typeface="AL-Mohanad Bold" pitchFamily="2" charset="-78"/>
                <a:sym typeface="AGA Arabesque"/>
              </a:rPr>
              <a:t>ول“ .</a:t>
            </a:r>
            <a:endParaRPr lang="ar-AE" sz="2800" b="1" dirty="0">
              <a:ln w="17780" cmpd="sng">
                <a:solidFill>
                  <a:srgbClr val="FFFFFF"/>
                </a:solidFill>
                <a:prstDash val="solid"/>
                <a:miter lim="800000"/>
              </a:ln>
              <a:cs typeface="AL-Mohanad Bold" pitchFamily="2" charset="-78"/>
              <a:sym typeface="AGA Arabesque"/>
            </a:endParaRPr>
          </a:p>
        </p:txBody>
      </p:sp>
      <p:sp>
        <p:nvSpPr>
          <p:cNvPr id="6" name="عنصر نائب للمحتوى 1"/>
          <p:cNvSpPr txBox="1">
            <a:spLocks/>
          </p:cNvSpPr>
          <p:nvPr/>
        </p:nvSpPr>
        <p:spPr>
          <a:xfrm>
            <a:off x="1142976" y="4572008"/>
            <a:ext cx="7072362" cy="661788"/>
          </a:xfrm>
          <a:prstGeom prst="rect">
            <a:avLst/>
          </a:prstGeom>
        </p:spPr>
        <p:txBody>
          <a:bodyPr vert="horz">
            <a:noAutofit/>
          </a:bodyPr>
          <a:lstStyle/>
          <a:p>
            <a:pPr algn="r">
              <a:defRPr/>
            </a:pPr>
            <a:r>
              <a:rPr lang="ar-SA" sz="2800" b="1" dirty="0" smtClean="0">
                <a:ln w="17780" cmpd="sng">
                  <a:solidFill>
                    <a:srgbClr val="FFFFFF"/>
                  </a:solidFill>
                  <a:prstDash val="solid"/>
                  <a:miter lim="800000"/>
                </a:ln>
                <a:cs typeface="AL-Mohanad Bold" pitchFamily="2" charset="-78"/>
                <a:sym typeface="AGA Arabesque"/>
              </a:rPr>
              <a:t>” الإثم ما حاك في نفسك وكرهت أن يطلع عليه الناس “ .</a:t>
            </a:r>
            <a:endParaRPr lang="ar-AE" sz="2800" b="1" dirty="0">
              <a:ln w="17780" cmpd="sng">
                <a:solidFill>
                  <a:srgbClr val="FFFFFF"/>
                </a:solidFill>
                <a:prstDash val="solid"/>
                <a:miter lim="800000"/>
              </a:ln>
              <a:cs typeface="AL-Mohanad Bold" pitchFamily="2" charset="-78"/>
              <a:sym typeface="AGA Arabesque"/>
            </a:endParaRPr>
          </a:p>
        </p:txBody>
      </p:sp>
      <p:sp>
        <p:nvSpPr>
          <p:cNvPr id="7" name="عنصر نائب للمحتوى 1"/>
          <p:cNvSpPr>
            <a:spLocks noGrp="1"/>
          </p:cNvSpPr>
          <p:nvPr>
            <p:ph idx="1"/>
          </p:nvPr>
        </p:nvSpPr>
        <p:spPr>
          <a:xfrm>
            <a:off x="4929190" y="1714488"/>
            <a:ext cx="3614734" cy="857256"/>
          </a:xfrm>
        </p:spPr>
        <p:txBody>
          <a:bodyPr>
            <a:noAutofit/>
          </a:bodyPr>
          <a:lstStyle/>
          <a:p>
            <a:r>
              <a:rPr lang="ar-SA" sz="4000" dirty="0" smtClean="0">
                <a:solidFill>
                  <a:srgbClr val="FF0000"/>
                </a:solidFill>
                <a:cs typeface="AL-Mateen" pitchFamily="2" charset="-78"/>
              </a:rPr>
              <a:t>2. رقابة الناس ...</a:t>
            </a:r>
          </a:p>
        </p:txBody>
      </p:sp>
      <p:sp>
        <p:nvSpPr>
          <p:cNvPr id="8" name="عنصر نائب للمحتوى 1"/>
          <p:cNvSpPr txBox="1">
            <a:spLocks/>
          </p:cNvSpPr>
          <p:nvPr/>
        </p:nvSpPr>
        <p:spPr>
          <a:xfrm>
            <a:off x="2285984" y="2571744"/>
            <a:ext cx="3614734" cy="857256"/>
          </a:xfrm>
          <a:prstGeom prst="rect">
            <a:avLst/>
          </a:prstGeom>
        </p:spPr>
        <p:txBody>
          <a:bodyPr vert="horz" lIns="54864" tIns="91440" rtlCol="0">
            <a:noAutofit/>
          </a:bodyPr>
          <a:lstStyle/>
          <a:p>
            <a:pPr marL="438912" marR="0" lvl="0" indent="-320040" algn="r" defTabSz="914400" rtl="1" eaLnBrk="1" fontAlgn="auto" latinLnBrk="0" hangingPunct="1">
              <a:lnSpc>
                <a:spcPct val="100000"/>
              </a:lnSpc>
              <a:spcBef>
                <a:spcPts val="0"/>
              </a:spcBef>
              <a:spcAft>
                <a:spcPts val="0"/>
              </a:spcAft>
              <a:buClr>
                <a:schemeClr val="accent1"/>
              </a:buClr>
              <a:buSzPct val="80000"/>
              <a:buFont typeface="Wingdings 2"/>
              <a:buChar char=""/>
              <a:tabLst/>
              <a:defRPr/>
            </a:pPr>
            <a:r>
              <a:rPr kumimoji="0" lang="ar-SA" sz="4000" b="0" i="0" u="none" strike="noStrike" kern="1200" cap="none" spc="0" normalizeH="0" baseline="0" noProof="0" dirty="0" smtClean="0">
                <a:ln>
                  <a:noFill/>
                </a:ln>
                <a:solidFill>
                  <a:schemeClr val="tx1"/>
                </a:solidFill>
                <a:effectLst/>
                <a:uLnTx/>
                <a:uFillTx/>
                <a:latin typeface="+mn-lt"/>
                <a:ea typeface="+mn-ea"/>
                <a:cs typeface="AL-Mateen" pitchFamily="2" charset="-78"/>
              </a:rPr>
              <a:t>ما الدليل عليها ...</a:t>
            </a:r>
          </a:p>
        </p:txBody>
      </p:sp>
      <p:sp>
        <p:nvSpPr>
          <p:cNvPr id="9" name="عنصر نائب للمحتوى 1"/>
          <p:cNvSpPr txBox="1">
            <a:spLocks/>
          </p:cNvSpPr>
          <p:nvPr/>
        </p:nvSpPr>
        <p:spPr>
          <a:xfrm>
            <a:off x="785786" y="5286388"/>
            <a:ext cx="3614734" cy="857256"/>
          </a:xfrm>
          <a:prstGeom prst="rect">
            <a:avLst/>
          </a:prstGeom>
        </p:spPr>
        <p:txBody>
          <a:bodyPr vert="horz" lIns="54864" tIns="91440" rtlCol="0">
            <a:noAutofit/>
          </a:bodyPr>
          <a:lstStyle/>
          <a:p>
            <a:pPr marL="438912" marR="0" lvl="0" indent="-320040" algn="r" defTabSz="914400" rtl="1" eaLnBrk="1" fontAlgn="auto" latinLnBrk="0" hangingPunct="1">
              <a:lnSpc>
                <a:spcPct val="100000"/>
              </a:lnSpc>
              <a:spcBef>
                <a:spcPts val="0"/>
              </a:spcBef>
              <a:spcAft>
                <a:spcPts val="0"/>
              </a:spcAft>
              <a:buClr>
                <a:schemeClr val="accent1"/>
              </a:buClr>
              <a:buSzPct val="80000"/>
              <a:buFont typeface="Wingdings 2"/>
              <a:buChar char=""/>
              <a:tabLst/>
              <a:defRPr/>
            </a:pPr>
            <a:r>
              <a:rPr kumimoji="0" lang="ar-SA" sz="4000" b="0" i="0" u="none" strike="noStrike" kern="1200" cap="none" spc="0" normalizeH="0" baseline="0" noProof="0" dirty="0" smtClean="0">
                <a:ln>
                  <a:noFill/>
                </a:ln>
                <a:solidFill>
                  <a:schemeClr val="tx1"/>
                </a:solidFill>
                <a:effectLst/>
                <a:uLnTx/>
                <a:uFillTx/>
                <a:latin typeface="+mn-lt"/>
                <a:ea typeface="+mn-ea"/>
                <a:cs typeface="AL-Mateen" pitchFamily="2" charset="-78"/>
              </a:rPr>
              <a:t>أمثلة توضيحية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checkerboard(across)">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heckerboard(across)">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58" presetClass="entr" presetSubtype="0" accel="10000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ppt_w</p:attrName>
                                        </p:attrNameLst>
                                      </p:cBhvr>
                                      <p:tavLst>
                                        <p:tav tm="0">
                                          <p:val>
                                            <p:strVal val="#ppt_w*2.5"/>
                                          </p:val>
                                        </p:tav>
                                        <p:tav tm="100000">
                                          <p:val>
                                            <p:strVal val="#ppt_w"/>
                                          </p:val>
                                        </p:tav>
                                      </p:tavLst>
                                    </p:anim>
                                    <p:anim calcmode="lin" valueType="num">
                                      <p:cBhvr>
                                        <p:cTn id="22" dur="500" fill="hold"/>
                                        <p:tgtEl>
                                          <p:spTgt spid="6"/>
                                        </p:tgtEl>
                                        <p:attrNameLst>
                                          <p:attrName>ppt_h</p:attrName>
                                        </p:attrNameLst>
                                      </p:cBhvr>
                                      <p:tavLst>
                                        <p:tav tm="0">
                                          <p:val>
                                            <p:strVal val="#ppt_h*0.01"/>
                                          </p:val>
                                        </p:tav>
                                        <p:tav tm="100000">
                                          <p:val>
                                            <p:strVal val="#ppt_h"/>
                                          </p:val>
                                        </p:tav>
                                      </p:tavLst>
                                    </p:anim>
                                    <p:anim calcmode="lin" valueType="num">
                                      <p:cBhvr>
                                        <p:cTn id="23" dur="500" fill="hold"/>
                                        <p:tgtEl>
                                          <p:spTgt spid="6"/>
                                        </p:tgtEl>
                                        <p:attrNameLst>
                                          <p:attrName>ppt_x</p:attrName>
                                        </p:attrNameLst>
                                      </p:cBhvr>
                                      <p:tavLst>
                                        <p:tav tm="0">
                                          <p:val>
                                            <p:strVal val="#ppt_x"/>
                                          </p:val>
                                        </p:tav>
                                        <p:tav tm="100000">
                                          <p:val>
                                            <p:strVal val="#ppt_x"/>
                                          </p:val>
                                        </p:tav>
                                      </p:tavLst>
                                    </p:anim>
                                    <p:anim calcmode="lin" valueType="num">
                                      <p:cBhvr>
                                        <p:cTn id="24" dur="500" fill="hold"/>
                                        <p:tgtEl>
                                          <p:spTgt spid="6"/>
                                        </p:tgtEl>
                                        <p:attrNameLst>
                                          <p:attrName>ppt_y</p:attrName>
                                        </p:attrNameLst>
                                      </p:cBhvr>
                                      <p:tavLst>
                                        <p:tav tm="0">
                                          <p:val>
                                            <p:strVal val="#ppt_h+1"/>
                                          </p:val>
                                        </p:tav>
                                        <p:tav tm="100000">
                                          <p:val>
                                            <p:strVal val="#ppt_y"/>
                                          </p:val>
                                        </p:tav>
                                      </p:tavLst>
                                    </p:anim>
                                    <p:animEffect transition="in" filter="fade">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34" presetClass="entr" presetSubtype="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 from="(-#ppt_w/2)" to="(#ppt_x)" calcmode="lin" valueType="num">
                                      <p:cBhvr>
                                        <p:cTn id="30" dur="600" fill="hold">
                                          <p:stCondLst>
                                            <p:cond delay="0"/>
                                          </p:stCondLst>
                                        </p:cTn>
                                        <p:tgtEl>
                                          <p:spTgt spid="9"/>
                                        </p:tgtEl>
                                        <p:attrNameLst>
                                          <p:attrName>ppt_x</p:attrName>
                                        </p:attrNameLst>
                                      </p:cBhvr>
                                    </p:anim>
                                    <p:anim from="0" to="-1.0" calcmode="lin" valueType="num">
                                      <p:cBhvr>
                                        <p:cTn id="31" dur="200" decel="50000" autoRev="1" fill="hold">
                                          <p:stCondLst>
                                            <p:cond delay="600"/>
                                          </p:stCondLst>
                                        </p:cTn>
                                        <p:tgtEl>
                                          <p:spTgt spid="9"/>
                                        </p:tgtEl>
                                        <p:attrNameLst>
                                          <p:attrName>xshear</p:attrName>
                                        </p:attrNameLst>
                                      </p:cBhvr>
                                    </p:anim>
                                    <p:animScale>
                                      <p:cBhvr>
                                        <p:cTn id="32" dur="200" decel="100000" autoRev="1" fill="hold">
                                          <p:stCondLst>
                                            <p:cond delay="600"/>
                                          </p:stCondLst>
                                        </p:cTn>
                                        <p:tgtEl>
                                          <p:spTgt spid="9"/>
                                        </p:tgtEl>
                                      </p:cBhvr>
                                      <p:from x="100000" y="100000"/>
                                      <p:to x="80000" y="100000"/>
                                    </p:animScale>
                                    <p:anim by="(#ppt_h/3+#ppt_w*0.1)" calcmode="lin" valueType="num">
                                      <p:cBhvr additive="sum">
                                        <p:cTn id="33" dur="200" decel="100000" autoRev="1" fill="hold">
                                          <p:stCondLst>
                                            <p:cond delay="600"/>
                                          </p:stCondLst>
                                        </p:cTn>
                                        <p:tgtEl>
                                          <p:spTgt spid="9"/>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build="p"/>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1"/>
          <p:cNvSpPr txBox="1">
            <a:spLocks noGrp="1"/>
          </p:cNvSpPr>
          <p:nvPr>
            <p:ph idx="1"/>
          </p:nvPr>
        </p:nvSpPr>
        <p:spPr>
          <a:xfrm>
            <a:off x="899592" y="2433428"/>
            <a:ext cx="7501456" cy="3083804"/>
          </a:xfrm>
          <a:prstGeom prst="rect">
            <a:avLst/>
          </a:prstGeom>
        </p:spPr>
        <p:txBody>
          <a:bodyPr vert="horz">
            <a:noAutofit/>
          </a:bodyPr>
          <a:lstStyle/>
          <a:p>
            <a:r>
              <a:rPr lang="ar-SA" sz="11500" dirty="0" smtClean="0">
                <a:solidFill>
                  <a:srgbClr val="FF0000"/>
                </a:solidFill>
                <a:cs typeface="AL-Mateen" pitchFamily="2" charset="-78"/>
              </a:rPr>
              <a:t>3. رقابة الله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strVal val="#ppt_w*2.5"/>
                                          </p:val>
                                        </p:tav>
                                        <p:tav tm="100000">
                                          <p:val>
                                            <p:strVal val="#ppt_w"/>
                                          </p:val>
                                        </p:tav>
                                      </p:tavLst>
                                    </p:anim>
                                    <p:anim calcmode="lin" valueType="num">
                                      <p:cBhvr>
                                        <p:cTn id="8" dur="500" fill="hold"/>
                                        <p:tgtEl>
                                          <p:spTgt spid="4">
                                            <p:txEl>
                                              <p:pRg st="0" end="0"/>
                                            </p:txEl>
                                          </p:spTgt>
                                        </p:tgtEl>
                                        <p:attrNameLst>
                                          <p:attrName>ppt_h</p:attrName>
                                        </p:attrNameLst>
                                      </p:cBhvr>
                                      <p:tavLst>
                                        <p:tav tm="0">
                                          <p:val>
                                            <p:strVal val="#ppt_h*0.01"/>
                                          </p:val>
                                        </p:tav>
                                        <p:tav tm="100000">
                                          <p:val>
                                            <p:strVal val="#ppt_h"/>
                                          </p:val>
                                        </p:tav>
                                      </p:tavLst>
                                    </p:anim>
                                    <p:anim calcmode="lin" valueType="num">
                                      <p:cBhvr>
                                        <p:cTn id="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0" dur="500" fill="hold"/>
                                        <p:tgtEl>
                                          <p:spTgt spid="4">
                                            <p:txEl>
                                              <p:pRg st="0" end="0"/>
                                            </p:txEl>
                                          </p:spTgt>
                                        </p:tgtEl>
                                        <p:attrNameLst>
                                          <p:attrName>ppt_y</p:attrName>
                                        </p:attrNameLst>
                                      </p:cBhvr>
                                      <p:tavLst>
                                        <p:tav tm="0">
                                          <p:val>
                                            <p:strVal val="#ppt_h+1"/>
                                          </p:val>
                                        </p:tav>
                                        <p:tav tm="100000">
                                          <p:val>
                                            <p:strVal val="#ppt_y"/>
                                          </p:val>
                                        </p:tav>
                                      </p:tavLst>
                                    </p:anim>
                                    <p:animEffect transition="in" filter="fade">
                                      <p:cBhvr>
                                        <p:cTn id="11"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_rels/them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image" Target="../media/image4.jpeg"/></Relationships>
</file>

<file path=ppt/theme/_rels/theme5.xml.rels><?xml version="1.0" encoding="UTF-8" standalone="yes"?>
<Relationships xmlns="http://schemas.openxmlformats.org/package/2006/relationships"><Relationship Id="rId1" Type="http://schemas.openxmlformats.org/officeDocument/2006/relationships/image" Target="../media/image6.jpeg"/></Relationships>
</file>

<file path=ppt/theme/_rels/theme6.xml.rels><?xml version="1.0" encoding="UTF-8" standalone="yes"?>
<Relationships xmlns="http://schemas.openxmlformats.org/package/2006/relationships"><Relationship Id="rId1" Type="http://schemas.openxmlformats.org/officeDocument/2006/relationships/image" Target="../media/image7.jpeg"/></Relationships>
</file>

<file path=ppt/theme/_rels/them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image" Target="../media/image8.jpeg"/></Relationships>
</file>

<file path=ppt/theme/_rels/theme8.xml.rels><?xml version="1.0" encoding="UTF-8" standalone="yes"?>
<Relationships xmlns="http://schemas.openxmlformats.org/package/2006/relationships"><Relationship Id="rId1" Type="http://schemas.openxmlformats.org/officeDocument/2006/relationships/image" Target="../media/image10.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موازنة">
  <a:themeElements>
    <a:clrScheme name="موازنة">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موازنة">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وازنة">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ألوان متوسط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ألوان متوسطة">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ألوان متوسطة">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5.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6.xml><?xml version="1.0" encoding="utf-8"?>
<a:theme xmlns:a="http://schemas.openxmlformats.org/drawingml/2006/main" name="وحدة نمطية">
  <a:themeElements>
    <a:clrScheme name="وحدة نمطية">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وحدة نمطية">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وحدة نمطية">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7.xml><?xml version="1.0" encoding="utf-8"?>
<a:theme xmlns:a="http://schemas.openxmlformats.org/drawingml/2006/main" name="ورق">
  <a:themeElements>
    <a:clrScheme name="ورق">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ورق">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ورق">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8.xml><?xml version="1.0" encoding="utf-8"?>
<a:theme xmlns:a="http://schemas.openxmlformats.org/drawingml/2006/main" name="واجهة">
  <a:themeElements>
    <a:clrScheme name="واجهة">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واجهة">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واجهة">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347</TotalTime>
  <Words>1194</Words>
  <Application>Microsoft Office PowerPoint</Application>
  <PresentationFormat>عرض على الشاشة (3:4)‏</PresentationFormat>
  <Paragraphs>129</Paragraphs>
  <Slides>40</Slides>
  <Notes>0</Notes>
  <HiddenSlides>0</HiddenSlides>
  <MMClips>0</MMClips>
  <ScaleCrop>false</ScaleCrop>
  <HeadingPairs>
    <vt:vector size="4" baseType="variant">
      <vt:variant>
        <vt:lpstr>سمة</vt:lpstr>
      </vt:variant>
      <vt:variant>
        <vt:i4>8</vt:i4>
      </vt:variant>
      <vt:variant>
        <vt:lpstr>عناوين الشرائح</vt:lpstr>
      </vt:variant>
      <vt:variant>
        <vt:i4>40</vt:i4>
      </vt:variant>
    </vt:vector>
  </HeadingPairs>
  <TitlesOfParts>
    <vt:vector size="48" baseType="lpstr">
      <vt:lpstr>ملتقى</vt:lpstr>
      <vt:lpstr>موازنة</vt:lpstr>
      <vt:lpstr>تدفق</vt:lpstr>
      <vt:lpstr>ألوان متوسطة</vt:lpstr>
      <vt:lpstr>مشربية</vt:lpstr>
      <vt:lpstr>وحدة نمطية</vt:lpstr>
      <vt:lpstr>ورق</vt:lpstr>
      <vt:lpstr>واجهة</vt:lpstr>
      <vt:lpstr>الشريحة 1</vt:lpstr>
      <vt:lpstr>تمرين استهلالي ... عشر دقائق ...</vt:lpstr>
      <vt:lpstr>الشريحة 3</vt:lpstr>
      <vt:lpstr>عصف ذهني ...</vt:lpstr>
      <vt:lpstr>الشريحة 5</vt:lpstr>
      <vt:lpstr>الشريحة 6</vt:lpstr>
      <vt:lpstr>ما هي أنواع المراقبة ...</vt:lpstr>
      <vt:lpstr>الشريحة 8</vt:lpstr>
      <vt:lpstr>الشريحة 9</vt:lpstr>
      <vt:lpstr>الشريحة 10</vt:lpstr>
      <vt:lpstr>موقف عجيب :</vt:lpstr>
      <vt:lpstr>الشريحة 12</vt:lpstr>
      <vt:lpstr>الشريحة 13</vt:lpstr>
      <vt:lpstr>وقفة : </vt:lpstr>
      <vt:lpstr>ما الأسباب المتوقعة لتراجع هذا الطالب عن نقود زميله ؟  * ما السبب القوي الذي دفع صاحب السيارة إلى عدم الهروب من موقعة الحادثة ؟</vt:lpstr>
      <vt:lpstr>الشريحة 16</vt:lpstr>
      <vt:lpstr> البعد عن المعصية:</vt:lpstr>
      <vt:lpstr>إحسان العبادة </vt:lpstr>
      <vt:lpstr>تورث الإخلاص:</vt:lpstr>
      <vt:lpstr>الرفعة وعلو الدرجات :</vt:lpstr>
      <vt:lpstr>الفوز بالجنة :</vt:lpstr>
      <vt:lpstr>الفوز برضا الرحمن جل وعلا :</vt:lpstr>
      <vt:lpstr> تخيل أنه صدر قانون بإلغاء مراقبة الطلاب في قاعات الامتحان أثناء اختباراتهم.  ماذا تفعل لو كنت من ضمن هؤلاء الطلاب ؟   ما الأمر الذي يجب أن يحكم تصرفات الطلاب حتى لو غابت عنهم مراقبة المعلمين؟ </vt:lpstr>
      <vt:lpstr>نتائج عدم مراقبة الله ...</vt:lpstr>
      <vt:lpstr>ضياع الحسنات ...</vt:lpstr>
      <vt:lpstr>تحذير ..</vt:lpstr>
      <vt:lpstr>الاتصاف بصفات المنافقين :</vt:lpstr>
      <vt:lpstr>ما هي أكثر عبادة تظهر فيها مراقبة الله ؟</vt:lpstr>
      <vt:lpstr>الشريحة 29</vt:lpstr>
      <vt:lpstr>الشريحة 30</vt:lpstr>
      <vt:lpstr>الشريحة 31</vt:lpstr>
      <vt:lpstr>الشريحة 32</vt:lpstr>
      <vt:lpstr>الشريحة 33</vt:lpstr>
      <vt:lpstr>الشريحة 34</vt:lpstr>
      <vt:lpstr>استشعار رقابة الملائكة له :</vt:lpstr>
      <vt:lpstr>الشريحة 36</vt:lpstr>
      <vt:lpstr>موعظة بليغة :</vt:lpstr>
      <vt:lpstr>قضية للنقاش :</vt:lpstr>
      <vt:lpstr>وختاما :</vt:lpstr>
      <vt:lpstr>الشريحة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nw</dc:creator>
  <cp:lastModifiedBy>nw</cp:lastModifiedBy>
  <cp:revision>44</cp:revision>
  <dcterms:created xsi:type="dcterms:W3CDTF">2011-04-23T13:57:11Z</dcterms:created>
  <dcterms:modified xsi:type="dcterms:W3CDTF">2011-05-11T18:32:10Z</dcterms:modified>
</cp:coreProperties>
</file>