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97" r:id="rId3"/>
    <p:sldMasterId id="2147483709" r:id="rId4"/>
    <p:sldMasterId id="2147483722" r:id="rId5"/>
    <p:sldMasterId id="2147483746" r:id="rId6"/>
    <p:sldMasterId id="2147483806" r:id="rId7"/>
    <p:sldMasterId id="2147483818" r:id="rId8"/>
    <p:sldMasterId id="2147483842" r:id="rId9"/>
  </p:sldMasterIdLst>
  <p:sldIdLst>
    <p:sldId id="256" r:id="rId10"/>
    <p:sldId id="272" r:id="rId11"/>
    <p:sldId id="271" r:id="rId12"/>
    <p:sldId id="269" r:id="rId13"/>
    <p:sldId id="275" r:id="rId14"/>
    <p:sldId id="274" r:id="rId15"/>
    <p:sldId id="257" r:id="rId16"/>
    <p:sldId id="278" r:id="rId17"/>
    <p:sldId id="279" r:id="rId18"/>
    <p:sldId id="280" r:id="rId19"/>
    <p:sldId id="392" r:id="rId20"/>
    <p:sldId id="389" r:id="rId21"/>
    <p:sldId id="390" r:id="rId22"/>
    <p:sldId id="391" r:id="rId23"/>
    <p:sldId id="393" r:id="rId24"/>
    <p:sldId id="394" r:id="rId25"/>
    <p:sldId id="379" r:id="rId26"/>
    <p:sldId id="380" r:id="rId27"/>
    <p:sldId id="396" r:id="rId28"/>
    <p:sldId id="381" r:id="rId29"/>
    <p:sldId id="384" r:id="rId30"/>
    <p:sldId id="385" r:id="rId31"/>
    <p:sldId id="386" r:id="rId32"/>
    <p:sldId id="387" r:id="rId33"/>
    <p:sldId id="388" r:id="rId34"/>
    <p:sldId id="372" r:id="rId35"/>
    <p:sldId id="304" r:id="rId36"/>
    <p:sldId id="313" r:id="rId37"/>
    <p:sldId id="276" r:id="rId38"/>
    <p:sldId id="314" r:id="rId39"/>
    <p:sldId id="259" r:id="rId40"/>
    <p:sldId id="344" r:id="rId41"/>
    <p:sldId id="318" r:id="rId42"/>
    <p:sldId id="345" r:id="rId43"/>
    <p:sldId id="346" r:id="rId44"/>
    <p:sldId id="338" r:id="rId45"/>
    <p:sldId id="339" r:id="rId46"/>
    <p:sldId id="261" r:id="rId47"/>
    <p:sldId id="265" r:id="rId48"/>
    <p:sldId id="321" r:id="rId49"/>
    <p:sldId id="322" r:id="rId50"/>
    <p:sldId id="368" r:id="rId51"/>
    <p:sldId id="367" r:id="rId52"/>
    <p:sldId id="369" r:id="rId53"/>
    <p:sldId id="325" r:id="rId54"/>
    <p:sldId id="326" r:id="rId55"/>
    <p:sldId id="327" r:id="rId56"/>
    <p:sldId id="330" r:id="rId57"/>
    <p:sldId id="373" r:id="rId58"/>
    <p:sldId id="374" r:id="rId59"/>
    <p:sldId id="375" r:id="rId60"/>
    <p:sldId id="306" r:id="rId61"/>
    <p:sldId id="302" r:id="rId62"/>
    <p:sldId id="290" r:id="rId63"/>
    <p:sldId id="297" r:id="rId64"/>
    <p:sldId id="331" r:id="rId65"/>
    <p:sldId id="376" r:id="rId66"/>
    <p:sldId id="377" r:id="rId67"/>
    <p:sldId id="378" r:id="rId68"/>
    <p:sldId id="395" r:id="rId69"/>
    <p:sldId id="366" r:id="rId7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6E19C-C356-4FDA-A795-767635C6B01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1E5F5E3-CC65-48E5-B518-DA92855AABBE}">
      <dgm:prSet phldrT="[نص]"/>
      <dgm:spPr/>
      <dgm:t>
        <a:bodyPr/>
        <a:lstStyle/>
        <a:p>
          <a:pPr rtl="1"/>
          <a:r>
            <a:rPr lang="ar-SA" dirty="0" smtClean="0"/>
            <a:t>ما قبل التعاطي "الاستعمال" ويحظى بالجوانب الوقائية.</a:t>
          </a:r>
          <a:endParaRPr lang="ar-SA" dirty="0"/>
        </a:p>
      </dgm:t>
    </dgm:pt>
    <dgm:pt modelId="{495226D9-47A1-4219-B99A-669364570920}" type="parTrans" cxnId="{16AC7AE6-5959-46A8-9B21-E8759CEA0389}">
      <dgm:prSet/>
      <dgm:spPr/>
      <dgm:t>
        <a:bodyPr/>
        <a:lstStyle/>
        <a:p>
          <a:pPr rtl="1"/>
          <a:endParaRPr lang="ar-SA"/>
        </a:p>
      </dgm:t>
    </dgm:pt>
    <dgm:pt modelId="{BAE892EB-18C2-4F40-A92D-9F8A480F0B19}" type="sibTrans" cxnId="{16AC7AE6-5959-46A8-9B21-E8759CEA0389}">
      <dgm:prSet/>
      <dgm:spPr/>
      <dgm:t>
        <a:bodyPr/>
        <a:lstStyle/>
        <a:p>
          <a:pPr rtl="1"/>
          <a:endParaRPr lang="ar-SA"/>
        </a:p>
      </dgm:t>
    </dgm:pt>
    <dgm:pt modelId="{68178D04-5AA5-41E5-9A46-37F3FEF91D03}">
      <dgm:prSet phldrT="[نص]"/>
      <dgm:spPr/>
      <dgm:t>
        <a:bodyPr/>
        <a:lstStyle/>
        <a:p>
          <a:pPr rtl="1"/>
          <a:r>
            <a:rPr lang="ar-SA" dirty="0" smtClean="0"/>
            <a:t>فترة التعاطي والإدمان ويحظى بالجوانب العلاجية والتأهيلية.</a:t>
          </a:r>
          <a:endParaRPr lang="ar-SA" dirty="0"/>
        </a:p>
      </dgm:t>
    </dgm:pt>
    <dgm:pt modelId="{03CB4D12-8170-41B8-9CA9-13DA7516AC95}" type="parTrans" cxnId="{6B161BF5-951F-450C-9F2A-C56ECF62E1D6}">
      <dgm:prSet/>
      <dgm:spPr/>
      <dgm:t>
        <a:bodyPr/>
        <a:lstStyle/>
        <a:p>
          <a:pPr rtl="1"/>
          <a:endParaRPr lang="ar-SA"/>
        </a:p>
      </dgm:t>
    </dgm:pt>
    <dgm:pt modelId="{2B65A72A-F46C-4BA3-B548-838E42FFDD72}" type="sibTrans" cxnId="{6B161BF5-951F-450C-9F2A-C56ECF62E1D6}">
      <dgm:prSet/>
      <dgm:spPr/>
      <dgm:t>
        <a:bodyPr/>
        <a:lstStyle/>
        <a:p>
          <a:pPr rtl="1"/>
          <a:endParaRPr lang="ar-SA"/>
        </a:p>
      </dgm:t>
    </dgm:pt>
    <dgm:pt modelId="{2095349C-13EF-442A-BA6A-CEB763FEE48D}">
      <dgm:prSet phldrT="[نص]"/>
      <dgm:spPr/>
      <dgm:t>
        <a:bodyPr/>
        <a:lstStyle/>
        <a:p>
          <a:pPr rtl="1"/>
          <a:r>
            <a:rPr lang="ar-SA" dirty="0" smtClean="0"/>
            <a:t>ما بعد العلاج "التعافي" ويحظى بالجوانب الرعاية اللاحقة</a:t>
          </a:r>
          <a:endParaRPr lang="ar-SA" dirty="0"/>
        </a:p>
      </dgm:t>
    </dgm:pt>
    <dgm:pt modelId="{1D2D870F-A85D-4074-A6F1-47D046B9ED59}" type="parTrans" cxnId="{76E6A6ED-06E8-4B74-9214-BBC37283F2D4}">
      <dgm:prSet/>
      <dgm:spPr/>
      <dgm:t>
        <a:bodyPr/>
        <a:lstStyle/>
        <a:p>
          <a:pPr rtl="1"/>
          <a:endParaRPr lang="ar-SA"/>
        </a:p>
      </dgm:t>
    </dgm:pt>
    <dgm:pt modelId="{C644678B-E665-4745-96BF-43F01CC24BD0}" type="sibTrans" cxnId="{76E6A6ED-06E8-4B74-9214-BBC37283F2D4}">
      <dgm:prSet/>
      <dgm:spPr/>
      <dgm:t>
        <a:bodyPr/>
        <a:lstStyle/>
        <a:p>
          <a:pPr rtl="1"/>
          <a:endParaRPr lang="ar-SA"/>
        </a:p>
      </dgm:t>
    </dgm:pt>
    <dgm:pt modelId="{80B583E3-917B-44D7-A94A-2105F2F39C81}" type="pres">
      <dgm:prSet presAssocID="{DFF6E19C-C356-4FDA-A795-767635C6B01D}" presName="compositeShape" presStyleCnt="0">
        <dgm:presLayoutVars>
          <dgm:dir/>
          <dgm:resizeHandles/>
        </dgm:presLayoutVars>
      </dgm:prSet>
      <dgm:spPr/>
    </dgm:pt>
    <dgm:pt modelId="{A9CD84C1-17BA-4DC3-91B5-67BC6CDD6F0E}" type="pres">
      <dgm:prSet presAssocID="{DFF6E19C-C356-4FDA-A795-767635C6B01D}" presName="pyramid" presStyleLbl="node1" presStyleIdx="0" presStyleCnt="1"/>
      <dgm:spPr/>
    </dgm:pt>
    <dgm:pt modelId="{F6AC7084-D177-455C-84E0-CE69D58DC02F}" type="pres">
      <dgm:prSet presAssocID="{DFF6E19C-C356-4FDA-A795-767635C6B01D}" presName="theList" presStyleCnt="0"/>
      <dgm:spPr/>
    </dgm:pt>
    <dgm:pt modelId="{9F221301-82DF-4820-864F-A9CAF75C448B}" type="pres">
      <dgm:prSet presAssocID="{C1E5F5E3-CC65-48E5-B518-DA92855AABB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432C97-337E-4097-B88A-3BBD0920AF15}" type="pres">
      <dgm:prSet presAssocID="{C1E5F5E3-CC65-48E5-B518-DA92855AABBE}" presName="aSpace" presStyleCnt="0"/>
      <dgm:spPr/>
    </dgm:pt>
    <dgm:pt modelId="{3C471FA1-02EA-4747-94BC-16365476D4A3}" type="pres">
      <dgm:prSet presAssocID="{68178D04-5AA5-41E5-9A46-37F3FEF91D0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1F77CF-73A1-431B-ABE9-7EBE2702CF18}" type="pres">
      <dgm:prSet presAssocID="{68178D04-5AA5-41E5-9A46-37F3FEF91D03}" presName="aSpace" presStyleCnt="0"/>
      <dgm:spPr/>
    </dgm:pt>
    <dgm:pt modelId="{35E06FDE-3DF7-4BBF-9D88-5CF0931D94BF}" type="pres">
      <dgm:prSet presAssocID="{2095349C-13EF-442A-BA6A-CEB763FEE48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44A321-85E3-4D7A-B94D-9BAFE627ABEA}" type="pres">
      <dgm:prSet presAssocID="{2095349C-13EF-442A-BA6A-CEB763FEE48D}" presName="aSpace" presStyleCnt="0"/>
      <dgm:spPr/>
    </dgm:pt>
  </dgm:ptLst>
  <dgm:cxnLst>
    <dgm:cxn modelId="{16AC7AE6-5959-46A8-9B21-E8759CEA0389}" srcId="{DFF6E19C-C356-4FDA-A795-767635C6B01D}" destId="{C1E5F5E3-CC65-48E5-B518-DA92855AABBE}" srcOrd="0" destOrd="0" parTransId="{495226D9-47A1-4219-B99A-669364570920}" sibTransId="{BAE892EB-18C2-4F40-A92D-9F8A480F0B19}"/>
    <dgm:cxn modelId="{4E6434F4-B42F-4507-BB95-256AA4A682BB}" type="presOf" srcId="{2095349C-13EF-442A-BA6A-CEB763FEE48D}" destId="{35E06FDE-3DF7-4BBF-9D88-5CF0931D94BF}" srcOrd="0" destOrd="0" presId="urn:microsoft.com/office/officeart/2005/8/layout/pyramid2"/>
    <dgm:cxn modelId="{13A3E618-736D-4491-B44B-EDAA54F4116F}" type="presOf" srcId="{C1E5F5E3-CC65-48E5-B518-DA92855AABBE}" destId="{9F221301-82DF-4820-864F-A9CAF75C448B}" srcOrd="0" destOrd="0" presId="urn:microsoft.com/office/officeart/2005/8/layout/pyramid2"/>
    <dgm:cxn modelId="{542932D1-1FE4-4B7A-B055-D0EB1EA7D8B9}" type="presOf" srcId="{68178D04-5AA5-41E5-9A46-37F3FEF91D03}" destId="{3C471FA1-02EA-4747-94BC-16365476D4A3}" srcOrd="0" destOrd="0" presId="urn:microsoft.com/office/officeart/2005/8/layout/pyramid2"/>
    <dgm:cxn modelId="{8A6BD1D3-A673-426C-AF78-389A3037CB0B}" type="presOf" srcId="{DFF6E19C-C356-4FDA-A795-767635C6B01D}" destId="{80B583E3-917B-44D7-A94A-2105F2F39C81}" srcOrd="0" destOrd="0" presId="urn:microsoft.com/office/officeart/2005/8/layout/pyramid2"/>
    <dgm:cxn modelId="{6B161BF5-951F-450C-9F2A-C56ECF62E1D6}" srcId="{DFF6E19C-C356-4FDA-A795-767635C6B01D}" destId="{68178D04-5AA5-41E5-9A46-37F3FEF91D03}" srcOrd="1" destOrd="0" parTransId="{03CB4D12-8170-41B8-9CA9-13DA7516AC95}" sibTransId="{2B65A72A-F46C-4BA3-B548-838E42FFDD72}"/>
    <dgm:cxn modelId="{76E6A6ED-06E8-4B74-9214-BBC37283F2D4}" srcId="{DFF6E19C-C356-4FDA-A795-767635C6B01D}" destId="{2095349C-13EF-442A-BA6A-CEB763FEE48D}" srcOrd="2" destOrd="0" parTransId="{1D2D870F-A85D-4074-A6F1-47D046B9ED59}" sibTransId="{C644678B-E665-4745-96BF-43F01CC24BD0}"/>
    <dgm:cxn modelId="{A6D3F0F5-DDF2-46F5-84A4-9B1990EEEE3D}" type="presParOf" srcId="{80B583E3-917B-44D7-A94A-2105F2F39C81}" destId="{A9CD84C1-17BA-4DC3-91B5-67BC6CDD6F0E}" srcOrd="0" destOrd="0" presId="urn:microsoft.com/office/officeart/2005/8/layout/pyramid2"/>
    <dgm:cxn modelId="{3C3B4BBB-F2CC-4DE6-AF30-4B15E303E8CE}" type="presParOf" srcId="{80B583E3-917B-44D7-A94A-2105F2F39C81}" destId="{F6AC7084-D177-455C-84E0-CE69D58DC02F}" srcOrd="1" destOrd="0" presId="urn:microsoft.com/office/officeart/2005/8/layout/pyramid2"/>
    <dgm:cxn modelId="{CC2446EA-7BA0-45CD-9F17-53A966DFCA81}" type="presParOf" srcId="{F6AC7084-D177-455C-84E0-CE69D58DC02F}" destId="{9F221301-82DF-4820-864F-A9CAF75C448B}" srcOrd="0" destOrd="0" presId="urn:microsoft.com/office/officeart/2005/8/layout/pyramid2"/>
    <dgm:cxn modelId="{FEA05332-B08D-49D2-8F30-E374C83AD469}" type="presParOf" srcId="{F6AC7084-D177-455C-84E0-CE69D58DC02F}" destId="{0D432C97-337E-4097-B88A-3BBD0920AF15}" srcOrd="1" destOrd="0" presId="urn:microsoft.com/office/officeart/2005/8/layout/pyramid2"/>
    <dgm:cxn modelId="{D0F8B29B-9BB0-48A5-82BE-C6558AC10DC0}" type="presParOf" srcId="{F6AC7084-D177-455C-84E0-CE69D58DC02F}" destId="{3C471FA1-02EA-4747-94BC-16365476D4A3}" srcOrd="2" destOrd="0" presId="urn:microsoft.com/office/officeart/2005/8/layout/pyramid2"/>
    <dgm:cxn modelId="{E0AF053E-9727-4576-9AA8-BA2D36F42365}" type="presParOf" srcId="{F6AC7084-D177-455C-84E0-CE69D58DC02F}" destId="{8F1F77CF-73A1-431B-ABE9-7EBE2702CF18}" srcOrd="3" destOrd="0" presId="urn:microsoft.com/office/officeart/2005/8/layout/pyramid2"/>
    <dgm:cxn modelId="{8792F4C5-A5F0-4189-9E01-F0588A5B5076}" type="presParOf" srcId="{F6AC7084-D177-455C-84E0-CE69D58DC02F}" destId="{35E06FDE-3DF7-4BBF-9D88-5CF0931D94BF}" srcOrd="4" destOrd="0" presId="urn:microsoft.com/office/officeart/2005/8/layout/pyramid2"/>
    <dgm:cxn modelId="{C66DF1DE-DE10-4FFB-AB32-62F550616134}" type="presParOf" srcId="{F6AC7084-D177-455C-84E0-CE69D58DC02F}" destId="{4B44A321-85E3-4D7A-B94D-9BAFE627AB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D84C1-17BA-4DC3-91B5-67BC6CDD6F0E}">
      <dsp:nvSpPr>
        <dsp:cNvPr id="0" name=""/>
        <dsp:cNvSpPr/>
      </dsp:nvSpPr>
      <dsp:spPr>
        <a:xfrm>
          <a:off x="793888" y="0"/>
          <a:ext cx="5256583" cy="52565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21301-82DF-4820-864F-A9CAF75C448B}">
      <dsp:nvSpPr>
        <dsp:cNvPr id="0" name=""/>
        <dsp:cNvSpPr/>
      </dsp:nvSpPr>
      <dsp:spPr>
        <a:xfrm>
          <a:off x="3422180" y="528481"/>
          <a:ext cx="341677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ما قبل التعاطي "الاستعمال" ويحظى بالجوانب الوقائية.</a:t>
          </a:r>
          <a:endParaRPr lang="ar-SA" sz="2400" kern="1200" dirty="0"/>
        </a:p>
      </dsp:txBody>
      <dsp:txXfrm>
        <a:off x="3422180" y="528481"/>
        <a:ext cx="3416779" cy="1244331"/>
      </dsp:txXfrm>
    </dsp:sp>
    <dsp:sp modelId="{3C471FA1-02EA-4747-94BC-16365476D4A3}">
      <dsp:nvSpPr>
        <dsp:cNvPr id="0" name=""/>
        <dsp:cNvSpPr/>
      </dsp:nvSpPr>
      <dsp:spPr>
        <a:xfrm>
          <a:off x="3422180" y="1928355"/>
          <a:ext cx="341677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فترة التعاطي والإدمان ويحظى بالجوانب العلاجية والتأهيلية.</a:t>
          </a:r>
          <a:endParaRPr lang="ar-SA" sz="2400" kern="1200" dirty="0"/>
        </a:p>
      </dsp:txBody>
      <dsp:txXfrm>
        <a:off x="3422180" y="1928355"/>
        <a:ext cx="3416779" cy="1244331"/>
      </dsp:txXfrm>
    </dsp:sp>
    <dsp:sp modelId="{35E06FDE-3DF7-4BBF-9D88-5CF0931D94BF}">
      <dsp:nvSpPr>
        <dsp:cNvPr id="0" name=""/>
        <dsp:cNvSpPr/>
      </dsp:nvSpPr>
      <dsp:spPr>
        <a:xfrm>
          <a:off x="3422180" y="3328228"/>
          <a:ext cx="3416779" cy="1244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ما بعد العلاج "التعافي" ويحظى بالجوانب الرعاية اللاحقة</a:t>
          </a:r>
          <a:endParaRPr lang="ar-SA" sz="2400" kern="1200" dirty="0"/>
        </a:p>
      </dsp:txBody>
      <dsp:txXfrm>
        <a:off x="3422180" y="3328228"/>
        <a:ext cx="3416779" cy="1244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E9-4317-48BB-BAEA-48078CECF515}" type="datetime1">
              <a:rPr lang="ar-SA"/>
              <a:pPr>
                <a:defRPr/>
              </a:pPr>
              <a:t>08/06/32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DB8F-4E03-40CD-BD72-382D3BC4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5E9-4317-48BB-BAEA-48078CECF515}" type="datetime1">
              <a:rPr lang="ar-SA"/>
              <a:pPr>
                <a:defRPr/>
              </a:pPr>
              <a:t>08/06/32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DB8F-4E03-40CD-BD72-382D3BC4E8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مستطيل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21" r:id="rId12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CFFBC4-0D3F-4DB3-A047-F580D5A872BC}" type="datetimeFigureOut">
              <a:rPr lang="ar-SA" smtClean="0"/>
              <a:pPr/>
              <a:t>08/06/32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ED05A71-3BC8-49FB-8FEF-2858974B1FA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earch.babylon.com/imageres.php?iu=http://www.saaid.net/Anshatah/maarid/m/00.jpg&amp;ir=http://www.saaid.net/Anshatah/maarid/m/index.htm&amp;ig=http://images.google.com/images?q=tbn:ANd9GcQcnD84kJjbnC7I4xJWOqOhiZngIZ0xcItYommFeUhvlBeQ6DiA3kiXul1D:www.saaid.net/Anshatah/maarid/m/00.jpg&amp;h=583&amp;w=450&amp;q=&#1575;&#1604;&#1605;&#1582;&#1583;&#1585;&#1575;&#1578;&amp;babsrc=HP_ss" TargetMode="Externa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earch.babylon.com/imageres.php?iu=http://www.almohnad.net/vb/uploaded/1_1215359139.jpg&amp;ir=http://www.almohnad.net/vb/t823.html&amp;ig=http://images.google.com/images?q=tbn:ANd9GcQkrh9na6HO3YJ9jlaUXf0qNBI4ipTUG2ohG58VWRYqJWqwAMNcICOaVp7j:www.almohnad.net/vb/uploaded/1_1215359139.jpg&amp;h=482&amp;w=410&amp;q=&#1575;&#1604;&#1605;&#1582;&#1583;&#1585;&#1575;&#1578;&amp;babsrc=HP_s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w\Pictures\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10905"/>
            <a:ext cx="7704856" cy="3198415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3500430" y="357166"/>
            <a:ext cx="52864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cs typeface="Al-Hadith1" pitchFamily="2" charset="-78"/>
              </a:rPr>
              <a:t>على بركة الله نقول :</a:t>
            </a:r>
            <a:endParaRPr lang="ar-SA" sz="4000" dirty="0">
              <a:cs typeface="Al-Hadith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1"/>
          <p:cNvSpPr txBox="1">
            <a:spLocks noGrp="1"/>
          </p:cNvSpPr>
          <p:nvPr>
            <p:ph idx="1"/>
          </p:nvPr>
        </p:nvSpPr>
        <p:spPr>
          <a:xfrm>
            <a:off x="683568" y="1916832"/>
            <a:ext cx="8064896" cy="40324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وبالتأمل في تلك المعاني اللغوية نجد هناك ترابط بينها وبين واقع المخدرات ...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فالمخدرات 00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تستر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العقل وتغطيه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00وتحجب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القلب عن النور والهداية كما يحجب الغيم ضوء الشمس 00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وتفتر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الجسم وتدعوه إلى الكسل والارتخاء 00 وتصيب متعاطيها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بظلمة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شديدة في قلبه 00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وحيرة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في أمره 00 </a:t>
            </a:r>
            <a:r>
              <a:rPr lang="ar-SA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وتخلف</a:t>
            </a:r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 عن أقرانه 0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endParaRPr lang="ar-SA" dirty="0" smtClean="0">
              <a:latin typeface="+mj-lt"/>
              <a:ea typeface="+mj-ea"/>
              <a:cs typeface="AL-Hot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772816"/>
            <a:ext cx="828092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ar-SA" sz="3200" dirty="0" smtClean="0">
                <a:latin typeface="+mj-lt"/>
                <a:ea typeface="+mj-ea"/>
                <a:cs typeface="AL-Hotham" pitchFamily="2" charset="-78"/>
              </a:rPr>
              <a:t>تعددت تعريفات الباحثين والمنظمات الدولية والقوانين الوضعية للمادة المخدرة .</a:t>
            </a:r>
          </a:p>
          <a:p>
            <a:r>
              <a:rPr lang="ar-SA" sz="3200" dirty="0" smtClean="0">
                <a:latin typeface="+mj-lt"/>
                <a:ea typeface="+mj-ea"/>
                <a:cs typeface="AL-Hotham" pitchFamily="2" charset="-78"/>
              </a:rPr>
              <a:t>ومن أجمع التعاريف وأوجزها أن نعرف المخدرات بأنها : </a:t>
            </a:r>
          </a:p>
          <a:p>
            <a:r>
              <a:rPr lang="ar-SA" sz="3200" dirty="0" smtClean="0">
                <a:latin typeface="+mj-lt"/>
                <a:ea typeface="+mj-ea"/>
                <a:cs typeface="AL-Hotham" pitchFamily="2" charset="-78"/>
              </a:rPr>
              <a:t>(</a:t>
            </a:r>
            <a:r>
              <a:rPr lang="ar-SA" sz="3200" b="1" dirty="0" smtClean="0">
                <a:solidFill>
                  <a:srgbClr val="FF0000"/>
                </a:solidFill>
                <a:latin typeface="+mj-lt"/>
                <a:ea typeface="+mj-ea"/>
                <a:cs typeface="AL-Hotham" pitchFamily="2" charset="-78"/>
              </a:rPr>
              <a:t>كل مادة خام أو مستحضرة أو مصنعة ، يؤدي تناولها إلى اختلال في وظائف الجهاز العصبي المركزي سواء بالتهبيط أو التنشيط أو الهلوسة ، مما يؤثر على العقل والحواس ، ويسبب الإدمان ) 0</a:t>
            </a:r>
            <a:endParaRPr lang="en-US" sz="3200" b="1" dirty="0" smtClean="0">
              <a:solidFill>
                <a:srgbClr val="FF0000"/>
              </a:solidFill>
              <a:latin typeface="+mj-lt"/>
              <a:ea typeface="+mj-ea"/>
              <a:cs typeface="AL-Hotham" pitchFamily="2" charset="-78"/>
            </a:endParaRP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ar-AE" sz="36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L-Mohanad" pitchFamily="2" charset="-78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4067944" y="404664"/>
            <a:ext cx="46085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L-Mohanad" pitchFamily="2" charset="-78"/>
              </a:rPr>
              <a:t>المخدرات في الاصطلاح :</a:t>
            </a:r>
            <a:endParaRPr lang="ar-AE" sz="36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55576" y="1951856"/>
            <a:ext cx="7772400" cy="219722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ar-SA" sz="6000" dirty="0" smtClean="0">
                <a:cs typeface="Al-Hadith1" pitchFamily="2" charset="-78"/>
              </a:rPr>
              <a:t>انتبه ... ضع يدك على قلبك ...</a:t>
            </a:r>
          </a:p>
          <a:p>
            <a:pPr algn="ctr">
              <a:buNone/>
            </a:pPr>
            <a:r>
              <a:rPr lang="ar-SA" sz="6000" dirty="0" smtClean="0">
                <a:cs typeface="Al-Hadith1" pitchFamily="2" charset="-78"/>
              </a:rPr>
              <a:t>وإياك أن تكون منهم ...</a:t>
            </a:r>
            <a:endParaRPr lang="ar-SA" sz="6000" dirty="0">
              <a:cs typeface="Al-Hadith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وفاة دورة مياه1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وفاة على رصي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2455912"/>
            <a:ext cx="7772400" cy="1405136"/>
          </a:xfrm>
        </p:spPr>
        <p:txBody>
          <a:bodyPr>
            <a:normAutofit/>
          </a:bodyPr>
          <a:lstStyle/>
          <a:p>
            <a:r>
              <a:rPr lang="ar-SA" sz="6000" dirty="0" smtClean="0">
                <a:cs typeface="AL-Mateen" pitchFamily="2" charset="-78"/>
              </a:rPr>
              <a:t>جولة في مجمع الأمل بالرياض ...</a:t>
            </a:r>
            <a:endParaRPr lang="ar-SA" sz="6000" dirty="0">
              <a:cs typeface="AL-Mateen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/>
          <p:nvPr/>
        </p:nvSpPr>
        <p:spPr>
          <a:xfrm>
            <a:off x="755576" y="548680"/>
            <a:ext cx="7321560" cy="3419651"/>
          </a:xfrm>
          <a:custGeom>
            <a:avLst/>
            <a:gdLst>
              <a:gd name="connsiteX0" fmla="*/ 142664 w 2388947"/>
              <a:gd name="connsiteY0" fmla="*/ 0 h 1783299"/>
              <a:gd name="connsiteX1" fmla="*/ 2246283 w 2388947"/>
              <a:gd name="connsiteY1" fmla="*/ 0 h 1783299"/>
              <a:gd name="connsiteX2" fmla="*/ 2347162 w 2388947"/>
              <a:gd name="connsiteY2" fmla="*/ 41785 h 1783299"/>
              <a:gd name="connsiteX3" fmla="*/ 2388947 w 2388947"/>
              <a:gd name="connsiteY3" fmla="*/ 142664 h 1783299"/>
              <a:gd name="connsiteX4" fmla="*/ 2388947 w 2388947"/>
              <a:gd name="connsiteY4" fmla="*/ 1783299 h 1783299"/>
              <a:gd name="connsiteX5" fmla="*/ 2388947 w 2388947"/>
              <a:gd name="connsiteY5" fmla="*/ 1783299 h 1783299"/>
              <a:gd name="connsiteX6" fmla="*/ 2388947 w 2388947"/>
              <a:gd name="connsiteY6" fmla="*/ 1783299 h 1783299"/>
              <a:gd name="connsiteX7" fmla="*/ 0 w 2388947"/>
              <a:gd name="connsiteY7" fmla="*/ 1783299 h 1783299"/>
              <a:gd name="connsiteX8" fmla="*/ 0 w 2388947"/>
              <a:gd name="connsiteY8" fmla="*/ 1783299 h 1783299"/>
              <a:gd name="connsiteX9" fmla="*/ 0 w 2388947"/>
              <a:gd name="connsiteY9" fmla="*/ 1783299 h 1783299"/>
              <a:gd name="connsiteX10" fmla="*/ 0 w 2388947"/>
              <a:gd name="connsiteY10" fmla="*/ 142664 h 1783299"/>
              <a:gd name="connsiteX11" fmla="*/ 41785 w 2388947"/>
              <a:gd name="connsiteY11" fmla="*/ 41785 h 1783299"/>
              <a:gd name="connsiteX12" fmla="*/ 142664 w 2388947"/>
              <a:gd name="connsiteY12" fmla="*/ 0 h 178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8947" h="1783299">
                <a:moveTo>
                  <a:pt x="142664" y="0"/>
                </a:moveTo>
                <a:lnTo>
                  <a:pt x="2246283" y="0"/>
                </a:lnTo>
                <a:cubicBezTo>
                  <a:pt x="2284120" y="0"/>
                  <a:pt x="2320407" y="15031"/>
                  <a:pt x="2347162" y="41785"/>
                </a:cubicBezTo>
                <a:cubicBezTo>
                  <a:pt x="2373917" y="68540"/>
                  <a:pt x="2388947" y="104827"/>
                  <a:pt x="2388947" y="142664"/>
                </a:cubicBezTo>
                <a:lnTo>
                  <a:pt x="2388947" y="1783299"/>
                </a:lnTo>
                <a:lnTo>
                  <a:pt x="2388947" y="1783299"/>
                </a:lnTo>
                <a:lnTo>
                  <a:pt x="2388947" y="1783299"/>
                </a:lnTo>
                <a:lnTo>
                  <a:pt x="0" y="1783299"/>
                </a:lnTo>
                <a:lnTo>
                  <a:pt x="0" y="1783299"/>
                </a:lnTo>
                <a:lnTo>
                  <a:pt x="0" y="1783299"/>
                </a:lnTo>
                <a:lnTo>
                  <a:pt x="0" y="142664"/>
                </a:lnTo>
                <a:cubicBezTo>
                  <a:pt x="0" y="104827"/>
                  <a:pt x="15031" y="68540"/>
                  <a:pt x="41785" y="41785"/>
                </a:cubicBezTo>
                <a:cubicBezTo>
                  <a:pt x="68540" y="15030"/>
                  <a:pt x="104827" y="0"/>
                  <a:pt x="142664" y="0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5915" tIns="114175" rIns="65915" bIns="24130" numCol="1" spcCol="1270" anchor="t" anchorCtr="0">
            <a:noAutofit/>
          </a:bodyPr>
          <a:lstStyle/>
          <a:p>
            <a:pPr marL="171450" lvl="1" indent="-171450" algn="just" defTabSz="8445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4000" kern="1200" dirty="0" smtClean="0"/>
              <a:t>عدد المدمنين للمخدرات في المملكة الذين التحقوا بالبرامج العلاجية بلغ عددهم 150 ألف .</a:t>
            </a:r>
            <a:endParaRPr lang="ar-SA" sz="4000" kern="1200" dirty="0"/>
          </a:p>
        </p:txBody>
      </p:sp>
      <p:sp>
        <p:nvSpPr>
          <p:cNvPr id="14" name="شكل حر 13"/>
          <p:cNvSpPr/>
          <p:nvPr/>
        </p:nvSpPr>
        <p:spPr>
          <a:xfrm>
            <a:off x="755576" y="3968333"/>
            <a:ext cx="7321560" cy="1470449"/>
          </a:xfrm>
          <a:custGeom>
            <a:avLst/>
            <a:gdLst>
              <a:gd name="connsiteX0" fmla="*/ 0 w 2388947"/>
              <a:gd name="connsiteY0" fmla="*/ 0 h 766818"/>
              <a:gd name="connsiteX1" fmla="*/ 2388947 w 2388947"/>
              <a:gd name="connsiteY1" fmla="*/ 0 h 766818"/>
              <a:gd name="connsiteX2" fmla="*/ 2388947 w 2388947"/>
              <a:gd name="connsiteY2" fmla="*/ 766818 h 766818"/>
              <a:gd name="connsiteX3" fmla="*/ 0 w 2388947"/>
              <a:gd name="connsiteY3" fmla="*/ 766818 h 766818"/>
              <a:gd name="connsiteX4" fmla="*/ 0 w 2388947"/>
              <a:gd name="connsiteY4" fmla="*/ 0 h 76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947" h="766818">
                <a:moveTo>
                  <a:pt x="0" y="0"/>
                </a:moveTo>
                <a:lnTo>
                  <a:pt x="2388947" y="0"/>
                </a:lnTo>
                <a:lnTo>
                  <a:pt x="2388947" y="766818"/>
                </a:lnTo>
                <a:lnTo>
                  <a:pt x="0" y="7668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0" rIns="723100" bIns="0" numCol="1" spcCol="1270" anchor="ctr" anchorCtr="0">
            <a:noAutofit/>
          </a:bodyPr>
          <a:lstStyle/>
          <a:p>
            <a:pPr lvl="0" algn="l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/>
              <a:t>حسب التقرير الصادر عن هيئة الأمم المتحدة </a:t>
            </a:r>
          </a:p>
          <a:p>
            <a:pPr lvl="0" algn="l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/>
              <a:t>لعامي 2005م </a:t>
            </a:r>
            <a:r>
              <a:rPr lang="ar-SA" kern="1200" dirty="0" err="1" smtClean="0"/>
              <a:t>و</a:t>
            </a:r>
            <a:r>
              <a:rPr lang="ar-SA" kern="1200" dirty="0" smtClean="0"/>
              <a:t> 2006م.</a:t>
            </a:r>
            <a:endParaRPr lang="ar-SA" kern="1200" dirty="0"/>
          </a:p>
        </p:txBody>
      </p:sp>
      <p:sp>
        <p:nvSpPr>
          <p:cNvPr id="15" name="شكل بيضاوي 14"/>
          <p:cNvSpPr/>
          <p:nvPr/>
        </p:nvSpPr>
        <p:spPr>
          <a:xfrm>
            <a:off x="6118724" y="4201901"/>
            <a:ext cx="2562545" cy="1603363"/>
          </a:xfrm>
          <a:prstGeom prst="ellips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 7"/>
          <p:cNvSpPr/>
          <p:nvPr/>
        </p:nvSpPr>
        <p:spPr>
          <a:xfrm>
            <a:off x="827584" y="622491"/>
            <a:ext cx="7536159" cy="1306942"/>
          </a:xfrm>
          <a:custGeom>
            <a:avLst/>
            <a:gdLst>
              <a:gd name="connsiteX0" fmla="*/ 193178 w 1159045"/>
              <a:gd name="connsiteY0" fmla="*/ 0 h 6359964"/>
              <a:gd name="connsiteX1" fmla="*/ 965867 w 1159045"/>
              <a:gd name="connsiteY1" fmla="*/ 0 h 6359964"/>
              <a:gd name="connsiteX2" fmla="*/ 1102464 w 1159045"/>
              <a:gd name="connsiteY2" fmla="*/ 56581 h 6359964"/>
              <a:gd name="connsiteX3" fmla="*/ 1159044 w 1159045"/>
              <a:gd name="connsiteY3" fmla="*/ 193179 h 6359964"/>
              <a:gd name="connsiteX4" fmla="*/ 1159045 w 1159045"/>
              <a:gd name="connsiteY4" fmla="*/ 6359964 h 6359964"/>
              <a:gd name="connsiteX5" fmla="*/ 1159045 w 1159045"/>
              <a:gd name="connsiteY5" fmla="*/ 6359964 h 6359964"/>
              <a:gd name="connsiteX6" fmla="*/ 1159045 w 1159045"/>
              <a:gd name="connsiteY6" fmla="*/ 6359964 h 6359964"/>
              <a:gd name="connsiteX7" fmla="*/ 0 w 1159045"/>
              <a:gd name="connsiteY7" fmla="*/ 6359964 h 6359964"/>
              <a:gd name="connsiteX8" fmla="*/ 0 w 1159045"/>
              <a:gd name="connsiteY8" fmla="*/ 6359964 h 6359964"/>
              <a:gd name="connsiteX9" fmla="*/ 0 w 1159045"/>
              <a:gd name="connsiteY9" fmla="*/ 6359964 h 6359964"/>
              <a:gd name="connsiteX10" fmla="*/ 0 w 1159045"/>
              <a:gd name="connsiteY10" fmla="*/ 193178 h 6359964"/>
              <a:gd name="connsiteX11" fmla="*/ 56581 w 1159045"/>
              <a:gd name="connsiteY11" fmla="*/ 56581 h 6359964"/>
              <a:gd name="connsiteX12" fmla="*/ 193179 w 1159045"/>
              <a:gd name="connsiteY12" fmla="*/ 1 h 6359964"/>
              <a:gd name="connsiteX13" fmla="*/ 193178 w 1159045"/>
              <a:gd name="connsiteY13" fmla="*/ 0 h 63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9045" h="6359964">
                <a:moveTo>
                  <a:pt x="1159045" y="1060017"/>
                </a:moveTo>
                <a:lnTo>
                  <a:pt x="1159045" y="5299947"/>
                </a:lnTo>
                <a:cubicBezTo>
                  <a:pt x="1159045" y="5581080"/>
                  <a:pt x="1155336" y="5850701"/>
                  <a:pt x="1148734" y="6049488"/>
                </a:cubicBezTo>
                <a:cubicBezTo>
                  <a:pt x="1142131" y="6248279"/>
                  <a:pt x="1133177" y="6359956"/>
                  <a:pt x="1123840" y="6359956"/>
                </a:cubicBezTo>
                <a:cubicBezTo>
                  <a:pt x="749227" y="6359956"/>
                  <a:pt x="374613" y="6359961"/>
                  <a:pt x="0" y="6359961"/>
                </a:cubicBezTo>
                <a:lnTo>
                  <a:pt x="0" y="6359961"/>
                </a:lnTo>
                <a:lnTo>
                  <a:pt x="0" y="635996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123840" y="3"/>
                </a:lnTo>
                <a:cubicBezTo>
                  <a:pt x="1133177" y="3"/>
                  <a:pt x="1142132" y="111685"/>
                  <a:pt x="1148734" y="310476"/>
                </a:cubicBezTo>
                <a:cubicBezTo>
                  <a:pt x="1155336" y="509268"/>
                  <a:pt x="1159045" y="778889"/>
                  <a:pt x="1159045" y="1060022"/>
                </a:cubicBezTo>
                <a:lnTo>
                  <a:pt x="1159045" y="10600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69915" rIns="69915" bIns="69916" numCol="1" spcCol="1270" anchor="ctr" anchorCtr="0">
            <a:noAutofit/>
          </a:bodyPr>
          <a:lstStyle/>
          <a:p>
            <a:pPr marL="228600" lvl="1" indent="-228600" algn="r" defTabSz="9334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100" kern="1200" dirty="0" smtClean="0"/>
              <a:t>عدد المرضى الذين استقبلهم قسم الإسعاف والطوارئ بمجمع الأمل للصحة النفسية بالرياض خلال العام الماضي 1428هـ بلغ 27 ألفا و848 مريضاً .</a:t>
            </a:r>
            <a:endParaRPr lang="ar-SA" sz="2100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827584" y="2416391"/>
            <a:ext cx="7536159" cy="1306942"/>
          </a:xfrm>
          <a:custGeom>
            <a:avLst/>
            <a:gdLst>
              <a:gd name="connsiteX0" fmla="*/ 193178 w 1159045"/>
              <a:gd name="connsiteY0" fmla="*/ 0 h 6359964"/>
              <a:gd name="connsiteX1" fmla="*/ 965867 w 1159045"/>
              <a:gd name="connsiteY1" fmla="*/ 0 h 6359964"/>
              <a:gd name="connsiteX2" fmla="*/ 1102464 w 1159045"/>
              <a:gd name="connsiteY2" fmla="*/ 56581 h 6359964"/>
              <a:gd name="connsiteX3" fmla="*/ 1159044 w 1159045"/>
              <a:gd name="connsiteY3" fmla="*/ 193179 h 6359964"/>
              <a:gd name="connsiteX4" fmla="*/ 1159045 w 1159045"/>
              <a:gd name="connsiteY4" fmla="*/ 6359964 h 6359964"/>
              <a:gd name="connsiteX5" fmla="*/ 1159045 w 1159045"/>
              <a:gd name="connsiteY5" fmla="*/ 6359964 h 6359964"/>
              <a:gd name="connsiteX6" fmla="*/ 1159045 w 1159045"/>
              <a:gd name="connsiteY6" fmla="*/ 6359964 h 6359964"/>
              <a:gd name="connsiteX7" fmla="*/ 0 w 1159045"/>
              <a:gd name="connsiteY7" fmla="*/ 6359964 h 6359964"/>
              <a:gd name="connsiteX8" fmla="*/ 0 w 1159045"/>
              <a:gd name="connsiteY8" fmla="*/ 6359964 h 6359964"/>
              <a:gd name="connsiteX9" fmla="*/ 0 w 1159045"/>
              <a:gd name="connsiteY9" fmla="*/ 6359964 h 6359964"/>
              <a:gd name="connsiteX10" fmla="*/ 0 w 1159045"/>
              <a:gd name="connsiteY10" fmla="*/ 193178 h 6359964"/>
              <a:gd name="connsiteX11" fmla="*/ 56581 w 1159045"/>
              <a:gd name="connsiteY11" fmla="*/ 56581 h 6359964"/>
              <a:gd name="connsiteX12" fmla="*/ 193179 w 1159045"/>
              <a:gd name="connsiteY12" fmla="*/ 1 h 6359964"/>
              <a:gd name="connsiteX13" fmla="*/ 193178 w 1159045"/>
              <a:gd name="connsiteY13" fmla="*/ 0 h 63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9045" h="6359964">
                <a:moveTo>
                  <a:pt x="1159045" y="1060017"/>
                </a:moveTo>
                <a:lnTo>
                  <a:pt x="1159045" y="5299947"/>
                </a:lnTo>
                <a:cubicBezTo>
                  <a:pt x="1159045" y="5581080"/>
                  <a:pt x="1155336" y="5850701"/>
                  <a:pt x="1148734" y="6049488"/>
                </a:cubicBezTo>
                <a:cubicBezTo>
                  <a:pt x="1142131" y="6248279"/>
                  <a:pt x="1133177" y="6359956"/>
                  <a:pt x="1123840" y="6359956"/>
                </a:cubicBezTo>
                <a:cubicBezTo>
                  <a:pt x="749227" y="6359956"/>
                  <a:pt x="374613" y="6359961"/>
                  <a:pt x="0" y="6359961"/>
                </a:cubicBezTo>
                <a:lnTo>
                  <a:pt x="0" y="6359961"/>
                </a:lnTo>
                <a:lnTo>
                  <a:pt x="0" y="635996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123840" y="3"/>
                </a:lnTo>
                <a:cubicBezTo>
                  <a:pt x="1133177" y="3"/>
                  <a:pt x="1142132" y="111685"/>
                  <a:pt x="1148734" y="310476"/>
                </a:cubicBezTo>
                <a:cubicBezTo>
                  <a:pt x="1155336" y="509268"/>
                  <a:pt x="1159045" y="778889"/>
                  <a:pt x="1159045" y="1060022"/>
                </a:cubicBezTo>
                <a:lnTo>
                  <a:pt x="1159045" y="10600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69915" rIns="69915" bIns="69916" numCol="1" spcCol="1270" anchor="ctr" anchorCtr="0">
            <a:noAutofit/>
          </a:bodyPr>
          <a:lstStyle/>
          <a:p>
            <a:pPr marL="228600" lvl="1" indent="-228600" algn="r" defTabSz="9334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100" kern="1200" dirty="0" smtClean="0"/>
              <a:t>عدد حالات الإدمان بلغت 16 ألفا و403 حالات يمثلون 58.9% من المجموع الكلي.</a:t>
            </a:r>
            <a:endParaRPr lang="ar-SA" sz="2100" b="1" kern="1200" dirty="0"/>
          </a:p>
        </p:txBody>
      </p:sp>
      <p:sp>
        <p:nvSpPr>
          <p:cNvPr id="12" name="شكل حر 11"/>
          <p:cNvSpPr/>
          <p:nvPr/>
        </p:nvSpPr>
        <p:spPr>
          <a:xfrm>
            <a:off x="827584" y="4210290"/>
            <a:ext cx="7536159" cy="1306942"/>
          </a:xfrm>
          <a:custGeom>
            <a:avLst/>
            <a:gdLst>
              <a:gd name="connsiteX0" fmla="*/ 193178 w 1159045"/>
              <a:gd name="connsiteY0" fmla="*/ 0 h 6359964"/>
              <a:gd name="connsiteX1" fmla="*/ 965867 w 1159045"/>
              <a:gd name="connsiteY1" fmla="*/ 0 h 6359964"/>
              <a:gd name="connsiteX2" fmla="*/ 1102464 w 1159045"/>
              <a:gd name="connsiteY2" fmla="*/ 56581 h 6359964"/>
              <a:gd name="connsiteX3" fmla="*/ 1159044 w 1159045"/>
              <a:gd name="connsiteY3" fmla="*/ 193179 h 6359964"/>
              <a:gd name="connsiteX4" fmla="*/ 1159045 w 1159045"/>
              <a:gd name="connsiteY4" fmla="*/ 6359964 h 6359964"/>
              <a:gd name="connsiteX5" fmla="*/ 1159045 w 1159045"/>
              <a:gd name="connsiteY5" fmla="*/ 6359964 h 6359964"/>
              <a:gd name="connsiteX6" fmla="*/ 1159045 w 1159045"/>
              <a:gd name="connsiteY6" fmla="*/ 6359964 h 6359964"/>
              <a:gd name="connsiteX7" fmla="*/ 0 w 1159045"/>
              <a:gd name="connsiteY7" fmla="*/ 6359964 h 6359964"/>
              <a:gd name="connsiteX8" fmla="*/ 0 w 1159045"/>
              <a:gd name="connsiteY8" fmla="*/ 6359964 h 6359964"/>
              <a:gd name="connsiteX9" fmla="*/ 0 w 1159045"/>
              <a:gd name="connsiteY9" fmla="*/ 6359964 h 6359964"/>
              <a:gd name="connsiteX10" fmla="*/ 0 w 1159045"/>
              <a:gd name="connsiteY10" fmla="*/ 193178 h 6359964"/>
              <a:gd name="connsiteX11" fmla="*/ 56581 w 1159045"/>
              <a:gd name="connsiteY11" fmla="*/ 56581 h 6359964"/>
              <a:gd name="connsiteX12" fmla="*/ 193179 w 1159045"/>
              <a:gd name="connsiteY12" fmla="*/ 1 h 6359964"/>
              <a:gd name="connsiteX13" fmla="*/ 193178 w 1159045"/>
              <a:gd name="connsiteY13" fmla="*/ 0 h 63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9045" h="6359964">
                <a:moveTo>
                  <a:pt x="1159045" y="1060017"/>
                </a:moveTo>
                <a:lnTo>
                  <a:pt x="1159045" y="5299947"/>
                </a:lnTo>
                <a:cubicBezTo>
                  <a:pt x="1159045" y="5581080"/>
                  <a:pt x="1155336" y="5850701"/>
                  <a:pt x="1148734" y="6049488"/>
                </a:cubicBezTo>
                <a:cubicBezTo>
                  <a:pt x="1142131" y="6248279"/>
                  <a:pt x="1133177" y="6359956"/>
                  <a:pt x="1123840" y="6359956"/>
                </a:cubicBezTo>
                <a:cubicBezTo>
                  <a:pt x="749227" y="6359956"/>
                  <a:pt x="374613" y="6359961"/>
                  <a:pt x="0" y="6359961"/>
                </a:cubicBezTo>
                <a:lnTo>
                  <a:pt x="0" y="6359961"/>
                </a:lnTo>
                <a:lnTo>
                  <a:pt x="0" y="6359961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1123840" y="3"/>
                </a:lnTo>
                <a:cubicBezTo>
                  <a:pt x="1133177" y="3"/>
                  <a:pt x="1142132" y="111685"/>
                  <a:pt x="1148734" y="310476"/>
                </a:cubicBezTo>
                <a:cubicBezTo>
                  <a:pt x="1155336" y="509268"/>
                  <a:pt x="1159045" y="778889"/>
                  <a:pt x="1159045" y="1060022"/>
                </a:cubicBezTo>
                <a:lnTo>
                  <a:pt x="1159045" y="1060017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69915" rIns="69915" bIns="69916" numCol="1" spcCol="1270" anchor="ctr" anchorCtr="0">
            <a:noAutofit/>
          </a:bodyPr>
          <a:lstStyle/>
          <a:p>
            <a:pPr marL="228600" lvl="1" indent="-228600" algn="r" defTabSz="9334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100" kern="1200" dirty="0" smtClean="0"/>
              <a:t>منهم 16 ألفا و361 حالة من الذكور بنسبة 99.74% مقارنة بالإناث اللاتي بلغ عددهن 42 حالة بنسبة ضئيلة جداً بلغت 0.26%  فقط.</a:t>
            </a:r>
            <a:endParaRPr lang="ar-SA" sz="21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/>
          <p:nvPr/>
        </p:nvSpPr>
        <p:spPr>
          <a:xfrm>
            <a:off x="910372" y="2192611"/>
            <a:ext cx="2149459" cy="3540645"/>
          </a:xfrm>
          <a:custGeom>
            <a:avLst/>
            <a:gdLst>
              <a:gd name="connsiteX0" fmla="*/ 0 w 1791248"/>
              <a:gd name="connsiteY0" fmla="*/ 179125 h 2736000"/>
              <a:gd name="connsiteX1" fmla="*/ 52465 w 1791248"/>
              <a:gd name="connsiteY1" fmla="*/ 52465 h 2736000"/>
              <a:gd name="connsiteX2" fmla="*/ 179126 w 1791248"/>
              <a:gd name="connsiteY2" fmla="*/ 1 h 2736000"/>
              <a:gd name="connsiteX3" fmla="*/ 1612123 w 1791248"/>
              <a:gd name="connsiteY3" fmla="*/ 0 h 2736000"/>
              <a:gd name="connsiteX4" fmla="*/ 1738783 w 1791248"/>
              <a:gd name="connsiteY4" fmla="*/ 52465 h 2736000"/>
              <a:gd name="connsiteX5" fmla="*/ 1791247 w 1791248"/>
              <a:gd name="connsiteY5" fmla="*/ 179126 h 2736000"/>
              <a:gd name="connsiteX6" fmla="*/ 1791248 w 1791248"/>
              <a:gd name="connsiteY6" fmla="*/ 2556875 h 2736000"/>
              <a:gd name="connsiteX7" fmla="*/ 1738783 w 1791248"/>
              <a:gd name="connsiteY7" fmla="*/ 2683536 h 2736000"/>
              <a:gd name="connsiteX8" fmla="*/ 1612122 w 1791248"/>
              <a:gd name="connsiteY8" fmla="*/ 2736000 h 2736000"/>
              <a:gd name="connsiteX9" fmla="*/ 179125 w 1791248"/>
              <a:gd name="connsiteY9" fmla="*/ 2736000 h 2736000"/>
              <a:gd name="connsiteX10" fmla="*/ 52464 w 1791248"/>
              <a:gd name="connsiteY10" fmla="*/ 2683535 h 2736000"/>
              <a:gd name="connsiteX11" fmla="*/ 0 w 1791248"/>
              <a:gd name="connsiteY11" fmla="*/ 2556874 h 2736000"/>
              <a:gd name="connsiteX12" fmla="*/ 0 w 1791248"/>
              <a:gd name="connsiteY12" fmla="*/ 179125 h 27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1248" h="2736000">
                <a:moveTo>
                  <a:pt x="0" y="179125"/>
                </a:moveTo>
                <a:cubicBezTo>
                  <a:pt x="0" y="131618"/>
                  <a:pt x="18872" y="86057"/>
                  <a:pt x="52465" y="52465"/>
                </a:cubicBezTo>
                <a:cubicBezTo>
                  <a:pt x="86058" y="18873"/>
                  <a:pt x="131619" y="1"/>
                  <a:pt x="179126" y="1"/>
                </a:cubicBezTo>
                <a:lnTo>
                  <a:pt x="1612123" y="0"/>
                </a:lnTo>
                <a:cubicBezTo>
                  <a:pt x="1659630" y="0"/>
                  <a:pt x="1705191" y="18872"/>
                  <a:pt x="1738783" y="52465"/>
                </a:cubicBezTo>
                <a:cubicBezTo>
                  <a:pt x="1772375" y="86058"/>
                  <a:pt x="1791247" y="131619"/>
                  <a:pt x="1791247" y="179126"/>
                </a:cubicBezTo>
                <a:cubicBezTo>
                  <a:pt x="1791247" y="971709"/>
                  <a:pt x="1791248" y="1764292"/>
                  <a:pt x="1791248" y="2556875"/>
                </a:cubicBezTo>
                <a:cubicBezTo>
                  <a:pt x="1791248" y="2604382"/>
                  <a:pt x="1772376" y="2649943"/>
                  <a:pt x="1738783" y="2683536"/>
                </a:cubicBezTo>
                <a:cubicBezTo>
                  <a:pt x="1705191" y="2717128"/>
                  <a:pt x="1659629" y="2736000"/>
                  <a:pt x="1612122" y="2736000"/>
                </a:cubicBezTo>
                <a:lnTo>
                  <a:pt x="179125" y="2736000"/>
                </a:lnTo>
                <a:cubicBezTo>
                  <a:pt x="131618" y="2736000"/>
                  <a:pt x="86057" y="2717128"/>
                  <a:pt x="52464" y="2683535"/>
                </a:cubicBezTo>
                <a:cubicBezTo>
                  <a:pt x="18872" y="2649943"/>
                  <a:pt x="0" y="2604381"/>
                  <a:pt x="0" y="2556874"/>
                </a:cubicBezTo>
                <a:lnTo>
                  <a:pt x="0" y="17912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592" tIns="187592" rIns="187592" bIns="187592" numCol="1" spcCol="1270" anchor="t" anchorCtr="0">
            <a:noAutofit/>
          </a:bodyPr>
          <a:lstStyle/>
          <a:p>
            <a:pPr marL="171450" lvl="1" indent="-171450" algn="ctr" defTabSz="8445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400" b="1" kern="1200" dirty="0" smtClean="0"/>
              <a:t>عدد المستفيدين من برامج وحدة الرعاية اللاحقة بالمجمع المتعافين 5522 مراجعا</a:t>
            </a:r>
            <a:endParaRPr lang="ar-SA" sz="2400" b="1" kern="1200" dirty="0"/>
          </a:p>
        </p:txBody>
      </p:sp>
      <p:sp>
        <p:nvSpPr>
          <p:cNvPr id="15" name="شكل حر 14"/>
          <p:cNvSpPr/>
          <p:nvPr/>
        </p:nvSpPr>
        <p:spPr>
          <a:xfrm>
            <a:off x="2606286" y="1549983"/>
            <a:ext cx="575679" cy="577126"/>
          </a:xfrm>
          <a:custGeom>
            <a:avLst/>
            <a:gdLst>
              <a:gd name="connsiteX0" fmla="*/ 0 w 575679"/>
              <a:gd name="connsiteY0" fmla="*/ 89194 h 445969"/>
              <a:gd name="connsiteX1" fmla="*/ 352695 w 575679"/>
              <a:gd name="connsiteY1" fmla="*/ 89194 h 445969"/>
              <a:gd name="connsiteX2" fmla="*/ 352695 w 575679"/>
              <a:gd name="connsiteY2" fmla="*/ 0 h 445969"/>
              <a:gd name="connsiteX3" fmla="*/ 575679 w 575679"/>
              <a:gd name="connsiteY3" fmla="*/ 222985 h 445969"/>
              <a:gd name="connsiteX4" fmla="*/ 352695 w 575679"/>
              <a:gd name="connsiteY4" fmla="*/ 445969 h 445969"/>
              <a:gd name="connsiteX5" fmla="*/ 352695 w 575679"/>
              <a:gd name="connsiteY5" fmla="*/ 356775 h 445969"/>
              <a:gd name="connsiteX6" fmla="*/ 0 w 575679"/>
              <a:gd name="connsiteY6" fmla="*/ 356775 h 445969"/>
              <a:gd name="connsiteX7" fmla="*/ 0 w 575679"/>
              <a:gd name="connsiteY7" fmla="*/ 89194 h 4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79" h="445969">
                <a:moveTo>
                  <a:pt x="0" y="89194"/>
                </a:moveTo>
                <a:lnTo>
                  <a:pt x="352695" y="89194"/>
                </a:lnTo>
                <a:lnTo>
                  <a:pt x="352695" y="0"/>
                </a:lnTo>
                <a:lnTo>
                  <a:pt x="575679" y="222985"/>
                </a:lnTo>
                <a:lnTo>
                  <a:pt x="352695" y="445969"/>
                </a:lnTo>
                <a:lnTo>
                  <a:pt x="352695" y="356775"/>
                </a:lnTo>
                <a:lnTo>
                  <a:pt x="0" y="356775"/>
                </a:lnTo>
                <a:lnTo>
                  <a:pt x="0" y="89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9194" rIns="133791" bIns="89194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17" name="شكل حر 16"/>
          <p:cNvSpPr/>
          <p:nvPr/>
        </p:nvSpPr>
        <p:spPr>
          <a:xfrm>
            <a:off x="3787808" y="2192611"/>
            <a:ext cx="1791248" cy="3540645"/>
          </a:xfrm>
          <a:custGeom>
            <a:avLst/>
            <a:gdLst>
              <a:gd name="connsiteX0" fmla="*/ 0 w 1791248"/>
              <a:gd name="connsiteY0" fmla="*/ 179125 h 2736000"/>
              <a:gd name="connsiteX1" fmla="*/ 52465 w 1791248"/>
              <a:gd name="connsiteY1" fmla="*/ 52465 h 2736000"/>
              <a:gd name="connsiteX2" fmla="*/ 179126 w 1791248"/>
              <a:gd name="connsiteY2" fmla="*/ 1 h 2736000"/>
              <a:gd name="connsiteX3" fmla="*/ 1612123 w 1791248"/>
              <a:gd name="connsiteY3" fmla="*/ 0 h 2736000"/>
              <a:gd name="connsiteX4" fmla="*/ 1738783 w 1791248"/>
              <a:gd name="connsiteY4" fmla="*/ 52465 h 2736000"/>
              <a:gd name="connsiteX5" fmla="*/ 1791247 w 1791248"/>
              <a:gd name="connsiteY5" fmla="*/ 179126 h 2736000"/>
              <a:gd name="connsiteX6" fmla="*/ 1791248 w 1791248"/>
              <a:gd name="connsiteY6" fmla="*/ 2556875 h 2736000"/>
              <a:gd name="connsiteX7" fmla="*/ 1738783 w 1791248"/>
              <a:gd name="connsiteY7" fmla="*/ 2683536 h 2736000"/>
              <a:gd name="connsiteX8" fmla="*/ 1612122 w 1791248"/>
              <a:gd name="connsiteY8" fmla="*/ 2736000 h 2736000"/>
              <a:gd name="connsiteX9" fmla="*/ 179125 w 1791248"/>
              <a:gd name="connsiteY9" fmla="*/ 2736000 h 2736000"/>
              <a:gd name="connsiteX10" fmla="*/ 52464 w 1791248"/>
              <a:gd name="connsiteY10" fmla="*/ 2683535 h 2736000"/>
              <a:gd name="connsiteX11" fmla="*/ 0 w 1791248"/>
              <a:gd name="connsiteY11" fmla="*/ 2556874 h 2736000"/>
              <a:gd name="connsiteX12" fmla="*/ 0 w 1791248"/>
              <a:gd name="connsiteY12" fmla="*/ 179125 h 27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1248" h="2736000">
                <a:moveTo>
                  <a:pt x="0" y="179125"/>
                </a:moveTo>
                <a:cubicBezTo>
                  <a:pt x="0" y="131618"/>
                  <a:pt x="18872" y="86057"/>
                  <a:pt x="52465" y="52465"/>
                </a:cubicBezTo>
                <a:cubicBezTo>
                  <a:pt x="86058" y="18873"/>
                  <a:pt x="131619" y="1"/>
                  <a:pt x="179126" y="1"/>
                </a:cubicBezTo>
                <a:lnTo>
                  <a:pt x="1612123" y="0"/>
                </a:lnTo>
                <a:cubicBezTo>
                  <a:pt x="1659630" y="0"/>
                  <a:pt x="1705191" y="18872"/>
                  <a:pt x="1738783" y="52465"/>
                </a:cubicBezTo>
                <a:cubicBezTo>
                  <a:pt x="1772375" y="86058"/>
                  <a:pt x="1791247" y="131619"/>
                  <a:pt x="1791247" y="179126"/>
                </a:cubicBezTo>
                <a:cubicBezTo>
                  <a:pt x="1791247" y="971709"/>
                  <a:pt x="1791248" y="1764292"/>
                  <a:pt x="1791248" y="2556875"/>
                </a:cubicBezTo>
                <a:cubicBezTo>
                  <a:pt x="1791248" y="2604382"/>
                  <a:pt x="1772376" y="2649943"/>
                  <a:pt x="1738783" y="2683536"/>
                </a:cubicBezTo>
                <a:cubicBezTo>
                  <a:pt x="1705191" y="2717128"/>
                  <a:pt x="1659629" y="2736000"/>
                  <a:pt x="1612122" y="2736000"/>
                </a:cubicBezTo>
                <a:lnTo>
                  <a:pt x="179125" y="2736000"/>
                </a:lnTo>
                <a:cubicBezTo>
                  <a:pt x="131618" y="2736000"/>
                  <a:pt x="86057" y="2717128"/>
                  <a:pt x="52464" y="2683535"/>
                </a:cubicBezTo>
                <a:cubicBezTo>
                  <a:pt x="18872" y="2649943"/>
                  <a:pt x="0" y="2604381"/>
                  <a:pt x="0" y="2556874"/>
                </a:cubicBezTo>
                <a:lnTo>
                  <a:pt x="0" y="17912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592" tIns="187592" rIns="187592" bIns="187592" numCol="1" spcCol="1270" anchor="t" anchorCtr="0">
            <a:noAutofit/>
          </a:bodyPr>
          <a:lstStyle/>
          <a:p>
            <a:pPr marL="171450" lvl="1" indent="-171450" algn="ctr" defTabSz="8445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400" b="1" kern="1200" dirty="0" smtClean="0"/>
              <a:t>تم تنويم 1758 حالة.</a:t>
            </a:r>
            <a:endParaRPr lang="ar-SA" sz="2400" b="1" kern="1200" dirty="0"/>
          </a:p>
        </p:txBody>
      </p:sp>
      <p:sp>
        <p:nvSpPr>
          <p:cNvPr id="18" name="شكل حر 17"/>
          <p:cNvSpPr/>
          <p:nvPr/>
        </p:nvSpPr>
        <p:spPr>
          <a:xfrm>
            <a:off x="5483721" y="1549983"/>
            <a:ext cx="575679" cy="577126"/>
          </a:xfrm>
          <a:custGeom>
            <a:avLst/>
            <a:gdLst>
              <a:gd name="connsiteX0" fmla="*/ 0 w 575679"/>
              <a:gd name="connsiteY0" fmla="*/ 89194 h 445969"/>
              <a:gd name="connsiteX1" fmla="*/ 352695 w 575679"/>
              <a:gd name="connsiteY1" fmla="*/ 89194 h 445969"/>
              <a:gd name="connsiteX2" fmla="*/ 352695 w 575679"/>
              <a:gd name="connsiteY2" fmla="*/ 0 h 445969"/>
              <a:gd name="connsiteX3" fmla="*/ 575679 w 575679"/>
              <a:gd name="connsiteY3" fmla="*/ 222985 h 445969"/>
              <a:gd name="connsiteX4" fmla="*/ 352695 w 575679"/>
              <a:gd name="connsiteY4" fmla="*/ 445969 h 445969"/>
              <a:gd name="connsiteX5" fmla="*/ 352695 w 575679"/>
              <a:gd name="connsiteY5" fmla="*/ 356775 h 445969"/>
              <a:gd name="connsiteX6" fmla="*/ 0 w 575679"/>
              <a:gd name="connsiteY6" fmla="*/ 356775 h 445969"/>
              <a:gd name="connsiteX7" fmla="*/ 0 w 575679"/>
              <a:gd name="connsiteY7" fmla="*/ 89194 h 4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79" h="445969">
                <a:moveTo>
                  <a:pt x="0" y="89194"/>
                </a:moveTo>
                <a:lnTo>
                  <a:pt x="352695" y="89194"/>
                </a:lnTo>
                <a:lnTo>
                  <a:pt x="352695" y="0"/>
                </a:lnTo>
                <a:lnTo>
                  <a:pt x="575679" y="222985"/>
                </a:lnTo>
                <a:lnTo>
                  <a:pt x="352695" y="445969"/>
                </a:lnTo>
                <a:lnTo>
                  <a:pt x="352695" y="356775"/>
                </a:lnTo>
                <a:lnTo>
                  <a:pt x="0" y="356775"/>
                </a:lnTo>
                <a:lnTo>
                  <a:pt x="0" y="8919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9194" rIns="133791" bIns="89194" numCol="1" spcCol="1270" anchor="ctr" anchorCtr="0">
            <a:noAutofit/>
          </a:bodyPr>
          <a:lstStyle/>
          <a:p>
            <a:pPr lvl="0" algn="ctr" defTabSz="666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1600" kern="1200"/>
          </a:p>
        </p:txBody>
      </p:sp>
      <p:sp>
        <p:nvSpPr>
          <p:cNvPr id="20" name="شكل حر 19"/>
          <p:cNvSpPr/>
          <p:nvPr/>
        </p:nvSpPr>
        <p:spPr>
          <a:xfrm>
            <a:off x="6665244" y="2192611"/>
            <a:ext cx="1791248" cy="3540645"/>
          </a:xfrm>
          <a:custGeom>
            <a:avLst/>
            <a:gdLst>
              <a:gd name="connsiteX0" fmla="*/ 0 w 1791248"/>
              <a:gd name="connsiteY0" fmla="*/ 179125 h 2736000"/>
              <a:gd name="connsiteX1" fmla="*/ 52465 w 1791248"/>
              <a:gd name="connsiteY1" fmla="*/ 52465 h 2736000"/>
              <a:gd name="connsiteX2" fmla="*/ 179126 w 1791248"/>
              <a:gd name="connsiteY2" fmla="*/ 1 h 2736000"/>
              <a:gd name="connsiteX3" fmla="*/ 1612123 w 1791248"/>
              <a:gd name="connsiteY3" fmla="*/ 0 h 2736000"/>
              <a:gd name="connsiteX4" fmla="*/ 1738783 w 1791248"/>
              <a:gd name="connsiteY4" fmla="*/ 52465 h 2736000"/>
              <a:gd name="connsiteX5" fmla="*/ 1791247 w 1791248"/>
              <a:gd name="connsiteY5" fmla="*/ 179126 h 2736000"/>
              <a:gd name="connsiteX6" fmla="*/ 1791248 w 1791248"/>
              <a:gd name="connsiteY6" fmla="*/ 2556875 h 2736000"/>
              <a:gd name="connsiteX7" fmla="*/ 1738783 w 1791248"/>
              <a:gd name="connsiteY7" fmla="*/ 2683536 h 2736000"/>
              <a:gd name="connsiteX8" fmla="*/ 1612122 w 1791248"/>
              <a:gd name="connsiteY8" fmla="*/ 2736000 h 2736000"/>
              <a:gd name="connsiteX9" fmla="*/ 179125 w 1791248"/>
              <a:gd name="connsiteY9" fmla="*/ 2736000 h 2736000"/>
              <a:gd name="connsiteX10" fmla="*/ 52464 w 1791248"/>
              <a:gd name="connsiteY10" fmla="*/ 2683535 h 2736000"/>
              <a:gd name="connsiteX11" fmla="*/ 0 w 1791248"/>
              <a:gd name="connsiteY11" fmla="*/ 2556874 h 2736000"/>
              <a:gd name="connsiteX12" fmla="*/ 0 w 1791248"/>
              <a:gd name="connsiteY12" fmla="*/ 179125 h 27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1248" h="2736000">
                <a:moveTo>
                  <a:pt x="0" y="179125"/>
                </a:moveTo>
                <a:cubicBezTo>
                  <a:pt x="0" y="131618"/>
                  <a:pt x="18872" y="86057"/>
                  <a:pt x="52465" y="52465"/>
                </a:cubicBezTo>
                <a:cubicBezTo>
                  <a:pt x="86058" y="18873"/>
                  <a:pt x="131619" y="1"/>
                  <a:pt x="179126" y="1"/>
                </a:cubicBezTo>
                <a:lnTo>
                  <a:pt x="1612123" y="0"/>
                </a:lnTo>
                <a:cubicBezTo>
                  <a:pt x="1659630" y="0"/>
                  <a:pt x="1705191" y="18872"/>
                  <a:pt x="1738783" y="52465"/>
                </a:cubicBezTo>
                <a:cubicBezTo>
                  <a:pt x="1772375" y="86058"/>
                  <a:pt x="1791247" y="131619"/>
                  <a:pt x="1791247" y="179126"/>
                </a:cubicBezTo>
                <a:cubicBezTo>
                  <a:pt x="1791247" y="971709"/>
                  <a:pt x="1791248" y="1764292"/>
                  <a:pt x="1791248" y="2556875"/>
                </a:cubicBezTo>
                <a:cubicBezTo>
                  <a:pt x="1791248" y="2604382"/>
                  <a:pt x="1772376" y="2649943"/>
                  <a:pt x="1738783" y="2683536"/>
                </a:cubicBezTo>
                <a:cubicBezTo>
                  <a:pt x="1705191" y="2717128"/>
                  <a:pt x="1659629" y="2736000"/>
                  <a:pt x="1612122" y="2736000"/>
                </a:cubicBezTo>
                <a:lnTo>
                  <a:pt x="179125" y="2736000"/>
                </a:lnTo>
                <a:cubicBezTo>
                  <a:pt x="131618" y="2736000"/>
                  <a:pt x="86057" y="2717128"/>
                  <a:pt x="52464" y="2683535"/>
                </a:cubicBezTo>
                <a:cubicBezTo>
                  <a:pt x="18872" y="2649943"/>
                  <a:pt x="0" y="2604381"/>
                  <a:pt x="0" y="2556874"/>
                </a:cubicBezTo>
                <a:lnTo>
                  <a:pt x="0" y="17912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7592" tIns="187592" rIns="187592" bIns="187592" numCol="1" spcCol="1270" anchor="t" anchorCtr="0">
            <a:noAutofit/>
          </a:bodyPr>
          <a:lstStyle/>
          <a:p>
            <a:pPr marL="171450" lvl="1" indent="-171450" algn="ctr" defTabSz="8445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400" b="1" kern="1200" dirty="0" smtClean="0"/>
              <a:t>راجع العيادات الخارجية بمجمع الأمل بالرياض 23 ألفا و15 حالة .</a:t>
            </a:r>
            <a:endParaRPr lang="ar-SA" sz="24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2311896"/>
            <a:ext cx="7772400" cy="1333128"/>
          </a:xfrm>
        </p:spPr>
        <p:txBody>
          <a:bodyPr>
            <a:normAutofit/>
          </a:bodyPr>
          <a:lstStyle/>
          <a:p>
            <a:r>
              <a:rPr lang="ar-SA" sz="7200" dirty="0" smtClean="0"/>
              <a:t>واقع المخدرات عالميا ...</a:t>
            </a:r>
            <a:endParaRPr lang="ar-SA"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F1D76-9250-4DE6-AB04-001FD6FE70E3}" type="datetime1">
              <a:rPr lang="ar-SA"/>
              <a:pPr>
                <a:defRPr/>
              </a:pPr>
              <a:t>08/06/32</a:t>
            </a:fld>
            <a:endParaRPr lang="en-US"/>
          </a:p>
        </p:txBody>
      </p:sp>
      <p:sp>
        <p:nvSpPr>
          <p:cNvPr id="10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78DAF-9861-462F-BA93-4F40CD0EF769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821251" name="AutoShape 3"/>
          <p:cNvSpPr>
            <a:spLocks noChangeArrowheads="1"/>
          </p:cNvSpPr>
          <p:nvPr/>
        </p:nvSpPr>
        <p:spPr bwMode="auto">
          <a:xfrm>
            <a:off x="2987675" y="3500438"/>
            <a:ext cx="35052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ar-SA" sz="6000">
                <a:cs typeface="AL-Mateen" pitchFamily="2" charset="-78"/>
              </a:rPr>
              <a:t>ت</a:t>
            </a:r>
            <a:r>
              <a:rPr lang="ar-BH" sz="6000">
                <a:cs typeface="AL-Mateen" pitchFamily="2" charset="-78"/>
              </a:rPr>
              <a:t>ناقش بحرية</a:t>
            </a:r>
            <a:r>
              <a:rPr lang="ar-EG" sz="6000">
                <a:cs typeface="AL-Mateen" pitchFamily="2" charset="-78"/>
              </a:rPr>
              <a:t> .</a:t>
            </a:r>
            <a:endParaRPr lang="en-US" sz="6000">
              <a:cs typeface="AL-Mateen" pitchFamily="2" charset="-78"/>
            </a:endParaRPr>
          </a:p>
        </p:txBody>
      </p:sp>
      <p:sp>
        <p:nvSpPr>
          <p:cNvPr id="821252" name="AutoShape 4"/>
          <p:cNvSpPr>
            <a:spLocks noChangeArrowheads="1"/>
          </p:cNvSpPr>
          <p:nvPr/>
        </p:nvSpPr>
        <p:spPr bwMode="auto">
          <a:xfrm>
            <a:off x="5076825" y="1844675"/>
            <a:ext cx="35052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ar-BH" sz="6000" b="0">
                <a:cs typeface="AL-Mateen" pitchFamily="2" charset="-78"/>
              </a:rPr>
              <a:t>تستمع بوعي</a:t>
            </a:r>
            <a:r>
              <a:rPr lang="ar-EG" sz="6000" b="0">
                <a:cs typeface="AL-Mateen" pitchFamily="2" charset="-78"/>
              </a:rPr>
              <a:t> .</a:t>
            </a:r>
            <a:endParaRPr lang="en-US" sz="6000" b="0">
              <a:cs typeface="AL-Mateen" pitchFamily="2" charset="-78"/>
            </a:endParaRPr>
          </a:p>
        </p:txBody>
      </p:sp>
      <p:sp>
        <p:nvSpPr>
          <p:cNvPr id="821259" name="AutoShape 11"/>
          <p:cNvSpPr>
            <a:spLocks noChangeArrowheads="1"/>
          </p:cNvSpPr>
          <p:nvPr/>
        </p:nvSpPr>
        <p:spPr bwMode="auto">
          <a:xfrm>
            <a:off x="2483768" y="341784"/>
            <a:ext cx="44958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ar-SA" sz="4400" dirty="0" smtClean="0">
                <a:solidFill>
                  <a:srgbClr val="FF3300"/>
                </a:solidFill>
                <a:cs typeface="AL-Mateen" pitchFamily="2" charset="-78"/>
              </a:rPr>
              <a:t>قبل الانطلاق نأمل </a:t>
            </a:r>
            <a:r>
              <a:rPr lang="ar-SA" sz="4400" dirty="0">
                <a:solidFill>
                  <a:srgbClr val="FF3300"/>
                </a:solidFill>
                <a:cs typeface="AL-Mateen" pitchFamily="2" charset="-78"/>
              </a:rPr>
              <a:t>منك أن  </a:t>
            </a:r>
            <a:endParaRPr lang="en-US" sz="4400" dirty="0">
              <a:solidFill>
                <a:srgbClr val="FF3300"/>
              </a:solidFill>
              <a:cs typeface="AL-Mateen" pitchFamily="2" charset="-78"/>
            </a:endParaRPr>
          </a:p>
        </p:txBody>
      </p:sp>
      <p:sp>
        <p:nvSpPr>
          <p:cNvPr id="821260" name="AutoShape 12"/>
          <p:cNvSpPr>
            <a:spLocks noChangeArrowheads="1"/>
          </p:cNvSpPr>
          <p:nvPr/>
        </p:nvSpPr>
        <p:spPr bwMode="auto">
          <a:xfrm>
            <a:off x="1116013" y="1844675"/>
            <a:ext cx="35052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rgbClr val="FF3300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endParaRPr lang="ar-SA" sz="5400">
              <a:cs typeface="AL-Mateen" pitchFamily="2" charset="-78"/>
            </a:endParaRPr>
          </a:p>
          <a:p>
            <a:pPr algn="ctr" eaLnBrk="1" hangingPunct="1">
              <a:defRPr/>
            </a:pPr>
            <a:r>
              <a:rPr lang="ar-SA" sz="5400">
                <a:cs typeface="AL-Mateen" pitchFamily="2" charset="-78"/>
              </a:rPr>
              <a:t>ت</a:t>
            </a:r>
            <a:r>
              <a:rPr lang="ar-BH" sz="5400">
                <a:cs typeface="AL-Mateen" pitchFamily="2" charset="-78"/>
              </a:rPr>
              <a:t>شارك بإبداع</a:t>
            </a:r>
            <a:r>
              <a:rPr lang="ar-EG" sz="5400">
                <a:cs typeface="AL-Mateen" pitchFamily="2" charset="-78"/>
              </a:rPr>
              <a:t> .</a:t>
            </a:r>
            <a:endParaRPr lang="en-US" sz="5400">
              <a:cs typeface="AL-Mateen" pitchFamily="2" charset="-78"/>
            </a:endParaRPr>
          </a:p>
          <a:p>
            <a:pPr algn="ctr">
              <a:defRPr/>
            </a:pPr>
            <a:endParaRPr lang="en-US" sz="5400">
              <a:cs typeface="AL-Mateen" pitchFamily="2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395288" y="4724400"/>
            <a:ext cx="8545512" cy="1433513"/>
            <a:chOff x="395288" y="4724400"/>
            <a:chExt cx="8545512" cy="1433513"/>
          </a:xfrm>
        </p:grpSpPr>
        <p:sp>
          <p:nvSpPr>
            <p:cNvPr id="821261" name="AutoShape 13"/>
            <p:cNvSpPr>
              <a:spLocks noChangeArrowheads="1"/>
            </p:cNvSpPr>
            <p:nvPr/>
          </p:nvSpPr>
          <p:spPr bwMode="auto">
            <a:xfrm>
              <a:off x="395288" y="4941888"/>
              <a:ext cx="8545512" cy="1143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>
              <a:outerShdw dist="35921" dir="2700000" algn="ctr" rotWithShape="0">
                <a:srgbClr val="FF33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ar-SA" sz="4400">
                  <a:cs typeface="AL-Mateen" pitchFamily="2" charset="-78"/>
                </a:rPr>
                <a:t>تضع الجوال على الصامت</a:t>
              </a:r>
              <a:endParaRPr lang="en-US" sz="4400">
                <a:cs typeface="AL-Mateen" pitchFamily="2" charset="-78"/>
              </a:endParaRPr>
            </a:p>
          </p:txBody>
        </p:sp>
        <p:sp>
          <p:nvSpPr>
            <p:cNvPr id="821262" name="Text Box 14"/>
            <p:cNvSpPr txBox="1">
              <a:spLocks noChangeArrowheads="1"/>
            </p:cNvSpPr>
            <p:nvPr/>
          </p:nvSpPr>
          <p:spPr bwMode="auto">
            <a:xfrm>
              <a:off x="684213" y="4724400"/>
              <a:ext cx="1295400" cy="143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ym typeface="Webdings" pitchFamily="18" charset="2"/>
                </a:rPr>
                <a:t></a:t>
              </a:r>
            </a:p>
          </p:txBody>
        </p:sp>
      </p:grpSp>
      <p:pic>
        <p:nvPicPr>
          <p:cNvPr id="11" name="Picture 4" descr="Photot1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5" t="5194" r="8432" b="6792"/>
          <a:stretch>
            <a:fillRect/>
          </a:stretch>
        </p:blipFill>
        <p:spPr>
          <a:xfrm>
            <a:off x="683568" y="332656"/>
            <a:ext cx="1584176" cy="1440160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2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2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animBg="1"/>
      <p:bldP spid="821252" grpId="0" animBg="1"/>
      <p:bldP spid="821259" grpId="0" animBg="1"/>
      <p:bldP spid="8212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/>
          <p:nvPr/>
        </p:nvSpPr>
        <p:spPr>
          <a:xfrm>
            <a:off x="2519689" y="777665"/>
            <a:ext cx="4596990" cy="4596990"/>
          </a:xfrm>
          <a:custGeom>
            <a:avLst/>
            <a:gdLst>
              <a:gd name="connsiteX0" fmla="*/ 2298498 w 4596990"/>
              <a:gd name="connsiteY0" fmla="*/ 0 h 4596990"/>
              <a:gd name="connsiteX1" fmla="*/ 4289052 w 4596990"/>
              <a:gd name="connsiteY1" fmla="*/ 1149251 h 4596990"/>
              <a:gd name="connsiteX2" fmla="*/ 4289047 w 4596990"/>
              <a:gd name="connsiteY2" fmla="*/ 3447747 h 4596990"/>
              <a:gd name="connsiteX3" fmla="*/ 2298495 w 4596990"/>
              <a:gd name="connsiteY3" fmla="*/ 2298495 h 4596990"/>
              <a:gd name="connsiteX4" fmla="*/ 2298498 w 4596990"/>
              <a:gd name="connsiteY4" fmla="*/ 0 h 459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6990" h="4596990">
                <a:moveTo>
                  <a:pt x="2298498" y="0"/>
                </a:moveTo>
                <a:cubicBezTo>
                  <a:pt x="3119672" y="1"/>
                  <a:pt x="3878467" y="438093"/>
                  <a:pt x="4289052" y="1149251"/>
                </a:cubicBezTo>
                <a:cubicBezTo>
                  <a:pt x="4699638" y="1860409"/>
                  <a:pt x="4699636" y="2736591"/>
                  <a:pt x="4289047" y="3447747"/>
                </a:cubicBezTo>
                <a:lnTo>
                  <a:pt x="2298495" y="2298495"/>
                </a:lnTo>
                <a:lnTo>
                  <a:pt x="2298498" y="0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19660" tIns="868574" rIns="558277" bIns="2236726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الانتشار السنوي لتعاطي المخدرات يتركز في 200 مليون شخص بنسبة 4.8%، </a:t>
            </a:r>
            <a:endParaRPr lang="ar-SA" sz="1600" b="1" kern="1200" dirty="0"/>
          </a:p>
        </p:txBody>
      </p:sp>
      <p:sp>
        <p:nvSpPr>
          <p:cNvPr id="6" name="شكل حر 5"/>
          <p:cNvSpPr/>
          <p:nvPr/>
        </p:nvSpPr>
        <p:spPr>
          <a:xfrm>
            <a:off x="2282725" y="476664"/>
            <a:ext cx="4596990" cy="5472625"/>
          </a:xfrm>
          <a:custGeom>
            <a:avLst/>
            <a:gdLst>
              <a:gd name="connsiteX0" fmla="*/ 4366612 w 4596990"/>
              <a:gd name="connsiteY0" fmla="*/ 3930341 h 5472625"/>
              <a:gd name="connsiteX1" fmla="*/ 2298493 w 4596990"/>
              <a:gd name="connsiteY1" fmla="*/ 5472626 h 5472625"/>
              <a:gd name="connsiteX2" fmla="*/ 230376 w 4596990"/>
              <a:gd name="connsiteY2" fmla="*/ 3930339 h 5472625"/>
              <a:gd name="connsiteX3" fmla="*/ 2298495 w 4596990"/>
              <a:gd name="connsiteY3" fmla="*/ 2736313 h 5472625"/>
              <a:gd name="connsiteX4" fmla="*/ 4366612 w 4596990"/>
              <a:gd name="connsiteY4" fmla="*/ 3930341 h 547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6990" h="5472625">
                <a:moveTo>
                  <a:pt x="4366612" y="3930341"/>
                </a:moveTo>
                <a:cubicBezTo>
                  <a:pt x="3982337" y="4873634"/>
                  <a:pt x="3179122" y="5472627"/>
                  <a:pt x="2298493" y="5472626"/>
                </a:cubicBezTo>
                <a:cubicBezTo>
                  <a:pt x="1417865" y="5472625"/>
                  <a:pt x="614650" y="4873632"/>
                  <a:pt x="230376" y="3930339"/>
                </a:cubicBezTo>
                <a:lnTo>
                  <a:pt x="2298495" y="2736313"/>
                </a:lnTo>
                <a:lnTo>
                  <a:pt x="4366612" y="3930341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79019" tIns="3473285" rIns="1279020" bIns="346073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والذين يلتحقون بالبرامج العلاجية 4.5 مليون شخص أي بنسبة 18% من المدمنين.</a:t>
            </a:r>
            <a:endParaRPr lang="ar-SA" sz="1600" b="1" kern="1200" dirty="0"/>
          </a:p>
        </p:txBody>
      </p:sp>
      <p:sp>
        <p:nvSpPr>
          <p:cNvPr id="7" name="شكل حر 6"/>
          <p:cNvSpPr/>
          <p:nvPr/>
        </p:nvSpPr>
        <p:spPr>
          <a:xfrm>
            <a:off x="2099328" y="914480"/>
            <a:ext cx="4963784" cy="4596990"/>
          </a:xfrm>
          <a:custGeom>
            <a:avLst/>
            <a:gdLst>
              <a:gd name="connsiteX0" fmla="*/ 375753 w 4963784"/>
              <a:gd name="connsiteY0" fmla="*/ 3514472 h 4596990"/>
              <a:gd name="connsiteX1" fmla="*/ 375756 w 4963784"/>
              <a:gd name="connsiteY1" fmla="*/ 1082514 h 4596990"/>
              <a:gd name="connsiteX2" fmla="*/ 2481894 w 4963784"/>
              <a:gd name="connsiteY2" fmla="*/ 0 h 4596990"/>
              <a:gd name="connsiteX3" fmla="*/ 2481892 w 4963784"/>
              <a:gd name="connsiteY3" fmla="*/ 2298495 h 4596990"/>
              <a:gd name="connsiteX4" fmla="*/ 375753 w 4963784"/>
              <a:gd name="connsiteY4" fmla="*/ 3514472 h 459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784" h="4596990">
                <a:moveTo>
                  <a:pt x="375753" y="3514472"/>
                </a:moveTo>
                <a:cubicBezTo>
                  <a:pt x="-125252" y="2770210"/>
                  <a:pt x="-125251" y="1826775"/>
                  <a:pt x="375756" y="1082514"/>
                </a:cubicBezTo>
                <a:cubicBezTo>
                  <a:pt x="828999" y="409209"/>
                  <a:pt x="1625157" y="-1"/>
                  <a:pt x="2481894" y="0"/>
                </a:cubicBezTo>
                <a:cubicBezTo>
                  <a:pt x="2481893" y="766165"/>
                  <a:pt x="2481893" y="1532330"/>
                  <a:pt x="2481892" y="2298495"/>
                </a:cubicBezTo>
                <a:lnTo>
                  <a:pt x="375753" y="3514472"/>
                </a:lnTo>
                <a:close/>
              </a:path>
            </a:pathLst>
          </a:custGeom>
          <a:scene3d>
            <a:camera prst="perspectiveLeft" zoom="91000"/>
            <a:lightRig rig="threePt" dir="t">
              <a:rot lat="0" lon="0" rev="20640000"/>
            </a:lightRig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552154" tIns="923300" rIns="2768129" bIns="218200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والذين يتحول سلوكهم من التعاطي إلى الإدمان 25 مليون شخص بنسبة 12.5% من المتعاطين، أي نحو 0.6% من سكان العالم</a:t>
            </a:r>
            <a:endParaRPr lang="ar-SA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مجموعة 20"/>
          <p:cNvGrpSpPr/>
          <p:nvPr/>
        </p:nvGrpSpPr>
        <p:grpSpPr>
          <a:xfrm>
            <a:off x="3131840" y="1844824"/>
            <a:ext cx="1234476" cy="3888432"/>
            <a:chOff x="3915014" y="548680"/>
            <a:chExt cx="1234476" cy="5184576"/>
          </a:xfrm>
        </p:grpSpPr>
        <p:sp>
          <p:nvSpPr>
            <p:cNvPr id="14" name="شكل حر 13"/>
            <p:cNvSpPr/>
            <p:nvPr/>
          </p:nvSpPr>
          <p:spPr>
            <a:xfrm>
              <a:off x="3915014" y="548680"/>
              <a:ext cx="1234476" cy="5184576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58325 w 1991320"/>
                <a:gd name="connsiteY1" fmla="*/ 58324 h 4064000"/>
                <a:gd name="connsiteX2" fmla="*/ 199133 w 1991320"/>
                <a:gd name="connsiteY2" fmla="*/ 0 h 4064000"/>
                <a:gd name="connsiteX3" fmla="*/ 1792188 w 1991320"/>
                <a:gd name="connsiteY3" fmla="*/ 0 h 4064000"/>
                <a:gd name="connsiteX4" fmla="*/ 1932996 w 1991320"/>
                <a:gd name="connsiteY4" fmla="*/ 58325 h 4064000"/>
                <a:gd name="connsiteX5" fmla="*/ 1991320 w 1991320"/>
                <a:gd name="connsiteY5" fmla="*/ 199133 h 4064000"/>
                <a:gd name="connsiteX6" fmla="*/ 1991320 w 1991320"/>
                <a:gd name="connsiteY6" fmla="*/ 3864868 h 4064000"/>
                <a:gd name="connsiteX7" fmla="*/ 1932996 w 1991320"/>
                <a:gd name="connsiteY7" fmla="*/ 4005676 h 4064000"/>
                <a:gd name="connsiteX8" fmla="*/ 1792188 w 1991320"/>
                <a:gd name="connsiteY8" fmla="*/ 4064000 h 4064000"/>
                <a:gd name="connsiteX9" fmla="*/ 199132 w 1991320"/>
                <a:gd name="connsiteY9" fmla="*/ 4064000 h 4064000"/>
                <a:gd name="connsiteX10" fmla="*/ 58324 w 1991320"/>
                <a:gd name="connsiteY10" fmla="*/ 4005675 h 4064000"/>
                <a:gd name="connsiteX11" fmla="*/ 0 w 1991320"/>
                <a:gd name="connsiteY11" fmla="*/ 3864867 h 4064000"/>
                <a:gd name="connsiteX12" fmla="*/ 0 w 1991320"/>
                <a:gd name="connsiteY12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146319"/>
                    <a:pt x="20980" y="95669"/>
                    <a:pt x="58325" y="58324"/>
                  </a:cubicBezTo>
                  <a:cubicBezTo>
                    <a:pt x="95670" y="20980"/>
                    <a:pt x="146320" y="0"/>
                    <a:pt x="199133" y="0"/>
                  </a:cubicBezTo>
                  <a:lnTo>
                    <a:pt x="1792188" y="0"/>
                  </a:lnTo>
                  <a:cubicBezTo>
                    <a:pt x="1845001" y="0"/>
                    <a:pt x="1895651" y="20980"/>
                    <a:pt x="1932996" y="58325"/>
                  </a:cubicBezTo>
                  <a:cubicBezTo>
                    <a:pt x="1970340" y="95670"/>
                    <a:pt x="1991320" y="146320"/>
                    <a:pt x="1991320" y="199133"/>
                  </a:cubicBezTo>
                  <a:lnTo>
                    <a:pt x="1991320" y="3864868"/>
                  </a:lnTo>
                  <a:cubicBezTo>
                    <a:pt x="1991320" y="3917681"/>
                    <a:pt x="1970340" y="3968331"/>
                    <a:pt x="1932996" y="4005676"/>
                  </a:cubicBezTo>
                  <a:cubicBezTo>
                    <a:pt x="1895651" y="4043020"/>
                    <a:pt x="1845001" y="4064000"/>
                    <a:pt x="1792188" y="4064000"/>
                  </a:cubicBezTo>
                  <a:lnTo>
                    <a:pt x="199132" y="4064000"/>
                  </a:lnTo>
                  <a:cubicBezTo>
                    <a:pt x="146319" y="4064000"/>
                    <a:pt x="95669" y="4043020"/>
                    <a:pt x="58324" y="4005675"/>
                  </a:cubicBezTo>
                  <a:cubicBezTo>
                    <a:pt x="20980" y="3968330"/>
                    <a:pt x="0" y="3917680"/>
                    <a:pt x="0" y="3864867"/>
                  </a:cubicBezTo>
                  <a:lnTo>
                    <a:pt x="0" y="1991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774952" rIns="149352" bIns="962152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215 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مليون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مدمن</a:t>
              </a:r>
              <a:endParaRPr lang="ar-SA" sz="2000" kern="1200" dirty="0"/>
            </a:p>
          </p:txBody>
        </p:sp>
        <p:sp>
          <p:nvSpPr>
            <p:cNvPr id="15" name="شكل بيضاوي 14"/>
            <p:cNvSpPr/>
            <p:nvPr/>
          </p:nvSpPr>
          <p:spPr>
            <a:xfrm>
              <a:off x="4079537" y="859755"/>
              <a:ext cx="925937" cy="12010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sz="1400" b="1" dirty="0" smtClean="0">
                  <a:solidFill>
                    <a:schemeClr val="tx1"/>
                  </a:solidFill>
                </a:rPr>
                <a:t>2006 </a:t>
              </a:r>
              <a:r>
                <a:rPr lang="ar-SA" sz="1400" b="1" dirty="0" err="1" smtClean="0">
                  <a:solidFill>
                    <a:schemeClr val="tx1"/>
                  </a:solidFill>
                </a:rPr>
                <a:t>م</a:t>
              </a:r>
              <a:endParaRPr lang="ar-SA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5220072" y="1844824"/>
            <a:ext cx="1234476" cy="3888432"/>
            <a:chOff x="5220072" y="1844824"/>
            <a:chExt cx="1234476" cy="3888432"/>
          </a:xfrm>
        </p:grpSpPr>
        <p:sp>
          <p:nvSpPr>
            <p:cNvPr id="16" name="شكل حر 15"/>
            <p:cNvSpPr/>
            <p:nvPr/>
          </p:nvSpPr>
          <p:spPr>
            <a:xfrm>
              <a:off x="5220072" y="1844824"/>
              <a:ext cx="1234476" cy="3888432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58325 w 1991320"/>
                <a:gd name="connsiteY1" fmla="*/ 58324 h 4064000"/>
                <a:gd name="connsiteX2" fmla="*/ 199133 w 1991320"/>
                <a:gd name="connsiteY2" fmla="*/ 0 h 4064000"/>
                <a:gd name="connsiteX3" fmla="*/ 1792188 w 1991320"/>
                <a:gd name="connsiteY3" fmla="*/ 0 h 4064000"/>
                <a:gd name="connsiteX4" fmla="*/ 1932996 w 1991320"/>
                <a:gd name="connsiteY4" fmla="*/ 58325 h 4064000"/>
                <a:gd name="connsiteX5" fmla="*/ 1991320 w 1991320"/>
                <a:gd name="connsiteY5" fmla="*/ 199133 h 4064000"/>
                <a:gd name="connsiteX6" fmla="*/ 1991320 w 1991320"/>
                <a:gd name="connsiteY6" fmla="*/ 3864868 h 4064000"/>
                <a:gd name="connsiteX7" fmla="*/ 1932996 w 1991320"/>
                <a:gd name="connsiteY7" fmla="*/ 4005676 h 4064000"/>
                <a:gd name="connsiteX8" fmla="*/ 1792188 w 1991320"/>
                <a:gd name="connsiteY8" fmla="*/ 4064000 h 4064000"/>
                <a:gd name="connsiteX9" fmla="*/ 199132 w 1991320"/>
                <a:gd name="connsiteY9" fmla="*/ 4064000 h 4064000"/>
                <a:gd name="connsiteX10" fmla="*/ 58324 w 1991320"/>
                <a:gd name="connsiteY10" fmla="*/ 4005675 h 4064000"/>
                <a:gd name="connsiteX11" fmla="*/ 0 w 1991320"/>
                <a:gd name="connsiteY11" fmla="*/ 3864867 h 4064000"/>
                <a:gd name="connsiteX12" fmla="*/ 0 w 1991320"/>
                <a:gd name="connsiteY12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146319"/>
                    <a:pt x="20980" y="95669"/>
                    <a:pt x="58325" y="58324"/>
                  </a:cubicBezTo>
                  <a:cubicBezTo>
                    <a:pt x="95670" y="20980"/>
                    <a:pt x="146320" y="0"/>
                    <a:pt x="199133" y="0"/>
                  </a:cubicBezTo>
                  <a:lnTo>
                    <a:pt x="1792188" y="0"/>
                  </a:lnTo>
                  <a:cubicBezTo>
                    <a:pt x="1845001" y="0"/>
                    <a:pt x="1895651" y="20980"/>
                    <a:pt x="1932996" y="58325"/>
                  </a:cubicBezTo>
                  <a:cubicBezTo>
                    <a:pt x="1970340" y="95670"/>
                    <a:pt x="1991320" y="146320"/>
                    <a:pt x="1991320" y="199133"/>
                  </a:cubicBezTo>
                  <a:lnTo>
                    <a:pt x="1991320" y="3864868"/>
                  </a:lnTo>
                  <a:cubicBezTo>
                    <a:pt x="1991320" y="3917681"/>
                    <a:pt x="1970340" y="3968331"/>
                    <a:pt x="1932996" y="4005676"/>
                  </a:cubicBezTo>
                  <a:cubicBezTo>
                    <a:pt x="1895651" y="4043020"/>
                    <a:pt x="1845001" y="4064000"/>
                    <a:pt x="1792188" y="4064000"/>
                  </a:cubicBezTo>
                  <a:lnTo>
                    <a:pt x="199132" y="4064000"/>
                  </a:lnTo>
                  <a:cubicBezTo>
                    <a:pt x="146319" y="4064000"/>
                    <a:pt x="95669" y="4043020"/>
                    <a:pt x="58324" y="4005675"/>
                  </a:cubicBezTo>
                  <a:cubicBezTo>
                    <a:pt x="20980" y="3968330"/>
                    <a:pt x="0" y="3917680"/>
                    <a:pt x="0" y="3864867"/>
                  </a:cubicBezTo>
                  <a:lnTo>
                    <a:pt x="0" y="1991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774952" rIns="149352" bIns="962152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200 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مليون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مدمن</a:t>
              </a:r>
              <a:endParaRPr lang="ar-SA" sz="2000" kern="1200" dirty="0"/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5364088" y="2078130"/>
              <a:ext cx="925937" cy="9008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sz="1400" b="1" dirty="0" smtClean="0">
                  <a:solidFill>
                    <a:schemeClr val="tx1"/>
                  </a:solidFill>
                </a:rPr>
                <a:t>2005 </a:t>
              </a:r>
              <a:r>
                <a:rPr lang="ar-SA" sz="1400" b="1" dirty="0" err="1" smtClean="0">
                  <a:solidFill>
                    <a:schemeClr val="tx1"/>
                  </a:solidFill>
                </a:rPr>
                <a:t>م</a:t>
              </a:r>
              <a:endParaRPr lang="ar-SA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7225956" y="1844824"/>
            <a:ext cx="1234476" cy="3888432"/>
            <a:chOff x="7225956" y="548680"/>
            <a:chExt cx="1234476" cy="5184576"/>
          </a:xfrm>
        </p:grpSpPr>
        <p:sp>
          <p:nvSpPr>
            <p:cNvPr id="18" name="شكل حر 17"/>
            <p:cNvSpPr/>
            <p:nvPr/>
          </p:nvSpPr>
          <p:spPr>
            <a:xfrm>
              <a:off x="7225956" y="548680"/>
              <a:ext cx="1234476" cy="5184576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58325 w 1991320"/>
                <a:gd name="connsiteY1" fmla="*/ 58324 h 4064000"/>
                <a:gd name="connsiteX2" fmla="*/ 199133 w 1991320"/>
                <a:gd name="connsiteY2" fmla="*/ 0 h 4064000"/>
                <a:gd name="connsiteX3" fmla="*/ 1792188 w 1991320"/>
                <a:gd name="connsiteY3" fmla="*/ 0 h 4064000"/>
                <a:gd name="connsiteX4" fmla="*/ 1932996 w 1991320"/>
                <a:gd name="connsiteY4" fmla="*/ 58325 h 4064000"/>
                <a:gd name="connsiteX5" fmla="*/ 1991320 w 1991320"/>
                <a:gd name="connsiteY5" fmla="*/ 199133 h 4064000"/>
                <a:gd name="connsiteX6" fmla="*/ 1991320 w 1991320"/>
                <a:gd name="connsiteY6" fmla="*/ 3864868 h 4064000"/>
                <a:gd name="connsiteX7" fmla="*/ 1932996 w 1991320"/>
                <a:gd name="connsiteY7" fmla="*/ 4005676 h 4064000"/>
                <a:gd name="connsiteX8" fmla="*/ 1792188 w 1991320"/>
                <a:gd name="connsiteY8" fmla="*/ 4064000 h 4064000"/>
                <a:gd name="connsiteX9" fmla="*/ 199132 w 1991320"/>
                <a:gd name="connsiteY9" fmla="*/ 4064000 h 4064000"/>
                <a:gd name="connsiteX10" fmla="*/ 58324 w 1991320"/>
                <a:gd name="connsiteY10" fmla="*/ 4005675 h 4064000"/>
                <a:gd name="connsiteX11" fmla="*/ 0 w 1991320"/>
                <a:gd name="connsiteY11" fmla="*/ 3864867 h 4064000"/>
                <a:gd name="connsiteX12" fmla="*/ 0 w 1991320"/>
                <a:gd name="connsiteY12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146319"/>
                    <a:pt x="20980" y="95669"/>
                    <a:pt x="58325" y="58324"/>
                  </a:cubicBezTo>
                  <a:cubicBezTo>
                    <a:pt x="95670" y="20980"/>
                    <a:pt x="146320" y="0"/>
                    <a:pt x="199133" y="0"/>
                  </a:cubicBezTo>
                  <a:lnTo>
                    <a:pt x="1792188" y="0"/>
                  </a:lnTo>
                  <a:cubicBezTo>
                    <a:pt x="1845001" y="0"/>
                    <a:pt x="1895651" y="20980"/>
                    <a:pt x="1932996" y="58325"/>
                  </a:cubicBezTo>
                  <a:cubicBezTo>
                    <a:pt x="1970340" y="95670"/>
                    <a:pt x="1991320" y="146320"/>
                    <a:pt x="1991320" y="199133"/>
                  </a:cubicBezTo>
                  <a:lnTo>
                    <a:pt x="1991320" y="3864868"/>
                  </a:lnTo>
                  <a:cubicBezTo>
                    <a:pt x="1991320" y="3917681"/>
                    <a:pt x="1970340" y="3968331"/>
                    <a:pt x="1932996" y="4005676"/>
                  </a:cubicBezTo>
                  <a:cubicBezTo>
                    <a:pt x="1895651" y="4043020"/>
                    <a:pt x="1845001" y="4064000"/>
                    <a:pt x="1792188" y="4064000"/>
                  </a:cubicBezTo>
                  <a:lnTo>
                    <a:pt x="199132" y="4064000"/>
                  </a:lnTo>
                  <a:cubicBezTo>
                    <a:pt x="146319" y="4064000"/>
                    <a:pt x="95669" y="4043020"/>
                    <a:pt x="58324" y="4005675"/>
                  </a:cubicBezTo>
                  <a:cubicBezTo>
                    <a:pt x="20980" y="3968330"/>
                    <a:pt x="0" y="3917680"/>
                    <a:pt x="0" y="3864867"/>
                  </a:cubicBezTo>
                  <a:lnTo>
                    <a:pt x="0" y="1991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774952" rIns="149352" bIns="962152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kern="1200" dirty="0" smtClean="0"/>
                <a:t>185 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مليون</a:t>
              </a:r>
            </a:p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مدمن </a:t>
              </a:r>
              <a:endParaRPr lang="ar-SA" sz="2000" kern="1200" dirty="0"/>
            </a:p>
          </p:txBody>
        </p:sp>
        <p:sp>
          <p:nvSpPr>
            <p:cNvPr id="19" name="شكل بيضاوي 18"/>
            <p:cNvSpPr/>
            <p:nvPr/>
          </p:nvSpPr>
          <p:spPr>
            <a:xfrm>
              <a:off x="7390479" y="859755"/>
              <a:ext cx="925937" cy="12010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sz="1400" b="1" dirty="0" smtClean="0">
                  <a:solidFill>
                    <a:schemeClr val="tx1"/>
                  </a:solidFill>
                </a:rPr>
                <a:t>2004</a:t>
              </a:r>
            </a:p>
            <a:p>
              <a:pPr algn="ctr"/>
              <a:r>
                <a:rPr lang="ar-SA" sz="1400" b="1" dirty="0" smtClean="0">
                  <a:solidFill>
                    <a:schemeClr val="tx1"/>
                  </a:solidFill>
                </a:rPr>
                <a:t>م </a:t>
              </a:r>
              <a:endParaRPr lang="ar-SA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مجموعة 21"/>
          <p:cNvGrpSpPr/>
          <p:nvPr/>
        </p:nvGrpSpPr>
        <p:grpSpPr>
          <a:xfrm>
            <a:off x="971600" y="1844824"/>
            <a:ext cx="1234476" cy="3888432"/>
            <a:chOff x="2377538" y="548680"/>
            <a:chExt cx="1234476" cy="5184576"/>
          </a:xfrm>
        </p:grpSpPr>
        <p:sp>
          <p:nvSpPr>
            <p:cNvPr id="23" name="شكل حر 22"/>
            <p:cNvSpPr/>
            <p:nvPr/>
          </p:nvSpPr>
          <p:spPr>
            <a:xfrm>
              <a:off x="2377538" y="548680"/>
              <a:ext cx="1234476" cy="5184576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58325 w 1991320"/>
                <a:gd name="connsiteY1" fmla="*/ 58324 h 4064000"/>
                <a:gd name="connsiteX2" fmla="*/ 199133 w 1991320"/>
                <a:gd name="connsiteY2" fmla="*/ 0 h 4064000"/>
                <a:gd name="connsiteX3" fmla="*/ 1792188 w 1991320"/>
                <a:gd name="connsiteY3" fmla="*/ 0 h 4064000"/>
                <a:gd name="connsiteX4" fmla="*/ 1932996 w 1991320"/>
                <a:gd name="connsiteY4" fmla="*/ 58325 h 4064000"/>
                <a:gd name="connsiteX5" fmla="*/ 1991320 w 1991320"/>
                <a:gd name="connsiteY5" fmla="*/ 199133 h 4064000"/>
                <a:gd name="connsiteX6" fmla="*/ 1991320 w 1991320"/>
                <a:gd name="connsiteY6" fmla="*/ 3864868 h 4064000"/>
                <a:gd name="connsiteX7" fmla="*/ 1932996 w 1991320"/>
                <a:gd name="connsiteY7" fmla="*/ 4005676 h 4064000"/>
                <a:gd name="connsiteX8" fmla="*/ 1792188 w 1991320"/>
                <a:gd name="connsiteY8" fmla="*/ 4064000 h 4064000"/>
                <a:gd name="connsiteX9" fmla="*/ 199132 w 1991320"/>
                <a:gd name="connsiteY9" fmla="*/ 4064000 h 4064000"/>
                <a:gd name="connsiteX10" fmla="*/ 58324 w 1991320"/>
                <a:gd name="connsiteY10" fmla="*/ 4005675 h 4064000"/>
                <a:gd name="connsiteX11" fmla="*/ 0 w 1991320"/>
                <a:gd name="connsiteY11" fmla="*/ 3864867 h 4064000"/>
                <a:gd name="connsiteX12" fmla="*/ 0 w 1991320"/>
                <a:gd name="connsiteY12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146319"/>
                    <a:pt x="20980" y="95669"/>
                    <a:pt x="58325" y="58324"/>
                  </a:cubicBezTo>
                  <a:cubicBezTo>
                    <a:pt x="95670" y="20980"/>
                    <a:pt x="146320" y="0"/>
                    <a:pt x="199133" y="0"/>
                  </a:cubicBezTo>
                  <a:lnTo>
                    <a:pt x="1792188" y="0"/>
                  </a:lnTo>
                  <a:cubicBezTo>
                    <a:pt x="1845001" y="0"/>
                    <a:pt x="1895651" y="20980"/>
                    <a:pt x="1932996" y="58325"/>
                  </a:cubicBezTo>
                  <a:cubicBezTo>
                    <a:pt x="1970340" y="95670"/>
                    <a:pt x="1991320" y="146320"/>
                    <a:pt x="1991320" y="199133"/>
                  </a:cubicBezTo>
                  <a:lnTo>
                    <a:pt x="1991320" y="3864868"/>
                  </a:lnTo>
                  <a:cubicBezTo>
                    <a:pt x="1991320" y="3917681"/>
                    <a:pt x="1970340" y="3968331"/>
                    <a:pt x="1932996" y="4005676"/>
                  </a:cubicBezTo>
                  <a:cubicBezTo>
                    <a:pt x="1895651" y="4043020"/>
                    <a:pt x="1845001" y="4064000"/>
                    <a:pt x="1792188" y="4064000"/>
                  </a:cubicBezTo>
                  <a:lnTo>
                    <a:pt x="199132" y="4064000"/>
                  </a:lnTo>
                  <a:cubicBezTo>
                    <a:pt x="146319" y="4064000"/>
                    <a:pt x="95669" y="4043020"/>
                    <a:pt x="58324" y="4005675"/>
                  </a:cubicBezTo>
                  <a:cubicBezTo>
                    <a:pt x="20980" y="3968330"/>
                    <a:pt x="0" y="3917680"/>
                    <a:pt x="0" y="3864867"/>
                  </a:cubicBezTo>
                  <a:lnTo>
                    <a:pt x="0" y="1991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352" tIns="1774952" rIns="149352" bIns="9621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230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مليون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 smtClean="0"/>
                <a:t>مدمن</a:t>
              </a:r>
              <a:endParaRPr lang="ar-SA" sz="2000" kern="1200" dirty="0"/>
            </a:p>
          </p:txBody>
        </p:sp>
        <p:sp>
          <p:nvSpPr>
            <p:cNvPr id="24" name="شكل بيضاوي 23"/>
            <p:cNvSpPr/>
            <p:nvPr/>
          </p:nvSpPr>
          <p:spPr>
            <a:xfrm>
              <a:off x="2542062" y="859755"/>
              <a:ext cx="925937" cy="120109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ar-SA" sz="1400" b="1" dirty="0" smtClean="0">
                  <a:solidFill>
                    <a:schemeClr val="tx1"/>
                  </a:solidFill>
                </a:rPr>
                <a:t>2007 </a:t>
              </a:r>
              <a:r>
                <a:rPr lang="ar-SA" sz="1400" b="1" dirty="0" err="1" smtClean="0">
                  <a:solidFill>
                    <a:schemeClr val="tx1"/>
                  </a:solidFill>
                </a:rPr>
                <a:t>م</a:t>
              </a:r>
              <a:endParaRPr lang="ar-SA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وسيلة شرح على شكل سحابة 27"/>
          <p:cNvSpPr/>
          <p:nvPr/>
        </p:nvSpPr>
        <p:spPr>
          <a:xfrm>
            <a:off x="6516216" y="260648"/>
            <a:ext cx="2088232" cy="1368152"/>
          </a:xfrm>
          <a:prstGeom prst="cloudCallout">
            <a:avLst>
              <a:gd name="adj1" fmla="val -136512"/>
              <a:gd name="adj2" fmla="val 77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تزايد عدد المدمنين كل عام ...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 5"/>
          <p:cNvSpPr/>
          <p:nvPr/>
        </p:nvSpPr>
        <p:spPr>
          <a:xfrm>
            <a:off x="539552" y="4433233"/>
            <a:ext cx="7920880" cy="1228015"/>
          </a:xfrm>
          <a:custGeom>
            <a:avLst/>
            <a:gdLst>
              <a:gd name="connsiteX0" fmla="*/ 0 w 6096000"/>
              <a:gd name="connsiteY0" fmla="*/ 0 h 1004093"/>
              <a:gd name="connsiteX1" fmla="*/ 6096000 w 6096000"/>
              <a:gd name="connsiteY1" fmla="*/ 0 h 1004093"/>
              <a:gd name="connsiteX2" fmla="*/ 6096000 w 6096000"/>
              <a:gd name="connsiteY2" fmla="*/ 1004093 h 1004093"/>
              <a:gd name="connsiteX3" fmla="*/ 0 w 6096000"/>
              <a:gd name="connsiteY3" fmla="*/ 1004093 h 1004093"/>
              <a:gd name="connsiteX4" fmla="*/ 0 w 6096000"/>
              <a:gd name="connsiteY4" fmla="*/ 0 h 100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04093">
                <a:moveTo>
                  <a:pt x="0" y="0"/>
                </a:moveTo>
                <a:lnTo>
                  <a:pt x="6096000" y="0"/>
                </a:lnTo>
                <a:lnTo>
                  <a:pt x="6096000" y="1004093"/>
                </a:lnTo>
                <a:lnTo>
                  <a:pt x="0" y="10040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547227" numCol="1" spcCol="1270" anchor="ctr" anchorCtr="0">
            <a:noAutofit/>
          </a:bodyPr>
          <a:lstStyle/>
          <a:p>
            <a:pPr lvl="0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2400" b="1" kern="1200" dirty="0" smtClean="0"/>
          </a:p>
          <a:p>
            <a:pPr lvl="0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ويوجد في أوروبا</a:t>
            </a:r>
            <a:r>
              <a:rPr lang="en-US" sz="2400" b="1" kern="1200" dirty="0" smtClean="0"/>
              <a:t> (71) </a:t>
            </a:r>
            <a:r>
              <a:rPr lang="ar-SA" sz="2400" b="1" kern="1200" dirty="0" smtClean="0"/>
              <a:t>مليون جربوا تعاطي الحشيش</a:t>
            </a:r>
            <a:r>
              <a:rPr lang="en-US" sz="2400" b="1" kern="1200" dirty="0" smtClean="0"/>
              <a:t>. </a:t>
            </a:r>
            <a:br>
              <a:rPr lang="en-US" sz="2400" b="1" kern="1200" dirty="0" smtClean="0"/>
            </a:br>
            <a:endParaRPr lang="ar-SA" sz="24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539552" y="2562966"/>
            <a:ext cx="7920880" cy="1888689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4" rIns="85344" bIns="1087594" numCol="1" spcCol="1270" anchor="ctr" anchorCtr="0">
            <a:noAutofit/>
          </a:bodyPr>
          <a:lstStyle/>
          <a:p>
            <a:pPr lvl="0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ونسبة تعاطي الحشيش ينتشر بين فئة النشء من طلاب المدارس من سن (15-16) في بلجيكا والتشيك وأيرلندا وإسبانيا وفرنسا وبريطانيا .</a:t>
            </a:r>
            <a:endParaRPr lang="ar-SA" sz="2400" kern="1200" dirty="0"/>
          </a:p>
        </p:txBody>
      </p:sp>
      <p:sp>
        <p:nvSpPr>
          <p:cNvPr id="12" name="شكل حر 11"/>
          <p:cNvSpPr/>
          <p:nvPr/>
        </p:nvSpPr>
        <p:spPr>
          <a:xfrm>
            <a:off x="539552" y="692696"/>
            <a:ext cx="7920880" cy="1888691"/>
          </a:xfrm>
          <a:custGeom>
            <a:avLst/>
            <a:gdLst>
              <a:gd name="connsiteX0" fmla="*/ 0 w 6096000"/>
              <a:gd name="connsiteY0" fmla="*/ 540859 h 1544296"/>
              <a:gd name="connsiteX1" fmla="*/ 2854963 w 6096000"/>
              <a:gd name="connsiteY1" fmla="*/ 540859 h 1544296"/>
              <a:gd name="connsiteX2" fmla="*/ 2854963 w 6096000"/>
              <a:gd name="connsiteY2" fmla="*/ 386074 h 1544296"/>
              <a:gd name="connsiteX3" fmla="*/ 2661926 w 6096000"/>
              <a:gd name="connsiteY3" fmla="*/ 386074 h 1544296"/>
              <a:gd name="connsiteX4" fmla="*/ 3048000 w 6096000"/>
              <a:gd name="connsiteY4" fmla="*/ 0 h 1544296"/>
              <a:gd name="connsiteX5" fmla="*/ 3434074 w 6096000"/>
              <a:gd name="connsiteY5" fmla="*/ 386074 h 1544296"/>
              <a:gd name="connsiteX6" fmla="*/ 3241037 w 6096000"/>
              <a:gd name="connsiteY6" fmla="*/ 386074 h 1544296"/>
              <a:gd name="connsiteX7" fmla="*/ 3241037 w 6096000"/>
              <a:gd name="connsiteY7" fmla="*/ 540859 h 1544296"/>
              <a:gd name="connsiteX8" fmla="*/ 6096000 w 6096000"/>
              <a:gd name="connsiteY8" fmla="*/ 540859 h 1544296"/>
              <a:gd name="connsiteX9" fmla="*/ 6096000 w 6096000"/>
              <a:gd name="connsiteY9" fmla="*/ 1544296 h 1544296"/>
              <a:gd name="connsiteX10" fmla="*/ 0 w 6096000"/>
              <a:gd name="connsiteY10" fmla="*/ 1544296 h 1544296"/>
              <a:gd name="connsiteX11" fmla="*/ 0 w 6096000"/>
              <a:gd name="connsiteY11" fmla="*/ 540859 h 15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1544296">
                <a:moveTo>
                  <a:pt x="6096000" y="1003437"/>
                </a:moveTo>
                <a:lnTo>
                  <a:pt x="3241037" y="1003437"/>
                </a:lnTo>
                <a:lnTo>
                  <a:pt x="3241037" y="1158222"/>
                </a:lnTo>
                <a:lnTo>
                  <a:pt x="3434074" y="1158222"/>
                </a:lnTo>
                <a:lnTo>
                  <a:pt x="3048000" y="1544295"/>
                </a:lnTo>
                <a:lnTo>
                  <a:pt x="2661926" y="1158222"/>
                </a:lnTo>
                <a:lnTo>
                  <a:pt x="2854963" y="1158222"/>
                </a:lnTo>
                <a:lnTo>
                  <a:pt x="2854963" y="1003437"/>
                </a:lnTo>
                <a:lnTo>
                  <a:pt x="0" y="1003437"/>
                </a:lnTo>
                <a:lnTo>
                  <a:pt x="0" y="1"/>
                </a:lnTo>
                <a:lnTo>
                  <a:pt x="6096000" y="1"/>
                </a:lnTo>
                <a:lnTo>
                  <a:pt x="6096000" y="10034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85345" rIns="85344" bIns="1087594" numCol="1" spcCol="1270" anchor="ctr" anchorCtr="0">
            <a:noAutofit/>
          </a:bodyPr>
          <a:lstStyle/>
          <a:p>
            <a:pPr lvl="0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في أوروبا احتلت مادة الحشيش المركز الأول حيث تعتبر ألبانيا وأوكرانيا وجمهورية مقدونيا وصربياً من أكبر دول أوروبا في تصدير نبتة الحشيش. </a:t>
            </a:r>
            <a:endParaRPr lang="ar-SA" sz="24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/>
          <p:nvPr/>
        </p:nvSpPr>
        <p:spPr>
          <a:xfrm>
            <a:off x="3416710" y="3492877"/>
            <a:ext cx="2382587" cy="2382587"/>
          </a:xfrm>
          <a:custGeom>
            <a:avLst/>
            <a:gdLst>
              <a:gd name="connsiteX0" fmla="*/ 0 w 2382587"/>
              <a:gd name="connsiteY0" fmla="*/ 1191294 h 2382587"/>
              <a:gd name="connsiteX1" fmla="*/ 348923 w 2382587"/>
              <a:gd name="connsiteY1" fmla="*/ 348922 h 2382587"/>
              <a:gd name="connsiteX2" fmla="*/ 1191296 w 2382587"/>
              <a:gd name="connsiteY2" fmla="*/ 1 h 2382587"/>
              <a:gd name="connsiteX3" fmla="*/ 2033668 w 2382587"/>
              <a:gd name="connsiteY3" fmla="*/ 348924 h 2382587"/>
              <a:gd name="connsiteX4" fmla="*/ 2382589 w 2382587"/>
              <a:gd name="connsiteY4" fmla="*/ 1191297 h 2382587"/>
              <a:gd name="connsiteX5" fmla="*/ 2033667 w 2382587"/>
              <a:gd name="connsiteY5" fmla="*/ 2033669 h 2382587"/>
              <a:gd name="connsiteX6" fmla="*/ 1191294 w 2382587"/>
              <a:gd name="connsiteY6" fmla="*/ 2382591 h 2382587"/>
              <a:gd name="connsiteX7" fmla="*/ 348922 w 2382587"/>
              <a:gd name="connsiteY7" fmla="*/ 2033668 h 2382587"/>
              <a:gd name="connsiteX8" fmla="*/ 1 w 2382587"/>
              <a:gd name="connsiteY8" fmla="*/ 1191295 h 2382587"/>
              <a:gd name="connsiteX9" fmla="*/ 0 w 2382587"/>
              <a:gd name="connsiteY9" fmla="*/ 1191294 h 2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2587" h="2382587">
                <a:moveTo>
                  <a:pt x="0" y="1191294"/>
                </a:moveTo>
                <a:cubicBezTo>
                  <a:pt x="0" y="875343"/>
                  <a:pt x="125512" y="572333"/>
                  <a:pt x="348923" y="348922"/>
                </a:cubicBezTo>
                <a:cubicBezTo>
                  <a:pt x="572334" y="125511"/>
                  <a:pt x="875345" y="1"/>
                  <a:pt x="1191296" y="1"/>
                </a:cubicBezTo>
                <a:cubicBezTo>
                  <a:pt x="1507247" y="1"/>
                  <a:pt x="1810257" y="125513"/>
                  <a:pt x="2033668" y="348924"/>
                </a:cubicBezTo>
                <a:cubicBezTo>
                  <a:pt x="2257079" y="572335"/>
                  <a:pt x="2382589" y="875346"/>
                  <a:pt x="2382589" y="1191297"/>
                </a:cubicBezTo>
                <a:cubicBezTo>
                  <a:pt x="2382589" y="1507248"/>
                  <a:pt x="2257078" y="1810258"/>
                  <a:pt x="2033667" y="2033669"/>
                </a:cubicBezTo>
                <a:cubicBezTo>
                  <a:pt x="1810256" y="2257080"/>
                  <a:pt x="1507245" y="2382591"/>
                  <a:pt x="1191294" y="2382591"/>
                </a:cubicBezTo>
                <a:cubicBezTo>
                  <a:pt x="875343" y="2382591"/>
                  <a:pt x="572333" y="2257080"/>
                  <a:pt x="348922" y="2033668"/>
                </a:cubicBezTo>
                <a:cubicBezTo>
                  <a:pt x="125511" y="1810257"/>
                  <a:pt x="0" y="1507246"/>
                  <a:pt x="1" y="1191295"/>
                </a:cubicBezTo>
                <a:lnTo>
                  <a:pt x="0" y="119129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162" tIns="364162" rIns="364162" bIns="364162" numCol="1" spcCol="1270" anchor="ctr" anchorCtr="0">
            <a:noAutofit/>
          </a:bodyPr>
          <a:lstStyle/>
          <a:p>
            <a:pPr lvl="0" algn="ctr" defTabSz="10668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وتعتبر إيران من أكبر دول العالم في ضبطيات الأفيون لعام 2008م</a:t>
            </a:r>
            <a:r>
              <a:rPr lang="en-US" sz="2400" b="1" kern="1200" dirty="0" smtClean="0"/>
              <a:t>. </a:t>
            </a:r>
            <a:endParaRPr lang="ar-SA" sz="2400" kern="1200" dirty="0"/>
          </a:p>
        </p:txBody>
      </p:sp>
      <p:sp>
        <p:nvSpPr>
          <p:cNvPr id="6" name="سهم إلى اليسار 5"/>
          <p:cNvSpPr/>
          <p:nvPr/>
        </p:nvSpPr>
        <p:spPr>
          <a:xfrm rot="12900000">
            <a:off x="1789471" y="3045034"/>
            <a:ext cx="1924971" cy="6790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شكل حر 6"/>
          <p:cNvSpPr/>
          <p:nvPr/>
        </p:nvSpPr>
        <p:spPr>
          <a:xfrm>
            <a:off x="831806" y="1927110"/>
            <a:ext cx="2263457" cy="1810766"/>
          </a:xfrm>
          <a:custGeom>
            <a:avLst/>
            <a:gdLst>
              <a:gd name="connsiteX0" fmla="*/ 0 w 2263457"/>
              <a:gd name="connsiteY0" fmla="*/ 181077 h 1810766"/>
              <a:gd name="connsiteX1" fmla="*/ 53036 w 2263457"/>
              <a:gd name="connsiteY1" fmla="*/ 53036 h 1810766"/>
              <a:gd name="connsiteX2" fmla="*/ 181077 w 2263457"/>
              <a:gd name="connsiteY2" fmla="*/ 0 h 1810766"/>
              <a:gd name="connsiteX3" fmla="*/ 2082380 w 2263457"/>
              <a:gd name="connsiteY3" fmla="*/ 0 h 1810766"/>
              <a:gd name="connsiteX4" fmla="*/ 2210421 w 2263457"/>
              <a:gd name="connsiteY4" fmla="*/ 53036 h 1810766"/>
              <a:gd name="connsiteX5" fmla="*/ 2263457 w 2263457"/>
              <a:gd name="connsiteY5" fmla="*/ 181077 h 1810766"/>
              <a:gd name="connsiteX6" fmla="*/ 2263457 w 2263457"/>
              <a:gd name="connsiteY6" fmla="*/ 1629689 h 1810766"/>
              <a:gd name="connsiteX7" fmla="*/ 2210421 w 2263457"/>
              <a:gd name="connsiteY7" fmla="*/ 1757730 h 1810766"/>
              <a:gd name="connsiteX8" fmla="*/ 2082380 w 2263457"/>
              <a:gd name="connsiteY8" fmla="*/ 1810766 h 1810766"/>
              <a:gd name="connsiteX9" fmla="*/ 181077 w 2263457"/>
              <a:gd name="connsiteY9" fmla="*/ 1810766 h 1810766"/>
              <a:gd name="connsiteX10" fmla="*/ 53036 w 2263457"/>
              <a:gd name="connsiteY10" fmla="*/ 1757730 h 1810766"/>
              <a:gd name="connsiteX11" fmla="*/ 0 w 2263457"/>
              <a:gd name="connsiteY11" fmla="*/ 1629689 h 1810766"/>
              <a:gd name="connsiteX12" fmla="*/ 0 w 2263457"/>
              <a:gd name="connsiteY12" fmla="*/ 181077 h 18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3457" h="1810766">
                <a:moveTo>
                  <a:pt x="0" y="181077"/>
                </a:moveTo>
                <a:cubicBezTo>
                  <a:pt x="0" y="133052"/>
                  <a:pt x="19078" y="86995"/>
                  <a:pt x="53036" y="53036"/>
                </a:cubicBezTo>
                <a:cubicBezTo>
                  <a:pt x="86995" y="19078"/>
                  <a:pt x="133052" y="0"/>
                  <a:pt x="181077" y="0"/>
                </a:cubicBezTo>
                <a:lnTo>
                  <a:pt x="2082380" y="0"/>
                </a:lnTo>
                <a:cubicBezTo>
                  <a:pt x="2130405" y="0"/>
                  <a:pt x="2176462" y="19078"/>
                  <a:pt x="2210421" y="53036"/>
                </a:cubicBezTo>
                <a:cubicBezTo>
                  <a:pt x="2244379" y="86995"/>
                  <a:pt x="2263457" y="133052"/>
                  <a:pt x="2263457" y="181077"/>
                </a:cubicBezTo>
                <a:lnTo>
                  <a:pt x="2263457" y="1629689"/>
                </a:lnTo>
                <a:cubicBezTo>
                  <a:pt x="2263457" y="1677714"/>
                  <a:pt x="2244379" y="1723771"/>
                  <a:pt x="2210421" y="1757730"/>
                </a:cubicBezTo>
                <a:cubicBezTo>
                  <a:pt x="2176462" y="1791689"/>
                  <a:pt x="2130405" y="1810766"/>
                  <a:pt x="2082380" y="1810766"/>
                </a:cubicBezTo>
                <a:lnTo>
                  <a:pt x="181077" y="1810766"/>
                </a:lnTo>
                <a:cubicBezTo>
                  <a:pt x="133052" y="1810766"/>
                  <a:pt x="86995" y="1791688"/>
                  <a:pt x="53036" y="1757730"/>
                </a:cubicBezTo>
                <a:cubicBezTo>
                  <a:pt x="19077" y="1723771"/>
                  <a:pt x="0" y="1677714"/>
                  <a:pt x="0" y="1629689"/>
                </a:cubicBezTo>
                <a:lnTo>
                  <a:pt x="0" y="18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31" tIns="89231" rIns="89231" bIns="89231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900" b="1" kern="1200" dirty="0" smtClean="0"/>
              <a:t>أفغانستان أكبر دول العالم في إنتاج خشخاش الأفيون والهيروين بكل المقاييس</a:t>
            </a:r>
            <a:endParaRPr lang="ar-SA" sz="1900" kern="1200" dirty="0"/>
          </a:p>
        </p:txBody>
      </p:sp>
      <p:sp>
        <p:nvSpPr>
          <p:cNvPr id="8" name="سهم إلى اليسار 7"/>
          <p:cNvSpPr/>
          <p:nvPr/>
        </p:nvSpPr>
        <p:spPr>
          <a:xfrm rot="16200000">
            <a:off x="3645518" y="2078837"/>
            <a:ext cx="1924971" cy="6790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شكل حر 8"/>
          <p:cNvSpPr/>
          <p:nvPr/>
        </p:nvSpPr>
        <p:spPr>
          <a:xfrm>
            <a:off x="3476275" y="550487"/>
            <a:ext cx="2263457" cy="1810766"/>
          </a:xfrm>
          <a:custGeom>
            <a:avLst/>
            <a:gdLst>
              <a:gd name="connsiteX0" fmla="*/ 0 w 2263457"/>
              <a:gd name="connsiteY0" fmla="*/ 181077 h 1810766"/>
              <a:gd name="connsiteX1" fmla="*/ 53036 w 2263457"/>
              <a:gd name="connsiteY1" fmla="*/ 53036 h 1810766"/>
              <a:gd name="connsiteX2" fmla="*/ 181077 w 2263457"/>
              <a:gd name="connsiteY2" fmla="*/ 0 h 1810766"/>
              <a:gd name="connsiteX3" fmla="*/ 2082380 w 2263457"/>
              <a:gd name="connsiteY3" fmla="*/ 0 h 1810766"/>
              <a:gd name="connsiteX4" fmla="*/ 2210421 w 2263457"/>
              <a:gd name="connsiteY4" fmla="*/ 53036 h 1810766"/>
              <a:gd name="connsiteX5" fmla="*/ 2263457 w 2263457"/>
              <a:gd name="connsiteY5" fmla="*/ 181077 h 1810766"/>
              <a:gd name="connsiteX6" fmla="*/ 2263457 w 2263457"/>
              <a:gd name="connsiteY6" fmla="*/ 1629689 h 1810766"/>
              <a:gd name="connsiteX7" fmla="*/ 2210421 w 2263457"/>
              <a:gd name="connsiteY7" fmla="*/ 1757730 h 1810766"/>
              <a:gd name="connsiteX8" fmla="*/ 2082380 w 2263457"/>
              <a:gd name="connsiteY8" fmla="*/ 1810766 h 1810766"/>
              <a:gd name="connsiteX9" fmla="*/ 181077 w 2263457"/>
              <a:gd name="connsiteY9" fmla="*/ 1810766 h 1810766"/>
              <a:gd name="connsiteX10" fmla="*/ 53036 w 2263457"/>
              <a:gd name="connsiteY10" fmla="*/ 1757730 h 1810766"/>
              <a:gd name="connsiteX11" fmla="*/ 0 w 2263457"/>
              <a:gd name="connsiteY11" fmla="*/ 1629689 h 1810766"/>
              <a:gd name="connsiteX12" fmla="*/ 0 w 2263457"/>
              <a:gd name="connsiteY12" fmla="*/ 181077 h 18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3457" h="1810766">
                <a:moveTo>
                  <a:pt x="0" y="181077"/>
                </a:moveTo>
                <a:cubicBezTo>
                  <a:pt x="0" y="133052"/>
                  <a:pt x="19078" y="86995"/>
                  <a:pt x="53036" y="53036"/>
                </a:cubicBezTo>
                <a:cubicBezTo>
                  <a:pt x="86995" y="19078"/>
                  <a:pt x="133052" y="0"/>
                  <a:pt x="181077" y="0"/>
                </a:cubicBezTo>
                <a:lnTo>
                  <a:pt x="2082380" y="0"/>
                </a:lnTo>
                <a:cubicBezTo>
                  <a:pt x="2130405" y="0"/>
                  <a:pt x="2176462" y="19078"/>
                  <a:pt x="2210421" y="53036"/>
                </a:cubicBezTo>
                <a:cubicBezTo>
                  <a:pt x="2244379" y="86995"/>
                  <a:pt x="2263457" y="133052"/>
                  <a:pt x="2263457" y="181077"/>
                </a:cubicBezTo>
                <a:lnTo>
                  <a:pt x="2263457" y="1629689"/>
                </a:lnTo>
                <a:cubicBezTo>
                  <a:pt x="2263457" y="1677714"/>
                  <a:pt x="2244379" y="1723771"/>
                  <a:pt x="2210421" y="1757730"/>
                </a:cubicBezTo>
                <a:cubicBezTo>
                  <a:pt x="2176462" y="1791689"/>
                  <a:pt x="2130405" y="1810766"/>
                  <a:pt x="2082380" y="1810766"/>
                </a:cubicBezTo>
                <a:lnTo>
                  <a:pt x="181077" y="1810766"/>
                </a:lnTo>
                <a:cubicBezTo>
                  <a:pt x="133052" y="1810766"/>
                  <a:pt x="86995" y="1791688"/>
                  <a:pt x="53036" y="1757730"/>
                </a:cubicBezTo>
                <a:cubicBezTo>
                  <a:pt x="19077" y="1723771"/>
                  <a:pt x="0" y="1677714"/>
                  <a:pt x="0" y="1629689"/>
                </a:cubicBezTo>
                <a:lnTo>
                  <a:pt x="0" y="18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31" tIns="89231" rIns="89231" bIns="89231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900" b="1" kern="1200" dirty="0" smtClean="0"/>
              <a:t>أما الكوكايين فأكثر نسبة تعاطي الكوكايين في فرنسا وأكثر انتشاراً بين الأطفال. </a:t>
            </a:r>
            <a:endParaRPr lang="ar-SA" sz="1900" kern="1200" dirty="0"/>
          </a:p>
        </p:txBody>
      </p:sp>
      <p:sp>
        <p:nvSpPr>
          <p:cNvPr id="10" name="سهم إلى اليسار 9"/>
          <p:cNvSpPr/>
          <p:nvPr/>
        </p:nvSpPr>
        <p:spPr>
          <a:xfrm rot="19500000">
            <a:off x="5501565" y="3045034"/>
            <a:ext cx="1924971" cy="67903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شكل حر 10"/>
          <p:cNvSpPr/>
          <p:nvPr/>
        </p:nvSpPr>
        <p:spPr>
          <a:xfrm>
            <a:off x="6120743" y="1927110"/>
            <a:ext cx="2263457" cy="1810766"/>
          </a:xfrm>
          <a:custGeom>
            <a:avLst/>
            <a:gdLst>
              <a:gd name="connsiteX0" fmla="*/ 0 w 2263457"/>
              <a:gd name="connsiteY0" fmla="*/ 181077 h 1810766"/>
              <a:gd name="connsiteX1" fmla="*/ 53036 w 2263457"/>
              <a:gd name="connsiteY1" fmla="*/ 53036 h 1810766"/>
              <a:gd name="connsiteX2" fmla="*/ 181077 w 2263457"/>
              <a:gd name="connsiteY2" fmla="*/ 0 h 1810766"/>
              <a:gd name="connsiteX3" fmla="*/ 2082380 w 2263457"/>
              <a:gd name="connsiteY3" fmla="*/ 0 h 1810766"/>
              <a:gd name="connsiteX4" fmla="*/ 2210421 w 2263457"/>
              <a:gd name="connsiteY4" fmla="*/ 53036 h 1810766"/>
              <a:gd name="connsiteX5" fmla="*/ 2263457 w 2263457"/>
              <a:gd name="connsiteY5" fmla="*/ 181077 h 1810766"/>
              <a:gd name="connsiteX6" fmla="*/ 2263457 w 2263457"/>
              <a:gd name="connsiteY6" fmla="*/ 1629689 h 1810766"/>
              <a:gd name="connsiteX7" fmla="*/ 2210421 w 2263457"/>
              <a:gd name="connsiteY7" fmla="*/ 1757730 h 1810766"/>
              <a:gd name="connsiteX8" fmla="*/ 2082380 w 2263457"/>
              <a:gd name="connsiteY8" fmla="*/ 1810766 h 1810766"/>
              <a:gd name="connsiteX9" fmla="*/ 181077 w 2263457"/>
              <a:gd name="connsiteY9" fmla="*/ 1810766 h 1810766"/>
              <a:gd name="connsiteX10" fmla="*/ 53036 w 2263457"/>
              <a:gd name="connsiteY10" fmla="*/ 1757730 h 1810766"/>
              <a:gd name="connsiteX11" fmla="*/ 0 w 2263457"/>
              <a:gd name="connsiteY11" fmla="*/ 1629689 h 1810766"/>
              <a:gd name="connsiteX12" fmla="*/ 0 w 2263457"/>
              <a:gd name="connsiteY12" fmla="*/ 181077 h 18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63457" h="1810766">
                <a:moveTo>
                  <a:pt x="0" y="181077"/>
                </a:moveTo>
                <a:cubicBezTo>
                  <a:pt x="0" y="133052"/>
                  <a:pt x="19078" y="86995"/>
                  <a:pt x="53036" y="53036"/>
                </a:cubicBezTo>
                <a:cubicBezTo>
                  <a:pt x="86995" y="19078"/>
                  <a:pt x="133052" y="0"/>
                  <a:pt x="181077" y="0"/>
                </a:cubicBezTo>
                <a:lnTo>
                  <a:pt x="2082380" y="0"/>
                </a:lnTo>
                <a:cubicBezTo>
                  <a:pt x="2130405" y="0"/>
                  <a:pt x="2176462" y="19078"/>
                  <a:pt x="2210421" y="53036"/>
                </a:cubicBezTo>
                <a:cubicBezTo>
                  <a:pt x="2244379" y="86995"/>
                  <a:pt x="2263457" y="133052"/>
                  <a:pt x="2263457" y="181077"/>
                </a:cubicBezTo>
                <a:lnTo>
                  <a:pt x="2263457" y="1629689"/>
                </a:lnTo>
                <a:cubicBezTo>
                  <a:pt x="2263457" y="1677714"/>
                  <a:pt x="2244379" y="1723771"/>
                  <a:pt x="2210421" y="1757730"/>
                </a:cubicBezTo>
                <a:cubicBezTo>
                  <a:pt x="2176462" y="1791689"/>
                  <a:pt x="2130405" y="1810766"/>
                  <a:pt x="2082380" y="1810766"/>
                </a:cubicBezTo>
                <a:lnTo>
                  <a:pt x="181077" y="1810766"/>
                </a:lnTo>
                <a:cubicBezTo>
                  <a:pt x="133052" y="1810766"/>
                  <a:pt x="86995" y="1791688"/>
                  <a:pt x="53036" y="1757730"/>
                </a:cubicBezTo>
                <a:cubicBezTo>
                  <a:pt x="19077" y="1723771"/>
                  <a:pt x="0" y="1677714"/>
                  <a:pt x="0" y="1629689"/>
                </a:cubicBezTo>
                <a:lnTo>
                  <a:pt x="0" y="18107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231" tIns="89231" rIns="89231" bIns="89231" numCol="1" spcCol="1270" anchor="ctr" anchorCtr="0">
            <a:noAutofit/>
          </a:bodyPr>
          <a:lstStyle/>
          <a:p>
            <a:pPr lvl="0" algn="ctr" defTabSz="844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900" b="1" kern="1200" dirty="0" smtClean="0"/>
              <a:t>أما الهيروين فهو أكبر نسبة إصابة بفيروس الإيدز بين مدمني المخدرات وينتشر في هولندا وروسيا وأوكرانيا بسبب تعاطي الهيروين بالحقن.</a:t>
            </a:r>
            <a:endParaRPr lang="ar-SA" sz="19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611560" y="692698"/>
            <a:ext cx="2533181" cy="5112568"/>
            <a:chOff x="611560" y="692698"/>
            <a:chExt cx="2533181" cy="5112568"/>
          </a:xfrm>
        </p:grpSpPr>
        <p:sp>
          <p:nvSpPr>
            <p:cNvPr id="7" name="شكل حر 6"/>
            <p:cNvSpPr/>
            <p:nvPr/>
          </p:nvSpPr>
          <p:spPr>
            <a:xfrm rot="16200000">
              <a:off x="-678133" y="1982391"/>
              <a:ext cx="5112568" cy="2533181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29075 w 1985367"/>
                <a:gd name="connsiteY1" fmla="*/ 29075 h 2382440"/>
                <a:gd name="connsiteX2" fmla="*/ 99268 w 1985367"/>
                <a:gd name="connsiteY2" fmla="*/ 0 h 2382440"/>
                <a:gd name="connsiteX3" fmla="*/ 1886099 w 1985367"/>
                <a:gd name="connsiteY3" fmla="*/ 0 h 2382440"/>
                <a:gd name="connsiteX4" fmla="*/ 1956292 w 1985367"/>
                <a:gd name="connsiteY4" fmla="*/ 29075 h 2382440"/>
                <a:gd name="connsiteX5" fmla="*/ 1985367 w 1985367"/>
                <a:gd name="connsiteY5" fmla="*/ 99268 h 2382440"/>
                <a:gd name="connsiteX6" fmla="*/ 1985367 w 1985367"/>
                <a:gd name="connsiteY6" fmla="*/ 2283172 h 2382440"/>
                <a:gd name="connsiteX7" fmla="*/ 1956292 w 1985367"/>
                <a:gd name="connsiteY7" fmla="*/ 2353365 h 2382440"/>
                <a:gd name="connsiteX8" fmla="*/ 1886099 w 1985367"/>
                <a:gd name="connsiteY8" fmla="*/ 2382440 h 2382440"/>
                <a:gd name="connsiteX9" fmla="*/ 99268 w 1985367"/>
                <a:gd name="connsiteY9" fmla="*/ 2382440 h 2382440"/>
                <a:gd name="connsiteX10" fmla="*/ 29075 w 1985367"/>
                <a:gd name="connsiteY10" fmla="*/ 2353365 h 2382440"/>
                <a:gd name="connsiteX11" fmla="*/ 0 w 1985367"/>
                <a:gd name="connsiteY11" fmla="*/ 2283172 h 2382440"/>
                <a:gd name="connsiteX12" fmla="*/ 0 w 1985367"/>
                <a:gd name="connsiteY12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24583" y="1"/>
                    <a:pt x="1945624" y="12551"/>
                    <a:pt x="1961137" y="34891"/>
                  </a:cubicBezTo>
                  <a:cubicBezTo>
                    <a:pt x="1976651" y="57230"/>
                    <a:pt x="1985367" y="87530"/>
                    <a:pt x="1985367" y="119122"/>
                  </a:cubicBezTo>
                  <a:lnTo>
                    <a:pt x="1985367" y="2263318"/>
                  </a:lnTo>
                  <a:cubicBezTo>
                    <a:pt x="1985367" y="2294911"/>
                    <a:pt x="1976651" y="2325210"/>
                    <a:pt x="1961137" y="2347549"/>
                  </a:cubicBezTo>
                  <a:cubicBezTo>
                    <a:pt x="1945624" y="2369889"/>
                    <a:pt x="1924582" y="2382439"/>
                    <a:pt x="1902643" y="2382439"/>
                  </a:cubicBezTo>
                  <a:lnTo>
                    <a:pt x="82724" y="2382439"/>
                  </a:lnTo>
                  <a:cubicBezTo>
                    <a:pt x="60784" y="2382439"/>
                    <a:pt x="39743" y="2369889"/>
                    <a:pt x="24230" y="2347549"/>
                  </a:cubicBezTo>
                  <a:cubicBezTo>
                    <a:pt x="8716" y="2325210"/>
                    <a:pt x="0" y="2294910"/>
                    <a:pt x="0" y="2263318"/>
                  </a:cubicBezTo>
                  <a:lnTo>
                    <a:pt x="0" y="119122"/>
                  </a:lnTo>
                  <a:cubicBezTo>
                    <a:pt x="0" y="87529"/>
                    <a:pt x="8716" y="57230"/>
                    <a:pt x="24230" y="34891"/>
                  </a:cubicBezTo>
                  <a:cubicBezTo>
                    <a:pt x="39743" y="12551"/>
                    <a:pt x="60785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9" tIns="78869" rIns="102236" bIns="1588293" numCol="1" spcCol="1270" anchor="t" anchorCtr="0">
              <a:noAutofit/>
            </a:bodyPr>
            <a:lstStyle/>
            <a:p>
              <a:pPr lvl="0" algn="just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3600" kern="1200">
                <a:solidFill>
                  <a:schemeClr val="tx1"/>
                </a:solidFill>
                <a:cs typeface="AL-Mohanad" pitchFamily="2" charset="-78"/>
              </a:endParaRPr>
            </a:p>
          </p:txBody>
        </p:sp>
        <p:sp>
          <p:nvSpPr>
            <p:cNvPr id="8" name="شكل حر 7"/>
            <p:cNvSpPr/>
            <p:nvPr/>
          </p:nvSpPr>
          <p:spPr>
            <a:xfrm>
              <a:off x="1118196" y="692698"/>
              <a:ext cx="1887218" cy="5112566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435" rIns="0" bIns="0" numCol="1" spcCol="1270" anchor="t" anchorCtr="0">
              <a:noAutofit/>
            </a:bodyPr>
            <a:lstStyle/>
            <a:p>
              <a:pPr lvl="0" algn="just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وتعتبر مادة الكبتاجون من أخطر المواد المخدرة بعد الهيروين باعتبارها تصنّع بطرق غير مشروعة</a:t>
              </a:r>
              <a:r>
                <a:rPr lang="en-US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. </a:t>
              </a:r>
              <a:br>
                <a:rPr lang="en-US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</a:br>
              <a:endParaRPr lang="ar-SA" sz="2400" kern="1200" dirty="0">
                <a:solidFill>
                  <a:schemeClr val="tx1"/>
                </a:solidFill>
                <a:cs typeface="AL-Mohanad" pitchFamily="2" charset="-78"/>
              </a:endParaRPr>
            </a:p>
          </p:txBody>
        </p:sp>
      </p:grpSp>
      <p:sp>
        <p:nvSpPr>
          <p:cNvPr id="10" name="مخطط انسيابي: استخراج 9"/>
          <p:cNvSpPr/>
          <p:nvPr/>
        </p:nvSpPr>
        <p:spPr>
          <a:xfrm rot="5400000">
            <a:off x="2870489" y="4884459"/>
            <a:ext cx="751155" cy="379977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مجموعة 15"/>
          <p:cNvGrpSpPr/>
          <p:nvPr/>
        </p:nvGrpSpPr>
        <p:grpSpPr>
          <a:xfrm>
            <a:off x="3233401" y="692698"/>
            <a:ext cx="2533181" cy="5112568"/>
            <a:chOff x="3233401" y="692698"/>
            <a:chExt cx="2533181" cy="5112568"/>
          </a:xfrm>
        </p:grpSpPr>
        <p:sp>
          <p:nvSpPr>
            <p:cNvPr id="9" name="شكل حر 8"/>
            <p:cNvSpPr/>
            <p:nvPr/>
          </p:nvSpPr>
          <p:spPr>
            <a:xfrm rot="16200000">
              <a:off x="1943708" y="1982391"/>
              <a:ext cx="5112568" cy="2533181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29075 w 1985367"/>
                <a:gd name="connsiteY1" fmla="*/ 29075 h 2382440"/>
                <a:gd name="connsiteX2" fmla="*/ 99268 w 1985367"/>
                <a:gd name="connsiteY2" fmla="*/ 0 h 2382440"/>
                <a:gd name="connsiteX3" fmla="*/ 1886099 w 1985367"/>
                <a:gd name="connsiteY3" fmla="*/ 0 h 2382440"/>
                <a:gd name="connsiteX4" fmla="*/ 1956292 w 1985367"/>
                <a:gd name="connsiteY4" fmla="*/ 29075 h 2382440"/>
                <a:gd name="connsiteX5" fmla="*/ 1985367 w 1985367"/>
                <a:gd name="connsiteY5" fmla="*/ 99268 h 2382440"/>
                <a:gd name="connsiteX6" fmla="*/ 1985367 w 1985367"/>
                <a:gd name="connsiteY6" fmla="*/ 2283172 h 2382440"/>
                <a:gd name="connsiteX7" fmla="*/ 1956292 w 1985367"/>
                <a:gd name="connsiteY7" fmla="*/ 2353365 h 2382440"/>
                <a:gd name="connsiteX8" fmla="*/ 1886099 w 1985367"/>
                <a:gd name="connsiteY8" fmla="*/ 2382440 h 2382440"/>
                <a:gd name="connsiteX9" fmla="*/ 99268 w 1985367"/>
                <a:gd name="connsiteY9" fmla="*/ 2382440 h 2382440"/>
                <a:gd name="connsiteX10" fmla="*/ 29075 w 1985367"/>
                <a:gd name="connsiteY10" fmla="*/ 2353365 h 2382440"/>
                <a:gd name="connsiteX11" fmla="*/ 0 w 1985367"/>
                <a:gd name="connsiteY11" fmla="*/ 2283172 h 2382440"/>
                <a:gd name="connsiteX12" fmla="*/ 0 w 1985367"/>
                <a:gd name="connsiteY12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24583" y="1"/>
                    <a:pt x="1945624" y="12551"/>
                    <a:pt x="1961137" y="34891"/>
                  </a:cubicBezTo>
                  <a:cubicBezTo>
                    <a:pt x="1976651" y="57230"/>
                    <a:pt x="1985367" y="87530"/>
                    <a:pt x="1985367" y="119122"/>
                  </a:cubicBezTo>
                  <a:lnTo>
                    <a:pt x="1985367" y="2263318"/>
                  </a:lnTo>
                  <a:cubicBezTo>
                    <a:pt x="1985367" y="2294911"/>
                    <a:pt x="1976651" y="2325210"/>
                    <a:pt x="1961137" y="2347549"/>
                  </a:cubicBezTo>
                  <a:cubicBezTo>
                    <a:pt x="1945624" y="2369889"/>
                    <a:pt x="1924582" y="2382439"/>
                    <a:pt x="1902643" y="2382439"/>
                  </a:cubicBezTo>
                  <a:lnTo>
                    <a:pt x="82724" y="2382439"/>
                  </a:lnTo>
                  <a:cubicBezTo>
                    <a:pt x="60784" y="2382439"/>
                    <a:pt x="39743" y="2369889"/>
                    <a:pt x="24230" y="2347549"/>
                  </a:cubicBezTo>
                  <a:cubicBezTo>
                    <a:pt x="8716" y="2325210"/>
                    <a:pt x="0" y="2294910"/>
                    <a:pt x="0" y="2263318"/>
                  </a:cubicBezTo>
                  <a:lnTo>
                    <a:pt x="0" y="119122"/>
                  </a:lnTo>
                  <a:cubicBezTo>
                    <a:pt x="0" y="87529"/>
                    <a:pt x="8716" y="57230"/>
                    <a:pt x="24230" y="34891"/>
                  </a:cubicBezTo>
                  <a:cubicBezTo>
                    <a:pt x="39743" y="12551"/>
                    <a:pt x="60785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8" tIns="78868" rIns="102236" bIns="1588293" numCol="1" spcCol="1270" anchor="t" anchorCtr="0">
              <a:noAutofit/>
            </a:bodyPr>
            <a:lstStyle/>
            <a:p>
              <a:pPr lvl="0" algn="just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3600" kern="1200" dirty="0">
                <a:solidFill>
                  <a:schemeClr val="tx1"/>
                </a:solidFill>
                <a:cs typeface="AL-Mohanad" pitchFamily="2" charset="-78"/>
              </a:endParaRPr>
            </a:p>
          </p:txBody>
        </p:sp>
        <p:sp>
          <p:nvSpPr>
            <p:cNvPr id="11" name="شكل حر 10"/>
            <p:cNvSpPr/>
            <p:nvPr/>
          </p:nvSpPr>
          <p:spPr>
            <a:xfrm>
              <a:off x="3740037" y="692698"/>
              <a:ext cx="1887218" cy="5112566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435" rIns="0" bIns="0" numCol="1" spcCol="1270" anchor="t" anchorCtr="0">
              <a:noAutofit/>
            </a:bodyPr>
            <a:lstStyle/>
            <a:p>
              <a:pPr lvl="0" algn="just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وتعتبر جمهورية تركيا من أكثر دول العالم ضبطيات للكبتاجون في عام (2007م) « بنسبة غير محدودة. </a:t>
              </a:r>
              <a:endParaRPr lang="ar-SA" sz="2400" kern="1200" dirty="0">
                <a:solidFill>
                  <a:schemeClr val="tx1"/>
                </a:solidFill>
                <a:cs typeface="AL-Mohanad" pitchFamily="2" charset="-78"/>
              </a:endParaRPr>
            </a:p>
          </p:txBody>
        </p:sp>
      </p:grpSp>
      <p:sp>
        <p:nvSpPr>
          <p:cNvPr id="13" name="مخطط انسيابي: استخراج 12"/>
          <p:cNvSpPr/>
          <p:nvPr/>
        </p:nvSpPr>
        <p:spPr>
          <a:xfrm rot="5400000">
            <a:off x="5492330" y="4884459"/>
            <a:ext cx="751155" cy="379977"/>
          </a:xfrm>
          <a:prstGeom prst="flowChartExtra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مجموعة 14"/>
          <p:cNvGrpSpPr/>
          <p:nvPr/>
        </p:nvGrpSpPr>
        <p:grpSpPr>
          <a:xfrm>
            <a:off x="5855242" y="692698"/>
            <a:ext cx="2533181" cy="5112568"/>
            <a:chOff x="5855242" y="692698"/>
            <a:chExt cx="2533181" cy="5112568"/>
          </a:xfrm>
        </p:grpSpPr>
        <p:sp>
          <p:nvSpPr>
            <p:cNvPr id="12" name="شكل حر 11"/>
            <p:cNvSpPr/>
            <p:nvPr/>
          </p:nvSpPr>
          <p:spPr>
            <a:xfrm rot="16200000">
              <a:off x="4565549" y="1982391"/>
              <a:ext cx="5112568" cy="2533181"/>
            </a:xfrm>
            <a:custGeom>
              <a:avLst/>
              <a:gdLst>
                <a:gd name="connsiteX0" fmla="*/ 0 w 1985367"/>
                <a:gd name="connsiteY0" fmla="*/ 99268 h 2382440"/>
                <a:gd name="connsiteX1" fmla="*/ 29075 w 1985367"/>
                <a:gd name="connsiteY1" fmla="*/ 29075 h 2382440"/>
                <a:gd name="connsiteX2" fmla="*/ 99268 w 1985367"/>
                <a:gd name="connsiteY2" fmla="*/ 0 h 2382440"/>
                <a:gd name="connsiteX3" fmla="*/ 1886099 w 1985367"/>
                <a:gd name="connsiteY3" fmla="*/ 0 h 2382440"/>
                <a:gd name="connsiteX4" fmla="*/ 1956292 w 1985367"/>
                <a:gd name="connsiteY4" fmla="*/ 29075 h 2382440"/>
                <a:gd name="connsiteX5" fmla="*/ 1985367 w 1985367"/>
                <a:gd name="connsiteY5" fmla="*/ 99268 h 2382440"/>
                <a:gd name="connsiteX6" fmla="*/ 1985367 w 1985367"/>
                <a:gd name="connsiteY6" fmla="*/ 2283172 h 2382440"/>
                <a:gd name="connsiteX7" fmla="*/ 1956292 w 1985367"/>
                <a:gd name="connsiteY7" fmla="*/ 2353365 h 2382440"/>
                <a:gd name="connsiteX8" fmla="*/ 1886099 w 1985367"/>
                <a:gd name="connsiteY8" fmla="*/ 2382440 h 2382440"/>
                <a:gd name="connsiteX9" fmla="*/ 99268 w 1985367"/>
                <a:gd name="connsiteY9" fmla="*/ 2382440 h 2382440"/>
                <a:gd name="connsiteX10" fmla="*/ 29075 w 1985367"/>
                <a:gd name="connsiteY10" fmla="*/ 2353365 h 2382440"/>
                <a:gd name="connsiteX11" fmla="*/ 0 w 1985367"/>
                <a:gd name="connsiteY11" fmla="*/ 2283172 h 2382440"/>
                <a:gd name="connsiteX12" fmla="*/ 0 w 1985367"/>
                <a:gd name="connsiteY12" fmla="*/ 99268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367" h="2382440">
                  <a:moveTo>
                    <a:pt x="1902643" y="1"/>
                  </a:moveTo>
                  <a:cubicBezTo>
                    <a:pt x="1924583" y="1"/>
                    <a:pt x="1945624" y="12551"/>
                    <a:pt x="1961137" y="34891"/>
                  </a:cubicBezTo>
                  <a:cubicBezTo>
                    <a:pt x="1976651" y="57230"/>
                    <a:pt x="1985367" y="87530"/>
                    <a:pt x="1985367" y="119122"/>
                  </a:cubicBezTo>
                  <a:lnTo>
                    <a:pt x="1985367" y="2263318"/>
                  </a:lnTo>
                  <a:cubicBezTo>
                    <a:pt x="1985367" y="2294911"/>
                    <a:pt x="1976651" y="2325210"/>
                    <a:pt x="1961137" y="2347549"/>
                  </a:cubicBezTo>
                  <a:cubicBezTo>
                    <a:pt x="1945624" y="2369889"/>
                    <a:pt x="1924582" y="2382439"/>
                    <a:pt x="1902643" y="2382439"/>
                  </a:cubicBezTo>
                  <a:lnTo>
                    <a:pt x="82724" y="2382439"/>
                  </a:lnTo>
                  <a:cubicBezTo>
                    <a:pt x="60784" y="2382439"/>
                    <a:pt x="39743" y="2369889"/>
                    <a:pt x="24230" y="2347549"/>
                  </a:cubicBezTo>
                  <a:cubicBezTo>
                    <a:pt x="8716" y="2325210"/>
                    <a:pt x="0" y="2294910"/>
                    <a:pt x="0" y="2263318"/>
                  </a:cubicBezTo>
                  <a:lnTo>
                    <a:pt x="0" y="119122"/>
                  </a:lnTo>
                  <a:cubicBezTo>
                    <a:pt x="0" y="87529"/>
                    <a:pt x="8716" y="57230"/>
                    <a:pt x="24230" y="34891"/>
                  </a:cubicBezTo>
                  <a:cubicBezTo>
                    <a:pt x="39743" y="12551"/>
                    <a:pt x="60785" y="1"/>
                    <a:pt x="82724" y="1"/>
                  </a:cubicBezTo>
                  <a:lnTo>
                    <a:pt x="1902643" y="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28839" tIns="78867" rIns="102236" bIns="1588294" numCol="1" spcCol="1270" anchor="t" anchorCtr="0">
              <a:noAutofit/>
            </a:bodyPr>
            <a:lstStyle/>
            <a:p>
              <a:pPr lvl="0" algn="just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3600" kern="1200">
                <a:solidFill>
                  <a:schemeClr val="tx1"/>
                </a:solidFill>
                <a:cs typeface="AL-Mohanad" pitchFamily="2" charset="-78"/>
              </a:endParaRPr>
            </a:p>
          </p:txBody>
        </p:sp>
        <p:sp>
          <p:nvSpPr>
            <p:cNvPr id="14" name="شكل حر 13"/>
            <p:cNvSpPr/>
            <p:nvPr/>
          </p:nvSpPr>
          <p:spPr>
            <a:xfrm>
              <a:off x="6361879" y="692698"/>
              <a:ext cx="1887218" cy="5112566"/>
            </a:xfrm>
            <a:custGeom>
              <a:avLst/>
              <a:gdLst>
                <a:gd name="connsiteX0" fmla="*/ 0 w 1479098"/>
                <a:gd name="connsiteY0" fmla="*/ 0 h 2382440"/>
                <a:gd name="connsiteX1" fmla="*/ 1479098 w 1479098"/>
                <a:gd name="connsiteY1" fmla="*/ 0 h 2382440"/>
                <a:gd name="connsiteX2" fmla="*/ 1479098 w 1479098"/>
                <a:gd name="connsiteY2" fmla="*/ 2382440 h 2382440"/>
                <a:gd name="connsiteX3" fmla="*/ 0 w 1479098"/>
                <a:gd name="connsiteY3" fmla="*/ 2382440 h 2382440"/>
                <a:gd name="connsiteX4" fmla="*/ 0 w 1479098"/>
                <a:gd name="connsiteY4" fmla="*/ 0 h 238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9098" h="2382440">
                  <a:moveTo>
                    <a:pt x="0" y="0"/>
                  </a:moveTo>
                  <a:lnTo>
                    <a:pt x="1479098" y="0"/>
                  </a:lnTo>
                  <a:lnTo>
                    <a:pt x="1479098" y="2382440"/>
                  </a:lnTo>
                  <a:lnTo>
                    <a:pt x="0" y="238244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1435" rIns="0" bIns="0" numCol="1" spcCol="1270" anchor="t" anchorCtr="0">
              <a:noAutofit/>
            </a:bodyPr>
            <a:lstStyle/>
            <a:p>
              <a:pPr lvl="0" algn="just" defTabSz="6667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تعتبر المملكة العربية السعودية من أكثر دول العالم ضبطيات للكبتاجون في عام</a:t>
              </a:r>
              <a:r>
                <a:rPr lang="en-US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 (2006</a:t>
              </a:r>
              <a:r>
                <a:rPr lang="ar-SA" sz="2400" b="1" kern="1200" dirty="0" smtClean="0">
                  <a:solidFill>
                    <a:schemeClr val="tx1"/>
                  </a:solidFill>
                  <a:cs typeface="AL-Mohanad" pitchFamily="2" charset="-78"/>
                </a:rPr>
                <a:t>م) بنسبة 28% من إجمالي الضبطيات في العالم. </a:t>
              </a:r>
              <a:endParaRPr lang="ar-SA" sz="2400" kern="1200" dirty="0">
                <a:solidFill>
                  <a:schemeClr val="tx1"/>
                </a:solidFill>
                <a:cs typeface="AL-Mohanad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/>
          <p:nvPr/>
        </p:nvSpPr>
        <p:spPr>
          <a:xfrm>
            <a:off x="2937418" y="692696"/>
            <a:ext cx="5595022" cy="4968552"/>
          </a:xfrm>
          <a:custGeom>
            <a:avLst/>
            <a:gdLst>
              <a:gd name="connsiteX0" fmla="*/ 0 w 4267200"/>
              <a:gd name="connsiteY0" fmla="*/ 0 h 3657600"/>
              <a:gd name="connsiteX1" fmla="*/ 4267200 w 4267200"/>
              <a:gd name="connsiteY1" fmla="*/ 0 h 3657600"/>
              <a:gd name="connsiteX2" fmla="*/ 4267200 w 4267200"/>
              <a:gd name="connsiteY2" fmla="*/ 3657600 h 3657600"/>
              <a:gd name="connsiteX3" fmla="*/ 0 w 4267200"/>
              <a:gd name="connsiteY3" fmla="*/ 3657600 h 3657600"/>
              <a:gd name="connsiteX4" fmla="*/ 0 w 4267200"/>
              <a:gd name="connsiteY4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3657600">
                <a:moveTo>
                  <a:pt x="0" y="0"/>
                </a:moveTo>
                <a:lnTo>
                  <a:pt x="4267200" y="0"/>
                </a:lnTo>
                <a:lnTo>
                  <a:pt x="4267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2183130" bIns="2609848" numCol="1" spcCol="1270" anchor="ctr" anchorCtr="0">
            <a:noAutofit/>
          </a:bodyPr>
          <a:lstStyle/>
          <a:p>
            <a:pPr lvl="0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تعتبر أمريكا أكبر منتج ومصدر لمادة الحشيش المخدر</a:t>
            </a:r>
            <a:endParaRPr lang="ar-SA" sz="16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2937418" y="2183266"/>
            <a:ext cx="5595022" cy="3229555"/>
          </a:xfrm>
          <a:custGeom>
            <a:avLst/>
            <a:gdLst>
              <a:gd name="connsiteX0" fmla="*/ 0 w 4267200"/>
              <a:gd name="connsiteY0" fmla="*/ 0 h 2377437"/>
              <a:gd name="connsiteX1" fmla="*/ 4267200 w 4267200"/>
              <a:gd name="connsiteY1" fmla="*/ 0 h 2377437"/>
              <a:gd name="connsiteX2" fmla="*/ 4267200 w 4267200"/>
              <a:gd name="connsiteY2" fmla="*/ 2377437 h 2377437"/>
              <a:gd name="connsiteX3" fmla="*/ 0 w 4267200"/>
              <a:gd name="connsiteY3" fmla="*/ 2377437 h 2377437"/>
              <a:gd name="connsiteX4" fmla="*/ 0 w 4267200"/>
              <a:gd name="connsiteY4" fmla="*/ 0 h 237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2377437">
                <a:moveTo>
                  <a:pt x="0" y="0"/>
                </a:moveTo>
                <a:lnTo>
                  <a:pt x="4267200" y="0"/>
                </a:lnTo>
                <a:lnTo>
                  <a:pt x="4267200" y="2377437"/>
                </a:lnTo>
                <a:lnTo>
                  <a:pt x="0" y="2377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2183130" bIns="1329689" numCol="1" spcCol="1270" anchor="ctr" anchorCtr="0">
            <a:noAutofit/>
          </a:bodyPr>
          <a:lstStyle/>
          <a:p>
            <a:pPr lvl="0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ويوجد في أمريكا (25.100.000) مليون مدمن على مادة الحشيش منهم 10% من الأطفال أي (2.500.000) طفل. </a:t>
            </a:r>
            <a:endParaRPr lang="ar-SA" sz="1600" kern="1200" dirty="0"/>
          </a:p>
        </p:txBody>
      </p:sp>
      <p:grpSp>
        <p:nvGrpSpPr>
          <p:cNvPr id="15" name="مجموعة 14"/>
          <p:cNvGrpSpPr/>
          <p:nvPr/>
        </p:nvGrpSpPr>
        <p:grpSpPr>
          <a:xfrm>
            <a:off x="539552" y="692696"/>
            <a:ext cx="4795733" cy="4968552"/>
            <a:chOff x="539552" y="692696"/>
            <a:chExt cx="4795733" cy="4968552"/>
          </a:xfrm>
        </p:grpSpPr>
        <p:grpSp>
          <p:nvGrpSpPr>
            <p:cNvPr id="12" name="مجموعة 11"/>
            <p:cNvGrpSpPr/>
            <p:nvPr/>
          </p:nvGrpSpPr>
          <p:grpSpPr>
            <a:xfrm>
              <a:off x="539552" y="692696"/>
              <a:ext cx="4795733" cy="4968552"/>
              <a:chOff x="539552" y="692696"/>
              <a:chExt cx="4795733" cy="4968552"/>
            </a:xfrm>
          </p:grpSpPr>
          <p:sp>
            <p:nvSpPr>
              <p:cNvPr id="6" name="دائري 5"/>
              <p:cNvSpPr/>
              <p:nvPr/>
            </p:nvSpPr>
            <p:spPr>
              <a:xfrm>
                <a:off x="539552" y="692696"/>
                <a:ext cx="4795733" cy="4968552"/>
              </a:xfrm>
              <a:prstGeom prst="pie">
                <a:avLst>
                  <a:gd name="adj1" fmla="val 5400000"/>
                  <a:gd name="adj2" fmla="val 1573153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دائري 7"/>
              <p:cNvSpPr/>
              <p:nvPr/>
            </p:nvSpPr>
            <p:spPr>
              <a:xfrm>
                <a:off x="1378807" y="2183266"/>
                <a:ext cx="3117222" cy="3229555"/>
              </a:xfrm>
              <a:prstGeom prst="pie">
                <a:avLst>
                  <a:gd name="adj1" fmla="val 5400000"/>
                  <a:gd name="adj2" fmla="val 15304619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دائري 9"/>
            <p:cNvSpPr/>
            <p:nvPr/>
          </p:nvSpPr>
          <p:spPr>
            <a:xfrm>
              <a:off x="2218058" y="3673830"/>
              <a:ext cx="1438717" cy="1490563"/>
            </a:xfrm>
            <a:prstGeom prst="pie">
              <a:avLst>
                <a:gd name="adj1" fmla="val 5400000"/>
                <a:gd name="adj2" fmla="val 134259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شكل حر 10"/>
          <p:cNvSpPr/>
          <p:nvPr/>
        </p:nvSpPr>
        <p:spPr>
          <a:xfrm>
            <a:off x="2937418" y="3673830"/>
            <a:ext cx="5595022" cy="1490563"/>
          </a:xfrm>
          <a:custGeom>
            <a:avLst/>
            <a:gdLst>
              <a:gd name="connsiteX0" fmla="*/ 0 w 4267200"/>
              <a:gd name="connsiteY0" fmla="*/ 0 h 1097278"/>
              <a:gd name="connsiteX1" fmla="*/ 4267200 w 4267200"/>
              <a:gd name="connsiteY1" fmla="*/ 0 h 1097278"/>
              <a:gd name="connsiteX2" fmla="*/ 4267200 w 4267200"/>
              <a:gd name="connsiteY2" fmla="*/ 1097278 h 1097278"/>
              <a:gd name="connsiteX3" fmla="*/ 0 w 4267200"/>
              <a:gd name="connsiteY3" fmla="*/ 1097278 h 1097278"/>
              <a:gd name="connsiteX4" fmla="*/ 0 w 4267200"/>
              <a:gd name="connsiteY4" fmla="*/ 0 h 109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0" h="1097278">
                <a:moveTo>
                  <a:pt x="0" y="0"/>
                </a:moveTo>
                <a:lnTo>
                  <a:pt x="4267200" y="0"/>
                </a:lnTo>
                <a:lnTo>
                  <a:pt x="4267200" y="1097278"/>
                </a:lnTo>
                <a:lnTo>
                  <a:pt x="0" y="10972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2183130" bIns="49530" numCol="1" spcCol="1270" anchor="ctr" anchorCtr="0">
            <a:noAutofit/>
          </a:bodyPr>
          <a:lstStyle/>
          <a:p>
            <a:pPr lvl="0" defTabSz="577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b="1" kern="1200" dirty="0" smtClean="0"/>
              <a:t>وتعاني المكسيك من ازدياد تعاطي وإدمان النشء من سن</a:t>
            </a:r>
            <a:r>
              <a:rPr lang="en-US" sz="1600" b="1" kern="1200" dirty="0" smtClean="0"/>
              <a:t> (8-10) </a:t>
            </a:r>
            <a:r>
              <a:rPr lang="ar-SA" sz="1600" b="1" kern="1200" dirty="0" smtClean="0"/>
              <a:t>خصوصاً تعاطيهم الحشيش والكوكايين .</a:t>
            </a:r>
            <a:endParaRPr lang="ar-SA" sz="1600" kern="1200" dirty="0"/>
          </a:p>
        </p:txBody>
      </p:sp>
      <p:sp>
        <p:nvSpPr>
          <p:cNvPr id="13" name="شكل حر 12"/>
          <p:cNvSpPr/>
          <p:nvPr/>
        </p:nvSpPr>
        <p:spPr>
          <a:xfrm>
            <a:off x="5734929" y="2183266"/>
            <a:ext cx="2797511" cy="1490563"/>
          </a:xfrm>
          <a:custGeom>
            <a:avLst/>
            <a:gdLst>
              <a:gd name="connsiteX0" fmla="*/ 0 w 2133600"/>
              <a:gd name="connsiteY0" fmla="*/ 0 h 1097278"/>
              <a:gd name="connsiteX1" fmla="*/ 2133600 w 2133600"/>
              <a:gd name="connsiteY1" fmla="*/ 0 h 1097278"/>
              <a:gd name="connsiteX2" fmla="*/ 2133600 w 2133600"/>
              <a:gd name="connsiteY2" fmla="*/ 1097278 h 1097278"/>
              <a:gd name="connsiteX3" fmla="*/ 0 w 2133600"/>
              <a:gd name="connsiteY3" fmla="*/ 1097278 h 1097278"/>
              <a:gd name="connsiteX4" fmla="*/ 0 w 2133600"/>
              <a:gd name="connsiteY4" fmla="*/ 0 h 109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1097278">
                <a:moveTo>
                  <a:pt x="0" y="0"/>
                </a:moveTo>
                <a:lnTo>
                  <a:pt x="2133600" y="0"/>
                </a:lnTo>
                <a:lnTo>
                  <a:pt x="2133600" y="1097278"/>
                </a:lnTo>
                <a:lnTo>
                  <a:pt x="0" y="10972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285750" lvl="1" indent="-285750" defTabSz="12890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SA" sz="3600" kern="1200"/>
          </a:p>
          <a:p>
            <a:pPr marL="285750" lvl="1" indent="-285750" defTabSz="12890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SA" sz="3600" kern="1200"/>
          </a:p>
        </p:txBody>
      </p:sp>
      <p:sp>
        <p:nvSpPr>
          <p:cNvPr id="14" name="شكل حر 13"/>
          <p:cNvSpPr/>
          <p:nvPr/>
        </p:nvSpPr>
        <p:spPr>
          <a:xfrm>
            <a:off x="5734929" y="3673830"/>
            <a:ext cx="2797511" cy="1490563"/>
          </a:xfrm>
          <a:custGeom>
            <a:avLst/>
            <a:gdLst>
              <a:gd name="connsiteX0" fmla="*/ 0 w 2133600"/>
              <a:gd name="connsiteY0" fmla="*/ 0 h 1097278"/>
              <a:gd name="connsiteX1" fmla="*/ 2133600 w 2133600"/>
              <a:gd name="connsiteY1" fmla="*/ 0 h 1097278"/>
              <a:gd name="connsiteX2" fmla="*/ 2133600 w 2133600"/>
              <a:gd name="connsiteY2" fmla="*/ 1097278 h 1097278"/>
              <a:gd name="connsiteX3" fmla="*/ 0 w 2133600"/>
              <a:gd name="connsiteY3" fmla="*/ 1097278 h 1097278"/>
              <a:gd name="connsiteX4" fmla="*/ 0 w 2133600"/>
              <a:gd name="connsiteY4" fmla="*/ 0 h 109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1097278">
                <a:moveTo>
                  <a:pt x="0" y="0"/>
                </a:moveTo>
                <a:lnTo>
                  <a:pt x="2133600" y="0"/>
                </a:lnTo>
                <a:lnTo>
                  <a:pt x="2133600" y="1097278"/>
                </a:lnTo>
                <a:lnTo>
                  <a:pt x="0" y="109727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490" tIns="110490" rIns="110490" bIns="110490" numCol="1" spcCol="1270" anchor="ctr" anchorCtr="0">
            <a:noAutofit/>
          </a:bodyPr>
          <a:lstStyle/>
          <a:p>
            <a:pPr marL="285750" lvl="1" indent="-285750" defTabSz="12890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SA" sz="3600" kern="1200"/>
          </a:p>
          <a:p>
            <a:pPr marL="285750" lvl="1" indent="-285750" defTabSz="128905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ar-SA" sz="3600" kern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http://www.saaid.net/gesah/sami/maarid/m/1/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7944" y="228600"/>
            <a:ext cx="4698104" cy="990600"/>
          </a:xfrm>
        </p:spPr>
        <p:txBody>
          <a:bodyPr>
            <a:normAutofit/>
          </a:bodyPr>
          <a:lstStyle/>
          <a:p>
            <a:pPr algn="r"/>
            <a:r>
              <a:rPr lang="ar-SA" dirty="0" smtClean="0">
                <a:latin typeface="Curlz MT" pitchFamily="82" charset="0"/>
                <a:cs typeface="Diwani Outline Shaded" pitchFamily="2" charset="-78"/>
              </a:rPr>
              <a:t>أنواع المخدرات :</a:t>
            </a:r>
            <a:endParaRPr lang="ar-SA" dirty="0">
              <a:latin typeface="Curlz MT" pitchFamily="82" charset="0"/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442520" cy="4608512"/>
          </a:xfrm>
        </p:spPr>
        <p:txBody>
          <a:bodyPr>
            <a:noAutofit/>
          </a:bodyPr>
          <a:lstStyle/>
          <a:p>
            <a:r>
              <a:rPr lang="ar-SA" sz="3200" b="1" dirty="0" smtClean="0">
                <a:latin typeface="+mj-lt"/>
                <a:ea typeface="+mj-ea"/>
                <a:cs typeface="AL-Hotham" pitchFamily="2" charset="-78"/>
              </a:rPr>
              <a:t>أشهر التصانيف تصنيفان :</a:t>
            </a:r>
            <a:endParaRPr lang="en-US" sz="3200" b="1" dirty="0" smtClean="0">
              <a:latin typeface="+mj-lt"/>
              <a:ea typeface="+mj-ea"/>
              <a:cs typeface="AL-Hotham" pitchFamily="2" charset="-78"/>
            </a:endParaRPr>
          </a:p>
          <a:p>
            <a:r>
              <a:rPr lang="ar-SA" sz="3200" b="1" dirty="0" smtClean="0">
                <a:latin typeface="+mj-lt"/>
                <a:ea typeface="+mj-ea"/>
                <a:cs typeface="AL-Hotham" pitchFamily="2" charset="-78"/>
              </a:rPr>
              <a:t>أولاً :- تصنيف المخدرات حسب المنشأ :</a:t>
            </a:r>
            <a:endParaRPr lang="en-US" sz="3200" b="1" dirty="0" smtClean="0">
              <a:latin typeface="+mj-lt"/>
              <a:ea typeface="+mj-ea"/>
              <a:cs typeface="AL-Hotham" pitchFamily="2" charset="-78"/>
            </a:endParaRPr>
          </a:p>
          <a:p>
            <a:pPr>
              <a:lnSpc>
                <a:spcPct val="90000"/>
              </a:lnSpc>
            </a:pPr>
            <a:r>
              <a:rPr lang="ar-SA" sz="3600" b="1" dirty="0" smtClean="0">
                <a:solidFill>
                  <a:srgbClr val="FF0000"/>
                </a:solidFill>
                <a:cs typeface="AL-Hotham" pitchFamily="2" charset="-78"/>
              </a:rPr>
              <a:t>مخدرات طبيعية :- </a:t>
            </a:r>
            <a:endParaRPr lang="en-US" sz="36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3200" b="1" dirty="0" smtClean="0">
                <a:latin typeface="+mj-lt"/>
                <a:ea typeface="+mj-ea"/>
                <a:cs typeface="AL-Hotham" pitchFamily="2" charset="-78"/>
              </a:rPr>
              <a:t>وهي المواد المخدرة التي من أصل نباتي 0</a:t>
            </a:r>
            <a:endParaRPr lang="en-US" sz="3200" b="1" dirty="0" smtClean="0">
              <a:latin typeface="+mj-lt"/>
              <a:ea typeface="+mj-ea"/>
              <a:cs typeface="AL-Hotham" pitchFamily="2" charset="-78"/>
            </a:endParaRPr>
          </a:p>
          <a:p>
            <a:pPr>
              <a:lnSpc>
                <a:spcPct val="90000"/>
              </a:lnSpc>
            </a:pPr>
            <a:r>
              <a:rPr lang="ar-SA" sz="3600" b="1" dirty="0" smtClean="0">
                <a:solidFill>
                  <a:srgbClr val="FF0000"/>
                </a:solidFill>
                <a:cs typeface="AL-Hotham" pitchFamily="2" charset="-78"/>
              </a:rPr>
              <a:t>مخدرات نصف تصنيعية :-</a:t>
            </a:r>
            <a:endParaRPr lang="en-US" sz="36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3200" b="1" dirty="0" smtClean="0">
                <a:latin typeface="+mj-lt"/>
                <a:ea typeface="+mj-ea"/>
                <a:cs typeface="AL-Hotham" pitchFamily="2" charset="-78"/>
              </a:rPr>
              <a:t>وهي المواد المخدرة التي لها أصل نباتي ، ثم عولجت كيميائياً </a:t>
            </a:r>
          </a:p>
          <a:p>
            <a:pPr>
              <a:lnSpc>
                <a:spcPct val="90000"/>
              </a:lnSpc>
            </a:pPr>
            <a:r>
              <a:rPr lang="ar-SA" sz="3600" b="1" dirty="0" smtClean="0">
                <a:solidFill>
                  <a:srgbClr val="FF0000"/>
                </a:solidFill>
                <a:cs typeface="AL-Hotham" pitchFamily="2" charset="-78"/>
              </a:rPr>
              <a:t>مخدرات تصنيعية :-  أو ( تخليقية ، مشيّدة )</a:t>
            </a:r>
            <a:endParaRPr lang="en-US" sz="36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3200" b="1" dirty="0" smtClean="0">
                <a:cs typeface="AL-Hotham" pitchFamily="2" charset="-78"/>
              </a:rPr>
              <a:t>وهي المواد المخدرة الناتجة عن التفاعلات الكيميائية 0</a:t>
            </a:r>
            <a:endParaRPr lang="en-US" sz="3200" b="1" dirty="0" smtClean="0">
              <a:cs typeface="AL-Hot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12648" y="1669504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ar-SA" sz="2800" b="1" dirty="0" smtClean="0">
                <a:solidFill>
                  <a:srgbClr val="FF0000"/>
                </a:solidFill>
                <a:cs typeface="AL-Hotham" pitchFamily="2" charset="-78"/>
              </a:rPr>
              <a:t>ثانياً :- تصنيف المخدرات حسب تأثيرها على الجهاز العصبي :</a:t>
            </a:r>
            <a:endParaRPr lang="en-US" sz="28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2800" b="1" dirty="0" smtClean="0">
                <a:cs typeface="AL-Hotham" pitchFamily="2" charset="-78"/>
              </a:rPr>
              <a:t>تنقسم المخدرات حسب تأثيرها على الجهاز العصبي المركزي إلى ثلاثة أنواع :</a:t>
            </a:r>
            <a:endParaRPr lang="en-US" sz="2800" b="1" dirty="0" smtClean="0">
              <a:cs typeface="AL-Hotham" pitchFamily="2" charset="-78"/>
            </a:endParaRPr>
          </a:p>
          <a:p>
            <a:pPr lvl="0"/>
            <a:r>
              <a:rPr lang="ar-SA" sz="2800" b="1" dirty="0" smtClean="0">
                <a:solidFill>
                  <a:srgbClr val="FF0000"/>
                </a:solidFill>
                <a:cs typeface="AL-Hotham" pitchFamily="2" charset="-78"/>
              </a:rPr>
              <a:t>مخدرات مهبطة ( مثبطة ) :- </a:t>
            </a:r>
            <a:endParaRPr lang="en-US" sz="28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2800" b="1" dirty="0" smtClean="0">
                <a:cs typeface="AL-Hotham" pitchFamily="2" charset="-78"/>
              </a:rPr>
              <a:t>وهي المواد التي تؤثر على الجهاز العصبي بالتثبيط أو التنويم والتسكين ، وينتج عنها بطء ونقص وظائف الجسم ، وقلة التنفس ، وانخفاض ضغط الدم0</a:t>
            </a:r>
            <a:endParaRPr lang="en-US" sz="2800" b="1" dirty="0" smtClean="0">
              <a:cs typeface="AL-Hotham" pitchFamily="2" charset="-78"/>
            </a:endParaRPr>
          </a:p>
          <a:p>
            <a:r>
              <a:rPr lang="ar-SA" sz="2800" b="1" dirty="0" smtClean="0">
                <a:solidFill>
                  <a:srgbClr val="FF0000"/>
                </a:solidFill>
                <a:cs typeface="AL-Hotham" pitchFamily="2" charset="-78"/>
              </a:rPr>
              <a:t>مخدرات منشطة ( منبهة ) :-</a:t>
            </a:r>
            <a:endParaRPr lang="en-US" sz="28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2800" b="1" dirty="0" smtClean="0">
                <a:cs typeface="AL-Hotham" pitchFamily="2" charset="-78"/>
              </a:rPr>
              <a:t>وهي المواد التي تؤثر على الجهاز العصبي بالتنبيه أو التنشيط، وينتج عنها الشد العضلي ، و زيادة الحركة ، والسهر ، وارتفاع ضغط الدم ، وازدياد معدل التنفس0</a:t>
            </a:r>
            <a:endParaRPr lang="en-US" sz="2800" b="1" dirty="0" smtClean="0">
              <a:cs typeface="AL-Hotham" pitchFamily="2" charset="-78"/>
            </a:endParaRPr>
          </a:p>
          <a:p>
            <a:r>
              <a:rPr lang="ar-SA" sz="2800" b="1" dirty="0" smtClean="0">
                <a:solidFill>
                  <a:srgbClr val="FF0000"/>
                </a:solidFill>
                <a:cs typeface="AL-Hotham" pitchFamily="2" charset="-78"/>
              </a:rPr>
              <a:t>مخدرات مهلوسة :-</a:t>
            </a:r>
            <a:endParaRPr lang="en-US" sz="2800" b="1" dirty="0" smtClean="0">
              <a:solidFill>
                <a:srgbClr val="FF0000"/>
              </a:solidFill>
              <a:cs typeface="AL-Hotham" pitchFamily="2" charset="-78"/>
            </a:endParaRPr>
          </a:p>
          <a:p>
            <a:r>
              <a:rPr lang="ar-SA" sz="2800" b="1" dirty="0" smtClean="0">
                <a:cs typeface="AL-Hotham" pitchFamily="2" charset="-78"/>
              </a:rPr>
              <a:t>وهي المواد التي تؤثر على الجهاز العصبي بالهلاوس السمعي.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AutoShape 3"/>
          <p:cNvSpPr>
            <a:spLocks noChangeAspect="1" noChangeArrowheads="1"/>
          </p:cNvSpPr>
          <p:nvPr/>
        </p:nvSpPr>
        <p:spPr bwMode="auto">
          <a:xfrm>
            <a:off x="395536" y="332656"/>
            <a:ext cx="8424936" cy="604867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9510" name="_s1363"/>
          <p:cNvSpPr>
            <a:spLocks noChangeArrowheads="1"/>
          </p:cNvSpPr>
          <p:nvPr/>
        </p:nvSpPr>
        <p:spPr bwMode="auto">
          <a:xfrm>
            <a:off x="1835696" y="632365"/>
            <a:ext cx="5400599" cy="5885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KR HEAD1" charset="-78"/>
                <a:ea typeface="Arial" pitchFamily="34" charset="0"/>
                <a:cs typeface="SKR HEAD1" charset="-78"/>
              </a:rPr>
              <a:t>أنواع المخدرات حسب منشئها</a:t>
            </a:r>
            <a:endParaRPr kumimoji="0" lang="ar-SA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511" name="_s1365"/>
          <p:cNvSpPr>
            <a:spLocks noChangeArrowheads="1"/>
          </p:cNvSpPr>
          <p:nvPr/>
        </p:nvSpPr>
        <p:spPr bwMode="auto">
          <a:xfrm>
            <a:off x="3615257" y="1640477"/>
            <a:ext cx="1967607" cy="5885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نصف تصنيعية</a:t>
            </a:r>
            <a:endParaRPr kumimoji="0" lang="ar-SA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512" name="_s1366"/>
          <p:cNvSpPr>
            <a:spLocks noChangeArrowheads="1"/>
          </p:cNvSpPr>
          <p:nvPr/>
        </p:nvSpPr>
        <p:spPr bwMode="auto">
          <a:xfrm>
            <a:off x="6656104" y="1613230"/>
            <a:ext cx="1788734" cy="5885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طبيعية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مجموعة 29"/>
          <p:cNvGrpSpPr/>
          <p:nvPr/>
        </p:nvGrpSpPr>
        <p:grpSpPr>
          <a:xfrm>
            <a:off x="6656104" y="2348880"/>
            <a:ext cx="1804328" cy="3467801"/>
            <a:chOff x="6656104" y="2348880"/>
            <a:chExt cx="1804328" cy="3467801"/>
          </a:xfrm>
        </p:grpSpPr>
        <p:sp>
          <p:nvSpPr>
            <p:cNvPr id="149513" name="_s1382"/>
            <p:cNvSpPr>
              <a:spLocks noChangeArrowheads="1"/>
            </p:cNvSpPr>
            <p:nvPr/>
          </p:nvSpPr>
          <p:spPr bwMode="auto">
            <a:xfrm>
              <a:off x="6671698" y="2348880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الأفيون</a:t>
              </a:r>
              <a:r>
                <a:rPr kumimoji="0" lang="ar-S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 (الخشحاش)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4" name="_s1384"/>
            <p:cNvSpPr>
              <a:spLocks noChangeArrowheads="1"/>
            </p:cNvSpPr>
            <p:nvPr/>
          </p:nvSpPr>
          <p:spPr bwMode="auto">
            <a:xfrm>
              <a:off x="6656104" y="2852936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الحشيش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5" name="_s1386"/>
            <p:cNvSpPr>
              <a:spLocks noChangeArrowheads="1"/>
            </p:cNvSpPr>
            <p:nvPr/>
          </p:nvSpPr>
          <p:spPr bwMode="auto">
            <a:xfrm>
              <a:off x="6656104" y="3356992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الكوكا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6" name="_s1388"/>
            <p:cNvSpPr>
              <a:spLocks noChangeArrowheads="1"/>
            </p:cNvSpPr>
            <p:nvPr/>
          </p:nvSpPr>
          <p:spPr bwMode="auto">
            <a:xfrm>
              <a:off x="6671698" y="3849631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القات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7" name="_s1390"/>
            <p:cNvSpPr>
              <a:spLocks noChangeArrowheads="1"/>
            </p:cNvSpPr>
            <p:nvPr/>
          </p:nvSpPr>
          <p:spPr bwMode="auto">
            <a:xfrm>
              <a:off x="6656104" y="4353687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صبارالمسكالين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8" name="_s1394"/>
            <p:cNvSpPr>
              <a:spLocks noChangeArrowheads="1"/>
            </p:cNvSpPr>
            <p:nvPr/>
          </p:nvSpPr>
          <p:spPr bwMode="auto">
            <a:xfrm>
              <a:off x="6656104" y="4869160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فطر عش الغراب</a:t>
              </a:r>
              <a:endPara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19" name="_s1396"/>
            <p:cNvSpPr>
              <a:spLocks noChangeArrowheads="1"/>
            </p:cNvSpPr>
            <p:nvPr/>
          </p:nvSpPr>
          <p:spPr bwMode="auto">
            <a:xfrm>
              <a:off x="6671698" y="5445224"/>
              <a:ext cx="1788734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جوزة الطيب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615257" y="2594096"/>
            <a:ext cx="1967607" cy="3139160"/>
            <a:chOff x="3615257" y="2594096"/>
            <a:chExt cx="1967607" cy="3014345"/>
          </a:xfrm>
        </p:grpSpPr>
        <p:sp>
          <p:nvSpPr>
            <p:cNvPr id="149520" name="_s1398"/>
            <p:cNvSpPr>
              <a:spLocks noChangeArrowheads="1"/>
            </p:cNvSpPr>
            <p:nvPr/>
          </p:nvSpPr>
          <p:spPr bwMode="auto">
            <a:xfrm>
              <a:off x="3615257" y="2594096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المورفين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1" name="_s1400"/>
            <p:cNvSpPr>
              <a:spLocks noChangeArrowheads="1"/>
            </p:cNvSpPr>
            <p:nvPr/>
          </p:nvSpPr>
          <p:spPr bwMode="auto">
            <a:xfrm>
              <a:off x="3615257" y="3275253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الكودايين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2" name="_s1402"/>
            <p:cNvSpPr>
              <a:spLocks noChangeArrowheads="1"/>
            </p:cNvSpPr>
            <p:nvPr/>
          </p:nvSpPr>
          <p:spPr bwMode="auto">
            <a:xfrm>
              <a:off x="3615257" y="3929163"/>
              <a:ext cx="1967607" cy="41686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الهيروين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3" name="_s1404"/>
            <p:cNvSpPr>
              <a:spLocks noChangeArrowheads="1"/>
            </p:cNvSpPr>
            <p:nvPr/>
          </p:nvSpPr>
          <p:spPr bwMode="auto">
            <a:xfrm>
              <a:off x="3615257" y="4583073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الكوكايين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4" name="_s1406"/>
            <p:cNvSpPr>
              <a:spLocks noChangeArrowheads="1"/>
            </p:cNvSpPr>
            <p:nvPr/>
          </p:nvSpPr>
          <p:spPr bwMode="auto">
            <a:xfrm>
              <a:off x="3615257" y="5236984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عقار </a:t>
              </a: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LSD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مجموعة 27"/>
          <p:cNvGrpSpPr/>
          <p:nvPr/>
        </p:nvGrpSpPr>
        <p:grpSpPr>
          <a:xfrm>
            <a:off x="753283" y="2348880"/>
            <a:ext cx="1967607" cy="3312368"/>
            <a:chOff x="753283" y="2348880"/>
            <a:chExt cx="1967607" cy="2963745"/>
          </a:xfrm>
        </p:grpSpPr>
        <p:sp>
          <p:nvSpPr>
            <p:cNvPr id="149525" name="_s1408"/>
            <p:cNvSpPr>
              <a:spLocks noChangeArrowheads="1"/>
            </p:cNvSpPr>
            <p:nvPr/>
          </p:nvSpPr>
          <p:spPr bwMode="auto">
            <a:xfrm>
              <a:off x="753283" y="2348880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بدائل المورفين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6" name="_s1410"/>
            <p:cNvSpPr>
              <a:spLocks noChangeArrowheads="1"/>
            </p:cNvSpPr>
            <p:nvPr/>
          </p:nvSpPr>
          <p:spPr bwMode="auto">
            <a:xfrm>
              <a:off x="753283" y="2924944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المنومات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7" name="_s1414"/>
            <p:cNvSpPr>
              <a:spLocks noChangeArrowheads="1"/>
            </p:cNvSpPr>
            <p:nvPr/>
          </p:nvSpPr>
          <p:spPr bwMode="auto">
            <a:xfrm>
              <a:off x="753283" y="3645024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المهدئات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8" name="_s1412"/>
            <p:cNvSpPr>
              <a:spLocks noChangeArrowheads="1"/>
            </p:cNvSpPr>
            <p:nvPr/>
          </p:nvSpPr>
          <p:spPr bwMode="auto">
            <a:xfrm>
              <a:off x="753283" y="4221088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الأمفيتامينات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529" name="_s1416"/>
            <p:cNvSpPr>
              <a:spLocks noChangeArrowheads="1"/>
            </p:cNvSpPr>
            <p:nvPr/>
          </p:nvSpPr>
          <p:spPr bwMode="auto">
            <a:xfrm>
              <a:off x="753283" y="4941168"/>
              <a:ext cx="1967607" cy="3714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PCP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9530" name="_s1364"/>
          <p:cNvSpPr>
            <a:spLocks noChangeArrowheads="1"/>
          </p:cNvSpPr>
          <p:nvPr/>
        </p:nvSpPr>
        <p:spPr bwMode="auto">
          <a:xfrm>
            <a:off x="753283" y="1613230"/>
            <a:ext cx="1967607" cy="58851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تصنيعية</a:t>
            </a:r>
            <a:endParaRPr kumimoji="0" lang="ar-SA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0" grpId="0" animBg="1"/>
      <p:bldP spid="149511" grpId="0" animBg="1"/>
      <p:bldP spid="149512" grpId="0" animBg="1"/>
      <p:bldP spid="1495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00562" y="285728"/>
            <a:ext cx="4251003" cy="762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تمرين استهلالي :</a:t>
            </a:r>
            <a:endParaRPr kumimoji="0" lang="en-US" altLang="en-US" sz="5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L-Battar" pitchFamily="2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3468688"/>
            <a:ext cx="7918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ar-SA" sz="9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L-Mateen" pitchFamily="2" charset="-78"/>
              </a:rPr>
              <a:t>149162536496481</a:t>
            </a:r>
            <a:endParaRPr kumimoji="1" lang="en-US" sz="9600" dirty="0">
              <a:effectLst>
                <a:outerShdw blurRad="38100" dist="38100" dir="2700000" algn="tl">
                  <a:srgbClr val="000000"/>
                </a:outerShdw>
              </a:effectLst>
              <a:cs typeface="AL-Mateen" pitchFamily="2" charset="-7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7" y="1916832"/>
            <a:ext cx="5256584" cy="762000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للأذكياء فقط </a:t>
            </a:r>
            <a:r>
              <a:rPr kumimoji="0" lang="ar-QA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L-Battar" pitchFamily="2" charset="-78"/>
              </a:rPr>
              <a:t>احفظ في 10 ثوان</a:t>
            </a:r>
            <a:endParaRPr kumimoji="0" lang="en-US" altLang="en-US" sz="51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AL-Batt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09" name="_s1321"/>
          <p:cNvSpPr>
            <a:spLocks noChangeArrowheads="1"/>
          </p:cNvSpPr>
          <p:nvPr/>
        </p:nvSpPr>
        <p:spPr bwMode="auto">
          <a:xfrm>
            <a:off x="1979712" y="501237"/>
            <a:ext cx="5472608" cy="4758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68" tIns="535" rIns="1068" bIns="53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KR HEAD1" charset="-78"/>
                <a:ea typeface="Arial" pitchFamily="34" charset="0"/>
                <a:cs typeface="SKR HEAD1" charset="-78"/>
              </a:rPr>
              <a:t>أنواع المخدرات حسب أثرها على الجسم  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710" name="_s1322"/>
          <p:cNvSpPr>
            <a:spLocks noChangeArrowheads="1"/>
          </p:cNvSpPr>
          <p:nvPr/>
        </p:nvSpPr>
        <p:spPr bwMode="auto">
          <a:xfrm>
            <a:off x="289086" y="1484784"/>
            <a:ext cx="1186570" cy="5086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68" tIns="535" rIns="1068" bIns="53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المهلوسات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711" name="_s1323"/>
          <p:cNvSpPr>
            <a:spLocks noChangeArrowheads="1"/>
          </p:cNvSpPr>
          <p:nvPr/>
        </p:nvSpPr>
        <p:spPr bwMode="auto">
          <a:xfrm>
            <a:off x="2195736" y="1412776"/>
            <a:ext cx="1460680" cy="5086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68" tIns="535" rIns="1068" bIns="53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المنشطات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712" name="_s1324"/>
          <p:cNvSpPr>
            <a:spLocks noChangeArrowheads="1"/>
          </p:cNvSpPr>
          <p:nvPr/>
        </p:nvSpPr>
        <p:spPr bwMode="auto">
          <a:xfrm>
            <a:off x="7308304" y="1412776"/>
            <a:ext cx="1581474" cy="5086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68" tIns="535" rIns="1068" bIns="53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" pitchFamily="34" charset="0"/>
                <a:cs typeface="SKR HEAD1" charset="-78"/>
              </a:rPr>
              <a:t>المهبطات</a:t>
            </a:r>
            <a:endParaRPr kumimoji="0" lang="ar-S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714" name="_s1326"/>
          <p:cNvSpPr>
            <a:spLocks noChangeArrowheads="1"/>
          </p:cNvSpPr>
          <p:nvPr/>
        </p:nvSpPr>
        <p:spPr bwMode="auto">
          <a:xfrm>
            <a:off x="5436097" y="1412776"/>
            <a:ext cx="1368151" cy="3997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068" tIns="535" rIns="1068" bIns="53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المنومات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5778435" y="2060848"/>
            <a:ext cx="953805" cy="3960440"/>
            <a:chOff x="5292080" y="2420888"/>
            <a:chExt cx="953805" cy="3157997"/>
          </a:xfrm>
        </p:grpSpPr>
        <p:sp>
          <p:nvSpPr>
            <p:cNvPr id="156722" name="_s1334"/>
            <p:cNvSpPr>
              <a:spLocks noChangeArrowheads="1"/>
            </p:cNvSpPr>
            <p:nvPr/>
          </p:nvSpPr>
          <p:spPr bwMode="auto">
            <a:xfrm>
              <a:off x="5347316" y="2420888"/>
              <a:ext cx="880868" cy="3997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180" tIns="3091" rIns="6180" bIns="30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SA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باربيتيورية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23" name="_s1335"/>
            <p:cNvSpPr>
              <a:spLocks noChangeArrowheads="1"/>
            </p:cNvSpPr>
            <p:nvPr/>
          </p:nvSpPr>
          <p:spPr bwMode="auto">
            <a:xfrm>
              <a:off x="5292080" y="4077072"/>
              <a:ext cx="952876" cy="398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180" tIns="3091" rIns="6180" bIns="309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ar-S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غير</a:t>
              </a:r>
              <a:r>
                <a:rPr lang="ar-SA" sz="1100" b="1" dirty="0" smtClean="0">
                  <a:latin typeface="Arial" pitchFamily="34" charset="0"/>
                  <a:ea typeface="Arial" pitchFamily="34" charset="0"/>
                  <a:cs typeface="Arial" pitchFamily="34" charset="0"/>
                </a:rPr>
                <a:t> </a:t>
              </a:r>
              <a:r>
                <a:rPr kumimoji="0" lang="ar-S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باربتيورية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25" name="_s1337"/>
            <p:cNvSpPr>
              <a:spLocks noChangeArrowheads="1"/>
            </p:cNvSpPr>
            <p:nvPr/>
          </p:nvSpPr>
          <p:spPr bwMode="auto">
            <a:xfrm>
              <a:off x="5346246" y="2924944"/>
              <a:ext cx="881797" cy="3997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1800" tIns="10901" rIns="21800" bIns="1090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سيكونال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26" name="_s1338"/>
            <p:cNvSpPr>
              <a:spLocks noChangeArrowheads="1"/>
            </p:cNvSpPr>
            <p:nvPr/>
          </p:nvSpPr>
          <p:spPr bwMode="auto">
            <a:xfrm>
              <a:off x="5364088" y="4653136"/>
              <a:ext cx="881797" cy="3997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5349" tIns="12675" rIns="25349" bIns="1267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الميثا كوالوان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27" name="_s1339"/>
            <p:cNvSpPr>
              <a:spLocks noChangeArrowheads="1"/>
            </p:cNvSpPr>
            <p:nvPr/>
          </p:nvSpPr>
          <p:spPr bwMode="auto">
            <a:xfrm>
              <a:off x="5364088" y="5180071"/>
              <a:ext cx="880868" cy="398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5349" tIns="12675" rIns="25349" bIns="1267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قلوتيثيميد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28" name="_s1340"/>
            <p:cNvSpPr>
              <a:spLocks noChangeArrowheads="1"/>
            </p:cNvSpPr>
            <p:nvPr/>
          </p:nvSpPr>
          <p:spPr bwMode="auto">
            <a:xfrm>
              <a:off x="5354609" y="3501008"/>
              <a:ext cx="881797" cy="398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9063" tIns="14531" rIns="29063" bIns="1453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اميتال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مجموعة 37"/>
          <p:cNvGrpSpPr/>
          <p:nvPr/>
        </p:nvGrpSpPr>
        <p:grpSpPr>
          <a:xfrm>
            <a:off x="2571994" y="2132856"/>
            <a:ext cx="775870" cy="3888432"/>
            <a:chOff x="1851914" y="2420888"/>
            <a:chExt cx="775870" cy="2460554"/>
          </a:xfrm>
        </p:grpSpPr>
        <p:sp>
          <p:nvSpPr>
            <p:cNvPr id="156715" name="_s1327"/>
            <p:cNvSpPr>
              <a:spLocks noChangeArrowheads="1"/>
            </p:cNvSpPr>
            <p:nvPr/>
          </p:nvSpPr>
          <p:spPr bwMode="auto">
            <a:xfrm>
              <a:off x="1851914" y="2420888"/>
              <a:ext cx="775870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59" tIns="631" rIns="1259" bIns="63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القات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17" name="_s1329"/>
            <p:cNvSpPr>
              <a:spLocks noChangeArrowheads="1"/>
            </p:cNvSpPr>
            <p:nvPr/>
          </p:nvSpPr>
          <p:spPr bwMode="auto">
            <a:xfrm>
              <a:off x="1851914" y="2924944"/>
              <a:ext cx="775870" cy="3381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198" tIns="1099" rIns="2198" bIns="109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الكوكا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18" name="_s1330"/>
            <p:cNvSpPr>
              <a:spLocks noChangeArrowheads="1"/>
            </p:cNvSpPr>
            <p:nvPr/>
          </p:nvSpPr>
          <p:spPr bwMode="auto">
            <a:xfrm>
              <a:off x="1851914" y="3426832"/>
              <a:ext cx="775870" cy="4084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2649" tIns="1324" rIns="2649" bIns="132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الكوكايين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19" name="_s1331"/>
            <p:cNvSpPr>
              <a:spLocks noChangeArrowheads="1"/>
            </p:cNvSpPr>
            <p:nvPr/>
          </p:nvSpPr>
          <p:spPr bwMode="auto">
            <a:xfrm>
              <a:off x="1851914" y="3986520"/>
              <a:ext cx="775870" cy="42000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3116" tIns="1559" rIns="3116" bIns="155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الأمفيتامين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33" name="_s1345"/>
            <p:cNvSpPr>
              <a:spLocks noChangeArrowheads="1"/>
            </p:cNvSpPr>
            <p:nvPr/>
          </p:nvSpPr>
          <p:spPr bwMode="auto">
            <a:xfrm>
              <a:off x="1851914" y="4462399"/>
              <a:ext cx="775870" cy="41904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5288" tIns="32644" rIns="65288" bIns="3264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الكبتاجون</a:t>
              </a:r>
              <a:endPara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مجموعة 36"/>
          <p:cNvGrpSpPr/>
          <p:nvPr/>
        </p:nvGrpSpPr>
        <p:grpSpPr>
          <a:xfrm>
            <a:off x="461454" y="2276872"/>
            <a:ext cx="942194" cy="3702993"/>
            <a:chOff x="354660" y="2390303"/>
            <a:chExt cx="942194" cy="3702993"/>
          </a:xfrm>
        </p:grpSpPr>
        <p:sp>
          <p:nvSpPr>
            <p:cNvPr id="156737" name="_s1350"/>
            <p:cNvSpPr>
              <a:spLocks noChangeArrowheads="1"/>
            </p:cNvSpPr>
            <p:nvPr/>
          </p:nvSpPr>
          <p:spPr bwMode="auto">
            <a:xfrm>
              <a:off x="354660" y="2390303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الحشيش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38" name="_s1351"/>
            <p:cNvSpPr>
              <a:spLocks noChangeArrowheads="1"/>
            </p:cNvSpPr>
            <p:nvPr/>
          </p:nvSpPr>
          <p:spPr bwMode="auto">
            <a:xfrm>
              <a:off x="354660" y="2961550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المسكالين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39" name="_s1352"/>
            <p:cNvSpPr>
              <a:spLocks noChangeArrowheads="1"/>
            </p:cNvSpPr>
            <p:nvPr/>
          </p:nvSpPr>
          <p:spPr bwMode="auto">
            <a:xfrm>
              <a:off x="354660" y="3533761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عش الغراب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40" name="_s1353"/>
            <p:cNvSpPr>
              <a:spLocks noChangeArrowheads="1"/>
            </p:cNvSpPr>
            <p:nvPr/>
          </p:nvSpPr>
          <p:spPr bwMode="auto">
            <a:xfrm>
              <a:off x="354660" y="4143541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مجد الصباح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41" name="_s1354"/>
            <p:cNvSpPr>
              <a:spLocks noChangeArrowheads="1"/>
            </p:cNvSpPr>
            <p:nvPr/>
          </p:nvSpPr>
          <p:spPr bwMode="auto">
            <a:xfrm>
              <a:off x="354660" y="4580887"/>
              <a:ext cx="942194" cy="3689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جوزة الطيب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43" name="_s1161"/>
            <p:cNvSpPr>
              <a:spLocks noChangeArrowheads="1"/>
            </p:cNvSpPr>
            <p:nvPr/>
          </p:nvSpPr>
          <p:spPr bwMode="auto">
            <a:xfrm>
              <a:off x="354660" y="5152135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LSD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45" name="_s1161"/>
            <p:cNvSpPr>
              <a:spLocks noChangeArrowheads="1"/>
            </p:cNvSpPr>
            <p:nvPr/>
          </p:nvSpPr>
          <p:spPr bwMode="auto">
            <a:xfrm>
              <a:off x="354660" y="5723382"/>
              <a:ext cx="942194" cy="3699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PCP</a:t>
              </a:r>
              <a:endParaRPr kumimoji="0" lang="ar-SA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مجموعة 46"/>
          <p:cNvGrpSpPr/>
          <p:nvPr/>
        </p:nvGrpSpPr>
        <p:grpSpPr>
          <a:xfrm>
            <a:off x="7584663" y="2276872"/>
            <a:ext cx="1091793" cy="3744416"/>
            <a:chOff x="6948264" y="1916832"/>
            <a:chExt cx="1091793" cy="2674893"/>
          </a:xfrm>
        </p:grpSpPr>
        <p:sp>
          <p:nvSpPr>
            <p:cNvPr id="156716" name="_s1328"/>
            <p:cNvSpPr>
              <a:spLocks noChangeArrowheads="1"/>
            </p:cNvSpPr>
            <p:nvPr/>
          </p:nvSpPr>
          <p:spPr bwMode="auto">
            <a:xfrm>
              <a:off x="6948264" y="1916832"/>
              <a:ext cx="1091793" cy="3997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446" tIns="723" rIns="1446" bIns="7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الأفيون ومشتقاته</a:t>
              </a:r>
              <a:endParaRPr kumimoji="0" lang="ar-SA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6" name="مجموعة 45"/>
            <p:cNvGrpSpPr/>
            <p:nvPr/>
          </p:nvGrpSpPr>
          <p:grpSpPr>
            <a:xfrm>
              <a:off x="7092280" y="2564904"/>
              <a:ext cx="881797" cy="2026821"/>
              <a:chOff x="7164288" y="3418403"/>
              <a:chExt cx="881797" cy="2026821"/>
            </a:xfrm>
          </p:grpSpPr>
          <p:sp>
            <p:nvSpPr>
              <p:cNvPr id="156720" name="_s1332"/>
              <p:cNvSpPr>
                <a:spLocks noChangeArrowheads="1"/>
              </p:cNvSpPr>
              <p:nvPr/>
            </p:nvSpPr>
            <p:spPr bwMode="auto">
              <a:xfrm>
                <a:off x="7164288" y="3932815"/>
                <a:ext cx="881797" cy="3997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180" tIns="3091" rIns="6180" bIns="3091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المورفين</a:t>
                </a:r>
                <a:endParaRPr kumimoji="0" lang="ar-SA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721" name="_s1333"/>
              <p:cNvSpPr>
                <a:spLocks noChangeArrowheads="1"/>
              </p:cNvSpPr>
              <p:nvPr/>
            </p:nvSpPr>
            <p:spPr bwMode="auto">
              <a:xfrm>
                <a:off x="7164288" y="4469383"/>
                <a:ext cx="881797" cy="3988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180" tIns="3091" rIns="6180" bIns="3091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الكودايين</a:t>
                </a:r>
                <a:endParaRPr kumimoji="0" lang="ar-SA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729" name="_s1341"/>
              <p:cNvSpPr>
                <a:spLocks noChangeArrowheads="1"/>
              </p:cNvSpPr>
              <p:nvPr/>
            </p:nvSpPr>
            <p:spPr bwMode="auto">
              <a:xfrm>
                <a:off x="7164288" y="5045447"/>
                <a:ext cx="881797" cy="3997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32952" tIns="16477" rIns="32952" bIns="16477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ar-S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الهيروين</a:t>
                </a:r>
                <a:endPara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ar-SA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747" name="_s1360"/>
              <p:cNvSpPr>
                <a:spLocks noChangeArrowheads="1"/>
              </p:cNvSpPr>
              <p:nvPr/>
            </p:nvSpPr>
            <p:spPr bwMode="auto">
              <a:xfrm>
                <a:off x="7164288" y="3418403"/>
                <a:ext cx="881797" cy="39977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6180" tIns="3091" rIns="6180" bIns="3091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SA" sz="2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Arial" pitchFamily="34" charset="0"/>
                    <a:cs typeface="Arial" pitchFamily="34" charset="0"/>
                  </a:rPr>
                  <a:t>الأفيون</a:t>
                </a:r>
                <a:endParaRPr kumimoji="0" lang="ar-SA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6724" name="_s1336"/>
          <p:cNvSpPr>
            <a:spLocks noChangeArrowheads="1"/>
          </p:cNvSpPr>
          <p:nvPr/>
        </p:nvSpPr>
        <p:spPr bwMode="auto">
          <a:xfrm>
            <a:off x="4224453" y="1412776"/>
            <a:ext cx="923611" cy="459353"/>
          </a:xfrm>
          <a:prstGeom prst="roundRect">
            <a:avLst>
              <a:gd name="adj" fmla="val 1683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625" tIns="3813" rIns="7625" bIns="3813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ar-SA" sz="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المهدئات</a:t>
            </a:r>
          </a:p>
        </p:txBody>
      </p:sp>
      <p:grpSp>
        <p:nvGrpSpPr>
          <p:cNvPr id="48" name="مجموعة 47"/>
          <p:cNvGrpSpPr/>
          <p:nvPr/>
        </p:nvGrpSpPr>
        <p:grpSpPr>
          <a:xfrm>
            <a:off x="4218878" y="2060848"/>
            <a:ext cx="929186" cy="3960440"/>
            <a:chOff x="4002854" y="2811370"/>
            <a:chExt cx="929186" cy="2097527"/>
          </a:xfrm>
        </p:grpSpPr>
        <p:sp>
          <p:nvSpPr>
            <p:cNvPr id="156734" name="_s1346"/>
            <p:cNvSpPr>
              <a:spLocks noChangeArrowheads="1"/>
            </p:cNvSpPr>
            <p:nvPr/>
          </p:nvSpPr>
          <p:spPr bwMode="auto">
            <a:xfrm>
              <a:off x="4002854" y="3357060"/>
              <a:ext cx="923611" cy="4593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ليبيريوم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35" name="_s1347"/>
            <p:cNvSpPr>
              <a:spLocks noChangeArrowheads="1"/>
            </p:cNvSpPr>
            <p:nvPr/>
          </p:nvSpPr>
          <p:spPr bwMode="auto">
            <a:xfrm>
              <a:off x="4002854" y="3903856"/>
              <a:ext cx="923611" cy="459353"/>
            </a:xfrm>
            <a:prstGeom prst="roundRect">
              <a:avLst>
                <a:gd name="adj" fmla="val 116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اتيفان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36" name="_s1348"/>
            <p:cNvSpPr>
              <a:spLocks noChangeArrowheads="1"/>
            </p:cNvSpPr>
            <p:nvPr/>
          </p:nvSpPr>
          <p:spPr bwMode="auto">
            <a:xfrm>
              <a:off x="4008429" y="2811370"/>
              <a:ext cx="923611" cy="4593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فاليوم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748" name="_s1349"/>
            <p:cNvSpPr>
              <a:spLocks noChangeArrowheads="1"/>
            </p:cNvSpPr>
            <p:nvPr/>
          </p:nvSpPr>
          <p:spPr bwMode="auto">
            <a:xfrm>
              <a:off x="4002854" y="4449544"/>
              <a:ext cx="923611" cy="45935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موجادون</a:t>
              </a:r>
              <a:endParaRPr kumimoji="0" lang="ar-S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9" grpId="0" animBg="1"/>
      <p:bldP spid="156710" grpId="0" animBg="1"/>
      <p:bldP spid="156711" grpId="0" animBg="1"/>
      <p:bldP spid="156712" grpId="0" animBg="1"/>
      <p:bldP spid="156714" grpId="0" animBg="1"/>
      <p:bldP spid="1567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9912" y="260648"/>
            <a:ext cx="49685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cs typeface="Al-Hadith1" pitchFamily="2" charset="-78"/>
              </a:rPr>
              <a:t>أسباب تعاطي المخدرات :</a:t>
            </a:r>
            <a:endParaRPr lang="ar-AE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cs typeface="Al-Hadith1" pitchFamily="2" charset="-78"/>
            </a:endParaRPr>
          </a:p>
        </p:txBody>
      </p:sp>
      <p:sp>
        <p:nvSpPr>
          <p:cNvPr id="6" name="مضلع اثنا عشري 5"/>
          <p:cNvSpPr/>
          <p:nvPr/>
        </p:nvSpPr>
        <p:spPr>
          <a:xfrm>
            <a:off x="3563888" y="1700808"/>
            <a:ext cx="2376264" cy="2088232"/>
          </a:xfrm>
          <a:prstGeom prst="dodecagon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28575"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أسباب شخصية </a:t>
            </a:r>
            <a:endParaRPr lang="ar-SA" sz="4400" b="1" dirty="0">
              <a:ln w="28575"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زاوية مطوية 6"/>
          <p:cNvSpPr/>
          <p:nvPr/>
        </p:nvSpPr>
        <p:spPr>
          <a:xfrm>
            <a:off x="683568" y="1844824"/>
            <a:ext cx="1656184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ضعف الوازع الديني </a:t>
            </a:r>
            <a:endParaRPr lang="en-US" sz="3200" b="1" dirty="0" smtClean="0"/>
          </a:p>
        </p:txBody>
      </p:sp>
      <p:sp>
        <p:nvSpPr>
          <p:cNvPr id="8" name="زاوية مطوية 7"/>
          <p:cNvSpPr/>
          <p:nvPr/>
        </p:nvSpPr>
        <p:spPr>
          <a:xfrm>
            <a:off x="3707904" y="4509120"/>
            <a:ext cx="1656184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/>
              <a:t>الفراغ</a:t>
            </a:r>
            <a:endParaRPr lang="en-US" sz="3200" b="1" dirty="0" smtClean="0"/>
          </a:p>
        </p:txBody>
      </p:sp>
      <p:sp>
        <p:nvSpPr>
          <p:cNvPr id="10" name="زاوية مطوية 9"/>
          <p:cNvSpPr/>
          <p:nvPr/>
        </p:nvSpPr>
        <p:spPr>
          <a:xfrm>
            <a:off x="539552" y="4437112"/>
            <a:ext cx="1656184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ar-SA" sz="3200" b="1" dirty="0" smtClean="0"/>
              <a:t>التقليد والمجاملة  </a:t>
            </a:r>
            <a:endParaRPr lang="en-US" sz="3200" b="1" dirty="0" smtClean="0"/>
          </a:p>
        </p:txBody>
      </p:sp>
      <p:sp>
        <p:nvSpPr>
          <p:cNvPr id="15" name="زاوية مطوية 14"/>
          <p:cNvSpPr/>
          <p:nvPr/>
        </p:nvSpPr>
        <p:spPr>
          <a:xfrm>
            <a:off x="6444208" y="4509120"/>
            <a:ext cx="1656184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حب الاستطلاع </a:t>
            </a:r>
            <a:endParaRPr lang="en-US" sz="3200" b="1" dirty="0" smtClean="0"/>
          </a:p>
        </p:txBody>
      </p:sp>
      <p:sp>
        <p:nvSpPr>
          <p:cNvPr id="16" name="زاوية مطوية 15"/>
          <p:cNvSpPr/>
          <p:nvPr/>
        </p:nvSpPr>
        <p:spPr>
          <a:xfrm>
            <a:off x="7092280" y="2060848"/>
            <a:ext cx="1656184" cy="18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الاعتقادات الخاطئة 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جسم مشطوف الحواف 7"/>
          <p:cNvSpPr/>
          <p:nvPr/>
        </p:nvSpPr>
        <p:spPr>
          <a:xfrm>
            <a:off x="3707904" y="2348880"/>
            <a:ext cx="1728192" cy="20882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أسباب اجتماعية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6" name="ثماني 5"/>
          <p:cNvSpPr/>
          <p:nvPr/>
        </p:nvSpPr>
        <p:spPr>
          <a:xfrm>
            <a:off x="5868144" y="692696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/>
              <a:t>التفكك الأسري </a:t>
            </a:r>
          </a:p>
          <a:p>
            <a:pPr algn="ctr"/>
            <a:endParaRPr lang="ar-SA" sz="2800" dirty="0"/>
          </a:p>
        </p:txBody>
      </p:sp>
      <p:sp>
        <p:nvSpPr>
          <p:cNvPr id="7" name="ثماني 6"/>
          <p:cNvSpPr/>
          <p:nvPr/>
        </p:nvSpPr>
        <p:spPr>
          <a:xfrm>
            <a:off x="2267744" y="332656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/>
              <a:t>السفر للخارج</a:t>
            </a:r>
          </a:p>
          <a:p>
            <a:pPr algn="ctr"/>
            <a:endParaRPr lang="ar-SA" sz="2800" dirty="0"/>
          </a:p>
        </p:txBody>
      </p:sp>
      <p:sp>
        <p:nvSpPr>
          <p:cNvPr id="9" name="ثماني 8"/>
          <p:cNvSpPr/>
          <p:nvPr/>
        </p:nvSpPr>
        <p:spPr>
          <a:xfrm>
            <a:off x="611560" y="2348880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b="1" dirty="0" smtClean="0"/>
              <a:t>رفقة السوء </a:t>
            </a:r>
            <a:endParaRPr lang="ar-SA" sz="2800" dirty="0" smtClean="0"/>
          </a:p>
          <a:p>
            <a:pPr algn="ctr"/>
            <a:endParaRPr lang="ar-SA" sz="2800" dirty="0"/>
          </a:p>
        </p:txBody>
      </p:sp>
      <p:sp>
        <p:nvSpPr>
          <p:cNvPr id="14" name="ثماني 13"/>
          <p:cNvSpPr/>
          <p:nvPr/>
        </p:nvSpPr>
        <p:spPr>
          <a:xfrm>
            <a:off x="1187624" y="4581128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/>
              <a:t>القدوة السيئة </a:t>
            </a:r>
          </a:p>
          <a:p>
            <a:pPr algn="ctr"/>
            <a:endParaRPr lang="ar-SA" sz="2800" dirty="0"/>
          </a:p>
        </p:txBody>
      </p:sp>
      <p:sp>
        <p:nvSpPr>
          <p:cNvPr id="15" name="ثماني 14"/>
          <p:cNvSpPr/>
          <p:nvPr/>
        </p:nvSpPr>
        <p:spPr>
          <a:xfrm>
            <a:off x="4139952" y="4869160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/>
              <a:t>وسائل الإعلام</a:t>
            </a:r>
          </a:p>
          <a:p>
            <a:pPr algn="ctr"/>
            <a:endParaRPr lang="ar-SA" sz="2800" dirty="0"/>
          </a:p>
        </p:txBody>
      </p:sp>
      <p:sp>
        <p:nvSpPr>
          <p:cNvPr id="16" name="ثماني 15"/>
          <p:cNvSpPr/>
          <p:nvPr/>
        </p:nvSpPr>
        <p:spPr>
          <a:xfrm>
            <a:off x="6372200" y="3212976"/>
            <a:ext cx="1944216" cy="1584176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800" dirty="0" smtClean="0"/>
              <a:t>سوء معاملة الأولاد </a:t>
            </a:r>
          </a:p>
          <a:p>
            <a:pPr algn="ctr"/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 4"/>
          <p:cNvSpPr/>
          <p:nvPr/>
        </p:nvSpPr>
        <p:spPr>
          <a:xfrm>
            <a:off x="3210616" y="621987"/>
            <a:ext cx="2506743" cy="1253371"/>
          </a:xfrm>
          <a:custGeom>
            <a:avLst/>
            <a:gdLst>
              <a:gd name="connsiteX0" fmla="*/ 0 w 2506743"/>
              <a:gd name="connsiteY0" fmla="*/ 125337 h 1253371"/>
              <a:gd name="connsiteX1" fmla="*/ 36710 w 2506743"/>
              <a:gd name="connsiteY1" fmla="*/ 36710 h 1253371"/>
              <a:gd name="connsiteX2" fmla="*/ 125337 w 2506743"/>
              <a:gd name="connsiteY2" fmla="*/ 0 h 1253371"/>
              <a:gd name="connsiteX3" fmla="*/ 2381406 w 2506743"/>
              <a:gd name="connsiteY3" fmla="*/ 0 h 1253371"/>
              <a:gd name="connsiteX4" fmla="*/ 2470033 w 2506743"/>
              <a:gd name="connsiteY4" fmla="*/ 36710 h 1253371"/>
              <a:gd name="connsiteX5" fmla="*/ 2506743 w 2506743"/>
              <a:gd name="connsiteY5" fmla="*/ 125337 h 1253371"/>
              <a:gd name="connsiteX6" fmla="*/ 2506743 w 2506743"/>
              <a:gd name="connsiteY6" fmla="*/ 1128034 h 1253371"/>
              <a:gd name="connsiteX7" fmla="*/ 2470033 w 2506743"/>
              <a:gd name="connsiteY7" fmla="*/ 1216661 h 1253371"/>
              <a:gd name="connsiteX8" fmla="*/ 2381406 w 2506743"/>
              <a:gd name="connsiteY8" fmla="*/ 1253371 h 1253371"/>
              <a:gd name="connsiteX9" fmla="*/ 125337 w 2506743"/>
              <a:gd name="connsiteY9" fmla="*/ 1253371 h 1253371"/>
              <a:gd name="connsiteX10" fmla="*/ 36710 w 2506743"/>
              <a:gd name="connsiteY10" fmla="*/ 1216661 h 1253371"/>
              <a:gd name="connsiteX11" fmla="*/ 0 w 2506743"/>
              <a:gd name="connsiteY11" fmla="*/ 1128034 h 1253371"/>
              <a:gd name="connsiteX12" fmla="*/ 0 w 2506743"/>
              <a:gd name="connsiteY12" fmla="*/ 125337 h 125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743" h="1253371">
                <a:moveTo>
                  <a:pt x="0" y="125337"/>
                </a:moveTo>
                <a:cubicBezTo>
                  <a:pt x="0" y="92096"/>
                  <a:pt x="13205" y="60216"/>
                  <a:pt x="36710" y="36710"/>
                </a:cubicBezTo>
                <a:cubicBezTo>
                  <a:pt x="60215" y="13205"/>
                  <a:pt x="92095" y="0"/>
                  <a:pt x="125337" y="0"/>
                </a:cubicBezTo>
                <a:lnTo>
                  <a:pt x="2381406" y="0"/>
                </a:lnTo>
                <a:cubicBezTo>
                  <a:pt x="2414647" y="0"/>
                  <a:pt x="2446527" y="13205"/>
                  <a:pt x="2470033" y="36710"/>
                </a:cubicBezTo>
                <a:cubicBezTo>
                  <a:pt x="2493538" y="60215"/>
                  <a:pt x="2506743" y="92095"/>
                  <a:pt x="2506743" y="125337"/>
                </a:cubicBezTo>
                <a:lnTo>
                  <a:pt x="2506743" y="1128034"/>
                </a:lnTo>
                <a:cubicBezTo>
                  <a:pt x="2506743" y="1161275"/>
                  <a:pt x="2493538" y="1193155"/>
                  <a:pt x="2470033" y="1216661"/>
                </a:cubicBezTo>
                <a:cubicBezTo>
                  <a:pt x="2446528" y="1240166"/>
                  <a:pt x="2414648" y="1253371"/>
                  <a:pt x="2381406" y="1253371"/>
                </a:cubicBezTo>
                <a:lnTo>
                  <a:pt x="125337" y="1253371"/>
                </a:lnTo>
                <a:cubicBezTo>
                  <a:pt x="92096" y="1253371"/>
                  <a:pt x="60216" y="1240166"/>
                  <a:pt x="36710" y="1216661"/>
                </a:cubicBezTo>
                <a:cubicBezTo>
                  <a:pt x="13205" y="1193156"/>
                  <a:pt x="0" y="1161276"/>
                  <a:pt x="0" y="1128034"/>
                </a:cubicBezTo>
                <a:lnTo>
                  <a:pt x="0" y="1253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250" tIns="166250" rIns="166250" bIns="16625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400" kern="1200" dirty="0" smtClean="0"/>
              <a:t>أسبا اقتصادية</a:t>
            </a:r>
            <a:endParaRPr lang="ar-SA" sz="3400" kern="1200" dirty="0"/>
          </a:p>
        </p:txBody>
      </p:sp>
      <p:sp>
        <p:nvSpPr>
          <p:cNvPr id="7" name="شكل حر 6"/>
          <p:cNvSpPr/>
          <p:nvPr/>
        </p:nvSpPr>
        <p:spPr>
          <a:xfrm>
            <a:off x="5280036" y="4206328"/>
            <a:ext cx="2506743" cy="1253371"/>
          </a:xfrm>
          <a:custGeom>
            <a:avLst/>
            <a:gdLst>
              <a:gd name="connsiteX0" fmla="*/ 0 w 2506743"/>
              <a:gd name="connsiteY0" fmla="*/ 125337 h 1253371"/>
              <a:gd name="connsiteX1" fmla="*/ 36710 w 2506743"/>
              <a:gd name="connsiteY1" fmla="*/ 36710 h 1253371"/>
              <a:gd name="connsiteX2" fmla="*/ 125337 w 2506743"/>
              <a:gd name="connsiteY2" fmla="*/ 0 h 1253371"/>
              <a:gd name="connsiteX3" fmla="*/ 2381406 w 2506743"/>
              <a:gd name="connsiteY3" fmla="*/ 0 h 1253371"/>
              <a:gd name="connsiteX4" fmla="*/ 2470033 w 2506743"/>
              <a:gd name="connsiteY4" fmla="*/ 36710 h 1253371"/>
              <a:gd name="connsiteX5" fmla="*/ 2506743 w 2506743"/>
              <a:gd name="connsiteY5" fmla="*/ 125337 h 1253371"/>
              <a:gd name="connsiteX6" fmla="*/ 2506743 w 2506743"/>
              <a:gd name="connsiteY6" fmla="*/ 1128034 h 1253371"/>
              <a:gd name="connsiteX7" fmla="*/ 2470033 w 2506743"/>
              <a:gd name="connsiteY7" fmla="*/ 1216661 h 1253371"/>
              <a:gd name="connsiteX8" fmla="*/ 2381406 w 2506743"/>
              <a:gd name="connsiteY8" fmla="*/ 1253371 h 1253371"/>
              <a:gd name="connsiteX9" fmla="*/ 125337 w 2506743"/>
              <a:gd name="connsiteY9" fmla="*/ 1253371 h 1253371"/>
              <a:gd name="connsiteX10" fmla="*/ 36710 w 2506743"/>
              <a:gd name="connsiteY10" fmla="*/ 1216661 h 1253371"/>
              <a:gd name="connsiteX11" fmla="*/ 0 w 2506743"/>
              <a:gd name="connsiteY11" fmla="*/ 1128034 h 1253371"/>
              <a:gd name="connsiteX12" fmla="*/ 0 w 2506743"/>
              <a:gd name="connsiteY12" fmla="*/ 125337 h 125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743" h="1253371">
                <a:moveTo>
                  <a:pt x="0" y="125337"/>
                </a:moveTo>
                <a:cubicBezTo>
                  <a:pt x="0" y="92096"/>
                  <a:pt x="13205" y="60216"/>
                  <a:pt x="36710" y="36710"/>
                </a:cubicBezTo>
                <a:cubicBezTo>
                  <a:pt x="60215" y="13205"/>
                  <a:pt x="92095" y="0"/>
                  <a:pt x="125337" y="0"/>
                </a:cubicBezTo>
                <a:lnTo>
                  <a:pt x="2381406" y="0"/>
                </a:lnTo>
                <a:cubicBezTo>
                  <a:pt x="2414647" y="0"/>
                  <a:pt x="2446527" y="13205"/>
                  <a:pt x="2470033" y="36710"/>
                </a:cubicBezTo>
                <a:cubicBezTo>
                  <a:pt x="2493538" y="60215"/>
                  <a:pt x="2506743" y="92095"/>
                  <a:pt x="2506743" y="125337"/>
                </a:cubicBezTo>
                <a:lnTo>
                  <a:pt x="2506743" y="1128034"/>
                </a:lnTo>
                <a:cubicBezTo>
                  <a:pt x="2506743" y="1161275"/>
                  <a:pt x="2493538" y="1193155"/>
                  <a:pt x="2470033" y="1216661"/>
                </a:cubicBezTo>
                <a:cubicBezTo>
                  <a:pt x="2446528" y="1240166"/>
                  <a:pt x="2414648" y="1253371"/>
                  <a:pt x="2381406" y="1253371"/>
                </a:cubicBezTo>
                <a:lnTo>
                  <a:pt x="125337" y="1253371"/>
                </a:lnTo>
                <a:cubicBezTo>
                  <a:pt x="92096" y="1253371"/>
                  <a:pt x="60216" y="1240166"/>
                  <a:pt x="36710" y="1216661"/>
                </a:cubicBezTo>
                <a:cubicBezTo>
                  <a:pt x="13205" y="1193156"/>
                  <a:pt x="0" y="1161276"/>
                  <a:pt x="0" y="1128034"/>
                </a:cubicBezTo>
                <a:lnTo>
                  <a:pt x="0" y="1253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250" tIns="166250" rIns="166250" bIns="16625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400" b="1" kern="1200" dirty="0" smtClean="0"/>
              <a:t>الفقر وسوء الأحوال المادية </a:t>
            </a:r>
            <a:endParaRPr lang="ar-SA" sz="34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1141196" y="4206328"/>
            <a:ext cx="2506743" cy="1253371"/>
          </a:xfrm>
          <a:custGeom>
            <a:avLst/>
            <a:gdLst>
              <a:gd name="connsiteX0" fmla="*/ 0 w 2506743"/>
              <a:gd name="connsiteY0" fmla="*/ 125337 h 1253371"/>
              <a:gd name="connsiteX1" fmla="*/ 36710 w 2506743"/>
              <a:gd name="connsiteY1" fmla="*/ 36710 h 1253371"/>
              <a:gd name="connsiteX2" fmla="*/ 125337 w 2506743"/>
              <a:gd name="connsiteY2" fmla="*/ 0 h 1253371"/>
              <a:gd name="connsiteX3" fmla="*/ 2381406 w 2506743"/>
              <a:gd name="connsiteY3" fmla="*/ 0 h 1253371"/>
              <a:gd name="connsiteX4" fmla="*/ 2470033 w 2506743"/>
              <a:gd name="connsiteY4" fmla="*/ 36710 h 1253371"/>
              <a:gd name="connsiteX5" fmla="*/ 2506743 w 2506743"/>
              <a:gd name="connsiteY5" fmla="*/ 125337 h 1253371"/>
              <a:gd name="connsiteX6" fmla="*/ 2506743 w 2506743"/>
              <a:gd name="connsiteY6" fmla="*/ 1128034 h 1253371"/>
              <a:gd name="connsiteX7" fmla="*/ 2470033 w 2506743"/>
              <a:gd name="connsiteY7" fmla="*/ 1216661 h 1253371"/>
              <a:gd name="connsiteX8" fmla="*/ 2381406 w 2506743"/>
              <a:gd name="connsiteY8" fmla="*/ 1253371 h 1253371"/>
              <a:gd name="connsiteX9" fmla="*/ 125337 w 2506743"/>
              <a:gd name="connsiteY9" fmla="*/ 1253371 h 1253371"/>
              <a:gd name="connsiteX10" fmla="*/ 36710 w 2506743"/>
              <a:gd name="connsiteY10" fmla="*/ 1216661 h 1253371"/>
              <a:gd name="connsiteX11" fmla="*/ 0 w 2506743"/>
              <a:gd name="connsiteY11" fmla="*/ 1128034 h 1253371"/>
              <a:gd name="connsiteX12" fmla="*/ 0 w 2506743"/>
              <a:gd name="connsiteY12" fmla="*/ 125337 h 1253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6743" h="1253371">
                <a:moveTo>
                  <a:pt x="0" y="125337"/>
                </a:moveTo>
                <a:cubicBezTo>
                  <a:pt x="0" y="92096"/>
                  <a:pt x="13205" y="60216"/>
                  <a:pt x="36710" y="36710"/>
                </a:cubicBezTo>
                <a:cubicBezTo>
                  <a:pt x="60215" y="13205"/>
                  <a:pt x="92095" y="0"/>
                  <a:pt x="125337" y="0"/>
                </a:cubicBezTo>
                <a:lnTo>
                  <a:pt x="2381406" y="0"/>
                </a:lnTo>
                <a:cubicBezTo>
                  <a:pt x="2414647" y="0"/>
                  <a:pt x="2446527" y="13205"/>
                  <a:pt x="2470033" y="36710"/>
                </a:cubicBezTo>
                <a:cubicBezTo>
                  <a:pt x="2493538" y="60215"/>
                  <a:pt x="2506743" y="92095"/>
                  <a:pt x="2506743" y="125337"/>
                </a:cubicBezTo>
                <a:lnTo>
                  <a:pt x="2506743" y="1128034"/>
                </a:lnTo>
                <a:cubicBezTo>
                  <a:pt x="2506743" y="1161275"/>
                  <a:pt x="2493538" y="1193155"/>
                  <a:pt x="2470033" y="1216661"/>
                </a:cubicBezTo>
                <a:cubicBezTo>
                  <a:pt x="2446528" y="1240166"/>
                  <a:pt x="2414648" y="1253371"/>
                  <a:pt x="2381406" y="1253371"/>
                </a:cubicBezTo>
                <a:lnTo>
                  <a:pt x="125337" y="1253371"/>
                </a:lnTo>
                <a:cubicBezTo>
                  <a:pt x="92096" y="1253371"/>
                  <a:pt x="60216" y="1240166"/>
                  <a:pt x="36710" y="1216661"/>
                </a:cubicBezTo>
                <a:cubicBezTo>
                  <a:pt x="13205" y="1193156"/>
                  <a:pt x="0" y="1161276"/>
                  <a:pt x="0" y="1128034"/>
                </a:cubicBezTo>
                <a:lnTo>
                  <a:pt x="0" y="12533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250" tIns="166250" rIns="166250" bIns="166250" numCol="1" spcCol="1270" anchor="ctr" anchorCtr="0">
            <a:noAutofit/>
          </a:bodyPr>
          <a:lstStyle/>
          <a:p>
            <a:pPr lvl="0" algn="ctr" defTabSz="1511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400" b="1" kern="1200" dirty="0" smtClean="0"/>
              <a:t>الغنى و الترف </a:t>
            </a:r>
            <a:endParaRPr lang="ar-SA" sz="3400" kern="1200" dirty="0"/>
          </a:p>
        </p:txBody>
      </p:sp>
      <p:grpSp>
        <p:nvGrpSpPr>
          <p:cNvPr id="11" name="مجموعة 10"/>
          <p:cNvGrpSpPr/>
          <p:nvPr/>
        </p:nvGrpSpPr>
        <p:grpSpPr>
          <a:xfrm>
            <a:off x="3209938" y="2388004"/>
            <a:ext cx="2508100" cy="2664350"/>
            <a:chOff x="3209938" y="2388004"/>
            <a:chExt cx="2508100" cy="2664350"/>
          </a:xfrm>
        </p:grpSpPr>
        <p:sp>
          <p:nvSpPr>
            <p:cNvPr id="6" name="شكل حر 5"/>
            <p:cNvSpPr/>
            <p:nvPr/>
          </p:nvSpPr>
          <p:spPr>
            <a:xfrm rot="3600000">
              <a:off x="4845859" y="2821503"/>
              <a:ext cx="1305677" cy="438680"/>
            </a:xfrm>
            <a:custGeom>
              <a:avLst/>
              <a:gdLst>
                <a:gd name="connsiteX0" fmla="*/ 0 w 1305677"/>
                <a:gd name="connsiteY0" fmla="*/ 219340 h 438680"/>
                <a:gd name="connsiteX1" fmla="*/ 219340 w 1305677"/>
                <a:gd name="connsiteY1" fmla="*/ 0 h 438680"/>
                <a:gd name="connsiteX2" fmla="*/ 219340 w 1305677"/>
                <a:gd name="connsiteY2" fmla="*/ 87736 h 438680"/>
                <a:gd name="connsiteX3" fmla="*/ 1086337 w 1305677"/>
                <a:gd name="connsiteY3" fmla="*/ 87736 h 438680"/>
                <a:gd name="connsiteX4" fmla="*/ 1086337 w 1305677"/>
                <a:gd name="connsiteY4" fmla="*/ 0 h 438680"/>
                <a:gd name="connsiteX5" fmla="*/ 1305677 w 1305677"/>
                <a:gd name="connsiteY5" fmla="*/ 219340 h 438680"/>
                <a:gd name="connsiteX6" fmla="*/ 1086337 w 1305677"/>
                <a:gd name="connsiteY6" fmla="*/ 438680 h 438680"/>
                <a:gd name="connsiteX7" fmla="*/ 1086337 w 1305677"/>
                <a:gd name="connsiteY7" fmla="*/ 350944 h 438680"/>
                <a:gd name="connsiteX8" fmla="*/ 219340 w 1305677"/>
                <a:gd name="connsiteY8" fmla="*/ 350944 h 438680"/>
                <a:gd name="connsiteX9" fmla="*/ 219340 w 1305677"/>
                <a:gd name="connsiteY9" fmla="*/ 438680 h 438680"/>
                <a:gd name="connsiteX10" fmla="*/ 0 w 1305677"/>
                <a:gd name="connsiteY10" fmla="*/ 219340 h 43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677" h="438680">
                  <a:moveTo>
                    <a:pt x="0" y="219340"/>
                  </a:moveTo>
                  <a:lnTo>
                    <a:pt x="219340" y="0"/>
                  </a:lnTo>
                  <a:lnTo>
                    <a:pt x="219340" y="87736"/>
                  </a:lnTo>
                  <a:lnTo>
                    <a:pt x="1086337" y="87736"/>
                  </a:lnTo>
                  <a:lnTo>
                    <a:pt x="1086337" y="0"/>
                  </a:lnTo>
                  <a:lnTo>
                    <a:pt x="1305677" y="219340"/>
                  </a:lnTo>
                  <a:lnTo>
                    <a:pt x="1086337" y="438680"/>
                  </a:lnTo>
                  <a:lnTo>
                    <a:pt x="1086337" y="350944"/>
                  </a:lnTo>
                  <a:lnTo>
                    <a:pt x="219340" y="350944"/>
                  </a:lnTo>
                  <a:lnTo>
                    <a:pt x="219340" y="438680"/>
                  </a:lnTo>
                  <a:lnTo>
                    <a:pt x="0" y="2193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603" tIns="87735" rIns="131604" bIns="87736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000" kern="1200"/>
            </a:p>
          </p:txBody>
        </p:sp>
        <p:sp>
          <p:nvSpPr>
            <p:cNvPr id="8" name="شكل حر 7"/>
            <p:cNvSpPr/>
            <p:nvPr/>
          </p:nvSpPr>
          <p:spPr>
            <a:xfrm rot="21600000">
              <a:off x="3811149" y="4613673"/>
              <a:ext cx="1305677" cy="438681"/>
            </a:xfrm>
            <a:custGeom>
              <a:avLst/>
              <a:gdLst>
                <a:gd name="connsiteX0" fmla="*/ 0 w 1305677"/>
                <a:gd name="connsiteY0" fmla="*/ 219340 h 438680"/>
                <a:gd name="connsiteX1" fmla="*/ 219340 w 1305677"/>
                <a:gd name="connsiteY1" fmla="*/ 0 h 438680"/>
                <a:gd name="connsiteX2" fmla="*/ 219340 w 1305677"/>
                <a:gd name="connsiteY2" fmla="*/ 87736 h 438680"/>
                <a:gd name="connsiteX3" fmla="*/ 1086337 w 1305677"/>
                <a:gd name="connsiteY3" fmla="*/ 87736 h 438680"/>
                <a:gd name="connsiteX4" fmla="*/ 1086337 w 1305677"/>
                <a:gd name="connsiteY4" fmla="*/ 0 h 438680"/>
                <a:gd name="connsiteX5" fmla="*/ 1305677 w 1305677"/>
                <a:gd name="connsiteY5" fmla="*/ 219340 h 438680"/>
                <a:gd name="connsiteX6" fmla="*/ 1086337 w 1305677"/>
                <a:gd name="connsiteY6" fmla="*/ 438680 h 438680"/>
                <a:gd name="connsiteX7" fmla="*/ 1086337 w 1305677"/>
                <a:gd name="connsiteY7" fmla="*/ 350944 h 438680"/>
                <a:gd name="connsiteX8" fmla="*/ 219340 w 1305677"/>
                <a:gd name="connsiteY8" fmla="*/ 350944 h 438680"/>
                <a:gd name="connsiteX9" fmla="*/ 219340 w 1305677"/>
                <a:gd name="connsiteY9" fmla="*/ 438680 h 438680"/>
                <a:gd name="connsiteX10" fmla="*/ 0 w 1305677"/>
                <a:gd name="connsiteY10" fmla="*/ 219340 h 43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677" h="438680">
                  <a:moveTo>
                    <a:pt x="1305677" y="219340"/>
                  </a:moveTo>
                  <a:lnTo>
                    <a:pt x="1086337" y="438679"/>
                  </a:lnTo>
                  <a:lnTo>
                    <a:pt x="1086337" y="350943"/>
                  </a:lnTo>
                  <a:lnTo>
                    <a:pt x="219340" y="350943"/>
                  </a:lnTo>
                  <a:lnTo>
                    <a:pt x="219340" y="438679"/>
                  </a:lnTo>
                  <a:lnTo>
                    <a:pt x="0" y="219340"/>
                  </a:lnTo>
                  <a:lnTo>
                    <a:pt x="219340" y="1"/>
                  </a:lnTo>
                  <a:lnTo>
                    <a:pt x="219340" y="87737"/>
                  </a:lnTo>
                  <a:lnTo>
                    <a:pt x="1086337" y="87737"/>
                  </a:lnTo>
                  <a:lnTo>
                    <a:pt x="1086337" y="1"/>
                  </a:lnTo>
                  <a:lnTo>
                    <a:pt x="1305677" y="2193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604" tIns="87737" rIns="131604" bIns="87736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000" kern="1200"/>
            </a:p>
          </p:txBody>
        </p:sp>
        <p:sp>
          <p:nvSpPr>
            <p:cNvPr id="10" name="شكل حر 9"/>
            <p:cNvSpPr/>
            <p:nvPr/>
          </p:nvSpPr>
          <p:spPr>
            <a:xfrm rot="18000000">
              <a:off x="2776439" y="2821503"/>
              <a:ext cx="1305677" cy="438680"/>
            </a:xfrm>
            <a:custGeom>
              <a:avLst/>
              <a:gdLst>
                <a:gd name="connsiteX0" fmla="*/ 0 w 1305677"/>
                <a:gd name="connsiteY0" fmla="*/ 219340 h 438680"/>
                <a:gd name="connsiteX1" fmla="*/ 219340 w 1305677"/>
                <a:gd name="connsiteY1" fmla="*/ 0 h 438680"/>
                <a:gd name="connsiteX2" fmla="*/ 219340 w 1305677"/>
                <a:gd name="connsiteY2" fmla="*/ 87736 h 438680"/>
                <a:gd name="connsiteX3" fmla="*/ 1086337 w 1305677"/>
                <a:gd name="connsiteY3" fmla="*/ 87736 h 438680"/>
                <a:gd name="connsiteX4" fmla="*/ 1086337 w 1305677"/>
                <a:gd name="connsiteY4" fmla="*/ 0 h 438680"/>
                <a:gd name="connsiteX5" fmla="*/ 1305677 w 1305677"/>
                <a:gd name="connsiteY5" fmla="*/ 219340 h 438680"/>
                <a:gd name="connsiteX6" fmla="*/ 1086337 w 1305677"/>
                <a:gd name="connsiteY6" fmla="*/ 438680 h 438680"/>
                <a:gd name="connsiteX7" fmla="*/ 1086337 w 1305677"/>
                <a:gd name="connsiteY7" fmla="*/ 350944 h 438680"/>
                <a:gd name="connsiteX8" fmla="*/ 219340 w 1305677"/>
                <a:gd name="connsiteY8" fmla="*/ 350944 h 438680"/>
                <a:gd name="connsiteX9" fmla="*/ 219340 w 1305677"/>
                <a:gd name="connsiteY9" fmla="*/ 438680 h 438680"/>
                <a:gd name="connsiteX10" fmla="*/ 0 w 1305677"/>
                <a:gd name="connsiteY10" fmla="*/ 219340 h 43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5677" h="438680">
                  <a:moveTo>
                    <a:pt x="0" y="219340"/>
                  </a:moveTo>
                  <a:lnTo>
                    <a:pt x="219340" y="0"/>
                  </a:lnTo>
                  <a:lnTo>
                    <a:pt x="219340" y="87736"/>
                  </a:lnTo>
                  <a:lnTo>
                    <a:pt x="1086337" y="87736"/>
                  </a:lnTo>
                  <a:lnTo>
                    <a:pt x="1086337" y="0"/>
                  </a:lnTo>
                  <a:lnTo>
                    <a:pt x="1305677" y="219340"/>
                  </a:lnTo>
                  <a:lnTo>
                    <a:pt x="1086337" y="438680"/>
                  </a:lnTo>
                  <a:lnTo>
                    <a:pt x="1086337" y="350944"/>
                  </a:lnTo>
                  <a:lnTo>
                    <a:pt x="219340" y="350944"/>
                  </a:lnTo>
                  <a:lnTo>
                    <a:pt x="219340" y="438680"/>
                  </a:lnTo>
                  <a:lnTo>
                    <a:pt x="0" y="2193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603" tIns="87736" rIns="131604" bIns="87735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0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95736" y="2010362"/>
            <a:ext cx="5122912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شكل حر 5"/>
          <p:cNvSpPr/>
          <p:nvPr/>
        </p:nvSpPr>
        <p:spPr>
          <a:xfrm>
            <a:off x="2451881" y="1523282"/>
            <a:ext cx="3586038" cy="974160"/>
          </a:xfrm>
          <a:custGeom>
            <a:avLst/>
            <a:gdLst>
              <a:gd name="connsiteX0" fmla="*/ 0 w 3586038"/>
              <a:gd name="connsiteY0" fmla="*/ 162363 h 974160"/>
              <a:gd name="connsiteX1" fmla="*/ 47555 w 3586038"/>
              <a:gd name="connsiteY1" fmla="*/ 47555 h 974160"/>
              <a:gd name="connsiteX2" fmla="*/ 162363 w 3586038"/>
              <a:gd name="connsiteY2" fmla="*/ 0 h 974160"/>
              <a:gd name="connsiteX3" fmla="*/ 3423675 w 3586038"/>
              <a:gd name="connsiteY3" fmla="*/ 0 h 974160"/>
              <a:gd name="connsiteX4" fmla="*/ 3538483 w 3586038"/>
              <a:gd name="connsiteY4" fmla="*/ 47555 h 974160"/>
              <a:gd name="connsiteX5" fmla="*/ 3586038 w 3586038"/>
              <a:gd name="connsiteY5" fmla="*/ 162363 h 974160"/>
              <a:gd name="connsiteX6" fmla="*/ 3586038 w 3586038"/>
              <a:gd name="connsiteY6" fmla="*/ 811797 h 974160"/>
              <a:gd name="connsiteX7" fmla="*/ 3538483 w 3586038"/>
              <a:gd name="connsiteY7" fmla="*/ 926605 h 974160"/>
              <a:gd name="connsiteX8" fmla="*/ 3423675 w 3586038"/>
              <a:gd name="connsiteY8" fmla="*/ 974160 h 974160"/>
              <a:gd name="connsiteX9" fmla="*/ 162363 w 3586038"/>
              <a:gd name="connsiteY9" fmla="*/ 974160 h 974160"/>
              <a:gd name="connsiteX10" fmla="*/ 47555 w 3586038"/>
              <a:gd name="connsiteY10" fmla="*/ 926605 h 974160"/>
              <a:gd name="connsiteX11" fmla="*/ 0 w 3586038"/>
              <a:gd name="connsiteY11" fmla="*/ 811797 h 974160"/>
              <a:gd name="connsiteX12" fmla="*/ 0 w 3586038"/>
              <a:gd name="connsiteY12" fmla="*/ 162363 h 97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6038" h="974160">
                <a:moveTo>
                  <a:pt x="0" y="162363"/>
                </a:moveTo>
                <a:cubicBezTo>
                  <a:pt x="0" y="119302"/>
                  <a:pt x="17106" y="78004"/>
                  <a:pt x="47555" y="47555"/>
                </a:cubicBezTo>
                <a:cubicBezTo>
                  <a:pt x="78004" y="17106"/>
                  <a:pt x="119302" y="0"/>
                  <a:pt x="162363" y="0"/>
                </a:cubicBezTo>
                <a:lnTo>
                  <a:pt x="3423675" y="0"/>
                </a:lnTo>
                <a:cubicBezTo>
                  <a:pt x="3466736" y="0"/>
                  <a:pt x="3508034" y="17106"/>
                  <a:pt x="3538483" y="47555"/>
                </a:cubicBezTo>
                <a:cubicBezTo>
                  <a:pt x="3568932" y="78004"/>
                  <a:pt x="3586038" y="119302"/>
                  <a:pt x="3586038" y="162363"/>
                </a:cubicBezTo>
                <a:lnTo>
                  <a:pt x="3586038" y="811797"/>
                </a:lnTo>
                <a:cubicBezTo>
                  <a:pt x="3586038" y="854858"/>
                  <a:pt x="3568932" y="896156"/>
                  <a:pt x="3538483" y="926605"/>
                </a:cubicBezTo>
                <a:cubicBezTo>
                  <a:pt x="3508034" y="957054"/>
                  <a:pt x="3466736" y="974160"/>
                  <a:pt x="3423675" y="974160"/>
                </a:cubicBezTo>
                <a:lnTo>
                  <a:pt x="162363" y="974160"/>
                </a:lnTo>
                <a:cubicBezTo>
                  <a:pt x="119302" y="974160"/>
                  <a:pt x="78004" y="957054"/>
                  <a:pt x="47555" y="926605"/>
                </a:cubicBezTo>
                <a:cubicBezTo>
                  <a:pt x="17106" y="896156"/>
                  <a:pt x="0" y="854858"/>
                  <a:pt x="0" y="811797"/>
                </a:cubicBezTo>
                <a:lnTo>
                  <a:pt x="0" y="1623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099" tIns="47555" rIns="183099" bIns="47555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kern="1200" dirty="0" smtClean="0"/>
              <a:t>أسباب صحية</a:t>
            </a:r>
            <a:endParaRPr lang="ar-SA" sz="3300" kern="1200" dirty="0"/>
          </a:p>
        </p:txBody>
      </p:sp>
      <p:sp>
        <p:nvSpPr>
          <p:cNvPr id="7" name="مستطيل 6"/>
          <p:cNvSpPr/>
          <p:nvPr/>
        </p:nvSpPr>
        <p:spPr>
          <a:xfrm>
            <a:off x="2195736" y="3507242"/>
            <a:ext cx="5122912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شكل حر 7"/>
          <p:cNvSpPr/>
          <p:nvPr/>
        </p:nvSpPr>
        <p:spPr>
          <a:xfrm>
            <a:off x="2451881" y="3020162"/>
            <a:ext cx="3586038" cy="974160"/>
          </a:xfrm>
          <a:custGeom>
            <a:avLst/>
            <a:gdLst>
              <a:gd name="connsiteX0" fmla="*/ 0 w 3586038"/>
              <a:gd name="connsiteY0" fmla="*/ 162363 h 974160"/>
              <a:gd name="connsiteX1" fmla="*/ 47555 w 3586038"/>
              <a:gd name="connsiteY1" fmla="*/ 47555 h 974160"/>
              <a:gd name="connsiteX2" fmla="*/ 162363 w 3586038"/>
              <a:gd name="connsiteY2" fmla="*/ 0 h 974160"/>
              <a:gd name="connsiteX3" fmla="*/ 3423675 w 3586038"/>
              <a:gd name="connsiteY3" fmla="*/ 0 h 974160"/>
              <a:gd name="connsiteX4" fmla="*/ 3538483 w 3586038"/>
              <a:gd name="connsiteY4" fmla="*/ 47555 h 974160"/>
              <a:gd name="connsiteX5" fmla="*/ 3586038 w 3586038"/>
              <a:gd name="connsiteY5" fmla="*/ 162363 h 974160"/>
              <a:gd name="connsiteX6" fmla="*/ 3586038 w 3586038"/>
              <a:gd name="connsiteY6" fmla="*/ 811797 h 974160"/>
              <a:gd name="connsiteX7" fmla="*/ 3538483 w 3586038"/>
              <a:gd name="connsiteY7" fmla="*/ 926605 h 974160"/>
              <a:gd name="connsiteX8" fmla="*/ 3423675 w 3586038"/>
              <a:gd name="connsiteY8" fmla="*/ 974160 h 974160"/>
              <a:gd name="connsiteX9" fmla="*/ 162363 w 3586038"/>
              <a:gd name="connsiteY9" fmla="*/ 974160 h 974160"/>
              <a:gd name="connsiteX10" fmla="*/ 47555 w 3586038"/>
              <a:gd name="connsiteY10" fmla="*/ 926605 h 974160"/>
              <a:gd name="connsiteX11" fmla="*/ 0 w 3586038"/>
              <a:gd name="connsiteY11" fmla="*/ 811797 h 974160"/>
              <a:gd name="connsiteX12" fmla="*/ 0 w 3586038"/>
              <a:gd name="connsiteY12" fmla="*/ 162363 h 97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6038" h="974160">
                <a:moveTo>
                  <a:pt x="0" y="162363"/>
                </a:moveTo>
                <a:cubicBezTo>
                  <a:pt x="0" y="119302"/>
                  <a:pt x="17106" y="78004"/>
                  <a:pt x="47555" y="47555"/>
                </a:cubicBezTo>
                <a:cubicBezTo>
                  <a:pt x="78004" y="17106"/>
                  <a:pt x="119302" y="0"/>
                  <a:pt x="162363" y="0"/>
                </a:cubicBezTo>
                <a:lnTo>
                  <a:pt x="3423675" y="0"/>
                </a:lnTo>
                <a:cubicBezTo>
                  <a:pt x="3466736" y="0"/>
                  <a:pt x="3508034" y="17106"/>
                  <a:pt x="3538483" y="47555"/>
                </a:cubicBezTo>
                <a:cubicBezTo>
                  <a:pt x="3568932" y="78004"/>
                  <a:pt x="3586038" y="119302"/>
                  <a:pt x="3586038" y="162363"/>
                </a:cubicBezTo>
                <a:lnTo>
                  <a:pt x="3586038" y="811797"/>
                </a:lnTo>
                <a:cubicBezTo>
                  <a:pt x="3586038" y="854858"/>
                  <a:pt x="3568932" y="896156"/>
                  <a:pt x="3538483" y="926605"/>
                </a:cubicBezTo>
                <a:cubicBezTo>
                  <a:pt x="3508034" y="957054"/>
                  <a:pt x="3466736" y="974160"/>
                  <a:pt x="3423675" y="974160"/>
                </a:cubicBezTo>
                <a:lnTo>
                  <a:pt x="162363" y="974160"/>
                </a:lnTo>
                <a:cubicBezTo>
                  <a:pt x="119302" y="974160"/>
                  <a:pt x="78004" y="957054"/>
                  <a:pt x="47555" y="926605"/>
                </a:cubicBezTo>
                <a:cubicBezTo>
                  <a:pt x="17106" y="896156"/>
                  <a:pt x="0" y="854858"/>
                  <a:pt x="0" y="811797"/>
                </a:cubicBezTo>
                <a:lnTo>
                  <a:pt x="0" y="1623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099" tIns="47555" rIns="183099" bIns="47555" numCol="1" spcCol="1270" anchor="ctr" anchorCtr="0">
            <a:noAutofit/>
          </a:bodyPr>
          <a:lstStyle/>
          <a:p>
            <a:pPr lvl="0" algn="l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b="1" kern="1200" dirty="0" smtClean="0"/>
              <a:t>اعتلال الصحة البدنية </a:t>
            </a:r>
            <a:endParaRPr lang="ar-SA" sz="3300" kern="1200" dirty="0"/>
          </a:p>
        </p:txBody>
      </p:sp>
      <p:sp>
        <p:nvSpPr>
          <p:cNvPr id="9" name="مستطيل 8"/>
          <p:cNvSpPr/>
          <p:nvPr/>
        </p:nvSpPr>
        <p:spPr>
          <a:xfrm>
            <a:off x="2195736" y="5004122"/>
            <a:ext cx="5122912" cy="831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شكل حر 9"/>
          <p:cNvSpPr/>
          <p:nvPr/>
        </p:nvSpPr>
        <p:spPr>
          <a:xfrm>
            <a:off x="2451881" y="4517042"/>
            <a:ext cx="3586038" cy="974160"/>
          </a:xfrm>
          <a:custGeom>
            <a:avLst/>
            <a:gdLst>
              <a:gd name="connsiteX0" fmla="*/ 0 w 3586038"/>
              <a:gd name="connsiteY0" fmla="*/ 162363 h 974160"/>
              <a:gd name="connsiteX1" fmla="*/ 47555 w 3586038"/>
              <a:gd name="connsiteY1" fmla="*/ 47555 h 974160"/>
              <a:gd name="connsiteX2" fmla="*/ 162363 w 3586038"/>
              <a:gd name="connsiteY2" fmla="*/ 0 h 974160"/>
              <a:gd name="connsiteX3" fmla="*/ 3423675 w 3586038"/>
              <a:gd name="connsiteY3" fmla="*/ 0 h 974160"/>
              <a:gd name="connsiteX4" fmla="*/ 3538483 w 3586038"/>
              <a:gd name="connsiteY4" fmla="*/ 47555 h 974160"/>
              <a:gd name="connsiteX5" fmla="*/ 3586038 w 3586038"/>
              <a:gd name="connsiteY5" fmla="*/ 162363 h 974160"/>
              <a:gd name="connsiteX6" fmla="*/ 3586038 w 3586038"/>
              <a:gd name="connsiteY6" fmla="*/ 811797 h 974160"/>
              <a:gd name="connsiteX7" fmla="*/ 3538483 w 3586038"/>
              <a:gd name="connsiteY7" fmla="*/ 926605 h 974160"/>
              <a:gd name="connsiteX8" fmla="*/ 3423675 w 3586038"/>
              <a:gd name="connsiteY8" fmla="*/ 974160 h 974160"/>
              <a:gd name="connsiteX9" fmla="*/ 162363 w 3586038"/>
              <a:gd name="connsiteY9" fmla="*/ 974160 h 974160"/>
              <a:gd name="connsiteX10" fmla="*/ 47555 w 3586038"/>
              <a:gd name="connsiteY10" fmla="*/ 926605 h 974160"/>
              <a:gd name="connsiteX11" fmla="*/ 0 w 3586038"/>
              <a:gd name="connsiteY11" fmla="*/ 811797 h 974160"/>
              <a:gd name="connsiteX12" fmla="*/ 0 w 3586038"/>
              <a:gd name="connsiteY12" fmla="*/ 162363 h 97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6038" h="974160">
                <a:moveTo>
                  <a:pt x="0" y="162363"/>
                </a:moveTo>
                <a:cubicBezTo>
                  <a:pt x="0" y="119302"/>
                  <a:pt x="17106" y="78004"/>
                  <a:pt x="47555" y="47555"/>
                </a:cubicBezTo>
                <a:cubicBezTo>
                  <a:pt x="78004" y="17106"/>
                  <a:pt x="119302" y="0"/>
                  <a:pt x="162363" y="0"/>
                </a:cubicBezTo>
                <a:lnTo>
                  <a:pt x="3423675" y="0"/>
                </a:lnTo>
                <a:cubicBezTo>
                  <a:pt x="3466736" y="0"/>
                  <a:pt x="3508034" y="17106"/>
                  <a:pt x="3538483" y="47555"/>
                </a:cubicBezTo>
                <a:cubicBezTo>
                  <a:pt x="3568932" y="78004"/>
                  <a:pt x="3586038" y="119302"/>
                  <a:pt x="3586038" y="162363"/>
                </a:cubicBezTo>
                <a:lnTo>
                  <a:pt x="3586038" y="811797"/>
                </a:lnTo>
                <a:cubicBezTo>
                  <a:pt x="3586038" y="854858"/>
                  <a:pt x="3568932" y="896156"/>
                  <a:pt x="3538483" y="926605"/>
                </a:cubicBezTo>
                <a:cubicBezTo>
                  <a:pt x="3508034" y="957054"/>
                  <a:pt x="3466736" y="974160"/>
                  <a:pt x="3423675" y="974160"/>
                </a:cubicBezTo>
                <a:lnTo>
                  <a:pt x="162363" y="974160"/>
                </a:lnTo>
                <a:cubicBezTo>
                  <a:pt x="119302" y="974160"/>
                  <a:pt x="78004" y="957054"/>
                  <a:pt x="47555" y="926605"/>
                </a:cubicBezTo>
                <a:cubicBezTo>
                  <a:pt x="17106" y="896156"/>
                  <a:pt x="0" y="854858"/>
                  <a:pt x="0" y="811797"/>
                </a:cubicBezTo>
                <a:lnTo>
                  <a:pt x="0" y="16236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3099" tIns="47555" rIns="183099" bIns="47555" numCol="1" spcCol="1270" anchor="ctr" anchorCtr="0">
            <a:noAutofit/>
          </a:bodyPr>
          <a:lstStyle/>
          <a:p>
            <a:pPr lvl="0" algn="l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b="1" kern="1200" dirty="0" smtClean="0"/>
              <a:t>اعتلال الصحة النفسية</a:t>
            </a:r>
            <a:endParaRPr lang="ar-SA" sz="33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إطار 3"/>
          <p:cNvSpPr/>
          <p:nvPr/>
        </p:nvSpPr>
        <p:spPr>
          <a:xfrm>
            <a:off x="7020272" y="2276872"/>
            <a:ext cx="1584176" cy="20882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/>
                </a:solidFill>
              </a:rPr>
              <a:t>أسباب سياسية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9552" y="260648"/>
            <a:ext cx="5976664" cy="309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قامت بعض الدول في ظل الحملات الاستعمارية بنشر المخدرات في مستعمراتها ، لإرهاق أبنائها وإضعافهم ، و ما حرب الأفيون (1840م - 1842م ) إلا مثال واضح على هذه السياسات فقد شن الاستعمار البريطاني الحرب على الصين بسبب رفضها الاستمرار في تجارة الأفيون ، وبانتصار بريطانيا فرضت على الصين فتح موانيء جديدة لاستقبال الأفيون ، كما ألزمت الصينيين بدفع ثمن الأفيون الذي تمت مصادرته0</a:t>
            </a:r>
            <a:endParaRPr lang="ar-SA" sz="24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3501008"/>
            <a:ext cx="5688632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وفي البلاد العربية تقوم إسرائيل بدور كبير في إغراق الدول المجاورة بالمخدرات ؛ فقد زرع اليهود الحشيش في فلسطين المحتلة و وهربوه إلى الدول المجاورة ، ولما فشلت زراعة الحشيش فتحت إسرائيل أبوابها لعصابات التهريب وقدمت لهم المعونة لتحقق أهدافاً استراتيجية من أهداف السياسة الاسرائيلية </a:t>
            </a:r>
          </a:p>
          <a:p>
            <a:pPr algn="ctr"/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2ميت في غرفت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38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3ميت لتعاطيه الهروي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700808"/>
            <a:ext cx="8075240" cy="208823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8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L-Mateen" pitchFamily="2" charset="-78"/>
              </a:rPr>
              <a:t>  أضرار تعاطي المخدرات </a:t>
            </a:r>
            <a:endParaRPr lang="en-US" sz="8800" b="1" dirty="0" smtClean="0">
              <a:solidFill>
                <a:srgbClr val="002060"/>
              </a:solidFill>
              <a:effectLst/>
              <a:latin typeface="Arial Unicode MS" pitchFamily="34" charset="-128"/>
              <a:ea typeface="Arial Unicode MS" pitchFamily="34" charset="-128"/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412776"/>
            <a:ext cx="8280920" cy="3600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lang="ar-SA" sz="4400" dirty="0" smtClean="0">
                <a:cs typeface="AL-Mohanad" pitchFamily="2" charset="-78"/>
              </a:rPr>
              <a:t>وقفة : </a:t>
            </a:r>
          </a:p>
          <a:p>
            <a:r>
              <a:rPr lang="ar-SA" sz="4400" dirty="0" smtClean="0">
                <a:cs typeface="AL-Mohanad" pitchFamily="2" charset="-78"/>
              </a:rPr>
              <a:t>قال ابن حجر الهيتمي : بعد أن ذكر الحشيشة</a:t>
            </a:r>
          </a:p>
          <a:p>
            <a:r>
              <a:rPr lang="ar-SA" sz="4400" dirty="0" smtClean="0">
                <a:cs typeface="AL-Mohanad" pitchFamily="2" charset="-78"/>
              </a:rPr>
              <a:t>" وفي أكلها مائة وعشرون مضرة دينية ودنيوية "  </a:t>
            </a:r>
          </a:p>
          <a:p>
            <a:r>
              <a:rPr lang="ar-SA" sz="3600" dirty="0" smtClean="0">
                <a:cs typeface="AL-Mohanad" pitchFamily="2" charset="-78"/>
              </a:rPr>
              <a:t>ثم ذكر بعض مضارها ،الزواجر عن اقتراف الكبائر .</a:t>
            </a:r>
          </a:p>
          <a:p>
            <a:endParaRPr lang="en-US" sz="4400" dirty="0"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مجموعة 228"/>
          <p:cNvGrpSpPr/>
          <p:nvPr/>
        </p:nvGrpSpPr>
        <p:grpSpPr>
          <a:xfrm>
            <a:off x="541411" y="1268411"/>
            <a:ext cx="7847013" cy="5040910"/>
            <a:chOff x="469901" y="-110248"/>
            <a:chExt cx="7847013" cy="6539623"/>
          </a:xfrm>
        </p:grpSpPr>
        <p:grpSp>
          <p:nvGrpSpPr>
            <p:cNvPr id="6147" name="Group 3"/>
            <p:cNvGrpSpPr>
              <a:grpSpLocks noChangeAspect="1"/>
            </p:cNvGrpSpPr>
            <p:nvPr/>
          </p:nvGrpSpPr>
          <p:grpSpPr bwMode="auto">
            <a:xfrm>
              <a:off x="469901" y="-110248"/>
              <a:ext cx="7847013" cy="6539623"/>
              <a:chOff x="296" y="117"/>
              <a:chExt cx="4943" cy="3933"/>
            </a:xfrm>
          </p:grpSpPr>
          <p:grpSp>
            <p:nvGrpSpPr>
              <p:cNvPr id="6348" name="Group 204"/>
              <p:cNvGrpSpPr>
                <a:grpSpLocks/>
              </p:cNvGrpSpPr>
              <p:nvPr/>
            </p:nvGrpSpPr>
            <p:grpSpPr bwMode="auto">
              <a:xfrm>
                <a:off x="296" y="117"/>
                <a:ext cx="4943" cy="3712"/>
                <a:chOff x="296" y="117"/>
                <a:chExt cx="4943" cy="3712"/>
              </a:xfrm>
            </p:grpSpPr>
            <p:sp>
              <p:nvSpPr>
                <p:cNvPr id="6148" name="Freeform 4"/>
                <p:cNvSpPr>
                  <a:spLocks noEditPoints="1"/>
                </p:cNvSpPr>
                <p:nvPr/>
              </p:nvSpPr>
              <p:spPr bwMode="auto">
                <a:xfrm>
                  <a:off x="2946" y="961"/>
                  <a:ext cx="362" cy="395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508" y="5"/>
                    </a:cxn>
                    <a:cxn ang="0">
                      <a:pos x="560" y="17"/>
                    </a:cxn>
                    <a:cxn ang="0">
                      <a:pos x="606" y="36"/>
                    </a:cxn>
                    <a:cxn ang="0">
                      <a:pos x="647" y="63"/>
                    </a:cxn>
                    <a:cxn ang="0">
                      <a:pos x="680" y="96"/>
                    </a:cxn>
                    <a:cxn ang="0">
                      <a:pos x="705" y="132"/>
                    </a:cxn>
                    <a:cxn ang="0">
                      <a:pos x="721" y="172"/>
                    </a:cxn>
                    <a:cxn ang="0">
                      <a:pos x="726" y="215"/>
                    </a:cxn>
                    <a:cxn ang="0">
                      <a:pos x="725" y="597"/>
                    </a:cxn>
                    <a:cxn ang="0">
                      <a:pos x="714" y="638"/>
                    </a:cxn>
                    <a:cxn ang="0">
                      <a:pos x="693" y="676"/>
                    </a:cxn>
                    <a:cxn ang="0">
                      <a:pos x="664" y="710"/>
                    </a:cxn>
                    <a:cxn ang="0">
                      <a:pos x="627" y="739"/>
                    </a:cxn>
                    <a:cxn ang="0">
                      <a:pos x="584" y="762"/>
                    </a:cxn>
                    <a:cxn ang="0">
                      <a:pos x="535" y="779"/>
                    </a:cxn>
                    <a:cxn ang="0">
                      <a:pos x="481" y="788"/>
                    </a:cxn>
                    <a:cxn ang="0">
                      <a:pos x="274" y="789"/>
                    </a:cxn>
                    <a:cxn ang="0">
                      <a:pos x="218" y="784"/>
                    </a:cxn>
                    <a:cxn ang="0">
                      <a:pos x="168" y="772"/>
                    </a:cxn>
                    <a:cxn ang="0">
                      <a:pos x="121" y="753"/>
                    </a:cxn>
                    <a:cxn ang="0">
                      <a:pos x="81" y="726"/>
                    </a:cxn>
                    <a:cxn ang="0">
                      <a:pos x="47" y="695"/>
                    </a:cxn>
                    <a:cxn ang="0">
                      <a:pos x="22" y="658"/>
                    </a:cxn>
                    <a:cxn ang="0">
                      <a:pos x="6" y="617"/>
                    </a:cxn>
                    <a:cxn ang="0">
                      <a:pos x="0" y="575"/>
                    </a:cxn>
                    <a:cxn ang="0">
                      <a:pos x="2" y="194"/>
                    </a:cxn>
                    <a:cxn ang="0">
                      <a:pos x="12" y="151"/>
                    </a:cxn>
                    <a:cxn ang="0">
                      <a:pos x="33" y="113"/>
                    </a:cxn>
                    <a:cxn ang="0">
                      <a:pos x="62" y="79"/>
                    </a:cxn>
                    <a:cxn ang="0">
                      <a:pos x="99" y="50"/>
                    </a:cxn>
                    <a:cxn ang="0">
                      <a:pos x="143" y="27"/>
                    </a:cxn>
                    <a:cxn ang="0">
                      <a:pos x="193" y="10"/>
                    </a:cxn>
                    <a:cxn ang="0">
                      <a:pos x="246" y="1"/>
                    </a:cxn>
                    <a:cxn ang="0">
                      <a:pos x="314" y="149"/>
                    </a:cxn>
                    <a:cxn ang="0">
                      <a:pos x="440" y="151"/>
                    </a:cxn>
                    <a:cxn ang="0">
                      <a:pos x="493" y="172"/>
                    </a:cxn>
                    <a:cxn ang="0">
                      <a:pos x="532" y="208"/>
                    </a:cxn>
                    <a:cxn ang="0">
                      <a:pos x="555" y="257"/>
                    </a:cxn>
                    <a:cxn ang="0">
                      <a:pos x="557" y="507"/>
                    </a:cxn>
                    <a:cxn ang="0">
                      <a:pos x="545" y="558"/>
                    </a:cxn>
                    <a:cxn ang="0">
                      <a:pos x="514" y="600"/>
                    </a:cxn>
                    <a:cxn ang="0">
                      <a:pos x="467" y="629"/>
                    </a:cxn>
                    <a:cxn ang="0">
                      <a:pos x="411" y="640"/>
                    </a:cxn>
                    <a:cxn ang="0">
                      <a:pos x="285" y="638"/>
                    </a:cxn>
                    <a:cxn ang="0">
                      <a:pos x="234" y="617"/>
                    </a:cxn>
                    <a:cxn ang="0">
                      <a:pos x="194" y="581"/>
                    </a:cxn>
                    <a:cxn ang="0">
                      <a:pos x="172" y="534"/>
                    </a:cxn>
                    <a:cxn ang="0">
                      <a:pos x="169" y="283"/>
                    </a:cxn>
                    <a:cxn ang="0">
                      <a:pos x="181" y="231"/>
                    </a:cxn>
                    <a:cxn ang="0">
                      <a:pos x="213" y="189"/>
                    </a:cxn>
                    <a:cxn ang="0">
                      <a:pos x="259" y="160"/>
                    </a:cxn>
                    <a:cxn ang="0">
                      <a:pos x="314" y="149"/>
                    </a:cxn>
                  </a:cxnLst>
                  <a:rect l="0" t="0" r="r" b="b"/>
                  <a:pathLst>
                    <a:path w="726" h="789">
                      <a:moveTo>
                        <a:pt x="274" y="0"/>
                      </a:moveTo>
                      <a:lnTo>
                        <a:pt x="453" y="0"/>
                      </a:lnTo>
                      <a:lnTo>
                        <a:pt x="481" y="1"/>
                      </a:lnTo>
                      <a:lnTo>
                        <a:pt x="508" y="5"/>
                      </a:lnTo>
                      <a:lnTo>
                        <a:pt x="535" y="10"/>
                      </a:lnTo>
                      <a:lnTo>
                        <a:pt x="560" y="17"/>
                      </a:lnTo>
                      <a:lnTo>
                        <a:pt x="584" y="27"/>
                      </a:lnTo>
                      <a:lnTo>
                        <a:pt x="606" y="36"/>
                      </a:lnTo>
                      <a:lnTo>
                        <a:pt x="627" y="50"/>
                      </a:lnTo>
                      <a:lnTo>
                        <a:pt x="647" y="63"/>
                      </a:lnTo>
                      <a:lnTo>
                        <a:pt x="664" y="79"/>
                      </a:lnTo>
                      <a:lnTo>
                        <a:pt x="680" y="96"/>
                      </a:lnTo>
                      <a:lnTo>
                        <a:pt x="693" y="113"/>
                      </a:lnTo>
                      <a:lnTo>
                        <a:pt x="705" y="132"/>
                      </a:lnTo>
                      <a:lnTo>
                        <a:pt x="714" y="151"/>
                      </a:lnTo>
                      <a:lnTo>
                        <a:pt x="721" y="172"/>
                      </a:lnTo>
                      <a:lnTo>
                        <a:pt x="725" y="194"/>
                      </a:lnTo>
                      <a:lnTo>
                        <a:pt x="726" y="215"/>
                      </a:lnTo>
                      <a:lnTo>
                        <a:pt x="726" y="575"/>
                      </a:lnTo>
                      <a:lnTo>
                        <a:pt x="725" y="597"/>
                      </a:lnTo>
                      <a:lnTo>
                        <a:pt x="721" y="617"/>
                      </a:lnTo>
                      <a:lnTo>
                        <a:pt x="714" y="638"/>
                      </a:lnTo>
                      <a:lnTo>
                        <a:pt x="705" y="658"/>
                      </a:lnTo>
                      <a:lnTo>
                        <a:pt x="693" y="676"/>
                      </a:lnTo>
                      <a:lnTo>
                        <a:pt x="680" y="695"/>
                      </a:lnTo>
                      <a:lnTo>
                        <a:pt x="664" y="710"/>
                      </a:lnTo>
                      <a:lnTo>
                        <a:pt x="647" y="726"/>
                      </a:lnTo>
                      <a:lnTo>
                        <a:pt x="627" y="739"/>
                      </a:lnTo>
                      <a:lnTo>
                        <a:pt x="606" y="753"/>
                      </a:lnTo>
                      <a:lnTo>
                        <a:pt x="584" y="762"/>
                      </a:lnTo>
                      <a:lnTo>
                        <a:pt x="560" y="772"/>
                      </a:lnTo>
                      <a:lnTo>
                        <a:pt x="535" y="779"/>
                      </a:lnTo>
                      <a:lnTo>
                        <a:pt x="508" y="784"/>
                      </a:lnTo>
                      <a:lnTo>
                        <a:pt x="481" y="788"/>
                      </a:lnTo>
                      <a:lnTo>
                        <a:pt x="453" y="789"/>
                      </a:lnTo>
                      <a:lnTo>
                        <a:pt x="274" y="789"/>
                      </a:lnTo>
                      <a:lnTo>
                        <a:pt x="246" y="788"/>
                      </a:lnTo>
                      <a:lnTo>
                        <a:pt x="218" y="784"/>
                      </a:lnTo>
                      <a:lnTo>
                        <a:pt x="193" y="779"/>
                      </a:lnTo>
                      <a:lnTo>
                        <a:pt x="168" y="772"/>
                      </a:lnTo>
                      <a:lnTo>
                        <a:pt x="143" y="762"/>
                      </a:lnTo>
                      <a:lnTo>
                        <a:pt x="121" y="753"/>
                      </a:lnTo>
                      <a:lnTo>
                        <a:pt x="99" y="739"/>
                      </a:lnTo>
                      <a:lnTo>
                        <a:pt x="81" y="726"/>
                      </a:lnTo>
                      <a:lnTo>
                        <a:pt x="62" y="710"/>
                      </a:lnTo>
                      <a:lnTo>
                        <a:pt x="47" y="695"/>
                      </a:lnTo>
                      <a:lnTo>
                        <a:pt x="33" y="676"/>
                      </a:lnTo>
                      <a:lnTo>
                        <a:pt x="22" y="658"/>
                      </a:lnTo>
                      <a:lnTo>
                        <a:pt x="12" y="638"/>
                      </a:lnTo>
                      <a:lnTo>
                        <a:pt x="6" y="617"/>
                      </a:lnTo>
                      <a:lnTo>
                        <a:pt x="2" y="597"/>
                      </a:lnTo>
                      <a:lnTo>
                        <a:pt x="0" y="575"/>
                      </a:lnTo>
                      <a:lnTo>
                        <a:pt x="0" y="215"/>
                      </a:lnTo>
                      <a:lnTo>
                        <a:pt x="2" y="194"/>
                      </a:lnTo>
                      <a:lnTo>
                        <a:pt x="6" y="172"/>
                      </a:lnTo>
                      <a:lnTo>
                        <a:pt x="12" y="151"/>
                      </a:lnTo>
                      <a:lnTo>
                        <a:pt x="22" y="132"/>
                      </a:lnTo>
                      <a:lnTo>
                        <a:pt x="33" y="113"/>
                      </a:lnTo>
                      <a:lnTo>
                        <a:pt x="47" y="96"/>
                      </a:lnTo>
                      <a:lnTo>
                        <a:pt x="62" y="79"/>
                      </a:lnTo>
                      <a:lnTo>
                        <a:pt x="81" y="63"/>
                      </a:lnTo>
                      <a:lnTo>
                        <a:pt x="99" y="50"/>
                      </a:lnTo>
                      <a:lnTo>
                        <a:pt x="121" y="36"/>
                      </a:lnTo>
                      <a:lnTo>
                        <a:pt x="143" y="27"/>
                      </a:lnTo>
                      <a:lnTo>
                        <a:pt x="168" y="17"/>
                      </a:lnTo>
                      <a:lnTo>
                        <a:pt x="193" y="10"/>
                      </a:lnTo>
                      <a:lnTo>
                        <a:pt x="218" y="5"/>
                      </a:lnTo>
                      <a:lnTo>
                        <a:pt x="246" y="1"/>
                      </a:lnTo>
                      <a:lnTo>
                        <a:pt x="274" y="0"/>
                      </a:lnTo>
                      <a:close/>
                      <a:moveTo>
                        <a:pt x="314" y="149"/>
                      </a:moveTo>
                      <a:lnTo>
                        <a:pt x="411" y="149"/>
                      </a:lnTo>
                      <a:lnTo>
                        <a:pt x="440" y="151"/>
                      </a:lnTo>
                      <a:lnTo>
                        <a:pt x="467" y="160"/>
                      </a:lnTo>
                      <a:lnTo>
                        <a:pt x="493" y="172"/>
                      </a:lnTo>
                      <a:lnTo>
                        <a:pt x="514" y="189"/>
                      </a:lnTo>
                      <a:lnTo>
                        <a:pt x="532" y="208"/>
                      </a:lnTo>
                      <a:lnTo>
                        <a:pt x="545" y="231"/>
                      </a:lnTo>
                      <a:lnTo>
                        <a:pt x="555" y="257"/>
                      </a:lnTo>
                      <a:lnTo>
                        <a:pt x="557" y="283"/>
                      </a:lnTo>
                      <a:lnTo>
                        <a:pt x="557" y="507"/>
                      </a:lnTo>
                      <a:lnTo>
                        <a:pt x="555" y="534"/>
                      </a:lnTo>
                      <a:lnTo>
                        <a:pt x="545" y="558"/>
                      </a:lnTo>
                      <a:lnTo>
                        <a:pt x="532" y="581"/>
                      </a:lnTo>
                      <a:lnTo>
                        <a:pt x="514" y="600"/>
                      </a:lnTo>
                      <a:lnTo>
                        <a:pt x="493" y="617"/>
                      </a:lnTo>
                      <a:lnTo>
                        <a:pt x="467" y="629"/>
                      </a:lnTo>
                      <a:lnTo>
                        <a:pt x="440" y="638"/>
                      </a:lnTo>
                      <a:lnTo>
                        <a:pt x="411" y="640"/>
                      </a:lnTo>
                      <a:lnTo>
                        <a:pt x="314" y="640"/>
                      </a:lnTo>
                      <a:lnTo>
                        <a:pt x="285" y="638"/>
                      </a:lnTo>
                      <a:lnTo>
                        <a:pt x="259" y="629"/>
                      </a:lnTo>
                      <a:lnTo>
                        <a:pt x="234" y="617"/>
                      </a:lnTo>
                      <a:lnTo>
                        <a:pt x="213" y="600"/>
                      </a:lnTo>
                      <a:lnTo>
                        <a:pt x="194" y="581"/>
                      </a:lnTo>
                      <a:lnTo>
                        <a:pt x="181" y="558"/>
                      </a:lnTo>
                      <a:lnTo>
                        <a:pt x="172" y="534"/>
                      </a:lnTo>
                      <a:lnTo>
                        <a:pt x="169" y="507"/>
                      </a:lnTo>
                      <a:lnTo>
                        <a:pt x="169" y="283"/>
                      </a:lnTo>
                      <a:lnTo>
                        <a:pt x="172" y="257"/>
                      </a:lnTo>
                      <a:lnTo>
                        <a:pt x="181" y="231"/>
                      </a:lnTo>
                      <a:lnTo>
                        <a:pt x="194" y="208"/>
                      </a:lnTo>
                      <a:lnTo>
                        <a:pt x="213" y="189"/>
                      </a:lnTo>
                      <a:lnTo>
                        <a:pt x="234" y="172"/>
                      </a:lnTo>
                      <a:lnTo>
                        <a:pt x="259" y="160"/>
                      </a:lnTo>
                      <a:lnTo>
                        <a:pt x="285" y="151"/>
                      </a:lnTo>
                      <a:lnTo>
                        <a:pt x="314" y="1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49" name="Freeform 5"/>
                <p:cNvSpPr>
                  <a:spLocks noEditPoints="1"/>
                </p:cNvSpPr>
                <p:nvPr/>
              </p:nvSpPr>
              <p:spPr bwMode="auto">
                <a:xfrm>
                  <a:off x="2954" y="965"/>
                  <a:ext cx="347" cy="380"/>
                </a:xfrm>
                <a:custGeom>
                  <a:avLst/>
                  <a:gdLst/>
                  <a:ahLst/>
                  <a:cxnLst>
                    <a:cxn ang="0">
                      <a:pos x="294" y="0"/>
                    </a:cxn>
                    <a:cxn ang="0">
                      <a:pos x="337" y="0"/>
                    </a:cxn>
                    <a:cxn ang="0">
                      <a:pos x="433" y="0"/>
                    </a:cxn>
                    <a:cxn ang="0">
                      <a:pos x="511" y="10"/>
                    </a:cxn>
                    <a:cxn ang="0">
                      <a:pos x="579" y="35"/>
                    </a:cxn>
                    <a:cxn ang="0">
                      <a:pos x="635" y="75"/>
                    </a:cxn>
                    <a:cxn ang="0">
                      <a:pos x="674" y="127"/>
                    </a:cxn>
                    <a:cxn ang="0">
                      <a:pos x="693" y="186"/>
                    </a:cxn>
                    <a:cxn ang="0">
                      <a:pos x="694" y="322"/>
                    </a:cxn>
                    <a:cxn ang="0">
                      <a:pos x="693" y="574"/>
                    </a:cxn>
                    <a:cxn ang="0">
                      <a:pos x="674" y="633"/>
                    </a:cxn>
                    <a:cxn ang="0">
                      <a:pos x="635" y="684"/>
                    </a:cxn>
                    <a:cxn ang="0">
                      <a:pos x="579" y="725"/>
                    </a:cxn>
                    <a:cxn ang="0">
                      <a:pos x="511" y="750"/>
                    </a:cxn>
                    <a:cxn ang="0">
                      <a:pos x="433" y="760"/>
                    </a:cxn>
                    <a:cxn ang="0">
                      <a:pos x="389" y="760"/>
                    </a:cxn>
                    <a:cxn ang="0">
                      <a:pos x="337" y="760"/>
                    </a:cxn>
                    <a:cxn ang="0">
                      <a:pos x="235" y="759"/>
                    </a:cxn>
                    <a:cxn ang="0">
                      <a:pos x="160" y="743"/>
                    </a:cxn>
                    <a:cxn ang="0">
                      <a:pos x="95" y="713"/>
                    </a:cxn>
                    <a:cxn ang="0">
                      <a:pos x="45" y="668"/>
                    </a:cxn>
                    <a:cxn ang="0">
                      <a:pos x="12" y="614"/>
                    </a:cxn>
                    <a:cxn ang="0">
                      <a:pos x="0" y="552"/>
                    </a:cxn>
                    <a:cxn ang="0">
                      <a:pos x="0" y="358"/>
                    </a:cxn>
                    <a:cxn ang="0">
                      <a:pos x="6" y="166"/>
                    </a:cxn>
                    <a:cxn ang="0">
                      <a:pos x="32" y="109"/>
                    </a:cxn>
                    <a:cxn ang="0">
                      <a:pos x="77" y="61"/>
                    </a:cxn>
                    <a:cxn ang="0">
                      <a:pos x="137" y="25"/>
                    </a:cxn>
                    <a:cxn ang="0">
                      <a:pos x="209" y="4"/>
                    </a:cxn>
                    <a:cxn ang="0">
                      <a:pos x="294" y="119"/>
                    </a:cxn>
                    <a:cxn ang="0">
                      <a:pos x="322" y="119"/>
                    </a:cxn>
                    <a:cxn ang="0">
                      <a:pos x="354" y="119"/>
                    </a:cxn>
                    <a:cxn ang="0">
                      <a:pos x="430" y="121"/>
                    </a:cxn>
                    <a:cxn ang="0">
                      <a:pos x="512" y="160"/>
                    </a:cxn>
                    <a:cxn ang="0">
                      <a:pos x="556" y="231"/>
                    </a:cxn>
                    <a:cxn ang="0">
                      <a:pos x="558" y="340"/>
                    </a:cxn>
                    <a:cxn ang="0">
                      <a:pos x="556" y="526"/>
                    </a:cxn>
                    <a:cxn ang="0">
                      <a:pos x="512" y="599"/>
                    </a:cxn>
                    <a:cxn ang="0">
                      <a:pos x="430" y="638"/>
                    </a:cxn>
                    <a:cxn ang="0">
                      <a:pos x="380" y="640"/>
                    </a:cxn>
                    <a:cxn ang="0">
                      <a:pos x="355" y="640"/>
                    </a:cxn>
                    <a:cxn ang="0">
                      <a:pos x="294" y="640"/>
                    </a:cxn>
                    <a:cxn ang="0">
                      <a:pos x="206" y="616"/>
                    </a:cxn>
                    <a:cxn ang="0">
                      <a:pos x="148" y="553"/>
                    </a:cxn>
                    <a:cxn ang="0">
                      <a:pos x="137" y="453"/>
                    </a:cxn>
                    <a:cxn ang="0">
                      <a:pos x="136" y="260"/>
                    </a:cxn>
                    <a:cxn ang="0">
                      <a:pos x="164" y="180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694" h="760">
                      <a:moveTo>
                        <a:pt x="261" y="0"/>
                      </a:moveTo>
                      <a:lnTo>
                        <a:pt x="280" y="0"/>
                      </a:lnTo>
                      <a:lnTo>
                        <a:pt x="294" y="0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37" y="0"/>
                      </a:lnTo>
                      <a:lnTo>
                        <a:pt x="359" y="0"/>
                      </a:lnTo>
                      <a:lnTo>
                        <a:pt x="391" y="0"/>
                      </a:lnTo>
                      <a:lnTo>
                        <a:pt x="433" y="0"/>
                      </a:lnTo>
                      <a:lnTo>
                        <a:pt x="459" y="1"/>
                      </a:lnTo>
                      <a:lnTo>
                        <a:pt x="486" y="4"/>
                      </a:lnTo>
                      <a:lnTo>
                        <a:pt x="511" y="10"/>
                      </a:lnTo>
                      <a:lnTo>
                        <a:pt x="535" y="16"/>
                      </a:lnTo>
                      <a:lnTo>
                        <a:pt x="558" y="25"/>
                      </a:lnTo>
                      <a:lnTo>
                        <a:pt x="579" y="35"/>
                      </a:lnTo>
                      <a:lnTo>
                        <a:pt x="599" y="47"/>
                      </a:lnTo>
                      <a:lnTo>
                        <a:pt x="618" y="61"/>
                      </a:lnTo>
                      <a:lnTo>
                        <a:pt x="635" y="75"/>
                      </a:lnTo>
                      <a:lnTo>
                        <a:pt x="649" y="92"/>
                      </a:lnTo>
                      <a:lnTo>
                        <a:pt x="662" y="109"/>
                      </a:lnTo>
                      <a:lnTo>
                        <a:pt x="674" y="127"/>
                      </a:lnTo>
                      <a:lnTo>
                        <a:pt x="682" y="145"/>
                      </a:lnTo>
                      <a:lnTo>
                        <a:pt x="689" y="166"/>
                      </a:lnTo>
                      <a:lnTo>
                        <a:pt x="693" y="186"/>
                      </a:lnTo>
                      <a:lnTo>
                        <a:pt x="694" y="207"/>
                      </a:lnTo>
                      <a:lnTo>
                        <a:pt x="694" y="272"/>
                      </a:lnTo>
                      <a:lnTo>
                        <a:pt x="694" y="322"/>
                      </a:lnTo>
                      <a:lnTo>
                        <a:pt x="694" y="402"/>
                      </a:lnTo>
                      <a:lnTo>
                        <a:pt x="694" y="552"/>
                      </a:lnTo>
                      <a:lnTo>
                        <a:pt x="693" y="574"/>
                      </a:lnTo>
                      <a:lnTo>
                        <a:pt x="689" y="594"/>
                      </a:lnTo>
                      <a:lnTo>
                        <a:pt x="682" y="614"/>
                      </a:lnTo>
                      <a:lnTo>
                        <a:pt x="674" y="633"/>
                      </a:lnTo>
                      <a:lnTo>
                        <a:pt x="662" y="651"/>
                      </a:lnTo>
                      <a:lnTo>
                        <a:pt x="649" y="668"/>
                      </a:lnTo>
                      <a:lnTo>
                        <a:pt x="635" y="684"/>
                      </a:lnTo>
                      <a:lnTo>
                        <a:pt x="618" y="700"/>
                      </a:lnTo>
                      <a:lnTo>
                        <a:pt x="599" y="713"/>
                      </a:lnTo>
                      <a:lnTo>
                        <a:pt x="579" y="725"/>
                      </a:lnTo>
                      <a:lnTo>
                        <a:pt x="558" y="735"/>
                      </a:lnTo>
                      <a:lnTo>
                        <a:pt x="535" y="743"/>
                      </a:lnTo>
                      <a:lnTo>
                        <a:pt x="511" y="750"/>
                      </a:lnTo>
                      <a:lnTo>
                        <a:pt x="486" y="756"/>
                      </a:lnTo>
                      <a:lnTo>
                        <a:pt x="459" y="759"/>
                      </a:lnTo>
                      <a:lnTo>
                        <a:pt x="433" y="760"/>
                      </a:lnTo>
                      <a:lnTo>
                        <a:pt x="415" y="760"/>
                      </a:lnTo>
                      <a:lnTo>
                        <a:pt x="401" y="760"/>
                      </a:lnTo>
                      <a:lnTo>
                        <a:pt x="389" y="760"/>
                      </a:lnTo>
                      <a:lnTo>
                        <a:pt x="376" y="760"/>
                      </a:lnTo>
                      <a:lnTo>
                        <a:pt x="360" y="760"/>
                      </a:lnTo>
                      <a:lnTo>
                        <a:pt x="337" y="760"/>
                      </a:lnTo>
                      <a:lnTo>
                        <a:pt x="305" y="760"/>
                      </a:lnTo>
                      <a:lnTo>
                        <a:pt x="261" y="760"/>
                      </a:lnTo>
                      <a:lnTo>
                        <a:pt x="235" y="759"/>
                      </a:lnTo>
                      <a:lnTo>
                        <a:pt x="209" y="756"/>
                      </a:lnTo>
                      <a:lnTo>
                        <a:pt x="184" y="750"/>
                      </a:lnTo>
                      <a:lnTo>
                        <a:pt x="160" y="743"/>
                      </a:lnTo>
                      <a:lnTo>
                        <a:pt x="137" y="735"/>
                      </a:lnTo>
                      <a:lnTo>
                        <a:pt x="115" y="725"/>
                      </a:lnTo>
                      <a:lnTo>
                        <a:pt x="95" y="713"/>
                      </a:lnTo>
                      <a:lnTo>
                        <a:pt x="77" y="700"/>
                      </a:lnTo>
                      <a:lnTo>
                        <a:pt x="60" y="684"/>
                      </a:lnTo>
                      <a:lnTo>
                        <a:pt x="45" y="668"/>
                      </a:lnTo>
                      <a:lnTo>
                        <a:pt x="32" y="651"/>
                      </a:lnTo>
                      <a:lnTo>
                        <a:pt x="21" y="633"/>
                      </a:lnTo>
                      <a:lnTo>
                        <a:pt x="12" y="614"/>
                      </a:lnTo>
                      <a:lnTo>
                        <a:pt x="6" y="594"/>
                      </a:lnTo>
                      <a:lnTo>
                        <a:pt x="2" y="574"/>
                      </a:lnTo>
                      <a:lnTo>
                        <a:pt x="0" y="552"/>
                      </a:lnTo>
                      <a:lnTo>
                        <a:pt x="0" y="488"/>
                      </a:lnTo>
                      <a:lnTo>
                        <a:pt x="0" y="437"/>
                      </a:lnTo>
                      <a:lnTo>
                        <a:pt x="0" y="358"/>
                      </a:lnTo>
                      <a:lnTo>
                        <a:pt x="0" y="207"/>
                      </a:lnTo>
                      <a:lnTo>
                        <a:pt x="2" y="186"/>
                      </a:lnTo>
                      <a:lnTo>
                        <a:pt x="6" y="166"/>
                      </a:lnTo>
                      <a:lnTo>
                        <a:pt x="12" y="145"/>
                      </a:lnTo>
                      <a:lnTo>
                        <a:pt x="21" y="127"/>
                      </a:lnTo>
                      <a:lnTo>
                        <a:pt x="32" y="109"/>
                      </a:lnTo>
                      <a:lnTo>
                        <a:pt x="45" y="92"/>
                      </a:lnTo>
                      <a:lnTo>
                        <a:pt x="60" y="75"/>
                      </a:lnTo>
                      <a:lnTo>
                        <a:pt x="77" y="61"/>
                      </a:lnTo>
                      <a:lnTo>
                        <a:pt x="95" y="47"/>
                      </a:lnTo>
                      <a:lnTo>
                        <a:pt x="115" y="35"/>
                      </a:lnTo>
                      <a:lnTo>
                        <a:pt x="137" y="25"/>
                      </a:lnTo>
                      <a:lnTo>
                        <a:pt x="160" y="16"/>
                      </a:lnTo>
                      <a:lnTo>
                        <a:pt x="184" y="10"/>
                      </a:lnTo>
                      <a:lnTo>
                        <a:pt x="209" y="4"/>
                      </a:lnTo>
                      <a:lnTo>
                        <a:pt x="235" y="1"/>
                      </a:lnTo>
                      <a:lnTo>
                        <a:pt x="261" y="0"/>
                      </a:lnTo>
                      <a:close/>
                      <a:moveTo>
                        <a:pt x="294" y="119"/>
                      </a:moveTo>
                      <a:lnTo>
                        <a:pt x="306" y="119"/>
                      </a:lnTo>
                      <a:lnTo>
                        <a:pt x="314" y="119"/>
                      </a:lnTo>
                      <a:lnTo>
                        <a:pt x="322" y="119"/>
                      </a:lnTo>
                      <a:lnTo>
                        <a:pt x="330" y="119"/>
                      </a:lnTo>
                      <a:lnTo>
                        <a:pt x="339" y="119"/>
                      </a:lnTo>
                      <a:lnTo>
                        <a:pt x="354" y="119"/>
                      </a:lnTo>
                      <a:lnTo>
                        <a:pt x="372" y="119"/>
                      </a:lnTo>
                      <a:lnTo>
                        <a:pt x="399" y="119"/>
                      </a:lnTo>
                      <a:lnTo>
                        <a:pt x="430" y="121"/>
                      </a:lnTo>
                      <a:lnTo>
                        <a:pt x="461" y="129"/>
                      </a:lnTo>
                      <a:lnTo>
                        <a:pt x="488" y="143"/>
                      </a:lnTo>
                      <a:lnTo>
                        <a:pt x="512" y="160"/>
                      </a:lnTo>
                      <a:lnTo>
                        <a:pt x="531" y="180"/>
                      </a:lnTo>
                      <a:lnTo>
                        <a:pt x="546" y="205"/>
                      </a:lnTo>
                      <a:lnTo>
                        <a:pt x="556" y="231"/>
                      </a:lnTo>
                      <a:lnTo>
                        <a:pt x="558" y="260"/>
                      </a:lnTo>
                      <a:lnTo>
                        <a:pt x="558" y="305"/>
                      </a:lnTo>
                      <a:lnTo>
                        <a:pt x="558" y="340"/>
                      </a:lnTo>
                      <a:lnTo>
                        <a:pt x="558" y="395"/>
                      </a:lnTo>
                      <a:lnTo>
                        <a:pt x="558" y="497"/>
                      </a:lnTo>
                      <a:lnTo>
                        <a:pt x="556" y="526"/>
                      </a:lnTo>
                      <a:lnTo>
                        <a:pt x="546" y="553"/>
                      </a:lnTo>
                      <a:lnTo>
                        <a:pt x="531" y="577"/>
                      </a:lnTo>
                      <a:lnTo>
                        <a:pt x="512" y="599"/>
                      </a:lnTo>
                      <a:lnTo>
                        <a:pt x="488" y="616"/>
                      </a:lnTo>
                      <a:lnTo>
                        <a:pt x="461" y="629"/>
                      </a:lnTo>
                      <a:lnTo>
                        <a:pt x="430" y="638"/>
                      </a:lnTo>
                      <a:lnTo>
                        <a:pt x="399" y="640"/>
                      </a:lnTo>
                      <a:lnTo>
                        <a:pt x="388" y="640"/>
                      </a:lnTo>
                      <a:lnTo>
                        <a:pt x="380" y="640"/>
                      </a:lnTo>
                      <a:lnTo>
                        <a:pt x="374" y="640"/>
                      </a:lnTo>
                      <a:lnTo>
                        <a:pt x="366" y="640"/>
                      </a:lnTo>
                      <a:lnTo>
                        <a:pt x="355" y="640"/>
                      </a:lnTo>
                      <a:lnTo>
                        <a:pt x="341" y="640"/>
                      </a:lnTo>
                      <a:lnTo>
                        <a:pt x="321" y="640"/>
                      </a:lnTo>
                      <a:lnTo>
                        <a:pt x="294" y="640"/>
                      </a:lnTo>
                      <a:lnTo>
                        <a:pt x="263" y="638"/>
                      </a:lnTo>
                      <a:lnTo>
                        <a:pt x="232" y="629"/>
                      </a:lnTo>
                      <a:lnTo>
                        <a:pt x="206" y="616"/>
                      </a:lnTo>
                      <a:lnTo>
                        <a:pt x="182" y="599"/>
                      </a:lnTo>
                      <a:lnTo>
                        <a:pt x="164" y="577"/>
                      </a:lnTo>
                      <a:lnTo>
                        <a:pt x="148" y="553"/>
                      </a:lnTo>
                      <a:lnTo>
                        <a:pt x="139" y="526"/>
                      </a:lnTo>
                      <a:lnTo>
                        <a:pt x="136" y="497"/>
                      </a:lnTo>
                      <a:lnTo>
                        <a:pt x="137" y="453"/>
                      </a:lnTo>
                      <a:lnTo>
                        <a:pt x="137" y="419"/>
                      </a:lnTo>
                      <a:lnTo>
                        <a:pt x="137" y="364"/>
                      </a:lnTo>
                      <a:lnTo>
                        <a:pt x="136" y="260"/>
                      </a:lnTo>
                      <a:lnTo>
                        <a:pt x="139" y="231"/>
                      </a:lnTo>
                      <a:lnTo>
                        <a:pt x="148" y="205"/>
                      </a:lnTo>
                      <a:lnTo>
                        <a:pt x="164" y="180"/>
                      </a:lnTo>
                      <a:lnTo>
                        <a:pt x="182" y="160"/>
                      </a:lnTo>
                      <a:lnTo>
                        <a:pt x="206" y="143"/>
                      </a:lnTo>
                      <a:lnTo>
                        <a:pt x="232" y="129"/>
                      </a:lnTo>
                      <a:lnTo>
                        <a:pt x="263" y="121"/>
                      </a:lnTo>
                      <a:lnTo>
                        <a:pt x="294" y="11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0" name="Freeform 6"/>
                <p:cNvSpPr>
                  <a:spLocks noEditPoints="1"/>
                </p:cNvSpPr>
                <p:nvPr/>
              </p:nvSpPr>
              <p:spPr bwMode="auto">
                <a:xfrm>
                  <a:off x="2962" y="968"/>
                  <a:ext cx="331" cy="364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321" y="0"/>
                    </a:cxn>
                    <a:cxn ang="0">
                      <a:pos x="413" y="0"/>
                    </a:cxn>
                    <a:cxn ang="0">
                      <a:pos x="487" y="9"/>
                    </a:cxn>
                    <a:cxn ang="0">
                      <a:pos x="553" y="34"/>
                    </a:cxn>
                    <a:cxn ang="0">
                      <a:pos x="606" y="73"/>
                    </a:cxn>
                    <a:cxn ang="0">
                      <a:pos x="643" y="121"/>
                    </a:cxn>
                    <a:cxn ang="0">
                      <a:pos x="661" y="178"/>
                    </a:cxn>
                    <a:cxn ang="0">
                      <a:pos x="662" y="309"/>
                    </a:cxn>
                    <a:cxn ang="0">
                      <a:pos x="661" y="551"/>
                    </a:cxn>
                    <a:cxn ang="0">
                      <a:pos x="643" y="608"/>
                    </a:cxn>
                    <a:cxn ang="0">
                      <a:pos x="606" y="657"/>
                    </a:cxn>
                    <a:cxn ang="0">
                      <a:pos x="553" y="696"/>
                    </a:cxn>
                    <a:cxn ang="0">
                      <a:pos x="487" y="721"/>
                    </a:cxn>
                    <a:cxn ang="0">
                      <a:pos x="413" y="730"/>
                    </a:cxn>
                    <a:cxn ang="0">
                      <a:pos x="372" y="730"/>
                    </a:cxn>
                    <a:cxn ang="0">
                      <a:pos x="322" y="730"/>
                    </a:cxn>
                    <a:cxn ang="0">
                      <a:pos x="224" y="729"/>
                    </a:cxn>
                    <a:cxn ang="0">
                      <a:pos x="152" y="714"/>
                    </a:cxn>
                    <a:cxn ang="0">
                      <a:pos x="91" y="684"/>
                    </a:cxn>
                    <a:cxn ang="0">
                      <a:pos x="42" y="641"/>
                    </a:cxn>
                    <a:cxn ang="0">
                      <a:pos x="11" y="589"/>
                    </a:cxn>
                    <a:cxn ang="0">
                      <a:pos x="0" y="530"/>
                    </a:cxn>
                    <a:cxn ang="0">
                      <a:pos x="0" y="344"/>
                    </a:cxn>
                    <a:cxn ang="0">
                      <a:pos x="5" y="159"/>
                    </a:cxn>
                    <a:cxn ang="0">
                      <a:pos x="30" y="104"/>
                    </a:cxn>
                    <a:cxn ang="0">
                      <a:pos x="73" y="58"/>
                    </a:cxn>
                    <a:cxn ang="0">
                      <a:pos x="131" y="24"/>
                    </a:cxn>
                    <a:cxn ang="0">
                      <a:pos x="199" y="4"/>
                    </a:cxn>
                    <a:cxn ang="0">
                      <a:pos x="275" y="88"/>
                    </a:cxn>
                    <a:cxn ang="0">
                      <a:pos x="305" y="88"/>
                    </a:cxn>
                    <a:cxn ang="0">
                      <a:pos x="338" y="88"/>
                    </a:cxn>
                    <a:cxn ang="0">
                      <a:pos x="421" y="92"/>
                    </a:cxn>
                    <a:cxn ang="0">
                      <a:pos x="508" y="132"/>
                    </a:cxn>
                    <a:cxn ang="0">
                      <a:pos x="554" y="208"/>
                    </a:cxn>
                    <a:cxn ang="0">
                      <a:pos x="559" y="322"/>
                    </a:cxn>
                    <a:cxn ang="0">
                      <a:pos x="554" y="519"/>
                    </a:cxn>
                    <a:cxn ang="0">
                      <a:pos x="508" y="595"/>
                    </a:cxn>
                    <a:cxn ang="0">
                      <a:pos x="421" y="637"/>
                    </a:cxn>
                    <a:cxn ang="0">
                      <a:pos x="366" y="640"/>
                    </a:cxn>
                    <a:cxn ang="0">
                      <a:pos x="339" y="640"/>
                    </a:cxn>
                    <a:cxn ang="0">
                      <a:pos x="275" y="640"/>
                    </a:cxn>
                    <a:cxn ang="0">
                      <a:pos x="180" y="615"/>
                    </a:cxn>
                    <a:cxn ang="0">
                      <a:pos x="118" y="548"/>
                    </a:cxn>
                    <a:cxn ang="0">
                      <a:pos x="106" y="442"/>
                    </a:cxn>
                    <a:cxn ang="0">
                      <a:pos x="104" y="238"/>
                    </a:cxn>
                    <a:cxn ang="0">
                      <a:pos x="133" y="155"/>
                    </a:cxn>
                    <a:cxn ang="0">
                      <a:pos x="209" y="101"/>
                    </a:cxn>
                  </a:cxnLst>
                  <a:rect l="0" t="0" r="r" b="b"/>
                  <a:pathLst>
                    <a:path w="662" h="730">
                      <a:moveTo>
                        <a:pt x="249" y="0"/>
                      </a:moveTo>
                      <a:lnTo>
                        <a:pt x="267" y="0"/>
                      </a:lnTo>
                      <a:lnTo>
                        <a:pt x="281" y="0"/>
                      </a:lnTo>
                      <a:lnTo>
                        <a:pt x="293" y="0"/>
                      </a:lnTo>
                      <a:lnTo>
                        <a:pt x="305" y="0"/>
                      </a:lnTo>
                      <a:lnTo>
                        <a:pt x="321" y="0"/>
                      </a:lnTo>
                      <a:lnTo>
                        <a:pt x="342" y="0"/>
                      </a:lnTo>
                      <a:lnTo>
                        <a:pt x="372" y="0"/>
                      </a:lnTo>
                      <a:lnTo>
                        <a:pt x="413" y="0"/>
                      </a:lnTo>
                      <a:lnTo>
                        <a:pt x="438" y="1"/>
                      </a:lnTo>
                      <a:lnTo>
                        <a:pt x="463" y="4"/>
                      </a:lnTo>
                      <a:lnTo>
                        <a:pt x="487" y="9"/>
                      </a:lnTo>
                      <a:lnTo>
                        <a:pt x="511" y="16"/>
                      </a:lnTo>
                      <a:lnTo>
                        <a:pt x="532" y="24"/>
                      </a:lnTo>
                      <a:lnTo>
                        <a:pt x="553" y="34"/>
                      </a:lnTo>
                      <a:lnTo>
                        <a:pt x="571" y="45"/>
                      </a:lnTo>
                      <a:lnTo>
                        <a:pt x="590" y="58"/>
                      </a:lnTo>
                      <a:lnTo>
                        <a:pt x="606" y="73"/>
                      </a:lnTo>
                      <a:lnTo>
                        <a:pt x="620" y="87"/>
                      </a:lnTo>
                      <a:lnTo>
                        <a:pt x="632" y="104"/>
                      </a:lnTo>
                      <a:lnTo>
                        <a:pt x="643" y="121"/>
                      </a:lnTo>
                      <a:lnTo>
                        <a:pt x="652" y="139"/>
                      </a:lnTo>
                      <a:lnTo>
                        <a:pt x="657" y="159"/>
                      </a:lnTo>
                      <a:lnTo>
                        <a:pt x="661" y="178"/>
                      </a:lnTo>
                      <a:lnTo>
                        <a:pt x="662" y="199"/>
                      </a:lnTo>
                      <a:lnTo>
                        <a:pt x="662" y="260"/>
                      </a:lnTo>
                      <a:lnTo>
                        <a:pt x="662" y="309"/>
                      </a:lnTo>
                      <a:lnTo>
                        <a:pt x="662" y="385"/>
                      </a:lnTo>
                      <a:lnTo>
                        <a:pt x="662" y="530"/>
                      </a:lnTo>
                      <a:lnTo>
                        <a:pt x="661" y="551"/>
                      </a:lnTo>
                      <a:lnTo>
                        <a:pt x="657" y="570"/>
                      </a:lnTo>
                      <a:lnTo>
                        <a:pt x="652" y="589"/>
                      </a:lnTo>
                      <a:lnTo>
                        <a:pt x="643" y="608"/>
                      </a:lnTo>
                      <a:lnTo>
                        <a:pt x="632" y="626"/>
                      </a:lnTo>
                      <a:lnTo>
                        <a:pt x="620" y="641"/>
                      </a:lnTo>
                      <a:lnTo>
                        <a:pt x="606" y="657"/>
                      </a:lnTo>
                      <a:lnTo>
                        <a:pt x="590" y="672"/>
                      </a:lnTo>
                      <a:lnTo>
                        <a:pt x="571" y="684"/>
                      </a:lnTo>
                      <a:lnTo>
                        <a:pt x="553" y="696"/>
                      </a:lnTo>
                      <a:lnTo>
                        <a:pt x="532" y="706"/>
                      </a:lnTo>
                      <a:lnTo>
                        <a:pt x="511" y="714"/>
                      </a:lnTo>
                      <a:lnTo>
                        <a:pt x="487" y="721"/>
                      </a:lnTo>
                      <a:lnTo>
                        <a:pt x="463" y="726"/>
                      </a:lnTo>
                      <a:lnTo>
                        <a:pt x="438" y="729"/>
                      </a:lnTo>
                      <a:lnTo>
                        <a:pt x="413" y="730"/>
                      </a:lnTo>
                      <a:lnTo>
                        <a:pt x="396" y="730"/>
                      </a:lnTo>
                      <a:lnTo>
                        <a:pt x="384" y="730"/>
                      </a:lnTo>
                      <a:lnTo>
                        <a:pt x="372" y="730"/>
                      </a:lnTo>
                      <a:lnTo>
                        <a:pt x="360" y="730"/>
                      </a:lnTo>
                      <a:lnTo>
                        <a:pt x="344" y="730"/>
                      </a:lnTo>
                      <a:lnTo>
                        <a:pt x="322" y="730"/>
                      </a:lnTo>
                      <a:lnTo>
                        <a:pt x="292" y="730"/>
                      </a:lnTo>
                      <a:lnTo>
                        <a:pt x="249" y="730"/>
                      </a:lnTo>
                      <a:lnTo>
                        <a:pt x="224" y="729"/>
                      </a:lnTo>
                      <a:lnTo>
                        <a:pt x="199" y="726"/>
                      </a:lnTo>
                      <a:lnTo>
                        <a:pt x="176" y="721"/>
                      </a:lnTo>
                      <a:lnTo>
                        <a:pt x="152" y="714"/>
                      </a:lnTo>
                      <a:lnTo>
                        <a:pt x="131" y="706"/>
                      </a:lnTo>
                      <a:lnTo>
                        <a:pt x="110" y="696"/>
                      </a:lnTo>
                      <a:lnTo>
                        <a:pt x="91" y="684"/>
                      </a:lnTo>
                      <a:lnTo>
                        <a:pt x="73" y="672"/>
                      </a:lnTo>
                      <a:lnTo>
                        <a:pt x="57" y="657"/>
                      </a:lnTo>
                      <a:lnTo>
                        <a:pt x="42" y="641"/>
                      </a:lnTo>
                      <a:lnTo>
                        <a:pt x="30" y="626"/>
                      </a:lnTo>
                      <a:lnTo>
                        <a:pt x="20" y="608"/>
                      </a:lnTo>
                      <a:lnTo>
                        <a:pt x="11" y="589"/>
                      </a:lnTo>
                      <a:lnTo>
                        <a:pt x="5" y="570"/>
                      </a:lnTo>
                      <a:lnTo>
                        <a:pt x="1" y="551"/>
                      </a:lnTo>
                      <a:lnTo>
                        <a:pt x="0" y="530"/>
                      </a:lnTo>
                      <a:lnTo>
                        <a:pt x="0" y="468"/>
                      </a:lnTo>
                      <a:lnTo>
                        <a:pt x="0" y="420"/>
                      </a:lnTo>
                      <a:lnTo>
                        <a:pt x="0" y="344"/>
                      </a:lnTo>
                      <a:lnTo>
                        <a:pt x="0" y="199"/>
                      </a:lnTo>
                      <a:lnTo>
                        <a:pt x="1" y="178"/>
                      </a:lnTo>
                      <a:lnTo>
                        <a:pt x="5" y="159"/>
                      </a:lnTo>
                      <a:lnTo>
                        <a:pt x="11" y="139"/>
                      </a:lnTo>
                      <a:lnTo>
                        <a:pt x="20" y="121"/>
                      </a:lnTo>
                      <a:lnTo>
                        <a:pt x="30" y="104"/>
                      </a:lnTo>
                      <a:lnTo>
                        <a:pt x="42" y="87"/>
                      </a:lnTo>
                      <a:lnTo>
                        <a:pt x="57" y="73"/>
                      </a:lnTo>
                      <a:lnTo>
                        <a:pt x="73" y="58"/>
                      </a:lnTo>
                      <a:lnTo>
                        <a:pt x="91" y="45"/>
                      </a:lnTo>
                      <a:lnTo>
                        <a:pt x="110" y="34"/>
                      </a:lnTo>
                      <a:lnTo>
                        <a:pt x="131" y="24"/>
                      </a:lnTo>
                      <a:lnTo>
                        <a:pt x="152" y="16"/>
                      </a:lnTo>
                      <a:lnTo>
                        <a:pt x="176" y="9"/>
                      </a:lnTo>
                      <a:lnTo>
                        <a:pt x="199" y="4"/>
                      </a:lnTo>
                      <a:lnTo>
                        <a:pt x="224" y="1"/>
                      </a:lnTo>
                      <a:lnTo>
                        <a:pt x="249" y="0"/>
                      </a:lnTo>
                      <a:close/>
                      <a:moveTo>
                        <a:pt x="275" y="88"/>
                      </a:moveTo>
                      <a:lnTo>
                        <a:pt x="286" y="88"/>
                      </a:lnTo>
                      <a:lnTo>
                        <a:pt x="296" y="88"/>
                      </a:lnTo>
                      <a:lnTo>
                        <a:pt x="305" y="88"/>
                      </a:lnTo>
                      <a:lnTo>
                        <a:pt x="313" y="88"/>
                      </a:lnTo>
                      <a:lnTo>
                        <a:pt x="323" y="88"/>
                      </a:lnTo>
                      <a:lnTo>
                        <a:pt x="338" y="88"/>
                      </a:lnTo>
                      <a:lnTo>
                        <a:pt x="359" y="88"/>
                      </a:lnTo>
                      <a:lnTo>
                        <a:pt x="387" y="88"/>
                      </a:lnTo>
                      <a:lnTo>
                        <a:pt x="421" y="92"/>
                      </a:lnTo>
                      <a:lnTo>
                        <a:pt x="454" y="101"/>
                      </a:lnTo>
                      <a:lnTo>
                        <a:pt x="483" y="114"/>
                      </a:lnTo>
                      <a:lnTo>
                        <a:pt x="508" y="132"/>
                      </a:lnTo>
                      <a:lnTo>
                        <a:pt x="529" y="155"/>
                      </a:lnTo>
                      <a:lnTo>
                        <a:pt x="545" y="180"/>
                      </a:lnTo>
                      <a:lnTo>
                        <a:pt x="554" y="208"/>
                      </a:lnTo>
                      <a:lnTo>
                        <a:pt x="558" y="238"/>
                      </a:lnTo>
                      <a:lnTo>
                        <a:pt x="559" y="286"/>
                      </a:lnTo>
                      <a:lnTo>
                        <a:pt x="559" y="322"/>
                      </a:lnTo>
                      <a:lnTo>
                        <a:pt x="559" y="379"/>
                      </a:lnTo>
                      <a:lnTo>
                        <a:pt x="558" y="489"/>
                      </a:lnTo>
                      <a:lnTo>
                        <a:pt x="554" y="519"/>
                      </a:lnTo>
                      <a:lnTo>
                        <a:pt x="545" y="548"/>
                      </a:lnTo>
                      <a:lnTo>
                        <a:pt x="529" y="574"/>
                      </a:lnTo>
                      <a:lnTo>
                        <a:pt x="508" y="595"/>
                      </a:lnTo>
                      <a:lnTo>
                        <a:pt x="483" y="615"/>
                      </a:lnTo>
                      <a:lnTo>
                        <a:pt x="454" y="628"/>
                      </a:lnTo>
                      <a:lnTo>
                        <a:pt x="421" y="637"/>
                      </a:lnTo>
                      <a:lnTo>
                        <a:pt x="387" y="640"/>
                      </a:lnTo>
                      <a:lnTo>
                        <a:pt x="375" y="640"/>
                      </a:lnTo>
                      <a:lnTo>
                        <a:pt x="366" y="640"/>
                      </a:lnTo>
                      <a:lnTo>
                        <a:pt x="359" y="640"/>
                      </a:lnTo>
                      <a:lnTo>
                        <a:pt x="351" y="640"/>
                      </a:lnTo>
                      <a:lnTo>
                        <a:pt x="339" y="640"/>
                      </a:lnTo>
                      <a:lnTo>
                        <a:pt x="325" y="640"/>
                      </a:lnTo>
                      <a:lnTo>
                        <a:pt x="304" y="640"/>
                      </a:lnTo>
                      <a:lnTo>
                        <a:pt x="275" y="640"/>
                      </a:lnTo>
                      <a:lnTo>
                        <a:pt x="240" y="637"/>
                      </a:lnTo>
                      <a:lnTo>
                        <a:pt x="209" y="628"/>
                      </a:lnTo>
                      <a:lnTo>
                        <a:pt x="180" y="615"/>
                      </a:lnTo>
                      <a:lnTo>
                        <a:pt x="154" y="595"/>
                      </a:lnTo>
                      <a:lnTo>
                        <a:pt x="133" y="574"/>
                      </a:lnTo>
                      <a:lnTo>
                        <a:pt x="118" y="548"/>
                      </a:lnTo>
                      <a:lnTo>
                        <a:pt x="108" y="519"/>
                      </a:lnTo>
                      <a:lnTo>
                        <a:pt x="104" y="489"/>
                      </a:lnTo>
                      <a:lnTo>
                        <a:pt x="106" y="442"/>
                      </a:lnTo>
                      <a:lnTo>
                        <a:pt x="106" y="405"/>
                      </a:lnTo>
                      <a:lnTo>
                        <a:pt x="106" y="349"/>
                      </a:lnTo>
                      <a:lnTo>
                        <a:pt x="104" y="238"/>
                      </a:lnTo>
                      <a:lnTo>
                        <a:pt x="108" y="208"/>
                      </a:lnTo>
                      <a:lnTo>
                        <a:pt x="118" y="180"/>
                      </a:lnTo>
                      <a:lnTo>
                        <a:pt x="133" y="155"/>
                      </a:lnTo>
                      <a:lnTo>
                        <a:pt x="154" y="132"/>
                      </a:lnTo>
                      <a:lnTo>
                        <a:pt x="180" y="114"/>
                      </a:lnTo>
                      <a:lnTo>
                        <a:pt x="209" y="101"/>
                      </a:lnTo>
                      <a:lnTo>
                        <a:pt x="240" y="92"/>
                      </a:lnTo>
                      <a:lnTo>
                        <a:pt x="275" y="8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1" name="Freeform 7"/>
                <p:cNvSpPr>
                  <a:spLocks noEditPoints="1"/>
                </p:cNvSpPr>
                <p:nvPr/>
              </p:nvSpPr>
              <p:spPr bwMode="auto">
                <a:xfrm>
                  <a:off x="2969" y="971"/>
                  <a:ext cx="316" cy="350"/>
                </a:xfrm>
                <a:custGeom>
                  <a:avLst/>
                  <a:gdLst/>
                  <a:ahLst/>
                  <a:cxnLst>
                    <a:cxn ang="0">
                      <a:pos x="267" y="0"/>
                    </a:cxn>
                    <a:cxn ang="0">
                      <a:pos x="306" y="0"/>
                    </a:cxn>
                    <a:cxn ang="0">
                      <a:pos x="394" y="0"/>
                    </a:cxn>
                    <a:cxn ang="0">
                      <a:pos x="465" y="9"/>
                    </a:cxn>
                    <a:cxn ang="0">
                      <a:pos x="527" y="33"/>
                    </a:cxn>
                    <a:cxn ang="0">
                      <a:pos x="576" y="69"/>
                    </a:cxn>
                    <a:cxn ang="0">
                      <a:pos x="612" y="116"/>
                    </a:cxn>
                    <a:cxn ang="0">
                      <a:pos x="629" y="171"/>
                    </a:cxn>
                    <a:cxn ang="0">
                      <a:pos x="631" y="297"/>
                    </a:cxn>
                    <a:cxn ang="0">
                      <a:pos x="629" y="528"/>
                    </a:cxn>
                    <a:cxn ang="0">
                      <a:pos x="612" y="583"/>
                    </a:cxn>
                    <a:cxn ang="0">
                      <a:pos x="576" y="631"/>
                    </a:cxn>
                    <a:cxn ang="0">
                      <a:pos x="527" y="668"/>
                    </a:cxn>
                    <a:cxn ang="0">
                      <a:pos x="465" y="692"/>
                    </a:cxn>
                    <a:cxn ang="0">
                      <a:pos x="394" y="701"/>
                    </a:cxn>
                    <a:cxn ang="0">
                      <a:pos x="354" y="701"/>
                    </a:cxn>
                    <a:cxn ang="0">
                      <a:pos x="307" y="701"/>
                    </a:cxn>
                    <a:cxn ang="0">
                      <a:pos x="213" y="700"/>
                    </a:cxn>
                    <a:cxn ang="0">
                      <a:pos x="145" y="685"/>
                    </a:cxn>
                    <a:cxn ang="0">
                      <a:pos x="87" y="656"/>
                    </a:cxn>
                    <a:cxn ang="0">
                      <a:pos x="41" y="616"/>
                    </a:cxn>
                    <a:cxn ang="0">
                      <a:pos x="10" y="565"/>
                    </a:cxn>
                    <a:cxn ang="0">
                      <a:pos x="0" y="508"/>
                    </a:cxn>
                    <a:cxn ang="0">
                      <a:pos x="1" y="329"/>
                    </a:cxn>
                    <a:cxn ang="0">
                      <a:pos x="5" y="153"/>
                    </a:cxn>
                    <a:cxn ang="0">
                      <a:pos x="29" y="99"/>
                    </a:cxn>
                    <a:cxn ang="0">
                      <a:pos x="70" y="56"/>
                    </a:cxn>
                    <a:cxn ang="0">
                      <a:pos x="124" y="23"/>
                    </a:cxn>
                    <a:cxn ang="0">
                      <a:pos x="190" y="4"/>
                    </a:cxn>
                    <a:cxn ang="0">
                      <a:pos x="256" y="57"/>
                    </a:cxn>
                    <a:cxn ang="0">
                      <a:pos x="287" y="57"/>
                    </a:cxn>
                    <a:cxn ang="0">
                      <a:pos x="324" y="57"/>
                    </a:cxn>
                    <a:cxn ang="0">
                      <a:pos x="413" y="61"/>
                    </a:cxn>
                    <a:cxn ang="0">
                      <a:pos x="506" y="103"/>
                    </a:cxn>
                    <a:cxn ang="0">
                      <a:pos x="555" y="184"/>
                    </a:cxn>
                    <a:cxn ang="0">
                      <a:pos x="560" y="305"/>
                    </a:cxn>
                    <a:cxn ang="0">
                      <a:pos x="555" y="513"/>
                    </a:cxn>
                    <a:cxn ang="0">
                      <a:pos x="506" y="593"/>
                    </a:cxn>
                    <a:cxn ang="0">
                      <a:pos x="413" y="637"/>
                    </a:cxn>
                    <a:cxn ang="0">
                      <a:pos x="354" y="640"/>
                    </a:cxn>
                    <a:cxn ang="0">
                      <a:pos x="325" y="640"/>
                    </a:cxn>
                    <a:cxn ang="0">
                      <a:pos x="256" y="640"/>
                    </a:cxn>
                    <a:cxn ang="0">
                      <a:pos x="154" y="614"/>
                    </a:cxn>
                    <a:cxn ang="0">
                      <a:pos x="87" y="544"/>
                    </a:cxn>
                    <a:cxn ang="0">
                      <a:pos x="74" y="432"/>
                    </a:cxn>
                    <a:cxn ang="0">
                      <a:pos x="72" y="216"/>
                    </a:cxn>
                    <a:cxn ang="0">
                      <a:pos x="104" y="127"/>
                    </a:cxn>
                    <a:cxn ang="0">
                      <a:pos x="184" y="69"/>
                    </a:cxn>
                  </a:cxnLst>
                  <a:rect l="0" t="0" r="r" b="b"/>
                  <a:pathLst>
                    <a:path w="631" h="701">
                      <a:moveTo>
                        <a:pt x="237" y="0"/>
                      </a:moveTo>
                      <a:lnTo>
                        <a:pt x="254" y="0"/>
                      </a:lnTo>
                      <a:lnTo>
                        <a:pt x="267" y="0"/>
                      </a:lnTo>
                      <a:lnTo>
                        <a:pt x="279" y="0"/>
                      </a:lnTo>
                      <a:lnTo>
                        <a:pt x="291" y="0"/>
                      </a:lnTo>
                      <a:lnTo>
                        <a:pt x="306" y="0"/>
                      </a:lnTo>
                      <a:lnTo>
                        <a:pt x="327" y="0"/>
                      </a:lnTo>
                      <a:lnTo>
                        <a:pt x="354" y="0"/>
                      </a:lnTo>
                      <a:lnTo>
                        <a:pt x="394" y="0"/>
                      </a:lnTo>
                      <a:lnTo>
                        <a:pt x="418" y="1"/>
                      </a:lnTo>
                      <a:lnTo>
                        <a:pt x="442" y="4"/>
                      </a:lnTo>
                      <a:lnTo>
                        <a:pt x="465" y="9"/>
                      </a:lnTo>
                      <a:lnTo>
                        <a:pt x="486" y="15"/>
                      </a:lnTo>
                      <a:lnTo>
                        <a:pt x="508" y="23"/>
                      </a:lnTo>
                      <a:lnTo>
                        <a:pt x="527" y="33"/>
                      </a:lnTo>
                      <a:lnTo>
                        <a:pt x="544" y="44"/>
                      </a:lnTo>
                      <a:lnTo>
                        <a:pt x="562" y="56"/>
                      </a:lnTo>
                      <a:lnTo>
                        <a:pt x="576" y="69"/>
                      </a:lnTo>
                      <a:lnTo>
                        <a:pt x="591" y="85"/>
                      </a:lnTo>
                      <a:lnTo>
                        <a:pt x="602" y="99"/>
                      </a:lnTo>
                      <a:lnTo>
                        <a:pt x="612" y="116"/>
                      </a:lnTo>
                      <a:lnTo>
                        <a:pt x="620" y="134"/>
                      </a:lnTo>
                      <a:lnTo>
                        <a:pt x="625" y="153"/>
                      </a:lnTo>
                      <a:lnTo>
                        <a:pt x="629" y="171"/>
                      </a:lnTo>
                      <a:lnTo>
                        <a:pt x="630" y="190"/>
                      </a:lnTo>
                      <a:lnTo>
                        <a:pt x="631" y="251"/>
                      </a:lnTo>
                      <a:lnTo>
                        <a:pt x="631" y="297"/>
                      </a:lnTo>
                      <a:lnTo>
                        <a:pt x="631" y="369"/>
                      </a:lnTo>
                      <a:lnTo>
                        <a:pt x="630" y="508"/>
                      </a:lnTo>
                      <a:lnTo>
                        <a:pt x="629" y="528"/>
                      </a:lnTo>
                      <a:lnTo>
                        <a:pt x="625" y="547"/>
                      </a:lnTo>
                      <a:lnTo>
                        <a:pt x="620" y="565"/>
                      </a:lnTo>
                      <a:lnTo>
                        <a:pt x="612" y="583"/>
                      </a:lnTo>
                      <a:lnTo>
                        <a:pt x="602" y="599"/>
                      </a:lnTo>
                      <a:lnTo>
                        <a:pt x="591" y="616"/>
                      </a:lnTo>
                      <a:lnTo>
                        <a:pt x="576" y="631"/>
                      </a:lnTo>
                      <a:lnTo>
                        <a:pt x="562" y="644"/>
                      </a:lnTo>
                      <a:lnTo>
                        <a:pt x="544" y="656"/>
                      </a:lnTo>
                      <a:lnTo>
                        <a:pt x="527" y="668"/>
                      </a:lnTo>
                      <a:lnTo>
                        <a:pt x="508" y="678"/>
                      </a:lnTo>
                      <a:lnTo>
                        <a:pt x="486" y="685"/>
                      </a:lnTo>
                      <a:lnTo>
                        <a:pt x="465" y="692"/>
                      </a:lnTo>
                      <a:lnTo>
                        <a:pt x="442" y="697"/>
                      </a:lnTo>
                      <a:lnTo>
                        <a:pt x="418" y="700"/>
                      </a:lnTo>
                      <a:lnTo>
                        <a:pt x="394" y="701"/>
                      </a:lnTo>
                      <a:lnTo>
                        <a:pt x="378" y="701"/>
                      </a:lnTo>
                      <a:lnTo>
                        <a:pt x="365" y="701"/>
                      </a:lnTo>
                      <a:lnTo>
                        <a:pt x="354" y="701"/>
                      </a:lnTo>
                      <a:lnTo>
                        <a:pt x="343" y="701"/>
                      </a:lnTo>
                      <a:lnTo>
                        <a:pt x="328" y="701"/>
                      </a:lnTo>
                      <a:lnTo>
                        <a:pt x="307" y="701"/>
                      </a:lnTo>
                      <a:lnTo>
                        <a:pt x="278" y="701"/>
                      </a:lnTo>
                      <a:lnTo>
                        <a:pt x="237" y="701"/>
                      </a:lnTo>
                      <a:lnTo>
                        <a:pt x="213" y="700"/>
                      </a:lnTo>
                      <a:lnTo>
                        <a:pt x="190" y="697"/>
                      </a:lnTo>
                      <a:lnTo>
                        <a:pt x="167" y="692"/>
                      </a:lnTo>
                      <a:lnTo>
                        <a:pt x="145" y="685"/>
                      </a:lnTo>
                      <a:lnTo>
                        <a:pt x="124" y="678"/>
                      </a:lnTo>
                      <a:lnTo>
                        <a:pt x="105" y="668"/>
                      </a:lnTo>
                      <a:lnTo>
                        <a:pt x="87" y="656"/>
                      </a:lnTo>
                      <a:lnTo>
                        <a:pt x="70" y="644"/>
                      </a:lnTo>
                      <a:lnTo>
                        <a:pt x="54" y="631"/>
                      </a:lnTo>
                      <a:lnTo>
                        <a:pt x="41" y="616"/>
                      </a:lnTo>
                      <a:lnTo>
                        <a:pt x="29" y="599"/>
                      </a:lnTo>
                      <a:lnTo>
                        <a:pt x="18" y="583"/>
                      </a:lnTo>
                      <a:lnTo>
                        <a:pt x="10" y="565"/>
                      </a:lnTo>
                      <a:lnTo>
                        <a:pt x="5" y="547"/>
                      </a:lnTo>
                      <a:lnTo>
                        <a:pt x="1" y="528"/>
                      </a:lnTo>
                      <a:lnTo>
                        <a:pt x="0" y="508"/>
                      </a:lnTo>
                      <a:lnTo>
                        <a:pt x="1" y="449"/>
                      </a:lnTo>
                      <a:lnTo>
                        <a:pt x="1" y="403"/>
                      </a:lnTo>
                      <a:lnTo>
                        <a:pt x="1" y="329"/>
                      </a:lnTo>
                      <a:lnTo>
                        <a:pt x="0" y="190"/>
                      </a:lnTo>
                      <a:lnTo>
                        <a:pt x="1" y="171"/>
                      </a:lnTo>
                      <a:lnTo>
                        <a:pt x="5" y="153"/>
                      </a:lnTo>
                      <a:lnTo>
                        <a:pt x="10" y="134"/>
                      </a:lnTo>
                      <a:lnTo>
                        <a:pt x="18" y="116"/>
                      </a:lnTo>
                      <a:lnTo>
                        <a:pt x="29" y="99"/>
                      </a:lnTo>
                      <a:lnTo>
                        <a:pt x="41" y="85"/>
                      </a:lnTo>
                      <a:lnTo>
                        <a:pt x="54" y="69"/>
                      </a:lnTo>
                      <a:lnTo>
                        <a:pt x="70" y="56"/>
                      </a:lnTo>
                      <a:lnTo>
                        <a:pt x="87" y="44"/>
                      </a:lnTo>
                      <a:lnTo>
                        <a:pt x="105" y="33"/>
                      </a:lnTo>
                      <a:lnTo>
                        <a:pt x="124" y="23"/>
                      </a:lnTo>
                      <a:lnTo>
                        <a:pt x="145" y="15"/>
                      </a:lnTo>
                      <a:lnTo>
                        <a:pt x="167" y="9"/>
                      </a:lnTo>
                      <a:lnTo>
                        <a:pt x="190" y="4"/>
                      </a:lnTo>
                      <a:lnTo>
                        <a:pt x="213" y="1"/>
                      </a:lnTo>
                      <a:lnTo>
                        <a:pt x="237" y="0"/>
                      </a:lnTo>
                      <a:close/>
                      <a:moveTo>
                        <a:pt x="256" y="57"/>
                      </a:moveTo>
                      <a:lnTo>
                        <a:pt x="269" y="57"/>
                      </a:lnTo>
                      <a:lnTo>
                        <a:pt x="278" y="57"/>
                      </a:lnTo>
                      <a:lnTo>
                        <a:pt x="287" y="57"/>
                      </a:lnTo>
                      <a:lnTo>
                        <a:pt x="296" y="57"/>
                      </a:lnTo>
                      <a:lnTo>
                        <a:pt x="308" y="57"/>
                      </a:lnTo>
                      <a:lnTo>
                        <a:pt x="324" y="57"/>
                      </a:lnTo>
                      <a:lnTo>
                        <a:pt x="345" y="57"/>
                      </a:lnTo>
                      <a:lnTo>
                        <a:pt x="376" y="57"/>
                      </a:lnTo>
                      <a:lnTo>
                        <a:pt x="413" y="61"/>
                      </a:lnTo>
                      <a:lnTo>
                        <a:pt x="448" y="69"/>
                      </a:lnTo>
                      <a:lnTo>
                        <a:pt x="478" y="84"/>
                      </a:lnTo>
                      <a:lnTo>
                        <a:pt x="506" y="103"/>
                      </a:lnTo>
                      <a:lnTo>
                        <a:pt x="529" y="127"/>
                      </a:lnTo>
                      <a:lnTo>
                        <a:pt x="544" y="154"/>
                      </a:lnTo>
                      <a:lnTo>
                        <a:pt x="555" y="184"/>
                      </a:lnTo>
                      <a:lnTo>
                        <a:pt x="559" y="216"/>
                      </a:lnTo>
                      <a:lnTo>
                        <a:pt x="560" y="266"/>
                      </a:lnTo>
                      <a:lnTo>
                        <a:pt x="560" y="305"/>
                      </a:lnTo>
                      <a:lnTo>
                        <a:pt x="560" y="366"/>
                      </a:lnTo>
                      <a:lnTo>
                        <a:pt x="559" y="482"/>
                      </a:lnTo>
                      <a:lnTo>
                        <a:pt x="555" y="513"/>
                      </a:lnTo>
                      <a:lnTo>
                        <a:pt x="544" y="544"/>
                      </a:lnTo>
                      <a:lnTo>
                        <a:pt x="529" y="570"/>
                      </a:lnTo>
                      <a:lnTo>
                        <a:pt x="506" y="593"/>
                      </a:lnTo>
                      <a:lnTo>
                        <a:pt x="478" y="614"/>
                      </a:lnTo>
                      <a:lnTo>
                        <a:pt x="448" y="628"/>
                      </a:lnTo>
                      <a:lnTo>
                        <a:pt x="413" y="637"/>
                      </a:lnTo>
                      <a:lnTo>
                        <a:pt x="376" y="640"/>
                      </a:lnTo>
                      <a:lnTo>
                        <a:pt x="364" y="640"/>
                      </a:lnTo>
                      <a:lnTo>
                        <a:pt x="354" y="640"/>
                      </a:lnTo>
                      <a:lnTo>
                        <a:pt x="345" y="640"/>
                      </a:lnTo>
                      <a:lnTo>
                        <a:pt x="337" y="640"/>
                      </a:lnTo>
                      <a:lnTo>
                        <a:pt x="325" y="640"/>
                      </a:lnTo>
                      <a:lnTo>
                        <a:pt x="310" y="640"/>
                      </a:lnTo>
                      <a:lnTo>
                        <a:pt x="286" y="640"/>
                      </a:lnTo>
                      <a:lnTo>
                        <a:pt x="256" y="640"/>
                      </a:lnTo>
                      <a:lnTo>
                        <a:pt x="219" y="637"/>
                      </a:lnTo>
                      <a:lnTo>
                        <a:pt x="184" y="628"/>
                      </a:lnTo>
                      <a:lnTo>
                        <a:pt x="154" y="614"/>
                      </a:lnTo>
                      <a:lnTo>
                        <a:pt x="126" y="593"/>
                      </a:lnTo>
                      <a:lnTo>
                        <a:pt x="104" y="570"/>
                      </a:lnTo>
                      <a:lnTo>
                        <a:pt x="87" y="544"/>
                      </a:lnTo>
                      <a:lnTo>
                        <a:pt x="76" y="513"/>
                      </a:lnTo>
                      <a:lnTo>
                        <a:pt x="72" y="482"/>
                      </a:lnTo>
                      <a:lnTo>
                        <a:pt x="74" y="432"/>
                      </a:lnTo>
                      <a:lnTo>
                        <a:pt x="74" y="393"/>
                      </a:lnTo>
                      <a:lnTo>
                        <a:pt x="74" y="332"/>
                      </a:lnTo>
                      <a:lnTo>
                        <a:pt x="72" y="216"/>
                      </a:lnTo>
                      <a:lnTo>
                        <a:pt x="76" y="184"/>
                      </a:lnTo>
                      <a:lnTo>
                        <a:pt x="87" y="154"/>
                      </a:lnTo>
                      <a:lnTo>
                        <a:pt x="104" y="127"/>
                      </a:lnTo>
                      <a:lnTo>
                        <a:pt x="126" y="103"/>
                      </a:lnTo>
                      <a:lnTo>
                        <a:pt x="154" y="84"/>
                      </a:lnTo>
                      <a:lnTo>
                        <a:pt x="184" y="69"/>
                      </a:lnTo>
                      <a:lnTo>
                        <a:pt x="219" y="61"/>
                      </a:lnTo>
                      <a:lnTo>
                        <a:pt x="256" y="5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2" name="Freeform 8"/>
                <p:cNvSpPr>
                  <a:spLocks noEditPoints="1"/>
                </p:cNvSpPr>
                <p:nvPr/>
              </p:nvSpPr>
              <p:spPr bwMode="auto">
                <a:xfrm>
                  <a:off x="2977" y="973"/>
                  <a:ext cx="299" cy="336"/>
                </a:xfrm>
                <a:custGeom>
                  <a:avLst/>
                  <a:gdLst/>
                  <a:ahLst/>
                  <a:cxnLst>
                    <a:cxn ang="0">
                      <a:pos x="375" y="0"/>
                    </a:cxn>
                    <a:cxn ang="0">
                      <a:pos x="421" y="4"/>
                    </a:cxn>
                    <a:cxn ang="0">
                      <a:pos x="463" y="14"/>
                    </a:cxn>
                    <a:cxn ang="0">
                      <a:pos x="502" y="31"/>
                    </a:cxn>
                    <a:cxn ang="0">
                      <a:pos x="535" y="53"/>
                    </a:cxn>
                    <a:cxn ang="0">
                      <a:pos x="561" y="81"/>
                    </a:cxn>
                    <a:cxn ang="0">
                      <a:pos x="582" y="111"/>
                    </a:cxn>
                    <a:cxn ang="0">
                      <a:pos x="595" y="146"/>
                    </a:cxn>
                    <a:cxn ang="0">
                      <a:pos x="599" y="183"/>
                    </a:cxn>
                    <a:cxn ang="0">
                      <a:pos x="598" y="507"/>
                    </a:cxn>
                    <a:cxn ang="0">
                      <a:pos x="589" y="542"/>
                    </a:cxn>
                    <a:cxn ang="0">
                      <a:pos x="573" y="575"/>
                    </a:cxn>
                    <a:cxn ang="0">
                      <a:pos x="549" y="605"/>
                    </a:cxn>
                    <a:cxn ang="0">
                      <a:pos x="519" y="629"/>
                    </a:cxn>
                    <a:cxn ang="0">
                      <a:pos x="483" y="650"/>
                    </a:cxn>
                    <a:cxn ang="0">
                      <a:pos x="442" y="663"/>
                    </a:cxn>
                    <a:cxn ang="0">
                      <a:pos x="399" y="670"/>
                    </a:cxn>
                    <a:cxn ang="0">
                      <a:pos x="226" y="672"/>
                    </a:cxn>
                    <a:cxn ang="0">
                      <a:pos x="181" y="668"/>
                    </a:cxn>
                    <a:cxn ang="0">
                      <a:pos x="139" y="657"/>
                    </a:cxn>
                    <a:cxn ang="0">
                      <a:pos x="101" y="640"/>
                    </a:cxn>
                    <a:cxn ang="0">
                      <a:pos x="66" y="617"/>
                    </a:cxn>
                    <a:cxn ang="0">
                      <a:pos x="39" y="591"/>
                    </a:cxn>
                    <a:cxn ang="0">
                      <a:pos x="19" y="559"/>
                    </a:cxn>
                    <a:cxn ang="0">
                      <a:pos x="4" y="525"/>
                    </a:cxn>
                    <a:cxn ang="0">
                      <a:pos x="0" y="488"/>
                    </a:cxn>
                    <a:cxn ang="0">
                      <a:pos x="2" y="165"/>
                    </a:cxn>
                    <a:cxn ang="0">
                      <a:pos x="11" y="128"/>
                    </a:cxn>
                    <a:cxn ang="0">
                      <a:pos x="28" y="96"/>
                    </a:cxn>
                    <a:cxn ang="0">
                      <a:pos x="52" y="67"/>
                    </a:cxn>
                    <a:cxn ang="0">
                      <a:pos x="82" y="42"/>
                    </a:cxn>
                    <a:cxn ang="0">
                      <a:pos x="119" y="22"/>
                    </a:cxn>
                    <a:cxn ang="0">
                      <a:pos x="159" y="8"/>
                    </a:cxn>
                    <a:cxn ang="0">
                      <a:pos x="204" y="1"/>
                    </a:cxn>
                    <a:cxn ang="0">
                      <a:pos x="237" y="28"/>
                    </a:cxn>
                    <a:cxn ang="0">
                      <a:pos x="404" y="31"/>
                    </a:cxn>
                    <a:cxn ang="0">
                      <a:pos x="475" y="57"/>
                    </a:cxn>
                    <a:cxn ang="0">
                      <a:pos x="528" y="102"/>
                    </a:cxn>
                    <a:cxn ang="0">
                      <a:pos x="557" y="161"/>
                    </a:cxn>
                    <a:cxn ang="0">
                      <a:pos x="561" y="474"/>
                    </a:cxn>
                    <a:cxn ang="0">
                      <a:pos x="545" y="540"/>
                    </a:cxn>
                    <a:cxn ang="0">
                      <a:pos x="504" y="592"/>
                    </a:cxn>
                    <a:cxn ang="0">
                      <a:pos x="441" y="628"/>
                    </a:cxn>
                    <a:cxn ang="0">
                      <a:pos x="365" y="641"/>
                    </a:cxn>
                    <a:cxn ang="0">
                      <a:pos x="197" y="638"/>
                    </a:cxn>
                    <a:cxn ang="0">
                      <a:pos x="128" y="612"/>
                    </a:cxn>
                    <a:cxn ang="0">
                      <a:pos x="74" y="568"/>
                    </a:cxn>
                    <a:cxn ang="0">
                      <a:pos x="45" y="508"/>
                    </a:cxn>
                    <a:cxn ang="0">
                      <a:pos x="41" y="195"/>
                    </a:cxn>
                    <a:cxn ang="0">
                      <a:pos x="57" y="129"/>
                    </a:cxn>
                    <a:cxn ang="0">
                      <a:pos x="99" y="76"/>
                    </a:cxn>
                    <a:cxn ang="0">
                      <a:pos x="161" y="41"/>
                    </a:cxn>
                    <a:cxn ang="0">
                      <a:pos x="237" y="28"/>
                    </a:cxn>
                  </a:cxnLst>
                  <a:rect l="0" t="0" r="r" b="b"/>
                  <a:pathLst>
                    <a:path w="599" h="672">
                      <a:moveTo>
                        <a:pt x="226" y="0"/>
                      </a:moveTo>
                      <a:lnTo>
                        <a:pt x="375" y="0"/>
                      </a:lnTo>
                      <a:lnTo>
                        <a:pt x="399" y="1"/>
                      </a:lnTo>
                      <a:lnTo>
                        <a:pt x="421" y="4"/>
                      </a:lnTo>
                      <a:lnTo>
                        <a:pt x="442" y="8"/>
                      </a:lnTo>
                      <a:lnTo>
                        <a:pt x="463" y="14"/>
                      </a:lnTo>
                      <a:lnTo>
                        <a:pt x="483" y="22"/>
                      </a:lnTo>
                      <a:lnTo>
                        <a:pt x="502" y="31"/>
                      </a:lnTo>
                      <a:lnTo>
                        <a:pt x="519" y="42"/>
                      </a:lnTo>
                      <a:lnTo>
                        <a:pt x="535" y="53"/>
                      </a:lnTo>
                      <a:lnTo>
                        <a:pt x="549" y="67"/>
                      </a:lnTo>
                      <a:lnTo>
                        <a:pt x="561" y="81"/>
                      </a:lnTo>
                      <a:lnTo>
                        <a:pt x="573" y="96"/>
                      </a:lnTo>
                      <a:lnTo>
                        <a:pt x="582" y="111"/>
                      </a:lnTo>
                      <a:lnTo>
                        <a:pt x="589" y="128"/>
                      </a:lnTo>
                      <a:lnTo>
                        <a:pt x="595" y="146"/>
                      </a:lnTo>
                      <a:lnTo>
                        <a:pt x="598" y="165"/>
                      </a:lnTo>
                      <a:lnTo>
                        <a:pt x="599" y="183"/>
                      </a:lnTo>
                      <a:lnTo>
                        <a:pt x="599" y="488"/>
                      </a:lnTo>
                      <a:lnTo>
                        <a:pt x="598" y="507"/>
                      </a:lnTo>
                      <a:lnTo>
                        <a:pt x="595" y="525"/>
                      </a:lnTo>
                      <a:lnTo>
                        <a:pt x="589" y="542"/>
                      </a:lnTo>
                      <a:lnTo>
                        <a:pt x="582" y="559"/>
                      </a:lnTo>
                      <a:lnTo>
                        <a:pt x="573" y="575"/>
                      </a:lnTo>
                      <a:lnTo>
                        <a:pt x="561" y="591"/>
                      </a:lnTo>
                      <a:lnTo>
                        <a:pt x="549" y="605"/>
                      </a:lnTo>
                      <a:lnTo>
                        <a:pt x="535" y="617"/>
                      </a:lnTo>
                      <a:lnTo>
                        <a:pt x="519" y="629"/>
                      </a:lnTo>
                      <a:lnTo>
                        <a:pt x="502" y="640"/>
                      </a:lnTo>
                      <a:lnTo>
                        <a:pt x="483" y="650"/>
                      </a:lnTo>
                      <a:lnTo>
                        <a:pt x="463" y="657"/>
                      </a:lnTo>
                      <a:lnTo>
                        <a:pt x="442" y="663"/>
                      </a:lnTo>
                      <a:lnTo>
                        <a:pt x="421" y="668"/>
                      </a:lnTo>
                      <a:lnTo>
                        <a:pt x="399" y="670"/>
                      </a:lnTo>
                      <a:lnTo>
                        <a:pt x="375" y="672"/>
                      </a:lnTo>
                      <a:lnTo>
                        <a:pt x="226" y="672"/>
                      </a:lnTo>
                      <a:lnTo>
                        <a:pt x="204" y="670"/>
                      </a:lnTo>
                      <a:lnTo>
                        <a:pt x="181" y="668"/>
                      </a:lnTo>
                      <a:lnTo>
                        <a:pt x="159" y="663"/>
                      </a:lnTo>
                      <a:lnTo>
                        <a:pt x="139" y="657"/>
                      </a:lnTo>
                      <a:lnTo>
                        <a:pt x="119" y="650"/>
                      </a:lnTo>
                      <a:lnTo>
                        <a:pt x="101" y="640"/>
                      </a:lnTo>
                      <a:lnTo>
                        <a:pt x="82" y="629"/>
                      </a:lnTo>
                      <a:lnTo>
                        <a:pt x="66" y="617"/>
                      </a:lnTo>
                      <a:lnTo>
                        <a:pt x="52" y="605"/>
                      </a:lnTo>
                      <a:lnTo>
                        <a:pt x="39" y="591"/>
                      </a:lnTo>
                      <a:lnTo>
                        <a:pt x="28" y="575"/>
                      </a:lnTo>
                      <a:lnTo>
                        <a:pt x="19" y="559"/>
                      </a:lnTo>
                      <a:lnTo>
                        <a:pt x="11" y="542"/>
                      </a:lnTo>
                      <a:lnTo>
                        <a:pt x="4" y="525"/>
                      </a:lnTo>
                      <a:lnTo>
                        <a:pt x="2" y="507"/>
                      </a:lnTo>
                      <a:lnTo>
                        <a:pt x="0" y="488"/>
                      </a:lnTo>
                      <a:lnTo>
                        <a:pt x="0" y="183"/>
                      </a:lnTo>
                      <a:lnTo>
                        <a:pt x="2" y="165"/>
                      </a:lnTo>
                      <a:lnTo>
                        <a:pt x="4" y="146"/>
                      </a:lnTo>
                      <a:lnTo>
                        <a:pt x="11" y="128"/>
                      </a:lnTo>
                      <a:lnTo>
                        <a:pt x="19" y="111"/>
                      </a:lnTo>
                      <a:lnTo>
                        <a:pt x="28" y="96"/>
                      </a:lnTo>
                      <a:lnTo>
                        <a:pt x="39" y="81"/>
                      </a:lnTo>
                      <a:lnTo>
                        <a:pt x="52" y="67"/>
                      </a:lnTo>
                      <a:lnTo>
                        <a:pt x="66" y="53"/>
                      </a:lnTo>
                      <a:lnTo>
                        <a:pt x="82" y="42"/>
                      </a:lnTo>
                      <a:lnTo>
                        <a:pt x="101" y="31"/>
                      </a:lnTo>
                      <a:lnTo>
                        <a:pt x="119" y="22"/>
                      </a:lnTo>
                      <a:lnTo>
                        <a:pt x="139" y="14"/>
                      </a:lnTo>
                      <a:lnTo>
                        <a:pt x="159" y="8"/>
                      </a:lnTo>
                      <a:lnTo>
                        <a:pt x="181" y="4"/>
                      </a:lnTo>
                      <a:lnTo>
                        <a:pt x="204" y="1"/>
                      </a:lnTo>
                      <a:lnTo>
                        <a:pt x="226" y="0"/>
                      </a:lnTo>
                      <a:close/>
                      <a:moveTo>
                        <a:pt x="237" y="28"/>
                      </a:moveTo>
                      <a:lnTo>
                        <a:pt x="365" y="28"/>
                      </a:lnTo>
                      <a:lnTo>
                        <a:pt x="404" y="31"/>
                      </a:lnTo>
                      <a:lnTo>
                        <a:pt x="441" y="41"/>
                      </a:lnTo>
                      <a:lnTo>
                        <a:pt x="475" y="57"/>
                      </a:lnTo>
                      <a:lnTo>
                        <a:pt x="504" y="76"/>
                      </a:lnTo>
                      <a:lnTo>
                        <a:pt x="528" y="102"/>
                      </a:lnTo>
                      <a:lnTo>
                        <a:pt x="545" y="129"/>
                      </a:lnTo>
                      <a:lnTo>
                        <a:pt x="557" y="161"/>
                      </a:lnTo>
                      <a:lnTo>
                        <a:pt x="561" y="195"/>
                      </a:lnTo>
                      <a:lnTo>
                        <a:pt x="561" y="474"/>
                      </a:lnTo>
                      <a:lnTo>
                        <a:pt x="557" y="508"/>
                      </a:lnTo>
                      <a:lnTo>
                        <a:pt x="545" y="540"/>
                      </a:lnTo>
                      <a:lnTo>
                        <a:pt x="528" y="568"/>
                      </a:lnTo>
                      <a:lnTo>
                        <a:pt x="504" y="592"/>
                      </a:lnTo>
                      <a:lnTo>
                        <a:pt x="475" y="612"/>
                      </a:lnTo>
                      <a:lnTo>
                        <a:pt x="441" y="628"/>
                      </a:lnTo>
                      <a:lnTo>
                        <a:pt x="404" y="638"/>
                      </a:lnTo>
                      <a:lnTo>
                        <a:pt x="365" y="641"/>
                      </a:lnTo>
                      <a:lnTo>
                        <a:pt x="237" y="641"/>
                      </a:lnTo>
                      <a:lnTo>
                        <a:pt x="197" y="638"/>
                      </a:lnTo>
                      <a:lnTo>
                        <a:pt x="161" y="628"/>
                      </a:lnTo>
                      <a:lnTo>
                        <a:pt x="128" y="612"/>
                      </a:lnTo>
                      <a:lnTo>
                        <a:pt x="99" y="592"/>
                      </a:lnTo>
                      <a:lnTo>
                        <a:pt x="74" y="568"/>
                      </a:lnTo>
                      <a:lnTo>
                        <a:pt x="57" y="540"/>
                      </a:lnTo>
                      <a:lnTo>
                        <a:pt x="45" y="508"/>
                      </a:lnTo>
                      <a:lnTo>
                        <a:pt x="41" y="474"/>
                      </a:lnTo>
                      <a:lnTo>
                        <a:pt x="41" y="195"/>
                      </a:lnTo>
                      <a:lnTo>
                        <a:pt x="45" y="161"/>
                      </a:lnTo>
                      <a:lnTo>
                        <a:pt x="57" y="129"/>
                      </a:lnTo>
                      <a:lnTo>
                        <a:pt x="74" y="102"/>
                      </a:lnTo>
                      <a:lnTo>
                        <a:pt x="99" y="76"/>
                      </a:lnTo>
                      <a:lnTo>
                        <a:pt x="128" y="57"/>
                      </a:lnTo>
                      <a:lnTo>
                        <a:pt x="161" y="41"/>
                      </a:lnTo>
                      <a:lnTo>
                        <a:pt x="197" y="31"/>
                      </a:lnTo>
                      <a:lnTo>
                        <a:pt x="237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3" name="Freeform 9"/>
                <p:cNvSpPr>
                  <a:spLocks noEditPoints="1"/>
                </p:cNvSpPr>
                <p:nvPr/>
              </p:nvSpPr>
              <p:spPr bwMode="auto">
                <a:xfrm>
                  <a:off x="2946" y="527"/>
                  <a:ext cx="362" cy="394"/>
                </a:xfrm>
                <a:custGeom>
                  <a:avLst/>
                  <a:gdLst/>
                  <a:ahLst/>
                  <a:cxnLst>
                    <a:cxn ang="0">
                      <a:pos x="453" y="0"/>
                    </a:cxn>
                    <a:cxn ang="0">
                      <a:pos x="508" y="5"/>
                    </a:cxn>
                    <a:cxn ang="0">
                      <a:pos x="560" y="17"/>
                    </a:cxn>
                    <a:cxn ang="0">
                      <a:pos x="606" y="36"/>
                    </a:cxn>
                    <a:cxn ang="0">
                      <a:pos x="647" y="63"/>
                    </a:cxn>
                    <a:cxn ang="0">
                      <a:pos x="680" y="94"/>
                    </a:cxn>
                    <a:cxn ang="0">
                      <a:pos x="705" y="131"/>
                    </a:cxn>
                    <a:cxn ang="0">
                      <a:pos x="721" y="171"/>
                    </a:cxn>
                    <a:cxn ang="0">
                      <a:pos x="726" y="214"/>
                    </a:cxn>
                    <a:cxn ang="0">
                      <a:pos x="725" y="595"/>
                    </a:cxn>
                    <a:cxn ang="0">
                      <a:pos x="714" y="638"/>
                    </a:cxn>
                    <a:cxn ang="0">
                      <a:pos x="693" y="675"/>
                    </a:cxn>
                    <a:cxn ang="0">
                      <a:pos x="664" y="710"/>
                    </a:cxn>
                    <a:cxn ang="0">
                      <a:pos x="627" y="739"/>
                    </a:cxn>
                    <a:cxn ang="0">
                      <a:pos x="584" y="762"/>
                    </a:cxn>
                    <a:cxn ang="0">
                      <a:pos x="535" y="778"/>
                    </a:cxn>
                    <a:cxn ang="0">
                      <a:pos x="481" y="787"/>
                    </a:cxn>
                    <a:cxn ang="0">
                      <a:pos x="274" y="788"/>
                    </a:cxn>
                    <a:cxn ang="0">
                      <a:pos x="218" y="783"/>
                    </a:cxn>
                    <a:cxn ang="0">
                      <a:pos x="168" y="771"/>
                    </a:cxn>
                    <a:cxn ang="0">
                      <a:pos x="121" y="752"/>
                    </a:cxn>
                    <a:cxn ang="0">
                      <a:pos x="81" y="725"/>
                    </a:cxn>
                    <a:cxn ang="0">
                      <a:pos x="47" y="693"/>
                    </a:cxn>
                    <a:cxn ang="0">
                      <a:pos x="22" y="657"/>
                    </a:cxn>
                    <a:cxn ang="0">
                      <a:pos x="6" y="617"/>
                    </a:cxn>
                    <a:cxn ang="0">
                      <a:pos x="0" y="574"/>
                    </a:cxn>
                    <a:cxn ang="0">
                      <a:pos x="2" y="192"/>
                    </a:cxn>
                    <a:cxn ang="0">
                      <a:pos x="12" y="150"/>
                    </a:cxn>
                    <a:cxn ang="0">
                      <a:pos x="33" y="113"/>
                    </a:cxn>
                    <a:cxn ang="0">
                      <a:pos x="62" y="77"/>
                    </a:cxn>
                    <a:cxn ang="0">
                      <a:pos x="99" y="48"/>
                    </a:cxn>
                    <a:cxn ang="0">
                      <a:pos x="143" y="25"/>
                    </a:cxn>
                    <a:cxn ang="0">
                      <a:pos x="193" y="10"/>
                    </a:cxn>
                    <a:cxn ang="0">
                      <a:pos x="246" y="1"/>
                    </a:cxn>
                    <a:cxn ang="0">
                      <a:pos x="314" y="148"/>
                    </a:cxn>
                    <a:cxn ang="0">
                      <a:pos x="440" y="150"/>
                    </a:cxn>
                    <a:cxn ang="0">
                      <a:pos x="493" y="171"/>
                    </a:cxn>
                    <a:cxn ang="0">
                      <a:pos x="532" y="207"/>
                    </a:cxn>
                    <a:cxn ang="0">
                      <a:pos x="555" y="255"/>
                    </a:cxn>
                    <a:cxn ang="0">
                      <a:pos x="557" y="506"/>
                    </a:cxn>
                    <a:cxn ang="0">
                      <a:pos x="545" y="558"/>
                    </a:cxn>
                    <a:cxn ang="0">
                      <a:pos x="514" y="600"/>
                    </a:cxn>
                    <a:cxn ang="0">
                      <a:pos x="467" y="628"/>
                    </a:cxn>
                    <a:cxn ang="0">
                      <a:pos x="411" y="639"/>
                    </a:cxn>
                    <a:cxn ang="0">
                      <a:pos x="285" y="637"/>
                    </a:cxn>
                    <a:cxn ang="0">
                      <a:pos x="234" y="616"/>
                    </a:cxn>
                    <a:cxn ang="0">
                      <a:pos x="194" y="581"/>
                    </a:cxn>
                    <a:cxn ang="0">
                      <a:pos x="172" y="533"/>
                    </a:cxn>
                    <a:cxn ang="0">
                      <a:pos x="169" y="282"/>
                    </a:cxn>
                    <a:cxn ang="0">
                      <a:pos x="181" y="230"/>
                    </a:cxn>
                    <a:cxn ang="0">
                      <a:pos x="213" y="188"/>
                    </a:cxn>
                    <a:cxn ang="0">
                      <a:pos x="259" y="159"/>
                    </a:cxn>
                    <a:cxn ang="0">
                      <a:pos x="314" y="148"/>
                    </a:cxn>
                  </a:cxnLst>
                  <a:rect l="0" t="0" r="r" b="b"/>
                  <a:pathLst>
                    <a:path w="726" h="788">
                      <a:moveTo>
                        <a:pt x="274" y="0"/>
                      </a:moveTo>
                      <a:lnTo>
                        <a:pt x="453" y="0"/>
                      </a:lnTo>
                      <a:lnTo>
                        <a:pt x="481" y="1"/>
                      </a:lnTo>
                      <a:lnTo>
                        <a:pt x="508" y="5"/>
                      </a:lnTo>
                      <a:lnTo>
                        <a:pt x="535" y="10"/>
                      </a:lnTo>
                      <a:lnTo>
                        <a:pt x="560" y="17"/>
                      </a:lnTo>
                      <a:lnTo>
                        <a:pt x="584" y="25"/>
                      </a:lnTo>
                      <a:lnTo>
                        <a:pt x="606" y="36"/>
                      </a:lnTo>
                      <a:lnTo>
                        <a:pt x="627" y="48"/>
                      </a:lnTo>
                      <a:lnTo>
                        <a:pt x="647" y="63"/>
                      </a:lnTo>
                      <a:lnTo>
                        <a:pt x="664" y="77"/>
                      </a:lnTo>
                      <a:lnTo>
                        <a:pt x="680" y="94"/>
                      </a:lnTo>
                      <a:lnTo>
                        <a:pt x="693" y="113"/>
                      </a:lnTo>
                      <a:lnTo>
                        <a:pt x="705" y="131"/>
                      </a:lnTo>
                      <a:lnTo>
                        <a:pt x="714" y="150"/>
                      </a:lnTo>
                      <a:lnTo>
                        <a:pt x="721" y="171"/>
                      </a:lnTo>
                      <a:lnTo>
                        <a:pt x="725" y="192"/>
                      </a:lnTo>
                      <a:lnTo>
                        <a:pt x="726" y="214"/>
                      </a:lnTo>
                      <a:lnTo>
                        <a:pt x="726" y="574"/>
                      </a:lnTo>
                      <a:lnTo>
                        <a:pt x="725" y="595"/>
                      </a:lnTo>
                      <a:lnTo>
                        <a:pt x="721" y="617"/>
                      </a:lnTo>
                      <a:lnTo>
                        <a:pt x="714" y="638"/>
                      </a:lnTo>
                      <a:lnTo>
                        <a:pt x="705" y="657"/>
                      </a:lnTo>
                      <a:lnTo>
                        <a:pt x="693" y="675"/>
                      </a:lnTo>
                      <a:lnTo>
                        <a:pt x="680" y="693"/>
                      </a:lnTo>
                      <a:lnTo>
                        <a:pt x="664" y="710"/>
                      </a:lnTo>
                      <a:lnTo>
                        <a:pt x="647" y="725"/>
                      </a:lnTo>
                      <a:lnTo>
                        <a:pt x="627" y="739"/>
                      </a:lnTo>
                      <a:lnTo>
                        <a:pt x="606" y="752"/>
                      </a:lnTo>
                      <a:lnTo>
                        <a:pt x="584" y="762"/>
                      </a:lnTo>
                      <a:lnTo>
                        <a:pt x="560" y="771"/>
                      </a:lnTo>
                      <a:lnTo>
                        <a:pt x="535" y="778"/>
                      </a:lnTo>
                      <a:lnTo>
                        <a:pt x="508" y="783"/>
                      </a:lnTo>
                      <a:lnTo>
                        <a:pt x="481" y="787"/>
                      </a:lnTo>
                      <a:lnTo>
                        <a:pt x="453" y="788"/>
                      </a:lnTo>
                      <a:lnTo>
                        <a:pt x="274" y="788"/>
                      </a:lnTo>
                      <a:lnTo>
                        <a:pt x="246" y="787"/>
                      </a:lnTo>
                      <a:lnTo>
                        <a:pt x="218" y="783"/>
                      </a:lnTo>
                      <a:lnTo>
                        <a:pt x="193" y="778"/>
                      </a:lnTo>
                      <a:lnTo>
                        <a:pt x="168" y="771"/>
                      </a:lnTo>
                      <a:lnTo>
                        <a:pt x="143" y="762"/>
                      </a:lnTo>
                      <a:lnTo>
                        <a:pt x="121" y="752"/>
                      </a:lnTo>
                      <a:lnTo>
                        <a:pt x="99" y="739"/>
                      </a:lnTo>
                      <a:lnTo>
                        <a:pt x="81" y="725"/>
                      </a:lnTo>
                      <a:lnTo>
                        <a:pt x="62" y="710"/>
                      </a:lnTo>
                      <a:lnTo>
                        <a:pt x="47" y="693"/>
                      </a:lnTo>
                      <a:lnTo>
                        <a:pt x="33" y="675"/>
                      </a:lnTo>
                      <a:lnTo>
                        <a:pt x="22" y="657"/>
                      </a:lnTo>
                      <a:lnTo>
                        <a:pt x="12" y="638"/>
                      </a:lnTo>
                      <a:lnTo>
                        <a:pt x="6" y="617"/>
                      </a:lnTo>
                      <a:lnTo>
                        <a:pt x="2" y="595"/>
                      </a:lnTo>
                      <a:lnTo>
                        <a:pt x="0" y="574"/>
                      </a:lnTo>
                      <a:lnTo>
                        <a:pt x="0" y="214"/>
                      </a:lnTo>
                      <a:lnTo>
                        <a:pt x="2" y="192"/>
                      </a:lnTo>
                      <a:lnTo>
                        <a:pt x="6" y="171"/>
                      </a:lnTo>
                      <a:lnTo>
                        <a:pt x="12" y="150"/>
                      </a:lnTo>
                      <a:lnTo>
                        <a:pt x="22" y="131"/>
                      </a:lnTo>
                      <a:lnTo>
                        <a:pt x="33" y="113"/>
                      </a:lnTo>
                      <a:lnTo>
                        <a:pt x="47" y="94"/>
                      </a:lnTo>
                      <a:lnTo>
                        <a:pt x="62" y="77"/>
                      </a:lnTo>
                      <a:lnTo>
                        <a:pt x="81" y="63"/>
                      </a:lnTo>
                      <a:lnTo>
                        <a:pt x="99" y="48"/>
                      </a:lnTo>
                      <a:lnTo>
                        <a:pt x="121" y="36"/>
                      </a:lnTo>
                      <a:lnTo>
                        <a:pt x="143" y="25"/>
                      </a:lnTo>
                      <a:lnTo>
                        <a:pt x="168" y="17"/>
                      </a:lnTo>
                      <a:lnTo>
                        <a:pt x="193" y="10"/>
                      </a:lnTo>
                      <a:lnTo>
                        <a:pt x="218" y="5"/>
                      </a:lnTo>
                      <a:lnTo>
                        <a:pt x="246" y="1"/>
                      </a:lnTo>
                      <a:lnTo>
                        <a:pt x="274" y="0"/>
                      </a:lnTo>
                      <a:close/>
                      <a:moveTo>
                        <a:pt x="314" y="148"/>
                      </a:moveTo>
                      <a:lnTo>
                        <a:pt x="411" y="148"/>
                      </a:lnTo>
                      <a:lnTo>
                        <a:pt x="440" y="150"/>
                      </a:lnTo>
                      <a:lnTo>
                        <a:pt x="467" y="159"/>
                      </a:lnTo>
                      <a:lnTo>
                        <a:pt x="493" y="171"/>
                      </a:lnTo>
                      <a:lnTo>
                        <a:pt x="514" y="188"/>
                      </a:lnTo>
                      <a:lnTo>
                        <a:pt x="532" y="207"/>
                      </a:lnTo>
                      <a:lnTo>
                        <a:pt x="545" y="230"/>
                      </a:lnTo>
                      <a:lnTo>
                        <a:pt x="555" y="255"/>
                      </a:lnTo>
                      <a:lnTo>
                        <a:pt x="557" y="282"/>
                      </a:lnTo>
                      <a:lnTo>
                        <a:pt x="557" y="506"/>
                      </a:lnTo>
                      <a:lnTo>
                        <a:pt x="555" y="533"/>
                      </a:lnTo>
                      <a:lnTo>
                        <a:pt x="545" y="558"/>
                      </a:lnTo>
                      <a:lnTo>
                        <a:pt x="532" y="581"/>
                      </a:lnTo>
                      <a:lnTo>
                        <a:pt x="514" y="600"/>
                      </a:lnTo>
                      <a:lnTo>
                        <a:pt x="493" y="616"/>
                      </a:lnTo>
                      <a:lnTo>
                        <a:pt x="467" y="628"/>
                      </a:lnTo>
                      <a:lnTo>
                        <a:pt x="440" y="637"/>
                      </a:lnTo>
                      <a:lnTo>
                        <a:pt x="411" y="639"/>
                      </a:lnTo>
                      <a:lnTo>
                        <a:pt x="314" y="639"/>
                      </a:lnTo>
                      <a:lnTo>
                        <a:pt x="285" y="637"/>
                      </a:lnTo>
                      <a:lnTo>
                        <a:pt x="259" y="628"/>
                      </a:lnTo>
                      <a:lnTo>
                        <a:pt x="234" y="616"/>
                      </a:lnTo>
                      <a:lnTo>
                        <a:pt x="213" y="600"/>
                      </a:lnTo>
                      <a:lnTo>
                        <a:pt x="194" y="581"/>
                      </a:lnTo>
                      <a:lnTo>
                        <a:pt x="181" y="558"/>
                      </a:lnTo>
                      <a:lnTo>
                        <a:pt x="172" y="533"/>
                      </a:lnTo>
                      <a:lnTo>
                        <a:pt x="169" y="506"/>
                      </a:lnTo>
                      <a:lnTo>
                        <a:pt x="169" y="282"/>
                      </a:lnTo>
                      <a:lnTo>
                        <a:pt x="172" y="255"/>
                      </a:lnTo>
                      <a:lnTo>
                        <a:pt x="181" y="230"/>
                      </a:lnTo>
                      <a:lnTo>
                        <a:pt x="194" y="207"/>
                      </a:lnTo>
                      <a:lnTo>
                        <a:pt x="213" y="188"/>
                      </a:lnTo>
                      <a:lnTo>
                        <a:pt x="234" y="171"/>
                      </a:lnTo>
                      <a:lnTo>
                        <a:pt x="259" y="159"/>
                      </a:lnTo>
                      <a:lnTo>
                        <a:pt x="285" y="150"/>
                      </a:lnTo>
                      <a:lnTo>
                        <a:pt x="314" y="1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4" name="Freeform 10"/>
                <p:cNvSpPr>
                  <a:spLocks noEditPoints="1"/>
                </p:cNvSpPr>
                <p:nvPr/>
              </p:nvSpPr>
              <p:spPr bwMode="auto">
                <a:xfrm>
                  <a:off x="2954" y="529"/>
                  <a:ext cx="347" cy="380"/>
                </a:xfrm>
                <a:custGeom>
                  <a:avLst/>
                  <a:gdLst/>
                  <a:ahLst/>
                  <a:cxnLst>
                    <a:cxn ang="0">
                      <a:pos x="294" y="0"/>
                    </a:cxn>
                    <a:cxn ang="0">
                      <a:pos x="337" y="0"/>
                    </a:cxn>
                    <a:cxn ang="0">
                      <a:pos x="433" y="0"/>
                    </a:cxn>
                    <a:cxn ang="0">
                      <a:pos x="511" y="10"/>
                    </a:cxn>
                    <a:cxn ang="0">
                      <a:pos x="579" y="35"/>
                    </a:cxn>
                    <a:cxn ang="0">
                      <a:pos x="635" y="76"/>
                    </a:cxn>
                    <a:cxn ang="0">
                      <a:pos x="674" y="127"/>
                    </a:cxn>
                    <a:cxn ang="0">
                      <a:pos x="693" y="186"/>
                    </a:cxn>
                    <a:cxn ang="0">
                      <a:pos x="694" y="323"/>
                    </a:cxn>
                    <a:cxn ang="0">
                      <a:pos x="693" y="573"/>
                    </a:cxn>
                    <a:cxn ang="0">
                      <a:pos x="674" y="633"/>
                    </a:cxn>
                    <a:cxn ang="0">
                      <a:pos x="635" y="685"/>
                    </a:cxn>
                    <a:cxn ang="0">
                      <a:pos x="579" y="725"/>
                    </a:cxn>
                    <a:cxn ang="0">
                      <a:pos x="511" y="750"/>
                    </a:cxn>
                    <a:cxn ang="0">
                      <a:pos x="433" y="760"/>
                    </a:cxn>
                    <a:cxn ang="0">
                      <a:pos x="389" y="760"/>
                    </a:cxn>
                    <a:cxn ang="0">
                      <a:pos x="337" y="760"/>
                    </a:cxn>
                    <a:cxn ang="0">
                      <a:pos x="235" y="759"/>
                    </a:cxn>
                    <a:cxn ang="0">
                      <a:pos x="160" y="743"/>
                    </a:cxn>
                    <a:cxn ang="0">
                      <a:pos x="95" y="713"/>
                    </a:cxn>
                    <a:cxn ang="0">
                      <a:pos x="45" y="668"/>
                    </a:cxn>
                    <a:cxn ang="0">
                      <a:pos x="12" y="615"/>
                    </a:cxn>
                    <a:cxn ang="0">
                      <a:pos x="0" y="553"/>
                    </a:cxn>
                    <a:cxn ang="0">
                      <a:pos x="0" y="358"/>
                    </a:cxn>
                    <a:cxn ang="0">
                      <a:pos x="6" y="166"/>
                    </a:cxn>
                    <a:cxn ang="0">
                      <a:pos x="32" y="109"/>
                    </a:cxn>
                    <a:cxn ang="0">
                      <a:pos x="77" y="60"/>
                    </a:cxn>
                    <a:cxn ang="0">
                      <a:pos x="137" y="25"/>
                    </a:cxn>
                    <a:cxn ang="0">
                      <a:pos x="209" y="3"/>
                    </a:cxn>
                    <a:cxn ang="0">
                      <a:pos x="294" y="118"/>
                    </a:cxn>
                    <a:cxn ang="0">
                      <a:pos x="322" y="118"/>
                    </a:cxn>
                    <a:cxn ang="0">
                      <a:pos x="354" y="118"/>
                    </a:cxn>
                    <a:cxn ang="0">
                      <a:pos x="430" y="121"/>
                    </a:cxn>
                    <a:cxn ang="0">
                      <a:pos x="512" y="161"/>
                    </a:cxn>
                    <a:cxn ang="0">
                      <a:pos x="556" y="232"/>
                    </a:cxn>
                    <a:cxn ang="0">
                      <a:pos x="558" y="340"/>
                    </a:cxn>
                    <a:cxn ang="0">
                      <a:pos x="556" y="526"/>
                    </a:cxn>
                    <a:cxn ang="0">
                      <a:pos x="512" y="599"/>
                    </a:cxn>
                    <a:cxn ang="0">
                      <a:pos x="430" y="638"/>
                    </a:cxn>
                    <a:cxn ang="0">
                      <a:pos x="380" y="640"/>
                    </a:cxn>
                    <a:cxn ang="0">
                      <a:pos x="355" y="640"/>
                    </a:cxn>
                    <a:cxn ang="0">
                      <a:pos x="294" y="640"/>
                    </a:cxn>
                    <a:cxn ang="0">
                      <a:pos x="206" y="616"/>
                    </a:cxn>
                    <a:cxn ang="0">
                      <a:pos x="148" y="553"/>
                    </a:cxn>
                    <a:cxn ang="0">
                      <a:pos x="137" y="454"/>
                    </a:cxn>
                    <a:cxn ang="0">
                      <a:pos x="136" y="261"/>
                    </a:cxn>
                    <a:cxn ang="0">
                      <a:pos x="164" y="181"/>
                    </a:cxn>
                    <a:cxn ang="0">
                      <a:pos x="232" y="129"/>
                    </a:cxn>
                  </a:cxnLst>
                  <a:rect l="0" t="0" r="r" b="b"/>
                  <a:pathLst>
                    <a:path w="694" h="760">
                      <a:moveTo>
                        <a:pt x="261" y="0"/>
                      </a:moveTo>
                      <a:lnTo>
                        <a:pt x="280" y="0"/>
                      </a:lnTo>
                      <a:lnTo>
                        <a:pt x="294" y="0"/>
                      </a:lnTo>
                      <a:lnTo>
                        <a:pt x="308" y="0"/>
                      </a:lnTo>
                      <a:lnTo>
                        <a:pt x="320" y="0"/>
                      </a:lnTo>
                      <a:lnTo>
                        <a:pt x="337" y="0"/>
                      </a:lnTo>
                      <a:lnTo>
                        <a:pt x="359" y="0"/>
                      </a:lnTo>
                      <a:lnTo>
                        <a:pt x="391" y="0"/>
                      </a:lnTo>
                      <a:lnTo>
                        <a:pt x="433" y="0"/>
                      </a:lnTo>
                      <a:lnTo>
                        <a:pt x="459" y="1"/>
                      </a:lnTo>
                      <a:lnTo>
                        <a:pt x="486" y="3"/>
                      </a:lnTo>
                      <a:lnTo>
                        <a:pt x="511" y="10"/>
                      </a:lnTo>
                      <a:lnTo>
                        <a:pt x="535" y="17"/>
                      </a:lnTo>
                      <a:lnTo>
                        <a:pt x="558" y="25"/>
                      </a:lnTo>
                      <a:lnTo>
                        <a:pt x="579" y="35"/>
                      </a:lnTo>
                      <a:lnTo>
                        <a:pt x="599" y="47"/>
                      </a:lnTo>
                      <a:lnTo>
                        <a:pt x="618" y="60"/>
                      </a:lnTo>
                      <a:lnTo>
                        <a:pt x="635" y="76"/>
                      </a:lnTo>
                      <a:lnTo>
                        <a:pt x="649" y="92"/>
                      </a:lnTo>
                      <a:lnTo>
                        <a:pt x="662" y="109"/>
                      </a:lnTo>
                      <a:lnTo>
                        <a:pt x="674" y="127"/>
                      </a:lnTo>
                      <a:lnTo>
                        <a:pt x="682" y="146"/>
                      </a:lnTo>
                      <a:lnTo>
                        <a:pt x="689" y="166"/>
                      </a:lnTo>
                      <a:lnTo>
                        <a:pt x="693" y="186"/>
                      </a:lnTo>
                      <a:lnTo>
                        <a:pt x="694" y="208"/>
                      </a:lnTo>
                      <a:lnTo>
                        <a:pt x="694" y="272"/>
                      </a:lnTo>
                      <a:lnTo>
                        <a:pt x="694" y="323"/>
                      </a:lnTo>
                      <a:lnTo>
                        <a:pt x="694" y="402"/>
                      </a:lnTo>
                      <a:lnTo>
                        <a:pt x="694" y="553"/>
                      </a:lnTo>
                      <a:lnTo>
                        <a:pt x="693" y="573"/>
                      </a:lnTo>
                      <a:lnTo>
                        <a:pt x="689" y="594"/>
                      </a:lnTo>
                      <a:lnTo>
                        <a:pt x="682" y="615"/>
                      </a:lnTo>
                      <a:lnTo>
                        <a:pt x="674" y="633"/>
                      </a:lnTo>
                      <a:lnTo>
                        <a:pt x="662" y="651"/>
                      </a:lnTo>
                      <a:lnTo>
                        <a:pt x="649" y="668"/>
                      </a:lnTo>
                      <a:lnTo>
                        <a:pt x="635" y="685"/>
                      </a:lnTo>
                      <a:lnTo>
                        <a:pt x="618" y="699"/>
                      </a:lnTo>
                      <a:lnTo>
                        <a:pt x="599" y="713"/>
                      </a:lnTo>
                      <a:lnTo>
                        <a:pt x="579" y="725"/>
                      </a:lnTo>
                      <a:lnTo>
                        <a:pt x="558" y="734"/>
                      </a:lnTo>
                      <a:lnTo>
                        <a:pt x="535" y="743"/>
                      </a:lnTo>
                      <a:lnTo>
                        <a:pt x="511" y="750"/>
                      </a:lnTo>
                      <a:lnTo>
                        <a:pt x="486" y="756"/>
                      </a:lnTo>
                      <a:lnTo>
                        <a:pt x="459" y="759"/>
                      </a:lnTo>
                      <a:lnTo>
                        <a:pt x="433" y="760"/>
                      </a:lnTo>
                      <a:lnTo>
                        <a:pt x="415" y="760"/>
                      </a:lnTo>
                      <a:lnTo>
                        <a:pt x="401" y="760"/>
                      </a:lnTo>
                      <a:lnTo>
                        <a:pt x="389" y="760"/>
                      </a:lnTo>
                      <a:lnTo>
                        <a:pt x="376" y="760"/>
                      </a:lnTo>
                      <a:lnTo>
                        <a:pt x="360" y="760"/>
                      </a:lnTo>
                      <a:lnTo>
                        <a:pt x="337" y="760"/>
                      </a:lnTo>
                      <a:lnTo>
                        <a:pt x="305" y="760"/>
                      </a:lnTo>
                      <a:lnTo>
                        <a:pt x="261" y="760"/>
                      </a:lnTo>
                      <a:lnTo>
                        <a:pt x="235" y="759"/>
                      </a:lnTo>
                      <a:lnTo>
                        <a:pt x="209" y="756"/>
                      </a:lnTo>
                      <a:lnTo>
                        <a:pt x="184" y="750"/>
                      </a:lnTo>
                      <a:lnTo>
                        <a:pt x="160" y="743"/>
                      </a:lnTo>
                      <a:lnTo>
                        <a:pt x="137" y="734"/>
                      </a:lnTo>
                      <a:lnTo>
                        <a:pt x="115" y="725"/>
                      </a:lnTo>
                      <a:lnTo>
                        <a:pt x="95" y="713"/>
                      </a:lnTo>
                      <a:lnTo>
                        <a:pt x="77" y="699"/>
                      </a:lnTo>
                      <a:lnTo>
                        <a:pt x="60" y="685"/>
                      </a:lnTo>
                      <a:lnTo>
                        <a:pt x="45" y="668"/>
                      </a:lnTo>
                      <a:lnTo>
                        <a:pt x="32" y="651"/>
                      </a:lnTo>
                      <a:lnTo>
                        <a:pt x="21" y="633"/>
                      </a:lnTo>
                      <a:lnTo>
                        <a:pt x="12" y="615"/>
                      </a:lnTo>
                      <a:lnTo>
                        <a:pt x="6" y="594"/>
                      </a:lnTo>
                      <a:lnTo>
                        <a:pt x="2" y="573"/>
                      </a:lnTo>
                      <a:lnTo>
                        <a:pt x="0" y="553"/>
                      </a:lnTo>
                      <a:lnTo>
                        <a:pt x="0" y="488"/>
                      </a:lnTo>
                      <a:lnTo>
                        <a:pt x="0" y="438"/>
                      </a:lnTo>
                      <a:lnTo>
                        <a:pt x="0" y="358"/>
                      </a:lnTo>
                      <a:lnTo>
                        <a:pt x="0" y="208"/>
                      </a:lnTo>
                      <a:lnTo>
                        <a:pt x="2" y="186"/>
                      </a:lnTo>
                      <a:lnTo>
                        <a:pt x="6" y="166"/>
                      </a:lnTo>
                      <a:lnTo>
                        <a:pt x="12" y="146"/>
                      </a:lnTo>
                      <a:lnTo>
                        <a:pt x="21" y="127"/>
                      </a:lnTo>
                      <a:lnTo>
                        <a:pt x="32" y="109"/>
                      </a:lnTo>
                      <a:lnTo>
                        <a:pt x="45" y="92"/>
                      </a:lnTo>
                      <a:lnTo>
                        <a:pt x="60" y="76"/>
                      </a:lnTo>
                      <a:lnTo>
                        <a:pt x="77" y="60"/>
                      </a:lnTo>
                      <a:lnTo>
                        <a:pt x="95" y="47"/>
                      </a:lnTo>
                      <a:lnTo>
                        <a:pt x="115" y="35"/>
                      </a:lnTo>
                      <a:lnTo>
                        <a:pt x="137" y="25"/>
                      </a:lnTo>
                      <a:lnTo>
                        <a:pt x="160" y="17"/>
                      </a:lnTo>
                      <a:lnTo>
                        <a:pt x="184" y="10"/>
                      </a:lnTo>
                      <a:lnTo>
                        <a:pt x="209" y="3"/>
                      </a:lnTo>
                      <a:lnTo>
                        <a:pt x="235" y="1"/>
                      </a:lnTo>
                      <a:lnTo>
                        <a:pt x="261" y="0"/>
                      </a:lnTo>
                      <a:close/>
                      <a:moveTo>
                        <a:pt x="294" y="118"/>
                      </a:moveTo>
                      <a:lnTo>
                        <a:pt x="306" y="118"/>
                      </a:lnTo>
                      <a:lnTo>
                        <a:pt x="314" y="118"/>
                      </a:lnTo>
                      <a:lnTo>
                        <a:pt x="322" y="118"/>
                      </a:lnTo>
                      <a:lnTo>
                        <a:pt x="330" y="118"/>
                      </a:lnTo>
                      <a:lnTo>
                        <a:pt x="339" y="118"/>
                      </a:lnTo>
                      <a:lnTo>
                        <a:pt x="354" y="118"/>
                      </a:lnTo>
                      <a:lnTo>
                        <a:pt x="372" y="118"/>
                      </a:lnTo>
                      <a:lnTo>
                        <a:pt x="399" y="118"/>
                      </a:lnTo>
                      <a:lnTo>
                        <a:pt x="430" y="121"/>
                      </a:lnTo>
                      <a:lnTo>
                        <a:pt x="461" y="129"/>
                      </a:lnTo>
                      <a:lnTo>
                        <a:pt x="488" y="143"/>
                      </a:lnTo>
                      <a:lnTo>
                        <a:pt x="512" y="161"/>
                      </a:lnTo>
                      <a:lnTo>
                        <a:pt x="531" y="181"/>
                      </a:lnTo>
                      <a:lnTo>
                        <a:pt x="546" y="206"/>
                      </a:lnTo>
                      <a:lnTo>
                        <a:pt x="556" y="232"/>
                      </a:lnTo>
                      <a:lnTo>
                        <a:pt x="558" y="261"/>
                      </a:lnTo>
                      <a:lnTo>
                        <a:pt x="558" y="306"/>
                      </a:lnTo>
                      <a:lnTo>
                        <a:pt x="558" y="340"/>
                      </a:lnTo>
                      <a:lnTo>
                        <a:pt x="558" y="394"/>
                      </a:lnTo>
                      <a:lnTo>
                        <a:pt x="558" y="497"/>
                      </a:lnTo>
                      <a:lnTo>
                        <a:pt x="556" y="526"/>
                      </a:lnTo>
                      <a:lnTo>
                        <a:pt x="546" y="553"/>
                      </a:lnTo>
                      <a:lnTo>
                        <a:pt x="531" y="577"/>
                      </a:lnTo>
                      <a:lnTo>
                        <a:pt x="512" y="599"/>
                      </a:lnTo>
                      <a:lnTo>
                        <a:pt x="488" y="616"/>
                      </a:lnTo>
                      <a:lnTo>
                        <a:pt x="461" y="629"/>
                      </a:lnTo>
                      <a:lnTo>
                        <a:pt x="430" y="638"/>
                      </a:lnTo>
                      <a:lnTo>
                        <a:pt x="399" y="640"/>
                      </a:lnTo>
                      <a:lnTo>
                        <a:pt x="388" y="640"/>
                      </a:lnTo>
                      <a:lnTo>
                        <a:pt x="380" y="640"/>
                      </a:lnTo>
                      <a:lnTo>
                        <a:pt x="374" y="640"/>
                      </a:lnTo>
                      <a:lnTo>
                        <a:pt x="366" y="640"/>
                      </a:lnTo>
                      <a:lnTo>
                        <a:pt x="355" y="640"/>
                      </a:lnTo>
                      <a:lnTo>
                        <a:pt x="341" y="640"/>
                      </a:lnTo>
                      <a:lnTo>
                        <a:pt x="321" y="640"/>
                      </a:lnTo>
                      <a:lnTo>
                        <a:pt x="294" y="640"/>
                      </a:lnTo>
                      <a:lnTo>
                        <a:pt x="263" y="638"/>
                      </a:lnTo>
                      <a:lnTo>
                        <a:pt x="232" y="629"/>
                      </a:lnTo>
                      <a:lnTo>
                        <a:pt x="206" y="616"/>
                      </a:lnTo>
                      <a:lnTo>
                        <a:pt x="182" y="599"/>
                      </a:lnTo>
                      <a:lnTo>
                        <a:pt x="164" y="577"/>
                      </a:lnTo>
                      <a:lnTo>
                        <a:pt x="148" y="553"/>
                      </a:lnTo>
                      <a:lnTo>
                        <a:pt x="139" y="526"/>
                      </a:lnTo>
                      <a:lnTo>
                        <a:pt x="136" y="497"/>
                      </a:lnTo>
                      <a:lnTo>
                        <a:pt x="137" y="454"/>
                      </a:lnTo>
                      <a:lnTo>
                        <a:pt x="137" y="419"/>
                      </a:lnTo>
                      <a:lnTo>
                        <a:pt x="137" y="365"/>
                      </a:lnTo>
                      <a:lnTo>
                        <a:pt x="136" y="261"/>
                      </a:lnTo>
                      <a:lnTo>
                        <a:pt x="139" y="232"/>
                      </a:lnTo>
                      <a:lnTo>
                        <a:pt x="148" y="206"/>
                      </a:lnTo>
                      <a:lnTo>
                        <a:pt x="164" y="181"/>
                      </a:lnTo>
                      <a:lnTo>
                        <a:pt x="182" y="161"/>
                      </a:lnTo>
                      <a:lnTo>
                        <a:pt x="206" y="143"/>
                      </a:lnTo>
                      <a:lnTo>
                        <a:pt x="232" y="129"/>
                      </a:lnTo>
                      <a:lnTo>
                        <a:pt x="263" y="121"/>
                      </a:lnTo>
                      <a:lnTo>
                        <a:pt x="294" y="11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5" name="Freeform 11"/>
                <p:cNvSpPr>
                  <a:spLocks noEditPoints="1"/>
                </p:cNvSpPr>
                <p:nvPr/>
              </p:nvSpPr>
              <p:spPr bwMode="auto">
                <a:xfrm>
                  <a:off x="2962" y="532"/>
                  <a:ext cx="331" cy="365"/>
                </a:xfrm>
                <a:custGeom>
                  <a:avLst/>
                  <a:gdLst/>
                  <a:ahLst/>
                  <a:cxnLst>
                    <a:cxn ang="0">
                      <a:pos x="281" y="0"/>
                    </a:cxn>
                    <a:cxn ang="0">
                      <a:pos x="321" y="0"/>
                    </a:cxn>
                    <a:cxn ang="0">
                      <a:pos x="413" y="0"/>
                    </a:cxn>
                    <a:cxn ang="0">
                      <a:pos x="487" y="8"/>
                    </a:cxn>
                    <a:cxn ang="0">
                      <a:pos x="553" y="34"/>
                    </a:cxn>
                    <a:cxn ang="0">
                      <a:pos x="606" y="73"/>
                    </a:cxn>
                    <a:cxn ang="0">
                      <a:pos x="643" y="121"/>
                    </a:cxn>
                    <a:cxn ang="0">
                      <a:pos x="661" y="178"/>
                    </a:cxn>
                    <a:cxn ang="0">
                      <a:pos x="662" y="310"/>
                    </a:cxn>
                    <a:cxn ang="0">
                      <a:pos x="661" y="551"/>
                    </a:cxn>
                    <a:cxn ang="0">
                      <a:pos x="643" y="607"/>
                    </a:cxn>
                    <a:cxn ang="0">
                      <a:pos x="606" y="657"/>
                    </a:cxn>
                    <a:cxn ang="0">
                      <a:pos x="553" y="696"/>
                    </a:cxn>
                    <a:cxn ang="0">
                      <a:pos x="487" y="721"/>
                    </a:cxn>
                    <a:cxn ang="0">
                      <a:pos x="413" y="730"/>
                    </a:cxn>
                    <a:cxn ang="0">
                      <a:pos x="372" y="730"/>
                    </a:cxn>
                    <a:cxn ang="0">
                      <a:pos x="322" y="730"/>
                    </a:cxn>
                    <a:cxn ang="0">
                      <a:pos x="224" y="728"/>
                    </a:cxn>
                    <a:cxn ang="0">
                      <a:pos x="152" y="714"/>
                    </a:cxn>
                    <a:cxn ang="0">
                      <a:pos x="91" y="684"/>
                    </a:cxn>
                    <a:cxn ang="0">
                      <a:pos x="42" y="641"/>
                    </a:cxn>
                    <a:cxn ang="0">
                      <a:pos x="11" y="589"/>
                    </a:cxn>
                    <a:cxn ang="0">
                      <a:pos x="0" y="530"/>
                    </a:cxn>
                    <a:cxn ang="0">
                      <a:pos x="0" y="344"/>
                    </a:cxn>
                    <a:cxn ang="0">
                      <a:pos x="5" y="158"/>
                    </a:cxn>
                    <a:cxn ang="0">
                      <a:pos x="30" y="104"/>
                    </a:cxn>
                    <a:cxn ang="0">
                      <a:pos x="73" y="58"/>
                    </a:cxn>
                    <a:cxn ang="0">
                      <a:pos x="131" y="24"/>
                    </a:cxn>
                    <a:cxn ang="0">
                      <a:pos x="199" y="4"/>
                    </a:cxn>
                    <a:cxn ang="0">
                      <a:pos x="275" y="88"/>
                    </a:cxn>
                    <a:cxn ang="0">
                      <a:pos x="305" y="88"/>
                    </a:cxn>
                    <a:cxn ang="0">
                      <a:pos x="338" y="88"/>
                    </a:cxn>
                    <a:cxn ang="0">
                      <a:pos x="421" y="92"/>
                    </a:cxn>
                    <a:cxn ang="0">
                      <a:pos x="508" y="132"/>
                    </a:cxn>
                    <a:cxn ang="0">
                      <a:pos x="554" y="208"/>
                    </a:cxn>
                    <a:cxn ang="0">
                      <a:pos x="559" y="322"/>
                    </a:cxn>
                    <a:cxn ang="0">
                      <a:pos x="554" y="520"/>
                    </a:cxn>
                    <a:cxn ang="0">
                      <a:pos x="508" y="597"/>
                    </a:cxn>
                    <a:cxn ang="0">
                      <a:pos x="421" y="638"/>
                    </a:cxn>
                    <a:cxn ang="0">
                      <a:pos x="366" y="640"/>
                    </a:cxn>
                    <a:cxn ang="0">
                      <a:pos x="339" y="640"/>
                    </a:cxn>
                    <a:cxn ang="0">
                      <a:pos x="275" y="640"/>
                    </a:cxn>
                    <a:cxn ang="0">
                      <a:pos x="180" y="615"/>
                    </a:cxn>
                    <a:cxn ang="0">
                      <a:pos x="118" y="548"/>
                    </a:cxn>
                    <a:cxn ang="0">
                      <a:pos x="106" y="443"/>
                    </a:cxn>
                    <a:cxn ang="0">
                      <a:pos x="104" y="238"/>
                    </a:cxn>
                    <a:cxn ang="0">
                      <a:pos x="133" y="155"/>
                    </a:cxn>
                    <a:cxn ang="0">
                      <a:pos x="209" y="100"/>
                    </a:cxn>
                  </a:cxnLst>
                  <a:rect l="0" t="0" r="r" b="b"/>
                  <a:pathLst>
                    <a:path w="662" h="730">
                      <a:moveTo>
                        <a:pt x="249" y="0"/>
                      </a:moveTo>
                      <a:lnTo>
                        <a:pt x="267" y="0"/>
                      </a:lnTo>
                      <a:lnTo>
                        <a:pt x="281" y="0"/>
                      </a:lnTo>
                      <a:lnTo>
                        <a:pt x="293" y="0"/>
                      </a:lnTo>
                      <a:lnTo>
                        <a:pt x="305" y="0"/>
                      </a:lnTo>
                      <a:lnTo>
                        <a:pt x="321" y="0"/>
                      </a:lnTo>
                      <a:lnTo>
                        <a:pt x="342" y="0"/>
                      </a:lnTo>
                      <a:lnTo>
                        <a:pt x="372" y="0"/>
                      </a:lnTo>
                      <a:lnTo>
                        <a:pt x="413" y="0"/>
                      </a:lnTo>
                      <a:lnTo>
                        <a:pt x="438" y="1"/>
                      </a:lnTo>
                      <a:lnTo>
                        <a:pt x="463" y="4"/>
                      </a:lnTo>
                      <a:lnTo>
                        <a:pt x="487" y="8"/>
                      </a:lnTo>
                      <a:lnTo>
                        <a:pt x="511" y="16"/>
                      </a:lnTo>
                      <a:lnTo>
                        <a:pt x="532" y="24"/>
                      </a:lnTo>
                      <a:lnTo>
                        <a:pt x="553" y="34"/>
                      </a:lnTo>
                      <a:lnTo>
                        <a:pt x="571" y="45"/>
                      </a:lnTo>
                      <a:lnTo>
                        <a:pt x="590" y="58"/>
                      </a:lnTo>
                      <a:lnTo>
                        <a:pt x="606" y="73"/>
                      </a:lnTo>
                      <a:lnTo>
                        <a:pt x="620" y="87"/>
                      </a:lnTo>
                      <a:lnTo>
                        <a:pt x="632" y="104"/>
                      </a:lnTo>
                      <a:lnTo>
                        <a:pt x="643" y="121"/>
                      </a:lnTo>
                      <a:lnTo>
                        <a:pt x="652" y="139"/>
                      </a:lnTo>
                      <a:lnTo>
                        <a:pt x="657" y="158"/>
                      </a:lnTo>
                      <a:lnTo>
                        <a:pt x="661" y="178"/>
                      </a:lnTo>
                      <a:lnTo>
                        <a:pt x="662" y="198"/>
                      </a:lnTo>
                      <a:lnTo>
                        <a:pt x="662" y="261"/>
                      </a:lnTo>
                      <a:lnTo>
                        <a:pt x="662" y="310"/>
                      </a:lnTo>
                      <a:lnTo>
                        <a:pt x="662" y="386"/>
                      </a:lnTo>
                      <a:lnTo>
                        <a:pt x="662" y="530"/>
                      </a:lnTo>
                      <a:lnTo>
                        <a:pt x="661" y="551"/>
                      </a:lnTo>
                      <a:lnTo>
                        <a:pt x="657" y="570"/>
                      </a:lnTo>
                      <a:lnTo>
                        <a:pt x="652" y="589"/>
                      </a:lnTo>
                      <a:lnTo>
                        <a:pt x="643" y="607"/>
                      </a:lnTo>
                      <a:lnTo>
                        <a:pt x="632" y="626"/>
                      </a:lnTo>
                      <a:lnTo>
                        <a:pt x="620" y="641"/>
                      </a:lnTo>
                      <a:lnTo>
                        <a:pt x="606" y="657"/>
                      </a:lnTo>
                      <a:lnTo>
                        <a:pt x="590" y="672"/>
                      </a:lnTo>
                      <a:lnTo>
                        <a:pt x="571" y="684"/>
                      </a:lnTo>
                      <a:lnTo>
                        <a:pt x="553" y="696"/>
                      </a:lnTo>
                      <a:lnTo>
                        <a:pt x="532" y="705"/>
                      </a:lnTo>
                      <a:lnTo>
                        <a:pt x="511" y="714"/>
                      </a:lnTo>
                      <a:lnTo>
                        <a:pt x="487" y="721"/>
                      </a:lnTo>
                      <a:lnTo>
                        <a:pt x="463" y="726"/>
                      </a:lnTo>
                      <a:lnTo>
                        <a:pt x="438" y="728"/>
                      </a:lnTo>
                      <a:lnTo>
                        <a:pt x="413" y="730"/>
                      </a:lnTo>
                      <a:lnTo>
                        <a:pt x="396" y="730"/>
                      </a:lnTo>
                      <a:lnTo>
                        <a:pt x="384" y="730"/>
                      </a:lnTo>
                      <a:lnTo>
                        <a:pt x="372" y="730"/>
                      </a:lnTo>
                      <a:lnTo>
                        <a:pt x="360" y="730"/>
                      </a:lnTo>
                      <a:lnTo>
                        <a:pt x="344" y="730"/>
                      </a:lnTo>
                      <a:lnTo>
                        <a:pt x="322" y="730"/>
                      </a:lnTo>
                      <a:lnTo>
                        <a:pt x="292" y="730"/>
                      </a:lnTo>
                      <a:lnTo>
                        <a:pt x="249" y="730"/>
                      </a:lnTo>
                      <a:lnTo>
                        <a:pt x="224" y="728"/>
                      </a:lnTo>
                      <a:lnTo>
                        <a:pt x="199" y="726"/>
                      </a:lnTo>
                      <a:lnTo>
                        <a:pt x="176" y="721"/>
                      </a:lnTo>
                      <a:lnTo>
                        <a:pt x="152" y="714"/>
                      </a:lnTo>
                      <a:lnTo>
                        <a:pt x="131" y="705"/>
                      </a:lnTo>
                      <a:lnTo>
                        <a:pt x="110" y="696"/>
                      </a:lnTo>
                      <a:lnTo>
                        <a:pt x="91" y="684"/>
                      </a:lnTo>
                      <a:lnTo>
                        <a:pt x="73" y="672"/>
                      </a:lnTo>
                      <a:lnTo>
                        <a:pt x="57" y="657"/>
                      </a:lnTo>
                      <a:lnTo>
                        <a:pt x="42" y="641"/>
                      </a:lnTo>
                      <a:lnTo>
                        <a:pt x="30" y="626"/>
                      </a:lnTo>
                      <a:lnTo>
                        <a:pt x="20" y="607"/>
                      </a:lnTo>
                      <a:lnTo>
                        <a:pt x="11" y="589"/>
                      </a:lnTo>
                      <a:lnTo>
                        <a:pt x="5" y="570"/>
                      </a:lnTo>
                      <a:lnTo>
                        <a:pt x="1" y="551"/>
                      </a:lnTo>
                      <a:lnTo>
                        <a:pt x="0" y="530"/>
                      </a:lnTo>
                      <a:lnTo>
                        <a:pt x="0" y="468"/>
                      </a:lnTo>
                      <a:lnTo>
                        <a:pt x="0" y="420"/>
                      </a:lnTo>
                      <a:lnTo>
                        <a:pt x="0" y="344"/>
                      </a:lnTo>
                      <a:lnTo>
                        <a:pt x="0" y="198"/>
                      </a:lnTo>
                      <a:lnTo>
                        <a:pt x="1" y="178"/>
                      </a:lnTo>
                      <a:lnTo>
                        <a:pt x="5" y="158"/>
                      </a:lnTo>
                      <a:lnTo>
                        <a:pt x="11" y="139"/>
                      </a:lnTo>
                      <a:lnTo>
                        <a:pt x="20" y="121"/>
                      </a:lnTo>
                      <a:lnTo>
                        <a:pt x="30" y="104"/>
                      </a:lnTo>
                      <a:lnTo>
                        <a:pt x="42" y="87"/>
                      </a:lnTo>
                      <a:lnTo>
                        <a:pt x="57" y="73"/>
                      </a:lnTo>
                      <a:lnTo>
                        <a:pt x="73" y="58"/>
                      </a:lnTo>
                      <a:lnTo>
                        <a:pt x="91" y="45"/>
                      </a:lnTo>
                      <a:lnTo>
                        <a:pt x="110" y="34"/>
                      </a:lnTo>
                      <a:lnTo>
                        <a:pt x="131" y="24"/>
                      </a:lnTo>
                      <a:lnTo>
                        <a:pt x="152" y="16"/>
                      </a:lnTo>
                      <a:lnTo>
                        <a:pt x="176" y="8"/>
                      </a:lnTo>
                      <a:lnTo>
                        <a:pt x="199" y="4"/>
                      </a:lnTo>
                      <a:lnTo>
                        <a:pt x="224" y="1"/>
                      </a:lnTo>
                      <a:lnTo>
                        <a:pt x="249" y="0"/>
                      </a:lnTo>
                      <a:close/>
                      <a:moveTo>
                        <a:pt x="275" y="88"/>
                      </a:moveTo>
                      <a:lnTo>
                        <a:pt x="286" y="88"/>
                      </a:lnTo>
                      <a:lnTo>
                        <a:pt x="296" y="88"/>
                      </a:lnTo>
                      <a:lnTo>
                        <a:pt x="305" y="88"/>
                      </a:lnTo>
                      <a:lnTo>
                        <a:pt x="313" y="88"/>
                      </a:lnTo>
                      <a:lnTo>
                        <a:pt x="323" y="88"/>
                      </a:lnTo>
                      <a:lnTo>
                        <a:pt x="338" y="88"/>
                      </a:lnTo>
                      <a:lnTo>
                        <a:pt x="359" y="88"/>
                      </a:lnTo>
                      <a:lnTo>
                        <a:pt x="387" y="88"/>
                      </a:lnTo>
                      <a:lnTo>
                        <a:pt x="421" y="92"/>
                      </a:lnTo>
                      <a:lnTo>
                        <a:pt x="454" y="100"/>
                      </a:lnTo>
                      <a:lnTo>
                        <a:pt x="483" y="114"/>
                      </a:lnTo>
                      <a:lnTo>
                        <a:pt x="508" y="132"/>
                      </a:lnTo>
                      <a:lnTo>
                        <a:pt x="529" y="155"/>
                      </a:lnTo>
                      <a:lnTo>
                        <a:pt x="545" y="180"/>
                      </a:lnTo>
                      <a:lnTo>
                        <a:pt x="554" y="208"/>
                      </a:lnTo>
                      <a:lnTo>
                        <a:pt x="558" y="238"/>
                      </a:lnTo>
                      <a:lnTo>
                        <a:pt x="559" y="286"/>
                      </a:lnTo>
                      <a:lnTo>
                        <a:pt x="559" y="322"/>
                      </a:lnTo>
                      <a:lnTo>
                        <a:pt x="559" y="380"/>
                      </a:lnTo>
                      <a:lnTo>
                        <a:pt x="558" y="490"/>
                      </a:lnTo>
                      <a:lnTo>
                        <a:pt x="554" y="520"/>
                      </a:lnTo>
                      <a:lnTo>
                        <a:pt x="545" y="548"/>
                      </a:lnTo>
                      <a:lnTo>
                        <a:pt x="529" y="575"/>
                      </a:lnTo>
                      <a:lnTo>
                        <a:pt x="508" y="597"/>
                      </a:lnTo>
                      <a:lnTo>
                        <a:pt x="483" y="615"/>
                      </a:lnTo>
                      <a:lnTo>
                        <a:pt x="454" y="628"/>
                      </a:lnTo>
                      <a:lnTo>
                        <a:pt x="421" y="638"/>
                      </a:lnTo>
                      <a:lnTo>
                        <a:pt x="387" y="640"/>
                      </a:lnTo>
                      <a:lnTo>
                        <a:pt x="375" y="640"/>
                      </a:lnTo>
                      <a:lnTo>
                        <a:pt x="366" y="640"/>
                      </a:lnTo>
                      <a:lnTo>
                        <a:pt x="359" y="640"/>
                      </a:lnTo>
                      <a:lnTo>
                        <a:pt x="351" y="640"/>
                      </a:lnTo>
                      <a:lnTo>
                        <a:pt x="339" y="640"/>
                      </a:lnTo>
                      <a:lnTo>
                        <a:pt x="325" y="640"/>
                      </a:lnTo>
                      <a:lnTo>
                        <a:pt x="304" y="640"/>
                      </a:lnTo>
                      <a:lnTo>
                        <a:pt x="275" y="640"/>
                      </a:lnTo>
                      <a:lnTo>
                        <a:pt x="240" y="638"/>
                      </a:lnTo>
                      <a:lnTo>
                        <a:pt x="209" y="628"/>
                      </a:lnTo>
                      <a:lnTo>
                        <a:pt x="180" y="615"/>
                      </a:lnTo>
                      <a:lnTo>
                        <a:pt x="154" y="597"/>
                      </a:lnTo>
                      <a:lnTo>
                        <a:pt x="133" y="575"/>
                      </a:lnTo>
                      <a:lnTo>
                        <a:pt x="118" y="548"/>
                      </a:lnTo>
                      <a:lnTo>
                        <a:pt x="108" y="520"/>
                      </a:lnTo>
                      <a:lnTo>
                        <a:pt x="104" y="490"/>
                      </a:lnTo>
                      <a:lnTo>
                        <a:pt x="106" y="443"/>
                      </a:lnTo>
                      <a:lnTo>
                        <a:pt x="106" y="407"/>
                      </a:lnTo>
                      <a:lnTo>
                        <a:pt x="106" y="348"/>
                      </a:lnTo>
                      <a:lnTo>
                        <a:pt x="104" y="238"/>
                      </a:lnTo>
                      <a:lnTo>
                        <a:pt x="108" y="208"/>
                      </a:lnTo>
                      <a:lnTo>
                        <a:pt x="118" y="180"/>
                      </a:lnTo>
                      <a:lnTo>
                        <a:pt x="133" y="155"/>
                      </a:lnTo>
                      <a:lnTo>
                        <a:pt x="154" y="132"/>
                      </a:lnTo>
                      <a:lnTo>
                        <a:pt x="180" y="114"/>
                      </a:lnTo>
                      <a:lnTo>
                        <a:pt x="209" y="100"/>
                      </a:lnTo>
                      <a:lnTo>
                        <a:pt x="240" y="92"/>
                      </a:lnTo>
                      <a:lnTo>
                        <a:pt x="275" y="88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6" name="Freeform 12"/>
                <p:cNvSpPr>
                  <a:spLocks noEditPoints="1"/>
                </p:cNvSpPr>
                <p:nvPr/>
              </p:nvSpPr>
              <p:spPr bwMode="auto">
                <a:xfrm>
                  <a:off x="2969" y="117"/>
                  <a:ext cx="316" cy="351"/>
                </a:xfrm>
                <a:custGeom>
                  <a:avLst/>
                  <a:gdLst/>
                  <a:ahLst/>
                  <a:cxnLst>
                    <a:cxn ang="0">
                      <a:pos x="267" y="0"/>
                    </a:cxn>
                    <a:cxn ang="0">
                      <a:pos x="306" y="0"/>
                    </a:cxn>
                    <a:cxn ang="0">
                      <a:pos x="394" y="0"/>
                    </a:cxn>
                    <a:cxn ang="0">
                      <a:pos x="465" y="8"/>
                    </a:cxn>
                    <a:cxn ang="0">
                      <a:pos x="527" y="33"/>
                    </a:cxn>
                    <a:cxn ang="0">
                      <a:pos x="576" y="70"/>
                    </a:cxn>
                    <a:cxn ang="0">
                      <a:pos x="612" y="117"/>
                    </a:cxn>
                    <a:cxn ang="0">
                      <a:pos x="629" y="172"/>
                    </a:cxn>
                    <a:cxn ang="0">
                      <a:pos x="631" y="296"/>
                    </a:cxn>
                    <a:cxn ang="0">
                      <a:pos x="629" y="529"/>
                    </a:cxn>
                    <a:cxn ang="0">
                      <a:pos x="612" y="583"/>
                    </a:cxn>
                    <a:cxn ang="0">
                      <a:pos x="576" y="630"/>
                    </a:cxn>
                    <a:cxn ang="0">
                      <a:pos x="527" y="668"/>
                    </a:cxn>
                    <a:cxn ang="0">
                      <a:pos x="465" y="692"/>
                    </a:cxn>
                    <a:cxn ang="0">
                      <a:pos x="394" y="701"/>
                    </a:cxn>
                    <a:cxn ang="0">
                      <a:pos x="354" y="701"/>
                    </a:cxn>
                    <a:cxn ang="0">
                      <a:pos x="307" y="701"/>
                    </a:cxn>
                    <a:cxn ang="0">
                      <a:pos x="213" y="699"/>
                    </a:cxn>
                    <a:cxn ang="0">
                      <a:pos x="145" y="686"/>
                    </a:cxn>
                    <a:cxn ang="0">
                      <a:pos x="87" y="657"/>
                    </a:cxn>
                    <a:cxn ang="0">
                      <a:pos x="41" y="616"/>
                    </a:cxn>
                    <a:cxn ang="0">
                      <a:pos x="10" y="566"/>
                    </a:cxn>
                    <a:cxn ang="0">
                      <a:pos x="0" y="509"/>
                    </a:cxn>
                    <a:cxn ang="0">
                      <a:pos x="1" y="330"/>
                    </a:cxn>
                    <a:cxn ang="0">
                      <a:pos x="5" y="152"/>
                    </a:cxn>
                    <a:cxn ang="0">
                      <a:pos x="29" y="100"/>
                    </a:cxn>
                    <a:cxn ang="0">
                      <a:pos x="70" y="56"/>
                    </a:cxn>
                    <a:cxn ang="0">
                      <a:pos x="124" y="23"/>
                    </a:cxn>
                    <a:cxn ang="0">
                      <a:pos x="190" y="4"/>
                    </a:cxn>
                    <a:cxn ang="0">
                      <a:pos x="256" y="57"/>
                    </a:cxn>
                    <a:cxn ang="0">
                      <a:pos x="287" y="57"/>
                    </a:cxn>
                    <a:cxn ang="0">
                      <a:pos x="324" y="57"/>
                    </a:cxn>
                    <a:cxn ang="0">
                      <a:pos x="413" y="60"/>
                    </a:cxn>
                    <a:cxn ang="0">
                      <a:pos x="506" y="104"/>
                    </a:cxn>
                    <a:cxn ang="0">
                      <a:pos x="555" y="184"/>
                    </a:cxn>
                    <a:cxn ang="0">
                      <a:pos x="560" y="305"/>
                    </a:cxn>
                    <a:cxn ang="0">
                      <a:pos x="555" y="514"/>
                    </a:cxn>
                    <a:cxn ang="0">
                      <a:pos x="506" y="594"/>
                    </a:cxn>
                    <a:cxn ang="0">
                      <a:pos x="413" y="637"/>
                    </a:cxn>
                    <a:cxn ang="0">
                      <a:pos x="354" y="640"/>
                    </a:cxn>
                    <a:cxn ang="0">
                      <a:pos x="325" y="640"/>
                    </a:cxn>
                    <a:cxn ang="0">
                      <a:pos x="256" y="640"/>
                    </a:cxn>
                    <a:cxn ang="0">
                      <a:pos x="154" y="614"/>
                    </a:cxn>
                    <a:cxn ang="0">
                      <a:pos x="87" y="543"/>
                    </a:cxn>
                    <a:cxn ang="0">
                      <a:pos x="74" y="432"/>
                    </a:cxn>
                    <a:cxn ang="0">
                      <a:pos x="72" y="217"/>
                    </a:cxn>
                    <a:cxn ang="0">
                      <a:pos x="104" y="127"/>
                    </a:cxn>
                    <a:cxn ang="0">
                      <a:pos x="184" y="69"/>
                    </a:cxn>
                  </a:cxnLst>
                  <a:rect l="0" t="0" r="r" b="b"/>
                  <a:pathLst>
                    <a:path w="631" h="701">
                      <a:moveTo>
                        <a:pt x="237" y="0"/>
                      </a:moveTo>
                      <a:lnTo>
                        <a:pt x="254" y="0"/>
                      </a:lnTo>
                      <a:lnTo>
                        <a:pt x="267" y="0"/>
                      </a:lnTo>
                      <a:lnTo>
                        <a:pt x="279" y="0"/>
                      </a:lnTo>
                      <a:lnTo>
                        <a:pt x="291" y="0"/>
                      </a:lnTo>
                      <a:lnTo>
                        <a:pt x="306" y="0"/>
                      </a:lnTo>
                      <a:lnTo>
                        <a:pt x="327" y="0"/>
                      </a:lnTo>
                      <a:lnTo>
                        <a:pt x="354" y="0"/>
                      </a:lnTo>
                      <a:lnTo>
                        <a:pt x="394" y="0"/>
                      </a:lnTo>
                      <a:lnTo>
                        <a:pt x="418" y="1"/>
                      </a:lnTo>
                      <a:lnTo>
                        <a:pt x="442" y="4"/>
                      </a:lnTo>
                      <a:lnTo>
                        <a:pt x="465" y="8"/>
                      </a:lnTo>
                      <a:lnTo>
                        <a:pt x="486" y="14"/>
                      </a:lnTo>
                      <a:lnTo>
                        <a:pt x="508" y="23"/>
                      </a:lnTo>
                      <a:lnTo>
                        <a:pt x="527" y="33"/>
                      </a:lnTo>
                      <a:lnTo>
                        <a:pt x="544" y="44"/>
                      </a:lnTo>
                      <a:lnTo>
                        <a:pt x="562" y="56"/>
                      </a:lnTo>
                      <a:lnTo>
                        <a:pt x="576" y="70"/>
                      </a:lnTo>
                      <a:lnTo>
                        <a:pt x="591" y="85"/>
                      </a:lnTo>
                      <a:lnTo>
                        <a:pt x="602" y="100"/>
                      </a:lnTo>
                      <a:lnTo>
                        <a:pt x="612" y="117"/>
                      </a:lnTo>
                      <a:lnTo>
                        <a:pt x="620" y="134"/>
                      </a:lnTo>
                      <a:lnTo>
                        <a:pt x="625" y="152"/>
                      </a:lnTo>
                      <a:lnTo>
                        <a:pt x="629" y="172"/>
                      </a:lnTo>
                      <a:lnTo>
                        <a:pt x="630" y="191"/>
                      </a:lnTo>
                      <a:lnTo>
                        <a:pt x="631" y="250"/>
                      </a:lnTo>
                      <a:lnTo>
                        <a:pt x="631" y="296"/>
                      </a:lnTo>
                      <a:lnTo>
                        <a:pt x="631" y="370"/>
                      </a:lnTo>
                      <a:lnTo>
                        <a:pt x="630" y="509"/>
                      </a:lnTo>
                      <a:lnTo>
                        <a:pt x="629" y="529"/>
                      </a:lnTo>
                      <a:lnTo>
                        <a:pt x="625" y="548"/>
                      </a:lnTo>
                      <a:lnTo>
                        <a:pt x="620" y="566"/>
                      </a:lnTo>
                      <a:lnTo>
                        <a:pt x="612" y="583"/>
                      </a:lnTo>
                      <a:lnTo>
                        <a:pt x="602" y="600"/>
                      </a:lnTo>
                      <a:lnTo>
                        <a:pt x="591" y="616"/>
                      </a:lnTo>
                      <a:lnTo>
                        <a:pt x="576" y="630"/>
                      </a:lnTo>
                      <a:lnTo>
                        <a:pt x="562" y="645"/>
                      </a:lnTo>
                      <a:lnTo>
                        <a:pt x="544" y="657"/>
                      </a:lnTo>
                      <a:lnTo>
                        <a:pt x="527" y="668"/>
                      </a:lnTo>
                      <a:lnTo>
                        <a:pt x="508" y="678"/>
                      </a:lnTo>
                      <a:lnTo>
                        <a:pt x="486" y="686"/>
                      </a:lnTo>
                      <a:lnTo>
                        <a:pt x="465" y="692"/>
                      </a:lnTo>
                      <a:lnTo>
                        <a:pt x="442" y="697"/>
                      </a:lnTo>
                      <a:lnTo>
                        <a:pt x="418" y="699"/>
                      </a:lnTo>
                      <a:lnTo>
                        <a:pt x="394" y="701"/>
                      </a:lnTo>
                      <a:lnTo>
                        <a:pt x="378" y="701"/>
                      </a:lnTo>
                      <a:lnTo>
                        <a:pt x="365" y="701"/>
                      </a:lnTo>
                      <a:lnTo>
                        <a:pt x="354" y="701"/>
                      </a:lnTo>
                      <a:lnTo>
                        <a:pt x="343" y="701"/>
                      </a:lnTo>
                      <a:lnTo>
                        <a:pt x="328" y="701"/>
                      </a:lnTo>
                      <a:lnTo>
                        <a:pt x="307" y="701"/>
                      </a:lnTo>
                      <a:lnTo>
                        <a:pt x="278" y="701"/>
                      </a:lnTo>
                      <a:lnTo>
                        <a:pt x="237" y="701"/>
                      </a:lnTo>
                      <a:lnTo>
                        <a:pt x="213" y="699"/>
                      </a:lnTo>
                      <a:lnTo>
                        <a:pt x="190" y="697"/>
                      </a:lnTo>
                      <a:lnTo>
                        <a:pt x="167" y="692"/>
                      </a:lnTo>
                      <a:lnTo>
                        <a:pt x="145" y="686"/>
                      </a:lnTo>
                      <a:lnTo>
                        <a:pt x="124" y="678"/>
                      </a:lnTo>
                      <a:lnTo>
                        <a:pt x="105" y="668"/>
                      </a:lnTo>
                      <a:lnTo>
                        <a:pt x="87" y="657"/>
                      </a:lnTo>
                      <a:lnTo>
                        <a:pt x="70" y="645"/>
                      </a:lnTo>
                      <a:lnTo>
                        <a:pt x="54" y="630"/>
                      </a:lnTo>
                      <a:lnTo>
                        <a:pt x="41" y="616"/>
                      </a:lnTo>
                      <a:lnTo>
                        <a:pt x="29" y="600"/>
                      </a:lnTo>
                      <a:lnTo>
                        <a:pt x="18" y="583"/>
                      </a:lnTo>
                      <a:lnTo>
                        <a:pt x="10" y="566"/>
                      </a:lnTo>
                      <a:lnTo>
                        <a:pt x="5" y="548"/>
                      </a:lnTo>
                      <a:lnTo>
                        <a:pt x="1" y="529"/>
                      </a:lnTo>
                      <a:lnTo>
                        <a:pt x="0" y="509"/>
                      </a:lnTo>
                      <a:lnTo>
                        <a:pt x="1" y="449"/>
                      </a:lnTo>
                      <a:lnTo>
                        <a:pt x="1" y="403"/>
                      </a:lnTo>
                      <a:lnTo>
                        <a:pt x="1" y="330"/>
                      </a:lnTo>
                      <a:lnTo>
                        <a:pt x="0" y="191"/>
                      </a:lnTo>
                      <a:lnTo>
                        <a:pt x="1" y="172"/>
                      </a:lnTo>
                      <a:lnTo>
                        <a:pt x="5" y="152"/>
                      </a:lnTo>
                      <a:lnTo>
                        <a:pt x="10" y="134"/>
                      </a:lnTo>
                      <a:lnTo>
                        <a:pt x="18" y="117"/>
                      </a:lnTo>
                      <a:lnTo>
                        <a:pt x="29" y="100"/>
                      </a:lnTo>
                      <a:lnTo>
                        <a:pt x="41" y="85"/>
                      </a:lnTo>
                      <a:lnTo>
                        <a:pt x="54" y="70"/>
                      </a:lnTo>
                      <a:lnTo>
                        <a:pt x="70" y="56"/>
                      </a:lnTo>
                      <a:lnTo>
                        <a:pt x="87" y="44"/>
                      </a:lnTo>
                      <a:lnTo>
                        <a:pt x="105" y="33"/>
                      </a:lnTo>
                      <a:lnTo>
                        <a:pt x="124" y="23"/>
                      </a:lnTo>
                      <a:lnTo>
                        <a:pt x="145" y="14"/>
                      </a:lnTo>
                      <a:lnTo>
                        <a:pt x="167" y="8"/>
                      </a:lnTo>
                      <a:lnTo>
                        <a:pt x="190" y="4"/>
                      </a:lnTo>
                      <a:lnTo>
                        <a:pt x="213" y="1"/>
                      </a:lnTo>
                      <a:lnTo>
                        <a:pt x="237" y="0"/>
                      </a:lnTo>
                      <a:close/>
                      <a:moveTo>
                        <a:pt x="256" y="57"/>
                      </a:moveTo>
                      <a:lnTo>
                        <a:pt x="269" y="57"/>
                      </a:lnTo>
                      <a:lnTo>
                        <a:pt x="278" y="57"/>
                      </a:lnTo>
                      <a:lnTo>
                        <a:pt x="287" y="57"/>
                      </a:lnTo>
                      <a:lnTo>
                        <a:pt x="296" y="57"/>
                      </a:lnTo>
                      <a:lnTo>
                        <a:pt x="308" y="57"/>
                      </a:lnTo>
                      <a:lnTo>
                        <a:pt x="324" y="57"/>
                      </a:lnTo>
                      <a:lnTo>
                        <a:pt x="345" y="57"/>
                      </a:lnTo>
                      <a:lnTo>
                        <a:pt x="376" y="57"/>
                      </a:lnTo>
                      <a:lnTo>
                        <a:pt x="413" y="60"/>
                      </a:lnTo>
                      <a:lnTo>
                        <a:pt x="448" y="69"/>
                      </a:lnTo>
                      <a:lnTo>
                        <a:pt x="478" y="85"/>
                      </a:lnTo>
                      <a:lnTo>
                        <a:pt x="506" y="104"/>
                      </a:lnTo>
                      <a:lnTo>
                        <a:pt x="529" y="127"/>
                      </a:lnTo>
                      <a:lnTo>
                        <a:pt x="544" y="155"/>
                      </a:lnTo>
                      <a:lnTo>
                        <a:pt x="555" y="184"/>
                      </a:lnTo>
                      <a:lnTo>
                        <a:pt x="559" y="217"/>
                      </a:lnTo>
                      <a:lnTo>
                        <a:pt x="560" y="266"/>
                      </a:lnTo>
                      <a:lnTo>
                        <a:pt x="560" y="305"/>
                      </a:lnTo>
                      <a:lnTo>
                        <a:pt x="560" y="365"/>
                      </a:lnTo>
                      <a:lnTo>
                        <a:pt x="559" y="482"/>
                      </a:lnTo>
                      <a:lnTo>
                        <a:pt x="555" y="514"/>
                      </a:lnTo>
                      <a:lnTo>
                        <a:pt x="544" y="543"/>
                      </a:lnTo>
                      <a:lnTo>
                        <a:pt x="529" y="571"/>
                      </a:lnTo>
                      <a:lnTo>
                        <a:pt x="506" y="594"/>
                      </a:lnTo>
                      <a:lnTo>
                        <a:pt x="478" y="614"/>
                      </a:lnTo>
                      <a:lnTo>
                        <a:pt x="448" y="628"/>
                      </a:lnTo>
                      <a:lnTo>
                        <a:pt x="413" y="637"/>
                      </a:lnTo>
                      <a:lnTo>
                        <a:pt x="376" y="640"/>
                      </a:lnTo>
                      <a:lnTo>
                        <a:pt x="364" y="640"/>
                      </a:lnTo>
                      <a:lnTo>
                        <a:pt x="354" y="640"/>
                      </a:lnTo>
                      <a:lnTo>
                        <a:pt x="345" y="640"/>
                      </a:lnTo>
                      <a:lnTo>
                        <a:pt x="337" y="640"/>
                      </a:lnTo>
                      <a:lnTo>
                        <a:pt x="325" y="640"/>
                      </a:lnTo>
                      <a:lnTo>
                        <a:pt x="310" y="640"/>
                      </a:lnTo>
                      <a:lnTo>
                        <a:pt x="286" y="640"/>
                      </a:lnTo>
                      <a:lnTo>
                        <a:pt x="256" y="640"/>
                      </a:lnTo>
                      <a:lnTo>
                        <a:pt x="219" y="637"/>
                      </a:lnTo>
                      <a:lnTo>
                        <a:pt x="184" y="628"/>
                      </a:lnTo>
                      <a:lnTo>
                        <a:pt x="154" y="614"/>
                      </a:lnTo>
                      <a:lnTo>
                        <a:pt x="126" y="594"/>
                      </a:lnTo>
                      <a:lnTo>
                        <a:pt x="104" y="571"/>
                      </a:lnTo>
                      <a:lnTo>
                        <a:pt x="87" y="543"/>
                      </a:lnTo>
                      <a:lnTo>
                        <a:pt x="76" y="514"/>
                      </a:lnTo>
                      <a:lnTo>
                        <a:pt x="72" y="482"/>
                      </a:lnTo>
                      <a:lnTo>
                        <a:pt x="74" y="432"/>
                      </a:lnTo>
                      <a:lnTo>
                        <a:pt x="74" y="393"/>
                      </a:lnTo>
                      <a:lnTo>
                        <a:pt x="74" y="333"/>
                      </a:lnTo>
                      <a:lnTo>
                        <a:pt x="72" y="217"/>
                      </a:lnTo>
                      <a:lnTo>
                        <a:pt x="76" y="184"/>
                      </a:lnTo>
                      <a:lnTo>
                        <a:pt x="87" y="155"/>
                      </a:lnTo>
                      <a:lnTo>
                        <a:pt x="104" y="127"/>
                      </a:lnTo>
                      <a:lnTo>
                        <a:pt x="126" y="104"/>
                      </a:lnTo>
                      <a:lnTo>
                        <a:pt x="154" y="85"/>
                      </a:lnTo>
                      <a:lnTo>
                        <a:pt x="184" y="69"/>
                      </a:lnTo>
                      <a:lnTo>
                        <a:pt x="219" y="60"/>
                      </a:lnTo>
                      <a:lnTo>
                        <a:pt x="256" y="57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7" name="Freeform 13"/>
                <p:cNvSpPr>
                  <a:spLocks noEditPoints="1"/>
                </p:cNvSpPr>
                <p:nvPr/>
              </p:nvSpPr>
              <p:spPr bwMode="auto">
                <a:xfrm>
                  <a:off x="2977" y="538"/>
                  <a:ext cx="299" cy="336"/>
                </a:xfrm>
                <a:custGeom>
                  <a:avLst/>
                  <a:gdLst/>
                  <a:ahLst/>
                  <a:cxnLst>
                    <a:cxn ang="0">
                      <a:pos x="375" y="0"/>
                    </a:cxn>
                    <a:cxn ang="0">
                      <a:pos x="421" y="3"/>
                    </a:cxn>
                    <a:cxn ang="0">
                      <a:pos x="463" y="14"/>
                    </a:cxn>
                    <a:cxn ang="0">
                      <a:pos x="502" y="31"/>
                    </a:cxn>
                    <a:cxn ang="0">
                      <a:pos x="535" y="53"/>
                    </a:cxn>
                    <a:cxn ang="0">
                      <a:pos x="561" y="81"/>
                    </a:cxn>
                    <a:cxn ang="0">
                      <a:pos x="582" y="112"/>
                    </a:cxn>
                    <a:cxn ang="0">
                      <a:pos x="595" y="146"/>
                    </a:cxn>
                    <a:cxn ang="0">
                      <a:pos x="599" y="184"/>
                    </a:cxn>
                    <a:cxn ang="0">
                      <a:pos x="598" y="507"/>
                    </a:cxn>
                    <a:cxn ang="0">
                      <a:pos x="589" y="543"/>
                    </a:cxn>
                    <a:cxn ang="0">
                      <a:pos x="573" y="576"/>
                    </a:cxn>
                    <a:cxn ang="0">
                      <a:pos x="549" y="605"/>
                    </a:cxn>
                    <a:cxn ang="0">
                      <a:pos x="519" y="629"/>
                    </a:cxn>
                    <a:cxn ang="0">
                      <a:pos x="483" y="650"/>
                    </a:cxn>
                    <a:cxn ang="0">
                      <a:pos x="442" y="663"/>
                    </a:cxn>
                    <a:cxn ang="0">
                      <a:pos x="399" y="670"/>
                    </a:cxn>
                    <a:cxn ang="0">
                      <a:pos x="226" y="671"/>
                    </a:cxn>
                    <a:cxn ang="0">
                      <a:pos x="181" y="668"/>
                    </a:cxn>
                    <a:cxn ang="0">
                      <a:pos x="139" y="657"/>
                    </a:cxn>
                    <a:cxn ang="0">
                      <a:pos x="101" y="640"/>
                    </a:cxn>
                    <a:cxn ang="0">
                      <a:pos x="66" y="618"/>
                    </a:cxn>
                    <a:cxn ang="0">
                      <a:pos x="39" y="590"/>
                    </a:cxn>
                    <a:cxn ang="0">
                      <a:pos x="19" y="560"/>
                    </a:cxn>
                    <a:cxn ang="0">
                      <a:pos x="4" y="525"/>
                    </a:cxn>
                    <a:cxn ang="0">
                      <a:pos x="0" y="489"/>
                    </a:cxn>
                    <a:cxn ang="0">
                      <a:pos x="2" y="164"/>
                    </a:cxn>
                    <a:cxn ang="0">
                      <a:pos x="11" y="129"/>
                    </a:cxn>
                    <a:cxn ang="0">
                      <a:pos x="28" y="97"/>
                    </a:cxn>
                    <a:cxn ang="0">
                      <a:pos x="52" y="66"/>
                    </a:cxn>
                    <a:cxn ang="0">
                      <a:pos x="82" y="42"/>
                    </a:cxn>
                    <a:cxn ang="0">
                      <a:pos x="119" y="22"/>
                    </a:cxn>
                    <a:cxn ang="0">
                      <a:pos x="159" y="8"/>
                    </a:cxn>
                    <a:cxn ang="0">
                      <a:pos x="204" y="1"/>
                    </a:cxn>
                    <a:cxn ang="0">
                      <a:pos x="237" y="28"/>
                    </a:cxn>
                    <a:cxn ang="0">
                      <a:pos x="404" y="31"/>
                    </a:cxn>
                    <a:cxn ang="0">
                      <a:pos x="475" y="57"/>
                    </a:cxn>
                    <a:cxn ang="0">
                      <a:pos x="528" y="101"/>
                    </a:cxn>
                    <a:cxn ang="0">
                      <a:pos x="557" y="162"/>
                    </a:cxn>
                    <a:cxn ang="0">
                      <a:pos x="561" y="474"/>
                    </a:cxn>
                    <a:cxn ang="0">
                      <a:pos x="545" y="540"/>
                    </a:cxn>
                    <a:cxn ang="0">
                      <a:pos x="504" y="592"/>
                    </a:cxn>
                    <a:cxn ang="0">
                      <a:pos x="441" y="628"/>
                    </a:cxn>
                    <a:cxn ang="0">
                      <a:pos x="365" y="641"/>
                    </a:cxn>
                    <a:cxn ang="0">
                      <a:pos x="197" y="638"/>
                    </a:cxn>
                    <a:cxn ang="0">
                      <a:pos x="128" y="612"/>
                    </a:cxn>
                    <a:cxn ang="0">
                      <a:pos x="74" y="567"/>
                    </a:cxn>
                    <a:cxn ang="0">
                      <a:pos x="45" y="508"/>
                    </a:cxn>
                    <a:cxn ang="0">
                      <a:pos x="41" y="195"/>
                    </a:cxn>
                    <a:cxn ang="0">
                      <a:pos x="57" y="130"/>
                    </a:cxn>
                    <a:cxn ang="0">
                      <a:pos x="99" y="77"/>
                    </a:cxn>
                    <a:cxn ang="0">
                      <a:pos x="161" y="41"/>
                    </a:cxn>
                    <a:cxn ang="0">
                      <a:pos x="237" y="28"/>
                    </a:cxn>
                  </a:cxnLst>
                  <a:rect l="0" t="0" r="r" b="b"/>
                  <a:pathLst>
                    <a:path w="599" h="671">
                      <a:moveTo>
                        <a:pt x="226" y="0"/>
                      </a:moveTo>
                      <a:lnTo>
                        <a:pt x="375" y="0"/>
                      </a:lnTo>
                      <a:lnTo>
                        <a:pt x="399" y="1"/>
                      </a:lnTo>
                      <a:lnTo>
                        <a:pt x="421" y="3"/>
                      </a:lnTo>
                      <a:lnTo>
                        <a:pt x="442" y="8"/>
                      </a:lnTo>
                      <a:lnTo>
                        <a:pt x="463" y="14"/>
                      </a:lnTo>
                      <a:lnTo>
                        <a:pt x="483" y="22"/>
                      </a:lnTo>
                      <a:lnTo>
                        <a:pt x="502" y="31"/>
                      </a:lnTo>
                      <a:lnTo>
                        <a:pt x="519" y="42"/>
                      </a:lnTo>
                      <a:lnTo>
                        <a:pt x="535" y="53"/>
                      </a:lnTo>
                      <a:lnTo>
                        <a:pt x="549" y="66"/>
                      </a:lnTo>
                      <a:lnTo>
                        <a:pt x="561" y="81"/>
                      </a:lnTo>
                      <a:lnTo>
                        <a:pt x="573" y="97"/>
                      </a:lnTo>
                      <a:lnTo>
                        <a:pt x="582" y="112"/>
                      </a:lnTo>
                      <a:lnTo>
                        <a:pt x="589" y="129"/>
                      </a:lnTo>
                      <a:lnTo>
                        <a:pt x="595" y="146"/>
                      </a:lnTo>
                      <a:lnTo>
                        <a:pt x="598" y="164"/>
                      </a:lnTo>
                      <a:lnTo>
                        <a:pt x="599" y="184"/>
                      </a:lnTo>
                      <a:lnTo>
                        <a:pt x="599" y="489"/>
                      </a:lnTo>
                      <a:lnTo>
                        <a:pt x="598" y="507"/>
                      </a:lnTo>
                      <a:lnTo>
                        <a:pt x="595" y="525"/>
                      </a:lnTo>
                      <a:lnTo>
                        <a:pt x="589" y="543"/>
                      </a:lnTo>
                      <a:lnTo>
                        <a:pt x="582" y="560"/>
                      </a:lnTo>
                      <a:lnTo>
                        <a:pt x="573" y="576"/>
                      </a:lnTo>
                      <a:lnTo>
                        <a:pt x="561" y="590"/>
                      </a:lnTo>
                      <a:lnTo>
                        <a:pt x="549" y="605"/>
                      </a:lnTo>
                      <a:lnTo>
                        <a:pt x="535" y="618"/>
                      </a:lnTo>
                      <a:lnTo>
                        <a:pt x="519" y="629"/>
                      </a:lnTo>
                      <a:lnTo>
                        <a:pt x="502" y="640"/>
                      </a:lnTo>
                      <a:lnTo>
                        <a:pt x="483" y="650"/>
                      </a:lnTo>
                      <a:lnTo>
                        <a:pt x="463" y="657"/>
                      </a:lnTo>
                      <a:lnTo>
                        <a:pt x="442" y="663"/>
                      </a:lnTo>
                      <a:lnTo>
                        <a:pt x="421" y="668"/>
                      </a:lnTo>
                      <a:lnTo>
                        <a:pt x="399" y="670"/>
                      </a:lnTo>
                      <a:lnTo>
                        <a:pt x="375" y="671"/>
                      </a:lnTo>
                      <a:lnTo>
                        <a:pt x="226" y="671"/>
                      </a:lnTo>
                      <a:lnTo>
                        <a:pt x="204" y="670"/>
                      </a:lnTo>
                      <a:lnTo>
                        <a:pt x="181" y="668"/>
                      </a:lnTo>
                      <a:lnTo>
                        <a:pt x="159" y="663"/>
                      </a:lnTo>
                      <a:lnTo>
                        <a:pt x="139" y="657"/>
                      </a:lnTo>
                      <a:lnTo>
                        <a:pt x="119" y="650"/>
                      </a:lnTo>
                      <a:lnTo>
                        <a:pt x="101" y="640"/>
                      </a:lnTo>
                      <a:lnTo>
                        <a:pt x="82" y="629"/>
                      </a:lnTo>
                      <a:lnTo>
                        <a:pt x="66" y="618"/>
                      </a:lnTo>
                      <a:lnTo>
                        <a:pt x="52" y="605"/>
                      </a:lnTo>
                      <a:lnTo>
                        <a:pt x="39" y="590"/>
                      </a:lnTo>
                      <a:lnTo>
                        <a:pt x="28" y="576"/>
                      </a:lnTo>
                      <a:lnTo>
                        <a:pt x="19" y="560"/>
                      </a:lnTo>
                      <a:lnTo>
                        <a:pt x="11" y="543"/>
                      </a:lnTo>
                      <a:lnTo>
                        <a:pt x="4" y="525"/>
                      </a:lnTo>
                      <a:lnTo>
                        <a:pt x="2" y="507"/>
                      </a:lnTo>
                      <a:lnTo>
                        <a:pt x="0" y="489"/>
                      </a:lnTo>
                      <a:lnTo>
                        <a:pt x="0" y="184"/>
                      </a:lnTo>
                      <a:lnTo>
                        <a:pt x="2" y="164"/>
                      </a:lnTo>
                      <a:lnTo>
                        <a:pt x="4" y="146"/>
                      </a:lnTo>
                      <a:lnTo>
                        <a:pt x="11" y="129"/>
                      </a:lnTo>
                      <a:lnTo>
                        <a:pt x="19" y="112"/>
                      </a:lnTo>
                      <a:lnTo>
                        <a:pt x="28" y="97"/>
                      </a:lnTo>
                      <a:lnTo>
                        <a:pt x="39" y="81"/>
                      </a:lnTo>
                      <a:lnTo>
                        <a:pt x="52" y="66"/>
                      </a:lnTo>
                      <a:lnTo>
                        <a:pt x="66" y="53"/>
                      </a:lnTo>
                      <a:lnTo>
                        <a:pt x="82" y="42"/>
                      </a:lnTo>
                      <a:lnTo>
                        <a:pt x="101" y="31"/>
                      </a:lnTo>
                      <a:lnTo>
                        <a:pt x="119" y="22"/>
                      </a:lnTo>
                      <a:lnTo>
                        <a:pt x="139" y="14"/>
                      </a:lnTo>
                      <a:lnTo>
                        <a:pt x="159" y="8"/>
                      </a:lnTo>
                      <a:lnTo>
                        <a:pt x="181" y="3"/>
                      </a:lnTo>
                      <a:lnTo>
                        <a:pt x="204" y="1"/>
                      </a:lnTo>
                      <a:lnTo>
                        <a:pt x="226" y="0"/>
                      </a:lnTo>
                      <a:close/>
                      <a:moveTo>
                        <a:pt x="237" y="28"/>
                      </a:moveTo>
                      <a:lnTo>
                        <a:pt x="365" y="28"/>
                      </a:lnTo>
                      <a:lnTo>
                        <a:pt x="404" y="31"/>
                      </a:lnTo>
                      <a:lnTo>
                        <a:pt x="441" y="41"/>
                      </a:lnTo>
                      <a:lnTo>
                        <a:pt x="475" y="57"/>
                      </a:lnTo>
                      <a:lnTo>
                        <a:pt x="504" y="77"/>
                      </a:lnTo>
                      <a:lnTo>
                        <a:pt x="528" y="101"/>
                      </a:lnTo>
                      <a:lnTo>
                        <a:pt x="545" y="130"/>
                      </a:lnTo>
                      <a:lnTo>
                        <a:pt x="557" y="162"/>
                      </a:lnTo>
                      <a:lnTo>
                        <a:pt x="561" y="195"/>
                      </a:lnTo>
                      <a:lnTo>
                        <a:pt x="561" y="474"/>
                      </a:lnTo>
                      <a:lnTo>
                        <a:pt x="557" y="508"/>
                      </a:lnTo>
                      <a:lnTo>
                        <a:pt x="545" y="540"/>
                      </a:lnTo>
                      <a:lnTo>
                        <a:pt x="528" y="567"/>
                      </a:lnTo>
                      <a:lnTo>
                        <a:pt x="504" y="592"/>
                      </a:lnTo>
                      <a:lnTo>
                        <a:pt x="475" y="612"/>
                      </a:lnTo>
                      <a:lnTo>
                        <a:pt x="441" y="628"/>
                      </a:lnTo>
                      <a:lnTo>
                        <a:pt x="404" y="638"/>
                      </a:lnTo>
                      <a:lnTo>
                        <a:pt x="365" y="641"/>
                      </a:lnTo>
                      <a:lnTo>
                        <a:pt x="237" y="641"/>
                      </a:lnTo>
                      <a:lnTo>
                        <a:pt x="197" y="638"/>
                      </a:lnTo>
                      <a:lnTo>
                        <a:pt x="161" y="628"/>
                      </a:lnTo>
                      <a:lnTo>
                        <a:pt x="128" y="612"/>
                      </a:lnTo>
                      <a:lnTo>
                        <a:pt x="99" y="592"/>
                      </a:lnTo>
                      <a:lnTo>
                        <a:pt x="74" y="567"/>
                      </a:lnTo>
                      <a:lnTo>
                        <a:pt x="57" y="540"/>
                      </a:lnTo>
                      <a:lnTo>
                        <a:pt x="45" y="508"/>
                      </a:lnTo>
                      <a:lnTo>
                        <a:pt x="41" y="474"/>
                      </a:lnTo>
                      <a:lnTo>
                        <a:pt x="41" y="195"/>
                      </a:lnTo>
                      <a:lnTo>
                        <a:pt x="45" y="162"/>
                      </a:lnTo>
                      <a:lnTo>
                        <a:pt x="57" y="130"/>
                      </a:lnTo>
                      <a:lnTo>
                        <a:pt x="74" y="101"/>
                      </a:lnTo>
                      <a:lnTo>
                        <a:pt x="99" y="77"/>
                      </a:lnTo>
                      <a:lnTo>
                        <a:pt x="128" y="57"/>
                      </a:lnTo>
                      <a:lnTo>
                        <a:pt x="161" y="41"/>
                      </a:lnTo>
                      <a:lnTo>
                        <a:pt x="197" y="31"/>
                      </a:lnTo>
                      <a:lnTo>
                        <a:pt x="237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8" name="Freeform 14"/>
                <p:cNvSpPr>
                  <a:spLocks/>
                </p:cNvSpPr>
                <p:nvPr/>
              </p:nvSpPr>
              <p:spPr bwMode="auto">
                <a:xfrm>
                  <a:off x="3066" y="752"/>
                  <a:ext cx="125" cy="384"/>
                </a:xfrm>
                <a:custGeom>
                  <a:avLst/>
                  <a:gdLst/>
                  <a:ahLst/>
                  <a:cxnLst>
                    <a:cxn ang="0">
                      <a:pos x="125" y="0"/>
                    </a:cxn>
                    <a:cxn ang="0">
                      <a:pos x="125" y="0"/>
                    </a:cxn>
                    <a:cxn ang="0">
                      <a:pos x="150" y="3"/>
                    </a:cxn>
                    <a:cxn ang="0">
                      <a:pos x="174" y="10"/>
                    </a:cxn>
                    <a:cxn ang="0">
                      <a:pos x="195" y="20"/>
                    </a:cxn>
                    <a:cxn ang="0">
                      <a:pos x="213" y="34"/>
                    </a:cxn>
                    <a:cxn ang="0">
                      <a:pos x="229" y="51"/>
                    </a:cxn>
                    <a:cxn ang="0">
                      <a:pos x="241" y="70"/>
                    </a:cxn>
                    <a:cxn ang="0">
                      <a:pos x="248" y="92"/>
                    </a:cxn>
                    <a:cxn ang="0">
                      <a:pos x="250" y="115"/>
                    </a:cxn>
                    <a:cxn ang="0">
                      <a:pos x="250" y="653"/>
                    </a:cxn>
                    <a:cxn ang="0">
                      <a:pos x="248" y="676"/>
                    </a:cxn>
                    <a:cxn ang="0">
                      <a:pos x="241" y="697"/>
                    </a:cxn>
                    <a:cxn ang="0">
                      <a:pos x="229" y="717"/>
                    </a:cxn>
                    <a:cxn ang="0">
                      <a:pos x="213" y="734"/>
                    </a:cxn>
                    <a:cxn ang="0">
                      <a:pos x="195" y="748"/>
                    </a:cxn>
                    <a:cxn ang="0">
                      <a:pos x="174" y="759"/>
                    </a:cxn>
                    <a:cxn ang="0">
                      <a:pos x="150" y="765"/>
                    </a:cxn>
                    <a:cxn ang="0">
                      <a:pos x="125" y="767"/>
                    </a:cxn>
                    <a:cxn ang="0">
                      <a:pos x="125" y="767"/>
                    </a:cxn>
                    <a:cxn ang="0">
                      <a:pos x="100" y="765"/>
                    </a:cxn>
                    <a:cxn ang="0">
                      <a:pos x="76" y="759"/>
                    </a:cxn>
                    <a:cxn ang="0">
                      <a:pos x="55" y="748"/>
                    </a:cxn>
                    <a:cxn ang="0">
                      <a:pos x="36" y="734"/>
                    </a:cxn>
                    <a:cxn ang="0">
                      <a:pos x="21" y="717"/>
                    </a:cxn>
                    <a:cxn ang="0">
                      <a:pos x="9" y="697"/>
                    </a:cxn>
                    <a:cxn ang="0">
                      <a:pos x="2" y="676"/>
                    </a:cxn>
                    <a:cxn ang="0">
                      <a:pos x="0" y="653"/>
                    </a:cxn>
                    <a:cxn ang="0">
                      <a:pos x="0" y="115"/>
                    </a:cxn>
                    <a:cxn ang="0">
                      <a:pos x="2" y="92"/>
                    </a:cxn>
                    <a:cxn ang="0">
                      <a:pos x="9" y="70"/>
                    </a:cxn>
                    <a:cxn ang="0">
                      <a:pos x="21" y="51"/>
                    </a:cxn>
                    <a:cxn ang="0">
                      <a:pos x="36" y="34"/>
                    </a:cxn>
                    <a:cxn ang="0">
                      <a:pos x="55" y="20"/>
                    </a:cxn>
                    <a:cxn ang="0">
                      <a:pos x="76" y="10"/>
                    </a:cxn>
                    <a:cxn ang="0">
                      <a:pos x="100" y="3"/>
                    </a:cxn>
                    <a:cxn ang="0">
                      <a:pos x="125" y="0"/>
                    </a:cxn>
                  </a:cxnLst>
                  <a:rect l="0" t="0" r="r" b="b"/>
                  <a:pathLst>
                    <a:path w="250" h="767">
                      <a:moveTo>
                        <a:pt x="125" y="0"/>
                      </a:moveTo>
                      <a:lnTo>
                        <a:pt x="125" y="0"/>
                      </a:lnTo>
                      <a:lnTo>
                        <a:pt x="150" y="3"/>
                      </a:lnTo>
                      <a:lnTo>
                        <a:pt x="174" y="10"/>
                      </a:lnTo>
                      <a:lnTo>
                        <a:pt x="195" y="20"/>
                      </a:lnTo>
                      <a:lnTo>
                        <a:pt x="213" y="34"/>
                      </a:lnTo>
                      <a:lnTo>
                        <a:pt x="229" y="51"/>
                      </a:lnTo>
                      <a:lnTo>
                        <a:pt x="241" y="70"/>
                      </a:lnTo>
                      <a:lnTo>
                        <a:pt x="248" y="92"/>
                      </a:lnTo>
                      <a:lnTo>
                        <a:pt x="250" y="115"/>
                      </a:lnTo>
                      <a:lnTo>
                        <a:pt x="250" y="653"/>
                      </a:lnTo>
                      <a:lnTo>
                        <a:pt x="248" y="676"/>
                      </a:lnTo>
                      <a:lnTo>
                        <a:pt x="241" y="697"/>
                      </a:lnTo>
                      <a:lnTo>
                        <a:pt x="229" y="717"/>
                      </a:lnTo>
                      <a:lnTo>
                        <a:pt x="213" y="734"/>
                      </a:lnTo>
                      <a:lnTo>
                        <a:pt x="195" y="748"/>
                      </a:lnTo>
                      <a:lnTo>
                        <a:pt x="174" y="759"/>
                      </a:lnTo>
                      <a:lnTo>
                        <a:pt x="150" y="765"/>
                      </a:lnTo>
                      <a:lnTo>
                        <a:pt x="125" y="767"/>
                      </a:lnTo>
                      <a:lnTo>
                        <a:pt x="125" y="767"/>
                      </a:lnTo>
                      <a:lnTo>
                        <a:pt x="100" y="765"/>
                      </a:lnTo>
                      <a:lnTo>
                        <a:pt x="76" y="759"/>
                      </a:lnTo>
                      <a:lnTo>
                        <a:pt x="55" y="748"/>
                      </a:lnTo>
                      <a:lnTo>
                        <a:pt x="36" y="734"/>
                      </a:lnTo>
                      <a:lnTo>
                        <a:pt x="21" y="717"/>
                      </a:lnTo>
                      <a:lnTo>
                        <a:pt x="9" y="697"/>
                      </a:lnTo>
                      <a:lnTo>
                        <a:pt x="2" y="676"/>
                      </a:lnTo>
                      <a:lnTo>
                        <a:pt x="0" y="653"/>
                      </a:lnTo>
                      <a:lnTo>
                        <a:pt x="0" y="115"/>
                      </a:lnTo>
                      <a:lnTo>
                        <a:pt x="2" y="92"/>
                      </a:lnTo>
                      <a:lnTo>
                        <a:pt x="9" y="70"/>
                      </a:lnTo>
                      <a:lnTo>
                        <a:pt x="21" y="51"/>
                      </a:lnTo>
                      <a:lnTo>
                        <a:pt x="36" y="34"/>
                      </a:lnTo>
                      <a:lnTo>
                        <a:pt x="55" y="20"/>
                      </a:lnTo>
                      <a:lnTo>
                        <a:pt x="76" y="10"/>
                      </a:lnTo>
                      <a:lnTo>
                        <a:pt x="100" y="3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59" name="Freeform 15"/>
                <p:cNvSpPr>
                  <a:spLocks/>
                </p:cNvSpPr>
                <p:nvPr/>
              </p:nvSpPr>
              <p:spPr bwMode="auto">
                <a:xfrm>
                  <a:off x="3076" y="758"/>
                  <a:ext cx="106" cy="332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106" y="0"/>
                    </a:cxn>
                    <a:cxn ang="0">
                      <a:pos x="106" y="0"/>
                    </a:cxn>
                    <a:cxn ang="0">
                      <a:pos x="106" y="0"/>
                    </a:cxn>
                    <a:cxn ang="0">
                      <a:pos x="106" y="0"/>
                    </a:cxn>
                    <a:cxn ang="0">
                      <a:pos x="127" y="3"/>
                    </a:cxn>
                    <a:cxn ang="0">
                      <a:pos x="147" y="7"/>
                    </a:cxn>
                    <a:cxn ang="0">
                      <a:pos x="165" y="17"/>
                    </a:cxn>
                    <a:cxn ang="0">
                      <a:pos x="181" y="29"/>
                    </a:cxn>
                    <a:cxn ang="0">
                      <a:pos x="193" y="44"/>
                    </a:cxn>
                    <a:cxn ang="0">
                      <a:pos x="203" y="61"/>
                    </a:cxn>
                    <a:cxn ang="0">
                      <a:pos x="209" y="80"/>
                    </a:cxn>
                    <a:cxn ang="0">
                      <a:pos x="211" y="99"/>
                    </a:cxn>
                    <a:cxn ang="0">
                      <a:pos x="213" y="186"/>
                    </a:cxn>
                    <a:cxn ang="0">
                      <a:pos x="213" y="254"/>
                    </a:cxn>
                    <a:cxn ang="0">
                      <a:pos x="213" y="361"/>
                    </a:cxn>
                    <a:cxn ang="0">
                      <a:pos x="211" y="565"/>
                    </a:cxn>
                    <a:cxn ang="0">
                      <a:pos x="209" y="586"/>
                    </a:cxn>
                    <a:cxn ang="0">
                      <a:pos x="203" y="604"/>
                    </a:cxn>
                    <a:cxn ang="0">
                      <a:pos x="193" y="621"/>
                    </a:cxn>
                    <a:cxn ang="0">
                      <a:pos x="181" y="637"/>
                    </a:cxn>
                    <a:cxn ang="0">
                      <a:pos x="165" y="649"/>
                    </a:cxn>
                    <a:cxn ang="0">
                      <a:pos x="147" y="657"/>
                    </a:cxn>
                    <a:cxn ang="0">
                      <a:pos x="127" y="663"/>
                    </a:cxn>
                    <a:cxn ang="0">
                      <a:pos x="106" y="666"/>
                    </a:cxn>
                    <a:cxn ang="0">
                      <a:pos x="107" y="666"/>
                    </a:cxn>
                    <a:cxn ang="0">
                      <a:pos x="107" y="666"/>
                    </a:cxn>
                    <a:cxn ang="0">
                      <a:pos x="107" y="666"/>
                    </a:cxn>
                    <a:cxn ang="0">
                      <a:pos x="106" y="666"/>
                    </a:cxn>
                    <a:cxn ang="0">
                      <a:pos x="85" y="663"/>
                    </a:cxn>
                    <a:cxn ang="0">
                      <a:pos x="65" y="657"/>
                    </a:cxn>
                    <a:cxn ang="0">
                      <a:pos x="47" y="649"/>
                    </a:cxn>
                    <a:cxn ang="0">
                      <a:pos x="32" y="637"/>
                    </a:cxn>
                    <a:cxn ang="0">
                      <a:pos x="19" y="621"/>
                    </a:cxn>
                    <a:cxn ang="0">
                      <a:pos x="8" y="604"/>
                    </a:cxn>
                    <a:cxn ang="0">
                      <a:pos x="3" y="586"/>
                    </a:cxn>
                    <a:cxn ang="0">
                      <a:pos x="0" y="565"/>
                    </a:cxn>
                    <a:cxn ang="0">
                      <a:pos x="2" y="478"/>
                    </a:cxn>
                    <a:cxn ang="0">
                      <a:pos x="2" y="410"/>
                    </a:cxn>
                    <a:cxn ang="0">
                      <a:pos x="2" y="304"/>
                    </a:cxn>
                    <a:cxn ang="0">
                      <a:pos x="0" y="99"/>
                    </a:cxn>
                    <a:cxn ang="0">
                      <a:pos x="3" y="80"/>
                    </a:cxn>
                    <a:cxn ang="0">
                      <a:pos x="8" y="61"/>
                    </a:cxn>
                    <a:cxn ang="0">
                      <a:pos x="19" y="44"/>
                    </a:cxn>
                    <a:cxn ang="0">
                      <a:pos x="32" y="29"/>
                    </a:cxn>
                    <a:cxn ang="0">
                      <a:pos x="47" y="17"/>
                    </a:cxn>
                    <a:cxn ang="0">
                      <a:pos x="65" y="7"/>
                    </a:cxn>
                    <a:cxn ang="0">
                      <a:pos x="85" y="3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213" h="666">
                      <a:moveTo>
                        <a:pt x="106" y="0"/>
                      </a:move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27" y="3"/>
                      </a:lnTo>
                      <a:lnTo>
                        <a:pt x="147" y="7"/>
                      </a:lnTo>
                      <a:lnTo>
                        <a:pt x="165" y="17"/>
                      </a:lnTo>
                      <a:lnTo>
                        <a:pt x="181" y="29"/>
                      </a:lnTo>
                      <a:lnTo>
                        <a:pt x="193" y="44"/>
                      </a:lnTo>
                      <a:lnTo>
                        <a:pt x="203" y="61"/>
                      </a:lnTo>
                      <a:lnTo>
                        <a:pt x="209" y="80"/>
                      </a:lnTo>
                      <a:lnTo>
                        <a:pt x="211" y="99"/>
                      </a:lnTo>
                      <a:lnTo>
                        <a:pt x="213" y="186"/>
                      </a:lnTo>
                      <a:lnTo>
                        <a:pt x="213" y="254"/>
                      </a:lnTo>
                      <a:lnTo>
                        <a:pt x="213" y="361"/>
                      </a:lnTo>
                      <a:lnTo>
                        <a:pt x="211" y="565"/>
                      </a:lnTo>
                      <a:lnTo>
                        <a:pt x="209" y="586"/>
                      </a:lnTo>
                      <a:lnTo>
                        <a:pt x="203" y="604"/>
                      </a:lnTo>
                      <a:lnTo>
                        <a:pt x="193" y="621"/>
                      </a:lnTo>
                      <a:lnTo>
                        <a:pt x="181" y="637"/>
                      </a:lnTo>
                      <a:lnTo>
                        <a:pt x="165" y="649"/>
                      </a:lnTo>
                      <a:lnTo>
                        <a:pt x="147" y="657"/>
                      </a:lnTo>
                      <a:lnTo>
                        <a:pt x="127" y="663"/>
                      </a:lnTo>
                      <a:lnTo>
                        <a:pt x="106" y="666"/>
                      </a:lnTo>
                      <a:lnTo>
                        <a:pt x="107" y="666"/>
                      </a:lnTo>
                      <a:lnTo>
                        <a:pt x="107" y="666"/>
                      </a:lnTo>
                      <a:lnTo>
                        <a:pt x="107" y="666"/>
                      </a:lnTo>
                      <a:lnTo>
                        <a:pt x="106" y="666"/>
                      </a:lnTo>
                      <a:lnTo>
                        <a:pt x="85" y="663"/>
                      </a:lnTo>
                      <a:lnTo>
                        <a:pt x="65" y="657"/>
                      </a:lnTo>
                      <a:lnTo>
                        <a:pt x="47" y="649"/>
                      </a:lnTo>
                      <a:lnTo>
                        <a:pt x="32" y="637"/>
                      </a:lnTo>
                      <a:lnTo>
                        <a:pt x="19" y="621"/>
                      </a:lnTo>
                      <a:lnTo>
                        <a:pt x="8" y="604"/>
                      </a:lnTo>
                      <a:lnTo>
                        <a:pt x="3" y="586"/>
                      </a:lnTo>
                      <a:lnTo>
                        <a:pt x="0" y="565"/>
                      </a:lnTo>
                      <a:lnTo>
                        <a:pt x="2" y="478"/>
                      </a:lnTo>
                      <a:lnTo>
                        <a:pt x="2" y="410"/>
                      </a:lnTo>
                      <a:lnTo>
                        <a:pt x="2" y="304"/>
                      </a:lnTo>
                      <a:lnTo>
                        <a:pt x="0" y="99"/>
                      </a:lnTo>
                      <a:lnTo>
                        <a:pt x="3" y="80"/>
                      </a:lnTo>
                      <a:lnTo>
                        <a:pt x="8" y="61"/>
                      </a:lnTo>
                      <a:lnTo>
                        <a:pt x="19" y="44"/>
                      </a:lnTo>
                      <a:lnTo>
                        <a:pt x="32" y="29"/>
                      </a:lnTo>
                      <a:lnTo>
                        <a:pt x="47" y="17"/>
                      </a:lnTo>
                      <a:lnTo>
                        <a:pt x="65" y="7"/>
                      </a:lnTo>
                      <a:lnTo>
                        <a:pt x="85" y="3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0" name="Freeform 16"/>
                <p:cNvSpPr>
                  <a:spLocks/>
                </p:cNvSpPr>
                <p:nvPr/>
              </p:nvSpPr>
              <p:spPr bwMode="auto">
                <a:xfrm>
                  <a:off x="3086" y="762"/>
                  <a:ext cx="85" cy="284"/>
                </a:xfrm>
                <a:custGeom>
                  <a:avLst/>
                  <a:gdLst/>
                  <a:ahLst/>
                  <a:cxnLst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85" y="0"/>
                    </a:cxn>
                    <a:cxn ang="0">
                      <a:pos x="102" y="1"/>
                    </a:cxn>
                    <a:cxn ang="0">
                      <a:pos x="118" y="6"/>
                    </a:cxn>
                    <a:cxn ang="0">
                      <a:pos x="132" y="14"/>
                    </a:cxn>
                    <a:cxn ang="0">
                      <a:pos x="146" y="24"/>
                    </a:cxn>
                    <a:cxn ang="0">
                      <a:pos x="156" y="37"/>
                    </a:cxn>
                    <a:cxn ang="0">
                      <a:pos x="164" y="52"/>
                    </a:cxn>
                    <a:cxn ang="0">
                      <a:pos x="169" y="68"/>
                    </a:cxn>
                    <a:cxn ang="0">
                      <a:pos x="171" y="84"/>
                    </a:cxn>
                    <a:cxn ang="0">
                      <a:pos x="171" y="158"/>
                    </a:cxn>
                    <a:cxn ang="0">
                      <a:pos x="171" y="216"/>
                    </a:cxn>
                    <a:cxn ang="0">
                      <a:pos x="171" y="307"/>
                    </a:cxn>
                    <a:cxn ang="0">
                      <a:pos x="171" y="480"/>
                    </a:cxn>
                    <a:cxn ang="0">
                      <a:pos x="169" y="497"/>
                    </a:cxn>
                    <a:cxn ang="0">
                      <a:pos x="164" y="514"/>
                    </a:cxn>
                    <a:cxn ang="0">
                      <a:pos x="156" y="529"/>
                    </a:cxn>
                    <a:cxn ang="0">
                      <a:pos x="146" y="541"/>
                    </a:cxn>
                    <a:cxn ang="0">
                      <a:pos x="132" y="552"/>
                    </a:cxn>
                    <a:cxn ang="0">
                      <a:pos x="118" y="559"/>
                    </a:cxn>
                    <a:cxn ang="0">
                      <a:pos x="102" y="565"/>
                    </a:cxn>
                    <a:cxn ang="0">
                      <a:pos x="85" y="566"/>
                    </a:cxn>
                    <a:cxn ang="0">
                      <a:pos x="86" y="566"/>
                    </a:cxn>
                    <a:cxn ang="0">
                      <a:pos x="86" y="566"/>
                    </a:cxn>
                    <a:cxn ang="0">
                      <a:pos x="86" y="566"/>
                    </a:cxn>
                    <a:cxn ang="0">
                      <a:pos x="85" y="566"/>
                    </a:cxn>
                    <a:cxn ang="0">
                      <a:pos x="68" y="565"/>
                    </a:cxn>
                    <a:cxn ang="0">
                      <a:pos x="52" y="559"/>
                    </a:cxn>
                    <a:cxn ang="0">
                      <a:pos x="37" y="552"/>
                    </a:cxn>
                    <a:cxn ang="0">
                      <a:pos x="26" y="541"/>
                    </a:cxn>
                    <a:cxn ang="0">
                      <a:pos x="15" y="529"/>
                    </a:cxn>
                    <a:cxn ang="0">
                      <a:pos x="7" y="514"/>
                    </a:cxn>
                    <a:cxn ang="0">
                      <a:pos x="2" y="497"/>
                    </a:cxn>
                    <a:cxn ang="0">
                      <a:pos x="0" y="480"/>
                    </a:cxn>
                    <a:cxn ang="0">
                      <a:pos x="2" y="406"/>
                    </a:cxn>
                    <a:cxn ang="0">
                      <a:pos x="2" y="348"/>
                    </a:cxn>
                    <a:cxn ang="0">
                      <a:pos x="2" y="258"/>
                    </a:cxn>
                    <a:cxn ang="0">
                      <a:pos x="0" y="84"/>
                    </a:cxn>
                    <a:cxn ang="0">
                      <a:pos x="2" y="68"/>
                    </a:cxn>
                    <a:cxn ang="0">
                      <a:pos x="7" y="52"/>
                    </a:cxn>
                    <a:cxn ang="0">
                      <a:pos x="15" y="37"/>
                    </a:cxn>
                    <a:cxn ang="0">
                      <a:pos x="26" y="24"/>
                    </a:cxn>
                    <a:cxn ang="0">
                      <a:pos x="37" y="14"/>
                    </a:cxn>
                    <a:cxn ang="0">
                      <a:pos x="52" y="6"/>
                    </a:cxn>
                    <a:cxn ang="0">
                      <a:pos x="68" y="1"/>
                    </a:cxn>
                    <a:cxn ang="0">
                      <a:pos x="85" y="0"/>
                    </a:cxn>
                  </a:cxnLst>
                  <a:rect l="0" t="0" r="r" b="b"/>
                  <a:pathLst>
                    <a:path w="171" h="566">
                      <a:moveTo>
                        <a:pt x="85" y="0"/>
                      </a:moveTo>
                      <a:lnTo>
                        <a:pt x="85" y="0"/>
                      </a:lnTo>
                      <a:lnTo>
                        <a:pt x="85" y="0"/>
                      </a:lnTo>
                      <a:lnTo>
                        <a:pt x="85" y="0"/>
                      </a:lnTo>
                      <a:lnTo>
                        <a:pt x="85" y="0"/>
                      </a:lnTo>
                      <a:lnTo>
                        <a:pt x="102" y="1"/>
                      </a:lnTo>
                      <a:lnTo>
                        <a:pt x="118" y="6"/>
                      </a:lnTo>
                      <a:lnTo>
                        <a:pt x="132" y="14"/>
                      </a:lnTo>
                      <a:lnTo>
                        <a:pt x="146" y="24"/>
                      </a:lnTo>
                      <a:lnTo>
                        <a:pt x="156" y="37"/>
                      </a:lnTo>
                      <a:lnTo>
                        <a:pt x="164" y="52"/>
                      </a:lnTo>
                      <a:lnTo>
                        <a:pt x="169" y="68"/>
                      </a:lnTo>
                      <a:lnTo>
                        <a:pt x="171" y="84"/>
                      </a:lnTo>
                      <a:lnTo>
                        <a:pt x="171" y="158"/>
                      </a:lnTo>
                      <a:lnTo>
                        <a:pt x="171" y="216"/>
                      </a:lnTo>
                      <a:lnTo>
                        <a:pt x="171" y="307"/>
                      </a:lnTo>
                      <a:lnTo>
                        <a:pt x="171" y="480"/>
                      </a:lnTo>
                      <a:lnTo>
                        <a:pt x="169" y="497"/>
                      </a:lnTo>
                      <a:lnTo>
                        <a:pt x="164" y="514"/>
                      </a:lnTo>
                      <a:lnTo>
                        <a:pt x="156" y="529"/>
                      </a:lnTo>
                      <a:lnTo>
                        <a:pt x="146" y="541"/>
                      </a:lnTo>
                      <a:lnTo>
                        <a:pt x="132" y="552"/>
                      </a:lnTo>
                      <a:lnTo>
                        <a:pt x="118" y="559"/>
                      </a:lnTo>
                      <a:lnTo>
                        <a:pt x="102" y="565"/>
                      </a:lnTo>
                      <a:lnTo>
                        <a:pt x="85" y="566"/>
                      </a:lnTo>
                      <a:lnTo>
                        <a:pt x="86" y="566"/>
                      </a:lnTo>
                      <a:lnTo>
                        <a:pt x="86" y="566"/>
                      </a:lnTo>
                      <a:lnTo>
                        <a:pt x="86" y="566"/>
                      </a:lnTo>
                      <a:lnTo>
                        <a:pt x="85" y="566"/>
                      </a:lnTo>
                      <a:lnTo>
                        <a:pt x="68" y="565"/>
                      </a:lnTo>
                      <a:lnTo>
                        <a:pt x="52" y="559"/>
                      </a:lnTo>
                      <a:lnTo>
                        <a:pt x="37" y="552"/>
                      </a:lnTo>
                      <a:lnTo>
                        <a:pt x="26" y="541"/>
                      </a:lnTo>
                      <a:lnTo>
                        <a:pt x="15" y="529"/>
                      </a:lnTo>
                      <a:lnTo>
                        <a:pt x="7" y="514"/>
                      </a:lnTo>
                      <a:lnTo>
                        <a:pt x="2" y="497"/>
                      </a:lnTo>
                      <a:lnTo>
                        <a:pt x="0" y="480"/>
                      </a:lnTo>
                      <a:lnTo>
                        <a:pt x="2" y="406"/>
                      </a:lnTo>
                      <a:lnTo>
                        <a:pt x="2" y="348"/>
                      </a:lnTo>
                      <a:lnTo>
                        <a:pt x="2" y="258"/>
                      </a:lnTo>
                      <a:lnTo>
                        <a:pt x="0" y="84"/>
                      </a:lnTo>
                      <a:lnTo>
                        <a:pt x="2" y="68"/>
                      </a:lnTo>
                      <a:lnTo>
                        <a:pt x="7" y="52"/>
                      </a:lnTo>
                      <a:lnTo>
                        <a:pt x="15" y="37"/>
                      </a:lnTo>
                      <a:lnTo>
                        <a:pt x="26" y="24"/>
                      </a:lnTo>
                      <a:lnTo>
                        <a:pt x="37" y="14"/>
                      </a:lnTo>
                      <a:lnTo>
                        <a:pt x="52" y="6"/>
                      </a:lnTo>
                      <a:lnTo>
                        <a:pt x="68" y="1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/>
              </p:nvSpPr>
              <p:spPr bwMode="auto">
                <a:xfrm>
                  <a:off x="3096" y="768"/>
                  <a:ext cx="65" cy="232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65" y="0"/>
                    </a:cxn>
                    <a:cxn ang="0">
                      <a:pos x="78" y="1"/>
                    </a:cxn>
                    <a:cxn ang="0">
                      <a:pos x="90" y="5"/>
                    </a:cxn>
                    <a:cxn ang="0">
                      <a:pos x="102" y="12"/>
                    </a:cxn>
                    <a:cxn ang="0">
                      <a:pos x="111" y="19"/>
                    </a:cxn>
                    <a:cxn ang="0">
                      <a:pos x="119" y="30"/>
                    </a:cxn>
                    <a:cxn ang="0">
                      <a:pos x="126" y="42"/>
                    </a:cxn>
                    <a:cxn ang="0">
                      <a:pos x="130" y="54"/>
                    </a:cxn>
                    <a:cxn ang="0">
                      <a:pos x="131" y="69"/>
                    </a:cxn>
                    <a:cxn ang="0">
                      <a:pos x="131" y="129"/>
                    </a:cxn>
                    <a:cxn ang="0">
                      <a:pos x="131" y="176"/>
                    </a:cxn>
                    <a:cxn ang="0">
                      <a:pos x="131" y="251"/>
                    </a:cxn>
                    <a:cxn ang="0">
                      <a:pos x="131" y="394"/>
                    </a:cxn>
                    <a:cxn ang="0">
                      <a:pos x="130" y="408"/>
                    </a:cxn>
                    <a:cxn ang="0">
                      <a:pos x="126" y="421"/>
                    </a:cxn>
                    <a:cxn ang="0">
                      <a:pos x="119" y="433"/>
                    </a:cxn>
                    <a:cxn ang="0">
                      <a:pos x="111" y="443"/>
                    </a:cxn>
                    <a:cxn ang="0">
                      <a:pos x="102" y="451"/>
                    </a:cxn>
                    <a:cxn ang="0">
                      <a:pos x="90" y="457"/>
                    </a:cxn>
                    <a:cxn ang="0">
                      <a:pos x="78" y="462"/>
                    </a:cxn>
                    <a:cxn ang="0">
                      <a:pos x="65" y="463"/>
                    </a:cxn>
                    <a:cxn ang="0">
                      <a:pos x="66" y="463"/>
                    </a:cxn>
                    <a:cxn ang="0">
                      <a:pos x="66" y="463"/>
                    </a:cxn>
                    <a:cxn ang="0">
                      <a:pos x="66" y="463"/>
                    </a:cxn>
                    <a:cxn ang="0">
                      <a:pos x="65" y="463"/>
                    </a:cxn>
                    <a:cxn ang="0">
                      <a:pos x="52" y="462"/>
                    </a:cxn>
                    <a:cxn ang="0">
                      <a:pos x="40" y="457"/>
                    </a:cxn>
                    <a:cxn ang="0">
                      <a:pos x="29" y="451"/>
                    </a:cxn>
                    <a:cxn ang="0">
                      <a:pos x="19" y="443"/>
                    </a:cxn>
                    <a:cxn ang="0">
                      <a:pos x="11" y="433"/>
                    </a:cxn>
                    <a:cxn ang="0">
                      <a:pos x="6" y="421"/>
                    </a:cxn>
                    <a:cxn ang="0">
                      <a:pos x="2" y="408"/>
                    </a:cxn>
                    <a:cxn ang="0">
                      <a:pos x="0" y="394"/>
                    </a:cxn>
                    <a:cxn ang="0">
                      <a:pos x="2" y="332"/>
                    </a:cxn>
                    <a:cxn ang="0">
                      <a:pos x="2" y="285"/>
                    </a:cxn>
                    <a:cxn ang="0">
                      <a:pos x="2" y="211"/>
                    </a:cxn>
                    <a:cxn ang="0">
                      <a:pos x="0" y="69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11" y="30"/>
                    </a:cxn>
                    <a:cxn ang="0">
                      <a:pos x="19" y="19"/>
                    </a:cxn>
                    <a:cxn ang="0">
                      <a:pos x="29" y="12"/>
                    </a:cxn>
                    <a:cxn ang="0">
                      <a:pos x="40" y="5"/>
                    </a:cxn>
                    <a:cxn ang="0">
                      <a:pos x="52" y="1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131" h="463">
                      <a:moveTo>
                        <a:pt x="65" y="0"/>
                      </a:move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90" y="5"/>
                      </a:lnTo>
                      <a:lnTo>
                        <a:pt x="102" y="12"/>
                      </a:lnTo>
                      <a:lnTo>
                        <a:pt x="111" y="19"/>
                      </a:lnTo>
                      <a:lnTo>
                        <a:pt x="119" y="30"/>
                      </a:lnTo>
                      <a:lnTo>
                        <a:pt x="126" y="42"/>
                      </a:lnTo>
                      <a:lnTo>
                        <a:pt x="130" y="54"/>
                      </a:lnTo>
                      <a:lnTo>
                        <a:pt x="131" y="69"/>
                      </a:lnTo>
                      <a:lnTo>
                        <a:pt x="131" y="129"/>
                      </a:lnTo>
                      <a:lnTo>
                        <a:pt x="131" y="176"/>
                      </a:lnTo>
                      <a:lnTo>
                        <a:pt x="131" y="251"/>
                      </a:lnTo>
                      <a:lnTo>
                        <a:pt x="131" y="394"/>
                      </a:lnTo>
                      <a:lnTo>
                        <a:pt x="130" y="408"/>
                      </a:lnTo>
                      <a:lnTo>
                        <a:pt x="126" y="421"/>
                      </a:lnTo>
                      <a:lnTo>
                        <a:pt x="119" y="433"/>
                      </a:lnTo>
                      <a:lnTo>
                        <a:pt x="111" y="443"/>
                      </a:lnTo>
                      <a:lnTo>
                        <a:pt x="102" y="451"/>
                      </a:lnTo>
                      <a:lnTo>
                        <a:pt x="90" y="457"/>
                      </a:lnTo>
                      <a:lnTo>
                        <a:pt x="78" y="462"/>
                      </a:lnTo>
                      <a:lnTo>
                        <a:pt x="65" y="463"/>
                      </a:lnTo>
                      <a:lnTo>
                        <a:pt x="66" y="463"/>
                      </a:lnTo>
                      <a:lnTo>
                        <a:pt x="66" y="463"/>
                      </a:lnTo>
                      <a:lnTo>
                        <a:pt x="66" y="463"/>
                      </a:lnTo>
                      <a:lnTo>
                        <a:pt x="65" y="463"/>
                      </a:lnTo>
                      <a:lnTo>
                        <a:pt x="52" y="462"/>
                      </a:lnTo>
                      <a:lnTo>
                        <a:pt x="40" y="457"/>
                      </a:lnTo>
                      <a:lnTo>
                        <a:pt x="29" y="451"/>
                      </a:lnTo>
                      <a:lnTo>
                        <a:pt x="19" y="443"/>
                      </a:lnTo>
                      <a:lnTo>
                        <a:pt x="11" y="433"/>
                      </a:lnTo>
                      <a:lnTo>
                        <a:pt x="6" y="421"/>
                      </a:lnTo>
                      <a:lnTo>
                        <a:pt x="2" y="408"/>
                      </a:lnTo>
                      <a:lnTo>
                        <a:pt x="0" y="394"/>
                      </a:lnTo>
                      <a:lnTo>
                        <a:pt x="2" y="332"/>
                      </a:lnTo>
                      <a:lnTo>
                        <a:pt x="2" y="285"/>
                      </a:lnTo>
                      <a:lnTo>
                        <a:pt x="2" y="211"/>
                      </a:lnTo>
                      <a:lnTo>
                        <a:pt x="0" y="69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11" y="30"/>
                      </a:lnTo>
                      <a:lnTo>
                        <a:pt x="19" y="19"/>
                      </a:lnTo>
                      <a:lnTo>
                        <a:pt x="29" y="12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/>
              </p:nvSpPr>
              <p:spPr bwMode="auto">
                <a:xfrm>
                  <a:off x="3107" y="342"/>
                  <a:ext cx="44" cy="181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0"/>
                    </a:cxn>
                    <a:cxn ang="0">
                      <a:pos x="53" y="2"/>
                    </a:cxn>
                    <a:cxn ang="0">
                      <a:pos x="61" y="5"/>
                    </a:cxn>
                    <a:cxn ang="0">
                      <a:pos x="69" y="10"/>
                    </a:cxn>
                    <a:cxn ang="0">
                      <a:pos x="76" y="16"/>
                    </a:cxn>
                    <a:cxn ang="0">
                      <a:pos x="81" y="25"/>
                    </a:cxn>
                    <a:cxn ang="0">
                      <a:pos x="85" y="33"/>
                    </a:cxn>
                    <a:cxn ang="0">
                      <a:pos x="87" y="44"/>
                    </a:cxn>
                    <a:cxn ang="0">
                      <a:pos x="89" y="55"/>
                    </a:cxn>
                    <a:cxn ang="0">
                      <a:pos x="89" y="309"/>
                    </a:cxn>
                    <a:cxn ang="0">
                      <a:pos x="87" y="320"/>
                    </a:cxn>
                    <a:cxn ang="0">
                      <a:pos x="85" y="331"/>
                    </a:cxn>
                    <a:cxn ang="0">
                      <a:pos x="81" y="339"/>
                    </a:cxn>
                    <a:cxn ang="0">
                      <a:pos x="76" y="348"/>
                    </a:cxn>
                    <a:cxn ang="0">
                      <a:pos x="69" y="354"/>
                    </a:cxn>
                    <a:cxn ang="0">
                      <a:pos x="61" y="359"/>
                    </a:cxn>
                    <a:cxn ang="0">
                      <a:pos x="53" y="362"/>
                    </a:cxn>
                    <a:cxn ang="0">
                      <a:pos x="44" y="363"/>
                    </a:cxn>
                    <a:cxn ang="0">
                      <a:pos x="44" y="363"/>
                    </a:cxn>
                    <a:cxn ang="0">
                      <a:pos x="35" y="362"/>
                    </a:cxn>
                    <a:cxn ang="0">
                      <a:pos x="27" y="359"/>
                    </a:cxn>
                    <a:cxn ang="0">
                      <a:pos x="20" y="354"/>
                    </a:cxn>
                    <a:cxn ang="0">
                      <a:pos x="14" y="348"/>
                    </a:cxn>
                    <a:cxn ang="0">
                      <a:pos x="8" y="339"/>
                    </a:cxn>
                    <a:cxn ang="0">
                      <a:pos x="4" y="331"/>
                    </a:cxn>
                    <a:cxn ang="0">
                      <a:pos x="2" y="320"/>
                    </a:cxn>
                    <a:cxn ang="0">
                      <a:pos x="0" y="309"/>
                    </a:cxn>
                    <a:cxn ang="0">
                      <a:pos x="0" y="55"/>
                    </a:cxn>
                    <a:cxn ang="0">
                      <a:pos x="2" y="44"/>
                    </a:cxn>
                    <a:cxn ang="0">
                      <a:pos x="4" y="33"/>
                    </a:cxn>
                    <a:cxn ang="0">
                      <a:pos x="8" y="25"/>
                    </a:cxn>
                    <a:cxn ang="0">
                      <a:pos x="14" y="16"/>
                    </a:cxn>
                    <a:cxn ang="0">
                      <a:pos x="20" y="10"/>
                    </a:cxn>
                    <a:cxn ang="0">
                      <a:pos x="27" y="5"/>
                    </a:cxn>
                    <a:cxn ang="0">
                      <a:pos x="35" y="2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89" h="363">
                      <a:moveTo>
                        <a:pt x="44" y="0"/>
                      </a:moveTo>
                      <a:lnTo>
                        <a:pt x="44" y="0"/>
                      </a:lnTo>
                      <a:lnTo>
                        <a:pt x="53" y="2"/>
                      </a:lnTo>
                      <a:lnTo>
                        <a:pt x="61" y="5"/>
                      </a:lnTo>
                      <a:lnTo>
                        <a:pt x="69" y="10"/>
                      </a:lnTo>
                      <a:lnTo>
                        <a:pt x="76" y="16"/>
                      </a:lnTo>
                      <a:lnTo>
                        <a:pt x="81" y="25"/>
                      </a:lnTo>
                      <a:lnTo>
                        <a:pt x="85" y="33"/>
                      </a:lnTo>
                      <a:lnTo>
                        <a:pt x="87" y="44"/>
                      </a:lnTo>
                      <a:lnTo>
                        <a:pt x="89" y="55"/>
                      </a:lnTo>
                      <a:lnTo>
                        <a:pt x="89" y="309"/>
                      </a:lnTo>
                      <a:lnTo>
                        <a:pt x="87" y="320"/>
                      </a:lnTo>
                      <a:lnTo>
                        <a:pt x="85" y="331"/>
                      </a:lnTo>
                      <a:lnTo>
                        <a:pt x="81" y="339"/>
                      </a:lnTo>
                      <a:lnTo>
                        <a:pt x="76" y="348"/>
                      </a:lnTo>
                      <a:lnTo>
                        <a:pt x="69" y="354"/>
                      </a:lnTo>
                      <a:lnTo>
                        <a:pt x="61" y="359"/>
                      </a:lnTo>
                      <a:lnTo>
                        <a:pt x="53" y="362"/>
                      </a:lnTo>
                      <a:lnTo>
                        <a:pt x="44" y="363"/>
                      </a:lnTo>
                      <a:lnTo>
                        <a:pt x="44" y="363"/>
                      </a:lnTo>
                      <a:lnTo>
                        <a:pt x="35" y="362"/>
                      </a:lnTo>
                      <a:lnTo>
                        <a:pt x="27" y="359"/>
                      </a:lnTo>
                      <a:lnTo>
                        <a:pt x="20" y="354"/>
                      </a:lnTo>
                      <a:lnTo>
                        <a:pt x="14" y="348"/>
                      </a:lnTo>
                      <a:lnTo>
                        <a:pt x="8" y="339"/>
                      </a:lnTo>
                      <a:lnTo>
                        <a:pt x="4" y="331"/>
                      </a:lnTo>
                      <a:lnTo>
                        <a:pt x="2" y="320"/>
                      </a:lnTo>
                      <a:lnTo>
                        <a:pt x="0" y="309"/>
                      </a:lnTo>
                      <a:lnTo>
                        <a:pt x="0" y="55"/>
                      </a:lnTo>
                      <a:lnTo>
                        <a:pt x="2" y="44"/>
                      </a:lnTo>
                      <a:lnTo>
                        <a:pt x="4" y="33"/>
                      </a:lnTo>
                      <a:lnTo>
                        <a:pt x="8" y="25"/>
                      </a:lnTo>
                      <a:lnTo>
                        <a:pt x="14" y="16"/>
                      </a:lnTo>
                      <a:lnTo>
                        <a:pt x="20" y="10"/>
                      </a:lnTo>
                      <a:lnTo>
                        <a:pt x="27" y="5"/>
                      </a:lnTo>
                      <a:lnTo>
                        <a:pt x="35" y="2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163" name="Freeform 19"/>
                <p:cNvSpPr>
                  <a:spLocks/>
                </p:cNvSpPr>
                <p:nvPr/>
              </p:nvSpPr>
              <p:spPr bwMode="auto">
                <a:xfrm>
                  <a:off x="967" y="1285"/>
                  <a:ext cx="4272" cy="24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59" y="0"/>
                    </a:cxn>
                    <a:cxn ang="0">
                      <a:pos x="3659" y="504"/>
                    </a:cxn>
                    <a:cxn ang="0">
                      <a:pos x="1743" y="504"/>
                    </a:cxn>
                    <a:cxn ang="0">
                      <a:pos x="1743" y="987"/>
                    </a:cxn>
                    <a:cxn ang="0">
                      <a:pos x="1218" y="987"/>
                    </a:cxn>
                    <a:cxn ang="0">
                      <a:pos x="1218" y="1458"/>
                    </a:cxn>
                    <a:cxn ang="0">
                      <a:pos x="1743" y="1460"/>
                    </a:cxn>
                    <a:cxn ang="0">
                      <a:pos x="1743" y="2002"/>
                    </a:cxn>
                    <a:cxn ang="0">
                      <a:pos x="1205" y="2002"/>
                    </a:cxn>
                    <a:cxn ang="0">
                      <a:pos x="1205" y="2449"/>
                    </a:cxn>
                    <a:cxn ang="0">
                      <a:pos x="1730" y="2449"/>
                    </a:cxn>
                    <a:cxn ang="0">
                      <a:pos x="1716" y="2955"/>
                    </a:cxn>
                    <a:cxn ang="0">
                      <a:pos x="2438" y="2955"/>
                    </a:cxn>
                    <a:cxn ang="0">
                      <a:pos x="2438" y="3439"/>
                    </a:cxn>
                    <a:cxn ang="0">
                      <a:pos x="2976" y="3439"/>
                    </a:cxn>
                    <a:cxn ang="0">
                      <a:pos x="2976" y="3946"/>
                    </a:cxn>
                    <a:cxn ang="0">
                      <a:pos x="5350" y="3958"/>
                    </a:cxn>
                    <a:cxn ang="0">
                      <a:pos x="5350" y="3450"/>
                    </a:cxn>
                    <a:cxn ang="0">
                      <a:pos x="6087" y="3450"/>
                    </a:cxn>
                    <a:cxn ang="0">
                      <a:pos x="6087" y="2955"/>
                    </a:cxn>
                    <a:cxn ang="0">
                      <a:pos x="6612" y="2955"/>
                    </a:cxn>
                    <a:cxn ang="0">
                      <a:pos x="6612" y="2521"/>
                    </a:cxn>
                    <a:cxn ang="0">
                      <a:pos x="6073" y="2521"/>
                    </a:cxn>
                    <a:cxn ang="0">
                      <a:pos x="6087" y="1953"/>
                    </a:cxn>
                    <a:cxn ang="0">
                      <a:pos x="6598" y="1953"/>
                    </a:cxn>
                    <a:cxn ang="0">
                      <a:pos x="6598" y="1518"/>
                    </a:cxn>
                    <a:cxn ang="0">
                      <a:pos x="6100" y="1518"/>
                    </a:cxn>
                    <a:cxn ang="0">
                      <a:pos x="6073" y="1010"/>
                    </a:cxn>
                    <a:cxn ang="0">
                      <a:pos x="5391" y="1010"/>
                    </a:cxn>
                    <a:cxn ang="0">
                      <a:pos x="5350" y="491"/>
                    </a:cxn>
                    <a:cxn ang="0">
                      <a:pos x="4852" y="454"/>
                    </a:cxn>
                    <a:cxn ang="0">
                      <a:pos x="4840" y="0"/>
                    </a:cxn>
                    <a:cxn ang="0">
                      <a:pos x="8544" y="0"/>
                    </a:cxn>
                    <a:cxn ang="0">
                      <a:pos x="8544" y="4958"/>
                    </a:cxn>
                    <a:cxn ang="0">
                      <a:pos x="0" y="49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44" h="4958">
                      <a:moveTo>
                        <a:pt x="0" y="0"/>
                      </a:moveTo>
                      <a:lnTo>
                        <a:pt x="3659" y="0"/>
                      </a:lnTo>
                      <a:lnTo>
                        <a:pt x="3659" y="504"/>
                      </a:lnTo>
                      <a:lnTo>
                        <a:pt x="1743" y="504"/>
                      </a:lnTo>
                      <a:lnTo>
                        <a:pt x="1743" y="987"/>
                      </a:lnTo>
                      <a:lnTo>
                        <a:pt x="1218" y="987"/>
                      </a:lnTo>
                      <a:lnTo>
                        <a:pt x="1218" y="1458"/>
                      </a:lnTo>
                      <a:lnTo>
                        <a:pt x="1743" y="1460"/>
                      </a:lnTo>
                      <a:lnTo>
                        <a:pt x="1743" y="2002"/>
                      </a:lnTo>
                      <a:lnTo>
                        <a:pt x="1205" y="2002"/>
                      </a:lnTo>
                      <a:lnTo>
                        <a:pt x="1205" y="2449"/>
                      </a:lnTo>
                      <a:lnTo>
                        <a:pt x="1730" y="2449"/>
                      </a:lnTo>
                      <a:lnTo>
                        <a:pt x="1716" y="2955"/>
                      </a:lnTo>
                      <a:lnTo>
                        <a:pt x="2438" y="2955"/>
                      </a:lnTo>
                      <a:lnTo>
                        <a:pt x="2438" y="3439"/>
                      </a:lnTo>
                      <a:lnTo>
                        <a:pt x="2976" y="3439"/>
                      </a:lnTo>
                      <a:lnTo>
                        <a:pt x="2976" y="3946"/>
                      </a:lnTo>
                      <a:lnTo>
                        <a:pt x="5350" y="3958"/>
                      </a:lnTo>
                      <a:lnTo>
                        <a:pt x="5350" y="3450"/>
                      </a:lnTo>
                      <a:lnTo>
                        <a:pt x="6087" y="3450"/>
                      </a:lnTo>
                      <a:lnTo>
                        <a:pt x="6087" y="2955"/>
                      </a:lnTo>
                      <a:lnTo>
                        <a:pt x="6612" y="2955"/>
                      </a:lnTo>
                      <a:lnTo>
                        <a:pt x="6612" y="2521"/>
                      </a:lnTo>
                      <a:lnTo>
                        <a:pt x="6073" y="2521"/>
                      </a:lnTo>
                      <a:lnTo>
                        <a:pt x="6087" y="1953"/>
                      </a:lnTo>
                      <a:lnTo>
                        <a:pt x="6598" y="1953"/>
                      </a:lnTo>
                      <a:lnTo>
                        <a:pt x="6598" y="1518"/>
                      </a:lnTo>
                      <a:lnTo>
                        <a:pt x="6100" y="1518"/>
                      </a:lnTo>
                      <a:lnTo>
                        <a:pt x="6073" y="1010"/>
                      </a:lnTo>
                      <a:lnTo>
                        <a:pt x="5391" y="1010"/>
                      </a:lnTo>
                      <a:lnTo>
                        <a:pt x="5350" y="491"/>
                      </a:lnTo>
                      <a:lnTo>
                        <a:pt x="4852" y="454"/>
                      </a:lnTo>
                      <a:lnTo>
                        <a:pt x="4840" y="0"/>
                      </a:lnTo>
                      <a:lnTo>
                        <a:pt x="8544" y="0"/>
                      </a:lnTo>
                      <a:lnTo>
                        <a:pt x="8544" y="4958"/>
                      </a:lnTo>
                      <a:lnTo>
                        <a:pt x="0" y="49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4" name="Freeform 20"/>
                <p:cNvSpPr>
                  <a:spLocks/>
                </p:cNvSpPr>
                <p:nvPr/>
              </p:nvSpPr>
              <p:spPr bwMode="auto">
                <a:xfrm>
                  <a:off x="967" y="1285"/>
                  <a:ext cx="4272" cy="247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659" y="0"/>
                    </a:cxn>
                    <a:cxn ang="0">
                      <a:pos x="3659" y="504"/>
                    </a:cxn>
                    <a:cxn ang="0">
                      <a:pos x="1743" y="504"/>
                    </a:cxn>
                    <a:cxn ang="0">
                      <a:pos x="1743" y="987"/>
                    </a:cxn>
                    <a:cxn ang="0">
                      <a:pos x="1218" y="987"/>
                    </a:cxn>
                    <a:cxn ang="0">
                      <a:pos x="1218" y="1458"/>
                    </a:cxn>
                    <a:cxn ang="0">
                      <a:pos x="1743" y="1460"/>
                    </a:cxn>
                    <a:cxn ang="0">
                      <a:pos x="1743" y="2002"/>
                    </a:cxn>
                    <a:cxn ang="0">
                      <a:pos x="1205" y="2002"/>
                    </a:cxn>
                    <a:cxn ang="0">
                      <a:pos x="1205" y="2449"/>
                    </a:cxn>
                    <a:cxn ang="0">
                      <a:pos x="1730" y="2449"/>
                    </a:cxn>
                    <a:cxn ang="0">
                      <a:pos x="1716" y="2955"/>
                    </a:cxn>
                    <a:cxn ang="0">
                      <a:pos x="2438" y="2955"/>
                    </a:cxn>
                    <a:cxn ang="0">
                      <a:pos x="2438" y="3439"/>
                    </a:cxn>
                    <a:cxn ang="0">
                      <a:pos x="2976" y="3439"/>
                    </a:cxn>
                    <a:cxn ang="0">
                      <a:pos x="2976" y="3946"/>
                    </a:cxn>
                    <a:cxn ang="0">
                      <a:pos x="5350" y="3958"/>
                    </a:cxn>
                    <a:cxn ang="0">
                      <a:pos x="5350" y="3450"/>
                    </a:cxn>
                    <a:cxn ang="0">
                      <a:pos x="6087" y="3450"/>
                    </a:cxn>
                    <a:cxn ang="0">
                      <a:pos x="6087" y="2955"/>
                    </a:cxn>
                    <a:cxn ang="0">
                      <a:pos x="6612" y="2955"/>
                    </a:cxn>
                    <a:cxn ang="0">
                      <a:pos x="6612" y="2521"/>
                    </a:cxn>
                    <a:cxn ang="0">
                      <a:pos x="6073" y="2521"/>
                    </a:cxn>
                    <a:cxn ang="0">
                      <a:pos x="6087" y="1953"/>
                    </a:cxn>
                    <a:cxn ang="0">
                      <a:pos x="6598" y="1953"/>
                    </a:cxn>
                    <a:cxn ang="0">
                      <a:pos x="6598" y="1518"/>
                    </a:cxn>
                    <a:cxn ang="0">
                      <a:pos x="6100" y="1518"/>
                    </a:cxn>
                    <a:cxn ang="0">
                      <a:pos x="6073" y="1010"/>
                    </a:cxn>
                    <a:cxn ang="0">
                      <a:pos x="5391" y="1010"/>
                    </a:cxn>
                    <a:cxn ang="0">
                      <a:pos x="5350" y="491"/>
                    </a:cxn>
                    <a:cxn ang="0">
                      <a:pos x="4852" y="454"/>
                    </a:cxn>
                    <a:cxn ang="0">
                      <a:pos x="4840" y="0"/>
                    </a:cxn>
                    <a:cxn ang="0">
                      <a:pos x="8544" y="0"/>
                    </a:cxn>
                    <a:cxn ang="0">
                      <a:pos x="8544" y="4958"/>
                    </a:cxn>
                    <a:cxn ang="0">
                      <a:pos x="0" y="495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44" h="4958">
                      <a:moveTo>
                        <a:pt x="0" y="0"/>
                      </a:moveTo>
                      <a:lnTo>
                        <a:pt x="3659" y="0"/>
                      </a:lnTo>
                      <a:lnTo>
                        <a:pt x="3659" y="504"/>
                      </a:lnTo>
                      <a:lnTo>
                        <a:pt x="1743" y="504"/>
                      </a:lnTo>
                      <a:lnTo>
                        <a:pt x="1743" y="987"/>
                      </a:lnTo>
                      <a:lnTo>
                        <a:pt x="1218" y="987"/>
                      </a:lnTo>
                      <a:lnTo>
                        <a:pt x="1218" y="1458"/>
                      </a:lnTo>
                      <a:lnTo>
                        <a:pt x="1743" y="1460"/>
                      </a:lnTo>
                      <a:lnTo>
                        <a:pt x="1743" y="2002"/>
                      </a:lnTo>
                      <a:lnTo>
                        <a:pt x="1205" y="2002"/>
                      </a:lnTo>
                      <a:lnTo>
                        <a:pt x="1205" y="2449"/>
                      </a:lnTo>
                      <a:lnTo>
                        <a:pt x="1730" y="2449"/>
                      </a:lnTo>
                      <a:lnTo>
                        <a:pt x="1716" y="2955"/>
                      </a:lnTo>
                      <a:lnTo>
                        <a:pt x="2438" y="2955"/>
                      </a:lnTo>
                      <a:lnTo>
                        <a:pt x="2438" y="3439"/>
                      </a:lnTo>
                      <a:lnTo>
                        <a:pt x="2976" y="3439"/>
                      </a:lnTo>
                      <a:lnTo>
                        <a:pt x="2976" y="3946"/>
                      </a:lnTo>
                      <a:lnTo>
                        <a:pt x="5350" y="3958"/>
                      </a:lnTo>
                      <a:lnTo>
                        <a:pt x="5350" y="3450"/>
                      </a:lnTo>
                      <a:lnTo>
                        <a:pt x="6087" y="3450"/>
                      </a:lnTo>
                      <a:lnTo>
                        <a:pt x="6087" y="2955"/>
                      </a:lnTo>
                      <a:lnTo>
                        <a:pt x="6612" y="2955"/>
                      </a:lnTo>
                      <a:lnTo>
                        <a:pt x="6612" y="2521"/>
                      </a:lnTo>
                      <a:lnTo>
                        <a:pt x="6073" y="2521"/>
                      </a:lnTo>
                      <a:lnTo>
                        <a:pt x="6087" y="1953"/>
                      </a:lnTo>
                      <a:lnTo>
                        <a:pt x="6598" y="1953"/>
                      </a:lnTo>
                      <a:lnTo>
                        <a:pt x="6598" y="1518"/>
                      </a:lnTo>
                      <a:lnTo>
                        <a:pt x="6100" y="1518"/>
                      </a:lnTo>
                      <a:lnTo>
                        <a:pt x="6073" y="1010"/>
                      </a:lnTo>
                      <a:lnTo>
                        <a:pt x="5391" y="1010"/>
                      </a:lnTo>
                      <a:lnTo>
                        <a:pt x="5350" y="491"/>
                      </a:lnTo>
                      <a:lnTo>
                        <a:pt x="4852" y="454"/>
                      </a:lnTo>
                      <a:lnTo>
                        <a:pt x="4840" y="0"/>
                      </a:lnTo>
                      <a:lnTo>
                        <a:pt x="8544" y="0"/>
                      </a:lnTo>
                      <a:lnTo>
                        <a:pt x="8544" y="4958"/>
                      </a:lnTo>
                      <a:lnTo>
                        <a:pt x="0" y="49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5" name="Rectangle 21"/>
                <p:cNvSpPr>
                  <a:spLocks noChangeArrowheads="1"/>
                </p:cNvSpPr>
                <p:nvPr/>
              </p:nvSpPr>
              <p:spPr bwMode="auto">
                <a:xfrm>
                  <a:off x="4653" y="1287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6" name="Rectangle 22"/>
                <p:cNvSpPr>
                  <a:spLocks noChangeArrowheads="1"/>
                </p:cNvSpPr>
                <p:nvPr/>
              </p:nvSpPr>
              <p:spPr bwMode="auto">
                <a:xfrm>
                  <a:off x="4653" y="1287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7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9" y="1287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8" name="Rectangle 24"/>
                <p:cNvSpPr>
                  <a:spLocks noChangeArrowheads="1"/>
                </p:cNvSpPr>
                <p:nvPr/>
              </p:nvSpPr>
              <p:spPr bwMode="auto">
                <a:xfrm>
                  <a:off x="4039" y="1287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69" name="Rectangle 25"/>
                <p:cNvSpPr>
                  <a:spLocks noChangeArrowheads="1"/>
                </p:cNvSpPr>
                <p:nvPr/>
              </p:nvSpPr>
              <p:spPr bwMode="auto">
                <a:xfrm>
                  <a:off x="3424" y="1287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0" name="Rectangle 26"/>
                <p:cNvSpPr>
                  <a:spLocks noChangeArrowheads="1"/>
                </p:cNvSpPr>
                <p:nvPr/>
              </p:nvSpPr>
              <p:spPr bwMode="auto">
                <a:xfrm>
                  <a:off x="3424" y="1287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1" name="Rectangle 27"/>
                <p:cNvSpPr>
                  <a:spLocks noChangeArrowheads="1"/>
                </p:cNvSpPr>
                <p:nvPr/>
              </p:nvSpPr>
              <p:spPr bwMode="auto">
                <a:xfrm>
                  <a:off x="2195" y="1287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195" y="1287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3" name="Rectangle 29"/>
                <p:cNvSpPr>
                  <a:spLocks noChangeArrowheads="1"/>
                </p:cNvSpPr>
                <p:nvPr/>
              </p:nvSpPr>
              <p:spPr bwMode="auto">
                <a:xfrm>
                  <a:off x="965" y="1287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4" name="Rectangle 30"/>
                <p:cNvSpPr>
                  <a:spLocks noChangeArrowheads="1"/>
                </p:cNvSpPr>
                <p:nvPr/>
              </p:nvSpPr>
              <p:spPr bwMode="auto">
                <a:xfrm>
                  <a:off x="965" y="1287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5" name="Rectangle 31"/>
                <p:cNvSpPr>
                  <a:spLocks noChangeArrowheads="1"/>
                </p:cNvSpPr>
                <p:nvPr/>
              </p:nvSpPr>
              <p:spPr bwMode="auto">
                <a:xfrm>
                  <a:off x="967" y="3545"/>
                  <a:ext cx="219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6" name="Rectangle 32"/>
                <p:cNvSpPr>
                  <a:spLocks noChangeArrowheads="1"/>
                </p:cNvSpPr>
                <p:nvPr/>
              </p:nvSpPr>
              <p:spPr bwMode="auto">
                <a:xfrm>
                  <a:off x="967" y="3545"/>
                  <a:ext cx="219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7" name="Rectangle 33"/>
                <p:cNvSpPr>
                  <a:spLocks noChangeArrowheads="1"/>
                </p:cNvSpPr>
                <p:nvPr/>
              </p:nvSpPr>
              <p:spPr bwMode="auto">
                <a:xfrm>
                  <a:off x="4915" y="3545"/>
                  <a:ext cx="32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8" name="Rectangle 34"/>
                <p:cNvSpPr>
                  <a:spLocks noChangeArrowheads="1"/>
                </p:cNvSpPr>
                <p:nvPr/>
              </p:nvSpPr>
              <p:spPr bwMode="auto">
                <a:xfrm>
                  <a:off x="4915" y="3545"/>
                  <a:ext cx="32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4300" y="3545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0" name="Rectangle 36"/>
                <p:cNvSpPr>
                  <a:spLocks noChangeArrowheads="1"/>
                </p:cNvSpPr>
                <p:nvPr/>
              </p:nvSpPr>
              <p:spPr bwMode="auto">
                <a:xfrm>
                  <a:off x="4300" y="3545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1" name="Rectangle 37"/>
                <p:cNvSpPr>
                  <a:spLocks noChangeArrowheads="1"/>
                </p:cNvSpPr>
                <p:nvPr/>
              </p:nvSpPr>
              <p:spPr bwMode="auto">
                <a:xfrm>
                  <a:off x="3685" y="3545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2" name="Rectangle 38"/>
                <p:cNvSpPr>
                  <a:spLocks noChangeArrowheads="1"/>
                </p:cNvSpPr>
                <p:nvPr/>
              </p:nvSpPr>
              <p:spPr bwMode="auto">
                <a:xfrm>
                  <a:off x="3685" y="3545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3" name="Rectangle 39"/>
                <p:cNvSpPr>
                  <a:spLocks noChangeArrowheads="1"/>
                </p:cNvSpPr>
                <p:nvPr/>
              </p:nvSpPr>
              <p:spPr bwMode="auto">
                <a:xfrm>
                  <a:off x="2456" y="3545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4" name="Rectangle 40"/>
                <p:cNvSpPr>
                  <a:spLocks noChangeArrowheads="1"/>
                </p:cNvSpPr>
                <p:nvPr/>
              </p:nvSpPr>
              <p:spPr bwMode="auto">
                <a:xfrm>
                  <a:off x="2456" y="3545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5" name="Rectangle 41"/>
                <p:cNvSpPr>
                  <a:spLocks noChangeArrowheads="1"/>
                </p:cNvSpPr>
                <p:nvPr/>
              </p:nvSpPr>
              <p:spPr bwMode="auto">
                <a:xfrm>
                  <a:off x="3071" y="3545"/>
                  <a:ext cx="573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6" name="Rectangle 42"/>
                <p:cNvSpPr>
                  <a:spLocks noChangeArrowheads="1"/>
                </p:cNvSpPr>
                <p:nvPr/>
              </p:nvSpPr>
              <p:spPr bwMode="auto">
                <a:xfrm>
                  <a:off x="3071" y="3545"/>
                  <a:ext cx="573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7" name="Rectangle 43"/>
                <p:cNvSpPr>
                  <a:spLocks noChangeArrowheads="1"/>
                </p:cNvSpPr>
                <p:nvPr/>
              </p:nvSpPr>
              <p:spPr bwMode="auto">
                <a:xfrm>
                  <a:off x="1841" y="3545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8" name="Rectangle 44"/>
                <p:cNvSpPr>
                  <a:spLocks noChangeArrowheads="1"/>
                </p:cNvSpPr>
                <p:nvPr/>
              </p:nvSpPr>
              <p:spPr bwMode="auto">
                <a:xfrm>
                  <a:off x="1841" y="3545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89" name="Rectangle 45"/>
                <p:cNvSpPr>
                  <a:spLocks noChangeArrowheads="1"/>
                </p:cNvSpPr>
                <p:nvPr/>
              </p:nvSpPr>
              <p:spPr bwMode="auto">
                <a:xfrm>
                  <a:off x="1226" y="3545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0" name="Rectangle 46"/>
                <p:cNvSpPr>
                  <a:spLocks noChangeArrowheads="1"/>
                </p:cNvSpPr>
                <p:nvPr/>
              </p:nvSpPr>
              <p:spPr bwMode="auto">
                <a:xfrm>
                  <a:off x="1226" y="3545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1" name="Rectangle 47"/>
                <p:cNvSpPr>
                  <a:spLocks noChangeArrowheads="1"/>
                </p:cNvSpPr>
                <p:nvPr/>
              </p:nvSpPr>
              <p:spPr bwMode="auto">
                <a:xfrm>
                  <a:off x="4653" y="3294"/>
                  <a:ext cx="575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2" name="Rectangle 48"/>
                <p:cNvSpPr>
                  <a:spLocks noChangeArrowheads="1"/>
                </p:cNvSpPr>
                <p:nvPr/>
              </p:nvSpPr>
              <p:spPr bwMode="auto">
                <a:xfrm>
                  <a:off x="4653" y="3294"/>
                  <a:ext cx="575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3" name="Rectangle 49"/>
                <p:cNvSpPr>
                  <a:spLocks noChangeArrowheads="1"/>
                </p:cNvSpPr>
                <p:nvPr/>
              </p:nvSpPr>
              <p:spPr bwMode="auto">
                <a:xfrm>
                  <a:off x="4039" y="3294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4" name="Rectangle 50"/>
                <p:cNvSpPr>
                  <a:spLocks noChangeArrowheads="1"/>
                </p:cNvSpPr>
                <p:nvPr/>
              </p:nvSpPr>
              <p:spPr bwMode="auto">
                <a:xfrm>
                  <a:off x="4039" y="3294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5" name="Rectangle 51"/>
                <p:cNvSpPr>
                  <a:spLocks noChangeArrowheads="1"/>
                </p:cNvSpPr>
                <p:nvPr/>
              </p:nvSpPr>
              <p:spPr bwMode="auto">
                <a:xfrm>
                  <a:off x="3424" y="3294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6" name="Rectangle 52"/>
                <p:cNvSpPr>
                  <a:spLocks noChangeArrowheads="1"/>
                </p:cNvSpPr>
                <p:nvPr/>
              </p:nvSpPr>
              <p:spPr bwMode="auto">
                <a:xfrm>
                  <a:off x="3424" y="3294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7" name="Rectangle 53"/>
                <p:cNvSpPr>
                  <a:spLocks noChangeArrowheads="1"/>
                </p:cNvSpPr>
                <p:nvPr/>
              </p:nvSpPr>
              <p:spPr bwMode="auto">
                <a:xfrm>
                  <a:off x="2195" y="3294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8" name="Rectangle 54"/>
                <p:cNvSpPr>
                  <a:spLocks noChangeArrowheads="1"/>
                </p:cNvSpPr>
                <p:nvPr/>
              </p:nvSpPr>
              <p:spPr bwMode="auto">
                <a:xfrm>
                  <a:off x="2195" y="3294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1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810" y="3294"/>
                  <a:ext cx="573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0" name="Rectangle 56"/>
                <p:cNvSpPr>
                  <a:spLocks noChangeArrowheads="1"/>
                </p:cNvSpPr>
                <p:nvPr/>
              </p:nvSpPr>
              <p:spPr bwMode="auto">
                <a:xfrm>
                  <a:off x="2810" y="3294"/>
                  <a:ext cx="573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80" y="3294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2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0" y="3294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3" name="Rectangle 59"/>
                <p:cNvSpPr>
                  <a:spLocks noChangeArrowheads="1"/>
                </p:cNvSpPr>
                <p:nvPr/>
              </p:nvSpPr>
              <p:spPr bwMode="auto">
                <a:xfrm>
                  <a:off x="965" y="3294"/>
                  <a:ext cx="575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4" name="Rectangle 60"/>
                <p:cNvSpPr>
                  <a:spLocks noChangeArrowheads="1"/>
                </p:cNvSpPr>
                <p:nvPr/>
              </p:nvSpPr>
              <p:spPr bwMode="auto">
                <a:xfrm>
                  <a:off x="965" y="3294"/>
                  <a:ext cx="575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5" name="Rectangle 61"/>
                <p:cNvSpPr>
                  <a:spLocks noChangeArrowheads="1"/>
                </p:cNvSpPr>
                <p:nvPr/>
              </p:nvSpPr>
              <p:spPr bwMode="auto">
                <a:xfrm>
                  <a:off x="967" y="3042"/>
                  <a:ext cx="219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6" name="Rectangle 62"/>
                <p:cNvSpPr>
                  <a:spLocks noChangeArrowheads="1"/>
                </p:cNvSpPr>
                <p:nvPr/>
              </p:nvSpPr>
              <p:spPr bwMode="auto">
                <a:xfrm>
                  <a:off x="967" y="3042"/>
                  <a:ext cx="219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7" name="Rectangle 63"/>
                <p:cNvSpPr>
                  <a:spLocks noChangeArrowheads="1"/>
                </p:cNvSpPr>
                <p:nvPr/>
              </p:nvSpPr>
              <p:spPr bwMode="auto">
                <a:xfrm>
                  <a:off x="4915" y="3042"/>
                  <a:ext cx="32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8" name="Rectangle 64"/>
                <p:cNvSpPr>
                  <a:spLocks noChangeArrowheads="1"/>
                </p:cNvSpPr>
                <p:nvPr/>
              </p:nvSpPr>
              <p:spPr bwMode="auto">
                <a:xfrm>
                  <a:off x="4915" y="3042"/>
                  <a:ext cx="32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09" name="Rectangle 65"/>
                <p:cNvSpPr>
                  <a:spLocks noChangeArrowheads="1"/>
                </p:cNvSpPr>
                <p:nvPr/>
              </p:nvSpPr>
              <p:spPr bwMode="auto">
                <a:xfrm>
                  <a:off x="4300" y="3042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0" name="Rectangle 66"/>
                <p:cNvSpPr>
                  <a:spLocks noChangeArrowheads="1"/>
                </p:cNvSpPr>
                <p:nvPr/>
              </p:nvSpPr>
              <p:spPr bwMode="auto">
                <a:xfrm>
                  <a:off x="4300" y="3042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1" name="Rectangle 67"/>
                <p:cNvSpPr>
                  <a:spLocks noChangeArrowheads="1"/>
                </p:cNvSpPr>
                <p:nvPr/>
              </p:nvSpPr>
              <p:spPr bwMode="auto">
                <a:xfrm>
                  <a:off x="3685" y="3042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2" name="Rectangle 68"/>
                <p:cNvSpPr>
                  <a:spLocks noChangeArrowheads="1"/>
                </p:cNvSpPr>
                <p:nvPr/>
              </p:nvSpPr>
              <p:spPr bwMode="auto">
                <a:xfrm>
                  <a:off x="3685" y="3042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3" name="Rectangle 69"/>
                <p:cNvSpPr>
                  <a:spLocks noChangeArrowheads="1"/>
                </p:cNvSpPr>
                <p:nvPr/>
              </p:nvSpPr>
              <p:spPr bwMode="auto">
                <a:xfrm>
                  <a:off x="1841" y="3042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4" name="Rectangle 70"/>
                <p:cNvSpPr>
                  <a:spLocks noChangeArrowheads="1"/>
                </p:cNvSpPr>
                <p:nvPr/>
              </p:nvSpPr>
              <p:spPr bwMode="auto">
                <a:xfrm>
                  <a:off x="1841" y="3042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5" name="Rectangle 71"/>
                <p:cNvSpPr>
                  <a:spLocks noChangeArrowheads="1"/>
                </p:cNvSpPr>
                <p:nvPr/>
              </p:nvSpPr>
              <p:spPr bwMode="auto">
                <a:xfrm>
                  <a:off x="1226" y="3042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6" name="Rectangle 72"/>
                <p:cNvSpPr>
                  <a:spLocks noChangeArrowheads="1"/>
                </p:cNvSpPr>
                <p:nvPr/>
              </p:nvSpPr>
              <p:spPr bwMode="auto">
                <a:xfrm>
                  <a:off x="1226" y="3042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7" name="Rectangle 73"/>
                <p:cNvSpPr>
                  <a:spLocks noChangeArrowheads="1"/>
                </p:cNvSpPr>
                <p:nvPr/>
              </p:nvSpPr>
              <p:spPr bwMode="auto">
                <a:xfrm>
                  <a:off x="4653" y="2792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8" name="Rectangle 74"/>
                <p:cNvSpPr>
                  <a:spLocks noChangeArrowheads="1"/>
                </p:cNvSpPr>
                <p:nvPr/>
              </p:nvSpPr>
              <p:spPr bwMode="auto">
                <a:xfrm>
                  <a:off x="4653" y="2792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19" name="Rectangle 75"/>
                <p:cNvSpPr>
                  <a:spLocks noChangeArrowheads="1"/>
                </p:cNvSpPr>
                <p:nvPr/>
              </p:nvSpPr>
              <p:spPr bwMode="auto">
                <a:xfrm>
                  <a:off x="4039" y="2792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0" name="Rectangle 76"/>
                <p:cNvSpPr>
                  <a:spLocks noChangeArrowheads="1"/>
                </p:cNvSpPr>
                <p:nvPr/>
              </p:nvSpPr>
              <p:spPr bwMode="auto">
                <a:xfrm>
                  <a:off x="4039" y="2792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1" name="Rectangle 77"/>
                <p:cNvSpPr>
                  <a:spLocks noChangeArrowheads="1"/>
                </p:cNvSpPr>
                <p:nvPr/>
              </p:nvSpPr>
              <p:spPr bwMode="auto">
                <a:xfrm>
                  <a:off x="1580" y="2792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2" name="Rectangle 78"/>
                <p:cNvSpPr>
                  <a:spLocks noChangeArrowheads="1"/>
                </p:cNvSpPr>
                <p:nvPr/>
              </p:nvSpPr>
              <p:spPr bwMode="auto">
                <a:xfrm>
                  <a:off x="1580" y="2792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3" name="Rectangle 79"/>
                <p:cNvSpPr>
                  <a:spLocks noChangeArrowheads="1"/>
                </p:cNvSpPr>
                <p:nvPr/>
              </p:nvSpPr>
              <p:spPr bwMode="auto">
                <a:xfrm>
                  <a:off x="965" y="2792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4" name="Rectangle 80"/>
                <p:cNvSpPr>
                  <a:spLocks noChangeArrowheads="1"/>
                </p:cNvSpPr>
                <p:nvPr/>
              </p:nvSpPr>
              <p:spPr bwMode="auto">
                <a:xfrm>
                  <a:off x="965" y="2792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5" name="Rectangle 81"/>
                <p:cNvSpPr>
                  <a:spLocks noChangeArrowheads="1"/>
                </p:cNvSpPr>
                <p:nvPr/>
              </p:nvSpPr>
              <p:spPr bwMode="auto">
                <a:xfrm>
                  <a:off x="967" y="2541"/>
                  <a:ext cx="219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6" name="Rectangle 82"/>
                <p:cNvSpPr>
                  <a:spLocks noChangeArrowheads="1"/>
                </p:cNvSpPr>
                <p:nvPr/>
              </p:nvSpPr>
              <p:spPr bwMode="auto">
                <a:xfrm>
                  <a:off x="967" y="2541"/>
                  <a:ext cx="219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7" name="Rectangle 83"/>
                <p:cNvSpPr>
                  <a:spLocks noChangeArrowheads="1"/>
                </p:cNvSpPr>
                <p:nvPr/>
              </p:nvSpPr>
              <p:spPr bwMode="auto">
                <a:xfrm>
                  <a:off x="4915" y="2541"/>
                  <a:ext cx="32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8" name="Rectangle 84"/>
                <p:cNvSpPr>
                  <a:spLocks noChangeArrowheads="1"/>
                </p:cNvSpPr>
                <p:nvPr/>
              </p:nvSpPr>
              <p:spPr bwMode="auto">
                <a:xfrm>
                  <a:off x="4915" y="2541"/>
                  <a:ext cx="32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29" name="Rectangle 85"/>
                <p:cNvSpPr>
                  <a:spLocks noChangeArrowheads="1"/>
                </p:cNvSpPr>
                <p:nvPr/>
              </p:nvSpPr>
              <p:spPr bwMode="auto">
                <a:xfrm>
                  <a:off x="4300" y="2541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0" name="Rectangle 86"/>
                <p:cNvSpPr>
                  <a:spLocks noChangeArrowheads="1"/>
                </p:cNvSpPr>
                <p:nvPr/>
              </p:nvSpPr>
              <p:spPr bwMode="auto">
                <a:xfrm>
                  <a:off x="4300" y="2541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1" name="Rectangle 87"/>
                <p:cNvSpPr>
                  <a:spLocks noChangeArrowheads="1"/>
                </p:cNvSpPr>
                <p:nvPr/>
              </p:nvSpPr>
              <p:spPr bwMode="auto">
                <a:xfrm>
                  <a:off x="1226" y="2541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2" name="Rectangle 88"/>
                <p:cNvSpPr>
                  <a:spLocks noChangeArrowheads="1"/>
                </p:cNvSpPr>
                <p:nvPr/>
              </p:nvSpPr>
              <p:spPr bwMode="auto">
                <a:xfrm>
                  <a:off x="1226" y="2541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3" name="Rectangle 89"/>
                <p:cNvSpPr>
                  <a:spLocks noChangeArrowheads="1"/>
                </p:cNvSpPr>
                <p:nvPr/>
              </p:nvSpPr>
              <p:spPr bwMode="auto">
                <a:xfrm>
                  <a:off x="4653" y="2290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4" name="Rectangle 90"/>
                <p:cNvSpPr>
                  <a:spLocks noChangeArrowheads="1"/>
                </p:cNvSpPr>
                <p:nvPr/>
              </p:nvSpPr>
              <p:spPr bwMode="auto">
                <a:xfrm>
                  <a:off x="4653" y="2290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5" name="Rectangle 91"/>
                <p:cNvSpPr>
                  <a:spLocks noChangeArrowheads="1"/>
                </p:cNvSpPr>
                <p:nvPr/>
              </p:nvSpPr>
              <p:spPr bwMode="auto">
                <a:xfrm>
                  <a:off x="4039" y="2290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6" name="Rectangle 92"/>
                <p:cNvSpPr>
                  <a:spLocks noChangeArrowheads="1"/>
                </p:cNvSpPr>
                <p:nvPr/>
              </p:nvSpPr>
              <p:spPr bwMode="auto">
                <a:xfrm>
                  <a:off x="4039" y="2290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7" name="Rectangle 93"/>
                <p:cNvSpPr>
                  <a:spLocks noChangeArrowheads="1"/>
                </p:cNvSpPr>
                <p:nvPr/>
              </p:nvSpPr>
              <p:spPr bwMode="auto">
                <a:xfrm>
                  <a:off x="965" y="2290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8" name="Rectangle 94"/>
                <p:cNvSpPr>
                  <a:spLocks noChangeArrowheads="1"/>
                </p:cNvSpPr>
                <p:nvPr/>
              </p:nvSpPr>
              <p:spPr bwMode="auto">
                <a:xfrm>
                  <a:off x="965" y="2290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39" name="Rectangle 95"/>
                <p:cNvSpPr>
                  <a:spLocks noChangeArrowheads="1"/>
                </p:cNvSpPr>
                <p:nvPr/>
              </p:nvSpPr>
              <p:spPr bwMode="auto">
                <a:xfrm>
                  <a:off x="967" y="2040"/>
                  <a:ext cx="219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0" name="Rectangle 96"/>
                <p:cNvSpPr>
                  <a:spLocks noChangeArrowheads="1"/>
                </p:cNvSpPr>
                <p:nvPr/>
              </p:nvSpPr>
              <p:spPr bwMode="auto">
                <a:xfrm>
                  <a:off x="967" y="2040"/>
                  <a:ext cx="219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1" name="Rectangle 97"/>
                <p:cNvSpPr>
                  <a:spLocks noChangeArrowheads="1"/>
                </p:cNvSpPr>
                <p:nvPr/>
              </p:nvSpPr>
              <p:spPr bwMode="auto">
                <a:xfrm>
                  <a:off x="4915" y="2040"/>
                  <a:ext cx="32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2" name="Rectangle 98"/>
                <p:cNvSpPr>
                  <a:spLocks noChangeArrowheads="1"/>
                </p:cNvSpPr>
                <p:nvPr/>
              </p:nvSpPr>
              <p:spPr bwMode="auto">
                <a:xfrm>
                  <a:off x="4915" y="2040"/>
                  <a:ext cx="32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3" name="Rectangle 99"/>
                <p:cNvSpPr>
                  <a:spLocks noChangeArrowheads="1"/>
                </p:cNvSpPr>
                <p:nvPr/>
              </p:nvSpPr>
              <p:spPr bwMode="auto">
                <a:xfrm>
                  <a:off x="4300" y="2040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4" name="Rectangle 100"/>
                <p:cNvSpPr>
                  <a:spLocks noChangeArrowheads="1"/>
                </p:cNvSpPr>
                <p:nvPr/>
              </p:nvSpPr>
              <p:spPr bwMode="auto">
                <a:xfrm>
                  <a:off x="4300" y="2040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5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26" y="2040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6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26" y="2040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7" name="Rectangle 103"/>
                <p:cNvSpPr>
                  <a:spLocks noChangeArrowheads="1"/>
                </p:cNvSpPr>
                <p:nvPr/>
              </p:nvSpPr>
              <p:spPr bwMode="auto">
                <a:xfrm>
                  <a:off x="4653" y="1789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8" name="Rectangle 104"/>
                <p:cNvSpPr>
                  <a:spLocks noChangeArrowheads="1"/>
                </p:cNvSpPr>
                <p:nvPr/>
              </p:nvSpPr>
              <p:spPr bwMode="auto">
                <a:xfrm>
                  <a:off x="4653" y="1789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49" name="Rectangle 105"/>
                <p:cNvSpPr>
                  <a:spLocks noChangeArrowheads="1"/>
                </p:cNvSpPr>
                <p:nvPr/>
              </p:nvSpPr>
              <p:spPr bwMode="auto">
                <a:xfrm>
                  <a:off x="4039" y="1789"/>
                  <a:ext cx="574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0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39" y="1789"/>
                  <a:ext cx="574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1" name="Rectangle 107"/>
                <p:cNvSpPr>
                  <a:spLocks noChangeArrowheads="1"/>
                </p:cNvSpPr>
                <p:nvPr/>
              </p:nvSpPr>
              <p:spPr bwMode="auto">
                <a:xfrm>
                  <a:off x="965" y="1789"/>
                  <a:ext cx="575" cy="218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2" name="Rectangle 108"/>
                <p:cNvSpPr>
                  <a:spLocks noChangeArrowheads="1"/>
                </p:cNvSpPr>
                <p:nvPr/>
              </p:nvSpPr>
              <p:spPr bwMode="auto">
                <a:xfrm>
                  <a:off x="965" y="1789"/>
                  <a:ext cx="575" cy="218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3" name="Rectangle 109"/>
                <p:cNvSpPr>
                  <a:spLocks noChangeArrowheads="1"/>
                </p:cNvSpPr>
                <p:nvPr/>
              </p:nvSpPr>
              <p:spPr bwMode="auto">
                <a:xfrm>
                  <a:off x="967" y="1538"/>
                  <a:ext cx="219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4" name="Rectangle 110"/>
                <p:cNvSpPr>
                  <a:spLocks noChangeArrowheads="1"/>
                </p:cNvSpPr>
                <p:nvPr/>
              </p:nvSpPr>
              <p:spPr bwMode="auto">
                <a:xfrm>
                  <a:off x="967" y="1538"/>
                  <a:ext cx="219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5" name="Rectangle 111"/>
                <p:cNvSpPr>
                  <a:spLocks noChangeArrowheads="1"/>
                </p:cNvSpPr>
                <p:nvPr/>
              </p:nvSpPr>
              <p:spPr bwMode="auto">
                <a:xfrm>
                  <a:off x="4915" y="1538"/>
                  <a:ext cx="32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4915" y="1538"/>
                  <a:ext cx="32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7" name="Rectangle 113"/>
                <p:cNvSpPr>
                  <a:spLocks noChangeArrowheads="1"/>
                </p:cNvSpPr>
                <p:nvPr/>
              </p:nvSpPr>
              <p:spPr bwMode="auto">
                <a:xfrm>
                  <a:off x="4300" y="1538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8" name="Rectangle 114"/>
                <p:cNvSpPr>
                  <a:spLocks noChangeArrowheads="1"/>
                </p:cNvSpPr>
                <p:nvPr/>
              </p:nvSpPr>
              <p:spPr bwMode="auto">
                <a:xfrm>
                  <a:off x="4300" y="1538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3685" y="1538"/>
                  <a:ext cx="575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685" y="1538"/>
                  <a:ext cx="575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1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26" y="1538"/>
                  <a:ext cx="575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26" y="1538"/>
                  <a:ext cx="575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3" name="Freeform 119"/>
                <p:cNvSpPr>
                  <a:spLocks/>
                </p:cNvSpPr>
                <p:nvPr/>
              </p:nvSpPr>
              <p:spPr bwMode="auto">
                <a:xfrm>
                  <a:off x="4096" y="1832"/>
                  <a:ext cx="505" cy="285"/>
                </a:xfrm>
                <a:custGeom>
                  <a:avLst/>
                  <a:gdLst/>
                  <a:ahLst/>
                  <a:cxnLst>
                    <a:cxn ang="0">
                      <a:pos x="1009" y="297"/>
                    </a:cxn>
                    <a:cxn ang="0">
                      <a:pos x="609" y="0"/>
                    </a:cxn>
                    <a:cxn ang="0">
                      <a:pos x="0" y="233"/>
                    </a:cxn>
                    <a:cxn ang="0">
                      <a:pos x="383" y="569"/>
                    </a:cxn>
                    <a:cxn ang="0">
                      <a:pos x="1009" y="297"/>
                    </a:cxn>
                  </a:cxnLst>
                  <a:rect l="0" t="0" r="r" b="b"/>
                  <a:pathLst>
                    <a:path w="1009" h="569">
                      <a:moveTo>
                        <a:pt x="1009" y="297"/>
                      </a:moveTo>
                      <a:lnTo>
                        <a:pt x="609" y="0"/>
                      </a:lnTo>
                      <a:lnTo>
                        <a:pt x="0" y="233"/>
                      </a:lnTo>
                      <a:lnTo>
                        <a:pt x="383" y="569"/>
                      </a:lnTo>
                      <a:lnTo>
                        <a:pt x="1009" y="297"/>
                      </a:lnTo>
                      <a:close/>
                    </a:path>
                  </a:pathLst>
                </a:custGeom>
                <a:solidFill>
                  <a:srgbClr val="E568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4" name="Freeform 120"/>
                <p:cNvSpPr>
                  <a:spLocks/>
                </p:cNvSpPr>
                <p:nvPr/>
              </p:nvSpPr>
              <p:spPr bwMode="auto">
                <a:xfrm>
                  <a:off x="4096" y="1832"/>
                  <a:ext cx="505" cy="285"/>
                </a:xfrm>
                <a:custGeom>
                  <a:avLst/>
                  <a:gdLst/>
                  <a:ahLst/>
                  <a:cxnLst>
                    <a:cxn ang="0">
                      <a:pos x="1009" y="297"/>
                    </a:cxn>
                    <a:cxn ang="0">
                      <a:pos x="609" y="0"/>
                    </a:cxn>
                    <a:cxn ang="0">
                      <a:pos x="0" y="233"/>
                    </a:cxn>
                    <a:cxn ang="0">
                      <a:pos x="383" y="569"/>
                    </a:cxn>
                    <a:cxn ang="0">
                      <a:pos x="1009" y="297"/>
                    </a:cxn>
                  </a:cxnLst>
                  <a:rect l="0" t="0" r="r" b="b"/>
                  <a:pathLst>
                    <a:path w="1009" h="569">
                      <a:moveTo>
                        <a:pt x="1009" y="297"/>
                      </a:moveTo>
                      <a:lnTo>
                        <a:pt x="609" y="0"/>
                      </a:lnTo>
                      <a:lnTo>
                        <a:pt x="0" y="233"/>
                      </a:lnTo>
                      <a:lnTo>
                        <a:pt x="383" y="569"/>
                      </a:lnTo>
                      <a:lnTo>
                        <a:pt x="1009" y="297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5" name="Freeform 121"/>
                <p:cNvSpPr>
                  <a:spLocks/>
                </p:cNvSpPr>
                <p:nvPr/>
              </p:nvSpPr>
              <p:spPr bwMode="auto">
                <a:xfrm>
                  <a:off x="4095" y="1948"/>
                  <a:ext cx="354" cy="805"/>
                </a:xfrm>
                <a:custGeom>
                  <a:avLst/>
                  <a:gdLst/>
                  <a:ahLst/>
                  <a:cxnLst>
                    <a:cxn ang="0">
                      <a:pos x="707" y="1609"/>
                    </a:cxn>
                    <a:cxn ang="0">
                      <a:pos x="382" y="335"/>
                    </a:cxn>
                    <a:cxn ang="0">
                      <a:pos x="0" y="0"/>
                    </a:cxn>
                    <a:cxn ang="0">
                      <a:pos x="410" y="1188"/>
                    </a:cxn>
                    <a:cxn ang="0">
                      <a:pos x="707" y="1609"/>
                    </a:cxn>
                  </a:cxnLst>
                  <a:rect l="0" t="0" r="r" b="b"/>
                  <a:pathLst>
                    <a:path w="707" h="1609">
                      <a:moveTo>
                        <a:pt x="707" y="1609"/>
                      </a:moveTo>
                      <a:lnTo>
                        <a:pt x="382" y="335"/>
                      </a:lnTo>
                      <a:lnTo>
                        <a:pt x="0" y="0"/>
                      </a:lnTo>
                      <a:lnTo>
                        <a:pt x="410" y="1188"/>
                      </a:lnTo>
                      <a:lnTo>
                        <a:pt x="707" y="1609"/>
                      </a:lnTo>
                      <a:close/>
                    </a:path>
                  </a:pathLst>
                </a:custGeom>
                <a:solidFill>
                  <a:srgbClr val="7F0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6" name="Freeform 122"/>
                <p:cNvSpPr>
                  <a:spLocks/>
                </p:cNvSpPr>
                <p:nvPr/>
              </p:nvSpPr>
              <p:spPr bwMode="auto">
                <a:xfrm>
                  <a:off x="4095" y="1948"/>
                  <a:ext cx="354" cy="805"/>
                </a:xfrm>
                <a:custGeom>
                  <a:avLst/>
                  <a:gdLst/>
                  <a:ahLst/>
                  <a:cxnLst>
                    <a:cxn ang="0">
                      <a:pos x="707" y="1609"/>
                    </a:cxn>
                    <a:cxn ang="0">
                      <a:pos x="382" y="335"/>
                    </a:cxn>
                    <a:cxn ang="0">
                      <a:pos x="0" y="0"/>
                    </a:cxn>
                    <a:cxn ang="0">
                      <a:pos x="410" y="1188"/>
                    </a:cxn>
                    <a:cxn ang="0">
                      <a:pos x="707" y="1609"/>
                    </a:cxn>
                  </a:cxnLst>
                  <a:rect l="0" t="0" r="r" b="b"/>
                  <a:pathLst>
                    <a:path w="707" h="1609">
                      <a:moveTo>
                        <a:pt x="707" y="1609"/>
                      </a:moveTo>
                      <a:lnTo>
                        <a:pt x="382" y="335"/>
                      </a:lnTo>
                      <a:lnTo>
                        <a:pt x="0" y="0"/>
                      </a:lnTo>
                      <a:lnTo>
                        <a:pt x="410" y="1188"/>
                      </a:lnTo>
                      <a:lnTo>
                        <a:pt x="707" y="160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7" name="Freeform 123"/>
                <p:cNvSpPr>
                  <a:spLocks/>
                </p:cNvSpPr>
                <p:nvPr/>
              </p:nvSpPr>
              <p:spPr bwMode="auto">
                <a:xfrm>
                  <a:off x="4287" y="1980"/>
                  <a:ext cx="397" cy="773"/>
                </a:xfrm>
                <a:custGeom>
                  <a:avLst/>
                  <a:gdLst/>
                  <a:ahLst/>
                  <a:cxnLst>
                    <a:cxn ang="0">
                      <a:pos x="796" y="1342"/>
                    </a:cxn>
                    <a:cxn ang="0">
                      <a:pos x="628" y="0"/>
                    </a:cxn>
                    <a:cxn ang="0">
                      <a:pos x="0" y="271"/>
                    </a:cxn>
                    <a:cxn ang="0">
                      <a:pos x="326" y="1546"/>
                    </a:cxn>
                    <a:cxn ang="0">
                      <a:pos x="796" y="1342"/>
                    </a:cxn>
                  </a:cxnLst>
                  <a:rect l="0" t="0" r="r" b="b"/>
                  <a:pathLst>
                    <a:path w="796" h="1546">
                      <a:moveTo>
                        <a:pt x="796" y="1342"/>
                      </a:moveTo>
                      <a:lnTo>
                        <a:pt x="628" y="0"/>
                      </a:lnTo>
                      <a:lnTo>
                        <a:pt x="0" y="271"/>
                      </a:lnTo>
                      <a:lnTo>
                        <a:pt x="326" y="1546"/>
                      </a:lnTo>
                      <a:lnTo>
                        <a:pt x="796" y="1342"/>
                      </a:lnTo>
                      <a:close/>
                    </a:path>
                  </a:pathLst>
                </a:custGeom>
                <a:solidFill>
                  <a:srgbClr val="AF33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8" name="Freeform 124"/>
                <p:cNvSpPr>
                  <a:spLocks/>
                </p:cNvSpPr>
                <p:nvPr/>
              </p:nvSpPr>
              <p:spPr bwMode="auto">
                <a:xfrm>
                  <a:off x="4287" y="1980"/>
                  <a:ext cx="397" cy="773"/>
                </a:xfrm>
                <a:custGeom>
                  <a:avLst/>
                  <a:gdLst/>
                  <a:ahLst/>
                  <a:cxnLst>
                    <a:cxn ang="0">
                      <a:pos x="796" y="1342"/>
                    </a:cxn>
                    <a:cxn ang="0">
                      <a:pos x="628" y="0"/>
                    </a:cxn>
                    <a:cxn ang="0">
                      <a:pos x="0" y="271"/>
                    </a:cxn>
                    <a:cxn ang="0">
                      <a:pos x="326" y="1546"/>
                    </a:cxn>
                    <a:cxn ang="0">
                      <a:pos x="796" y="1342"/>
                    </a:cxn>
                  </a:cxnLst>
                  <a:rect l="0" t="0" r="r" b="b"/>
                  <a:pathLst>
                    <a:path w="796" h="1546">
                      <a:moveTo>
                        <a:pt x="796" y="1342"/>
                      </a:moveTo>
                      <a:lnTo>
                        <a:pt x="628" y="0"/>
                      </a:lnTo>
                      <a:lnTo>
                        <a:pt x="0" y="271"/>
                      </a:lnTo>
                      <a:lnTo>
                        <a:pt x="326" y="1546"/>
                      </a:lnTo>
                      <a:lnTo>
                        <a:pt x="796" y="13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69" name="Freeform 125"/>
                <p:cNvSpPr>
                  <a:spLocks/>
                </p:cNvSpPr>
                <p:nvPr/>
              </p:nvSpPr>
              <p:spPr bwMode="auto">
                <a:xfrm>
                  <a:off x="3921" y="866"/>
                  <a:ext cx="557" cy="754"/>
                </a:xfrm>
                <a:custGeom>
                  <a:avLst/>
                  <a:gdLst/>
                  <a:ahLst/>
                  <a:cxnLst>
                    <a:cxn ang="0">
                      <a:pos x="523" y="0"/>
                    </a:cxn>
                    <a:cxn ang="0">
                      <a:pos x="1114" y="1255"/>
                    </a:cxn>
                    <a:cxn ang="0">
                      <a:pos x="636" y="1507"/>
                    </a:cxn>
                    <a:cxn ang="0">
                      <a:pos x="0" y="230"/>
                    </a:cxn>
                    <a:cxn ang="0">
                      <a:pos x="523" y="0"/>
                    </a:cxn>
                  </a:cxnLst>
                  <a:rect l="0" t="0" r="r" b="b"/>
                  <a:pathLst>
                    <a:path w="1114" h="1507">
                      <a:moveTo>
                        <a:pt x="523" y="0"/>
                      </a:moveTo>
                      <a:lnTo>
                        <a:pt x="1114" y="1255"/>
                      </a:lnTo>
                      <a:lnTo>
                        <a:pt x="636" y="1507"/>
                      </a:lnTo>
                      <a:lnTo>
                        <a:pt x="0" y="230"/>
                      </a:lnTo>
                      <a:lnTo>
                        <a:pt x="523" y="0"/>
                      </a:lnTo>
                      <a:close/>
                    </a:path>
                  </a:pathLst>
                </a:custGeom>
                <a:solidFill>
                  <a:srgbClr val="AF33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0" name="Freeform 126"/>
                <p:cNvSpPr>
                  <a:spLocks/>
                </p:cNvSpPr>
                <p:nvPr/>
              </p:nvSpPr>
              <p:spPr bwMode="auto">
                <a:xfrm>
                  <a:off x="3921" y="866"/>
                  <a:ext cx="557" cy="754"/>
                </a:xfrm>
                <a:custGeom>
                  <a:avLst/>
                  <a:gdLst/>
                  <a:ahLst/>
                  <a:cxnLst>
                    <a:cxn ang="0">
                      <a:pos x="523" y="0"/>
                    </a:cxn>
                    <a:cxn ang="0">
                      <a:pos x="1114" y="1255"/>
                    </a:cxn>
                    <a:cxn ang="0">
                      <a:pos x="636" y="1507"/>
                    </a:cxn>
                    <a:cxn ang="0">
                      <a:pos x="0" y="230"/>
                    </a:cxn>
                    <a:cxn ang="0">
                      <a:pos x="523" y="0"/>
                    </a:cxn>
                  </a:cxnLst>
                  <a:rect l="0" t="0" r="r" b="b"/>
                  <a:pathLst>
                    <a:path w="1114" h="1507">
                      <a:moveTo>
                        <a:pt x="523" y="0"/>
                      </a:moveTo>
                      <a:lnTo>
                        <a:pt x="1114" y="1255"/>
                      </a:lnTo>
                      <a:lnTo>
                        <a:pt x="636" y="1507"/>
                      </a:lnTo>
                      <a:lnTo>
                        <a:pt x="0" y="230"/>
                      </a:lnTo>
                      <a:lnTo>
                        <a:pt x="523" y="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1" name="Freeform 127"/>
                <p:cNvSpPr>
                  <a:spLocks/>
                </p:cNvSpPr>
                <p:nvPr/>
              </p:nvSpPr>
              <p:spPr bwMode="auto">
                <a:xfrm>
                  <a:off x="3717" y="877"/>
                  <a:ext cx="522" cy="743"/>
                </a:xfrm>
                <a:custGeom>
                  <a:avLst/>
                  <a:gdLst/>
                  <a:ahLst/>
                  <a:cxnLst>
                    <a:cxn ang="0">
                      <a:pos x="408" y="209"/>
                    </a:cxn>
                    <a:cxn ang="0">
                      <a:pos x="0" y="0"/>
                    </a:cxn>
                    <a:cxn ang="0">
                      <a:pos x="681" y="1234"/>
                    </a:cxn>
                    <a:cxn ang="0">
                      <a:pos x="1044" y="1486"/>
                    </a:cxn>
                    <a:cxn ang="0">
                      <a:pos x="408" y="209"/>
                    </a:cxn>
                  </a:cxnLst>
                  <a:rect l="0" t="0" r="r" b="b"/>
                  <a:pathLst>
                    <a:path w="1044" h="1486">
                      <a:moveTo>
                        <a:pt x="408" y="209"/>
                      </a:moveTo>
                      <a:lnTo>
                        <a:pt x="0" y="0"/>
                      </a:lnTo>
                      <a:lnTo>
                        <a:pt x="681" y="1234"/>
                      </a:lnTo>
                      <a:lnTo>
                        <a:pt x="1044" y="1486"/>
                      </a:lnTo>
                      <a:lnTo>
                        <a:pt x="408" y="209"/>
                      </a:lnTo>
                      <a:close/>
                    </a:path>
                  </a:pathLst>
                </a:custGeom>
                <a:solidFill>
                  <a:srgbClr val="7F02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2" name="Freeform 128"/>
                <p:cNvSpPr>
                  <a:spLocks/>
                </p:cNvSpPr>
                <p:nvPr/>
              </p:nvSpPr>
              <p:spPr bwMode="auto">
                <a:xfrm>
                  <a:off x="3717" y="877"/>
                  <a:ext cx="522" cy="743"/>
                </a:xfrm>
                <a:custGeom>
                  <a:avLst/>
                  <a:gdLst/>
                  <a:ahLst/>
                  <a:cxnLst>
                    <a:cxn ang="0">
                      <a:pos x="408" y="209"/>
                    </a:cxn>
                    <a:cxn ang="0">
                      <a:pos x="0" y="0"/>
                    </a:cxn>
                    <a:cxn ang="0">
                      <a:pos x="681" y="1234"/>
                    </a:cxn>
                    <a:cxn ang="0">
                      <a:pos x="1044" y="1486"/>
                    </a:cxn>
                    <a:cxn ang="0">
                      <a:pos x="408" y="209"/>
                    </a:cxn>
                  </a:cxnLst>
                  <a:rect l="0" t="0" r="r" b="b"/>
                  <a:pathLst>
                    <a:path w="1044" h="1486">
                      <a:moveTo>
                        <a:pt x="408" y="209"/>
                      </a:moveTo>
                      <a:lnTo>
                        <a:pt x="0" y="0"/>
                      </a:lnTo>
                      <a:lnTo>
                        <a:pt x="681" y="1234"/>
                      </a:lnTo>
                      <a:lnTo>
                        <a:pt x="1044" y="1486"/>
                      </a:lnTo>
                      <a:lnTo>
                        <a:pt x="408" y="20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3" name="Freeform 129"/>
                <p:cNvSpPr>
                  <a:spLocks/>
                </p:cNvSpPr>
                <p:nvPr/>
              </p:nvSpPr>
              <p:spPr bwMode="auto">
                <a:xfrm>
                  <a:off x="3717" y="783"/>
                  <a:ext cx="465" cy="198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431" y="0"/>
                    </a:cxn>
                    <a:cxn ang="0">
                      <a:pos x="931" y="167"/>
                    </a:cxn>
                    <a:cxn ang="0">
                      <a:pos x="408" y="397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931" h="397">
                      <a:moveTo>
                        <a:pt x="0" y="188"/>
                      </a:moveTo>
                      <a:lnTo>
                        <a:pt x="431" y="0"/>
                      </a:lnTo>
                      <a:lnTo>
                        <a:pt x="931" y="167"/>
                      </a:lnTo>
                      <a:lnTo>
                        <a:pt x="408" y="397"/>
                      </a:lnTo>
                      <a:lnTo>
                        <a:pt x="0" y="188"/>
                      </a:lnTo>
                      <a:close/>
                    </a:path>
                  </a:pathLst>
                </a:custGeom>
                <a:solidFill>
                  <a:srgbClr val="E568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4" name="Freeform 130"/>
                <p:cNvSpPr>
                  <a:spLocks/>
                </p:cNvSpPr>
                <p:nvPr/>
              </p:nvSpPr>
              <p:spPr bwMode="auto">
                <a:xfrm>
                  <a:off x="3717" y="783"/>
                  <a:ext cx="465" cy="198"/>
                </a:xfrm>
                <a:custGeom>
                  <a:avLst/>
                  <a:gdLst/>
                  <a:ahLst/>
                  <a:cxnLst>
                    <a:cxn ang="0">
                      <a:pos x="0" y="188"/>
                    </a:cxn>
                    <a:cxn ang="0">
                      <a:pos x="431" y="0"/>
                    </a:cxn>
                    <a:cxn ang="0">
                      <a:pos x="931" y="167"/>
                    </a:cxn>
                    <a:cxn ang="0">
                      <a:pos x="408" y="397"/>
                    </a:cxn>
                    <a:cxn ang="0">
                      <a:pos x="0" y="188"/>
                    </a:cxn>
                  </a:cxnLst>
                  <a:rect l="0" t="0" r="r" b="b"/>
                  <a:pathLst>
                    <a:path w="931" h="397">
                      <a:moveTo>
                        <a:pt x="0" y="188"/>
                      </a:moveTo>
                      <a:lnTo>
                        <a:pt x="431" y="0"/>
                      </a:lnTo>
                      <a:lnTo>
                        <a:pt x="931" y="167"/>
                      </a:lnTo>
                      <a:lnTo>
                        <a:pt x="408" y="397"/>
                      </a:lnTo>
                      <a:lnTo>
                        <a:pt x="0" y="18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580" y="1287"/>
                  <a:ext cx="574" cy="217"/>
                </a:xfrm>
                <a:prstGeom prst="rect">
                  <a:avLst/>
                </a:prstGeom>
                <a:solidFill>
                  <a:srgbClr val="AF330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580" y="1287"/>
                  <a:ext cx="574" cy="21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7" name="Freeform 133"/>
                <p:cNvSpPr>
                  <a:spLocks/>
                </p:cNvSpPr>
                <p:nvPr/>
              </p:nvSpPr>
              <p:spPr bwMode="auto">
                <a:xfrm>
                  <a:off x="1576" y="787"/>
                  <a:ext cx="747" cy="780"/>
                </a:xfrm>
                <a:custGeom>
                  <a:avLst/>
                  <a:gdLst/>
                  <a:ahLst/>
                  <a:cxnLst>
                    <a:cxn ang="0">
                      <a:pos x="37" y="14"/>
                    </a:cxn>
                    <a:cxn ang="0">
                      <a:pos x="23" y="21"/>
                    </a:cxn>
                    <a:cxn ang="0">
                      <a:pos x="12" y="29"/>
                    </a:cxn>
                    <a:cxn ang="0">
                      <a:pos x="2" y="40"/>
                    </a:cxn>
                    <a:cxn ang="0">
                      <a:pos x="1" y="58"/>
                    </a:cxn>
                    <a:cxn ang="0">
                      <a:pos x="16" y="81"/>
                    </a:cxn>
                    <a:cxn ang="0">
                      <a:pos x="37" y="95"/>
                    </a:cxn>
                    <a:cxn ang="0">
                      <a:pos x="87" y="141"/>
                    </a:cxn>
                    <a:cxn ang="0">
                      <a:pos x="175" y="223"/>
                    </a:cxn>
                    <a:cxn ang="0">
                      <a:pos x="289" y="333"/>
                    </a:cxn>
                    <a:cxn ang="0">
                      <a:pos x="418" y="460"/>
                    </a:cxn>
                    <a:cxn ang="0">
                      <a:pos x="554" y="596"/>
                    </a:cxn>
                    <a:cxn ang="0">
                      <a:pos x="686" y="730"/>
                    </a:cxn>
                    <a:cxn ang="0">
                      <a:pos x="802" y="855"/>
                    </a:cxn>
                    <a:cxn ang="0">
                      <a:pos x="885" y="948"/>
                    </a:cxn>
                    <a:cxn ang="0">
                      <a:pos x="960" y="1031"/>
                    </a:cxn>
                    <a:cxn ang="0">
                      <a:pos x="1043" y="1122"/>
                    </a:cxn>
                    <a:cxn ang="0">
                      <a:pos x="1131" y="1216"/>
                    </a:cxn>
                    <a:cxn ang="0">
                      <a:pos x="1220" y="1310"/>
                    </a:cxn>
                    <a:cxn ang="0">
                      <a:pos x="1307" y="1397"/>
                    </a:cxn>
                    <a:cxn ang="0">
                      <a:pos x="1389" y="1474"/>
                    </a:cxn>
                    <a:cxn ang="0">
                      <a:pos x="1463" y="1537"/>
                    </a:cxn>
                    <a:cxn ang="0">
                      <a:pos x="1492" y="1558"/>
                    </a:cxn>
                    <a:cxn ang="0">
                      <a:pos x="1463" y="1525"/>
                    </a:cxn>
                    <a:cxn ang="0">
                      <a:pos x="1407" y="1465"/>
                    </a:cxn>
                    <a:cxn ang="0">
                      <a:pos x="1328" y="1380"/>
                    </a:cxn>
                    <a:cxn ang="0">
                      <a:pos x="1232" y="1273"/>
                    </a:cxn>
                    <a:cxn ang="0">
                      <a:pos x="1121" y="1152"/>
                    </a:cxn>
                    <a:cxn ang="0">
                      <a:pos x="1001" y="1020"/>
                    </a:cxn>
                    <a:cxn ang="0">
                      <a:pos x="873" y="881"/>
                    </a:cxn>
                    <a:cxn ang="0">
                      <a:pos x="744" y="740"/>
                    </a:cxn>
                    <a:cxn ang="0">
                      <a:pos x="617" y="600"/>
                    </a:cxn>
                    <a:cxn ang="0">
                      <a:pos x="496" y="467"/>
                    </a:cxn>
                    <a:cxn ang="0">
                      <a:pos x="384" y="345"/>
                    </a:cxn>
                    <a:cxn ang="0">
                      <a:pos x="287" y="237"/>
                    </a:cxn>
                    <a:cxn ang="0">
                      <a:pos x="208" y="150"/>
                    </a:cxn>
                    <a:cxn ang="0">
                      <a:pos x="151" y="87"/>
                    </a:cxn>
                    <a:cxn ang="0">
                      <a:pos x="121" y="52"/>
                    </a:cxn>
                    <a:cxn ang="0">
                      <a:pos x="118" y="36"/>
                    </a:cxn>
                    <a:cxn ang="0">
                      <a:pos x="117" y="14"/>
                    </a:cxn>
                    <a:cxn ang="0">
                      <a:pos x="105" y="0"/>
                    </a:cxn>
                    <a:cxn ang="0">
                      <a:pos x="87" y="4"/>
                    </a:cxn>
                    <a:cxn ang="0">
                      <a:pos x="68" y="5"/>
                    </a:cxn>
                    <a:cxn ang="0">
                      <a:pos x="51" y="7"/>
                    </a:cxn>
                  </a:cxnLst>
                  <a:rect l="0" t="0" r="r" b="b"/>
                  <a:pathLst>
                    <a:path w="1494" h="1561">
                      <a:moveTo>
                        <a:pt x="43" y="10"/>
                      </a:moveTo>
                      <a:lnTo>
                        <a:pt x="37" y="14"/>
                      </a:lnTo>
                      <a:lnTo>
                        <a:pt x="30" y="17"/>
                      </a:lnTo>
                      <a:lnTo>
                        <a:pt x="23" y="21"/>
                      </a:lnTo>
                      <a:lnTo>
                        <a:pt x="17" y="24"/>
                      </a:lnTo>
                      <a:lnTo>
                        <a:pt x="12" y="29"/>
                      </a:lnTo>
                      <a:lnTo>
                        <a:pt x="6" y="34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1" y="58"/>
                      </a:lnTo>
                      <a:lnTo>
                        <a:pt x="6" y="70"/>
                      </a:lnTo>
                      <a:lnTo>
                        <a:pt x="16" y="81"/>
                      </a:lnTo>
                      <a:lnTo>
                        <a:pt x="27" y="87"/>
                      </a:lnTo>
                      <a:lnTo>
                        <a:pt x="37" y="95"/>
                      </a:lnTo>
                      <a:lnTo>
                        <a:pt x="56" y="113"/>
                      </a:lnTo>
                      <a:lnTo>
                        <a:pt x="87" y="141"/>
                      </a:lnTo>
                      <a:lnTo>
                        <a:pt x="128" y="178"/>
                      </a:lnTo>
                      <a:lnTo>
                        <a:pt x="175" y="223"/>
                      </a:lnTo>
                      <a:lnTo>
                        <a:pt x="229" y="275"/>
                      </a:lnTo>
                      <a:lnTo>
                        <a:pt x="289" y="333"/>
                      </a:lnTo>
                      <a:lnTo>
                        <a:pt x="352" y="395"/>
                      </a:lnTo>
                      <a:lnTo>
                        <a:pt x="418" y="460"/>
                      </a:lnTo>
                      <a:lnTo>
                        <a:pt x="486" y="528"/>
                      </a:lnTo>
                      <a:lnTo>
                        <a:pt x="554" y="596"/>
                      </a:lnTo>
                      <a:lnTo>
                        <a:pt x="621" y="663"/>
                      </a:lnTo>
                      <a:lnTo>
                        <a:pt x="686" y="730"/>
                      </a:lnTo>
                      <a:lnTo>
                        <a:pt x="746" y="794"/>
                      </a:lnTo>
                      <a:lnTo>
                        <a:pt x="802" y="855"/>
                      </a:lnTo>
                      <a:lnTo>
                        <a:pt x="852" y="910"/>
                      </a:lnTo>
                      <a:lnTo>
                        <a:pt x="885" y="948"/>
                      </a:lnTo>
                      <a:lnTo>
                        <a:pt x="922" y="988"/>
                      </a:lnTo>
                      <a:lnTo>
                        <a:pt x="960" y="1031"/>
                      </a:lnTo>
                      <a:lnTo>
                        <a:pt x="1001" y="1076"/>
                      </a:lnTo>
                      <a:lnTo>
                        <a:pt x="1043" y="1122"/>
                      </a:lnTo>
                      <a:lnTo>
                        <a:pt x="1087" y="1169"/>
                      </a:lnTo>
                      <a:lnTo>
                        <a:pt x="1131" y="1216"/>
                      </a:lnTo>
                      <a:lnTo>
                        <a:pt x="1175" y="1262"/>
                      </a:lnTo>
                      <a:lnTo>
                        <a:pt x="1220" y="1310"/>
                      </a:lnTo>
                      <a:lnTo>
                        <a:pt x="1265" y="1354"/>
                      </a:lnTo>
                      <a:lnTo>
                        <a:pt x="1307" y="1397"/>
                      </a:lnTo>
                      <a:lnTo>
                        <a:pt x="1349" y="1437"/>
                      </a:lnTo>
                      <a:lnTo>
                        <a:pt x="1389" y="1474"/>
                      </a:lnTo>
                      <a:lnTo>
                        <a:pt x="1427" y="1507"/>
                      </a:lnTo>
                      <a:lnTo>
                        <a:pt x="1463" y="1537"/>
                      </a:lnTo>
                      <a:lnTo>
                        <a:pt x="1494" y="1561"/>
                      </a:lnTo>
                      <a:lnTo>
                        <a:pt x="1492" y="1558"/>
                      </a:lnTo>
                      <a:lnTo>
                        <a:pt x="1480" y="1546"/>
                      </a:lnTo>
                      <a:lnTo>
                        <a:pt x="1463" y="1525"/>
                      </a:lnTo>
                      <a:lnTo>
                        <a:pt x="1438" y="1498"/>
                      </a:lnTo>
                      <a:lnTo>
                        <a:pt x="1407" y="1465"/>
                      </a:lnTo>
                      <a:lnTo>
                        <a:pt x="1370" y="1425"/>
                      </a:lnTo>
                      <a:lnTo>
                        <a:pt x="1328" y="1380"/>
                      </a:lnTo>
                      <a:lnTo>
                        <a:pt x="1282" y="1329"/>
                      </a:lnTo>
                      <a:lnTo>
                        <a:pt x="1232" y="1273"/>
                      </a:lnTo>
                      <a:lnTo>
                        <a:pt x="1179" y="1215"/>
                      </a:lnTo>
                      <a:lnTo>
                        <a:pt x="1121" y="1152"/>
                      </a:lnTo>
                      <a:lnTo>
                        <a:pt x="1062" y="1087"/>
                      </a:lnTo>
                      <a:lnTo>
                        <a:pt x="1001" y="1020"/>
                      </a:lnTo>
                      <a:lnTo>
                        <a:pt x="938" y="951"/>
                      </a:lnTo>
                      <a:lnTo>
                        <a:pt x="873" y="881"/>
                      </a:lnTo>
                      <a:lnTo>
                        <a:pt x="808" y="810"/>
                      </a:lnTo>
                      <a:lnTo>
                        <a:pt x="744" y="740"/>
                      </a:lnTo>
                      <a:lnTo>
                        <a:pt x="680" y="669"/>
                      </a:lnTo>
                      <a:lnTo>
                        <a:pt x="617" y="600"/>
                      </a:lnTo>
                      <a:lnTo>
                        <a:pt x="555" y="533"/>
                      </a:lnTo>
                      <a:lnTo>
                        <a:pt x="496" y="467"/>
                      </a:lnTo>
                      <a:lnTo>
                        <a:pt x="438" y="404"/>
                      </a:lnTo>
                      <a:lnTo>
                        <a:pt x="384" y="345"/>
                      </a:lnTo>
                      <a:lnTo>
                        <a:pt x="333" y="289"/>
                      </a:lnTo>
                      <a:lnTo>
                        <a:pt x="287" y="237"/>
                      </a:lnTo>
                      <a:lnTo>
                        <a:pt x="245" y="191"/>
                      </a:lnTo>
                      <a:lnTo>
                        <a:pt x="208" y="150"/>
                      </a:lnTo>
                      <a:lnTo>
                        <a:pt x="176" y="115"/>
                      </a:lnTo>
                      <a:lnTo>
                        <a:pt x="151" y="87"/>
                      </a:lnTo>
                      <a:lnTo>
                        <a:pt x="133" y="66"/>
                      </a:lnTo>
                      <a:lnTo>
                        <a:pt x="121" y="52"/>
                      </a:lnTo>
                      <a:lnTo>
                        <a:pt x="117" y="47"/>
                      </a:lnTo>
                      <a:lnTo>
                        <a:pt x="118" y="36"/>
                      </a:lnTo>
                      <a:lnTo>
                        <a:pt x="118" y="24"/>
                      </a:lnTo>
                      <a:lnTo>
                        <a:pt x="117" y="14"/>
                      </a:lnTo>
                      <a:lnTo>
                        <a:pt x="112" y="4"/>
                      </a:lnTo>
                      <a:lnTo>
                        <a:pt x="105" y="0"/>
                      </a:lnTo>
                      <a:lnTo>
                        <a:pt x="96" y="1"/>
                      </a:lnTo>
                      <a:lnTo>
                        <a:pt x="87" y="4"/>
                      </a:lnTo>
                      <a:lnTo>
                        <a:pt x="78" y="5"/>
                      </a:lnTo>
                      <a:lnTo>
                        <a:pt x="68" y="5"/>
                      </a:lnTo>
                      <a:lnTo>
                        <a:pt x="60" y="5"/>
                      </a:lnTo>
                      <a:lnTo>
                        <a:pt x="51" y="7"/>
                      </a:lnTo>
                      <a:lnTo>
                        <a:pt x="43" y="10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8" name="Freeform 134"/>
                <p:cNvSpPr>
                  <a:spLocks/>
                </p:cNvSpPr>
                <p:nvPr/>
              </p:nvSpPr>
              <p:spPr bwMode="auto">
                <a:xfrm>
                  <a:off x="1582" y="793"/>
                  <a:ext cx="55" cy="40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5" y="12"/>
                    </a:cxn>
                    <a:cxn ang="0">
                      <a:pos x="29" y="16"/>
                    </a:cxn>
                    <a:cxn ang="0">
                      <a:pos x="22" y="20"/>
                    </a:cxn>
                    <a:cxn ang="0">
                      <a:pos x="17" y="23"/>
                    </a:cxn>
                    <a:cxn ang="0">
                      <a:pos x="10" y="27"/>
                    </a:cxn>
                    <a:cxn ang="0">
                      <a:pos x="6" y="32"/>
                    </a:cxn>
                    <a:cxn ang="0">
                      <a:pos x="2" y="37"/>
                    </a:cxn>
                    <a:cxn ang="0">
                      <a:pos x="0" y="43"/>
                    </a:cxn>
                    <a:cxn ang="0">
                      <a:pos x="0" y="54"/>
                    </a:cxn>
                    <a:cxn ang="0">
                      <a:pos x="5" y="66"/>
                    </a:cxn>
                    <a:cxn ang="0">
                      <a:pos x="14" y="75"/>
                    </a:cxn>
                    <a:cxn ang="0">
                      <a:pos x="26" y="81"/>
                    </a:cxn>
                    <a:cxn ang="0">
                      <a:pos x="34" y="80"/>
                    </a:cxn>
                    <a:cxn ang="0">
                      <a:pos x="43" y="73"/>
                    </a:cxn>
                    <a:cxn ang="0">
                      <a:pos x="52" y="66"/>
                    </a:cxn>
                    <a:cxn ang="0">
                      <a:pos x="63" y="62"/>
                    </a:cxn>
                    <a:cxn ang="0">
                      <a:pos x="72" y="63"/>
                    </a:cxn>
                    <a:cxn ang="0">
                      <a:pos x="83" y="68"/>
                    </a:cxn>
                    <a:cxn ang="0">
                      <a:pos x="92" y="72"/>
                    </a:cxn>
                    <a:cxn ang="0">
                      <a:pos x="101" y="72"/>
                    </a:cxn>
                    <a:cxn ang="0">
                      <a:pos x="106" y="67"/>
                    </a:cxn>
                    <a:cxn ang="0">
                      <a:pos x="108" y="60"/>
                    </a:cxn>
                    <a:cxn ang="0">
                      <a:pos x="109" y="52"/>
                    </a:cxn>
                    <a:cxn ang="0">
                      <a:pos x="109" y="44"/>
                    </a:cxn>
                    <a:cxn ang="0">
                      <a:pos x="109" y="33"/>
                    </a:cxn>
                    <a:cxn ang="0">
                      <a:pos x="110" y="22"/>
                    </a:cxn>
                    <a:cxn ang="0">
                      <a:pos x="108" y="12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88" y="2"/>
                    </a:cxn>
                    <a:cxn ang="0">
                      <a:pos x="79" y="3"/>
                    </a:cxn>
                    <a:cxn ang="0">
                      <a:pos x="71" y="4"/>
                    </a:cxn>
                    <a:cxn ang="0">
                      <a:pos x="63" y="4"/>
                    </a:cxn>
                    <a:cxn ang="0">
                      <a:pos x="56" y="5"/>
                    </a:cxn>
                    <a:cxn ang="0">
                      <a:pos x="48" y="8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110" h="81">
                      <a:moveTo>
                        <a:pt x="40" y="10"/>
                      </a:moveTo>
                      <a:lnTo>
                        <a:pt x="35" y="12"/>
                      </a:lnTo>
                      <a:lnTo>
                        <a:pt x="29" y="16"/>
                      </a:lnTo>
                      <a:lnTo>
                        <a:pt x="22" y="20"/>
                      </a:lnTo>
                      <a:lnTo>
                        <a:pt x="17" y="23"/>
                      </a:lnTo>
                      <a:lnTo>
                        <a:pt x="10" y="27"/>
                      </a:lnTo>
                      <a:lnTo>
                        <a:pt x="6" y="32"/>
                      </a:lnTo>
                      <a:lnTo>
                        <a:pt x="2" y="37"/>
                      </a:lnTo>
                      <a:lnTo>
                        <a:pt x="0" y="43"/>
                      </a:lnTo>
                      <a:lnTo>
                        <a:pt x="0" y="54"/>
                      </a:lnTo>
                      <a:lnTo>
                        <a:pt x="5" y="66"/>
                      </a:lnTo>
                      <a:lnTo>
                        <a:pt x="14" y="75"/>
                      </a:lnTo>
                      <a:lnTo>
                        <a:pt x="26" y="81"/>
                      </a:lnTo>
                      <a:lnTo>
                        <a:pt x="34" y="80"/>
                      </a:lnTo>
                      <a:lnTo>
                        <a:pt x="43" y="73"/>
                      </a:lnTo>
                      <a:lnTo>
                        <a:pt x="52" y="66"/>
                      </a:lnTo>
                      <a:lnTo>
                        <a:pt x="63" y="62"/>
                      </a:lnTo>
                      <a:lnTo>
                        <a:pt x="72" y="63"/>
                      </a:lnTo>
                      <a:lnTo>
                        <a:pt x="83" y="68"/>
                      </a:lnTo>
                      <a:lnTo>
                        <a:pt x="92" y="72"/>
                      </a:lnTo>
                      <a:lnTo>
                        <a:pt x="101" y="72"/>
                      </a:lnTo>
                      <a:lnTo>
                        <a:pt x="106" y="67"/>
                      </a:lnTo>
                      <a:lnTo>
                        <a:pt x="108" y="60"/>
                      </a:lnTo>
                      <a:lnTo>
                        <a:pt x="109" y="52"/>
                      </a:lnTo>
                      <a:lnTo>
                        <a:pt x="109" y="44"/>
                      </a:lnTo>
                      <a:lnTo>
                        <a:pt x="109" y="33"/>
                      </a:lnTo>
                      <a:lnTo>
                        <a:pt x="110" y="22"/>
                      </a:lnTo>
                      <a:lnTo>
                        <a:pt x="108" y="12"/>
                      </a:lnTo>
                      <a:lnTo>
                        <a:pt x="102" y="4"/>
                      </a:lnTo>
                      <a:lnTo>
                        <a:pt x="96" y="0"/>
                      </a:lnTo>
                      <a:lnTo>
                        <a:pt x="88" y="2"/>
                      </a:lnTo>
                      <a:lnTo>
                        <a:pt x="79" y="3"/>
                      </a:lnTo>
                      <a:lnTo>
                        <a:pt x="71" y="4"/>
                      </a:lnTo>
                      <a:lnTo>
                        <a:pt x="63" y="4"/>
                      </a:lnTo>
                      <a:lnTo>
                        <a:pt x="56" y="5"/>
                      </a:lnTo>
                      <a:lnTo>
                        <a:pt x="48" y="8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79" name="Freeform 135"/>
                <p:cNvSpPr>
                  <a:spLocks/>
                </p:cNvSpPr>
                <p:nvPr/>
              </p:nvSpPr>
              <p:spPr bwMode="auto">
                <a:xfrm>
                  <a:off x="1582" y="793"/>
                  <a:ext cx="55" cy="40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40" y="10"/>
                    </a:cxn>
                    <a:cxn ang="0">
                      <a:pos x="35" y="12"/>
                    </a:cxn>
                    <a:cxn ang="0">
                      <a:pos x="29" y="16"/>
                    </a:cxn>
                    <a:cxn ang="0">
                      <a:pos x="22" y="20"/>
                    </a:cxn>
                    <a:cxn ang="0">
                      <a:pos x="17" y="23"/>
                    </a:cxn>
                    <a:cxn ang="0">
                      <a:pos x="10" y="27"/>
                    </a:cxn>
                    <a:cxn ang="0">
                      <a:pos x="6" y="32"/>
                    </a:cxn>
                    <a:cxn ang="0">
                      <a:pos x="2" y="37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54"/>
                    </a:cxn>
                    <a:cxn ang="0">
                      <a:pos x="5" y="66"/>
                    </a:cxn>
                    <a:cxn ang="0">
                      <a:pos x="14" y="75"/>
                    </a:cxn>
                    <a:cxn ang="0">
                      <a:pos x="26" y="81"/>
                    </a:cxn>
                    <a:cxn ang="0">
                      <a:pos x="26" y="81"/>
                    </a:cxn>
                    <a:cxn ang="0">
                      <a:pos x="34" y="80"/>
                    </a:cxn>
                    <a:cxn ang="0">
                      <a:pos x="43" y="73"/>
                    </a:cxn>
                    <a:cxn ang="0">
                      <a:pos x="52" y="66"/>
                    </a:cxn>
                    <a:cxn ang="0">
                      <a:pos x="63" y="62"/>
                    </a:cxn>
                    <a:cxn ang="0">
                      <a:pos x="63" y="62"/>
                    </a:cxn>
                    <a:cxn ang="0">
                      <a:pos x="72" y="63"/>
                    </a:cxn>
                    <a:cxn ang="0">
                      <a:pos x="83" y="68"/>
                    </a:cxn>
                    <a:cxn ang="0">
                      <a:pos x="92" y="72"/>
                    </a:cxn>
                    <a:cxn ang="0">
                      <a:pos x="101" y="72"/>
                    </a:cxn>
                    <a:cxn ang="0">
                      <a:pos x="101" y="72"/>
                    </a:cxn>
                    <a:cxn ang="0">
                      <a:pos x="106" y="67"/>
                    </a:cxn>
                    <a:cxn ang="0">
                      <a:pos x="108" y="60"/>
                    </a:cxn>
                    <a:cxn ang="0">
                      <a:pos x="109" y="52"/>
                    </a:cxn>
                    <a:cxn ang="0">
                      <a:pos x="109" y="44"/>
                    </a:cxn>
                    <a:cxn ang="0">
                      <a:pos x="109" y="44"/>
                    </a:cxn>
                    <a:cxn ang="0">
                      <a:pos x="109" y="33"/>
                    </a:cxn>
                    <a:cxn ang="0">
                      <a:pos x="110" y="22"/>
                    </a:cxn>
                    <a:cxn ang="0">
                      <a:pos x="108" y="12"/>
                    </a:cxn>
                    <a:cxn ang="0">
                      <a:pos x="102" y="4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88" y="2"/>
                    </a:cxn>
                    <a:cxn ang="0">
                      <a:pos x="79" y="3"/>
                    </a:cxn>
                    <a:cxn ang="0">
                      <a:pos x="71" y="4"/>
                    </a:cxn>
                    <a:cxn ang="0">
                      <a:pos x="71" y="4"/>
                    </a:cxn>
                    <a:cxn ang="0">
                      <a:pos x="63" y="4"/>
                    </a:cxn>
                    <a:cxn ang="0">
                      <a:pos x="56" y="5"/>
                    </a:cxn>
                    <a:cxn ang="0">
                      <a:pos x="48" y="8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110" h="81">
                      <a:moveTo>
                        <a:pt x="40" y="10"/>
                      </a:moveTo>
                      <a:lnTo>
                        <a:pt x="40" y="10"/>
                      </a:lnTo>
                      <a:lnTo>
                        <a:pt x="35" y="12"/>
                      </a:lnTo>
                      <a:lnTo>
                        <a:pt x="29" y="16"/>
                      </a:lnTo>
                      <a:lnTo>
                        <a:pt x="22" y="20"/>
                      </a:lnTo>
                      <a:lnTo>
                        <a:pt x="17" y="23"/>
                      </a:lnTo>
                      <a:lnTo>
                        <a:pt x="10" y="27"/>
                      </a:lnTo>
                      <a:lnTo>
                        <a:pt x="6" y="32"/>
                      </a:lnTo>
                      <a:lnTo>
                        <a:pt x="2" y="37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54"/>
                      </a:lnTo>
                      <a:lnTo>
                        <a:pt x="5" y="66"/>
                      </a:lnTo>
                      <a:lnTo>
                        <a:pt x="14" y="75"/>
                      </a:lnTo>
                      <a:lnTo>
                        <a:pt x="26" y="81"/>
                      </a:lnTo>
                      <a:lnTo>
                        <a:pt x="26" y="81"/>
                      </a:lnTo>
                      <a:lnTo>
                        <a:pt x="34" y="80"/>
                      </a:lnTo>
                      <a:lnTo>
                        <a:pt x="43" y="73"/>
                      </a:lnTo>
                      <a:lnTo>
                        <a:pt x="52" y="66"/>
                      </a:lnTo>
                      <a:lnTo>
                        <a:pt x="63" y="62"/>
                      </a:lnTo>
                      <a:lnTo>
                        <a:pt x="63" y="62"/>
                      </a:lnTo>
                      <a:lnTo>
                        <a:pt x="72" y="63"/>
                      </a:lnTo>
                      <a:lnTo>
                        <a:pt x="83" y="68"/>
                      </a:lnTo>
                      <a:lnTo>
                        <a:pt x="92" y="72"/>
                      </a:lnTo>
                      <a:lnTo>
                        <a:pt x="101" y="72"/>
                      </a:lnTo>
                      <a:lnTo>
                        <a:pt x="101" y="72"/>
                      </a:lnTo>
                      <a:lnTo>
                        <a:pt x="106" y="67"/>
                      </a:lnTo>
                      <a:lnTo>
                        <a:pt x="108" y="60"/>
                      </a:lnTo>
                      <a:lnTo>
                        <a:pt x="109" y="52"/>
                      </a:lnTo>
                      <a:lnTo>
                        <a:pt x="109" y="44"/>
                      </a:lnTo>
                      <a:lnTo>
                        <a:pt x="109" y="44"/>
                      </a:lnTo>
                      <a:lnTo>
                        <a:pt x="109" y="33"/>
                      </a:lnTo>
                      <a:lnTo>
                        <a:pt x="110" y="22"/>
                      </a:lnTo>
                      <a:lnTo>
                        <a:pt x="108" y="12"/>
                      </a:lnTo>
                      <a:lnTo>
                        <a:pt x="102" y="4"/>
                      </a:lnTo>
                      <a:lnTo>
                        <a:pt x="102" y="4"/>
                      </a:lnTo>
                      <a:lnTo>
                        <a:pt x="96" y="0"/>
                      </a:lnTo>
                      <a:lnTo>
                        <a:pt x="88" y="2"/>
                      </a:lnTo>
                      <a:lnTo>
                        <a:pt x="79" y="3"/>
                      </a:lnTo>
                      <a:lnTo>
                        <a:pt x="71" y="4"/>
                      </a:lnTo>
                      <a:lnTo>
                        <a:pt x="71" y="4"/>
                      </a:lnTo>
                      <a:lnTo>
                        <a:pt x="63" y="4"/>
                      </a:lnTo>
                      <a:lnTo>
                        <a:pt x="56" y="5"/>
                      </a:lnTo>
                      <a:lnTo>
                        <a:pt x="48" y="8"/>
                      </a:lnTo>
                      <a:lnTo>
                        <a:pt x="40" y="1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0" name="Freeform 136"/>
                <p:cNvSpPr>
                  <a:spLocks/>
                </p:cNvSpPr>
                <p:nvPr/>
              </p:nvSpPr>
              <p:spPr bwMode="auto">
                <a:xfrm>
                  <a:off x="4129" y="1188"/>
                  <a:ext cx="915" cy="615"/>
                </a:xfrm>
                <a:custGeom>
                  <a:avLst/>
                  <a:gdLst/>
                  <a:ahLst/>
                  <a:cxnLst>
                    <a:cxn ang="0">
                      <a:pos x="1807" y="31"/>
                    </a:cxn>
                    <a:cxn ang="0">
                      <a:pos x="1827" y="54"/>
                    </a:cxn>
                    <a:cxn ang="0">
                      <a:pos x="1827" y="78"/>
                    </a:cxn>
                    <a:cxn ang="0">
                      <a:pos x="1806" y="97"/>
                    </a:cxn>
                    <a:cxn ang="0">
                      <a:pos x="1790" y="101"/>
                    </a:cxn>
                    <a:cxn ang="0">
                      <a:pos x="1772" y="111"/>
                    </a:cxn>
                    <a:cxn ang="0">
                      <a:pos x="1741" y="128"/>
                    </a:cxn>
                    <a:cxn ang="0">
                      <a:pos x="1699" y="153"/>
                    </a:cxn>
                    <a:cxn ang="0">
                      <a:pos x="1645" y="185"/>
                    </a:cxn>
                    <a:cxn ang="0">
                      <a:pos x="1583" y="221"/>
                    </a:cxn>
                    <a:cxn ang="0">
                      <a:pos x="1514" y="262"/>
                    </a:cxn>
                    <a:cxn ang="0">
                      <a:pos x="1439" y="308"/>
                    </a:cxn>
                    <a:cxn ang="0">
                      <a:pos x="1360" y="357"/>
                    </a:cxn>
                    <a:cxn ang="0">
                      <a:pos x="1278" y="408"/>
                    </a:cxn>
                    <a:cxn ang="0">
                      <a:pos x="1195" y="458"/>
                    </a:cxn>
                    <a:cxn ang="0">
                      <a:pos x="1112" y="512"/>
                    </a:cxn>
                    <a:cxn ang="0">
                      <a:pos x="1031" y="563"/>
                    </a:cxn>
                    <a:cxn ang="0">
                      <a:pos x="954" y="613"/>
                    </a:cxn>
                    <a:cxn ang="0">
                      <a:pos x="881" y="662"/>
                    </a:cxn>
                    <a:cxn ang="0">
                      <a:pos x="815" y="707"/>
                    </a:cxn>
                    <a:cxn ang="0">
                      <a:pos x="744" y="759"/>
                    </a:cxn>
                    <a:cxn ang="0">
                      <a:pos x="650" y="824"/>
                    </a:cxn>
                    <a:cxn ang="0">
                      <a:pos x="547" y="895"/>
                    </a:cxn>
                    <a:cxn ang="0">
                      <a:pos x="439" y="969"/>
                    </a:cxn>
                    <a:cxn ang="0">
                      <a:pos x="328" y="1041"/>
                    </a:cxn>
                    <a:cxn ang="0">
                      <a:pos x="222" y="1107"/>
                    </a:cxn>
                    <a:cxn ang="0">
                      <a:pos x="124" y="1165"/>
                    </a:cxn>
                    <a:cxn ang="0">
                      <a:pos x="37" y="1211"/>
                    </a:cxn>
                    <a:cxn ang="0">
                      <a:pos x="4" y="1226"/>
                    </a:cxn>
                    <a:cxn ang="0">
                      <a:pos x="40" y="1200"/>
                    </a:cxn>
                    <a:cxn ang="0">
                      <a:pos x="109" y="1153"/>
                    </a:cxn>
                    <a:cxn ang="0">
                      <a:pos x="206" y="1085"/>
                    </a:cxn>
                    <a:cxn ang="0">
                      <a:pos x="326" y="1003"/>
                    </a:cxn>
                    <a:cxn ang="0">
                      <a:pos x="463" y="909"/>
                    </a:cxn>
                    <a:cxn ang="0">
                      <a:pos x="615" y="806"/>
                    </a:cxn>
                    <a:cxn ang="0">
                      <a:pos x="773" y="697"/>
                    </a:cxn>
                    <a:cxn ang="0">
                      <a:pos x="934" y="586"/>
                    </a:cxn>
                    <a:cxn ang="0">
                      <a:pos x="1092" y="477"/>
                    </a:cxn>
                    <a:cxn ang="0">
                      <a:pos x="1243" y="373"/>
                    </a:cxn>
                    <a:cxn ang="0">
                      <a:pos x="1382" y="277"/>
                    </a:cxn>
                    <a:cxn ang="0">
                      <a:pos x="1502" y="193"/>
                    </a:cxn>
                    <a:cxn ang="0">
                      <a:pos x="1601" y="124"/>
                    </a:cxn>
                    <a:cxn ang="0">
                      <a:pos x="1671" y="75"/>
                    </a:cxn>
                    <a:cxn ang="0">
                      <a:pos x="1710" y="48"/>
                    </a:cxn>
                    <a:cxn ang="0">
                      <a:pos x="1717" y="32"/>
                    </a:cxn>
                    <a:cxn ang="0">
                      <a:pos x="1724" y="11"/>
                    </a:cxn>
                    <a:cxn ang="0">
                      <a:pos x="1740" y="0"/>
                    </a:cxn>
                    <a:cxn ang="0">
                      <a:pos x="1757" y="6"/>
                    </a:cxn>
                    <a:cxn ang="0">
                      <a:pos x="1774" y="12"/>
                    </a:cxn>
                    <a:cxn ang="0">
                      <a:pos x="1789" y="18"/>
                    </a:cxn>
                  </a:cxnLst>
                  <a:rect l="0" t="0" r="r" b="b"/>
                  <a:pathLst>
                    <a:path w="1831" h="1228">
                      <a:moveTo>
                        <a:pt x="1795" y="22"/>
                      </a:moveTo>
                      <a:lnTo>
                        <a:pt x="1807" y="31"/>
                      </a:lnTo>
                      <a:lnTo>
                        <a:pt x="1819" y="42"/>
                      </a:lnTo>
                      <a:lnTo>
                        <a:pt x="1827" y="54"/>
                      </a:lnTo>
                      <a:lnTo>
                        <a:pt x="1831" y="66"/>
                      </a:lnTo>
                      <a:lnTo>
                        <a:pt x="1827" y="78"/>
                      </a:lnTo>
                      <a:lnTo>
                        <a:pt x="1818" y="88"/>
                      </a:lnTo>
                      <a:lnTo>
                        <a:pt x="1806" y="97"/>
                      </a:lnTo>
                      <a:lnTo>
                        <a:pt x="1793" y="100"/>
                      </a:lnTo>
                      <a:lnTo>
                        <a:pt x="1790" y="101"/>
                      </a:lnTo>
                      <a:lnTo>
                        <a:pt x="1782" y="105"/>
                      </a:lnTo>
                      <a:lnTo>
                        <a:pt x="1772" y="111"/>
                      </a:lnTo>
                      <a:lnTo>
                        <a:pt x="1758" y="118"/>
                      </a:lnTo>
                      <a:lnTo>
                        <a:pt x="1741" y="128"/>
                      </a:lnTo>
                      <a:lnTo>
                        <a:pt x="1721" y="140"/>
                      </a:lnTo>
                      <a:lnTo>
                        <a:pt x="1699" y="153"/>
                      </a:lnTo>
                      <a:lnTo>
                        <a:pt x="1673" y="168"/>
                      </a:lnTo>
                      <a:lnTo>
                        <a:pt x="1645" y="185"/>
                      </a:lnTo>
                      <a:lnTo>
                        <a:pt x="1616" y="202"/>
                      </a:lnTo>
                      <a:lnTo>
                        <a:pt x="1583" y="221"/>
                      </a:lnTo>
                      <a:lnTo>
                        <a:pt x="1550" y="242"/>
                      </a:lnTo>
                      <a:lnTo>
                        <a:pt x="1514" y="262"/>
                      </a:lnTo>
                      <a:lnTo>
                        <a:pt x="1477" y="285"/>
                      </a:lnTo>
                      <a:lnTo>
                        <a:pt x="1439" y="308"/>
                      </a:lnTo>
                      <a:lnTo>
                        <a:pt x="1400" y="333"/>
                      </a:lnTo>
                      <a:lnTo>
                        <a:pt x="1360" y="357"/>
                      </a:lnTo>
                      <a:lnTo>
                        <a:pt x="1319" y="382"/>
                      </a:lnTo>
                      <a:lnTo>
                        <a:pt x="1278" y="408"/>
                      </a:lnTo>
                      <a:lnTo>
                        <a:pt x="1236" y="433"/>
                      </a:lnTo>
                      <a:lnTo>
                        <a:pt x="1195" y="458"/>
                      </a:lnTo>
                      <a:lnTo>
                        <a:pt x="1153" y="485"/>
                      </a:lnTo>
                      <a:lnTo>
                        <a:pt x="1112" y="512"/>
                      </a:lnTo>
                      <a:lnTo>
                        <a:pt x="1071" y="537"/>
                      </a:lnTo>
                      <a:lnTo>
                        <a:pt x="1031" y="563"/>
                      </a:lnTo>
                      <a:lnTo>
                        <a:pt x="992" y="588"/>
                      </a:lnTo>
                      <a:lnTo>
                        <a:pt x="954" y="613"/>
                      </a:lnTo>
                      <a:lnTo>
                        <a:pt x="917" y="638"/>
                      </a:lnTo>
                      <a:lnTo>
                        <a:pt x="881" y="662"/>
                      </a:lnTo>
                      <a:lnTo>
                        <a:pt x="847" y="685"/>
                      </a:lnTo>
                      <a:lnTo>
                        <a:pt x="815" y="707"/>
                      </a:lnTo>
                      <a:lnTo>
                        <a:pt x="785" y="728"/>
                      </a:lnTo>
                      <a:lnTo>
                        <a:pt x="744" y="759"/>
                      </a:lnTo>
                      <a:lnTo>
                        <a:pt x="699" y="790"/>
                      </a:lnTo>
                      <a:lnTo>
                        <a:pt x="650" y="824"/>
                      </a:lnTo>
                      <a:lnTo>
                        <a:pt x="600" y="859"/>
                      </a:lnTo>
                      <a:lnTo>
                        <a:pt x="547" y="895"/>
                      </a:lnTo>
                      <a:lnTo>
                        <a:pt x="493" y="932"/>
                      </a:lnTo>
                      <a:lnTo>
                        <a:pt x="439" y="969"/>
                      </a:lnTo>
                      <a:lnTo>
                        <a:pt x="384" y="1005"/>
                      </a:lnTo>
                      <a:lnTo>
                        <a:pt x="328" y="1041"/>
                      </a:lnTo>
                      <a:lnTo>
                        <a:pt x="274" y="1074"/>
                      </a:lnTo>
                      <a:lnTo>
                        <a:pt x="222" y="1107"/>
                      </a:lnTo>
                      <a:lnTo>
                        <a:pt x="171" y="1137"/>
                      </a:lnTo>
                      <a:lnTo>
                        <a:pt x="124" y="1165"/>
                      </a:lnTo>
                      <a:lnTo>
                        <a:pt x="79" y="1189"/>
                      </a:lnTo>
                      <a:lnTo>
                        <a:pt x="37" y="1211"/>
                      </a:lnTo>
                      <a:lnTo>
                        <a:pt x="0" y="1228"/>
                      </a:lnTo>
                      <a:lnTo>
                        <a:pt x="4" y="1226"/>
                      </a:lnTo>
                      <a:lnTo>
                        <a:pt x="17" y="1216"/>
                      </a:lnTo>
                      <a:lnTo>
                        <a:pt x="40" y="1200"/>
                      </a:lnTo>
                      <a:lnTo>
                        <a:pt x="71" y="1179"/>
                      </a:lnTo>
                      <a:lnTo>
                        <a:pt x="109" y="1153"/>
                      </a:lnTo>
                      <a:lnTo>
                        <a:pt x="154" y="1122"/>
                      </a:lnTo>
                      <a:lnTo>
                        <a:pt x="206" y="1085"/>
                      </a:lnTo>
                      <a:lnTo>
                        <a:pt x="264" y="1047"/>
                      </a:lnTo>
                      <a:lnTo>
                        <a:pt x="326" y="1003"/>
                      </a:lnTo>
                      <a:lnTo>
                        <a:pt x="393" y="957"/>
                      </a:lnTo>
                      <a:lnTo>
                        <a:pt x="463" y="909"/>
                      </a:lnTo>
                      <a:lnTo>
                        <a:pt x="538" y="858"/>
                      </a:lnTo>
                      <a:lnTo>
                        <a:pt x="615" y="806"/>
                      </a:lnTo>
                      <a:lnTo>
                        <a:pt x="692" y="751"/>
                      </a:lnTo>
                      <a:lnTo>
                        <a:pt x="773" y="697"/>
                      </a:lnTo>
                      <a:lnTo>
                        <a:pt x="853" y="641"/>
                      </a:lnTo>
                      <a:lnTo>
                        <a:pt x="934" y="586"/>
                      </a:lnTo>
                      <a:lnTo>
                        <a:pt x="1013" y="531"/>
                      </a:lnTo>
                      <a:lnTo>
                        <a:pt x="1092" y="477"/>
                      </a:lnTo>
                      <a:lnTo>
                        <a:pt x="1169" y="423"/>
                      </a:lnTo>
                      <a:lnTo>
                        <a:pt x="1243" y="373"/>
                      </a:lnTo>
                      <a:lnTo>
                        <a:pt x="1314" y="323"/>
                      </a:lnTo>
                      <a:lnTo>
                        <a:pt x="1382" y="277"/>
                      </a:lnTo>
                      <a:lnTo>
                        <a:pt x="1444" y="233"/>
                      </a:lnTo>
                      <a:lnTo>
                        <a:pt x="1502" y="193"/>
                      </a:lnTo>
                      <a:lnTo>
                        <a:pt x="1555" y="157"/>
                      </a:lnTo>
                      <a:lnTo>
                        <a:pt x="1601" y="124"/>
                      </a:lnTo>
                      <a:lnTo>
                        <a:pt x="1641" y="98"/>
                      </a:lnTo>
                      <a:lnTo>
                        <a:pt x="1671" y="75"/>
                      </a:lnTo>
                      <a:lnTo>
                        <a:pt x="1695" y="58"/>
                      </a:lnTo>
                      <a:lnTo>
                        <a:pt x="1710" y="48"/>
                      </a:lnTo>
                      <a:lnTo>
                        <a:pt x="1715" y="43"/>
                      </a:lnTo>
                      <a:lnTo>
                        <a:pt x="1717" y="32"/>
                      </a:lnTo>
                      <a:lnTo>
                        <a:pt x="1720" y="20"/>
                      </a:lnTo>
                      <a:lnTo>
                        <a:pt x="1724" y="11"/>
                      </a:lnTo>
                      <a:lnTo>
                        <a:pt x="1732" y="2"/>
                      </a:lnTo>
                      <a:lnTo>
                        <a:pt x="1740" y="0"/>
                      </a:lnTo>
                      <a:lnTo>
                        <a:pt x="1748" y="2"/>
                      </a:lnTo>
                      <a:lnTo>
                        <a:pt x="1757" y="6"/>
                      </a:lnTo>
                      <a:lnTo>
                        <a:pt x="1765" y="9"/>
                      </a:lnTo>
                      <a:lnTo>
                        <a:pt x="1774" y="12"/>
                      </a:lnTo>
                      <a:lnTo>
                        <a:pt x="1782" y="16"/>
                      </a:lnTo>
                      <a:lnTo>
                        <a:pt x="1789" y="18"/>
                      </a:lnTo>
                      <a:lnTo>
                        <a:pt x="1795" y="22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1" name="Freeform 137"/>
                <p:cNvSpPr>
                  <a:spLocks/>
                </p:cNvSpPr>
                <p:nvPr/>
              </p:nvSpPr>
              <p:spPr bwMode="auto">
                <a:xfrm>
                  <a:off x="4982" y="1194"/>
                  <a:ext cx="55" cy="46"/>
                </a:xfrm>
                <a:custGeom>
                  <a:avLst/>
                  <a:gdLst/>
                  <a:ahLst/>
                  <a:cxnLst>
                    <a:cxn ang="0">
                      <a:pos x="78" y="20"/>
                    </a:cxn>
                    <a:cxn ang="0">
                      <a:pos x="88" y="29"/>
                    </a:cxn>
                    <a:cxn ang="0">
                      <a:pos x="99" y="38"/>
                    </a:cxn>
                    <a:cxn ang="0">
                      <a:pos x="107" y="49"/>
                    </a:cxn>
                    <a:cxn ang="0">
                      <a:pos x="109" y="61"/>
                    </a:cxn>
                    <a:cxn ang="0">
                      <a:pos x="107" y="72"/>
                    </a:cxn>
                    <a:cxn ang="0">
                      <a:pos x="99" y="82"/>
                    </a:cxn>
                    <a:cxn ang="0">
                      <a:pos x="88" y="89"/>
                    </a:cxn>
                    <a:cxn ang="0">
                      <a:pos x="75" y="93"/>
                    </a:cxn>
                    <a:cxn ang="0">
                      <a:pos x="66" y="90"/>
                    </a:cxn>
                    <a:cxn ang="0">
                      <a:pos x="59" y="82"/>
                    </a:cxn>
                    <a:cxn ang="0">
                      <a:pos x="53" y="74"/>
                    </a:cxn>
                    <a:cxn ang="0">
                      <a:pos x="43" y="67"/>
                    </a:cxn>
                    <a:cxn ang="0">
                      <a:pos x="38" y="66"/>
                    </a:cxn>
                    <a:cxn ang="0">
                      <a:pos x="34" y="67"/>
                    </a:cxn>
                    <a:cxn ang="0">
                      <a:pos x="29" y="67"/>
                    </a:cxn>
                    <a:cxn ang="0">
                      <a:pos x="24" y="69"/>
                    </a:cxn>
                    <a:cxn ang="0">
                      <a:pos x="18" y="70"/>
                    </a:cxn>
                    <a:cxn ang="0">
                      <a:pos x="13" y="71"/>
                    </a:cxn>
                    <a:cxn ang="0">
                      <a:pos x="8" y="70"/>
                    </a:cxn>
                    <a:cxn ang="0">
                      <a:pos x="4" y="69"/>
                    </a:cxn>
                    <a:cxn ang="0">
                      <a:pos x="0" y="64"/>
                    </a:cxn>
                    <a:cxn ang="0">
                      <a:pos x="0" y="55"/>
                    </a:cxn>
                    <a:cxn ang="0">
                      <a:pos x="3" y="48"/>
                    </a:cxn>
                    <a:cxn ang="0">
                      <a:pos x="4" y="40"/>
                    </a:cxn>
                    <a:cxn ang="0">
                      <a:pos x="5" y="29"/>
                    </a:cxn>
                    <a:cxn ang="0">
                      <a:pos x="8" y="19"/>
                    </a:cxn>
                    <a:cxn ang="0">
                      <a:pos x="12" y="9"/>
                    </a:cxn>
                    <a:cxn ang="0">
                      <a:pos x="18" y="2"/>
                    </a:cxn>
                    <a:cxn ang="0">
                      <a:pos x="26" y="0"/>
                    </a:cxn>
                    <a:cxn ang="0">
                      <a:pos x="34" y="2"/>
                    </a:cxn>
                    <a:cxn ang="0">
                      <a:pos x="42" y="6"/>
                    </a:cxn>
                    <a:cxn ang="0">
                      <a:pos x="50" y="9"/>
                    </a:cxn>
                    <a:cxn ang="0">
                      <a:pos x="58" y="11"/>
                    </a:cxn>
                    <a:cxn ang="0">
                      <a:pos x="65" y="13"/>
                    </a:cxn>
                    <a:cxn ang="0">
                      <a:pos x="71" y="17"/>
                    </a:cxn>
                    <a:cxn ang="0">
                      <a:pos x="78" y="20"/>
                    </a:cxn>
                  </a:cxnLst>
                  <a:rect l="0" t="0" r="r" b="b"/>
                  <a:pathLst>
                    <a:path w="109" h="93">
                      <a:moveTo>
                        <a:pt x="78" y="20"/>
                      </a:moveTo>
                      <a:lnTo>
                        <a:pt x="88" y="29"/>
                      </a:lnTo>
                      <a:lnTo>
                        <a:pt x="99" y="38"/>
                      </a:lnTo>
                      <a:lnTo>
                        <a:pt x="107" y="49"/>
                      </a:lnTo>
                      <a:lnTo>
                        <a:pt x="109" y="61"/>
                      </a:lnTo>
                      <a:lnTo>
                        <a:pt x="107" y="72"/>
                      </a:lnTo>
                      <a:lnTo>
                        <a:pt x="99" y="82"/>
                      </a:lnTo>
                      <a:lnTo>
                        <a:pt x="88" y="89"/>
                      </a:lnTo>
                      <a:lnTo>
                        <a:pt x="75" y="93"/>
                      </a:lnTo>
                      <a:lnTo>
                        <a:pt x="66" y="90"/>
                      </a:lnTo>
                      <a:lnTo>
                        <a:pt x="59" y="82"/>
                      </a:lnTo>
                      <a:lnTo>
                        <a:pt x="53" y="74"/>
                      </a:lnTo>
                      <a:lnTo>
                        <a:pt x="43" y="67"/>
                      </a:lnTo>
                      <a:lnTo>
                        <a:pt x="38" y="66"/>
                      </a:lnTo>
                      <a:lnTo>
                        <a:pt x="34" y="67"/>
                      </a:lnTo>
                      <a:lnTo>
                        <a:pt x="29" y="67"/>
                      </a:lnTo>
                      <a:lnTo>
                        <a:pt x="24" y="69"/>
                      </a:lnTo>
                      <a:lnTo>
                        <a:pt x="18" y="70"/>
                      </a:lnTo>
                      <a:lnTo>
                        <a:pt x="13" y="71"/>
                      </a:lnTo>
                      <a:lnTo>
                        <a:pt x="8" y="70"/>
                      </a:lnTo>
                      <a:lnTo>
                        <a:pt x="4" y="69"/>
                      </a:lnTo>
                      <a:lnTo>
                        <a:pt x="0" y="64"/>
                      </a:lnTo>
                      <a:lnTo>
                        <a:pt x="0" y="55"/>
                      </a:lnTo>
                      <a:lnTo>
                        <a:pt x="3" y="48"/>
                      </a:lnTo>
                      <a:lnTo>
                        <a:pt x="4" y="40"/>
                      </a:lnTo>
                      <a:lnTo>
                        <a:pt x="5" y="29"/>
                      </a:lnTo>
                      <a:lnTo>
                        <a:pt x="8" y="19"/>
                      </a:lnTo>
                      <a:lnTo>
                        <a:pt x="12" y="9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2" y="6"/>
                      </a:lnTo>
                      <a:lnTo>
                        <a:pt x="50" y="9"/>
                      </a:lnTo>
                      <a:lnTo>
                        <a:pt x="58" y="11"/>
                      </a:lnTo>
                      <a:lnTo>
                        <a:pt x="65" y="13"/>
                      </a:lnTo>
                      <a:lnTo>
                        <a:pt x="71" y="17"/>
                      </a:lnTo>
                      <a:lnTo>
                        <a:pt x="78" y="20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2" name="Freeform 138"/>
                <p:cNvSpPr>
                  <a:spLocks/>
                </p:cNvSpPr>
                <p:nvPr/>
              </p:nvSpPr>
              <p:spPr bwMode="auto">
                <a:xfrm>
                  <a:off x="4982" y="1194"/>
                  <a:ext cx="55" cy="46"/>
                </a:xfrm>
                <a:custGeom>
                  <a:avLst/>
                  <a:gdLst/>
                  <a:ahLst/>
                  <a:cxnLst>
                    <a:cxn ang="0">
                      <a:pos x="78" y="20"/>
                    </a:cxn>
                    <a:cxn ang="0">
                      <a:pos x="78" y="20"/>
                    </a:cxn>
                    <a:cxn ang="0">
                      <a:pos x="88" y="29"/>
                    </a:cxn>
                    <a:cxn ang="0">
                      <a:pos x="99" y="38"/>
                    </a:cxn>
                    <a:cxn ang="0">
                      <a:pos x="107" y="49"/>
                    </a:cxn>
                    <a:cxn ang="0">
                      <a:pos x="109" y="61"/>
                    </a:cxn>
                    <a:cxn ang="0">
                      <a:pos x="109" y="61"/>
                    </a:cxn>
                    <a:cxn ang="0">
                      <a:pos x="107" y="72"/>
                    </a:cxn>
                    <a:cxn ang="0">
                      <a:pos x="99" y="82"/>
                    </a:cxn>
                    <a:cxn ang="0">
                      <a:pos x="88" y="89"/>
                    </a:cxn>
                    <a:cxn ang="0">
                      <a:pos x="75" y="93"/>
                    </a:cxn>
                    <a:cxn ang="0">
                      <a:pos x="75" y="93"/>
                    </a:cxn>
                    <a:cxn ang="0">
                      <a:pos x="66" y="90"/>
                    </a:cxn>
                    <a:cxn ang="0">
                      <a:pos x="59" y="82"/>
                    </a:cxn>
                    <a:cxn ang="0">
                      <a:pos x="53" y="74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38" y="66"/>
                    </a:cxn>
                    <a:cxn ang="0">
                      <a:pos x="34" y="67"/>
                    </a:cxn>
                    <a:cxn ang="0">
                      <a:pos x="29" y="67"/>
                    </a:cxn>
                    <a:cxn ang="0">
                      <a:pos x="24" y="69"/>
                    </a:cxn>
                    <a:cxn ang="0">
                      <a:pos x="18" y="70"/>
                    </a:cxn>
                    <a:cxn ang="0">
                      <a:pos x="13" y="71"/>
                    </a:cxn>
                    <a:cxn ang="0">
                      <a:pos x="8" y="70"/>
                    </a:cxn>
                    <a:cxn ang="0">
                      <a:pos x="4" y="69"/>
                    </a:cxn>
                    <a:cxn ang="0">
                      <a:pos x="4" y="69"/>
                    </a:cxn>
                    <a:cxn ang="0">
                      <a:pos x="0" y="64"/>
                    </a:cxn>
                    <a:cxn ang="0">
                      <a:pos x="0" y="55"/>
                    </a:cxn>
                    <a:cxn ang="0">
                      <a:pos x="3" y="48"/>
                    </a:cxn>
                    <a:cxn ang="0">
                      <a:pos x="4" y="40"/>
                    </a:cxn>
                    <a:cxn ang="0">
                      <a:pos x="4" y="40"/>
                    </a:cxn>
                    <a:cxn ang="0">
                      <a:pos x="5" y="29"/>
                    </a:cxn>
                    <a:cxn ang="0">
                      <a:pos x="8" y="19"/>
                    </a:cxn>
                    <a:cxn ang="0">
                      <a:pos x="12" y="9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26" y="0"/>
                    </a:cxn>
                    <a:cxn ang="0">
                      <a:pos x="34" y="2"/>
                    </a:cxn>
                    <a:cxn ang="0">
                      <a:pos x="42" y="6"/>
                    </a:cxn>
                    <a:cxn ang="0">
                      <a:pos x="50" y="9"/>
                    </a:cxn>
                    <a:cxn ang="0">
                      <a:pos x="50" y="9"/>
                    </a:cxn>
                    <a:cxn ang="0">
                      <a:pos x="58" y="11"/>
                    </a:cxn>
                    <a:cxn ang="0">
                      <a:pos x="65" y="13"/>
                    </a:cxn>
                    <a:cxn ang="0">
                      <a:pos x="71" y="17"/>
                    </a:cxn>
                    <a:cxn ang="0">
                      <a:pos x="78" y="20"/>
                    </a:cxn>
                  </a:cxnLst>
                  <a:rect l="0" t="0" r="r" b="b"/>
                  <a:pathLst>
                    <a:path w="109" h="93">
                      <a:moveTo>
                        <a:pt x="78" y="20"/>
                      </a:moveTo>
                      <a:lnTo>
                        <a:pt x="78" y="20"/>
                      </a:lnTo>
                      <a:lnTo>
                        <a:pt x="88" y="29"/>
                      </a:lnTo>
                      <a:lnTo>
                        <a:pt x="99" y="38"/>
                      </a:lnTo>
                      <a:lnTo>
                        <a:pt x="107" y="49"/>
                      </a:lnTo>
                      <a:lnTo>
                        <a:pt x="109" y="61"/>
                      </a:lnTo>
                      <a:lnTo>
                        <a:pt x="109" y="61"/>
                      </a:lnTo>
                      <a:lnTo>
                        <a:pt x="107" y="72"/>
                      </a:lnTo>
                      <a:lnTo>
                        <a:pt x="99" y="82"/>
                      </a:lnTo>
                      <a:lnTo>
                        <a:pt x="88" y="89"/>
                      </a:lnTo>
                      <a:lnTo>
                        <a:pt x="75" y="93"/>
                      </a:lnTo>
                      <a:lnTo>
                        <a:pt x="75" y="93"/>
                      </a:lnTo>
                      <a:lnTo>
                        <a:pt x="66" y="90"/>
                      </a:lnTo>
                      <a:lnTo>
                        <a:pt x="59" y="82"/>
                      </a:lnTo>
                      <a:lnTo>
                        <a:pt x="53" y="74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38" y="66"/>
                      </a:lnTo>
                      <a:lnTo>
                        <a:pt x="34" y="67"/>
                      </a:lnTo>
                      <a:lnTo>
                        <a:pt x="29" y="67"/>
                      </a:lnTo>
                      <a:lnTo>
                        <a:pt x="24" y="69"/>
                      </a:lnTo>
                      <a:lnTo>
                        <a:pt x="18" y="70"/>
                      </a:lnTo>
                      <a:lnTo>
                        <a:pt x="13" y="71"/>
                      </a:lnTo>
                      <a:lnTo>
                        <a:pt x="8" y="70"/>
                      </a:lnTo>
                      <a:lnTo>
                        <a:pt x="4" y="69"/>
                      </a:lnTo>
                      <a:lnTo>
                        <a:pt x="4" y="69"/>
                      </a:lnTo>
                      <a:lnTo>
                        <a:pt x="0" y="64"/>
                      </a:lnTo>
                      <a:lnTo>
                        <a:pt x="0" y="55"/>
                      </a:lnTo>
                      <a:lnTo>
                        <a:pt x="3" y="48"/>
                      </a:lnTo>
                      <a:lnTo>
                        <a:pt x="4" y="40"/>
                      </a:lnTo>
                      <a:lnTo>
                        <a:pt x="4" y="40"/>
                      </a:lnTo>
                      <a:lnTo>
                        <a:pt x="5" y="29"/>
                      </a:lnTo>
                      <a:lnTo>
                        <a:pt x="8" y="19"/>
                      </a:lnTo>
                      <a:lnTo>
                        <a:pt x="12" y="9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34" y="2"/>
                      </a:lnTo>
                      <a:lnTo>
                        <a:pt x="42" y="6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8" y="11"/>
                      </a:lnTo>
                      <a:lnTo>
                        <a:pt x="65" y="13"/>
                      </a:lnTo>
                      <a:lnTo>
                        <a:pt x="71" y="17"/>
                      </a:lnTo>
                      <a:lnTo>
                        <a:pt x="78" y="20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3" name="Freeform 139"/>
                <p:cNvSpPr>
                  <a:spLocks/>
                </p:cNvSpPr>
                <p:nvPr/>
              </p:nvSpPr>
              <p:spPr bwMode="auto">
                <a:xfrm>
                  <a:off x="1164" y="3032"/>
                  <a:ext cx="851" cy="685"/>
                </a:xfrm>
                <a:custGeom>
                  <a:avLst/>
                  <a:gdLst/>
                  <a:ahLst/>
                  <a:cxnLst>
                    <a:cxn ang="0">
                      <a:pos x="17" y="1344"/>
                    </a:cxn>
                    <a:cxn ang="0">
                      <a:pos x="35" y="1365"/>
                    </a:cxn>
                    <a:cxn ang="0">
                      <a:pos x="55" y="1371"/>
                    </a:cxn>
                    <a:cxn ang="0">
                      <a:pos x="68" y="1368"/>
                    </a:cxn>
                    <a:cxn ang="0">
                      <a:pos x="81" y="1360"/>
                    </a:cxn>
                    <a:cxn ang="0">
                      <a:pos x="91" y="1351"/>
                    </a:cxn>
                    <a:cxn ang="0">
                      <a:pos x="96" y="1344"/>
                    </a:cxn>
                    <a:cxn ang="0">
                      <a:pos x="109" y="1330"/>
                    </a:cxn>
                    <a:cxn ang="0">
                      <a:pos x="135" y="1306"/>
                    </a:cxn>
                    <a:cxn ang="0">
                      <a:pos x="171" y="1273"/>
                    </a:cxn>
                    <a:cxn ang="0">
                      <a:pos x="216" y="1233"/>
                    </a:cxn>
                    <a:cxn ang="0">
                      <a:pos x="270" y="1186"/>
                    </a:cxn>
                    <a:cxn ang="0">
                      <a:pos x="329" y="1134"/>
                    </a:cxn>
                    <a:cxn ang="0">
                      <a:pos x="395" y="1077"/>
                    </a:cxn>
                    <a:cxn ang="0">
                      <a:pos x="464" y="1018"/>
                    </a:cxn>
                    <a:cxn ang="0">
                      <a:pos x="536" y="956"/>
                    </a:cxn>
                    <a:cxn ang="0">
                      <a:pos x="610" y="895"/>
                    </a:cxn>
                    <a:cxn ang="0">
                      <a:pos x="684" y="832"/>
                    </a:cxn>
                    <a:cxn ang="0">
                      <a:pos x="758" y="771"/>
                    </a:cxn>
                    <a:cxn ang="0">
                      <a:pos x="829" y="714"/>
                    </a:cxn>
                    <a:cxn ang="0">
                      <a:pos x="898" y="660"/>
                    </a:cxn>
                    <a:cxn ang="0">
                      <a:pos x="961" y="611"/>
                    </a:cxn>
                    <a:cxn ang="0">
                      <a:pos x="1031" y="559"/>
                    </a:cxn>
                    <a:cxn ang="0">
                      <a:pos x="1122" y="490"/>
                    </a:cxn>
                    <a:cxn ang="0">
                      <a:pos x="1221" y="414"/>
                    </a:cxn>
                    <a:cxn ang="0">
                      <a:pos x="1324" y="333"/>
                    </a:cxn>
                    <a:cxn ang="0">
                      <a:pos x="1426" y="252"/>
                    </a:cxn>
                    <a:cxn ang="0">
                      <a:pos x="1521" y="172"/>
                    </a:cxn>
                    <a:cxn ang="0">
                      <a:pos x="1605" y="97"/>
                    </a:cxn>
                    <a:cxn ang="0">
                      <a:pos x="1675" y="29"/>
                    </a:cxn>
                    <a:cxn ang="0">
                      <a:pos x="1697" y="3"/>
                    </a:cxn>
                    <a:cxn ang="0">
                      <a:pos x="1662" y="29"/>
                    </a:cxn>
                    <a:cxn ang="0">
                      <a:pos x="1596" y="80"/>
                    </a:cxn>
                    <a:cxn ang="0">
                      <a:pos x="1502" y="153"/>
                    </a:cxn>
                    <a:cxn ang="0">
                      <a:pos x="1387" y="241"/>
                    </a:cxn>
                    <a:cxn ang="0">
                      <a:pos x="1255" y="343"/>
                    </a:cxn>
                    <a:cxn ang="0">
                      <a:pos x="1110" y="453"/>
                    </a:cxn>
                    <a:cxn ang="0">
                      <a:pos x="959" y="570"/>
                    </a:cxn>
                    <a:cxn ang="0">
                      <a:pos x="806" y="689"/>
                    </a:cxn>
                    <a:cxn ang="0">
                      <a:pos x="653" y="805"/>
                    </a:cxn>
                    <a:cxn ang="0">
                      <a:pos x="507" y="916"/>
                    </a:cxn>
                    <a:cxn ang="0">
                      <a:pos x="374" y="1019"/>
                    </a:cxn>
                    <a:cxn ang="0">
                      <a:pos x="258" y="1108"/>
                    </a:cxn>
                    <a:cxn ang="0">
                      <a:pos x="163" y="1180"/>
                    </a:cxn>
                    <a:cxn ang="0">
                      <a:pos x="95" y="1232"/>
                    </a:cxn>
                    <a:cxn ang="0">
                      <a:pos x="56" y="1260"/>
                    </a:cxn>
                    <a:cxn ang="0">
                      <a:pos x="44" y="1264"/>
                    </a:cxn>
                    <a:cxn ang="0">
                      <a:pos x="31" y="1262"/>
                    </a:cxn>
                    <a:cxn ang="0">
                      <a:pos x="19" y="1262"/>
                    </a:cxn>
                    <a:cxn ang="0">
                      <a:pos x="7" y="1265"/>
                    </a:cxn>
                    <a:cxn ang="0">
                      <a:pos x="0" y="1275"/>
                    </a:cxn>
                    <a:cxn ang="0">
                      <a:pos x="2" y="1291"/>
                    </a:cxn>
                    <a:cxn ang="0">
                      <a:pos x="4" y="1308"/>
                    </a:cxn>
                    <a:cxn ang="0">
                      <a:pos x="7" y="1324"/>
                    </a:cxn>
                  </a:cxnLst>
                  <a:rect l="0" t="0" r="r" b="b"/>
                  <a:pathLst>
                    <a:path w="1701" h="1371">
                      <a:moveTo>
                        <a:pt x="10" y="1331"/>
                      </a:moveTo>
                      <a:lnTo>
                        <a:pt x="17" y="1344"/>
                      </a:lnTo>
                      <a:lnTo>
                        <a:pt x="26" y="1356"/>
                      </a:lnTo>
                      <a:lnTo>
                        <a:pt x="35" y="1365"/>
                      </a:lnTo>
                      <a:lnTo>
                        <a:pt x="48" y="1371"/>
                      </a:lnTo>
                      <a:lnTo>
                        <a:pt x="55" y="1371"/>
                      </a:lnTo>
                      <a:lnTo>
                        <a:pt x="62" y="1370"/>
                      </a:lnTo>
                      <a:lnTo>
                        <a:pt x="68" y="1368"/>
                      </a:lnTo>
                      <a:lnTo>
                        <a:pt x="75" y="1365"/>
                      </a:lnTo>
                      <a:lnTo>
                        <a:pt x="81" y="1360"/>
                      </a:lnTo>
                      <a:lnTo>
                        <a:pt x="87" y="1357"/>
                      </a:lnTo>
                      <a:lnTo>
                        <a:pt x="91" y="1351"/>
                      </a:lnTo>
                      <a:lnTo>
                        <a:pt x="93" y="1346"/>
                      </a:lnTo>
                      <a:lnTo>
                        <a:pt x="96" y="1344"/>
                      </a:lnTo>
                      <a:lnTo>
                        <a:pt x="101" y="1337"/>
                      </a:lnTo>
                      <a:lnTo>
                        <a:pt x="109" y="1330"/>
                      </a:lnTo>
                      <a:lnTo>
                        <a:pt x="121" y="1319"/>
                      </a:lnTo>
                      <a:lnTo>
                        <a:pt x="135" y="1306"/>
                      </a:lnTo>
                      <a:lnTo>
                        <a:pt x="151" y="1291"/>
                      </a:lnTo>
                      <a:lnTo>
                        <a:pt x="171" y="1273"/>
                      </a:lnTo>
                      <a:lnTo>
                        <a:pt x="192" y="1254"/>
                      </a:lnTo>
                      <a:lnTo>
                        <a:pt x="216" y="1233"/>
                      </a:lnTo>
                      <a:lnTo>
                        <a:pt x="242" y="1210"/>
                      </a:lnTo>
                      <a:lnTo>
                        <a:pt x="270" y="1186"/>
                      </a:lnTo>
                      <a:lnTo>
                        <a:pt x="299" y="1161"/>
                      </a:lnTo>
                      <a:lnTo>
                        <a:pt x="329" y="1134"/>
                      </a:lnTo>
                      <a:lnTo>
                        <a:pt x="361" y="1106"/>
                      </a:lnTo>
                      <a:lnTo>
                        <a:pt x="395" y="1077"/>
                      </a:lnTo>
                      <a:lnTo>
                        <a:pt x="430" y="1048"/>
                      </a:lnTo>
                      <a:lnTo>
                        <a:pt x="464" y="1018"/>
                      </a:lnTo>
                      <a:lnTo>
                        <a:pt x="500" y="988"/>
                      </a:lnTo>
                      <a:lnTo>
                        <a:pt x="536" y="956"/>
                      </a:lnTo>
                      <a:lnTo>
                        <a:pt x="573" y="925"/>
                      </a:lnTo>
                      <a:lnTo>
                        <a:pt x="610" y="895"/>
                      </a:lnTo>
                      <a:lnTo>
                        <a:pt x="647" y="863"/>
                      </a:lnTo>
                      <a:lnTo>
                        <a:pt x="684" y="832"/>
                      </a:lnTo>
                      <a:lnTo>
                        <a:pt x="721" y="801"/>
                      </a:lnTo>
                      <a:lnTo>
                        <a:pt x="758" y="771"/>
                      </a:lnTo>
                      <a:lnTo>
                        <a:pt x="794" y="742"/>
                      </a:lnTo>
                      <a:lnTo>
                        <a:pt x="829" y="714"/>
                      </a:lnTo>
                      <a:lnTo>
                        <a:pt x="864" y="686"/>
                      </a:lnTo>
                      <a:lnTo>
                        <a:pt x="898" y="660"/>
                      </a:lnTo>
                      <a:lnTo>
                        <a:pt x="930" y="636"/>
                      </a:lnTo>
                      <a:lnTo>
                        <a:pt x="961" y="611"/>
                      </a:lnTo>
                      <a:lnTo>
                        <a:pt x="990" y="590"/>
                      </a:lnTo>
                      <a:lnTo>
                        <a:pt x="1031" y="559"/>
                      </a:lnTo>
                      <a:lnTo>
                        <a:pt x="1076" y="525"/>
                      </a:lnTo>
                      <a:lnTo>
                        <a:pt x="1122" y="490"/>
                      </a:lnTo>
                      <a:lnTo>
                        <a:pt x="1171" y="453"/>
                      </a:lnTo>
                      <a:lnTo>
                        <a:pt x="1221" y="414"/>
                      </a:lnTo>
                      <a:lnTo>
                        <a:pt x="1273" y="374"/>
                      </a:lnTo>
                      <a:lnTo>
                        <a:pt x="1324" y="333"/>
                      </a:lnTo>
                      <a:lnTo>
                        <a:pt x="1375" y="293"/>
                      </a:lnTo>
                      <a:lnTo>
                        <a:pt x="1426" y="252"/>
                      </a:lnTo>
                      <a:lnTo>
                        <a:pt x="1474" y="211"/>
                      </a:lnTo>
                      <a:lnTo>
                        <a:pt x="1521" y="172"/>
                      </a:lnTo>
                      <a:lnTo>
                        <a:pt x="1565" y="133"/>
                      </a:lnTo>
                      <a:lnTo>
                        <a:pt x="1605" y="97"/>
                      </a:lnTo>
                      <a:lnTo>
                        <a:pt x="1642" y="62"/>
                      </a:lnTo>
                      <a:lnTo>
                        <a:pt x="1675" y="29"/>
                      </a:lnTo>
                      <a:lnTo>
                        <a:pt x="1701" y="0"/>
                      </a:lnTo>
                      <a:lnTo>
                        <a:pt x="1697" y="3"/>
                      </a:lnTo>
                      <a:lnTo>
                        <a:pt x="1684" y="13"/>
                      </a:lnTo>
                      <a:lnTo>
                        <a:pt x="1662" y="29"/>
                      </a:lnTo>
                      <a:lnTo>
                        <a:pt x="1633" y="52"/>
                      </a:lnTo>
                      <a:lnTo>
                        <a:pt x="1596" y="80"/>
                      </a:lnTo>
                      <a:lnTo>
                        <a:pt x="1552" y="114"/>
                      </a:lnTo>
                      <a:lnTo>
                        <a:pt x="1502" y="153"/>
                      </a:lnTo>
                      <a:lnTo>
                        <a:pt x="1447" y="195"/>
                      </a:lnTo>
                      <a:lnTo>
                        <a:pt x="1387" y="241"/>
                      </a:lnTo>
                      <a:lnTo>
                        <a:pt x="1323" y="289"/>
                      </a:lnTo>
                      <a:lnTo>
                        <a:pt x="1255" y="343"/>
                      </a:lnTo>
                      <a:lnTo>
                        <a:pt x="1184" y="397"/>
                      </a:lnTo>
                      <a:lnTo>
                        <a:pt x="1110" y="453"/>
                      </a:lnTo>
                      <a:lnTo>
                        <a:pt x="1035" y="511"/>
                      </a:lnTo>
                      <a:lnTo>
                        <a:pt x="959" y="570"/>
                      </a:lnTo>
                      <a:lnTo>
                        <a:pt x="882" y="629"/>
                      </a:lnTo>
                      <a:lnTo>
                        <a:pt x="806" y="689"/>
                      </a:lnTo>
                      <a:lnTo>
                        <a:pt x="728" y="747"/>
                      </a:lnTo>
                      <a:lnTo>
                        <a:pt x="653" y="805"/>
                      </a:lnTo>
                      <a:lnTo>
                        <a:pt x="579" y="862"/>
                      </a:lnTo>
                      <a:lnTo>
                        <a:pt x="507" y="916"/>
                      </a:lnTo>
                      <a:lnTo>
                        <a:pt x="439" y="970"/>
                      </a:lnTo>
                      <a:lnTo>
                        <a:pt x="374" y="1019"/>
                      </a:lnTo>
                      <a:lnTo>
                        <a:pt x="314" y="1065"/>
                      </a:lnTo>
                      <a:lnTo>
                        <a:pt x="258" y="1108"/>
                      </a:lnTo>
                      <a:lnTo>
                        <a:pt x="208" y="1146"/>
                      </a:lnTo>
                      <a:lnTo>
                        <a:pt x="163" y="1180"/>
                      </a:lnTo>
                      <a:lnTo>
                        <a:pt x="125" y="1209"/>
                      </a:lnTo>
                      <a:lnTo>
                        <a:pt x="95" y="1232"/>
                      </a:lnTo>
                      <a:lnTo>
                        <a:pt x="71" y="1249"/>
                      </a:lnTo>
                      <a:lnTo>
                        <a:pt x="56" y="1260"/>
                      </a:lnTo>
                      <a:lnTo>
                        <a:pt x="51" y="1264"/>
                      </a:lnTo>
                      <a:lnTo>
                        <a:pt x="44" y="1264"/>
                      </a:lnTo>
                      <a:lnTo>
                        <a:pt x="38" y="1262"/>
                      </a:lnTo>
                      <a:lnTo>
                        <a:pt x="31" y="1262"/>
                      </a:lnTo>
                      <a:lnTo>
                        <a:pt x="26" y="1262"/>
                      </a:lnTo>
                      <a:lnTo>
                        <a:pt x="19" y="1262"/>
                      </a:lnTo>
                      <a:lnTo>
                        <a:pt x="13" y="1264"/>
                      </a:lnTo>
                      <a:lnTo>
                        <a:pt x="7" y="1265"/>
                      </a:lnTo>
                      <a:lnTo>
                        <a:pt x="4" y="1268"/>
                      </a:lnTo>
                      <a:lnTo>
                        <a:pt x="0" y="1275"/>
                      </a:lnTo>
                      <a:lnTo>
                        <a:pt x="0" y="1283"/>
                      </a:lnTo>
                      <a:lnTo>
                        <a:pt x="2" y="1291"/>
                      </a:lnTo>
                      <a:lnTo>
                        <a:pt x="4" y="1300"/>
                      </a:lnTo>
                      <a:lnTo>
                        <a:pt x="4" y="1308"/>
                      </a:lnTo>
                      <a:lnTo>
                        <a:pt x="5" y="1316"/>
                      </a:lnTo>
                      <a:lnTo>
                        <a:pt x="7" y="1324"/>
                      </a:lnTo>
                      <a:lnTo>
                        <a:pt x="10" y="1331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4" name="Freeform 140"/>
                <p:cNvSpPr>
                  <a:spLocks/>
                </p:cNvSpPr>
                <p:nvPr/>
              </p:nvSpPr>
              <p:spPr bwMode="auto">
                <a:xfrm>
                  <a:off x="1171" y="3661"/>
                  <a:ext cx="43" cy="51"/>
                </a:xfrm>
                <a:custGeom>
                  <a:avLst/>
                  <a:gdLst/>
                  <a:ahLst/>
                  <a:cxnLst>
                    <a:cxn ang="0">
                      <a:pos x="9" y="64"/>
                    </a:cxn>
                    <a:cxn ang="0">
                      <a:pos x="16" y="75"/>
                    </a:cxn>
                    <a:cxn ang="0">
                      <a:pos x="24" y="86"/>
                    </a:cxn>
                    <a:cxn ang="0">
                      <a:pos x="33" y="95"/>
                    </a:cxn>
                    <a:cxn ang="0">
                      <a:pos x="45" y="101"/>
                    </a:cxn>
                    <a:cxn ang="0">
                      <a:pos x="51" y="101"/>
                    </a:cxn>
                    <a:cxn ang="0">
                      <a:pos x="58" y="100"/>
                    </a:cxn>
                    <a:cxn ang="0">
                      <a:pos x="63" y="98"/>
                    </a:cxn>
                    <a:cxn ang="0">
                      <a:pos x="70" y="95"/>
                    </a:cxn>
                    <a:cxn ang="0">
                      <a:pos x="75" y="92"/>
                    </a:cxn>
                    <a:cxn ang="0">
                      <a:pos x="80" y="87"/>
                    </a:cxn>
                    <a:cxn ang="0">
                      <a:pos x="84" y="82"/>
                    </a:cxn>
                    <a:cxn ang="0">
                      <a:pos x="87" y="77"/>
                    </a:cxn>
                    <a:cxn ang="0">
                      <a:pos x="86" y="70"/>
                    </a:cxn>
                    <a:cxn ang="0">
                      <a:pos x="79" y="62"/>
                    </a:cxn>
                    <a:cxn ang="0">
                      <a:pos x="71" y="53"/>
                    </a:cxn>
                    <a:cxn ang="0">
                      <a:pos x="67" y="43"/>
                    </a:cxn>
                    <a:cxn ang="0">
                      <a:pos x="68" y="35"/>
                    </a:cxn>
                    <a:cxn ang="0">
                      <a:pos x="74" y="25"/>
                    </a:cxn>
                    <a:cxn ang="0">
                      <a:pos x="76" y="17"/>
                    </a:cxn>
                    <a:cxn ang="0">
                      <a:pos x="76" y="8"/>
                    </a:cxn>
                    <a:cxn ang="0">
                      <a:pos x="71" y="3"/>
                    </a:cxn>
                    <a:cxn ang="0">
                      <a:pos x="63" y="2"/>
                    </a:cxn>
                    <a:cxn ang="0">
                      <a:pos x="55" y="1"/>
                    </a:cxn>
                    <a:cxn ang="0">
                      <a:pos x="46" y="1"/>
                    </a:cxn>
                    <a:cxn ang="0">
                      <a:pos x="41" y="1"/>
                    </a:cxn>
                    <a:cxn ang="0">
                      <a:pos x="35" y="1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1"/>
                    </a:cxn>
                    <a:cxn ang="0">
                      <a:pos x="13" y="2"/>
                    </a:cxn>
                    <a:cxn ang="0">
                      <a:pos x="8" y="3"/>
                    </a:cxn>
                    <a:cxn ang="0">
                      <a:pos x="4" y="7"/>
                    </a:cxn>
                    <a:cxn ang="0">
                      <a:pos x="0" y="13"/>
                    </a:cxn>
                    <a:cxn ang="0">
                      <a:pos x="0" y="20"/>
                    </a:cxn>
                    <a:cxn ang="0">
                      <a:pos x="1" y="29"/>
                    </a:cxn>
                    <a:cxn ang="0">
                      <a:pos x="2" y="36"/>
                    </a:cxn>
                    <a:cxn ang="0">
                      <a:pos x="4" y="43"/>
                    </a:cxn>
                    <a:cxn ang="0">
                      <a:pos x="5" y="49"/>
                    </a:cxn>
                    <a:cxn ang="0">
                      <a:pos x="6" y="57"/>
                    </a:cxn>
                    <a:cxn ang="0">
                      <a:pos x="9" y="64"/>
                    </a:cxn>
                  </a:cxnLst>
                  <a:rect l="0" t="0" r="r" b="b"/>
                  <a:pathLst>
                    <a:path w="87" h="101">
                      <a:moveTo>
                        <a:pt x="9" y="64"/>
                      </a:moveTo>
                      <a:lnTo>
                        <a:pt x="16" y="75"/>
                      </a:lnTo>
                      <a:lnTo>
                        <a:pt x="24" y="86"/>
                      </a:lnTo>
                      <a:lnTo>
                        <a:pt x="33" y="95"/>
                      </a:lnTo>
                      <a:lnTo>
                        <a:pt x="45" y="101"/>
                      </a:lnTo>
                      <a:lnTo>
                        <a:pt x="51" y="101"/>
                      </a:lnTo>
                      <a:lnTo>
                        <a:pt x="58" y="100"/>
                      </a:lnTo>
                      <a:lnTo>
                        <a:pt x="63" y="98"/>
                      </a:lnTo>
                      <a:lnTo>
                        <a:pt x="70" y="95"/>
                      </a:lnTo>
                      <a:lnTo>
                        <a:pt x="75" y="92"/>
                      </a:lnTo>
                      <a:lnTo>
                        <a:pt x="80" y="87"/>
                      </a:lnTo>
                      <a:lnTo>
                        <a:pt x="84" y="82"/>
                      </a:lnTo>
                      <a:lnTo>
                        <a:pt x="87" y="77"/>
                      </a:lnTo>
                      <a:lnTo>
                        <a:pt x="86" y="70"/>
                      </a:lnTo>
                      <a:lnTo>
                        <a:pt x="79" y="62"/>
                      </a:lnTo>
                      <a:lnTo>
                        <a:pt x="71" y="53"/>
                      </a:lnTo>
                      <a:lnTo>
                        <a:pt x="67" y="43"/>
                      </a:lnTo>
                      <a:lnTo>
                        <a:pt x="68" y="35"/>
                      </a:lnTo>
                      <a:lnTo>
                        <a:pt x="74" y="25"/>
                      </a:lnTo>
                      <a:lnTo>
                        <a:pt x="76" y="17"/>
                      </a:lnTo>
                      <a:lnTo>
                        <a:pt x="76" y="8"/>
                      </a:lnTo>
                      <a:lnTo>
                        <a:pt x="71" y="3"/>
                      </a:lnTo>
                      <a:lnTo>
                        <a:pt x="63" y="2"/>
                      </a:lnTo>
                      <a:lnTo>
                        <a:pt x="55" y="1"/>
                      </a:lnTo>
                      <a:lnTo>
                        <a:pt x="46" y="1"/>
                      </a:lnTo>
                      <a:lnTo>
                        <a:pt x="41" y="1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8" y="3"/>
                      </a:lnTo>
                      <a:lnTo>
                        <a:pt x="4" y="7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1" y="29"/>
                      </a:lnTo>
                      <a:lnTo>
                        <a:pt x="2" y="36"/>
                      </a:lnTo>
                      <a:lnTo>
                        <a:pt x="4" y="43"/>
                      </a:lnTo>
                      <a:lnTo>
                        <a:pt x="5" y="49"/>
                      </a:lnTo>
                      <a:lnTo>
                        <a:pt x="6" y="57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5" name="Freeform 141"/>
                <p:cNvSpPr>
                  <a:spLocks/>
                </p:cNvSpPr>
                <p:nvPr/>
              </p:nvSpPr>
              <p:spPr bwMode="auto">
                <a:xfrm>
                  <a:off x="1171" y="3661"/>
                  <a:ext cx="43" cy="51"/>
                </a:xfrm>
                <a:custGeom>
                  <a:avLst/>
                  <a:gdLst/>
                  <a:ahLst/>
                  <a:cxnLst>
                    <a:cxn ang="0">
                      <a:pos x="9" y="64"/>
                    </a:cxn>
                    <a:cxn ang="0">
                      <a:pos x="9" y="64"/>
                    </a:cxn>
                    <a:cxn ang="0">
                      <a:pos x="16" y="75"/>
                    </a:cxn>
                    <a:cxn ang="0">
                      <a:pos x="24" y="86"/>
                    </a:cxn>
                    <a:cxn ang="0">
                      <a:pos x="33" y="95"/>
                    </a:cxn>
                    <a:cxn ang="0">
                      <a:pos x="45" y="101"/>
                    </a:cxn>
                    <a:cxn ang="0">
                      <a:pos x="45" y="101"/>
                    </a:cxn>
                    <a:cxn ang="0">
                      <a:pos x="51" y="101"/>
                    </a:cxn>
                    <a:cxn ang="0">
                      <a:pos x="58" y="100"/>
                    </a:cxn>
                    <a:cxn ang="0">
                      <a:pos x="63" y="98"/>
                    </a:cxn>
                    <a:cxn ang="0">
                      <a:pos x="70" y="95"/>
                    </a:cxn>
                    <a:cxn ang="0">
                      <a:pos x="75" y="92"/>
                    </a:cxn>
                    <a:cxn ang="0">
                      <a:pos x="80" y="87"/>
                    </a:cxn>
                    <a:cxn ang="0">
                      <a:pos x="84" y="82"/>
                    </a:cxn>
                    <a:cxn ang="0">
                      <a:pos x="87" y="77"/>
                    </a:cxn>
                    <a:cxn ang="0">
                      <a:pos x="87" y="77"/>
                    </a:cxn>
                    <a:cxn ang="0">
                      <a:pos x="86" y="70"/>
                    </a:cxn>
                    <a:cxn ang="0">
                      <a:pos x="79" y="62"/>
                    </a:cxn>
                    <a:cxn ang="0">
                      <a:pos x="71" y="53"/>
                    </a:cxn>
                    <a:cxn ang="0">
                      <a:pos x="67" y="43"/>
                    </a:cxn>
                    <a:cxn ang="0">
                      <a:pos x="67" y="43"/>
                    </a:cxn>
                    <a:cxn ang="0">
                      <a:pos x="68" y="35"/>
                    </a:cxn>
                    <a:cxn ang="0">
                      <a:pos x="74" y="25"/>
                    </a:cxn>
                    <a:cxn ang="0">
                      <a:pos x="76" y="17"/>
                    </a:cxn>
                    <a:cxn ang="0">
                      <a:pos x="76" y="8"/>
                    </a:cxn>
                    <a:cxn ang="0">
                      <a:pos x="76" y="8"/>
                    </a:cxn>
                    <a:cxn ang="0">
                      <a:pos x="71" y="3"/>
                    </a:cxn>
                    <a:cxn ang="0">
                      <a:pos x="63" y="2"/>
                    </a:cxn>
                    <a:cxn ang="0">
                      <a:pos x="55" y="1"/>
                    </a:cxn>
                    <a:cxn ang="0">
                      <a:pos x="46" y="1"/>
                    </a:cxn>
                    <a:cxn ang="0">
                      <a:pos x="46" y="1"/>
                    </a:cxn>
                    <a:cxn ang="0">
                      <a:pos x="41" y="1"/>
                    </a:cxn>
                    <a:cxn ang="0">
                      <a:pos x="35" y="1"/>
                    </a:cxn>
                    <a:cxn ang="0">
                      <a:pos x="30" y="0"/>
                    </a:cxn>
                    <a:cxn ang="0">
                      <a:pos x="24" y="0"/>
                    </a:cxn>
                    <a:cxn ang="0">
                      <a:pos x="18" y="1"/>
                    </a:cxn>
                    <a:cxn ang="0">
                      <a:pos x="13" y="2"/>
                    </a:cxn>
                    <a:cxn ang="0">
                      <a:pos x="8" y="3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0" y="13"/>
                    </a:cxn>
                    <a:cxn ang="0">
                      <a:pos x="0" y="20"/>
                    </a:cxn>
                    <a:cxn ang="0">
                      <a:pos x="1" y="29"/>
                    </a:cxn>
                    <a:cxn ang="0">
                      <a:pos x="2" y="36"/>
                    </a:cxn>
                    <a:cxn ang="0">
                      <a:pos x="2" y="36"/>
                    </a:cxn>
                    <a:cxn ang="0">
                      <a:pos x="4" y="43"/>
                    </a:cxn>
                    <a:cxn ang="0">
                      <a:pos x="5" y="49"/>
                    </a:cxn>
                    <a:cxn ang="0">
                      <a:pos x="6" y="57"/>
                    </a:cxn>
                    <a:cxn ang="0">
                      <a:pos x="9" y="64"/>
                    </a:cxn>
                  </a:cxnLst>
                  <a:rect l="0" t="0" r="r" b="b"/>
                  <a:pathLst>
                    <a:path w="87" h="101">
                      <a:moveTo>
                        <a:pt x="9" y="64"/>
                      </a:moveTo>
                      <a:lnTo>
                        <a:pt x="9" y="64"/>
                      </a:lnTo>
                      <a:lnTo>
                        <a:pt x="16" y="75"/>
                      </a:lnTo>
                      <a:lnTo>
                        <a:pt x="24" y="86"/>
                      </a:lnTo>
                      <a:lnTo>
                        <a:pt x="33" y="95"/>
                      </a:lnTo>
                      <a:lnTo>
                        <a:pt x="45" y="101"/>
                      </a:lnTo>
                      <a:lnTo>
                        <a:pt x="45" y="101"/>
                      </a:lnTo>
                      <a:lnTo>
                        <a:pt x="51" y="101"/>
                      </a:lnTo>
                      <a:lnTo>
                        <a:pt x="58" y="100"/>
                      </a:lnTo>
                      <a:lnTo>
                        <a:pt x="63" y="98"/>
                      </a:lnTo>
                      <a:lnTo>
                        <a:pt x="70" y="95"/>
                      </a:lnTo>
                      <a:lnTo>
                        <a:pt x="75" y="92"/>
                      </a:lnTo>
                      <a:lnTo>
                        <a:pt x="80" y="87"/>
                      </a:lnTo>
                      <a:lnTo>
                        <a:pt x="84" y="82"/>
                      </a:lnTo>
                      <a:lnTo>
                        <a:pt x="87" y="77"/>
                      </a:lnTo>
                      <a:lnTo>
                        <a:pt x="87" y="77"/>
                      </a:lnTo>
                      <a:lnTo>
                        <a:pt x="86" y="70"/>
                      </a:lnTo>
                      <a:lnTo>
                        <a:pt x="79" y="62"/>
                      </a:lnTo>
                      <a:lnTo>
                        <a:pt x="71" y="53"/>
                      </a:lnTo>
                      <a:lnTo>
                        <a:pt x="67" y="43"/>
                      </a:lnTo>
                      <a:lnTo>
                        <a:pt x="67" y="43"/>
                      </a:lnTo>
                      <a:lnTo>
                        <a:pt x="68" y="35"/>
                      </a:lnTo>
                      <a:lnTo>
                        <a:pt x="74" y="25"/>
                      </a:lnTo>
                      <a:lnTo>
                        <a:pt x="76" y="17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1" y="3"/>
                      </a:lnTo>
                      <a:lnTo>
                        <a:pt x="63" y="2"/>
                      </a:lnTo>
                      <a:lnTo>
                        <a:pt x="55" y="1"/>
                      </a:lnTo>
                      <a:lnTo>
                        <a:pt x="46" y="1"/>
                      </a:lnTo>
                      <a:lnTo>
                        <a:pt x="46" y="1"/>
                      </a:lnTo>
                      <a:lnTo>
                        <a:pt x="41" y="1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8" y="3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1" y="29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4" y="43"/>
                      </a:lnTo>
                      <a:lnTo>
                        <a:pt x="5" y="49"/>
                      </a:lnTo>
                      <a:lnTo>
                        <a:pt x="6" y="57"/>
                      </a:lnTo>
                      <a:lnTo>
                        <a:pt x="9" y="6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6" name="Freeform 142"/>
                <p:cNvSpPr>
                  <a:spLocks/>
                </p:cNvSpPr>
                <p:nvPr/>
              </p:nvSpPr>
              <p:spPr bwMode="auto">
                <a:xfrm>
                  <a:off x="296" y="2612"/>
                  <a:ext cx="1885" cy="417"/>
                </a:xfrm>
                <a:custGeom>
                  <a:avLst/>
                  <a:gdLst/>
                  <a:ahLst/>
                  <a:cxnLst>
                    <a:cxn ang="0">
                      <a:pos x="6" y="793"/>
                    </a:cxn>
                    <a:cxn ang="0">
                      <a:pos x="19" y="815"/>
                    </a:cxn>
                    <a:cxn ang="0">
                      <a:pos x="43" y="831"/>
                    </a:cxn>
                    <a:cxn ang="0">
                      <a:pos x="81" y="833"/>
                    </a:cxn>
                    <a:cxn ang="0">
                      <a:pos x="120" y="827"/>
                    </a:cxn>
                    <a:cxn ang="0">
                      <a:pos x="144" y="817"/>
                    </a:cxn>
                    <a:cxn ang="0">
                      <a:pos x="203" y="802"/>
                    </a:cxn>
                    <a:cxn ang="0">
                      <a:pos x="318" y="773"/>
                    </a:cxn>
                    <a:cxn ang="0">
                      <a:pos x="480" y="733"/>
                    </a:cxn>
                    <a:cxn ang="0">
                      <a:pos x="680" y="684"/>
                    </a:cxn>
                    <a:cxn ang="0">
                      <a:pos x="907" y="631"/>
                    </a:cxn>
                    <a:cxn ang="0">
                      <a:pos x="1151" y="574"/>
                    </a:cxn>
                    <a:cxn ang="0">
                      <a:pos x="1401" y="517"/>
                    </a:cxn>
                    <a:cxn ang="0">
                      <a:pos x="1651" y="462"/>
                    </a:cxn>
                    <a:cxn ang="0">
                      <a:pos x="1888" y="411"/>
                    </a:cxn>
                    <a:cxn ang="0">
                      <a:pos x="2103" y="367"/>
                    </a:cxn>
                    <a:cxn ang="0">
                      <a:pos x="2257" y="338"/>
                    </a:cxn>
                    <a:cxn ang="0">
                      <a:pos x="2406" y="309"/>
                    </a:cxn>
                    <a:cxn ang="0">
                      <a:pos x="2567" y="278"/>
                    </a:cxn>
                    <a:cxn ang="0">
                      <a:pos x="2736" y="244"/>
                    </a:cxn>
                    <a:cxn ang="0">
                      <a:pos x="2909" y="207"/>
                    </a:cxn>
                    <a:cxn ang="0">
                      <a:pos x="3079" y="171"/>
                    </a:cxn>
                    <a:cxn ang="0">
                      <a:pos x="3245" y="135"/>
                    </a:cxn>
                    <a:cxn ang="0">
                      <a:pos x="3402" y="99"/>
                    </a:cxn>
                    <a:cxn ang="0">
                      <a:pos x="3545" y="63"/>
                    </a:cxn>
                    <a:cxn ang="0">
                      <a:pos x="3669" y="31"/>
                    </a:cxn>
                    <a:cxn ang="0">
                      <a:pos x="3770" y="0"/>
                    </a:cxn>
                    <a:cxn ang="0">
                      <a:pos x="3685" y="17"/>
                    </a:cxn>
                    <a:cxn ang="0">
                      <a:pos x="3441" y="66"/>
                    </a:cxn>
                    <a:cxn ang="0">
                      <a:pos x="3075" y="138"/>
                    </a:cxn>
                    <a:cxn ang="0">
                      <a:pos x="2625" y="229"/>
                    </a:cxn>
                    <a:cxn ang="0">
                      <a:pos x="2127" y="330"/>
                    </a:cxn>
                    <a:cxn ang="0">
                      <a:pos x="1614" y="433"/>
                    </a:cxn>
                    <a:cxn ang="0">
                      <a:pos x="1126" y="529"/>
                    </a:cxn>
                    <a:cxn ang="0">
                      <a:pos x="695" y="615"/>
                    </a:cxn>
                    <a:cxn ang="0">
                      <a:pos x="362" y="682"/>
                    </a:cxn>
                    <a:cxn ang="0">
                      <a:pos x="159" y="721"/>
                    </a:cxn>
                    <a:cxn ang="0">
                      <a:pos x="105" y="725"/>
                    </a:cxn>
                    <a:cxn ang="0">
                      <a:pos x="70" y="719"/>
                    </a:cxn>
                    <a:cxn ang="0">
                      <a:pos x="37" y="718"/>
                    </a:cxn>
                    <a:cxn ang="0">
                      <a:pos x="14" y="733"/>
                    </a:cxn>
                    <a:cxn ang="0">
                      <a:pos x="6" y="757"/>
                    </a:cxn>
                    <a:cxn ang="0">
                      <a:pos x="0" y="780"/>
                    </a:cxn>
                  </a:cxnLst>
                  <a:rect l="0" t="0" r="r" b="b"/>
                  <a:pathLst>
                    <a:path w="3770" h="834">
                      <a:moveTo>
                        <a:pt x="0" y="780"/>
                      </a:moveTo>
                      <a:lnTo>
                        <a:pt x="3" y="787"/>
                      </a:lnTo>
                      <a:lnTo>
                        <a:pt x="6" y="793"/>
                      </a:lnTo>
                      <a:lnTo>
                        <a:pt x="10" y="802"/>
                      </a:lnTo>
                      <a:lnTo>
                        <a:pt x="14" y="809"/>
                      </a:lnTo>
                      <a:lnTo>
                        <a:pt x="19" y="815"/>
                      </a:lnTo>
                      <a:lnTo>
                        <a:pt x="24" y="821"/>
                      </a:lnTo>
                      <a:lnTo>
                        <a:pt x="33" y="827"/>
                      </a:lnTo>
                      <a:lnTo>
                        <a:pt x="43" y="831"/>
                      </a:lnTo>
                      <a:lnTo>
                        <a:pt x="54" y="833"/>
                      </a:lnTo>
                      <a:lnTo>
                        <a:pt x="68" y="834"/>
                      </a:lnTo>
                      <a:lnTo>
                        <a:pt x="81" y="833"/>
                      </a:lnTo>
                      <a:lnTo>
                        <a:pt x="95" y="832"/>
                      </a:lnTo>
                      <a:lnTo>
                        <a:pt x="107" y="831"/>
                      </a:lnTo>
                      <a:lnTo>
                        <a:pt x="120" y="827"/>
                      </a:lnTo>
                      <a:lnTo>
                        <a:pt x="131" y="825"/>
                      </a:lnTo>
                      <a:lnTo>
                        <a:pt x="139" y="820"/>
                      </a:lnTo>
                      <a:lnTo>
                        <a:pt x="144" y="817"/>
                      </a:lnTo>
                      <a:lnTo>
                        <a:pt x="157" y="814"/>
                      </a:lnTo>
                      <a:lnTo>
                        <a:pt x="177" y="809"/>
                      </a:lnTo>
                      <a:lnTo>
                        <a:pt x="203" y="802"/>
                      </a:lnTo>
                      <a:lnTo>
                        <a:pt x="235" y="793"/>
                      </a:lnTo>
                      <a:lnTo>
                        <a:pt x="275" y="784"/>
                      </a:lnTo>
                      <a:lnTo>
                        <a:pt x="318" y="773"/>
                      </a:lnTo>
                      <a:lnTo>
                        <a:pt x="368" y="761"/>
                      </a:lnTo>
                      <a:lnTo>
                        <a:pt x="422" y="747"/>
                      </a:lnTo>
                      <a:lnTo>
                        <a:pt x="480" y="733"/>
                      </a:lnTo>
                      <a:lnTo>
                        <a:pt x="544" y="717"/>
                      </a:lnTo>
                      <a:lnTo>
                        <a:pt x="610" y="701"/>
                      </a:lnTo>
                      <a:lnTo>
                        <a:pt x="680" y="684"/>
                      </a:lnTo>
                      <a:lnTo>
                        <a:pt x="752" y="667"/>
                      </a:lnTo>
                      <a:lnTo>
                        <a:pt x="829" y="649"/>
                      </a:lnTo>
                      <a:lnTo>
                        <a:pt x="907" y="631"/>
                      </a:lnTo>
                      <a:lnTo>
                        <a:pt x="986" y="613"/>
                      </a:lnTo>
                      <a:lnTo>
                        <a:pt x="1067" y="593"/>
                      </a:lnTo>
                      <a:lnTo>
                        <a:pt x="1151" y="574"/>
                      </a:lnTo>
                      <a:lnTo>
                        <a:pt x="1234" y="555"/>
                      </a:lnTo>
                      <a:lnTo>
                        <a:pt x="1318" y="535"/>
                      </a:lnTo>
                      <a:lnTo>
                        <a:pt x="1401" y="517"/>
                      </a:lnTo>
                      <a:lnTo>
                        <a:pt x="1486" y="498"/>
                      </a:lnTo>
                      <a:lnTo>
                        <a:pt x="1569" y="480"/>
                      </a:lnTo>
                      <a:lnTo>
                        <a:pt x="1651" y="462"/>
                      </a:lnTo>
                      <a:lnTo>
                        <a:pt x="1731" y="445"/>
                      </a:lnTo>
                      <a:lnTo>
                        <a:pt x="1810" y="428"/>
                      </a:lnTo>
                      <a:lnTo>
                        <a:pt x="1888" y="411"/>
                      </a:lnTo>
                      <a:lnTo>
                        <a:pt x="1962" y="396"/>
                      </a:lnTo>
                      <a:lnTo>
                        <a:pt x="2034" y="382"/>
                      </a:lnTo>
                      <a:lnTo>
                        <a:pt x="2103" y="367"/>
                      </a:lnTo>
                      <a:lnTo>
                        <a:pt x="2168" y="355"/>
                      </a:lnTo>
                      <a:lnTo>
                        <a:pt x="2211" y="347"/>
                      </a:lnTo>
                      <a:lnTo>
                        <a:pt x="2257" y="338"/>
                      </a:lnTo>
                      <a:lnTo>
                        <a:pt x="2306" y="328"/>
                      </a:lnTo>
                      <a:lnTo>
                        <a:pt x="2355" y="319"/>
                      </a:lnTo>
                      <a:lnTo>
                        <a:pt x="2406" y="309"/>
                      </a:lnTo>
                      <a:lnTo>
                        <a:pt x="2459" y="299"/>
                      </a:lnTo>
                      <a:lnTo>
                        <a:pt x="2513" y="289"/>
                      </a:lnTo>
                      <a:lnTo>
                        <a:pt x="2567" y="278"/>
                      </a:lnTo>
                      <a:lnTo>
                        <a:pt x="2623" y="267"/>
                      </a:lnTo>
                      <a:lnTo>
                        <a:pt x="2679" y="255"/>
                      </a:lnTo>
                      <a:lnTo>
                        <a:pt x="2736" y="244"/>
                      </a:lnTo>
                      <a:lnTo>
                        <a:pt x="2793" y="232"/>
                      </a:lnTo>
                      <a:lnTo>
                        <a:pt x="2851" y="220"/>
                      </a:lnTo>
                      <a:lnTo>
                        <a:pt x="2909" y="207"/>
                      </a:lnTo>
                      <a:lnTo>
                        <a:pt x="2966" y="195"/>
                      </a:lnTo>
                      <a:lnTo>
                        <a:pt x="3022" y="183"/>
                      </a:lnTo>
                      <a:lnTo>
                        <a:pt x="3079" y="171"/>
                      </a:lnTo>
                      <a:lnTo>
                        <a:pt x="3136" y="159"/>
                      </a:lnTo>
                      <a:lnTo>
                        <a:pt x="3191" y="147"/>
                      </a:lnTo>
                      <a:lnTo>
                        <a:pt x="3245" y="135"/>
                      </a:lnTo>
                      <a:lnTo>
                        <a:pt x="3299" y="123"/>
                      </a:lnTo>
                      <a:lnTo>
                        <a:pt x="3351" y="111"/>
                      </a:lnTo>
                      <a:lnTo>
                        <a:pt x="3402" y="99"/>
                      </a:lnTo>
                      <a:lnTo>
                        <a:pt x="3451" y="88"/>
                      </a:lnTo>
                      <a:lnTo>
                        <a:pt x="3499" y="76"/>
                      </a:lnTo>
                      <a:lnTo>
                        <a:pt x="3545" y="63"/>
                      </a:lnTo>
                      <a:lnTo>
                        <a:pt x="3588" y="53"/>
                      </a:lnTo>
                      <a:lnTo>
                        <a:pt x="3629" y="42"/>
                      </a:lnTo>
                      <a:lnTo>
                        <a:pt x="3669" y="31"/>
                      </a:lnTo>
                      <a:lnTo>
                        <a:pt x="3706" y="21"/>
                      </a:lnTo>
                      <a:lnTo>
                        <a:pt x="3739" y="10"/>
                      </a:lnTo>
                      <a:lnTo>
                        <a:pt x="3770" y="0"/>
                      </a:lnTo>
                      <a:lnTo>
                        <a:pt x="3761" y="2"/>
                      </a:lnTo>
                      <a:lnTo>
                        <a:pt x="3732" y="8"/>
                      </a:lnTo>
                      <a:lnTo>
                        <a:pt x="3685" y="17"/>
                      </a:lnTo>
                      <a:lnTo>
                        <a:pt x="3619" y="31"/>
                      </a:lnTo>
                      <a:lnTo>
                        <a:pt x="3537" y="46"/>
                      </a:lnTo>
                      <a:lnTo>
                        <a:pt x="3441" y="66"/>
                      </a:lnTo>
                      <a:lnTo>
                        <a:pt x="3330" y="88"/>
                      </a:lnTo>
                      <a:lnTo>
                        <a:pt x="3208" y="112"/>
                      </a:lnTo>
                      <a:lnTo>
                        <a:pt x="3075" y="138"/>
                      </a:lnTo>
                      <a:lnTo>
                        <a:pt x="2933" y="167"/>
                      </a:lnTo>
                      <a:lnTo>
                        <a:pt x="2782" y="198"/>
                      </a:lnTo>
                      <a:lnTo>
                        <a:pt x="2625" y="229"/>
                      </a:lnTo>
                      <a:lnTo>
                        <a:pt x="2463" y="262"/>
                      </a:lnTo>
                      <a:lnTo>
                        <a:pt x="2296" y="296"/>
                      </a:lnTo>
                      <a:lnTo>
                        <a:pt x="2127" y="330"/>
                      </a:lnTo>
                      <a:lnTo>
                        <a:pt x="1955" y="364"/>
                      </a:lnTo>
                      <a:lnTo>
                        <a:pt x="1784" y="397"/>
                      </a:lnTo>
                      <a:lnTo>
                        <a:pt x="1614" y="433"/>
                      </a:lnTo>
                      <a:lnTo>
                        <a:pt x="1447" y="465"/>
                      </a:lnTo>
                      <a:lnTo>
                        <a:pt x="1284" y="498"/>
                      </a:lnTo>
                      <a:lnTo>
                        <a:pt x="1126" y="529"/>
                      </a:lnTo>
                      <a:lnTo>
                        <a:pt x="974" y="560"/>
                      </a:lnTo>
                      <a:lnTo>
                        <a:pt x="830" y="589"/>
                      </a:lnTo>
                      <a:lnTo>
                        <a:pt x="695" y="615"/>
                      </a:lnTo>
                      <a:lnTo>
                        <a:pt x="571" y="639"/>
                      </a:lnTo>
                      <a:lnTo>
                        <a:pt x="461" y="662"/>
                      </a:lnTo>
                      <a:lnTo>
                        <a:pt x="362" y="682"/>
                      </a:lnTo>
                      <a:lnTo>
                        <a:pt x="277" y="698"/>
                      </a:lnTo>
                      <a:lnTo>
                        <a:pt x="210" y="711"/>
                      </a:lnTo>
                      <a:lnTo>
                        <a:pt x="159" y="721"/>
                      </a:lnTo>
                      <a:lnTo>
                        <a:pt x="127" y="727"/>
                      </a:lnTo>
                      <a:lnTo>
                        <a:pt x="115" y="728"/>
                      </a:lnTo>
                      <a:lnTo>
                        <a:pt x="105" y="725"/>
                      </a:lnTo>
                      <a:lnTo>
                        <a:pt x="94" y="724"/>
                      </a:lnTo>
                      <a:lnTo>
                        <a:pt x="82" y="722"/>
                      </a:lnTo>
                      <a:lnTo>
                        <a:pt x="70" y="719"/>
                      </a:lnTo>
                      <a:lnTo>
                        <a:pt x="60" y="718"/>
                      </a:lnTo>
                      <a:lnTo>
                        <a:pt x="48" y="717"/>
                      </a:lnTo>
                      <a:lnTo>
                        <a:pt x="37" y="718"/>
                      </a:lnTo>
                      <a:lnTo>
                        <a:pt x="28" y="719"/>
                      </a:lnTo>
                      <a:lnTo>
                        <a:pt x="17" y="724"/>
                      </a:lnTo>
                      <a:lnTo>
                        <a:pt x="14" y="733"/>
                      </a:lnTo>
                      <a:lnTo>
                        <a:pt x="11" y="741"/>
                      </a:lnTo>
                      <a:lnTo>
                        <a:pt x="10" y="750"/>
                      </a:lnTo>
                      <a:lnTo>
                        <a:pt x="6" y="757"/>
                      </a:lnTo>
                      <a:lnTo>
                        <a:pt x="2" y="764"/>
                      </a:lnTo>
                      <a:lnTo>
                        <a:pt x="0" y="773"/>
                      </a:lnTo>
                      <a:lnTo>
                        <a:pt x="0" y="780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7" name="Freeform 143"/>
                <p:cNvSpPr>
                  <a:spLocks/>
                </p:cNvSpPr>
                <p:nvPr/>
              </p:nvSpPr>
              <p:spPr bwMode="auto">
                <a:xfrm>
                  <a:off x="309" y="2972"/>
                  <a:ext cx="76" cy="53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2" y="65"/>
                    </a:cxn>
                    <a:cxn ang="0">
                      <a:pos x="5" y="71"/>
                    </a:cxn>
                    <a:cxn ang="0">
                      <a:pos x="8" y="77"/>
                    </a:cxn>
                    <a:cxn ang="0">
                      <a:pos x="12" y="84"/>
                    </a:cxn>
                    <a:cxn ang="0">
                      <a:pos x="16" y="90"/>
                    </a:cxn>
                    <a:cxn ang="0">
                      <a:pos x="22" y="95"/>
                    </a:cxn>
                    <a:cxn ang="0">
                      <a:pos x="30" y="100"/>
                    </a:cxn>
                    <a:cxn ang="0">
                      <a:pos x="39" y="103"/>
                    </a:cxn>
                    <a:cxn ang="0">
                      <a:pos x="50" y="106"/>
                    </a:cxn>
                    <a:cxn ang="0">
                      <a:pos x="62" y="107"/>
                    </a:cxn>
                    <a:cxn ang="0">
                      <a:pos x="74" y="106"/>
                    </a:cxn>
                    <a:cxn ang="0">
                      <a:pos x="87" y="106"/>
                    </a:cxn>
                    <a:cxn ang="0">
                      <a:pos x="99" y="103"/>
                    </a:cxn>
                    <a:cxn ang="0">
                      <a:pos x="109" y="101"/>
                    </a:cxn>
                    <a:cxn ang="0">
                      <a:pos x="120" y="97"/>
                    </a:cxn>
                    <a:cxn ang="0">
                      <a:pos x="128" y="94"/>
                    </a:cxn>
                    <a:cxn ang="0">
                      <a:pos x="130" y="85"/>
                    </a:cxn>
                    <a:cxn ang="0">
                      <a:pos x="124" y="75"/>
                    </a:cxn>
                    <a:cxn ang="0">
                      <a:pos x="116" y="66"/>
                    </a:cxn>
                    <a:cxn ang="0">
                      <a:pos x="113" y="55"/>
                    </a:cxn>
                    <a:cxn ang="0">
                      <a:pos x="116" y="51"/>
                    </a:cxn>
                    <a:cxn ang="0">
                      <a:pos x="121" y="48"/>
                    </a:cxn>
                    <a:cxn ang="0">
                      <a:pos x="128" y="44"/>
                    </a:cxn>
                    <a:cxn ang="0">
                      <a:pos x="136" y="40"/>
                    </a:cxn>
                    <a:cxn ang="0">
                      <a:pos x="142" y="37"/>
                    </a:cxn>
                    <a:cxn ang="0">
                      <a:pos x="147" y="33"/>
                    </a:cxn>
                    <a:cxn ang="0">
                      <a:pos x="151" y="29"/>
                    </a:cxn>
                    <a:cxn ang="0">
                      <a:pos x="153" y="25"/>
                    </a:cxn>
                    <a:cxn ang="0">
                      <a:pos x="151" y="22"/>
                    </a:cxn>
                    <a:cxn ang="0">
                      <a:pos x="147" y="19"/>
                    </a:cxn>
                    <a:cxn ang="0">
                      <a:pos x="141" y="17"/>
                    </a:cxn>
                    <a:cxn ang="0">
                      <a:pos x="134" y="15"/>
                    </a:cxn>
                    <a:cxn ang="0">
                      <a:pos x="126" y="14"/>
                    </a:cxn>
                    <a:cxn ang="0">
                      <a:pos x="118" y="11"/>
                    </a:cxn>
                    <a:cxn ang="0">
                      <a:pos x="111" y="10"/>
                    </a:cxn>
                    <a:cxn ang="0">
                      <a:pos x="104" y="9"/>
                    </a:cxn>
                    <a:cxn ang="0">
                      <a:pos x="95" y="6"/>
                    </a:cxn>
                    <a:cxn ang="0">
                      <a:pos x="84" y="5"/>
                    </a:cxn>
                    <a:cxn ang="0">
                      <a:pos x="75" y="3"/>
                    </a:cxn>
                    <a:cxn ang="0">
                      <a:pos x="64" y="2"/>
                    </a:cxn>
                    <a:cxn ang="0">
                      <a:pos x="55" y="0"/>
                    </a:cxn>
                    <a:cxn ang="0">
                      <a:pos x="45" y="0"/>
                    </a:cxn>
                    <a:cxn ang="0">
                      <a:pos x="35" y="0"/>
                    </a:cxn>
                    <a:cxn ang="0">
                      <a:pos x="26" y="2"/>
                    </a:cxn>
                    <a:cxn ang="0">
                      <a:pos x="16" y="6"/>
                    </a:cxn>
                    <a:cxn ang="0">
                      <a:pos x="12" y="14"/>
                    </a:cxn>
                    <a:cxn ang="0">
                      <a:pos x="9" y="21"/>
                    </a:cxn>
                    <a:cxn ang="0">
                      <a:pos x="8" y="29"/>
                    </a:cxn>
                    <a:cxn ang="0">
                      <a:pos x="4" y="37"/>
                    </a:cxn>
                    <a:cxn ang="0">
                      <a:pos x="1" y="44"/>
                    </a:cxn>
                    <a:cxn ang="0">
                      <a:pos x="0" y="51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53" h="107">
                      <a:moveTo>
                        <a:pt x="0" y="58"/>
                      </a:moveTo>
                      <a:lnTo>
                        <a:pt x="2" y="65"/>
                      </a:lnTo>
                      <a:lnTo>
                        <a:pt x="5" y="71"/>
                      </a:lnTo>
                      <a:lnTo>
                        <a:pt x="8" y="77"/>
                      </a:lnTo>
                      <a:lnTo>
                        <a:pt x="12" y="84"/>
                      </a:lnTo>
                      <a:lnTo>
                        <a:pt x="16" y="90"/>
                      </a:lnTo>
                      <a:lnTo>
                        <a:pt x="22" y="95"/>
                      </a:lnTo>
                      <a:lnTo>
                        <a:pt x="30" y="100"/>
                      </a:lnTo>
                      <a:lnTo>
                        <a:pt x="39" y="103"/>
                      </a:lnTo>
                      <a:lnTo>
                        <a:pt x="50" y="106"/>
                      </a:lnTo>
                      <a:lnTo>
                        <a:pt x="62" y="107"/>
                      </a:lnTo>
                      <a:lnTo>
                        <a:pt x="74" y="106"/>
                      </a:lnTo>
                      <a:lnTo>
                        <a:pt x="87" y="106"/>
                      </a:lnTo>
                      <a:lnTo>
                        <a:pt x="99" y="103"/>
                      </a:lnTo>
                      <a:lnTo>
                        <a:pt x="109" y="101"/>
                      </a:lnTo>
                      <a:lnTo>
                        <a:pt x="120" y="97"/>
                      </a:lnTo>
                      <a:lnTo>
                        <a:pt x="128" y="94"/>
                      </a:lnTo>
                      <a:lnTo>
                        <a:pt x="130" y="85"/>
                      </a:lnTo>
                      <a:lnTo>
                        <a:pt x="124" y="75"/>
                      </a:lnTo>
                      <a:lnTo>
                        <a:pt x="116" y="66"/>
                      </a:lnTo>
                      <a:lnTo>
                        <a:pt x="113" y="55"/>
                      </a:lnTo>
                      <a:lnTo>
                        <a:pt x="116" y="51"/>
                      </a:lnTo>
                      <a:lnTo>
                        <a:pt x="121" y="48"/>
                      </a:lnTo>
                      <a:lnTo>
                        <a:pt x="128" y="44"/>
                      </a:lnTo>
                      <a:lnTo>
                        <a:pt x="136" y="40"/>
                      </a:lnTo>
                      <a:lnTo>
                        <a:pt x="142" y="37"/>
                      </a:lnTo>
                      <a:lnTo>
                        <a:pt x="147" y="33"/>
                      </a:lnTo>
                      <a:lnTo>
                        <a:pt x="151" y="29"/>
                      </a:lnTo>
                      <a:lnTo>
                        <a:pt x="153" y="25"/>
                      </a:lnTo>
                      <a:lnTo>
                        <a:pt x="151" y="22"/>
                      </a:lnTo>
                      <a:lnTo>
                        <a:pt x="147" y="19"/>
                      </a:lnTo>
                      <a:lnTo>
                        <a:pt x="141" y="17"/>
                      </a:lnTo>
                      <a:lnTo>
                        <a:pt x="134" y="15"/>
                      </a:lnTo>
                      <a:lnTo>
                        <a:pt x="126" y="14"/>
                      </a:lnTo>
                      <a:lnTo>
                        <a:pt x="118" y="11"/>
                      </a:lnTo>
                      <a:lnTo>
                        <a:pt x="111" y="10"/>
                      </a:lnTo>
                      <a:lnTo>
                        <a:pt x="104" y="9"/>
                      </a:lnTo>
                      <a:lnTo>
                        <a:pt x="95" y="6"/>
                      </a:lnTo>
                      <a:lnTo>
                        <a:pt x="84" y="5"/>
                      </a:lnTo>
                      <a:lnTo>
                        <a:pt x="75" y="3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5" y="0"/>
                      </a:lnTo>
                      <a:lnTo>
                        <a:pt x="26" y="2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1"/>
                      </a:lnTo>
                      <a:lnTo>
                        <a:pt x="8" y="29"/>
                      </a:lnTo>
                      <a:lnTo>
                        <a:pt x="4" y="37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8" name="Freeform 144"/>
                <p:cNvSpPr>
                  <a:spLocks/>
                </p:cNvSpPr>
                <p:nvPr/>
              </p:nvSpPr>
              <p:spPr bwMode="auto">
                <a:xfrm>
                  <a:off x="309" y="2972"/>
                  <a:ext cx="76" cy="53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2" y="65"/>
                    </a:cxn>
                    <a:cxn ang="0">
                      <a:pos x="5" y="71"/>
                    </a:cxn>
                    <a:cxn ang="0">
                      <a:pos x="8" y="77"/>
                    </a:cxn>
                    <a:cxn ang="0">
                      <a:pos x="12" y="84"/>
                    </a:cxn>
                    <a:cxn ang="0">
                      <a:pos x="16" y="90"/>
                    </a:cxn>
                    <a:cxn ang="0">
                      <a:pos x="22" y="95"/>
                    </a:cxn>
                    <a:cxn ang="0">
                      <a:pos x="30" y="100"/>
                    </a:cxn>
                    <a:cxn ang="0">
                      <a:pos x="39" y="103"/>
                    </a:cxn>
                    <a:cxn ang="0">
                      <a:pos x="39" y="103"/>
                    </a:cxn>
                    <a:cxn ang="0">
                      <a:pos x="50" y="106"/>
                    </a:cxn>
                    <a:cxn ang="0">
                      <a:pos x="62" y="107"/>
                    </a:cxn>
                    <a:cxn ang="0">
                      <a:pos x="74" y="106"/>
                    </a:cxn>
                    <a:cxn ang="0">
                      <a:pos x="87" y="106"/>
                    </a:cxn>
                    <a:cxn ang="0">
                      <a:pos x="99" y="103"/>
                    </a:cxn>
                    <a:cxn ang="0">
                      <a:pos x="109" y="101"/>
                    </a:cxn>
                    <a:cxn ang="0">
                      <a:pos x="120" y="97"/>
                    </a:cxn>
                    <a:cxn ang="0">
                      <a:pos x="128" y="94"/>
                    </a:cxn>
                    <a:cxn ang="0">
                      <a:pos x="128" y="94"/>
                    </a:cxn>
                    <a:cxn ang="0">
                      <a:pos x="130" y="85"/>
                    </a:cxn>
                    <a:cxn ang="0">
                      <a:pos x="124" y="75"/>
                    </a:cxn>
                    <a:cxn ang="0">
                      <a:pos x="116" y="66"/>
                    </a:cxn>
                    <a:cxn ang="0">
                      <a:pos x="113" y="55"/>
                    </a:cxn>
                    <a:cxn ang="0">
                      <a:pos x="113" y="55"/>
                    </a:cxn>
                    <a:cxn ang="0">
                      <a:pos x="116" y="51"/>
                    </a:cxn>
                    <a:cxn ang="0">
                      <a:pos x="121" y="48"/>
                    </a:cxn>
                    <a:cxn ang="0">
                      <a:pos x="128" y="44"/>
                    </a:cxn>
                    <a:cxn ang="0">
                      <a:pos x="136" y="40"/>
                    </a:cxn>
                    <a:cxn ang="0">
                      <a:pos x="142" y="37"/>
                    </a:cxn>
                    <a:cxn ang="0">
                      <a:pos x="147" y="33"/>
                    </a:cxn>
                    <a:cxn ang="0">
                      <a:pos x="151" y="29"/>
                    </a:cxn>
                    <a:cxn ang="0">
                      <a:pos x="153" y="25"/>
                    </a:cxn>
                    <a:cxn ang="0">
                      <a:pos x="153" y="25"/>
                    </a:cxn>
                    <a:cxn ang="0">
                      <a:pos x="151" y="22"/>
                    </a:cxn>
                    <a:cxn ang="0">
                      <a:pos x="147" y="19"/>
                    </a:cxn>
                    <a:cxn ang="0">
                      <a:pos x="141" y="17"/>
                    </a:cxn>
                    <a:cxn ang="0">
                      <a:pos x="134" y="15"/>
                    </a:cxn>
                    <a:cxn ang="0">
                      <a:pos x="126" y="14"/>
                    </a:cxn>
                    <a:cxn ang="0">
                      <a:pos x="118" y="11"/>
                    </a:cxn>
                    <a:cxn ang="0">
                      <a:pos x="111" y="10"/>
                    </a:cxn>
                    <a:cxn ang="0">
                      <a:pos x="104" y="9"/>
                    </a:cxn>
                    <a:cxn ang="0">
                      <a:pos x="104" y="9"/>
                    </a:cxn>
                    <a:cxn ang="0">
                      <a:pos x="95" y="6"/>
                    </a:cxn>
                    <a:cxn ang="0">
                      <a:pos x="84" y="5"/>
                    </a:cxn>
                    <a:cxn ang="0">
                      <a:pos x="75" y="3"/>
                    </a:cxn>
                    <a:cxn ang="0">
                      <a:pos x="64" y="2"/>
                    </a:cxn>
                    <a:cxn ang="0">
                      <a:pos x="55" y="0"/>
                    </a:cxn>
                    <a:cxn ang="0">
                      <a:pos x="45" y="0"/>
                    </a:cxn>
                    <a:cxn ang="0">
                      <a:pos x="35" y="0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6" y="6"/>
                    </a:cxn>
                    <a:cxn ang="0">
                      <a:pos x="12" y="14"/>
                    </a:cxn>
                    <a:cxn ang="0">
                      <a:pos x="9" y="21"/>
                    </a:cxn>
                    <a:cxn ang="0">
                      <a:pos x="8" y="29"/>
                    </a:cxn>
                    <a:cxn ang="0">
                      <a:pos x="8" y="29"/>
                    </a:cxn>
                    <a:cxn ang="0">
                      <a:pos x="4" y="37"/>
                    </a:cxn>
                    <a:cxn ang="0">
                      <a:pos x="1" y="44"/>
                    </a:cxn>
                    <a:cxn ang="0">
                      <a:pos x="0" y="51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153" h="107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2" y="65"/>
                      </a:lnTo>
                      <a:lnTo>
                        <a:pt x="5" y="71"/>
                      </a:lnTo>
                      <a:lnTo>
                        <a:pt x="8" y="77"/>
                      </a:lnTo>
                      <a:lnTo>
                        <a:pt x="12" y="84"/>
                      </a:lnTo>
                      <a:lnTo>
                        <a:pt x="16" y="90"/>
                      </a:lnTo>
                      <a:lnTo>
                        <a:pt x="22" y="95"/>
                      </a:lnTo>
                      <a:lnTo>
                        <a:pt x="30" y="100"/>
                      </a:lnTo>
                      <a:lnTo>
                        <a:pt x="39" y="103"/>
                      </a:lnTo>
                      <a:lnTo>
                        <a:pt x="39" y="103"/>
                      </a:lnTo>
                      <a:lnTo>
                        <a:pt x="50" y="106"/>
                      </a:lnTo>
                      <a:lnTo>
                        <a:pt x="62" y="107"/>
                      </a:lnTo>
                      <a:lnTo>
                        <a:pt x="74" y="106"/>
                      </a:lnTo>
                      <a:lnTo>
                        <a:pt x="87" y="106"/>
                      </a:lnTo>
                      <a:lnTo>
                        <a:pt x="99" y="103"/>
                      </a:lnTo>
                      <a:lnTo>
                        <a:pt x="109" y="101"/>
                      </a:lnTo>
                      <a:lnTo>
                        <a:pt x="120" y="97"/>
                      </a:lnTo>
                      <a:lnTo>
                        <a:pt x="128" y="94"/>
                      </a:lnTo>
                      <a:lnTo>
                        <a:pt x="128" y="94"/>
                      </a:lnTo>
                      <a:lnTo>
                        <a:pt x="130" y="85"/>
                      </a:lnTo>
                      <a:lnTo>
                        <a:pt x="124" y="75"/>
                      </a:lnTo>
                      <a:lnTo>
                        <a:pt x="116" y="66"/>
                      </a:lnTo>
                      <a:lnTo>
                        <a:pt x="113" y="55"/>
                      </a:lnTo>
                      <a:lnTo>
                        <a:pt x="113" y="55"/>
                      </a:lnTo>
                      <a:lnTo>
                        <a:pt x="116" y="51"/>
                      </a:lnTo>
                      <a:lnTo>
                        <a:pt x="121" y="48"/>
                      </a:lnTo>
                      <a:lnTo>
                        <a:pt x="128" y="44"/>
                      </a:lnTo>
                      <a:lnTo>
                        <a:pt x="136" y="40"/>
                      </a:lnTo>
                      <a:lnTo>
                        <a:pt x="142" y="37"/>
                      </a:lnTo>
                      <a:lnTo>
                        <a:pt x="147" y="33"/>
                      </a:lnTo>
                      <a:lnTo>
                        <a:pt x="151" y="29"/>
                      </a:lnTo>
                      <a:lnTo>
                        <a:pt x="153" y="25"/>
                      </a:lnTo>
                      <a:lnTo>
                        <a:pt x="153" y="25"/>
                      </a:lnTo>
                      <a:lnTo>
                        <a:pt x="151" y="22"/>
                      </a:lnTo>
                      <a:lnTo>
                        <a:pt x="147" y="19"/>
                      </a:lnTo>
                      <a:lnTo>
                        <a:pt x="141" y="17"/>
                      </a:lnTo>
                      <a:lnTo>
                        <a:pt x="134" y="15"/>
                      </a:lnTo>
                      <a:lnTo>
                        <a:pt x="126" y="14"/>
                      </a:lnTo>
                      <a:lnTo>
                        <a:pt x="118" y="11"/>
                      </a:lnTo>
                      <a:lnTo>
                        <a:pt x="111" y="10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95" y="6"/>
                      </a:lnTo>
                      <a:lnTo>
                        <a:pt x="84" y="5"/>
                      </a:lnTo>
                      <a:lnTo>
                        <a:pt x="75" y="3"/>
                      </a:lnTo>
                      <a:lnTo>
                        <a:pt x="64" y="2"/>
                      </a:lnTo>
                      <a:lnTo>
                        <a:pt x="55" y="0"/>
                      </a:lnTo>
                      <a:lnTo>
                        <a:pt x="45" y="0"/>
                      </a:lnTo>
                      <a:lnTo>
                        <a:pt x="35" y="0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1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4" y="37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89" name="Freeform 145"/>
                <p:cNvSpPr>
                  <a:spLocks/>
                </p:cNvSpPr>
                <p:nvPr/>
              </p:nvSpPr>
              <p:spPr bwMode="auto">
                <a:xfrm>
                  <a:off x="4156" y="2954"/>
                  <a:ext cx="912" cy="544"/>
                </a:xfrm>
                <a:custGeom>
                  <a:avLst/>
                  <a:gdLst/>
                  <a:ahLst/>
                  <a:cxnLst>
                    <a:cxn ang="0">
                      <a:pos x="1822" y="1053"/>
                    </a:cxn>
                    <a:cxn ang="0">
                      <a:pos x="1811" y="1078"/>
                    </a:cxn>
                    <a:cxn ang="0">
                      <a:pos x="1795" y="1087"/>
                    </a:cxn>
                    <a:cxn ang="0">
                      <a:pos x="1782" y="1087"/>
                    </a:cxn>
                    <a:cxn ang="0">
                      <a:pos x="1770" y="1082"/>
                    </a:cxn>
                    <a:cxn ang="0">
                      <a:pos x="1758" y="1074"/>
                    </a:cxn>
                    <a:cxn ang="0">
                      <a:pos x="1752" y="1065"/>
                    </a:cxn>
                    <a:cxn ang="0">
                      <a:pos x="1736" y="1054"/>
                    </a:cxn>
                    <a:cxn ang="0">
                      <a:pos x="1708" y="1035"/>
                    </a:cxn>
                    <a:cxn ang="0">
                      <a:pos x="1669" y="1008"/>
                    </a:cxn>
                    <a:cxn ang="0">
                      <a:pos x="1619" y="977"/>
                    </a:cxn>
                    <a:cxn ang="0">
                      <a:pos x="1559" y="938"/>
                    </a:cxn>
                    <a:cxn ang="0">
                      <a:pos x="1495" y="897"/>
                    </a:cxn>
                    <a:cxn ang="0">
                      <a:pos x="1422" y="851"/>
                    </a:cxn>
                    <a:cxn ang="0">
                      <a:pos x="1347" y="804"/>
                    </a:cxn>
                    <a:cxn ang="0">
                      <a:pos x="1268" y="754"/>
                    </a:cxn>
                    <a:cxn ang="0">
                      <a:pos x="1186" y="704"/>
                    </a:cxn>
                    <a:cxn ang="0">
                      <a:pos x="1105" y="656"/>
                    </a:cxn>
                    <a:cxn ang="0">
                      <a:pos x="1025" y="608"/>
                    </a:cxn>
                    <a:cxn ang="0">
                      <a:pos x="948" y="563"/>
                    </a:cxn>
                    <a:cxn ang="0">
                      <a:pos x="875" y="520"/>
                    </a:cxn>
                    <a:cxn ang="0">
                      <a:pos x="807" y="483"/>
                    </a:cxn>
                    <a:cxn ang="0">
                      <a:pos x="732" y="443"/>
                    </a:cxn>
                    <a:cxn ang="0">
                      <a:pos x="633" y="390"/>
                    </a:cxn>
                    <a:cxn ang="0">
                      <a:pos x="526" y="330"/>
                    </a:cxn>
                    <a:cxn ang="0">
                      <a:pos x="416" y="268"/>
                    </a:cxn>
                    <a:cxn ang="0">
                      <a:pos x="306" y="203"/>
                    </a:cxn>
                    <a:cxn ang="0">
                      <a:pos x="202" y="140"/>
                    </a:cxn>
                    <a:cxn ang="0">
                      <a:pos x="108" y="80"/>
                    </a:cxn>
                    <a:cxn ang="0">
                      <a:pos x="32" y="24"/>
                    </a:cxn>
                    <a:cxn ang="0">
                      <a:pos x="4" y="2"/>
                    </a:cxn>
                    <a:cxn ang="0">
                      <a:pos x="42" y="23"/>
                    </a:cxn>
                    <a:cxn ang="0">
                      <a:pos x="113" y="63"/>
                    </a:cxn>
                    <a:cxn ang="0">
                      <a:pos x="212" y="119"/>
                    </a:cxn>
                    <a:cxn ang="0">
                      <a:pos x="336" y="186"/>
                    </a:cxn>
                    <a:cxn ang="0">
                      <a:pos x="478" y="266"/>
                    </a:cxn>
                    <a:cxn ang="0">
                      <a:pos x="633" y="352"/>
                    </a:cxn>
                    <a:cxn ang="0">
                      <a:pos x="795" y="443"/>
                    </a:cxn>
                    <a:cxn ang="0">
                      <a:pos x="962" y="535"/>
                    </a:cxn>
                    <a:cxn ang="0">
                      <a:pos x="1125" y="626"/>
                    </a:cxn>
                    <a:cxn ang="0">
                      <a:pos x="1281" y="712"/>
                    </a:cxn>
                    <a:cxn ang="0">
                      <a:pos x="1423" y="790"/>
                    </a:cxn>
                    <a:cxn ang="0">
                      <a:pos x="1549" y="859"/>
                    </a:cxn>
                    <a:cxn ang="0">
                      <a:pos x="1650" y="916"/>
                    </a:cxn>
                    <a:cxn ang="0">
                      <a:pos x="1724" y="956"/>
                    </a:cxn>
                    <a:cxn ang="0">
                      <a:pos x="1765" y="977"/>
                    </a:cxn>
                    <a:cxn ang="0">
                      <a:pos x="1776" y="978"/>
                    </a:cxn>
                    <a:cxn ang="0">
                      <a:pos x="1787" y="976"/>
                    </a:cxn>
                    <a:cxn ang="0">
                      <a:pos x="1798" y="973"/>
                    </a:cxn>
                    <a:cxn ang="0">
                      <a:pos x="1809" y="974"/>
                    </a:cxn>
                    <a:cxn ang="0">
                      <a:pos x="1818" y="983"/>
                    </a:cxn>
                    <a:cxn ang="0">
                      <a:pos x="1820" y="1000"/>
                    </a:cxn>
                    <a:cxn ang="0">
                      <a:pos x="1823" y="1015"/>
                    </a:cxn>
                    <a:cxn ang="0">
                      <a:pos x="1824" y="1032"/>
                    </a:cxn>
                  </a:cxnLst>
                  <a:rect l="0" t="0" r="r" b="b"/>
                  <a:pathLst>
                    <a:path w="1824" h="1088">
                      <a:moveTo>
                        <a:pt x="1824" y="1040"/>
                      </a:moveTo>
                      <a:lnTo>
                        <a:pt x="1822" y="1053"/>
                      </a:lnTo>
                      <a:lnTo>
                        <a:pt x="1818" y="1066"/>
                      </a:lnTo>
                      <a:lnTo>
                        <a:pt x="1811" y="1078"/>
                      </a:lnTo>
                      <a:lnTo>
                        <a:pt x="1802" y="1086"/>
                      </a:lnTo>
                      <a:lnTo>
                        <a:pt x="1795" y="1087"/>
                      </a:lnTo>
                      <a:lnTo>
                        <a:pt x="1789" y="1088"/>
                      </a:lnTo>
                      <a:lnTo>
                        <a:pt x="1782" y="1087"/>
                      </a:lnTo>
                      <a:lnTo>
                        <a:pt x="1777" y="1084"/>
                      </a:lnTo>
                      <a:lnTo>
                        <a:pt x="1770" y="1082"/>
                      </a:lnTo>
                      <a:lnTo>
                        <a:pt x="1764" y="1078"/>
                      </a:lnTo>
                      <a:lnTo>
                        <a:pt x="1758" y="1074"/>
                      </a:lnTo>
                      <a:lnTo>
                        <a:pt x="1754" y="1067"/>
                      </a:lnTo>
                      <a:lnTo>
                        <a:pt x="1752" y="1065"/>
                      </a:lnTo>
                      <a:lnTo>
                        <a:pt x="1747" y="1061"/>
                      </a:lnTo>
                      <a:lnTo>
                        <a:pt x="1736" y="1054"/>
                      </a:lnTo>
                      <a:lnTo>
                        <a:pt x="1724" y="1046"/>
                      </a:lnTo>
                      <a:lnTo>
                        <a:pt x="1708" y="1035"/>
                      </a:lnTo>
                      <a:lnTo>
                        <a:pt x="1690" y="1023"/>
                      </a:lnTo>
                      <a:lnTo>
                        <a:pt x="1669" y="1008"/>
                      </a:lnTo>
                      <a:lnTo>
                        <a:pt x="1645" y="994"/>
                      </a:lnTo>
                      <a:lnTo>
                        <a:pt x="1619" y="977"/>
                      </a:lnTo>
                      <a:lnTo>
                        <a:pt x="1590" y="959"/>
                      </a:lnTo>
                      <a:lnTo>
                        <a:pt x="1559" y="938"/>
                      </a:lnTo>
                      <a:lnTo>
                        <a:pt x="1528" y="917"/>
                      </a:lnTo>
                      <a:lnTo>
                        <a:pt x="1495" y="897"/>
                      </a:lnTo>
                      <a:lnTo>
                        <a:pt x="1459" y="874"/>
                      </a:lnTo>
                      <a:lnTo>
                        <a:pt x="1422" y="851"/>
                      </a:lnTo>
                      <a:lnTo>
                        <a:pt x="1385" y="828"/>
                      </a:lnTo>
                      <a:lnTo>
                        <a:pt x="1347" y="804"/>
                      </a:lnTo>
                      <a:lnTo>
                        <a:pt x="1307" y="779"/>
                      </a:lnTo>
                      <a:lnTo>
                        <a:pt x="1268" y="754"/>
                      </a:lnTo>
                      <a:lnTo>
                        <a:pt x="1227" y="730"/>
                      </a:lnTo>
                      <a:lnTo>
                        <a:pt x="1186" y="704"/>
                      </a:lnTo>
                      <a:lnTo>
                        <a:pt x="1146" y="680"/>
                      </a:lnTo>
                      <a:lnTo>
                        <a:pt x="1105" y="656"/>
                      </a:lnTo>
                      <a:lnTo>
                        <a:pt x="1065" y="632"/>
                      </a:lnTo>
                      <a:lnTo>
                        <a:pt x="1025" y="608"/>
                      </a:lnTo>
                      <a:lnTo>
                        <a:pt x="987" y="585"/>
                      </a:lnTo>
                      <a:lnTo>
                        <a:pt x="948" y="563"/>
                      </a:lnTo>
                      <a:lnTo>
                        <a:pt x="912" y="541"/>
                      </a:lnTo>
                      <a:lnTo>
                        <a:pt x="875" y="520"/>
                      </a:lnTo>
                      <a:lnTo>
                        <a:pt x="840" y="501"/>
                      </a:lnTo>
                      <a:lnTo>
                        <a:pt x="807" y="483"/>
                      </a:lnTo>
                      <a:lnTo>
                        <a:pt x="776" y="466"/>
                      </a:lnTo>
                      <a:lnTo>
                        <a:pt x="732" y="443"/>
                      </a:lnTo>
                      <a:lnTo>
                        <a:pt x="685" y="418"/>
                      </a:lnTo>
                      <a:lnTo>
                        <a:pt x="633" y="390"/>
                      </a:lnTo>
                      <a:lnTo>
                        <a:pt x="580" y="361"/>
                      </a:lnTo>
                      <a:lnTo>
                        <a:pt x="526" y="330"/>
                      </a:lnTo>
                      <a:lnTo>
                        <a:pt x="471" y="300"/>
                      </a:lnTo>
                      <a:lnTo>
                        <a:pt x="416" y="268"/>
                      </a:lnTo>
                      <a:lnTo>
                        <a:pt x="360" y="236"/>
                      </a:lnTo>
                      <a:lnTo>
                        <a:pt x="306" y="203"/>
                      </a:lnTo>
                      <a:lnTo>
                        <a:pt x="252" y="172"/>
                      </a:lnTo>
                      <a:lnTo>
                        <a:pt x="202" y="140"/>
                      </a:lnTo>
                      <a:lnTo>
                        <a:pt x="153" y="109"/>
                      </a:lnTo>
                      <a:lnTo>
                        <a:pt x="108" y="80"/>
                      </a:lnTo>
                      <a:lnTo>
                        <a:pt x="67" y="51"/>
                      </a:lnTo>
                      <a:lnTo>
                        <a:pt x="32" y="24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18" y="10"/>
                      </a:lnTo>
                      <a:lnTo>
                        <a:pt x="42" y="23"/>
                      </a:lnTo>
                      <a:lnTo>
                        <a:pt x="74" y="40"/>
                      </a:lnTo>
                      <a:lnTo>
                        <a:pt x="113" y="63"/>
                      </a:lnTo>
                      <a:lnTo>
                        <a:pt x="160" y="88"/>
                      </a:lnTo>
                      <a:lnTo>
                        <a:pt x="212" y="119"/>
                      </a:lnTo>
                      <a:lnTo>
                        <a:pt x="272" y="151"/>
                      </a:lnTo>
                      <a:lnTo>
                        <a:pt x="336" y="186"/>
                      </a:lnTo>
                      <a:lnTo>
                        <a:pt x="405" y="225"/>
                      </a:lnTo>
                      <a:lnTo>
                        <a:pt x="478" y="266"/>
                      </a:lnTo>
                      <a:lnTo>
                        <a:pt x="554" y="309"/>
                      </a:lnTo>
                      <a:lnTo>
                        <a:pt x="633" y="352"/>
                      </a:lnTo>
                      <a:lnTo>
                        <a:pt x="714" y="397"/>
                      </a:lnTo>
                      <a:lnTo>
                        <a:pt x="795" y="443"/>
                      </a:lnTo>
                      <a:lnTo>
                        <a:pt x="879" y="489"/>
                      </a:lnTo>
                      <a:lnTo>
                        <a:pt x="962" y="535"/>
                      </a:lnTo>
                      <a:lnTo>
                        <a:pt x="1043" y="581"/>
                      </a:lnTo>
                      <a:lnTo>
                        <a:pt x="1125" y="626"/>
                      </a:lnTo>
                      <a:lnTo>
                        <a:pt x="1204" y="669"/>
                      </a:lnTo>
                      <a:lnTo>
                        <a:pt x="1281" y="712"/>
                      </a:lnTo>
                      <a:lnTo>
                        <a:pt x="1353" y="753"/>
                      </a:lnTo>
                      <a:lnTo>
                        <a:pt x="1423" y="790"/>
                      </a:lnTo>
                      <a:lnTo>
                        <a:pt x="1489" y="827"/>
                      </a:lnTo>
                      <a:lnTo>
                        <a:pt x="1549" y="859"/>
                      </a:lnTo>
                      <a:lnTo>
                        <a:pt x="1603" y="890"/>
                      </a:lnTo>
                      <a:lnTo>
                        <a:pt x="1650" y="916"/>
                      </a:lnTo>
                      <a:lnTo>
                        <a:pt x="1691" y="938"/>
                      </a:lnTo>
                      <a:lnTo>
                        <a:pt x="1724" y="956"/>
                      </a:lnTo>
                      <a:lnTo>
                        <a:pt x="1749" y="968"/>
                      </a:lnTo>
                      <a:lnTo>
                        <a:pt x="1765" y="977"/>
                      </a:lnTo>
                      <a:lnTo>
                        <a:pt x="1770" y="979"/>
                      </a:lnTo>
                      <a:lnTo>
                        <a:pt x="1776" y="978"/>
                      </a:lnTo>
                      <a:lnTo>
                        <a:pt x="1781" y="977"/>
                      </a:lnTo>
                      <a:lnTo>
                        <a:pt x="1787" y="976"/>
                      </a:lnTo>
                      <a:lnTo>
                        <a:pt x="1793" y="974"/>
                      </a:lnTo>
                      <a:lnTo>
                        <a:pt x="1798" y="973"/>
                      </a:lnTo>
                      <a:lnTo>
                        <a:pt x="1803" y="973"/>
                      </a:lnTo>
                      <a:lnTo>
                        <a:pt x="1809" y="974"/>
                      </a:lnTo>
                      <a:lnTo>
                        <a:pt x="1814" y="977"/>
                      </a:lnTo>
                      <a:lnTo>
                        <a:pt x="1818" y="983"/>
                      </a:lnTo>
                      <a:lnTo>
                        <a:pt x="1820" y="990"/>
                      </a:lnTo>
                      <a:lnTo>
                        <a:pt x="1820" y="1000"/>
                      </a:lnTo>
                      <a:lnTo>
                        <a:pt x="1822" y="1008"/>
                      </a:lnTo>
                      <a:lnTo>
                        <a:pt x="1823" y="1015"/>
                      </a:lnTo>
                      <a:lnTo>
                        <a:pt x="1824" y="1024"/>
                      </a:lnTo>
                      <a:lnTo>
                        <a:pt x="1824" y="1032"/>
                      </a:lnTo>
                      <a:lnTo>
                        <a:pt x="1824" y="1040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0" name="Freeform 146"/>
                <p:cNvSpPr>
                  <a:spLocks/>
                </p:cNvSpPr>
                <p:nvPr/>
              </p:nvSpPr>
              <p:spPr bwMode="auto">
                <a:xfrm>
                  <a:off x="5025" y="3440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73" y="61"/>
                    </a:cxn>
                    <a:cxn ang="0">
                      <a:pos x="71" y="73"/>
                    </a:cxn>
                    <a:cxn ang="0">
                      <a:pos x="67" y="85"/>
                    </a:cxn>
                    <a:cxn ang="0">
                      <a:pos x="60" y="97"/>
                    </a:cxn>
                    <a:cxn ang="0">
                      <a:pos x="51" y="104"/>
                    </a:cxn>
                    <a:cxn ang="0">
                      <a:pos x="46" y="105"/>
                    </a:cxn>
                    <a:cxn ang="0">
                      <a:pos x="41" y="105"/>
                    </a:cxn>
                    <a:cxn ang="0">
                      <a:pos x="35" y="104"/>
                    </a:cxn>
                    <a:cxn ang="0">
                      <a:pos x="29" y="103"/>
                    </a:cxn>
                    <a:cxn ang="0">
                      <a:pos x="23" y="99"/>
                    </a:cxn>
                    <a:cxn ang="0">
                      <a:pos x="18" y="96"/>
                    </a:cxn>
                    <a:cxn ang="0">
                      <a:pos x="13" y="92"/>
                    </a:cxn>
                    <a:cxn ang="0">
                      <a:pos x="9" y="87"/>
                    </a:cxn>
                    <a:cxn ang="0">
                      <a:pos x="8" y="79"/>
                    </a:cxn>
                    <a:cxn ang="0">
                      <a:pos x="11" y="70"/>
                    </a:cxn>
                    <a:cxn ang="0">
                      <a:pos x="17" y="59"/>
                    </a:cxn>
                    <a:cxn ang="0">
                      <a:pos x="18" y="50"/>
                    </a:cxn>
                    <a:cxn ang="0">
                      <a:pos x="14" y="41"/>
                    </a:cxn>
                    <a:cxn ang="0">
                      <a:pos x="8" y="33"/>
                    </a:cxn>
                    <a:cxn ang="0">
                      <a:pos x="1" y="25"/>
                    </a:cxn>
                    <a:cxn ang="0">
                      <a:pos x="0" y="17"/>
                    </a:cxn>
                    <a:cxn ang="0">
                      <a:pos x="2" y="12"/>
                    </a:cxn>
                    <a:cxn ang="0">
                      <a:pos x="9" y="9"/>
                    </a:cxn>
                    <a:cxn ang="0">
                      <a:pos x="17" y="7"/>
                    </a:cxn>
                    <a:cxn ang="0">
                      <a:pos x="23" y="6"/>
                    </a:cxn>
                    <a:cxn ang="0">
                      <a:pos x="29" y="5"/>
                    </a:cxn>
                    <a:cxn ang="0">
                      <a:pos x="34" y="4"/>
                    </a:cxn>
                    <a:cxn ang="0">
                      <a:pos x="39" y="1"/>
                    </a:cxn>
                    <a:cxn ang="0">
                      <a:pos x="43" y="0"/>
                    </a:cxn>
                    <a:cxn ang="0">
                      <a:pos x="48" y="0"/>
                    </a:cxn>
                    <a:cxn ang="0">
                      <a:pos x="54" y="0"/>
                    </a:cxn>
                    <a:cxn ang="0">
                      <a:pos x="59" y="1"/>
                    </a:cxn>
                    <a:cxn ang="0">
                      <a:pos x="63" y="3"/>
                    </a:cxn>
                    <a:cxn ang="0">
                      <a:pos x="67" y="7"/>
                    </a:cxn>
                    <a:cxn ang="0">
                      <a:pos x="70" y="16"/>
                    </a:cxn>
                    <a:cxn ang="0">
                      <a:pos x="70" y="24"/>
                    </a:cxn>
                    <a:cxn ang="0">
                      <a:pos x="71" y="32"/>
                    </a:cxn>
                    <a:cxn ang="0">
                      <a:pos x="72" y="39"/>
                    </a:cxn>
                    <a:cxn ang="0">
                      <a:pos x="72" y="46"/>
                    </a:cxn>
                    <a:cxn ang="0">
                      <a:pos x="73" y="53"/>
                    </a:cxn>
                    <a:cxn ang="0">
                      <a:pos x="73" y="61"/>
                    </a:cxn>
                  </a:cxnLst>
                  <a:rect l="0" t="0" r="r" b="b"/>
                  <a:pathLst>
                    <a:path w="73" h="105">
                      <a:moveTo>
                        <a:pt x="73" y="61"/>
                      </a:moveTo>
                      <a:lnTo>
                        <a:pt x="71" y="73"/>
                      </a:lnTo>
                      <a:lnTo>
                        <a:pt x="67" y="85"/>
                      </a:lnTo>
                      <a:lnTo>
                        <a:pt x="60" y="97"/>
                      </a:lnTo>
                      <a:lnTo>
                        <a:pt x="51" y="104"/>
                      </a:lnTo>
                      <a:lnTo>
                        <a:pt x="46" y="105"/>
                      </a:lnTo>
                      <a:lnTo>
                        <a:pt x="41" y="105"/>
                      </a:lnTo>
                      <a:lnTo>
                        <a:pt x="35" y="104"/>
                      </a:lnTo>
                      <a:lnTo>
                        <a:pt x="29" y="103"/>
                      </a:lnTo>
                      <a:lnTo>
                        <a:pt x="23" y="99"/>
                      </a:lnTo>
                      <a:lnTo>
                        <a:pt x="18" y="96"/>
                      </a:lnTo>
                      <a:lnTo>
                        <a:pt x="13" y="92"/>
                      </a:lnTo>
                      <a:lnTo>
                        <a:pt x="9" y="87"/>
                      </a:lnTo>
                      <a:lnTo>
                        <a:pt x="8" y="79"/>
                      </a:lnTo>
                      <a:lnTo>
                        <a:pt x="11" y="70"/>
                      </a:lnTo>
                      <a:lnTo>
                        <a:pt x="17" y="59"/>
                      </a:lnTo>
                      <a:lnTo>
                        <a:pt x="18" y="50"/>
                      </a:lnTo>
                      <a:lnTo>
                        <a:pt x="14" y="41"/>
                      </a:lnTo>
                      <a:lnTo>
                        <a:pt x="8" y="33"/>
                      </a:lnTo>
                      <a:lnTo>
                        <a:pt x="1" y="25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9" y="9"/>
                      </a:lnTo>
                      <a:lnTo>
                        <a:pt x="17" y="7"/>
                      </a:lnTo>
                      <a:lnTo>
                        <a:pt x="23" y="6"/>
                      </a:lnTo>
                      <a:lnTo>
                        <a:pt x="29" y="5"/>
                      </a:lnTo>
                      <a:lnTo>
                        <a:pt x="34" y="4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9" y="1"/>
                      </a:lnTo>
                      <a:lnTo>
                        <a:pt x="63" y="3"/>
                      </a:lnTo>
                      <a:lnTo>
                        <a:pt x="67" y="7"/>
                      </a:lnTo>
                      <a:lnTo>
                        <a:pt x="70" y="16"/>
                      </a:lnTo>
                      <a:lnTo>
                        <a:pt x="70" y="24"/>
                      </a:lnTo>
                      <a:lnTo>
                        <a:pt x="71" y="32"/>
                      </a:lnTo>
                      <a:lnTo>
                        <a:pt x="72" y="39"/>
                      </a:lnTo>
                      <a:lnTo>
                        <a:pt x="72" y="46"/>
                      </a:lnTo>
                      <a:lnTo>
                        <a:pt x="73" y="53"/>
                      </a:lnTo>
                      <a:lnTo>
                        <a:pt x="73" y="61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1" name="Freeform 147"/>
                <p:cNvSpPr>
                  <a:spLocks/>
                </p:cNvSpPr>
                <p:nvPr/>
              </p:nvSpPr>
              <p:spPr bwMode="auto">
                <a:xfrm>
                  <a:off x="5025" y="3440"/>
                  <a:ext cx="37" cy="53"/>
                </a:xfrm>
                <a:custGeom>
                  <a:avLst/>
                  <a:gdLst/>
                  <a:ahLst/>
                  <a:cxnLst>
                    <a:cxn ang="0">
                      <a:pos x="73" y="61"/>
                    </a:cxn>
                    <a:cxn ang="0">
                      <a:pos x="73" y="61"/>
                    </a:cxn>
                    <a:cxn ang="0">
                      <a:pos x="71" y="73"/>
                    </a:cxn>
                    <a:cxn ang="0">
                      <a:pos x="67" y="85"/>
                    </a:cxn>
                    <a:cxn ang="0">
                      <a:pos x="60" y="97"/>
                    </a:cxn>
                    <a:cxn ang="0">
                      <a:pos x="51" y="104"/>
                    </a:cxn>
                    <a:cxn ang="0">
                      <a:pos x="51" y="104"/>
                    </a:cxn>
                    <a:cxn ang="0">
                      <a:pos x="46" y="105"/>
                    </a:cxn>
                    <a:cxn ang="0">
                      <a:pos x="41" y="105"/>
                    </a:cxn>
                    <a:cxn ang="0">
                      <a:pos x="35" y="104"/>
                    </a:cxn>
                    <a:cxn ang="0">
                      <a:pos x="29" y="103"/>
                    </a:cxn>
                    <a:cxn ang="0">
                      <a:pos x="23" y="99"/>
                    </a:cxn>
                    <a:cxn ang="0">
                      <a:pos x="18" y="96"/>
                    </a:cxn>
                    <a:cxn ang="0">
                      <a:pos x="13" y="92"/>
                    </a:cxn>
                    <a:cxn ang="0">
                      <a:pos x="9" y="87"/>
                    </a:cxn>
                    <a:cxn ang="0">
                      <a:pos x="9" y="87"/>
                    </a:cxn>
                    <a:cxn ang="0">
                      <a:pos x="8" y="79"/>
                    </a:cxn>
                    <a:cxn ang="0">
                      <a:pos x="11" y="70"/>
                    </a:cxn>
                    <a:cxn ang="0">
                      <a:pos x="17" y="59"/>
                    </a:cxn>
                    <a:cxn ang="0">
                      <a:pos x="18" y="50"/>
                    </a:cxn>
                    <a:cxn ang="0">
                      <a:pos x="18" y="50"/>
                    </a:cxn>
                    <a:cxn ang="0">
                      <a:pos x="14" y="41"/>
                    </a:cxn>
                    <a:cxn ang="0">
                      <a:pos x="8" y="33"/>
                    </a:cxn>
                    <a:cxn ang="0">
                      <a:pos x="1" y="2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2"/>
                    </a:cxn>
                    <a:cxn ang="0">
                      <a:pos x="9" y="9"/>
                    </a:cxn>
                    <a:cxn ang="0">
                      <a:pos x="17" y="7"/>
                    </a:cxn>
                    <a:cxn ang="0">
                      <a:pos x="23" y="6"/>
                    </a:cxn>
                    <a:cxn ang="0">
                      <a:pos x="23" y="6"/>
                    </a:cxn>
                    <a:cxn ang="0">
                      <a:pos x="29" y="5"/>
                    </a:cxn>
                    <a:cxn ang="0">
                      <a:pos x="34" y="4"/>
                    </a:cxn>
                    <a:cxn ang="0">
                      <a:pos x="39" y="1"/>
                    </a:cxn>
                    <a:cxn ang="0">
                      <a:pos x="43" y="0"/>
                    </a:cxn>
                    <a:cxn ang="0">
                      <a:pos x="48" y="0"/>
                    </a:cxn>
                    <a:cxn ang="0">
                      <a:pos x="54" y="0"/>
                    </a:cxn>
                    <a:cxn ang="0">
                      <a:pos x="59" y="1"/>
                    </a:cxn>
                    <a:cxn ang="0">
                      <a:pos x="63" y="3"/>
                    </a:cxn>
                    <a:cxn ang="0">
                      <a:pos x="63" y="3"/>
                    </a:cxn>
                    <a:cxn ang="0">
                      <a:pos x="67" y="7"/>
                    </a:cxn>
                    <a:cxn ang="0">
                      <a:pos x="70" y="16"/>
                    </a:cxn>
                    <a:cxn ang="0">
                      <a:pos x="70" y="24"/>
                    </a:cxn>
                    <a:cxn ang="0">
                      <a:pos x="71" y="32"/>
                    </a:cxn>
                    <a:cxn ang="0">
                      <a:pos x="71" y="32"/>
                    </a:cxn>
                    <a:cxn ang="0">
                      <a:pos x="72" y="39"/>
                    </a:cxn>
                    <a:cxn ang="0">
                      <a:pos x="72" y="46"/>
                    </a:cxn>
                    <a:cxn ang="0">
                      <a:pos x="73" y="53"/>
                    </a:cxn>
                    <a:cxn ang="0">
                      <a:pos x="73" y="61"/>
                    </a:cxn>
                  </a:cxnLst>
                  <a:rect l="0" t="0" r="r" b="b"/>
                  <a:pathLst>
                    <a:path w="73" h="105">
                      <a:moveTo>
                        <a:pt x="73" y="61"/>
                      </a:moveTo>
                      <a:lnTo>
                        <a:pt x="73" y="61"/>
                      </a:lnTo>
                      <a:lnTo>
                        <a:pt x="71" y="73"/>
                      </a:lnTo>
                      <a:lnTo>
                        <a:pt x="67" y="85"/>
                      </a:lnTo>
                      <a:lnTo>
                        <a:pt x="60" y="97"/>
                      </a:lnTo>
                      <a:lnTo>
                        <a:pt x="51" y="104"/>
                      </a:lnTo>
                      <a:lnTo>
                        <a:pt x="51" y="104"/>
                      </a:lnTo>
                      <a:lnTo>
                        <a:pt x="46" y="105"/>
                      </a:lnTo>
                      <a:lnTo>
                        <a:pt x="41" y="105"/>
                      </a:lnTo>
                      <a:lnTo>
                        <a:pt x="35" y="104"/>
                      </a:lnTo>
                      <a:lnTo>
                        <a:pt x="29" y="103"/>
                      </a:lnTo>
                      <a:lnTo>
                        <a:pt x="23" y="99"/>
                      </a:lnTo>
                      <a:lnTo>
                        <a:pt x="18" y="96"/>
                      </a:lnTo>
                      <a:lnTo>
                        <a:pt x="13" y="92"/>
                      </a:lnTo>
                      <a:lnTo>
                        <a:pt x="9" y="87"/>
                      </a:lnTo>
                      <a:lnTo>
                        <a:pt x="9" y="87"/>
                      </a:lnTo>
                      <a:lnTo>
                        <a:pt x="8" y="79"/>
                      </a:lnTo>
                      <a:lnTo>
                        <a:pt x="11" y="70"/>
                      </a:lnTo>
                      <a:lnTo>
                        <a:pt x="17" y="59"/>
                      </a:lnTo>
                      <a:lnTo>
                        <a:pt x="18" y="50"/>
                      </a:lnTo>
                      <a:lnTo>
                        <a:pt x="18" y="50"/>
                      </a:lnTo>
                      <a:lnTo>
                        <a:pt x="14" y="41"/>
                      </a:lnTo>
                      <a:lnTo>
                        <a:pt x="8" y="33"/>
                      </a:lnTo>
                      <a:lnTo>
                        <a:pt x="1" y="2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9" y="9"/>
                      </a:lnTo>
                      <a:lnTo>
                        <a:pt x="17" y="7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9" y="5"/>
                      </a:lnTo>
                      <a:lnTo>
                        <a:pt x="34" y="4"/>
                      </a:lnTo>
                      <a:lnTo>
                        <a:pt x="39" y="1"/>
                      </a:lnTo>
                      <a:lnTo>
                        <a:pt x="43" y="0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59" y="1"/>
                      </a:lnTo>
                      <a:lnTo>
                        <a:pt x="63" y="3"/>
                      </a:lnTo>
                      <a:lnTo>
                        <a:pt x="63" y="3"/>
                      </a:lnTo>
                      <a:lnTo>
                        <a:pt x="67" y="7"/>
                      </a:lnTo>
                      <a:lnTo>
                        <a:pt x="70" y="16"/>
                      </a:lnTo>
                      <a:lnTo>
                        <a:pt x="70" y="24"/>
                      </a:lnTo>
                      <a:lnTo>
                        <a:pt x="71" y="32"/>
                      </a:lnTo>
                      <a:lnTo>
                        <a:pt x="71" y="32"/>
                      </a:lnTo>
                      <a:lnTo>
                        <a:pt x="72" y="39"/>
                      </a:lnTo>
                      <a:lnTo>
                        <a:pt x="72" y="46"/>
                      </a:lnTo>
                      <a:lnTo>
                        <a:pt x="73" y="53"/>
                      </a:lnTo>
                      <a:lnTo>
                        <a:pt x="73" y="6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2" name="Freeform 148"/>
                <p:cNvSpPr>
                  <a:spLocks/>
                </p:cNvSpPr>
                <p:nvPr/>
              </p:nvSpPr>
              <p:spPr bwMode="auto">
                <a:xfrm>
                  <a:off x="3873" y="3264"/>
                  <a:ext cx="457" cy="565"/>
                </a:xfrm>
                <a:custGeom>
                  <a:avLst/>
                  <a:gdLst/>
                  <a:ahLst/>
                  <a:cxnLst>
                    <a:cxn ang="0">
                      <a:pos x="909" y="1098"/>
                    </a:cxn>
                    <a:cxn ang="0">
                      <a:pos x="901" y="1122"/>
                    </a:cxn>
                    <a:cxn ang="0">
                      <a:pos x="888" y="1130"/>
                    </a:cxn>
                    <a:cxn ang="0">
                      <a:pos x="875" y="1119"/>
                    </a:cxn>
                    <a:cxn ang="0">
                      <a:pos x="867" y="1102"/>
                    </a:cxn>
                    <a:cxn ang="0">
                      <a:pos x="839" y="1064"/>
                    </a:cxn>
                    <a:cxn ang="0">
                      <a:pos x="790" y="997"/>
                    </a:cxn>
                    <a:cxn ang="0">
                      <a:pos x="726" y="910"/>
                    </a:cxn>
                    <a:cxn ang="0">
                      <a:pos x="650" y="811"/>
                    </a:cxn>
                    <a:cxn ang="0">
                      <a:pos x="570" y="708"/>
                    </a:cxn>
                    <a:cxn ang="0">
                      <a:pos x="491" y="609"/>
                    </a:cxn>
                    <a:cxn ang="0">
                      <a:pos x="418" y="522"/>
                    </a:cxn>
                    <a:cxn ang="0">
                      <a:pos x="363" y="460"/>
                    </a:cxn>
                    <a:cxn ang="0">
                      <a:pos x="314" y="404"/>
                    </a:cxn>
                    <a:cxn ang="0">
                      <a:pos x="260" y="342"/>
                    </a:cxn>
                    <a:cxn ang="0">
                      <a:pos x="205" y="277"/>
                    </a:cxn>
                    <a:cxn ang="0">
                      <a:pos x="151" y="209"/>
                    </a:cxn>
                    <a:cxn ang="0">
                      <a:pos x="99" y="144"/>
                    </a:cxn>
                    <a:cxn ang="0">
                      <a:pos x="53" y="81"/>
                    </a:cxn>
                    <a:cxn ang="0">
                      <a:pos x="15" y="25"/>
                    </a:cxn>
                    <a:cxn ang="0">
                      <a:pos x="3" y="2"/>
                    </a:cxn>
                    <a:cxn ang="0">
                      <a:pos x="21" y="24"/>
                    </a:cxn>
                    <a:cxn ang="0">
                      <a:pos x="57" y="65"/>
                    </a:cxn>
                    <a:cxn ang="0">
                      <a:pos x="107" y="123"/>
                    </a:cxn>
                    <a:cxn ang="0">
                      <a:pos x="169" y="195"/>
                    </a:cxn>
                    <a:cxn ang="0">
                      <a:pos x="239" y="277"/>
                    </a:cxn>
                    <a:cxn ang="0">
                      <a:pos x="317" y="368"/>
                    </a:cxn>
                    <a:cxn ang="0">
                      <a:pos x="399" y="462"/>
                    </a:cxn>
                    <a:cxn ang="0">
                      <a:pos x="482" y="558"/>
                    </a:cxn>
                    <a:cxn ang="0">
                      <a:pos x="563" y="653"/>
                    </a:cxn>
                    <a:cxn ang="0">
                      <a:pos x="641" y="744"/>
                    </a:cxn>
                    <a:cxn ang="0">
                      <a:pos x="712" y="826"/>
                    </a:cxn>
                    <a:cxn ang="0">
                      <a:pos x="776" y="899"/>
                    </a:cxn>
                    <a:cxn ang="0">
                      <a:pos x="826" y="957"/>
                    </a:cxn>
                    <a:cxn ang="0">
                      <a:pos x="863" y="1000"/>
                    </a:cxn>
                    <a:cxn ang="0">
                      <a:pos x="884" y="1023"/>
                    </a:cxn>
                    <a:cxn ang="0">
                      <a:pos x="893" y="1023"/>
                    </a:cxn>
                    <a:cxn ang="0">
                      <a:pos x="905" y="1020"/>
                    </a:cxn>
                    <a:cxn ang="0">
                      <a:pos x="913" y="1029"/>
                    </a:cxn>
                    <a:cxn ang="0">
                      <a:pos x="913" y="1046"/>
                    </a:cxn>
                    <a:cxn ang="0">
                      <a:pos x="913" y="1062"/>
                    </a:cxn>
                    <a:cxn ang="0">
                      <a:pos x="913" y="1078"/>
                    </a:cxn>
                  </a:cxnLst>
                  <a:rect l="0" t="0" r="r" b="b"/>
                  <a:pathLst>
                    <a:path w="914" h="1130">
                      <a:moveTo>
                        <a:pt x="912" y="1085"/>
                      </a:moveTo>
                      <a:lnTo>
                        <a:pt x="909" y="1098"/>
                      </a:lnTo>
                      <a:lnTo>
                        <a:pt x="905" y="1111"/>
                      </a:lnTo>
                      <a:lnTo>
                        <a:pt x="901" y="1122"/>
                      </a:lnTo>
                      <a:lnTo>
                        <a:pt x="894" y="1129"/>
                      </a:lnTo>
                      <a:lnTo>
                        <a:pt x="888" y="1130"/>
                      </a:lnTo>
                      <a:lnTo>
                        <a:pt x="881" y="1127"/>
                      </a:lnTo>
                      <a:lnTo>
                        <a:pt x="875" y="1119"/>
                      </a:lnTo>
                      <a:lnTo>
                        <a:pt x="871" y="1110"/>
                      </a:lnTo>
                      <a:lnTo>
                        <a:pt x="867" y="1102"/>
                      </a:lnTo>
                      <a:lnTo>
                        <a:pt x="856" y="1087"/>
                      </a:lnTo>
                      <a:lnTo>
                        <a:pt x="839" y="1064"/>
                      </a:lnTo>
                      <a:lnTo>
                        <a:pt x="817" y="1033"/>
                      </a:lnTo>
                      <a:lnTo>
                        <a:pt x="790" y="997"/>
                      </a:lnTo>
                      <a:lnTo>
                        <a:pt x="759" y="955"/>
                      </a:lnTo>
                      <a:lnTo>
                        <a:pt x="726" y="910"/>
                      </a:lnTo>
                      <a:lnTo>
                        <a:pt x="689" y="862"/>
                      </a:lnTo>
                      <a:lnTo>
                        <a:pt x="650" y="811"/>
                      </a:lnTo>
                      <a:lnTo>
                        <a:pt x="610" y="760"/>
                      </a:lnTo>
                      <a:lnTo>
                        <a:pt x="570" y="708"/>
                      </a:lnTo>
                      <a:lnTo>
                        <a:pt x="530" y="657"/>
                      </a:lnTo>
                      <a:lnTo>
                        <a:pt x="491" y="609"/>
                      </a:lnTo>
                      <a:lnTo>
                        <a:pt x="453" y="563"/>
                      </a:lnTo>
                      <a:lnTo>
                        <a:pt x="418" y="522"/>
                      </a:lnTo>
                      <a:lnTo>
                        <a:pt x="385" y="484"/>
                      </a:lnTo>
                      <a:lnTo>
                        <a:pt x="363" y="460"/>
                      </a:lnTo>
                      <a:lnTo>
                        <a:pt x="339" y="433"/>
                      </a:lnTo>
                      <a:lnTo>
                        <a:pt x="314" y="404"/>
                      </a:lnTo>
                      <a:lnTo>
                        <a:pt x="288" y="374"/>
                      </a:lnTo>
                      <a:lnTo>
                        <a:pt x="260" y="342"/>
                      </a:lnTo>
                      <a:lnTo>
                        <a:pt x="232" y="310"/>
                      </a:lnTo>
                      <a:lnTo>
                        <a:pt x="205" y="277"/>
                      </a:lnTo>
                      <a:lnTo>
                        <a:pt x="177" y="243"/>
                      </a:lnTo>
                      <a:lnTo>
                        <a:pt x="151" y="209"/>
                      </a:lnTo>
                      <a:lnTo>
                        <a:pt x="124" y="177"/>
                      </a:lnTo>
                      <a:lnTo>
                        <a:pt x="99" y="144"/>
                      </a:lnTo>
                      <a:lnTo>
                        <a:pt x="74" y="112"/>
                      </a:lnTo>
                      <a:lnTo>
                        <a:pt x="53" y="81"/>
                      </a:lnTo>
                      <a:lnTo>
                        <a:pt x="33" y="52"/>
                      </a:lnTo>
                      <a:lnTo>
                        <a:pt x="15" y="25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9" y="11"/>
                      </a:lnTo>
                      <a:lnTo>
                        <a:pt x="21" y="24"/>
                      </a:lnTo>
                      <a:lnTo>
                        <a:pt x="37" y="42"/>
                      </a:lnTo>
                      <a:lnTo>
                        <a:pt x="57" y="65"/>
                      </a:lnTo>
                      <a:lnTo>
                        <a:pt x="81" y="92"/>
                      </a:lnTo>
                      <a:lnTo>
                        <a:pt x="107" y="123"/>
                      </a:lnTo>
                      <a:lnTo>
                        <a:pt x="136" y="157"/>
                      </a:lnTo>
                      <a:lnTo>
                        <a:pt x="169" y="195"/>
                      </a:lnTo>
                      <a:lnTo>
                        <a:pt x="203" y="235"/>
                      </a:lnTo>
                      <a:lnTo>
                        <a:pt x="239" y="277"/>
                      </a:lnTo>
                      <a:lnTo>
                        <a:pt x="277" y="322"/>
                      </a:lnTo>
                      <a:lnTo>
                        <a:pt x="317" y="368"/>
                      </a:lnTo>
                      <a:lnTo>
                        <a:pt x="358" y="414"/>
                      </a:lnTo>
                      <a:lnTo>
                        <a:pt x="399" y="462"/>
                      </a:lnTo>
                      <a:lnTo>
                        <a:pt x="439" y="511"/>
                      </a:lnTo>
                      <a:lnTo>
                        <a:pt x="482" y="558"/>
                      </a:lnTo>
                      <a:lnTo>
                        <a:pt x="523" y="606"/>
                      </a:lnTo>
                      <a:lnTo>
                        <a:pt x="563" y="653"/>
                      </a:lnTo>
                      <a:lnTo>
                        <a:pt x="603" y="699"/>
                      </a:lnTo>
                      <a:lnTo>
                        <a:pt x="641" y="744"/>
                      </a:lnTo>
                      <a:lnTo>
                        <a:pt x="678" y="787"/>
                      </a:lnTo>
                      <a:lnTo>
                        <a:pt x="712" y="826"/>
                      </a:lnTo>
                      <a:lnTo>
                        <a:pt x="745" y="864"/>
                      </a:lnTo>
                      <a:lnTo>
                        <a:pt x="776" y="899"/>
                      </a:lnTo>
                      <a:lnTo>
                        <a:pt x="802" y="931"/>
                      </a:lnTo>
                      <a:lnTo>
                        <a:pt x="826" y="957"/>
                      </a:lnTo>
                      <a:lnTo>
                        <a:pt x="847" y="981"/>
                      </a:lnTo>
                      <a:lnTo>
                        <a:pt x="863" y="1000"/>
                      </a:lnTo>
                      <a:lnTo>
                        <a:pt x="876" y="1014"/>
                      </a:lnTo>
                      <a:lnTo>
                        <a:pt x="884" y="1023"/>
                      </a:lnTo>
                      <a:lnTo>
                        <a:pt x="887" y="1025"/>
                      </a:lnTo>
                      <a:lnTo>
                        <a:pt x="893" y="1023"/>
                      </a:lnTo>
                      <a:lnTo>
                        <a:pt x="900" y="1020"/>
                      </a:lnTo>
                      <a:lnTo>
                        <a:pt x="905" y="1020"/>
                      </a:lnTo>
                      <a:lnTo>
                        <a:pt x="912" y="1024"/>
                      </a:lnTo>
                      <a:lnTo>
                        <a:pt x="913" y="1029"/>
                      </a:lnTo>
                      <a:lnTo>
                        <a:pt x="914" y="1037"/>
                      </a:lnTo>
                      <a:lnTo>
                        <a:pt x="913" y="1046"/>
                      </a:lnTo>
                      <a:lnTo>
                        <a:pt x="912" y="1054"/>
                      </a:lnTo>
                      <a:lnTo>
                        <a:pt x="913" y="1062"/>
                      </a:lnTo>
                      <a:lnTo>
                        <a:pt x="913" y="1070"/>
                      </a:lnTo>
                      <a:lnTo>
                        <a:pt x="913" y="1078"/>
                      </a:lnTo>
                      <a:lnTo>
                        <a:pt x="912" y="1085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3" name="Freeform 149"/>
                <p:cNvSpPr>
                  <a:spLocks/>
                </p:cNvSpPr>
                <p:nvPr/>
              </p:nvSpPr>
              <p:spPr bwMode="auto">
                <a:xfrm>
                  <a:off x="4306" y="3773"/>
                  <a:ext cx="20" cy="51"/>
                </a:xfrm>
                <a:custGeom>
                  <a:avLst/>
                  <a:gdLst/>
                  <a:ahLst/>
                  <a:cxnLst>
                    <a:cxn ang="0">
                      <a:pos x="38" y="59"/>
                    </a:cxn>
                    <a:cxn ang="0">
                      <a:pos x="35" y="71"/>
                    </a:cxn>
                    <a:cxn ang="0">
                      <a:pos x="33" y="83"/>
                    </a:cxn>
                    <a:cxn ang="0">
                      <a:pos x="29" y="94"/>
                    </a:cxn>
                    <a:cxn ang="0">
                      <a:pos x="22" y="100"/>
                    </a:cxn>
                    <a:cxn ang="0">
                      <a:pos x="16" y="102"/>
                    </a:cxn>
                    <a:cxn ang="0">
                      <a:pos x="9" y="98"/>
                    </a:cxn>
                    <a:cxn ang="0">
                      <a:pos x="4" y="92"/>
                    </a:cxn>
                    <a:cxn ang="0">
                      <a:pos x="0" y="82"/>
                    </a:cxn>
                    <a:cxn ang="0">
                      <a:pos x="0" y="75"/>
                    </a:cxn>
                    <a:cxn ang="0">
                      <a:pos x="2" y="65"/>
                    </a:cxn>
                    <a:cxn ang="0">
                      <a:pos x="6" y="56"/>
                    </a:cxn>
                    <a:cxn ang="0">
                      <a:pos x="8" y="46"/>
                    </a:cxn>
                    <a:cxn ang="0">
                      <a:pos x="6" y="39"/>
                    </a:cxn>
                    <a:cxn ang="0">
                      <a:pos x="4" y="30"/>
                    </a:cxn>
                    <a:cxn ang="0">
                      <a:pos x="1" y="23"/>
                    </a:cxn>
                    <a:cxn ang="0">
                      <a:pos x="1" y="14"/>
                    </a:cxn>
                    <a:cxn ang="0">
                      <a:pos x="4" y="10"/>
                    </a:cxn>
                    <a:cxn ang="0">
                      <a:pos x="6" y="7"/>
                    </a:cxn>
                    <a:cxn ang="0">
                      <a:pos x="12" y="5"/>
                    </a:cxn>
                    <a:cxn ang="0">
                      <a:pos x="16" y="4"/>
                    </a:cxn>
                    <a:cxn ang="0">
                      <a:pos x="21" y="2"/>
                    </a:cxn>
                    <a:cxn ang="0">
                      <a:pos x="27" y="0"/>
                    </a:cxn>
                    <a:cxn ang="0">
                      <a:pos x="33" y="0"/>
                    </a:cxn>
                    <a:cxn ang="0">
                      <a:pos x="37" y="4"/>
                    </a:cxn>
                    <a:cxn ang="0">
                      <a:pos x="39" y="10"/>
                    </a:cxn>
                    <a:cxn ang="0">
                      <a:pos x="39" y="17"/>
                    </a:cxn>
                    <a:cxn ang="0">
                      <a:pos x="39" y="24"/>
                    </a:cxn>
                    <a:cxn ang="0">
                      <a:pos x="39" y="31"/>
                    </a:cxn>
                    <a:cxn ang="0">
                      <a:pos x="39" y="39"/>
                    </a:cxn>
                    <a:cxn ang="0">
                      <a:pos x="39" y="46"/>
                    </a:cxn>
                    <a:cxn ang="0">
                      <a:pos x="39" y="53"/>
                    </a:cxn>
                    <a:cxn ang="0">
                      <a:pos x="38" y="59"/>
                    </a:cxn>
                  </a:cxnLst>
                  <a:rect l="0" t="0" r="r" b="b"/>
                  <a:pathLst>
                    <a:path w="39" h="102">
                      <a:moveTo>
                        <a:pt x="38" y="59"/>
                      </a:moveTo>
                      <a:lnTo>
                        <a:pt x="35" y="71"/>
                      </a:lnTo>
                      <a:lnTo>
                        <a:pt x="33" y="83"/>
                      </a:lnTo>
                      <a:lnTo>
                        <a:pt x="29" y="94"/>
                      </a:lnTo>
                      <a:lnTo>
                        <a:pt x="22" y="100"/>
                      </a:lnTo>
                      <a:lnTo>
                        <a:pt x="16" y="102"/>
                      </a:lnTo>
                      <a:lnTo>
                        <a:pt x="9" y="98"/>
                      </a:lnTo>
                      <a:lnTo>
                        <a:pt x="4" y="92"/>
                      </a:lnTo>
                      <a:lnTo>
                        <a:pt x="0" y="82"/>
                      </a:lnTo>
                      <a:lnTo>
                        <a:pt x="0" y="75"/>
                      </a:lnTo>
                      <a:lnTo>
                        <a:pt x="2" y="65"/>
                      </a:lnTo>
                      <a:lnTo>
                        <a:pt x="6" y="56"/>
                      </a:lnTo>
                      <a:lnTo>
                        <a:pt x="8" y="46"/>
                      </a:lnTo>
                      <a:lnTo>
                        <a:pt x="6" y="39"/>
                      </a:lnTo>
                      <a:lnTo>
                        <a:pt x="4" y="30"/>
                      </a:lnTo>
                      <a:lnTo>
                        <a:pt x="1" y="23"/>
                      </a:lnTo>
                      <a:lnTo>
                        <a:pt x="1" y="14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12" y="5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4"/>
                      </a:lnTo>
                      <a:lnTo>
                        <a:pt x="39" y="10"/>
                      </a:lnTo>
                      <a:lnTo>
                        <a:pt x="39" y="17"/>
                      </a:lnTo>
                      <a:lnTo>
                        <a:pt x="39" y="24"/>
                      </a:lnTo>
                      <a:lnTo>
                        <a:pt x="39" y="31"/>
                      </a:lnTo>
                      <a:lnTo>
                        <a:pt x="39" y="39"/>
                      </a:lnTo>
                      <a:lnTo>
                        <a:pt x="39" y="46"/>
                      </a:lnTo>
                      <a:lnTo>
                        <a:pt x="39" y="53"/>
                      </a:lnTo>
                      <a:lnTo>
                        <a:pt x="38" y="59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4" name="Freeform 150"/>
                <p:cNvSpPr>
                  <a:spLocks/>
                </p:cNvSpPr>
                <p:nvPr/>
              </p:nvSpPr>
              <p:spPr bwMode="auto">
                <a:xfrm>
                  <a:off x="4306" y="3773"/>
                  <a:ext cx="20" cy="51"/>
                </a:xfrm>
                <a:custGeom>
                  <a:avLst/>
                  <a:gdLst/>
                  <a:ahLst/>
                  <a:cxnLst>
                    <a:cxn ang="0">
                      <a:pos x="38" y="59"/>
                    </a:cxn>
                    <a:cxn ang="0">
                      <a:pos x="38" y="59"/>
                    </a:cxn>
                    <a:cxn ang="0">
                      <a:pos x="35" y="71"/>
                    </a:cxn>
                    <a:cxn ang="0">
                      <a:pos x="33" y="83"/>
                    </a:cxn>
                    <a:cxn ang="0">
                      <a:pos x="29" y="94"/>
                    </a:cxn>
                    <a:cxn ang="0">
                      <a:pos x="22" y="100"/>
                    </a:cxn>
                    <a:cxn ang="0">
                      <a:pos x="22" y="100"/>
                    </a:cxn>
                    <a:cxn ang="0">
                      <a:pos x="16" y="102"/>
                    </a:cxn>
                    <a:cxn ang="0">
                      <a:pos x="9" y="98"/>
                    </a:cxn>
                    <a:cxn ang="0">
                      <a:pos x="4" y="9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75"/>
                    </a:cxn>
                    <a:cxn ang="0">
                      <a:pos x="2" y="65"/>
                    </a:cxn>
                    <a:cxn ang="0">
                      <a:pos x="6" y="56"/>
                    </a:cxn>
                    <a:cxn ang="0">
                      <a:pos x="8" y="46"/>
                    </a:cxn>
                    <a:cxn ang="0">
                      <a:pos x="8" y="46"/>
                    </a:cxn>
                    <a:cxn ang="0">
                      <a:pos x="6" y="39"/>
                    </a:cxn>
                    <a:cxn ang="0">
                      <a:pos x="4" y="30"/>
                    </a:cxn>
                    <a:cxn ang="0">
                      <a:pos x="1" y="23"/>
                    </a:cxn>
                    <a:cxn ang="0">
                      <a:pos x="1" y="14"/>
                    </a:cxn>
                    <a:cxn ang="0">
                      <a:pos x="1" y="14"/>
                    </a:cxn>
                    <a:cxn ang="0">
                      <a:pos x="4" y="10"/>
                    </a:cxn>
                    <a:cxn ang="0">
                      <a:pos x="6" y="7"/>
                    </a:cxn>
                    <a:cxn ang="0">
                      <a:pos x="12" y="5"/>
                    </a:cxn>
                    <a:cxn ang="0">
                      <a:pos x="16" y="4"/>
                    </a:cxn>
                    <a:cxn ang="0">
                      <a:pos x="16" y="4"/>
                    </a:cxn>
                    <a:cxn ang="0">
                      <a:pos x="21" y="2"/>
                    </a:cxn>
                    <a:cxn ang="0">
                      <a:pos x="27" y="0"/>
                    </a:cxn>
                    <a:cxn ang="0">
                      <a:pos x="33" y="0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9" y="10"/>
                    </a:cxn>
                    <a:cxn ang="0">
                      <a:pos x="39" y="17"/>
                    </a:cxn>
                    <a:cxn ang="0">
                      <a:pos x="39" y="24"/>
                    </a:cxn>
                    <a:cxn ang="0">
                      <a:pos x="39" y="31"/>
                    </a:cxn>
                    <a:cxn ang="0">
                      <a:pos x="39" y="31"/>
                    </a:cxn>
                    <a:cxn ang="0">
                      <a:pos x="39" y="39"/>
                    </a:cxn>
                    <a:cxn ang="0">
                      <a:pos x="39" y="46"/>
                    </a:cxn>
                    <a:cxn ang="0">
                      <a:pos x="39" y="53"/>
                    </a:cxn>
                    <a:cxn ang="0">
                      <a:pos x="38" y="59"/>
                    </a:cxn>
                  </a:cxnLst>
                  <a:rect l="0" t="0" r="r" b="b"/>
                  <a:pathLst>
                    <a:path w="39" h="102">
                      <a:moveTo>
                        <a:pt x="38" y="59"/>
                      </a:moveTo>
                      <a:lnTo>
                        <a:pt x="38" y="59"/>
                      </a:lnTo>
                      <a:lnTo>
                        <a:pt x="35" y="71"/>
                      </a:lnTo>
                      <a:lnTo>
                        <a:pt x="33" y="83"/>
                      </a:lnTo>
                      <a:lnTo>
                        <a:pt x="29" y="94"/>
                      </a:lnTo>
                      <a:lnTo>
                        <a:pt x="22" y="100"/>
                      </a:lnTo>
                      <a:lnTo>
                        <a:pt x="22" y="100"/>
                      </a:lnTo>
                      <a:lnTo>
                        <a:pt x="16" y="102"/>
                      </a:lnTo>
                      <a:lnTo>
                        <a:pt x="9" y="98"/>
                      </a:lnTo>
                      <a:lnTo>
                        <a:pt x="4" y="9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75"/>
                      </a:lnTo>
                      <a:lnTo>
                        <a:pt x="2" y="65"/>
                      </a:lnTo>
                      <a:lnTo>
                        <a:pt x="6" y="56"/>
                      </a:lnTo>
                      <a:lnTo>
                        <a:pt x="8" y="46"/>
                      </a:lnTo>
                      <a:lnTo>
                        <a:pt x="8" y="46"/>
                      </a:lnTo>
                      <a:lnTo>
                        <a:pt x="6" y="39"/>
                      </a:lnTo>
                      <a:lnTo>
                        <a:pt x="4" y="30"/>
                      </a:lnTo>
                      <a:lnTo>
                        <a:pt x="1" y="2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4" y="10"/>
                      </a:lnTo>
                      <a:lnTo>
                        <a:pt x="6" y="7"/>
                      </a:lnTo>
                      <a:lnTo>
                        <a:pt x="12" y="5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9" y="10"/>
                      </a:lnTo>
                      <a:lnTo>
                        <a:pt x="39" y="17"/>
                      </a:lnTo>
                      <a:lnTo>
                        <a:pt x="39" y="24"/>
                      </a:lnTo>
                      <a:lnTo>
                        <a:pt x="39" y="31"/>
                      </a:lnTo>
                      <a:lnTo>
                        <a:pt x="39" y="31"/>
                      </a:lnTo>
                      <a:lnTo>
                        <a:pt x="39" y="39"/>
                      </a:lnTo>
                      <a:lnTo>
                        <a:pt x="39" y="46"/>
                      </a:lnTo>
                      <a:lnTo>
                        <a:pt x="39" y="53"/>
                      </a:lnTo>
                      <a:lnTo>
                        <a:pt x="38" y="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5" name="Freeform 151"/>
                <p:cNvSpPr>
                  <a:spLocks/>
                </p:cNvSpPr>
                <p:nvPr/>
              </p:nvSpPr>
              <p:spPr bwMode="auto">
                <a:xfrm>
                  <a:off x="1084" y="1550"/>
                  <a:ext cx="646" cy="374"/>
                </a:xfrm>
                <a:custGeom>
                  <a:avLst/>
                  <a:gdLst/>
                  <a:ahLst/>
                  <a:cxnLst>
                    <a:cxn ang="0">
                      <a:pos x="3" y="37"/>
                    </a:cxn>
                    <a:cxn ang="0">
                      <a:pos x="0" y="12"/>
                    </a:cxn>
                    <a:cxn ang="0">
                      <a:pos x="9" y="0"/>
                    </a:cxn>
                    <a:cxn ang="0">
                      <a:pos x="25" y="6"/>
                    </a:cxn>
                    <a:cxn ang="0">
                      <a:pos x="40" y="18"/>
                    </a:cxn>
                    <a:cxn ang="0">
                      <a:pos x="80" y="45"/>
                    </a:cxn>
                    <a:cxn ang="0">
                      <a:pos x="153" y="90"/>
                    </a:cxn>
                    <a:cxn ang="0">
                      <a:pos x="249" y="150"/>
                    </a:cxn>
                    <a:cxn ang="0">
                      <a:pos x="359" y="215"/>
                    </a:cxn>
                    <a:cxn ang="0">
                      <a:pos x="475" y="284"/>
                    </a:cxn>
                    <a:cxn ang="0">
                      <a:pos x="588" y="348"/>
                    </a:cxn>
                    <a:cxn ang="0">
                      <a:pos x="691" y="405"/>
                    </a:cxn>
                    <a:cxn ang="0">
                      <a:pos x="766" y="444"/>
                    </a:cxn>
                    <a:cxn ang="0">
                      <a:pos x="835" y="478"/>
                    </a:cxn>
                    <a:cxn ang="0">
                      <a:pos x="910" y="517"/>
                    </a:cxn>
                    <a:cxn ang="0">
                      <a:pos x="988" y="560"/>
                    </a:cxn>
                    <a:cxn ang="0">
                      <a:pos x="1066" y="603"/>
                    </a:cxn>
                    <a:cxn ang="0">
                      <a:pos x="1140" y="647"/>
                    </a:cxn>
                    <a:cxn ang="0">
                      <a:pos x="1208" y="689"/>
                    </a:cxn>
                    <a:cxn ang="0">
                      <a:pos x="1266" y="729"/>
                    </a:cxn>
                    <a:cxn ang="0">
                      <a:pos x="1287" y="746"/>
                    </a:cxn>
                    <a:cxn ang="0">
                      <a:pos x="1261" y="733"/>
                    </a:cxn>
                    <a:cxn ang="0">
                      <a:pos x="1211" y="706"/>
                    </a:cxn>
                    <a:cxn ang="0">
                      <a:pos x="1141" y="669"/>
                    </a:cxn>
                    <a:cxn ang="0">
                      <a:pos x="1055" y="624"/>
                    </a:cxn>
                    <a:cxn ang="0">
                      <a:pos x="955" y="571"/>
                    </a:cxn>
                    <a:cxn ang="0">
                      <a:pos x="847" y="514"/>
                    </a:cxn>
                    <a:cxn ang="0">
                      <a:pos x="732" y="453"/>
                    </a:cxn>
                    <a:cxn ang="0">
                      <a:pos x="616" y="393"/>
                    </a:cxn>
                    <a:cxn ang="0">
                      <a:pos x="503" y="332"/>
                    </a:cxn>
                    <a:cxn ang="0">
                      <a:pos x="393" y="274"/>
                    </a:cxn>
                    <a:cxn ang="0">
                      <a:pos x="293" y="222"/>
                    </a:cxn>
                    <a:cxn ang="0">
                      <a:pos x="206" y="176"/>
                    </a:cxn>
                    <a:cxn ang="0">
                      <a:pos x="135" y="139"/>
                    </a:cxn>
                    <a:cxn ang="0">
                      <a:pos x="83" y="113"/>
                    </a:cxn>
                    <a:cxn ang="0">
                      <a:pos x="55" y="99"/>
                    </a:cxn>
                    <a:cxn ang="0">
                      <a:pos x="46" y="101"/>
                    </a:cxn>
                    <a:cxn ang="0">
                      <a:pos x="36" y="108"/>
                    </a:cxn>
                    <a:cxn ang="0">
                      <a:pos x="26" y="102"/>
                    </a:cxn>
                    <a:cxn ang="0">
                      <a:pos x="20" y="87"/>
                    </a:cxn>
                    <a:cxn ang="0">
                      <a:pos x="13" y="72"/>
                    </a:cxn>
                    <a:cxn ang="0">
                      <a:pos x="7" y="58"/>
                    </a:cxn>
                  </a:cxnLst>
                  <a:rect l="0" t="0" r="r" b="b"/>
                  <a:pathLst>
                    <a:path w="1290" h="747">
                      <a:moveTo>
                        <a:pt x="5" y="50"/>
                      </a:moveTo>
                      <a:lnTo>
                        <a:pt x="3" y="37"/>
                      </a:lnTo>
                      <a:lnTo>
                        <a:pt x="0" y="24"/>
                      </a:lnTo>
                      <a:lnTo>
                        <a:pt x="0" y="12"/>
                      </a:lnTo>
                      <a:lnTo>
                        <a:pt x="3" y="3"/>
                      </a:lnTo>
                      <a:lnTo>
                        <a:pt x="9" y="0"/>
                      </a:lnTo>
                      <a:lnTo>
                        <a:pt x="17" y="1"/>
                      </a:lnTo>
                      <a:lnTo>
                        <a:pt x="25" y="6"/>
                      </a:lnTo>
                      <a:lnTo>
                        <a:pt x="33" y="13"/>
                      </a:lnTo>
                      <a:lnTo>
                        <a:pt x="40" y="18"/>
                      </a:lnTo>
                      <a:lnTo>
                        <a:pt x="55" y="29"/>
                      </a:lnTo>
                      <a:lnTo>
                        <a:pt x="80" y="45"/>
                      </a:lnTo>
                      <a:lnTo>
                        <a:pt x="113" y="66"/>
                      </a:lnTo>
                      <a:lnTo>
                        <a:pt x="153" y="90"/>
                      </a:lnTo>
                      <a:lnTo>
                        <a:pt x="199" y="119"/>
                      </a:lnTo>
                      <a:lnTo>
                        <a:pt x="249" y="150"/>
                      </a:lnTo>
                      <a:lnTo>
                        <a:pt x="302" y="182"/>
                      </a:lnTo>
                      <a:lnTo>
                        <a:pt x="359" y="215"/>
                      </a:lnTo>
                      <a:lnTo>
                        <a:pt x="417" y="250"/>
                      </a:lnTo>
                      <a:lnTo>
                        <a:pt x="475" y="284"/>
                      </a:lnTo>
                      <a:lnTo>
                        <a:pt x="532" y="317"/>
                      </a:lnTo>
                      <a:lnTo>
                        <a:pt x="588" y="348"/>
                      </a:lnTo>
                      <a:lnTo>
                        <a:pt x="641" y="378"/>
                      </a:lnTo>
                      <a:lnTo>
                        <a:pt x="691" y="405"/>
                      </a:lnTo>
                      <a:lnTo>
                        <a:pt x="736" y="428"/>
                      </a:lnTo>
                      <a:lnTo>
                        <a:pt x="766" y="444"/>
                      </a:lnTo>
                      <a:lnTo>
                        <a:pt x="799" y="461"/>
                      </a:lnTo>
                      <a:lnTo>
                        <a:pt x="835" y="478"/>
                      </a:lnTo>
                      <a:lnTo>
                        <a:pt x="872" y="497"/>
                      </a:lnTo>
                      <a:lnTo>
                        <a:pt x="910" y="517"/>
                      </a:lnTo>
                      <a:lnTo>
                        <a:pt x="948" y="538"/>
                      </a:lnTo>
                      <a:lnTo>
                        <a:pt x="988" y="560"/>
                      </a:lnTo>
                      <a:lnTo>
                        <a:pt x="1028" y="582"/>
                      </a:lnTo>
                      <a:lnTo>
                        <a:pt x="1066" y="603"/>
                      </a:lnTo>
                      <a:lnTo>
                        <a:pt x="1104" y="625"/>
                      </a:lnTo>
                      <a:lnTo>
                        <a:pt x="1140" y="647"/>
                      </a:lnTo>
                      <a:lnTo>
                        <a:pt x="1175" y="669"/>
                      </a:lnTo>
                      <a:lnTo>
                        <a:pt x="1208" y="689"/>
                      </a:lnTo>
                      <a:lnTo>
                        <a:pt x="1239" y="710"/>
                      </a:lnTo>
                      <a:lnTo>
                        <a:pt x="1266" y="729"/>
                      </a:lnTo>
                      <a:lnTo>
                        <a:pt x="1290" y="747"/>
                      </a:lnTo>
                      <a:lnTo>
                        <a:pt x="1287" y="746"/>
                      </a:lnTo>
                      <a:lnTo>
                        <a:pt x="1277" y="741"/>
                      </a:lnTo>
                      <a:lnTo>
                        <a:pt x="1261" y="733"/>
                      </a:lnTo>
                      <a:lnTo>
                        <a:pt x="1239" y="721"/>
                      </a:lnTo>
                      <a:lnTo>
                        <a:pt x="1211" y="706"/>
                      </a:lnTo>
                      <a:lnTo>
                        <a:pt x="1178" y="689"/>
                      </a:lnTo>
                      <a:lnTo>
                        <a:pt x="1141" y="669"/>
                      </a:lnTo>
                      <a:lnTo>
                        <a:pt x="1100" y="647"/>
                      </a:lnTo>
                      <a:lnTo>
                        <a:pt x="1055" y="624"/>
                      </a:lnTo>
                      <a:lnTo>
                        <a:pt x="1006" y="599"/>
                      </a:lnTo>
                      <a:lnTo>
                        <a:pt x="955" y="571"/>
                      </a:lnTo>
                      <a:lnTo>
                        <a:pt x="902" y="543"/>
                      </a:lnTo>
                      <a:lnTo>
                        <a:pt x="847" y="514"/>
                      </a:lnTo>
                      <a:lnTo>
                        <a:pt x="790" y="484"/>
                      </a:lnTo>
                      <a:lnTo>
                        <a:pt x="732" y="453"/>
                      </a:lnTo>
                      <a:lnTo>
                        <a:pt x="675" y="423"/>
                      </a:lnTo>
                      <a:lnTo>
                        <a:pt x="616" y="393"/>
                      </a:lnTo>
                      <a:lnTo>
                        <a:pt x="559" y="361"/>
                      </a:lnTo>
                      <a:lnTo>
                        <a:pt x="503" y="332"/>
                      </a:lnTo>
                      <a:lnTo>
                        <a:pt x="447" y="303"/>
                      </a:lnTo>
                      <a:lnTo>
                        <a:pt x="393" y="274"/>
                      </a:lnTo>
                      <a:lnTo>
                        <a:pt x="342" y="248"/>
                      </a:lnTo>
                      <a:lnTo>
                        <a:pt x="293" y="222"/>
                      </a:lnTo>
                      <a:lnTo>
                        <a:pt x="248" y="198"/>
                      </a:lnTo>
                      <a:lnTo>
                        <a:pt x="206" y="176"/>
                      </a:lnTo>
                      <a:lnTo>
                        <a:pt x="167" y="157"/>
                      </a:lnTo>
                      <a:lnTo>
                        <a:pt x="135" y="139"/>
                      </a:lnTo>
                      <a:lnTo>
                        <a:pt x="105" y="124"/>
                      </a:lnTo>
                      <a:lnTo>
                        <a:pt x="83" y="113"/>
                      </a:lnTo>
                      <a:lnTo>
                        <a:pt x="66" y="105"/>
                      </a:lnTo>
                      <a:lnTo>
                        <a:pt x="55" y="99"/>
                      </a:lnTo>
                      <a:lnTo>
                        <a:pt x="51" y="98"/>
                      </a:lnTo>
                      <a:lnTo>
                        <a:pt x="46" y="101"/>
                      </a:lnTo>
                      <a:lnTo>
                        <a:pt x="41" y="106"/>
                      </a:lnTo>
                      <a:lnTo>
                        <a:pt x="36" y="108"/>
                      </a:lnTo>
                      <a:lnTo>
                        <a:pt x="30" y="107"/>
                      </a:lnTo>
                      <a:lnTo>
                        <a:pt x="26" y="102"/>
                      </a:lnTo>
                      <a:lnTo>
                        <a:pt x="22" y="95"/>
                      </a:lnTo>
                      <a:lnTo>
                        <a:pt x="20" y="87"/>
                      </a:lnTo>
                      <a:lnTo>
                        <a:pt x="17" y="79"/>
                      </a:lnTo>
                      <a:lnTo>
                        <a:pt x="13" y="72"/>
                      </a:lnTo>
                      <a:lnTo>
                        <a:pt x="9" y="65"/>
                      </a:lnTo>
                      <a:lnTo>
                        <a:pt x="7" y="58"/>
                      </a:lnTo>
                      <a:lnTo>
                        <a:pt x="5" y="50"/>
                      </a:lnTo>
                      <a:close/>
                    </a:path>
                  </a:pathLst>
                </a:custGeom>
                <a:solidFill>
                  <a:srgbClr val="FFE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6" name="Freeform 152"/>
                <p:cNvSpPr>
                  <a:spLocks/>
                </p:cNvSpPr>
                <p:nvPr/>
              </p:nvSpPr>
              <p:spPr bwMode="auto">
                <a:xfrm>
                  <a:off x="1089" y="1554"/>
                  <a:ext cx="28" cy="50"/>
                </a:xfrm>
                <a:custGeom>
                  <a:avLst/>
                  <a:gdLst/>
                  <a:ahLst/>
                  <a:cxnLst>
                    <a:cxn ang="0">
                      <a:pos x="4" y="46"/>
                    </a:cxn>
                    <a:cxn ang="0">
                      <a:pos x="2" y="35"/>
                    </a:cxn>
                    <a:cxn ang="0">
                      <a:pos x="0" y="22"/>
                    </a:cxn>
                    <a:cxn ang="0">
                      <a:pos x="0" y="11"/>
                    </a:cxn>
                    <a:cxn ang="0">
                      <a:pos x="3" y="2"/>
                    </a:cxn>
                    <a:cxn ang="0">
                      <a:pos x="8" y="0"/>
                    </a:cxn>
                    <a:cxn ang="0">
                      <a:pos x="15" y="1"/>
                    </a:cxn>
                    <a:cxn ang="0">
                      <a:pos x="23" y="6"/>
                    </a:cxn>
                    <a:cxn ang="0">
                      <a:pos x="31" y="13"/>
                    </a:cxn>
                    <a:cxn ang="0">
                      <a:pos x="33" y="20"/>
                    </a:cxn>
                    <a:cxn ang="0">
                      <a:pos x="34" y="29"/>
                    </a:cxn>
                    <a:cxn ang="0">
                      <a:pos x="34" y="40"/>
                    </a:cxn>
                    <a:cxn ang="0">
                      <a:pos x="37" y="49"/>
                    </a:cxn>
                    <a:cxn ang="0">
                      <a:pos x="42" y="55"/>
                    </a:cxn>
                    <a:cxn ang="0">
                      <a:pos x="48" y="61"/>
                    </a:cxn>
                    <a:cxn ang="0">
                      <a:pos x="53" y="69"/>
                    </a:cxn>
                    <a:cxn ang="0">
                      <a:pos x="57" y="76"/>
                    </a:cxn>
                    <a:cxn ang="0">
                      <a:pos x="57" y="81"/>
                    </a:cxn>
                    <a:cxn ang="0">
                      <a:pos x="54" y="84"/>
                    </a:cxn>
                    <a:cxn ang="0">
                      <a:pos x="52" y="88"/>
                    </a:cxn>
                    <a:cxn ang="0">
                      <a:pos x="48" y="91"/>
                    </a:cxn>
                    <a:cxn ang="0">
                      <a:pos x="42" y="95"/>
                    </a:cxn>
                    <a:cxn ang="0">
                      <a:pos x="38" y="99"/>
                    </a:cxn>
                    <a:cxn ang="0">
                      <a:pos x="33" y="100"/>
                    </a:cxn>
                    <a:cxn ang="0">
                      <a:pos x="28" y="98"/>
                    </a:cxn>
                    <a:cxn ang="0">
                      <a:pos x="24" y="94"/>
                    </a:cxn>
                    <a:cxn ang="0">
                      <a:pos x="20" y="88"/>
                    </a:cxn>
                    <a:cxn ang="0">
                      <a:pos x="17" y="80"/>
                    </a:cxn>
                    <a:cxn ang="0">
                      <a:pos x="15" y="72"/>
                    </a:cxn>
                    <a:cxn ang="0">
                      <a:pos x="12" y="66"/>
                    </a:cxn>
                    <a:cxn ang="0">
                      <a:pos x="8" y="59"/>
                    </a:cxn>
                    <a:cxn ang="0">
                      <a:pos x="5" y="52"/>
                    </a:cxn>
                    <a:cxn ang="0">
                      <a:pos x="4" y="46"/>
                    </a:cxn>
                  </a:cxnLst>
                  <a:rect l="0" t="0" r="r" b="b"/>
                  <a:pathLst>
                    <a:path w="57" h="100">
                      <a:moveTo>
                        <a:pt x="4" y="46"/>
                      </a:moveTo>
                      <a:lnTo>
                        <a:pt x="2" y="35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3" y="2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3" y="6"/>
                      </a:lnTo>
                      <a:lnTo>
                        <a:pt x="31" y="13"/>
                      </a:lnTo>
                      <a:lnTo>
                        <a:pt x="33" y="20"/>
                      </a:lnTo>
                      <a:lnTo>
                        <a:pt x="34" y="29"/>
                      </a:lnTo>
                      <a:lnTo>
                        <a:pt x="34" y="40"/>
                      </a:lnTo>
                      <a:lnTo>
                        <a:pt x="37" y="49"/>
                      </a:lnTo>
                      <a:lnTo>
                        <a:pt x="42" y="55"/>
                      </a:lnTo>
                      <a:lnTo>
                        <a:pt x="48" y="61"/>
                      </a:lnTo>
                      <a:lnTo>
                        <a:pt x="53" y="69"/>
                      </a:lnTo>
                      <a:lnTo>
                        <a:pt x="57" y="76"/>
                      </a:lnTo>
                      <a:lnTo>
                        <a:pt x="57" y="81"/>
                      </a:lnTo>
                      <a:lnTo>
                        <a:pt x="54" y="84"/>
                      </a:lnTo>
                      <a:lnTo>
                        <a:pt x="52" y="88"/>
                      </a:lnTo>
                      <a:lnTo>
                        <a:pt x="48" y="91"/>
                      </a:lnTo>
                      <a:lnTo>
                        <a:pt x="42" y="95"/>
                      </a:lnTo>
                      <a:lnTo>
                        <a:pt x="38" y="99"/>
                      </a:lnTo>
                      <a:lnTo>
                        <a:pt x="33" y="100"/>
                      </a:lnTo>
                      <a:lnTo>
                        <a:pt x="28" y="98"/>
                      </a:lnTo>
                      <a:lnTo>
                        <a:pt x="24" y="94"/>
                      </a:lnTo>
                      <a:lnTo>
                        <a:pt x="20" y="88"/>
                      </a:lnTo>
                      <a:lnTo>
                        <a:pt x="17" y="80"/>
                      </a:lnTo>
                      <a:lnTo>
                        <a:pt x="15" y="72"/>
                      </a:lnTo>
                      <a:lnTo>
                        <a:pt x="12" y="66"/>
                      </a:lnTo>
                      <a:lnTo>
                        <a:pt x="8" y="59"/>
                      </a:lnTo>
                      <a:lnTo>
                        <a:pt x="5" y="52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E08E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7" name="Freeform 153"/>
                <p:cNvSpPr>
                  <a:spLocks/>
                </p:cNvSpPr>
                <p:nvPr/>
              </p:nvSpPr>
              <p:spPr bwMode="auto">
                <a:xfrm>
                  <a:off x="1089" y="1554"/>
                  <a:ext cx="28" cy="50"/>
                </a:xfrm>
                <a:custGeom>
                  <a:avLst/>
                  <a:gdLst/>
                  <a:ahLst/>
                  <a:cxnLst>
                    <a:cxn ang="0">
                      <a:pos x="4" y="46"/>
                    </a:cxn>
                    <a:cxn ang="0">
                      <a:pos x="4" y="46"/>
                    </a:cxn>
                    <a:cxn ang="0">
                      <a:pos x="2" y="35"/>
                    </a:cxn>
                    <a:cxn ang="0">
                      <a:pos x="0" y="22"/>
                    </a:cxn>
                    <a:cxn ang="0">
                      <a:pos x="0" y="11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8" y="0"/>
                    </a:cxn>
                    <a:cxn ang="0">
                      <a:pos x="15" y="1"/>
                    </a:cxn>
                    <a:cxn ang="0">
                      <a:pos x="23" y="6"/>
                    </a:cxn>
                    <a:cxn ang="0">
                      <a:pos x="31" y="13"/>
                    </a:cxn>
                    <a:cxn ang="0">
                      <a:pos x="31" y="13"/>
                    </a:cxn>
                    <a:cxn ang="0">
                      <a:pos x="33" y="20"/>
                    </a:cxn>
                    <a:cxn ang="0">
                      <a:pos x="34" y="29"/>
                    </a:cxn>
                    <a:cxn ang="0">
                      <a:pos x="34" y="40"/>
                    </a:cxn>
                    <a:cxn ang="0">
                      <a:pos x="37" y="49"/>
                    </a:cxn>
                    <a:cxn ang="0">
                      <a:pos x="37" y="49"/>
                    </a:cxn>
                    <a:cxn ang="0">
                      <a:pos x="42" y="55"/>
                    </a:cxn>
                    <a:cxn ang="0">
                      <a:pos x="48" y="61"/>
                    </a:cxn>
                    <a:cxn ang="0">
                      <a:pos x="53" y="69"/>
                    </a:cxn>
                    <a:cxn ang="0">
                      <a:pos x="57" y="76"/>
                    </a:cxn>
                    <a:cxn ang="0">
                      <a:pos x="57" y="76"/>
                    </a:cxn>
                    <a:cxn ang="0">
                      <a:pos x="57" y="81"/>
                    </a:cxn>
                    <a:cxn ang="0">
                      <a:pos x="54" y="84"/>
                    </a:cxn>
                    <a:cxn ang="0">
                      <a:pos x="52" y="88"/>
                    </a:cxn>
                    <a:cxn ang="0">
                      <a:pos x="48" y="91"/>
                    </a:cxn>
                    <a:cxn ang="0">
                      <a:pos x="48" y="91"/>
                    </a:cxn>
                    <a:cxn ang="0">
                      <a:pos x="42" y="95"/>
                    </a:cxn>
                    <a:cxn ang="0">
                      <a:pos x="38" y="99"/>
                    </a:cxn>
                    <a:cxn ang="0">
                      <a:pos x="33" y="100"/>
                    </a:cxn>
                    <a:cxn ang="0">
                      <a:pos x="28" y="98"/>
                    </a:cxn>
                    <a:cxn ang="0">
                      <a:pos x="28" y="98"/>
                    </a:cxn>
                    <a:cxn ang="0">
                      <a:pos x="24" y="94"/>
                    </a:cxn>
                    <a:cxn ang="0">
                      <a:pos x="20" y="88"/>
                    </a:cxn>
                    <a:cxn ang="0">
                      <a:pos x="17" y="80"/>
                    </a:cxn>
                    <a:cxn ang="0">
                      <a:pos x="15" y="72"/>
                    </a:cxn>
                    <a:cxn ang="0">
                      <a:pos x="15" y="72"/>
                    </a:cxn>
                    <a:cxn ang="0">
                      <a:pos x="12" y="66"/>
                    </a:cxn>
                    <a:cxn ang="0">
                      <a:pos x="8" y="59"/>
                    </a:cxn>
                    <a:cxn ang="0">
                      <a:pos x="5" y="52"/>
                    </a:cxn>
                    <a:cxn ang="0">
                      <a:pos x="4" y="46"/>
                    </a:cxn>
                  </a:cxnLst>
                  <a:rect l="0" t="0" r="r" b="b"/>
                  <a:pathLst>
                    <a:path w="57" h="100">
                      <a:moveTo>
                        <a:pt x="4" y="46"/>
                      </a:moveTo>
                      <a:lnTo>
                        <a:pt x="4" y="46"/>
                      </a:lnTo>
                      <a:lnTo>
                        <a:pt x="2" y="35"/>
                      </a:lnTo>
                      <a:lnTo>
                        <a:pt x="0" y="22"/>
                      </a:lnTo>
                      <a:lnTo>
                        <a:pt x="0" y="1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8" y="0"/>
                      </a:lnTo>
                      <a:lnTo>
                        <a:pt x="15" y="1"/>
                      </a:lnTo>
                      <a:lnTo>
                        <a:pt x="23" y="6"/>
                      </a:lnTo>
                      <a:lnTo>
                        <a:pt x="31" y="13"/>
                      </a:lnTo>
                      <a:lnTo>
                        <a:pt x="31" y="13"/>
                      </a:lnTo>
                      <a:lnTo>
                        <a:pt x="33" y="20"/>
                      </a:lnTo>
                      <a:lnTo>
                        <a:pt x="34" y="29"/>
                      </a:lnTo>
                      <a:lnTo>
                        <a:pt x="34" y="40"/>
                      </a:lnTo>
                      <a:lnTo>
                        <a:pt x="37" y="49"/>
                      </a:lnTo>
                      <a:lnTo>
                        <a:pt x="37" y="49"/>
                      </a:lnTo>
                      <a:lnTo>
                        <a:pt x="42" y="55"/>
                      </a:lnTo>
                      <a:lnTo>
                        <a:pt x="48" y="61"/>
                      </a:lnTo>
                      <a:lnTo>
                        <a:pt x="53" y="69"/>
                      </a:lnTo>
                      <a:lnTo>
                        <a:pt x="57" y="76"/>
                      </a:lnTo>
                      <a:lnTo>
                        <a:pt x="57" y="76"/>
                      </a:lnTo>
                      <a:lnTo>
                        <a:pt x="57" y="81"/>
                      </a:lnTo>
                      <a:lnTo>
                        <a:pt x="54" y="84"/>
                      </a:lnTo>
                      <a:lnTo>
                        <a:pt x="52" y="88"/>
                      </a:lnTo>
                      <a:lnTo>
                        <a:pt x="48" y="91"/>
                      </a:lnTo>
                      <a:lnTo>
                        <a:pt x="48" y="91"/>
                      </a:lnTo>
                      <a:lnTo>
                        <a:pt x="42" y="95"/>
                      </a:lnTo>
                      <a:lnTo>
                        <a:pt x="38" y="99"/>
                      </a:lnTo>
                      <a:lnTo>
                        <a:pt x="33" y="100"/>
                      </a:lnTo>
                      <a:lnTo>
                        <a:pt x="28" y="98"/>
                      </a:lnTo>
                      <a:lnTo>
                        <a:pt x="28" y="98"/>
                      </a:lnTo>
                      <a:lnTo>
                        <a:pt x="24" y="94"/>
                      </a:lnTo>
                      <a:lnTo>
                        <a:pt x="20" y="88"/>
                      </a:lnTo>
                      <a:lnTo>
                        <a:pt x="17" y="80"/>
                      </a:lnTo>
                      <a:lnTo>
                        <a:pt x="15" y="72"/>
                      </a:lnTo>
                      <a:lnTo>
                        <a:pt x="15" y="72"/>
                      </a:lnTo>
                      <a:lnTo>
                        <a:pt x="12" y="66"/>
                      </a:lnTo>
                      <a:lnTo>
                        <a:pt x="8" y="59"/>
                      </a:lnTo>
                      <a:lnTo>
                        <a:pt x="5" y="52"/>
                      </a:lnTo>
                      <a:lnTo>
                        <a:pt x="4" y="46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8" name="Freeform 154"/>
                <p:cNvSpPr>
                  <a:spLocks/>
                </p:cNvSpPr>
                <p:nvPr/>
              </p:nvSpPr>
              <p:spPr bwMode="auto">
                <a:xfrm>
                  <a:off x="2780" y="1167"/>
                  <a:ext cx="690" cy="541"/>
                </a:xfrm>
                <a:custGeom>
                  <a:avLst/>
                  <a:gdLst/>
                  <a:ahLst/>
                  <a:cxnLst>
                    <a:cxn ang="0">
                      <a:pos x="197" y="205"/>
                    </a:cxn>
                    <a:cxn ang="0">
                      <a:pos x="209" y="177"/>
                    </a:cxn>
                    <a:cxn ang="0">
                      <a:pos x="223" y="153"/>
                    </a:cxn>
                    <a:cxn ang="0">
                      <a:pos x="243" y="129"/>
                    </a:cxn>
                    <a:cxn ang="0">
                      <a:pos x="266" y="108"/>
                    </a:cxn>
                    <a:cxn ang="0">
                      <a:pos x="291" y="89"/>
                    </a:cxn>
                    <a:cxn ang="0">
                      <a:pos x="320" y="72"/>
                    </a:cxn>
                    <a:cxn ang="0">
                      <a:pos x="350" y="57"/>
                    </a:cxn>
                    <a:cxn ang="0">
                      <a:pos x="383" y="44"/>
                    </a:cxn>
                    <a:cxn ang="0">
                      <a:pos x="419" y="32"/>
                    </a:cxn>
                    <a:cxn ang="0">
                      <a:pos x="455" y="22"/>
                    </a:cxn>
                    <a:cxn ang="0">
                      <a:pos x="495" y="15"/>
                    </a:cxn>
                    <a:cxn ang="0">
                      <a:pos x="535" y="9"/>
                    </a:cxn>
                    <a:cxn ang="0">
                      <a:pos x="576" y="4"/>
                    </a:cxn>
                    <a:cxn ang="0">
                      <a:pos x="618" y="1"/>
                    </a:cxn>
                    <a:cxn ang="0">
                      <a:pos x="660" y="0"/>
                    </a:cxn>
                    <a:cxn ang="0">
                      <a:pos x="702" y="1"/>
                    </a:cxn>
                    <a:cxn ang="0">
                      <a:pos x="744" y="3"/>
                    </a:cxn>
                    <a:cxn ang="0">
                      <a:pos x="787" y="7"/>
                    </a:cxn>
                    <a:cxn ang="0">
                      <a:pos x="827" y="12"/>
                    </a:cxn>
                    <a:cxn ang="0">
                      <a:pos x="867" y="20"/>
                    </a:cxn>
                    <a:cxn ang="0">
                      <a:pos x="907" y="27"/>
                    </a:cxn>
                    <a:cxn ang="0">
                      <a:pos x="945" y="37"/>
                    </a:cxn>
                    <a:cxn ang="0">
                      <a:pos x="980" y="49"/>
                    </a:cxn>
                    <a:cxn ang="0">
                      <a:pos x="1015" y="61"/>
                    </a:cxn>
                    <a:cxn ang="0">
                      <a:pos x="1046" y="74"/>
                    </a:cxn>
                    <a:cxn ang="0">
                      <a:pos x="1075" y="90"/>
                    </a:cxn>
                    <a:cxn ang="0">
                      <a:pos x="1102" y="106"/>
                    </a:cxn>
                    <a:cxn ang="0">
                      <a:pos x="1126" y="124"/>
                    </a:cxn>
                    <a:cxn ang="0">
                      <a:pos x="1145" y="142"/>
                    </a:cxn>
                    <a:cxn ang="0">
                      <a:pos x="1161" y="161"/>
                    </a:cxn>
                    <a:cxn ang="0">
                      <a:pos x="1174" y="183"/>
                    </a:cxn>
                    <a:cxn ang="0">
                      <a:pos x="1182" y="205"/>
                    </a:cxn>
                    <a:cxn ang="0">
                      <a:pos x="1380" y="1082"/>
                    </a:cxn>
                    <a:cxn ang="0">
                      <a:pos x="0" y="1082"/>
                    </a:cxn>
                    <a:cxn ang="0">
                      <a:pos x="197" y="205"/>
                    </a:cxn>
                  </a:cxnLst>
                  <a:rect l="0" t="0" r="r" b="b"/>
                  <a:pathLst>
                    <a:path w="1380" h="1082">
                      <a:moveTo>
                        <a:pt x="197" y="205"/>
                      </a:moveTo>
                      <a:lnTo>
                        <a:pt x="209" y="177"/>
                      </a:lnTo>
                      <a:lnTo>
                        <a:pt x="223" y="153"/>
                      </a:lnTo>
                      <a:lnTo>
                        <a:pt x="243" y="129"/>
                      </a:lnTo>
                      <a:lnTo>
                        <a:pt x="266" y="108"/>
                      </a:lnTo>
                      <a:lnTo>
                        <a:pt x="291" y="89"/>
                      </a:lnTo>
                      <a:lnTo>
                        <a:pt x="320" y="72"/>
                      </a:lnTo>
                      <a:lnTo>
                        <a:pt x="350" y="57"/>
                      </a:lnTo>
                      <a:lnTo>
                        <a:pt x="383" y="44"/>
                      </a:lnTo>
                      <a:lnTo>
                        <a:pt x="419" y="32"/>
                      </a:lnTo>
                      <a:lnTo>
                        <a:pt x="455" y="22"/>
                      </a:lnTo>
                      <a:lnTo>
                        <a:pt x="495" y="15"/>
                      </a:lnTo>
                      <a:lnTo>
                        <a:pt x="535" y="9"/>
                      </a:lnTo>
                      <a:lnTo>
                        <a:pt x="576" y="4"/>
                      </a:lnTo>
                      <a:lnTo>
                        <a:pt x="618" y="1"/>
                      </a:lnTo>
                      <a:lnTo>
                        <a:pt x="660" y="0"/>
                      </a:lnTo>
                      <a:lnTo>
                        <a:pt x="702" y="1"/>
                      </a:lnTo>
                      <a:lnTo>
                        <a:pt x="744" y="3"/>
                      </a:lnTo>
                      <a:lnTo>
                        <a:pt x="787" y="7"/>
                      </a:lnTo>
                      <a:lnTo>
                        <a:pt x="827" y="12"/>
                      </a:lnTo>
                      <a:lnTo>
                        <a:pt x="867" y="20"/>
                      </a:lnTo>
                      <a:lnTo>
                        <a:pt x="907" y="27"/>
                      </a:lnTo>
                      <a:lnTo>
                        <a:pt x="945" y="37"/>
                      </a:lnTo>
                      <a:lnTo>
                        <a:pt x="980" y="49"/>
                      </a:lnTo>
                      <a:lnTo>
                        <a:pt x="1015" y="61"/>
                      </a:lnTo>
                      <a:lnTo>
                        <a:pt x="1046" y="74"/>
                      </a:lnTo>
                      <a:lnTo>
                        <a:pt x="1075" y="90"/>
                      </a:lnTo>
                      <a:lnTo>
                        <a:pt x="1102" y="106"/>
                      </a:lnTo>
                      <a:lnTo>
                        <a:pt x="1126" y="124"/>
                      </a:lnTo>
                      <a:lnTo>
                        <a:pt x="1145" y="142"/>
                      </a:lnTo>
                      <a:lnTo>
                        <a:pt x="1161" y="161"/>
                      </a:lnTo>
                      <a:lnTo>
                        <a:pt x="1174" y="183"/>
                      </a:lnTo>
                      <a:lnTo>
                        <a:pt x="1182" y="205"/>
                      </a:lnTo>
                      <a:lnTo>
                        <a:pt x="1380" y="1082"/>
                      </a:lnTo>
                      <a:lnTo>
                        <a:pt x="0" y="1082"/>
                      </a:lnTo>
                      <a:lnTo>
                        <a:pt x="197" y="2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299" name="Freeform 155"/>
                <p:cNvSpPr>
                  <a:spLocks/>
                </p:cNvSpPr>
                <p:nvPr/>
              </p:nvSpPr>
              <p:spPr bwMode="auto">
                <a:xfrm>
                  <a:off x="2004" y="1434"/>
                  <a:ext cx="2243" cy="2058"/>
                </a:xfrm>
                <a:custGeom>
                  <a:avLst/>
                  <a:gdLst/>
                  <a:ahLst/>
                  <a:cxnLst>
                    <a:cxn ang="0">
                      <a:pos x="2014" y="4105"/>
                    </a:cxn>
                    <a:cxn ang="0">
                      <a:pos x="1684" y="4051"/>
                    </a:cxn>
                    <a:cxn ang="0">
                      <a:pos x="1372" y="3954"/>
                    </a:cxn>
                    <a:cxn ang="0">
                      <a:pos x="1081" y="3817"/>
                    </a:cxn>
                    <a:cxn ang="0">
                      <a:pos x="818" y="3645"/>
                    </a:cxn>
                    <a:cxn ang="0">
                      <a:pos x="584" y="3441"/>
                    </a:cxn>
                    <a:cxn ang="0">
                      <a:pos x="384" y="3207"/>
                    </a:cxn>
                    <a:cxn ang="0">
                      <a:pos x="221" y="2949"/>
                    </a:cxn>
                    <a:cxn ang="0">
                      <a:pos x="101" y="2669"/>
                    </a:cxn>
                    <a:cxn ang="0">
                      <a:pos x="26" y="2371"/>
                    </a:cxn>
                    <a:cxn ang="0">
                      <a:pos x="0" y="2059"/>
                    </a:cxn>
                    <a:cxn ang="0">
                      <a:pos x="26" y="1747"/>
                    </a:cxn>
                    <a:cxn ang="0">
                      <a:pos x="101" y="1448"/>
                    </a:cxn>
                    <a:cxn ang="0">
                      <a:pos x="221" y="1168"/>
                    </a:cxn>
                    <a:cxn ang="0">
                      <a:pos x="384" y="909"/>
                    </a:cxn>
                    <a:cxn ang="0">
                      <a:pos x="584" y="677"/>
                    </a:cxn>
                    <a:cxn ang="0">
                      <a:pos x="818" y="472"/>
                    </a:cxn>
                    <a:cxn ang="0">
                      <a:pos x="1081" y="299"/>
                    </a:cxn>
                    <a:cxn ang="0">
                      <a:pos x="1372" y="162"/>
                    </a:cxn>
                    <a:cxn ang="0">
                      <a:pos x="1684" y="65"/>
                    </a:cxn>
                    <a:cxn ang="0">
                      <a:pos x="2014" y="11"/>
                    </a:cxn>
                    <a:cxn ang="0">
                      <a:pos x="2358" y="3"/>
                    </a:cxn>
                    <a:cxn ang="0">
                      <a:pos x="2695" y="43"/>
                    </a:cxn>
                    <a:cxn ang="0">
                      <a:pos x="3014" y="126"/>
                    </a:cxn>
                    <a:cxn ang="0">
                      <a:pos x="3311" y="249"/>
                    </a:cxn>
                    <a:cxn ang="0">
                      <a:pos x="3584" y="410"/>
                    </a:cxn>
                    <a:cxn ang="0">
                      <a:pos x="3828" y="604"/>
                    </a:cxn>
                    <a:cxn ang="0">
                      <a:pos x="4040" y="829"/>
                    </a:cxn>
                    <a:cxn ang="0">
                      <a:pos x="4214" y="1080"/>
                    </a:cxn>
                    <a:cxn ang="0">
                      <a:pos x="4350" y="1353"/>
                    </a:cxn>
                    <a:cxn ang="0">
                      <a:pos x="4440" y="1645"/>
                    </a:cxn>
                    <a:cxn ang="0">
                      <a:pos x="4483" y="1953"/>
                    </a:cxn>
                    <a:cxn ang="0">
                      <a:pos x="4474" y="2268"/>
                    </a:cxn>
                    <a:cxn ang="0">
                      <a:pos x="4415" y="2572"/>
                    </a:cxn>
                    <a:cxn ang="0">
                      <a:pos x="4309" y="2858"/>
                    </a:cxn>
                    <a:cxn ang="0">
                      <a:pos x="4160" y="3124"/>
                    </a:cxn>
                    <a:cxn ang="0">
                      <a:pos x="3973" y="3366"/>
                    </a:cxn>
                    <a:cxn ang="0">
                      <a:pos x="3750" y="3580"/>
                    </a:cxn>
                    <a:cxn ang="0">
                      <a:pos x="3497" y="3764"/>
                    </a:cxn>
                    <a:cxn ang="0">
                      <a:pos x="3214" y="3913"/>
                    </a:cxn>
                    <a:cxn ang="0">
                      <a:pos x="2910" y="4023"/>
                    </a:cxn>
                    <a:cxn ang="0">
                      <a:pos x="2584" y="4092"/>
                    </a:cxn>
                    <a:cxn ang="0">
                      <a:pos x="2244" y="4116"/>
                    </a:cxn>
                  </a:cxnLst>
                  <a:rect l="0" t="0" r="r" b="b"/>
                  <a:pathLst>
                    <a:path w="4486" h="4116">
                      <a:moveTo>
                        <a:pt x="2244" y="4116"/>
                      </a:moveTo>
                      <a:lnTo>
                        <a:pt x="2129" y="4114"/>
                      </a:lnTo>
                      <a:lnTo>
                        <a:pt x="2014" y="4105"/>
                      </a:lnTo>
                      <a:lnTo>
                        <a:pt x="1903" y="4092"/>
                      </a:lnTo>
                      <a:lnTo>
                        <a:pt x="1792" y="4074"/>
                      </a:lnTo>
                      <a:lnTo>
                        <a:pt x="1684" y="4051"/>
                      </a:lnTo>
                      <a:lnTo>
                        <a:pt x="1577" y="4023"/>
                      </a:lnTo>
                      <a:lnTo>
                        <a:pt x="1473" y="3992"/>
                      </a:lnTo>
                      <a:lnTo>
                        <a:pt x="1372" y="3954"/>
                      </a:lnTo>
                      <a:lnTo>
                        <a:pt x="1273" y="3913"/>
                      </a:lnTo>
                      <a:lnTo>
                        <a:pt x="1175" y="3867"/>
                      </a:lnTo>
                      <a:lnTo>
                        <a:pt x="1081" y="3817"/>
                      </a:lnTo>
                      <a:lnTo>
                        <a:pt x="990" y="3764"/>
                      </a:lnTo>
                      <a:lnTo>
                        <a:pt x="902" y="3706"/>
                      </a:lnTo>
                      <a:lnTo>
                        <a:pt x="818" y="3645"/>
                      </a:lnTo>
                      <a:lnTo>
                        <a:pt x="736" y="3580"/>
                      </a:lnTo>
                      <a:lnTo>
                        <a:pt x="658" y="3512"/>
                      </a:lnTo>
                      <a:lnTo>
                        <a:pt x="584" y="3441"/>
                      </a:lnTo>
                      <a:lnTo>
                        <a:pt x="513" y="3366"/>
                      </a:lnTo>
                      <a:lnTo>
                        <a:pt x="447" y="3288"/>
                      </a:lnTo>
                      <a:lnTo>
                        <a:pt x="384" y="3207"/>
                      </a:lnTo>
                      <a:lnTo>
                        <a:pt x="326" y="3124"/>
                      </a:lnTo>
                      <a:lnTo>
                        <a:pt x="272" y="3038"/>
                      </a:lnTo>
                      <a:lnTo>
                        <a:pt x="221" y="2949"/>
                      </a:lnTo>
                      <a:lnTo>
                        <a:pt x="177" y="2858"/>
                      </a:lnTo>
                      <a:lnTo>
                        <a:pt x="136" y="2764"/>
                      </a:lnTo>
                      <a:lnTo>
                        <a:pt x="101" y="2669"/>
                      </a:lnTo>
                      <a:lnTo>
                        <a:pt x="71" y="2572"/>
                      </a:lnTo>
                      <a:lnTo>
                        <a:pt x="46" y="2473"/>
                      </a:lnTo>
                      <a:lnTo>
                        <a:pt x="26" y="2371"/>
                      </a:lnTo>
                      <a:lnTo>
                        <a:pt x="12" y="2268"/>
                      </a:lnTo>
                      <a:lnTo>
                        <a:pt x="2" y="2164"/>
                      </a:lnTo>
                      <a:lnTo>
                        <a:pt x="0" y="2059"/>
                      </a:lnTo>
                      <a:lnTo>
                        <a:pt x="2" y="1953"/>
                      </a:lnTo>
                      <a:lnTo>
                        <a:pt x="12" y="1849"/>
                      </a:lnTo>
                      <a:lnTo>
                        <a:pt x="26" y="1747"/>
                      </a:lnTo>
                      <a:lnTo>
                        <a:pt x="46" y="1645"/>
                      </a:lnTo>
                      <a:lnTo>
                        <a:pt x="71" y="1546"/>
                      </a:lnTo>
                      <a:lnTo>
                        <a:pt x="101" y="1448"/>
                      </a:lnTo>
                      <a:lnTo>
                        <a:pt x="136" y="1353"/>
                      </a:lnTo>
                      <a:lnTo>
                        <a:pt x="177" y="1259"/>
                      </a:lnTo>
                      <a:lnTo>
                        <a:pt x="221" y="1168"/>
                      </a:lnTo>
                      <a:lnTo>
                        <a:pt x="272" y="1080"/>
                      </a:lnTo>
                      <a:lnTo>
                        <a:pt x="326" y="993"/>
                      </a:lnTo>
                      <a:lnTo>
                        <a:pt x="384" y="909"/>
                      </a:lnTo>
                      <a:lnTo>
                        <a:pt x="447" y="829"/>
                      </a:lnTo>
                      <a:lnTo>
                        <a:pt x="513" y="750"/>
                      </a:lnTo>
                      <a:lnTo>
                        <a:pt x="584" y="677"/>
                      </a:lnTo>
                      <a:lnTo>
                        <a:pt x="658" y="604"/>
                      </a:lnTo>
                      <a:lnTo>
                        <a:pt x="736" y="536"/>
                      </a:lnTo>
                      <a:lnTo>
                        <a:pt x="818" y="472"/>
                      </a:lnTo>
                      <a:lnTo>
                        <a:pt x="902" y="410"/>
                      </a:lnTo>
                      <a:lnTo>
                        <a:pt x="990" y="352"/>
                      </a:lnTo>
                      <a:lnTo>
                        <a:pt x="1081" y="299"/>
                      </a:lnTo>
                      <a:lnTo>
                        <a:pt x="1175" y="249"/>
                      </a:lnTo>
                      <a:lnTo>
                        <a:pt x="1273" y="203"/>
                      </a:lnTo>
                      <a:lnTo>
                        <a:pt x="1372" y="162"/>
                      </a:lnTo>
                      <a:lnTo>
                        <a:pt x="1473" y="126"/>
                      </a:lnTo>
                      <a:lnTo>
                        <a:pt x="1577" y="93"/>
                      </a:lnTo>
                      <a:lnTo>
                        <a:pt x="1684" y="65"/>
                      </a:lnTo>
                      <a:lnTo>
                        <a:pt x="1792" y="43"/>
                      </a:lnTo>
                      <a:lnTo>
                        <a:pt x="1903" y="24"/>
                      </a:lnTo>
                      <a:lnTo>
                        <a:pt x="2014" y="11"/>
                      </a:lnTo>
                      <a:lnTo>
                        <a:pt x="2129" y="3"/>
                      </a:lnTo>
                      <a:lnTo>
                        <a:pt x="2244" y="0"/>
                      </a:lnTo>
                      <a:lnTo>
                        <a:pt x="2358" y="3"/>
                      </a:lnTo>
                      <a:lnTo>
                        <a:pt x="2473" y="11"/>
                      </a:lnTo>
                      <a:lnTo>
                        <a:pt x="2584" y="24"/>
                      </a:lnTo>
                      <a:lnTo>
                        <a:pt x="2695" y="43"/>
                      </a:lnTo>
                      <a:lnTo>
                        <a:pt x="2803" y="65"/>
                      </a:lnTo>
                      <a:lnTo>
                        <a:pt x="2910" y="93"/>
                      </a:lnTo>
                      <a:lnTo>
                        <a:pt x="3014" y="126"/>
                      </a:lnTo>
                      <a:lnTo>
                        <a:pt x="3116" y="162"/>
                      </a:lnTo>
                      <a:lnTo>
                        <a:pt x="3214" y="203"/>
                      </a:lnTo>
                      <a:lnTo>
                        <a:pt x="3311" y="249"/>
                      </a:lnTo>
                      <a:lnTo>
                        <a:pt x="3406" y="299"/>
                      </a:lnTo>
                      <a:lnTo>
                        <a:pt x="3497" y="352"/>
                      </a:lnTo>
                      <a:lnTo>
                        <a:pt x="3584" y="410"/>
                      </a:lnTo>
                      <a:lnTo>
                        <a:pt x="3670" y="472"/>
                      </a:lnTo>
                      <a:lnTo>
                        <a:pt x="3750" y="536"/>
                      </a:lnTo>
                      <a:lnTo>
                        <a:pt x="3828" y="604"/>
                      </a:lnTo>
                      <a:lnTo>
                        <a:pt x="3903" y="677"/>
                      </a:lnTo>
                      <a:lnTo>
                        <a:pt x="3973" y="750"/>
                      </a:lnTo>
                      <a:lnTo>
                        <a:pt x="4040" y="829"/>
                      </a:lnTo>
                      <a:lnTo>
                        <a:pt x="4102" y="909"/>
                      </a:lnTo>
                      <a:lnTo>
                        <a:pt x="4160" y="993"/>
                      </a:lnTo>
                      <a:lnTo>
                        <a:pt x="4214" y="1080"/>
                      </a:lnTo>
                      <a:lnTo>
                        <a:pt x="4264" y="1168"/>
                      </a:lnTo>
                      <a:lnTo>
                        <a:pt x="4309" y="1259"/>
                      </a:lnTo>
                      <a:lnTo>
                        <a:pt x="4350" y="1353"/>
                      </a:lnTo>
                      <a:lnTo>
                        <a:pt x="4384" y="1448"/>
                      </a:lnTo>
                      <a:lnTo>
                        <a:pt x="4415" y="1546"/>
                      </a:lnTo>
                      <a:lnTo>
                        <a:pt x="4440" y="1645"/>
                      </a:lnTo>
                      <a:lnTo>
                        <a:pt x="4460" y="1747"/>
                      </a:lnTo>
                      <a:lnTo>
                        <a:pt x="4474" y="1849"/>
                      </a:lnTo>
                      <a:lnTo>
                        <a:pt x="4483" y="1953"/>
                      </a:lnTo>
                      <a:lnTo>
                        <a:pt x="4486" y="2059"/>
                      </a:lnTo>
                      <a:lnTo>
                        <a:pt x="4483" y="2164"/>
                      </a:lnTo>
                      <a:lnTo>
                        <a:pt x="4474" y="2268"/>
                      </a:lnTo>
                      <a:lnTo>
                        <a:pt x="4460" y="2371"/>
                      </a:lnTo>
                      <a:lnTo>
                        <a:pt x="4440" y="2473"/>
                      </a:lnTo>
                      <a:lnTo>
                        <a:pt x="4415" y="2572"/>
                      </a:lnTo>
                      <a:lnTo>
                        <a:pt x="4384" y="2669"/>
                      </a:lnTo>
                      <a:lnTo>
                        <a:pt x="4350" y="2764"/>
                      </a:lnTo>
                      <a:lnTo>
                        <a:pt x="4309" y="2858"/>
                      </a:lnTo>
                      <a:lnTo>
                        <a:pt x="4264" y="2949"/>
                      </a:lnTo>
                      <a:lnTo>
                        <a:pt x="4214" y="3038"/>
                      </a:lnTo>
                      <a:lnTo>
                        <a:pt x="4160" y="3124"/>
                      </a:lnTo>
                      <a:lnTo>
                        <a:pt x="4102" y="3207"/>
                      </a:lnTo>
                      <a:lnTo>
                        <a:pt x="4040" y="3288"/>
                      </a:lnTo>
                      <a:lnTo>
                        <a:pt x="3973" y="3366"/>
                      </a:lnTo>
                      <a:lnTo>
                        <a:pt x="3903" y="3441"/>
                      </a:lnTo>
                      <a:lnTo>
                        <a:pt x="3828" y="3512"/>
                      </a:lnTo>
                      <a:lnTo>
                        <a:pt x="3750" y="3580"/>
                      </a:lnTo>
                      <a:lnTo>
                        <a:pt x="3670" y="3645"/>
                      </a:lnTo>
                      <a:lnTo>
                        <a:pt x="3584" y="3706"/>
                      </a:lnTo>
                      <a:lnTo>
                        <a:pt x="3497" y="3764"/>
                      </a:lnTo>
                      <a:lnTo>
                        <a:pt x="3406" y="3817"/>
                      </a:lnTo>
                      <a:lnTo>
                        <a:pt x="3311" y="3867"/>
                      </a:lnTo>
                      <a:lnTo>
                        <a:pt x="3214" y="3913"/>
                      </a:lnTo>
                      <a:lnTo>
                        <a:pt x="3116" y="3954"/>
                      </a:lnTo>
                      <a:lnTo>
                        <a:pt x="3014" y="3992"/>
                      </a:lnTo>
                      <a:lnTo>
                        <a:pt x="2910" y="4023"/>
                      </a:lnTo>
                      <a:lnTo>
                        <a:pt x="2803" y="4051"/>
                      </a:lnTo>
                      <a:lnTo>
                        <a:pt x="2695" y="4074"/>
                      </a:lnTo>
                      <a:lnTo>
                        <a:pt x="2584" y="4092"/>
                      </a:lnTo>
                      <a:lnTo>
                        <a:pt x="2473" y="4105"/>
                      </a:lnTo>
                      <a:lnTo>
                        <a:pt x="2358" y="4114"/>
                      </a:lnTo>
                      <a:lnTo>
                        <a:pt x="2244" y="4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0" name="Freeform 156"/>
                <p:cNvSpPr>
                  <a:spLocks/>
                </p:cNvSpPr>
                <p:nvPr/>
              </p:nvSpPr>
              <p:spPr bwMode="auto">
                <a:xfrm>
                  <a:off x="2042" y="1444"/>
                  <a:ext cx="2167" cy="1989"/>
                </a:xfrm>
                <a:custGeom>
                  <a:avLst/>
                  <a:gdLst/>
                  <a:ahLst/>
                  <a:cxnLst>
                    <a:cxn ang="0">
                      <a:pos x="1947" y="3966"/>
                    </a:cxn>
                    <a:cxn ang="0">
                      <a:pos x="1627" y="3914"/>
                    </a:cxn>
                    <a:cxn ang="0">
                      <a:pos x="1325" y="3820"/>
                    </a:cxn>
                    <a:cxn ang="0">
                      <a:pos x="1045" y="3689"/>
                    </a:cxn>
                    <a:cxn ang="0">
                      <a:pos x="790" y="3522"/>
                    </a:cxn>
                    <a:cxn ang="0">
                      <a:pos x="564" y="3324"/>
                    </a:cxn>
                    <a:cxn ang="0">
                      <a:pos x="371" y="3099"/>
                    </a:cxn>
                    <a:cxn ang="0">
                      <a:pos x="214" y="2850"/>
                    </a:cxn>
                    <a:cxn ang="0">
                      <a:pos x="98" y="2579"/>
                    </a:cxn>
                    <a:cxn ang="0">
                      <a:pos x="25" y="2291"/>
                    </a:cxn>
                    <a:cxn ang="0">
                      <a:pos x="0" y="1989"/>
                    </a:cxn>
                    <a:cxn ang="0">
                      <a:pos x="25" y="1687"/>
                    </a:cxn>
                    <a:cxn ang="0">
                      <a:pos x="98" y="1399"/>
                    </a:cxn>
                    <a:cxn ang="0">
                      <a:pos x="214" y="1129"/>
                    </a:cxn>
                    <a:cxn ang="0">
                      <a:pos x="371" y="878"/>
                    </a:cxn>
                    <a:cxn ang="0">
                      <a:pos x="564" y="653"/>
                    </a:cxn>
                    <a:cxn ang="0">
                      <a:pos x="790" y="455"/>
                    </a:cxn>
                    <a:cxn ang="0">
                      <a:pos x="1045" y="289"/>
                    </a:cxn>
                    <a:cxn ang="0">
                      <a:pos x="1325" y="157"/>
                    </a:cxn>
                    <a:cxn ang="0">
                      <a:pos x="1627" y="63"/>
                    </a:cxn>
                    <a:cxn ang="0">
                      <a:pos x="1947" y="11"/>
                    </a:cxn>
                    <a:cxn ang="0">
                      <a:pos x="2280" y="2"/>
                    </a:cxn>
                    <a:cxn ang="0">
                      <a:pos x="2604" y="41"/>
                    </a:cxn>
                    <a:cxn ang="0">
                      <a:pos x="2912" y="121"/>
                    </a:cxn>
                    <a:cxn ang="0">
                      <a:pos x="3199" y="241"/>
                    </a:cxn>
                    <a:cxn ang="0">
                      <a:pos x="3463" y="395"/>
                    </a:cxn>
                    <a:cxn ang="0">
                      <a:pos x="3699" y="584"/>
                    </a:cxn>
                    <a:cxn ang="0">
                      <a:pos x="3904" y="801"/>
                    </a:cxn>
                    <a:cxn ang="0">
                      <a:pos x="4072" y="1043"/>
                    </a:cxn>
                    <a:cxn ang="0">
                      <a:pos x="4203" y="1307"/>
                    </a:cxn>
                    <a:cxn ang="0">
                      <a:pos x="4291" y="1590"/>
                    </a:cxn>
                    <a:cxn ang="0">
                      <a:pos x="4332" y="1888"/>
                    </a:cxn>
                    <a:cxn ang="0">
                      <a:pos x="4323" y="2191"/>
                    </a:cxn>
                    <a:cxn ang="0">
                      <a:pos x="4266" y="2484"/>
                    </a:cxn>
                    <a:cxn ang="0">
                      <a:pos x="4165" y="2761"/>
                    </a:cxn>
                    <a:cxn ang="0">
                      <a:pos x="4021" y="3018"/>
                    </a:cxn>
                    <a:cxn ang="0">
                      <a:pos x="3839" y="3252"/>
                    </a:cxn>
                    <a:cxn ang="0">
                      <a:pos x="3624" y="3459"/>
                    </a:cxn>
                    <a:cxn ang="0">
                      <a:pos x="3379" y="3636"/>
                    </a:cxn>
                    <a:cxn ang="0">
                      <a:pos x="3107" y="3780"/>
                    </a:cxn>
                    <a:cxn ang="0">
                      <a:pos x="2811" y="3887"/>
                    </a:cxn>
                    <a:cxn ang="0">
                      <a:pos x="2497" y="3954"/>
                    </a:cxn>
                    <a:cxn ang="0">
                      <a:pos x="2169" y="3977"/>
                    </a:cxn>
                  </a:cxnLst>
                  <a:rect l="0" t="0" r="r" b="b"/>
                  <a:pathLst>
                    <a:path w="4335" h="3977">
                      <a:moveTo>
                        <a:pt x="2169" y="3977"/>
                      </a:moveTo>
                      <a:lnTo>
                        <a:pt x="2057" y="3974"/>
                      </a:lnTo>
                      <a:lnTo>
                        <a:pt x="1947" y="3966"/>
                      </a:lnTo>
                      <a:lnTo>
                        <a:pt x="1839" y="3954"/>
                      </a:lnTo>
                      <a:lnTo>
                        <a:pt x="1732" y="3937"/>
                      </a:lnTo>
                      <a:lnTo>
                        <a:pt x="1627" y="3914"/>
                      </a:lnTo>
                      <a:lnTo>
                        <a:pt x="1524" y="3887"/>
                      </a:lnTo>
                      <a:lnTo>
                        <a:pt x="1424" y="3856"/>
                      </a:lnTo>
                      <a:lnTo>
                        <a:pt x="1325" y="3820"/>
                      </a:lnTo>
                      <a:lnTo>
                        <a:pt x="1230" y="3780"/>
                      </a:lnTo>
                      <a:lnTo>
                        <a:pt x="1136" y="3736"/>
                      </a:lnTo>
                      <a:lnTo>
                        <a:pt x="1045" y="3689"/>
                      </a:lnTo>
                      <a:lnTo>
                        <a:pt x="957" y="3636"/>
                      </a:lnTo>
                      <a:lnTo>
                        <a:pt x="872" y="3581"/>
                      </a:lnTo>
                      <a:lnTo>
                        <a:pt x="790" y="3522"/>
                      </a:lnTo>
                      <a:lnTo>
                        <a:pt x="711" y="3459"/>
                      </a:lnTo>
                      <a:lnTo>
                        <a:pt x="636" y="3393"/>
                      </a:lnTo>
                      <a:lnTo>
                        <a:pt x="564" y="3324"/>
                      </a:lnTo>
                      <a:lnTo>
                        <a:pt x="496" y="3252"/>
                      </a:lnTo>
                      <a:lnTo>
                        <a:pt x="432" y="3177"/>
                      </a:lnTo>
                      <a:lnTo>
                        <a:pt x="371" y="3099"/>
                      </a:lnTo>
                      <a:lnTo>
                        <a:pt x="314" y="3018"/>
                      </a:lnTo>
                      <a:lnTo>
                        <a:pt x="263" y="2935"/>
                      </a:lnTo>
                      <a:lnTo>
                        <a:pt x="214" y="2850"/>
                      </a:lnTo>
                      <a:lnTo>
                        <a:pt x="170" y="2761"/>
                      </a:lnTo>
                      <a:lnTo>
                        <a:pt x="132" y="2671"/>
                      </a:lnTo>
                      <a:lnTo>
                        <a:pt x="98" y="2579"/>
                      </a:lnTo>
                      <a:lnTo>
                        <a:pt x="69" y="2484"/>
                      </a:lnTo>
                      <a:lnTo>
                        <a:pt x="44" y="2389"/>
                      </a:lnTo>
                      <a:lnTo>
                        <a:pt x="25" y="2291"/>
                      </a:lnTo>
                      <a:lnTo>
                        <a:pt x="11" y="2191"/>
                      </a:lnTo>
                      <a:lnTo>
                        <a:pt x="3" y="2091"/>
                      </a:lnTo>
                      <a:lnTo>
                        <a:pt x="0" y="1989"/>
                      </a:lnTo>
                      <a:lnTo>
                        <a:pt x="3" y="1888"/>
                      </a:lnTo>
                      <a:lnTo>
                        <a:pt x="11" y="1786"/>
                      </a:lnTo>
                      <a:lnTo>
                        <a:pt x="25" y="1687"/>
                      </a:lnTo>
                      <a:lnTo>
                        <a:pt x="44" y="1590"/>
                      </a:lnTo>
                      <a:lnTo>
                        <a:pt x="69" y="1493"/>
                      </a:lnTo>
                      <a:lnTo>
                        <a:pt x="98" y="1399"/>
                      </a:lnTo>
                      <a:lnTo>
                        <a:pt x="132" y="1307"/>
                      </a:lnTo>
                      <a:lnTo>
                        <a:pt x="170" y="1216"/>
                      </a:lnTo>
                      <a:lnTo>
                        <a:pt x="214" y="1129"/>
                      </a:lnTo>
                      <a:lnTo>
                        <a:pt x="263" y="1043"/>
                      </a:lnTo>
                      <a:lnTo>
                        <a:pt x="314" y="959"/>
                      </a:lnTo>
                      <a:lnTo>
                        <a:pt x="371" y="878"/>
                      </a:lnTo>
                      <a:lnTo>
                        <a:pt x="432" y="801"/>
                      </a:lnTo>
                      <a:lnTo>
                        <a:pt x="496" y="725"/>
                      </a:lnTo>
                      <a:lnTo>
                        <a:pt x="564" y="653"/>
                      </a:lnTo>
                      <a:lnTo>
                        <a:pt x="636" y="584"/>
                      </a:lnTo>
                      <a:lnTo>
                        <a:pt x="711" y="518"/>
                      </a:lnTo>
                      <a:lnTo>
                        <a:pt x="790" y="455"/>
                      </a:lnTo>
                      <a:lnTo>
                        <a:pt x="872" y="395"/>
                      </a:lnTo>
                      <a:lnTo>
                        <a:pt x="957" y="341"/>
                      </a:lnTo>
                      <a:lnTo>
                        <a:pt x="1045" y="289"/>
                      </a:lnTo>
                      <a:lnTo>
                        <a:pt x="1136" y="241"/>
                      </a:lnTo>
                      <a:lnTo>
                        <a:pt x="1230" y="197"/>
                      </a:lnTo>
                      <a:lnTo>
                        <a:pt x="1325" y="157"/>
                      </a:lnTo>
                      <a:lnTo>
                        <a:pt x="1424" y="121"/>
                      </a:lnTo>
                      <a:lnTo>
                        <a:pt x="1524" y="89"/>
                      </a:lnTo>
                      <a:lnTo>
                        <a:pt x="1627" y="63"/>
                      </a:lnTo>
                      <a:lnTo>
                        <a:pt x="1732" y="41"/>
                      </a:lnTo>
                      <a:lnTo>
                        <a:pt x="1839" y="23"/>
                      </a:lnTo>
                      <a:lnTo>
                        <a:pt x="1947" y="11"/>
                      </a:lnTo>
                      <a:lnTo>
                        <a:pt x="2057" y="2"/>
                      </a:lnTo>
                      <a:lnTo>
                        <a:pt x="2169" y="0"/>
                      </a:lnTo>
                      <a:lnTo>
                        <a:pt x="2280" y="2"/>
                      </a:lnTo>
                      <a:lnTo>
                        <a:pt x="2389" y="11"/>
                      </a:lnTo>
                      <a:lnTo>
                        <a:pt x="2497" y="23"/>
                      </a:lnTo>
                      <a:lnTo>
                        <a:pt x="2604" y="41"/>
                      </a:lnTo>
                      <a:lnTo>
                        <a:pt x="2708" y="63"/>
                      </a:lnTo>
                      <a:lnTo>
                        <a:pt x="2811" y="89"/>
                      </a:lnTo>
                      <a:lnTo>
                        <a:pt x="2912" y="121"/>
                      </a:lnTo>
                      <a:lnTo>
                        <a:pt x="3010" y="157"/>
                      </a:lnTo>
                      <a:lnTo>
                        <a:pt x="3107" y="197"/>
                      </a:lnTo>
                      <a:lnTo>
                        <a:pt x="3199" y="241"/>
                      </a:lnTo>
                      <a:lnTo>
                        <a:pt x="3290" y="289"/>
                      </a:lnTo>
                      <a:lnTo>
                        <a:pt x="3379" y="341"/>
                      </a:lnTo>
                      <a:lnTo>
                        <a:pt x="3463" y="395"/>
                      </a:lnTo>
                      <a:lnTo>
                        <a:pt x="3545" y="455"/>
                      </a:lnTo>
                      <a:lnTo>
                        <a:pt x="3624" y="518"/>
                      </a:lnTo>
                      <a:lnTo>
                        <a:pt x="3699" y="584"/>
                      </a:lnTo>
                      <a:lnTo>
                        <a:pt x="3770" y="653"/>
                      </a:lnTo>
                      <a:lnTo>
                        <a:pt x="3839" y="725"/>
                      </a:lnTo>
                      <a:lnTo>
                        <a:pt x="3904" y="801"/>
                      </a:lnTo>
                      <a:lnTo>
                        <a:pt x="3964" y="878"/>
                      </a:lnTo>
                      <a:lnTo>
                        <a:pt x="4021" y="959"/>
                      </a:lnTo>
                      <a:lnTo>
                        <a:pt x="4072" y="1043"/>
                      </a:lnTo>
                      <a:lnTo>
                        <a:pt x="4121" y="1129"/>
                      </a:lnTo>
                      <a:lnTo>
                        <a:pt x="4165" y="1216"/>
                      </a:lnTo>
                      <a:lnTo>
                        <a:pt x="4203" y="1307"/>
                      </a:lnTo>
                      <a:lnTo>
                        <a:pt x="4237" y="1399"/>
                      </a:lnTo>
                      <a:lnTo>
                        <a:pt x="4266" y="1493"/>
                      </a:lnTo>
                      <a:lnTo>
                        <a:pt x="4291" y="1590"/>
                      </a:lnTo>
                      <a:lnTo>
                        <a:pt x="4310" y="1687"/>
                      </a:lnTo>
                      <a:lnTo>
                        <a:pt x="4323" y="1786"/>
                      </a:lnTo>
                      <a:lnTo>
                        <a:pt x="4332" y="1888"/>
                      </a:lnTo>
                      <a:lnTo>
                        <a:pt x="4335" y="1989"/>
                      </a:lnTo>
                      <a:lnTo>
                        <a:pt x="4332" y="2091"/>
                      </a:lnTo>
                      <a:lnTo>
                        <a:pt x="4323" y="2191"/>
                      </a:lnTo>
                      <a:lnTo>
                        <a:pt x="4310" y="2291"/>
                      </a:lnTo>
                      <a:lnTo>
                        <a:pt x="4291" y="2389"/>
                      </a:lnTo>
                      <a:lnTo>
                        <a:pt x="4266" y="2484"/>
                      </a:lnTo>
                      <a:lnTo>
                        <a:pt x="4237" y="2579"/>
                      </a:lnTo>
                      <a:lnTo>
                        <a:pt x="4203" y="2671"/>
                      </a:lnTo>
                      <a:lnTo>
                        <a:pt x="4165" y="2761"/>
                      </a:lnTo>
                      <a:lnTo>
                        <a:pt x="4121" y="2850"/>
                      </a:lnTo>
                      <a:lnTo>
                        <a:pt x="4072" y="2935"/>
                      </a:lnTo>
                      <a:lnTo>
                        <a:pt x="4021" y="3018"/>
                      </a:lnTo>
                      <a:lnTo>
                        <a:pt x="3964" y="3099"/>
                      </a:lnTo>
                      <a:lnTo>
                        <a:pt x="3904" y="3177"/>
                      </a:lnTo>
                      <a:lnTo>
                        <a:pt x="3839" y="3252"/>
                      </a:lnTo>
                      <a:lnTo>
                        <a:pt x="3770" y="3324"/>
                      </a:lnTo>
                      <a:lnTo>
                        <a:pt x="3699" y="3393"/>
                      </a:lnTo>
                      <a:lnTo>
                        <a:pt x="3624" y="3459"/>
                      </a:lnTo>
                      <a:lnTo>
                        <a:pt x="3545" y="3522"/>
                      </a:lnTo>
                      <a:lnTo>
                        <a:pt x="3463" y="3581"/>
                      </a:lnTo>
                      <a:lnTo>
                        <a:pt x="3379" y="3636"/>
                      </a:lnTo>
                      <a:lnTo>
                        <a:pt x="3290" y="3689"/>
                      </a:lnTo>
                      <a:lnTo>
                        <a:pt x="3199" y="3736"/>
                      </a:lnTo>
                      <a:lnTo>
                        <a:pt x="3107" y="3780"/>
                      </a:lnTo>
                      <a:lnTo>
                        <a:pt x="3010" y="3820"/>
                      </a:lnTo>
                      <a:lnTo>
                        <a:pt x="2912" y="3856"/>
                      </a:lnTo>
                      <a:lnTo>
                        <a:pt x="2811" y="3887"/>
                      </a:lnTo>
                      <a:lnTo>
                        <a:pt x="2708" y="3914"/>
                      </a:lnTo>
                      <a:lnTo>
                        <a:pt x="2604" y="3937"/>
                      </a:lnTo>
                      <a:lnTo>
                        <a:pt x="2497" y="3954"/>
                      </a:lnTo>
                      <a:lnTo>
                        <a:pt x="2389" y="3966"/>
                      </a:lnTo>
                      <a:lnTo>
                        <a:pt x="2280" y="3974"/>
                      </a:lnTo>
                      <a:lnTo>
                        <a:pt x="2169" y="3977"/>
                      </a:lnTo>
                      <a:close/>
                    </a:path>
                  </a:pathLst>
                </a:custGeom>
                <a:solidFill>
                  <a:srgbClr val="07070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1" name="Freeform 157"/>
                <p:cNvSpPr>
                  <a:spLocks/>
                </p:cNvSpPr>
                <p:nvPr/>
              </p:nvSpPr>
              <p:spPr bwMode="auto">
                <a:xfrm>
                  <a:off x="2080" y="1455"/>
                  <a:ext cx="2091" cy="1918"/>
                </a:xfrm>
                <a:custGeom>
                  <a:avLst/>
                  <a:gdLst/>
                  <a:ahLst/>
                  <a:cxnLst>
                    <a:cxn ang="0">
                      <a:pos x="1880" y="3828"/>
                    </a:cxn>
                    <a:cxn ang="0">
                      <a:pos x="1572" y="3777"/>
                    </a:cxn>
                    <a:cxn ang="0">
                      <a:pos x="1280" y="3687"/>
                    </a:cxn>
                    <a:cxn ang="0">
                      <a:pos x="1010" y="3560"/>
                    </a:cxn>
                    <a:cxn ang="0">
                      <a:pos x="764" y="3399"/>
                    </a:cxn>
                    <a:cxn ang="0">
                      <a:pos x="545" y="3209"/>
                    </a:cxn>
                    <a:cxn ang="0">
                      <a:pos x="359" y="2991"/>
                    </a:cxn>
                    <a:cxn ang="0">
                      <a:pos x="208" y="2750"/>
                    </a:cxn>
                    <a:cxn ang="0">
                      <a:pos x="95" y="2489"/>
                    </a:cxn>
                    <a:cxn ang="0">
                      <a:pos x="24" y="2211"/>
                    </a:cxn>
                    <a:cxn ang="0">
                      <a:pos x="0" y="1920"/>
                    </a:cxn>
                    <a:cxn ang="0">
                      <a:pos x="24" y="1628"/>
                    </a:cxn>
                    <a:cxn ang="0">
                      <a:pos x="95" y="1350"/>
                    </a:cxn>
                    <a:cxn ang="0">
                      <a:pos x="208" y="1088"/>
                    </a:cxn>
                    <a:cxn ang="0">
                      <a:pos x="359" y="847"/>
                    </a:cxn>
                    <a:cxn ang="0">
                      <a:pos x="545" y="630"/>
                    </a:cxn>
                    <a:cxn ang="0">
                      <a:pos x="764" y="440"/>
                    </a:cxn>
                    <a:cxn ang="0">
                      <a:pos x="1010" y="279"/>
                    </a:cxn>
                    <a:cxn ang="0">
                      <a:pos x="1280" y="152"/>
                    </a:cxn>
                    <a:cxn ang="0">
                      <a:pos x="1572" y="61"/>
                    </a:cxn>
                    <a:cxn ang="0">
                      <a:pos x="1880" y="10"/>
                    </a:cxn>
                    <a:cxn ang="0">
                      <a:pos x="2201" y="3"/>
                    </a:cxn>
                    <a:cxn ang="0">
                      <a:pos x="2513" y="39"/>
                    </a:cxn>
                    <a:cxn ang="0">
                      <a:pos x="2812" y="116"/>
                    </a:cxn>
                    <a:cxn ang="0">
                      <a:pos x="3089" y="233"/>
                    </a:cxn>
                    <a:cxn ang="0">
                      <a:pos x="3343" y="383"/>
                    </a:cxn>
                    <a:cxn ang="0">
                      <a:pos x="3570" y="563"/>
                    </a:cxn>
                    <a:cxn ang="0">
                      <a:pos x="3767" y="772"/>
                    </a:cxn>
                    <a:cxn ang="0">
                      <a:pos x="3930" y="1006"/>
                    </a:cxn>
                    <a:cxn ang="0">
                      <a:pos x="4057" y="1260"/>
                    </a:cxn>
                    <a:cxn ang="0">
                      <a:pos x="4141" y="1534"/>
                    </a:cxn>
                    <a:cxn ang="0">
                      <a:pos x="4181" y="1822"/>
                    </a:cxn>
                    <a:cxn ang="0">
                      <a:pos x="4173" y="2116"/>
                    </a:cxn>
                    <a:cxn ang="0">
                      <a:pos x="4117" y="2398"/>
                    </a:cxn>
                    <a:cxn ang="0">
                      <a:pos x="4018" y="2665"/>
                    </a:cxn>
                    <a:cxn ang="0">
                      <a:pos x="3880" y="2913"/>
                    </a:cxn>
                    <a:cxn ang="0">
                      <a:pos x="3705" y="3138"/>
                    </a:cxn>
                    <a:cxn ang="0">
                      <a:pos x="3497" y="3338"/>
                    </a:cxn>
                    <a:cxn ang="0">
                      <a:pos x="3260" y="3510"/>
                    </a:cxn>
                    <a:cxn ang="0">
                      <a:pos x="2999" y="3648"/>
                    </a:cxn>
                    <a:cxn ang="0">
                      <a:pos x="2714" y="3752"/>
                    </a:cxn>
                    <a:cxn ang="0">
                      <a:pos x="2412" y="3816"/>
                    </a:cxn>
                    <a:cxn ang="0">
                      <a:pos x="2094" y="3838"/>
                    </a:cxn>
                  </a:cxnLst>
                  <a:rect l="0" t="0" r="r" b="b"/>
                  <a:pathLst>
                    <a:path w="4183" h="3838">
                      <a:moveTo>
                        <a:pt x="2094" y="3838"/>
                      </a:moveTo>
                      <a:lnTo>
                        <a:pt x="1987" y="3836"/>
                      </a:lnTo>
                      <a:lnTo>
                        <a:pt x="1880" y="3828"/>
                      </a:lnTo>
                      <a:lnTo>
                        <a:pt x="1776" y="3816"/>
                      </a:lnTo>
                      <a:lnTo>
                        <a:pt x="1673" y="3799"/>
                      </a:lnTo>
                      <a:lnTo>
                        <a:pt x="1572" y="3777"/>
                      </a:lnTo>
                      <a:lnTo>
                        <a:pt x="1473" y="3752"/>
                      </a:lnTo>
                      <a:lnTo>
                        <a:pt x="1375" y="3722"/>
                      </a:lnTo>
                      <a:lnTo>
                        <a:pt x="1280" y="3687"/>
                      </a:lnTo>
                      <a:lnTo>
                        <a:pt x="1188" y="3648"/>
                      </a:lnTo>
                      <a:lnTo>
                        <a:pt x="1098" y="3606"/>
                      </a:lnTo>
                      <a:lnTo>
                        <a:pt x="1010" y="3560"/>
                      </a:lnTo>
                      <a:lnTo>
                        <a:pt x="925" y="3510"/>
                      </a:lnTo>
                      <a:lnTo>
                        <a:pt x="843" y="3456"/>
                      </a:lnTo>
                      <a:lnTo>
                        <a:pt x="764" y="3399"/>
                      </a:lnTo>
                      <a:lnTo>
                        <a:pt x="688" y="3338"/>
                      </a:lnTo>
                      <a:lnTo>
                        <a:pt x="615" y="3275"/>
                      </a:lnTo>
                      <a:lnTo>
                        <a:pt x="545" y="3209"/>
                      </a:lnTo>
                      <a:lnTo>
                        <a:pt x="479" y="3138"/>
                      </a:lnTo>
                      <a:lnTo>
                        <a:pt x="417" y="3066"/>
                      </a:lnTo>
                      <a:lnTo>
                        <a:pt x="359" y="2991"/>
                      </a:lnTo>
                      <a:lnTo>
                        <a:pt x="304" y="2913"/>
                      </a:lnTo>
                      <a:lnTo>
                        <a:pt x="254" y="2832"/>
                      </a:lnTo>
                      <a:lnTo>
                        <a:pt x="208" y="2750"/>
                      </a:lnTo>
                      <a:lnTo>
                        <a:pt x="165" y="2665"/>
                      </a:lnTo>
                      <a:lnTo>
                        <a:pt x="128" y="2578"/>
                      </a:lnTo>
                      <a:lnTo>
                        <a:pt x="95" y="2489"/>
                      </a:lnTo>
                      <a:lnTo>
                        <a:pt x="66" y="2398"/>
                      </a:lnTo>
                      <a:lnTo>
                        <a:pt x="43" y="2306"/>
                      </a:lnTo>
                      <a:lnTo>
                        <a:pt x="24" y="2211"/>
                      </a:lnTo>
                      <a:lnTo>
                        <a:pt x="11" y="2116"/>
                      </a:lnTo>
                      <a:lnTo>
                        <a:pt x="3" y="2018"/>
                      </a:lnTo>
                      <a:lnTo>
                        <a:pt x="0" y="1920"/>
                      </a:lnTo>
                      <a:lnTo>
                        <a:pt x="3" y="1822"/>
                      </a:lnTo>
                      <a:lnTo>
                        <a:pt x="11" y="1724"/>
                      </a:lnTo>
                      <a:lnTo>
                        <a:pt x="24" y="1628"/>
                      </a:lnTo>
                      <a:lnTo>
                        <a:pt x="43" y="1534"/>
                      </a:lnTo>
                      <a:lnTo>
                        <a:pt x="66" y="1440"/>
                      </a:lnTo>
                      <a:lnTo>
                        <a:pt x="95" y="1350"/>
                      </a:lnTo>
                      <a:lnTo>
                        <a:pt x="128" y="1260"/>
                      </a:lnTo>
                      <a:lnTo>
                        <a:pt x="165" y="1173"/>
                      </a:lnTo>
                      <a:lnTo>
                        <a:pt x="208" y="1088"/>
                      </a:lnTo>
                      <a:lnTo>
                        <a:pt x="254" y="1006"/>
                      </a:lnTo>
                      <a:lnTo>
                        <a:pt x="304" y="925"/>
                      </a:lnTo>
                      <a:lnTo>
                        <a:pt x="359" y="847"/>
                      </a:lnTo>
                      <a:lnTo>
                        <a:pt x="417" y="772"/>
                      </a:lnTo>
                      <a:lnTo>
                        <a:pt x="479" y="700"/>
                      </a:lnTo>
                      <a:lnTo>
                        <a:pt x="545" y="630"/>
                      </a:lnTo>
                      <a:lnTo>
                        <a:pt x="615" y="563"/>
                      </a:lnTo>
                      <a:lnTo>
                        <a:pt x="688" y="500"/>
                      </a:lnTo>
                      <a:lnTo>
                        <a:pt x="764" y="440"/>
                      </a:lnTo>
                      <a:lnTo>
                        <a:pt x="843" y="383"/>
                      </a:lnTo>
                      <a:lnTo>
                        <a:pt x="925" y="328"/>
                      </a:lnTo>
                      <a:lnTo>
                        <a:pt x="1010" y="279"/>
                      </a:lnTo>
                      <a:lnTo>
                        <a:pt x="1098" y="233"/>
                      </a:lnTo>
                      <a:lnTo>
                        <a:pt x="1188" y="190"/>
                      </a:lnTo>
                      <a:lnTo>
                        <a:pt x="1280" y="152"/>
                      </a:lnTo>
                      <a:lnTo>
                        <a:pt x="1375" y="116"/>
                      </a:lnTo>
                      <a:lnTo>
                        <a:pt x="1473" y="86"/>
                      </a:lnTo>
                      <a:lnTo>
                        <a:pt x="1572" y="61"/>
                      </a:lnTo>
                      <a:lnTo>
                        <a:pt x="1673" y="39"/>
                      </a:lnTo>
                      <a:lnTo>
                        <a:pt x="1776" y="22"/>
                      </a:lnTo>
                      <a:lnTo>
                        <a:pt x="1880" y="10"/>
                      </a:lnTo>
                      <a:lnTo>
                        <a:pt x="1987" y="3"/>
                      </a:lnTo>
                      <a:lnTo>
                        <a:pt x="2094" y="0"/>
                      </a:lnTo>
                      <a:lnTo>
                        <a:pt x="2201" y="3"/>
                      </a:lnTo>
                      <a:lnTo>
                        <a:pt x="2306" y="10"/>
                      </a:lnTo>
                      <a:lnTo>
                        <a:pt x="2412" y="22"/>
                      </a:lnTo>
                      <a:lnTo>
                        <a:pt x="2513" y="39"/>
                      </a:lnTo>
                      <a:lnTo>
                        <a:pt x="2615" y="61"/>
                      </a:lnTo>
                      <a:lnTo>
                        <a:pt x="2714" y="86"/>
                      </a:lnTo>
                      <a:lnTo>
                        <a:pt x="2812" y="116"/>
                      </a:lnTo>
                      <a:lnTo>
                        <a:pt x="2905" y="152"/>
                      </a:lnTo>
                      <a:lnTo>
                        <a:pt x="2999" y="190"/>
                      </a:lnTo>
                      <a:lnTo>
                        <a:pt x="3089" y="233"/>
                      </a:lnTo>
                      <a:lnTo>
                        <a:pt x="3176" y="279"/>
                      </a:lnTo>
                      <a:lnTo>
                        <a:pt x="3260" y="328"/>
                      </a:lnTo>
                      <a:lnTo>
                        <a:pt x="3343" y="383"/>
                      </a:lnTo>
                      <a:lnTo>
                        <a:pt x="3421" y="440"/>
                      </a:lnTo>
                      <a:lnTo>
                        <a:pt x="3497" y="500"/>
                      </a:lnTo>
                      <a:lnTo>
                        <a:pt x="3570" y="563"/>
                      </a:lnTo>
                      <a:lnTo>
                        <a:pt x="3640" y="630"/>
                      </a:lnTo>
                      <a:lnTo>
                        <a:pt x="3705" y="700"/>
                      </a:lnTo>
                      <a:lnTo>
                        <a:pt x="3767" y="772"/>
                      </a:lnTo>
                      <a:lnTo>
                        <a:pt x="3826" y="847"/>
                      </a:lnTo>
                      <a:lnTo>
                        <a:pt x="3880" y="925"/>
                      </a:lnTo>
                      <a:lnTo>
                        <a:pt x="3930" y="1006"/>
                      </a:lnTo>
                      <a:lnTo>
                        <a:pt x="3976" y="1088"/>
                      </a:lnTo>
                      <a:lnTo>
                        <a:pt x="4018" y="1173"/>
                      </a:lnTo>
                      <a:lnTo>
                        <a:pt x="4057" y="1260"/>
                      </a:lnTo>
                      <a:lnTo>
                        <a:pt x="4090" y="1350"/>
                      </a:lnTo>
                      <a:lnTo>
                        <a:pt x="4117" y="1440"/>
                      </a:lnTo>
                      <a:lnTo>
                        <a:pt x="4141" y="1534"/>
                      </a:lnTo>
                      <a:lnTo>
                        <a:pt x="4160" y="1628"/>
                      </a:lnTo>
                      <a:lnTo>
                        <a:pt x="4173" y="1724"/>
                      </a:lnTo>
                      <a:lnTo>
                        <a:pt x="4181" y="1822"/>
                      </a:lnTo>
                      <a:lnTo>
                        <a:pt x="4183" y="1920"/>
                      </a:lnTo>
                      <a:lnTo>
                        <a:pt x="4181" y="2018"/>
                      </a:lnTo>
                      <a:lnTo>
                        <a:pt x="4173" y="2116"/>
                      </a:lnTo>
                      <a:lnTo>
                        <a:pt x="4160" y="2211"/>
                      </a:lnTo>
                      <a:lnTo>
                        <a:pt x="4141" y="2306"/>
                      </a:lnTo>
                      <a:lnTo>
                        <a:pt x="4117" y="2398"/>
                      </a:lnTo>
                      <a:lnTo>
                        <a:pt x="4090" y="2489"/>
                      </a:lnTo>
                      <a:lnTo>
                        <a:pt x="4057" y="2578"/>
                      </a:lnTo>
                      <a:lnTo>
                        <a:pt x="4018" y="2665"/>
                      </a:lnTo>
                      <a:lnTo>
                        <a:pt x="3976" y="2750"/>
                      </a:lnTo>
                      <a:lnTo>
                        <a:pt x="3930" y="2832"/>
                      </a:lnTo>
                      <a:lnTo>
                        <a:pt x="3880" y="2913"/>
                      </a:lnTo>
                      <a:lnTo>
                        <a:pt x="3826" y="2991"/>
                      </a:lnTo>
                      <a:lnTo>
                        <a:pt x="3767" y="3066"/>
                      </a:lnTo>
                      <a:lnTo>
                        <a:pt x="3705" y="3138"/>
                      </a:lnTo>
                      <a:lnTo>
                        <a:pt x="3640" y="3209"/>
                      </a:lnTo>
                      <a:lnTo>
                        <a:pt x="3570" y="3275"/>
                      </a:lnTo>
                      <a:lnTo>
                        <a:pt x="3497" y="3338"/>
                      </a:lnTo>
                      <a:lnTo>
                        <a:pt x="3421" y="3399"/>
                      </a:lnTo>
                      <a:lnTo>
                        <a:pt x="3343" y="3456"/>
                      </a:lnTo>
                      <a:lnTo>
                        <a:pt x="3260" y="3510"/>
                      </a:lnTo>
                      <a:lnTo>
                        <a:pt x="3176" y="3560"/>
                      </a:lnTo>
                      <a:lnTo>
                        <a:pt x="3089" y="3606"/>
                      </a:lnTo>
                      <a:lnTo>
                        <a:pt x="2999" y="3648"/>
                      </a:lnTo>
                      <a:lnTo>
                        <a:pt x="2905" y="3687"/>
                      </a:lnTo>
                      <a:lnTo>
                        <a:pt x="2812" y="3722"/>
                      </a:lnTo>
                      <a:lnTo>
                        <a:pt x="2714" y="3752"/>
                      </a:lnTo>
                      <a:lnTo>
                        <a:pt x="2615" y="3777"/>
                      </a:lnTo>
                      <a:lnTo>
                        <a:pt x="2513" y="3799"/>
                      </a:lnTo>
                      <a:lnTo>
                        <a:pt x="2412" y="3816"/>
                      </a:lnTo>
                      <a:lnTo>
                        <a:pt x="2306" y="3828"/>
                      </a:lnTo>
                      <a:lnTo>
                        <a:pt x="2201" y="3836"/>
                      </a:lnTo>
                      <a:lnTo>
                        <a:pt x="2094" y="3838"/>
                      </a:lnTo>
                      <a:close/>
                    </a:path>
                  </a:pathLst>
                </a:custGeom>
                <a:solidFill>
                  <a:srgbClr val="0F0F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2" name="Freeform 158"/>
                <p:cNvSpPr>
                  <a:spLocks/>
                </p:cNvSpPr>
                <p:nvPr/>
              </p:nvSpPr>
              <p:spPr bwMode="auto">
                <a:xfrm>
                  <a:off x="2118" y="1465"/>
                  <a:ext cx="2016" cy="1850"/>
                </a:xfrm>
                <a:custGeom>
                  <a:avLst/>
                  <a:gdLst/>
                  <a:ahLst/>
                  <a:cxnLst>
                    <a:cxn ang="0">
                      <a:pos x="1811" y="3690"/>
                    </a:cxn>
                    <a:cxn ang="0">
                      <a:pos x="1513" y="3641"/>
                    </a:cxn>
                    <a:cxn ang="0">
                      <a:pos x="1232" y="3554"/>
                    </a:cxn>
                    <a:cxn ang="0">
                      <a:pos x="972" y="3431"/>
                    </a:cxn>
                    <a:cxn ang="0">
                      <a:pos x="735" y="3276"/>
                    </a:cxn>
                    <a:cxn ang="0">
                      <a:pos x="525" y="3092"/>
                    </a:cxn>
                    <a:cxn ang="0">
                      <a:pos x="346" y="2883"/>
                    </a:cxn>
                    <a:cxn ang="0">
                      <a:pos x="199" y="2650"/>
                    </a:cxn>
                    <a:cxn ang="0">
                      <a:pos x="91" y="2399"/>
                    </a:cxn>
                    <a:cxn ang="0">
                      <a:pos x="24" y="2131"/>
                    </a:cxn>
                    <a:cxn ang="0">
                      <a:pos x="0" y="1849"/>
                    </a:cxn>
                    <a:cxn ang="0">
                      <a:pos x="24" y="1568"/>
                    </a:cxn>
                    <a:cxn ang="0">
                      <a:pos x="91" y="1301"/>
                    </a:cxn>
                    <a:cxn ang="0">
                      <a:pos x="199" y="1049"/>
                    </a:cxn>
                    <a:cxn ang="0">
                      <a:pos x="346" y="817"/>
                    </a:cxn>
                    <a:cxn ang="0">
                      <a:pos x="525" y="607"/>
                    </a:cxn>
                    <a:cxn ang="0">
                      <a:pos x="735" y="423"/>
                    </a:cxn>
                    <a:cxn ang="0">
                      <a:pos x="972" y="269"/>
                    </a:cxn>
                    <a:cxn ang="0">
                      <a:pos x="1232" y="145"/>
                    </a:cxn>
                    <a:cxn ang="0">
                      <a:pos x="1513" y="58"/>
                    </a:cxn>
                    <a:cxn ang="0">
                      <a:pos x="1811" y="10"/>
                    </a:cxn>
                    <a:cxn ang="0">
                      <a:pos x="2120" y="2"/>
                    </a:cxn>
                    <a:cxn ang="0">
                      <a:pos x="2422" y="37"/>
                    </a:cxn>
                    <a:cxn ang="0">
                      <a:pos x="2708" y="112"/>
                    </a:cxn>
                    <a:cxn ang="0">
                      <a:pos x="2976" y="224"/>
                    </a:cxn>
                    <a:cxn ang="0">
                      <a:pos x="3221" y="368"/>
                    </a:cxn>
                    <a:cxn ang="0">
                      <a:pos x="3440" y="543"/>
                    </a:cxn>
                    <a:cxn ang="0">
                      <a:pos x="3630" y="744"/>
                    </a:cxn>
                    <a:cxn ang="0">
                      <a:pos x="3787" y="969"/>
                    </a:cxn>
                    <a:cxn ang="0">
                      <a:pos x="3909" y="1215"/>
                    </a:cxn>
                    <a:cxn ang="0">
                      <a:pos x="3990" y="1478"/>
                    </a:cxn>
                    <a:cxn ang="0">
                      <a:pos x="4029" y="1755"/>
                    </a:cxn>
                    <a:cxn ang="0">
                      <a:pos x="4021" y="2038"/>
                    </a:cxn>
                    <a:cxn ang="0">
                      <a:pos x="3968" y="2311"/>
                    </a:cxn>
                    <a:cxn ang="0">
                      <a:pos x="3873" y="2569"/>
                    </a:cxn>
                    <a:cxn ang="0">
                      <a:pos x="3738" y="2808"/>
                    </a:cxn>
                    <a:cxn ang="0">
                      <a:pos x="3571" y="3025"/>
                    </a:cxn>
                    <a:cxn ang="0">
                      <a:pos x="3370" y="3218"/>
                    </a:cxn>
                    <a:cxn ang="0">
                      <a:pos x="3142" y="3382"/>
                    </a:cxn>
                    <a:cxn ang="0">
                      <a:pos x="2889" y="3517"/>
                    </a:cxn>
                    <a:cxn ang="0">
                      <a:pos x="2614" y="3616"/>
                    </a:cxn>
                    <a:cxn ang="0">
                      <a:pos x="2323" y="3678"/>
                    </a:cxn>
                    <a:cxn ang="0">
                      <a:pos x="2017" y="3700"/>
                    </a:cxn>
                  </a:cxnLst>
                  <a:rect l="0" t="0" r="r" b="b"/>
                  <a:pathLst>
                    <a:path w="4031" h="3700">
                      <a:moveTo>
                        <a:pt x="2017" y="3700"/>
                      </a:moveTo>
                      <a:lnTo>
                        <a:pt x="1913" y="3697"/>
                      </a:lnTo>
                      <a:lnTo>
                        <a:pt x="1811" y="3690"/>
                      </a:lnTo>
                      <a:lnTo>
                        <a:pt x="1710" y="3678"/>
                      </a:lnTo>
                      <a:lnTo>
                        <a:pt x="1611" y="3662"/>
                      </a:lnTo>
                      <a:lnTo>
                        <a:pt x="1513" y="3641"/>
                      </a:lnTo>
                      <a:lnTo>
                        <a:pt x="1418" y="3616"/>
                      </a:lnTo>
                      <a:lnTo>
                        <a:pt x="1324" y="3587"/>
                      </a:lnTo>
                      <a:lnTo>
                        <a:pt x="1232" y="3554"/>
                      </a:lnTo>
                      <a:lnTo>
                        <a:pt x="1144" y="3517"/>
                      </a:lnTo>
                      <a:lnTo>
                        <a:pt x="1057" y="3476"/>
                      </a:lnTo>
                      <a:lnTo>
                        <a:pt x="972" y="3431"/>
                      </a:lnTo>
                      <a:lnTo>
                        <a:pt x="890" y="3382"/>
                      </a:lnTo>
                      <a:lnTo>
                        <a:pt x="811" y="3332"/>
                      </a:lnTo>
                      <a:lnTo>
                        <a:pt x="735" y="3276"/>
                      </a:lnTo>
                      <a:lnTo>
                        <a:pt x="662" y="3218"/>
                      </a:lnTo>
                      <a:lnTo>
                        <a:pt x="591" y="3157"/>
                      </a:lnTo>
                      <a:lnTo>
                        <a:pt x="525" y="3092"/>
                      </a:lnTo>
                      <a:lnTo>
                        <a:pt x="462" y="3025"/>
                      </a:lnTo>
                      <a:lnTo>
                        <a:pt x="401" y="2955"/>
                      </a:lnTo>
                      <a:lnTo>
                        <a:pt x="346" y="2883"/>
                      </a:lnTo>
                      <a:lnTo>
                        <a:pt x="293" y="2808"/>
                      </a:lnTo>
                      <a:lnTo>
                        <a:pt x="244" y="2730"/>
                      </a:lnTo>
                      <a:lnTo>
                        <a:pt x="199" y="2650"/>
                      </a:lnTo>
                      <a:lnTo>
                        <a:pt x="158" y="2569"/>
                      </a:lnTo>
                      <a:lnTo>
                        <a:pt x="123" y="2484"/>
                      </a:lnTo>
                      <a:lnTo>
                        <a:pt x="91" y="2399"/>
                      </a:lnTo>
                      <a:lnTo>
                        <a:pt x="63" y="2311"/>
                      </a:lnTo>
                      <a:lnTo>
                        <a:pt x="41" y="2222"/>
                      </a:lnTo>
                      <a:lnTo>
                        <a:pt x="24" y="2131"/>
                      </a:lnTo>
                      <a:lnTo>
                        <a:pt x="11" y="2038"/>
                      </a:lnTo>
                      <a:lnTo>
                        <a:pt x="3" y="1945"/>
                      </a:lnTo>
                      <a:lnTo>
                        <a:pt x="0" y="1849"/>
                      </a:lnTo>
                      <a:lnTo>
                        <a:pt x="3" y="1755"/>
                      </a:lnTo>
                      <a:lnTo>
                        <a:pt x="11" y="1660"/>
                      </a:lnTo>
                      <a:lnTo>
                        <a:pt x="24" y="1568"/>
                      </a:lnTo>
                      <a:lnTo>
                        <a:pt x="41" y="1478"/>
                      </a:lnTo>
                      <a:lnTo>
                        <a:pt x="63" y="1388"/>
                      </a:lnTo>
                      <a:lnTo>
                        <a:pt x="91" y="1301"/>
                      </a:lnTo>
                      <a:lnTo>
                        <a:pt x="123" y="1215"/>
                      </a:lnTo>
                      <a:lnTo>
                        <a:pt x="158" y="1130"/>
                      </a:lnTo>
                      <a:lnTo>
                        <a:pt x="199" y="1049"/>
                      </a:lnTo>
                      <a:lnTo>
                        <a:pt x="244" y="969"/>
                      </a:lnTo>
                      <a:lnTo>
                        <a:pt x="293" y="892"/>
                      </a:lnTo>
                      <a:lnTo>
                        <a:pt x="346" y="817"/>
                      </a:lnTo>
                      <a:lnTo>
                        <a:pt x="401" y="744"/>
                      </a:lnTo>
                      <a:lnTo>
                        <a:pt x="462" y="674"/>
                      </a:lnTo>
                      <a:lnTo>
                        <a:pt x="525" y="607"/>
                      </a:lnTo>
                      <a:lnTo>
                        <a:pt x="591" y="543"/>
                      </a:lnTo>
                      <a:lnTo>
                        <a:pt x="662" y="482"/>
                      </a:lnTo>
                      <a:lnTo>
                        <a:pt x="735" y="423"/>
                      </a:lnTo>
                      <a:lnTo>
                        <a:pt x="811" y="368"/>
                      </a:lnTo>
                      <a:lnTo>
                        <a:pt x="890" y="317"/>
                      </a:lnTo>
                      <a:lnTo>
                        <a:pt x="972" y="269"/>
                      </a:lnTo>
                      <a:lnTo>
                        <a:pt x="1057" y="224"/>
                      </a:lnTo>
                      <a:lnTo>
                        <a:pt x="1144" y="183"/>
                      </a:lnTo>
                      <a:lnTo>
                        <a:pt x="1232" y="145"/>
                      </a:lnTo>
                      <a:lnTo>
                        <a:pt x="1324" y="112"/>
                      </a:lnTo>
                      <a:lnTo>
                        <a:pt x="1418" y="83"/>
                      </a:lnTo>
                      <a:lnTo>
                        <a:pt x="1513" y="58"/>
                      </a:lnTo>
                      <a:lnTo>
                        <a:pt x="1611" y="37"/>
                      </a:lnTo>
                      <a:lnTo>
                        <a:pt x="1710" y="22"/>
                      </a:lnTo>
                      <a:lnTo>
                        <a:pt x="1811" y="10"/>
                      </a:lnTo>
                      <a:lnTo>
                        <a:pt x="1913" y="2"/>
                      </a:lnTo>
                      <a:lnTo>
                        <a:pt x="2017" y="0"/>
                      </a:lnTo>
                      <a:lnTo>
                        <a:pt x="2120" y="2"/>
                      </a:lnTo>
                      <a:lnTo>
                        <a:pt x="2223" y="10"/>
                      </a:lnTo>
                      <a:lnTo>
                        <a:pt x="2323" y="22"/>
                      </a:lnTo>
                      <a:lnTo>
                        <a:pt x="2422" y="37"/>
                      </a:lnTo>
                      <a:lnTo>
                        <a:pt x="2519" y="58"/>
                      </a:lnTo>
                      <a:lnTo>
                        <a:pt x="2614" y="83"/>
                      </a:lnTo>
                      <a:lnTo>
                        <a:pt x="2708" y="112"/>
                      </a:lnTo>
                      <a:lnTo>
                        <a:pt x="2799" y="145"/>
                      </a:lnTo>
                      <a:lnTo>
                        <a:pt x="2889" y="183"/>
                      </a:lnTo>
                      <a:lnTo>
                        <a:pt x="2976" y="224"/>
                      </a:lnTo>
                      <a:lnTo>
                        <a:pt x="3060" y="269"/>
                      </a:lnTo>
                      <a:lnTo>
                        <a:pt x="3142" y="317"/>
                      </a:lnTo>
                      <a:lnTo>
                        <a:pt x="3221" y="368"/>
                      </a:lnTo>
                      <a:lnTo>
                        <a:pt x="3296" y="423"/>
                      </a:lnTo>
                      <a:lnTo>
                        <a:pt x="3370" y="482"/>
                      </a:lnTo>
                      <a:lnTo>
                        <a:pt x="3440" y="543"/>
                      </a:lnTo>
                      <a:lnTo>
                        <a:pt x="3506" y="607"/>
                      </a:lnTo>
                      <a:lnTo>
                        <a:pt x="3571" y="674"/>
                      </a:lnTo>
                      <a:lnTo>
                        <a:pt x="3630" y="744"/>
                      </a:lnTo>
                      <a:lnTo>
                        <a:pt x="3687" y="817"/>
                      </a:lnTo>
                      <a:lnTo>
                        <a:pt x="3738" y="892"/>
                      </a:lnTo>
                      <a:lnTo>
                        <a:pt x="3787" y="969"/>
                      </a:lnTo>
                      <a:lnTo>
                        <a:pt x="3832" y="1049"/>
                      </a:lnTo>
                      <a:lnTo>
                        <a:pt x="3873" y="1130"/>
                      </a:lnTo>
                      <a:lnTo>
                        <a:pt x="3909" y="1215"/>
                      </a:lnTo>
                      <a:lnTo>
                        <a:pt x="3940" y="1301"/>
                      </a:lnTo>
                      <a:lnTo>
                        <a:pt x="3968" y="1388"/>
                      </a:lnTo>
                      <a:lnTo>
                        <a:pt x="3990" y="1478"/>
                      </a:lnTo>
                      <a:lnTo>
                        <a:pt x="4007" y="1568"/>
                      </a:lnTo>
                      <a:lnTo>
                        <a:pt x="4021" y="1660"/>
                      </a:lnTo>
                      <a:lnTo>
                        <a:pt x="4029" y="1755"/>
                      </a:lnTo>
                      <a:lnTo>
                        <a:pt x="4031" y="1849"/>
                      </a:lnTo>
                      <a:lnTo>
                        <a:pt x="4029" y="1945"/>
                      </a:lnTo>
                      <a:lnTo>
                        <a:pt x="4021" y="2038"/>
                      </a:lnTo>
                      <a:lnTo>
                        <a:pt x="4007" y="2131"/>
                      </a:lnTo>
                      <a:lnTo>
                        <a:pt x="3990" y="2222"/>
                      </a:lnTo>
                      <a:lnTo>
                        <a:pt x="3968" y="2311"/>
                      </a:lnTo>
                      <a:lnTo>
                        <a:pt x="3940" y="2399"/>
                      </a:lnTo>
                      <a:lnTo>
                        <a:pt x="3909" y="2484"/>
                      </a:lnTo>
                      <a:lnTo>
                        <a:pt x="3873" y="2569"/>
                      </a:lnTo>
                      <a:lnTo>
                        <a:pt x="3832" y="2650"/>
                      </a:lnTo>
                      <a:lnTo>
                        <a:pt x="3787" y="2730"/>
                      </a:lnTo>
                      <a:lnTo>
                        <a:pt x="3738" y="2808"/>
                      </a:lnTo>
                      <a:lnTo>
                        <a:pt x="3687" y="2883"/>
                      </a:lnTo>
                      <a:lnTo>
                        <a:pt x="3630" y="2955"/>
                      </a:lnTo>
                      <a:lnTo>
                        <a:pt x="3571" y="3025"/>
                      </a:lnTo>
                      <a:lnTo>
                        <a:pt x="3506" y="3092"/>
                      </a:lnTo>
                      <a:lnTo>
                        <a:pt x="3440" y="3157"/>
                      </a:lnTo>
                      <a:lnTo>
                        <a:pt x="3370" y="3218"/>
                      </a:lnTo>
                      <a:lnTo>
                        <a:pt x="3296" y="3276"/>
                      </a:lnTo>
                      <a:lnTo>
                        <a:pt x="3221" y="3332"/>
                      </a:lnTo>
                      <a:lnTo>
                        <a:pt x="3142" y="3382"/>
                      </a:lnTo>
                      <a:lnTo>
                        <a:pt x="3060" y="3431"/>
                      </a:lnTo>
                      <a:lnTo>
                        <a:pt x="2976" y="3476"/>
                      </a:lnTo>
                      <a:lnTo>
                        <a:pt x="2889" y="3517"/>
                      </a:lnTo>
                      <a:lnTo>
                        <a:pt x="2799" y="3554"/>
                      </a:lnTo>
                      <a:lnTo>
                        <a:pt x="2708" y="3587"/>
                      </a:lnTo>
                      <a:lnTo>
                        <a:pt x="2614" y="3616"/>
                      </a:lnTo>
                      <a:lnTo>
                        <a:pt x="2519" y="3641"/>
                      </a:lnTo>
                      <a:lnTo>
                        <a:pt x="2422" y="3662"/>
                      </a:lnTo>
                      <a:lnTo>
                        <a:pt x="2323" y="3678"/>
                      </a:lnTo>
                      <a:lnTo>
                        <a:pt x="2223" y="3690"/>
                      </a:lnTo>
                      <a:lnTo>
                        <a:pt x="2120" y="3697"/>
                      </a:lnTo>
                      <a:lnTo>
                        <a:pt x="2017" y="3700"/>
                      </a:lnTo>
                      <a:close/>
                    </a:path>
                  </a:pathLst>
                </a:custGeom>
                <a:solidFill>
                  <a:srgbClr val="1616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3" name="Freeform 159"/>
                <p:cNvSpPr>
                  <a:spLocks/>
                </p:cNvSpPr>
                <p:nvPr/>
              </p:nvSpPr>
              <p:spPr bwMode="auto">
                <a:xfrm>
                  <a:off x="2155" y="1475"/>
                  <a:ext cx="1940" cy="1780"/>
                </a:xfrm>
                <a:custGeom>
                  <a:avLst/>
                  <a:gdLst/>
                  <a:ahLst/>
                  <a:cxnLst>
                    <a:cxn ang="0">
                      <a:pos x="1745" y="3551"/>
                    </a:cxn>
                    <a:cxn ang="0">
                      <a:pos x="1457" y="3505"/>
                    </a:cxn>
                    <a:cxn ang="0">
                      <a:pos x="1187" y="3420"/>
                    </a:cxn>
                    <a:cxn ang="0">
                      <a:pos x="936" y="3303"/>
                    </a:cxn>
                    <a:cxn ang="0">
                      <a:pos x="708" y="3154"/>
                    </a:cxn>
                    <a:cxn ang="0">
                      <a:pos x="505" y="2977"/>
                    </a:cxn>
                    <a:cxn ang="0">
                      <a:pos x="332" y="2775"/>
                    </a:cxn>
                    <a:cxn ang="0">
                      <a:pos x="192" y="2553"/>
                    </a:cxn>
                    <a:cxn ang="0">
                      <a:pos x="87" y="2311"/>
                    </a:cxn>
                    <a:cxn ang="0">
                      <a:pos x="22" y="2053"/>
                    </a:cxn>
                    <a:cxn ang="0">
                      <a:pos x="0" y="1783"/>
                    </a:cxn>
                    <a:cxn ang="0">
                      <a:pos x="22" y="1512"/>
                    </a:cxn>
                    <a:cxn ang="0">
                      <a:pos x="87" y="1254"/>
                    </a:cxn>
                    <a:cxn ang="0">
                      <a:pos x="192" y="1011"/>
                    </a:cxn>
                    <a:cxn ang="0">
                      <a:pos x="332" y="788"/>
                    </a:cxn>
                    <a:cxn ang="0">
                      <a:pos x="505" y="586"/>
                    </a:cxn>
                    <a:cxn ang="0">
                      <a:pos x="708" y="408"/>
                    </a:cxn>
                    <a:cxn ang="0">
                      <a:pos x="936" y="259"/>
                    </a:cxn>
                    <a:cxn ang="0">
                      <a:pos x="1187" y="141"/>
                    </a:cxn>
                    <a:cxn ang="0">
                      <a:pos x="1457" y="57"/>
                    </a:cxn>
                    <a:cxn ang="0">
                      <a:pos x="1745" y="10"/>
                    </a:cxn>
                    <a:cxn ang="0">
                      <a:pos x="2042" y="3"/>
                    </a:cxn>
                    <a:cxn ang="0">
                      <a:pos x="2333" y="37"/>
                    </a:cxn>
                    <a:cxn ang="0">
                      <a:pos x="2609" y="109"/>
                    </a:cxn>
                    <a:cxn ang="0">
                      <a:pos x="2866" y="216"/>
                    </a:cxn>
                    <a:cxn ang="0">
                      <a:pos x="3101" y="355"/>
                    </a:cxn>
                    <a:cxn ang="0">
                      <a:pos x="3312" y="523"/>
                    </a:cxn>
                    <a:cxn ang="0">
                      <a:pos x="3495" y="718"/>
                    </a:cxn>
                    <a:cxn ang="0">
                      <a:pos x="3646" y="935"/>
                    </a:cxn>
                    <a:cxn ang="0">
                      <a:pos x="3763" y="1172"/>
                    </a:cxn>
                    <a:cxn ang="0">
                      <a:pos x="3841" y="1425"/>
                    </a:cxn>
                    <a:cxn ang="0">
                      <a:pos x="3878" y="1691"/>
                    </a:cxn>
                    <a:cxn ang="0">
                      <a:pos x="3870" y="1964"/>
                    </a:cxn>
                    <a:cxn ang="0">
                      <a:pos x="3820" y="2226"/>
                    </a:cxn>
                    <a:cxn ang="0">
                      <a:pos x="3728" y="2474"/>
                    </a:cxn>
                    <a:cxn ang="0">
                      <a:pos x="3600" y="2704"/>
                    </a:cxn>
                    <a:cxn ang="0">
                      <a:pos x="3437" y="2912"/>
                    </a:cxn>
                    <a:cxn ang="0">
                      <a:pos x="3245" y="3098"/>
                    </a:cxn>
                    <a:cxn ang="0">
                      <a:pos x="3026" y="3257"/>
                    </a:cxn>
                    <a:cxn ang="0">
                      <a:pos x="2782" y="3385"/>
                    </a:cxn>
                    <a:cxn ang="0">
                      <a:pos x="2518" y="3481"/>
                    </a:cxn>
                    <a:cxn ang="0">
                      <a:pos x="2237" y="3540"/>
                    </a:cxn>
                    <a:cxn ang="0">
                      <a:pos x="1943" y="3561"/>
                    </a:cxn>
                  </a:cxnLst>
                  <a:rect l="0" t="0" r="r" b="b"/>
                  <a:pathLst>
                    <a:path w="3881" h="3561">
                      <a:moveTo>
                        <a:pt x="1943" y="3561"/>
                      </a:moveTo>
                      <a:lnTo>
                        <a:pt x="1843" y="3558"/>
                      </a:lnTo>
                      <a:lnTo>
                        <a:pt x="1745" y="3551"/>
                      </a:lnTo>
                      <a:lnTo>
                        <a:pt x="1647" y="3540"/>
                      </a:lnTo>
                      <a:lnTo>
                        <a:pt x="1552" y="3524"/>
                      </a:lnTo>
                      <a:lnTo>
                        <a:pt x="1457" y="3505"/>
                      </a:lnTo>
                      <a:lnTo>
                        <a:pt x="1366" y="3481"/>
                      </a:lnTo>
                      <a:lnTo>
                        <a:pt x="1275" y="3453"/>
                      </a:lnTo>
                      <a:lnTo>
                        <a:pt x="1187" y="3420"/>
                      </a:lnTo>
                      <a:lnTo>
                        <a:pt x="1101" y="3385"/>
                      </a:lnTo>
                      <a:lnTo>
                        <a:pt x="1018" y="3345"/>
                      </a:lnTo>
                      <a:lnTo>
                        <a:pt x="936" y="3303"/>
                      </a:lnTo>
                      <a:lnTo>
                        <a:pt x="857" y="3257"/>
                      </a:lnTo>
                      <a:lnTo>
                        <a:pt x="781" y="3206"/>
                      </a:lnTo>
                      <a:lnTo>
                        <a:pt x="708" y="3154"/>
                      </a:lnTo>
                      <a:lnTo>
                        <a:pt x="637" y="3098"/>
                      </a:lnTo>
                      <a:lnTo>
                        <a:pt x="570" y="3039"/>
                      </a:lnTo>
                      <a:lnTo>
                        <a:pt x="505" y="2977"/>
                      </a:lnTo>
                      <a:lnTo>
                        <a:pt x="444" y="2912"/>
                      </a:lnTo>
                      <a:lnTo>
                        <a:pt x="386" y="2845"/>
                      </a:lnTo>
                      <a:lnTo>
                        <a:pt x="332" y="2775"/>
                      </a:lnTo>
                      <a:lnTo>
                        <a:pt x="282" y="2704"/>
                      </a:lnTo>
                      <a:lnTo>
                        <a:pt x="235" y="2629"/>
                      </a:lnTo>
                      <a:lnTo>
                        <a:pt x="192" y="2553"/>
                      </a:lnTo>
                      <a:lnTo>
                        <a:pt x="153" y="2474"/>
                      </a:lnTo>
                      <a:lnTo>
                        <a:pt x="119" y="2393"/>
                      </a:lnTo>
                      <a:lnTo>
                        <a:pt x="87" y="2311"/>
                      </a:lnTo>
                      <a:lnTo>
                        <a:pt x="61" y="2226"/>
                      </a:lnTo>
                      <a:lnTo>
                        <a:pt x="39" y="2140"/>
                      </a:lnTo>
                      <a:lnTo>
                        <a:pt x="22" y="2053"/>
                      </a:lnTo>
                      <a:lnTo>
                        <a:pt x="10" y="1964"/>
                      </a:lnTo>
                      <a:lnTo>
                        <a:pt x="3" y="1874"/>
                      </a:lnTo>
                      <a:lnTo>
                        <a:pt x="0" y="1783"/>
                      </a:lnTo>
                      <a:lnTo>
                        <a:pt x="3" y="1691"/>
                      </a:lnTo>
                      <a:lnTo>
                        <a:pt x="10" y="1601"/>
                      </a:lnTo>
                      <a:lnTo>
                        <a:pt x="22" y="1512"/>
                      </a:lnTo>
                      <a:lnTo>
                        <a:pt x="39" y="1425"/>
                      </a:lnTo>
                      <a:lnTo>
                        <a:pt x="61" y="1339"/>
                      </a:lnTo>
                      <a:lnTo>
                        <a:pt x="87" y="1254"/>
                      </a:lnTo>
                      <a:lnTo>
                        <a:pt x="119" y="1172"/>
                      </a:lnTo>
                      <a:lnTo>
                        <a:pt x="153" y="1091"/>
                      </a:lnTo>
                      <a:lnTo>
                        <a:pt x="192" y="1011"/>
                      </a:lnTo>
                      <a:lnTo>
                        <a:pt x="235" y="935"/>
                      </a:lnTo>
                      <a:lnTo>
                        <a:pt x="282" y="859"/>
                      </a:lnTo>
                      <a:lnTo>
                        <a:pt x="332" y="788"/>
                      </a:lnTo>
                      <a:lnTo>
                        <a:pt x="386" y="718"/>
                      </a:lnTo>
                      <a:lnTo>
                        <a:pt x="444" y="650"/>
                      </a:lnTo>
                      <a:lnTo>
                        <a:pt x="505" y="586"/>
                      </a:lnTo>
                      <a:lnTo>
                        <a:pt x="570" y="523"/>
                      </a:lnTo>
                      <a:lnTo>
                        <a:pt x="637" y="465"/>
                      </a:lnTo>
                      <a:lnTo>
                        <a:pt x="708" y="408"/>
                      </a:lnTo>
                      <a:lnTo>
                        <a:pt x="781" y="355"/>
                      </a:lnTo>
                      <a:lnTo>
                        <a:pt x="857" y="305"/>
                      </a:lnTo>
                      <a:lnTo>
                        <a:pt x="936" y="259"/>
                      </a:lnTo>
                      <a:lnTo>
                        <a:pt x="1018" y="216"/>
                      </a:lnTo>
                      <a:lnTo>
                        <a:pt x="1101" y="177"/>
                      </a:lnTo>
                      <a:lnTo>
                        <a:pt x="1187" y="141"/>
                      </a:lnTo>
                      <a:lnTo>
                        <a:pt x="1275" y="109"/>
                      </a:lnTo>
                      <a:lnTo>
                        <a:pt x="1366" y="80"/>
                      </a:lnTo>
                      <a:lnTo>
                        <a:pt x="1457" y="57"/>
                      </a:lnTo>
                      <a:lnTo>
                        <a:pt x="1552" y="37"/>
                      </a:lnTo>
                      <a:lnTo>
                        <a:pt x="1647" y="21"/>
                      </a:lnTo>
                      <a:lnTo>
                        <a:pt x="1745" y="10"/>
                      </a:lnTo>
                      <a:lnTo>
                        <a:pt x="1843" y="3"/>
                      </a:lnTo>
                      <a:lnTo>
                        <a:pt x="1943" y="0"/>
                      </a:lnTo>
                      <a:lnTo>
                        <a:pt x="2042" y="3"/>
                      </a:lnTo>
                      <a:lnTo>
                        <a:pt x="2141" y="10"/>
                      </a:lnTo>
                      <a:lnTo>
                        <a:pt x="2237" y="21"/>
                      </a:lnTo>
                      <a:lnTo>
                        <a:pt x="2333" y="37"/>
                      </a:lnTo>
                      <a:lnTo>
                        <a:pt x="2427" y="57"/>
                      </a:lnTo>
                      <a:lnTo>
                        <a:pt x="2518" y="80"/>
                      </a:lnTo>
                      <a:lnTo>
                        <a:pt x="2609" y="109"/>
                      </a:lnTo>
                      <a:lnTo>
                        <a:pt x="2696" y="141"/>
                      </a:lnTo>
                      <a:lnTo>
                        <a:pt x="2782" y="177"/>
                      </a:lnTo>
                      <a:lnTo>
                        <a:pt x="2866" y="216"/>
                      </a:lnTo>
                      <a:lnTo>
                        <a:pt x="2947" y="259"/>
                      </a:lnTo>
                      <a:lnTo>
                        <a:pt x="3026" y="305"/>
                      </a:lnTo>
                      <a:lnTo>
                        <a:pt x="3101" y="355"/>
                      </a:lnTo>
                      <a:lnTo>
                        <a:pt x="3175" y="408"/>
                      </a:lnTo>
                      <a:lnTo>
                        <a:pt x="3245" y="465"/>
                      </a:lnTo>
                      <a:lnTo>
                        <a:pt x="3312" y="523"/>
                      </a:lnTo>
                      <a:lnTo>
                        <a:pt x="3377" y="586"/>
                      </a:lnTo>
                      <a:lnTo>
                        <a:pt x="3437" y="650"/>
                      </a:lnTo>
                      <a:lnTo>
                        <a:pt x="3495" y="718"/>
                      </a:lnTo>
                      <a:lnTo>
                        <a:pt x="3550" y="788"/>
                      </a:lnTo>
                      <a:lnTo>
                        <a:pt x="3600" y="859"/>
                      </a:lnTo>
                      <a:lnTo>
                        <a:pt x="3646" y="935"/>
                      </a:lnTo>
                      <a:lnTo>
                        <a:pt x="3689" y="1011"/>
                      </a:lnTo>
                      <a:lnTo>
                        <a:pt x="3728" y="1091"/>
                      </a:lnTo>
                      <a:lnTo>
                        <a:pt x="3763" y="1172"/>
                      </a:lnTo>
                      <a:lnTo>
                        <a:pt x="3794" y="1254"/>
                      </a:lnTo>
                      <a:lnTo>
                        <a:pt x="3820" y="1339"/>
                      </a:lnTo>
                      <a:lnTo>
                        <a:pt x="3841" y="1425"/>
                      </a:lnTo>
                      <a:lnTo>
                        <a:pt x="3858" y="1512"/>
                      </a:lnTo>
                      <a:lnTo>
                        <a:pt x="3870" y="1601"/>
                      </a:lnTo>
                      <a:lnTo>
                        <a:pt x="3878" y="1691"/>
                      </a:lnTo>
                      <a:lnTo>
                        <a:pt x="3881" y="1783"/>
                      </a:lnTo>
                      <a:lnTo>
                        <a:pt x="3878" y="1874"/>
                      </a:lnTo>
                      <a:lnTo>
                        <a:pt x="3870" y="1964"/>
                      </a:lnTo>
                      <a:lnTo>
                        <a:pt x="3858" y="2053"/>
                      </a:lnTo>
                      <a:lnTo>
                        <a:pt x="3841" y="2140"/>
                      </a:lnTo>
                      <a:lnTo>
                        <a:pt x="3820" y="2226"/>
                      </a:lnTo>
                      <a:lnTo>
                        <a:pt x="3794" y="2311"/>
                      </a:lnTo>
                      <a:lnTo>
                        <a:pt x="3763" y="2393"/>
                      </a:lnTo>
                      <a:lnTo>
                        <a:pt x="3728" y="2474"/>
                      </a:lnTo>
                      <a:lnTo>
                        <a:pt x="3689" y="2553"/>
                      </a:lnTo>
                      <a:lnTo>
                        <a:pt x="3646" y="2629"/>
                      </a:lnTo>
                      <a:lnTo>
                        <a:pt x="3600" y="2704"/>
                      </a:lnTo>
                      <a:lnTo>
                        <a:pt x="3550" y="2775"/>
                      </a:lnTo>
                      <a:lnTo>
                        <a:pt x="3495" y="2845"/>
                      </a:lnTo>
                      <a:lnTo>
                        <a:pt x="3437" y="2912"/>
                      </a:lnTo>
                      <a:lnTo>
                        <a:pt x="3377" y="2977"/>
                      </a:lnTo>
                      <a:lnTo>
                        <a:pt x="3312" y="3039"/>
                      </a:lnTo>
                      <a:lnTo>
                        <a:pt x="3245" y="3098"/>
                      </a:lnTo>
                      <a:lnTo>
                        <a:pt x="3175" y="3154"/>
                      </a:lnTo>
                      <a:lnTo>
                        <a:pt x="3101" y="3206"/>
                      </a:lnTo>
                      <a:lnTo>
                        <a:pt x="3026" y="3257"/>
                      </a:lnTo>
                      <a:lnTo>
                        <a:pt x="2947" y="3303"/>
                      </a:lnTo>
                      <a:lnTo>
                        <a:pt x="2866" y="3345"/>
                      </a:lnTo>
                      <a:lnTo>
                        <a:pt x="2782" y="3385"/>
                      </a:lnTo>
                      <a:lnTo>
                        <a:pt x="2696" y="3420"/>
                      </a:lnTo>
                      <a:lnTo>
                        <a:pt x="2609" y="3453"/>
                      </a:lnTo>
                      <a:lnTo>
                        <a:pt x="2518" y="3481"/>
                      </a:lnTo>
                      <a:lnTo>
                        <a:pt x="2427" y="3505"/>
                      </a:lnTo>
                      <a:lnTo>
                        <a:pt x="2333" y="3524"/>
                      </a:lnTo>
                      <a:lnTo>
                        <a:pt x="2237" y="3540"/>
                      </a:lnTo>
                      <a:lnTo>
                        <a:pt x="2141" y="3551"/>
                      </a:lnTo>
                      <a:lnTo>
                        <a:pt x="2042" y="3558"/>
                      </a:lnTo>
                      <a:lnTo>
                        <a:pt x="1943" y="3561"/>
                      </a:lnTo>
                      <a:close/>
                    </a:path>
                  </a:pathLst>
                </a:custGeom>
                <a:solidFill>
                  <a:srgbClr val="191C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4" name="Freeform 160"/>
                <p:cNvSpPr>
                  <a:spLocks/>
                </p:cNvSpPr>
                <p:nvPr/>
              </p:nvSpPr>
              <p:spPr bwMode="auto">
                <a:xfrm>
                  <a:off x="2193" y="1485"/>
                  <a:ext cx="1865" cy="1711"/>
                </a:xfrm>
                <a:custGeom>
                  <a:avLst/>
                  <a:gdLst/>
                  <a:ahLst/>
                  <a:cxnLst>
                    <a:cxn ang="0">
                      <a:pos x="1678" y="3414"/>
                    </a:cxn>
                    <a:cxn ang="0">
                      <a:pos x="1402" y="3368"/>
                    </a:cxn>
                    <a:cxn ang="0">
                      <a:pos x="1142" y="3288"/>
                    </a:cxn>
                    <a:cxn ang="0">
                      <a:pos x="901" y="3174"/>
                    </a:cxn>
                    <a:cxn ang="0">
                      <a:pos x="681" y="3031"/>
                    </a:cxn>
                    <a:cxn ang="0">
                      <a:pos x="487" y="2861"/>
                    </a:cxn>
                    <a:cxn ang="0">
                      <a:pos x="319" y="2667"/>
                    </a:cxn>
                    <a:cxn ang="0">
                      <a:pos x="185" y="2453"/>
                    </a:cxn>
                    <a:cxn ang="0">
                      <a:pos x="84" y="2219"/>
                    </a:cxn>
                    <a:cxn ang="0">
                      <a:pos x="21" y="1972"/>
                    </a:cxn>
                    <a:cxn ang="0">
                      <a:pos x="0" y="1712"/>
                    </a:cxn>
                    <a:cxn ang="0">
                      <a:pos x="21" y="1452"/>
                    </a:cxn>
                    <a:cxn ang="0">
                      <a:pos x="84" y="1205"/>
                    </a:cxn>
                    <a:cxn ang="0">
                      <a:pos x="185" y="972"/>
                    </a:cxn>
                    <a:cxn ang="0">
                      <a:pos x="319" y="756"/>
                    </a:cxn>
                    <a:cxn ang="0">
                      <a:pos x="487" y="563"/>
                    </a:cxn>
                    <a:cxn ang="0">
                      <a:pos x="681" y="392"/>
                    </a:cxn>
                    <a:cxn ang="0">
                      <a:pos x="901" y="249"/>
                    </a:cxn>
                    <a:cxn ang="0">
                      <a:pos x="1142" y="135"/>
                    </a:cxn>
                    <a:cxn ang="0">
                      <a:pos x="1402" y="54"/>
                    </a:cxn>
                    <a:cxn ang="0">
                      <a:pos x="1678" y="8"/>
                    </a:cxn>
                    <a:cxn ang="0">
                      <a:pos x="1963" y="2"/>
                    </a:cxn>
                    <a:cxn ang="0">
                      <a:pos x="2243" y="35"/>
                    </a:cxn>
                    <a:cxn ang="0">
                      <a:pos x="2506" y="104"/>
                    </a:cxn>
                    <a:cxn ang="0">
                      <a:pos x="2754" y="207"/>
                    </a:cxn>
                    <a:cxn ang="0">
                      <a:pos x="2981" y="341"/>
                    </a:cxn>
                    <a:cxn ang="0">
                      <a:pos x="3183" y="503"/>
                    </a:cxn>
                    <a:cxn ang="0">
                      <a:pos x="3360" y="690"/>
                    </a:cxn>
                    <a:cxn ang="0">
                      <a:pos x="3505" y="898"/>
                    </a:cxn>
                    <a:cxn ang="0">
                      <a:pos x="3617" y="1125"/>
                    </a:cxn>
                    <a:cxn ang="0">
                      <a:pos x="3692" y="1369"/>
                    </a:cxn>
                    <a:cxn ang="0">
                      <a:pos x="3728" y="1624"/>
                    </a:cxn>
                    <a:cxn ang="0">
                      <a:pos x="3721" y="1887"/>
                    </a:cxn>
                    <a:cxn ang="0">
                      <a:pos x="3671" y="2138"/>
                    </a:cxn>
                    <a:cxn ang="0">
                      <a:pos x="3584" y="2377"/>
                    </a:cxn>
                    <a:cxn ang="0">
                      <a:pos x="3460" y="2598"/>
                    </a:cxn>
                    <a:cxn ang="0">
                      <a:pos x="3304" y="2799"/>
                    </a:cxn>
                    <a:cxn ang="0">
                      <a:pos x="3118" y="2977"/>
                    </a:cxn>
                    <a:cxn ang="0">
                      <a:pos x="2907" y="3129"/>
                    </a:cxn>
                    <a:cxn ang="0">
                      <a:pos x="2674" y="3253"/>
                    </a:cxn>
                    <a:cxn ang="0">
                      <a:pos x="2421" y="3345"/>
                    </a:cxn>
                    <a:cxn ang="0">
                      <a:pos x="2150" y="3403"/>
                    </a:cxn>
                    <a:cxn ang="0">
                      <a:pos x="1868" y="3422"/>
                    </a:cxn>
                  </a:cxnLst>
                  <a:rect l="0" t="0" r="r" b="b"/>
                  <a:pathLst>
                    <a:path w="3730" h="3422">
                      <a:moveTo>
                        <a:pt x="1868" y="3422"/>
                      </a:moveTo>
                      <a:lnTo>
                        <a:pt x="1772" y="3420"/>
                      </a:lnTo>
                      <a:lnTo>
                        <a:pt x="1678" y="3414"/>
                      </a:lnTo>
                      <a:lnTo>
                        <a:pt x="1584" y="3403"/>
                      </a:lnTo>
                      <a:lnTo>
                        <a:pt x="1492" y="3387"/>
                      </a:lnTo>
                      <a:lnTo>
                        <a:pt x="1402" y="3368"/>
                      </a:lnTo>
                      <a:lnTo>
                        <a:pt x="1314" y="3345"/>
                      </a:lnTo>
                      <a:lnTo>
                        <a:pt x="1227" y="3318"/>
                      </a:lnTo>
                      <a:lnTo>
                        <a:pt x="1142" y="3288"/>
                      </a:lnTo>
                      <a:lnTo>
                        <a:pt x="1059" y="3253"/>
                      </a:lnTo>
                      <a:lnTo>
                        <a:pt x="979" y="3215"/>
                      </a:lnTo>
                      <a:lnTo>
                        <a:pt x="901" y="3174"/>
                      </a:lnTo>
                      <a:lnTo>
                        <a:pt x="825" y="3129"/>
                      </a:lnTo>
                      <a:lnTo>
                        <a:pt x="752" y="3082"/>
                      </a:lnTo>
                      <a:lnTo>
                        <a:pt x="681" y="3031"/>
                      </a:lnTo>
                      <a:lnTo>
                        <a:pt x="613" y="2977"/>
                      </a:lnTo>
                      <a:lnTo>
                        <a:pt x="549" y="2920"/>
                      </a:lnTo>
                      <a:lnTo>
                        <a:pt x="487" y="2861"/>
                      </a:lnTo>
                      <a:lnTo>
                        <a:pt x="427" y="2799"/>
                      </a:lnTo>
                      <a:lnTo>
                        <a:pt x="372" y="2734"/>
                      </a:lnTo>
                      <a:lnTo>
                        <a:pt x="319" y="2667"/>
                      </a:lnTo>
                      <a:lnTo>
                        <a:pt x="270" y="2598"/>
                      </a:lnTo>
                      <a:lnTo>
                        <a:pt x="226" y="2526"/>
                      </a:lnTo>
                      <a:lnTo>
                        <a:pt x="185" y="2453"/>
                      </a:lnTo>
                      <a:lnTo>
                        <a:pt x="148" y="2377"/>
                      </a:lnTo>
                      <a:lnTo>
                        <a:pt x="114" y="2299"/>
                      </a:lnTo>
                      <a:lnTo>
                        <a:pt x="84" y="2219"/>
                      </a:lnTo>
                      <a:lnTo>
                        <a:pt x="59" y="2138"/>
                      </a:lnTo>
                      <a:lnTo>
                        <a:pt x="38" y="2056"/>
                      </a:lnTo>
                      <a:lnTo>
                        <a:pt x="21" y="1972"/>
                      </a:lnTo>
                      <a:lnTo>
                        <a:pt x="9" y="1887"/>
                      </a:lnTo>
                      <a:lnTo>
                        <a:pt x="3" y="1801"/>
                      </a:lnTo>
                      <a:lnTo>
                        <a:pt x="0" y="1712"/>
                      </a:lnTo>
                      <a:lnTo>
                        <a:pt x="3" y="1624"/>
                      </a:lnTo>
                      <a:lnTo>
                        <a:pt x="9" y="1538"/>
                      </a:lnTo>
                      <a:lnTo>
                        <a:pt x="21" y="1452"/>
                      </a:lnTo>
                      <a:lnTo>
                        <a:pt x="38" y="1369"/>
                      </a:lnTo>
                      <a:lnTo>
                        <a:pt x="59" y="1286"/>
                      </a:lnTo>
                      <a:lnTo>
                        <a:pt x="84" y="1205"/>
                      </a:lnTo>
                      <a:lnTo>
                        <a:pt x="114" y="1125"/>
                      </a:lnTo>
                      <a:lnTo>
                        <a:pt x="148" y="1048"/>
                      </a:lnTo>
                      <a:lnTo>
                        <a:pt x="185" y="972"/>
                      </a:lnTo>
                      <a:lnTo>
                        <a:pt x="226" y="898"/>
                      </a:lnTo>
                      <a:lnTo>
                        <a:pt x="270" y="826"/>
                      </a:lnTo>
                      <a:lnTo>
                        <a:pt x="319" y="756"/>
                      </a:lnTo>
                      <a:lnTo>
                        <a:pt x="372" y="690"/>
                      </a:lnTo>
                      <a:lnTo>
                        <a:pt x="427" y="624"/>
                      </a:lnTo>
                      <a:lnTo>
                        <a:pt x="487" y="563"/>
                      </a:lnTo>
                      <a:lnTo>
                        <a:pt x="549" y="503"/>
                      </a:lnTo>
                      <a:lnTo>
                        <a:pt x="613" y="446"/>
                      </a:lnTo>
                      <a:lnTo>
                        <a:pt x="681" y="392"/>
                      </a:lnTo>
                      <a:lnTo>
                        <a:pt x="752" y="341"/>
                      </a:lnTo>
                      <a:lnTo>
                        <a:pt x="825" y="294"/>
                      </a:lnTo>
                      <a:lnTo>
                        <a:pt x="901" y="249"/>
                      </a:lnTo>
                      <a:lnTo>
                        <a:pt x="979" y="207"/>
                      </a:lnTo>
                      <a:lnTo>
                        <a:pt x="1059" y="169"/>
                      </a:lnTo>
                      <a:lnTo>
                        <a:pt x="1142" y="135"/>
                      </a:lnTo>
                      <a:lnTo>
                        <a:pt x="1227" y="104"/>
                      </a:lnTo>
                      <a:lnTo>
                        <a:pt x="1314" y="77"/>
                      </a:lnTo>
                      <a:lnTo>
                        <a:pt x="1402" y="54"/>
                      </a:lnTo>
                      <a:lnTo>
                        <a:pt x="1492" y="35"/>
                      </a:lnTo>
                      <a:lnTo>
                        <a:pt x="1584" y="19"/>
                      </a:lnTo>
                      <a:lnTo>
                        <a:pt x="1678" y="8"/>
                      </a:lnTo>
                      <a:lnTo>
                        <a:pt x="1772" y="2"/>
                      </a:lnTo>
                      <a:lnTo>
                        <a:pt x="1868" y="0"/>
                      </a:lnTo>
                      <a:lnTo>
                        <a:pt x="1963" y="2"/>
                      </a:lnTo>
                      <a:lnTo>
                        <a:pt x="2058" y="8"/>
                      </a:lnTo>
                      <a:lnTo>
                        <a:pt x="2150" y="19"/>
                      </a:lnTo>
                      <a:lnTo>
                        <a:pt x="2243" y="35"/>
                      </a:lnTo>
                      <a:lnTo>
                        <a:pt x="2332" y="54"/>
                      </a:lnTo>
                      <a:lnTo>
                        <a:pt x="2421" y="77"/>
                      </a:lnTo>
                      <a:lnTo>
                        <a:pt x="2506" y="104"/>
                      </a:lnTo>
                      <a:lnTo>
                        <a:pt x="2591" y="135"/>
                      </a:lnTo>
                      <a:lnTo>
                        <a:pt x="2674" y="169"/>
                      </a:lnTo>
                      <a:lnTo>
                        <a:pt x="2754" y="207"/>
                      </a:lnTo>
                      <a:lnTo>
                        <a:pt x="2832" y="249"/>
                      </a:lnTo>
                      <a:lnTo>
                        <a:pt x="2907" y="294"/>
                      </a:lnTo>
                      <a:lnTo>
                        <a:pt x="2981" y="341"/>
                      </a:lnTo>
                      <a:lnTo>
                        <a:pt x="3051" y="392"/>
                      </a:lnTo>
                      <a:lnTo>
                        <a:pt x="3118" y="446"/>
                      </a:lnTo>
                      <a:lnTo>
                        <a:pt x="3183" y="503"/>
                      </a:lnTo>
                      <a:lnTo>
                        <a:pt x="3245" y="563"/>
                      </a:lnTo>
                      <a:lnTo>
                        <a:pt x="3304" y="624"/>
                      </a:lnTo>
                      <a:lnTo>
                        <a:pt x="3360" y="690"/>
                      </a:lnTo>
                      <a:lnTo>
                        <a:pt x="3411" y="756"/>
                      </a:lnTo>
                      <a:lnTo>
                        <a:pt x="3460" y="826"/>
                      </a:lnTo>
                      <a:lnTo>
                        <a:pt x="3505" y="898"/>
                      </a:lnTo>
                      <a:lnTo>
                        <a:pt x="3546" y="972"/>
                      </a:lnTo>
                      <a:lnTo>
                        <a:pt x="3584" y="1048"/>
                      </a:lnTo>
                      <a:lnTo>
                        <a:pt x="3617" y="1125"/>
                      </a:lnTo>
                      <a:lnTo>
                        <a:pt x="3646" y="1205"/>
                      </a:lnTo>
                      <a:lnTo>
                        <a:pt x="3671" y="1286"/>
                      </a:lnTo>
                      <a:lnTo>
                        <a:pt x="3692" y="1369"/>
                      </a:lnTo>
                      <a:lnTo>
                        <a:pt x="3709" y="1452"/>
                      </a:lnTo>
                      <a:lnTo>
                        <a:pt x="3721" y="1538"/>
                      </a:lnTo>
                      <a:lnTo>
                        <a:pt x="3728" y="1624"/>
                      </a:lnTo>
                      <a:lnTo>
                        <a:pt x="3730" y="1712"/>
                      </a:lnTo>
                      <a:lnTo>
                        <a:pt x="3728" y="1801"/>
                      </a:lnTo>
                      <a:lnTo>
                        <a:pt x="3721" y="1887"/>
                      </a:lnTo>
                      <a:lnTo>
                        <a:pt x="3709" y="1972"/>
                      </a:lnTo>
                      <a:lnTo>
                        <a:pt x="3692" y="2056"/>
                      </a:lnTo>
                      <a:lnTo>
                        <a:pt x="3671" y="2138"/>
                      </a:lnTo>
                      <a:lnTo>
                        <a:pt x="3646" y="2219"/>
                      </a:lnTo>
                      <a:lnTo>
                        <a:pt x="3617" y="2299"/>
                      </a:lnTo>
                      <a:lnTo>
                        <a:pt x="3584" y="2377"/>
                      </a:lnTo>
                      <a:lnTo>
                        <a:pt x="3546" y="2453"/>
                      </a:lnTo>
                      <a:lnTo>
                        <a:pt x="3505" y="2526"/>
                      </a:lnTo>
                      <a:lnTo>
                        <a:pt x="3460" y="2598"/>
                      </a:lnTo>
                      <a:lnTo>
                        <a:pt x="3411" y="2667"/>
                      </a:lnTo>
                      <a:lnTo>
                        <a:pt x="3360" y="2734"/>
                      </a:lnTo>
                      <a:lnTo>
                        <a:pt x="3304" y="2799"/>
                      </a:lnTo>
                      <a:lnTo>
                        <a:pt x="3245" y="2861"/>
                      </a:lnTo>
                      <a:lnTo>
                        <a:pt x="3183" y="2920"/>
                      </a:lnTo>
                      <a:lnTo>
                        <a:pt x="3118" y="2977"/>
                      </a:lnTo>
                      <a:lnTo>
                        <a:pt x="3051" y="3031"/>
                      </a:lnTo>
                      <a:lnTo>
                        <a:pt x="2981" y="3082"/>
                      </a:lnTo>
                      <a:lnTo>
                        <a:pt x="2907" y="3129"/>
                      </a:lnTo>
                      <a:lnTo>
                        <a:pt x="2832" y="3174"/>
                      </a:lnTo>
                      <a:lnTo>
                        <a:pt x="2754" y="3215"/>
                      </a:lnTo>
                      <a:lnTo>
                        <a:pt x="2674" y="3253"/>
                      </a:lnTo>
                      <a:lnTo>
                        <a:pt x="2591" y="3288"/>
                      </a:lnTo>
                      <a:lnTo>
                        <a:pt x="2506" y="3318"/>
                      </a:lnTo>
                      <a:lnTo>
                        <a:pt x="2421" y="3345"/>
                      </a:lnTo>
                      <a:lnTo>
                        <a:pt x="2332" y="3368"/>
                      </a:lnTo>
                      <a:lnTo>
                        <a:pt x="2243" y="3387"/>
                      </a:lnTo>
                      <a:lnTo>
                        <a:pt x="2150" y="3403"/>
                      </a:lnTo>
                      <a:lnTo>
                        <a:pt x="2058" y="3414"/>
                      </a:lnTo>
                      <a:lnTo>
                        <a:pt x="1963" y="3420"/>
                      </a:lnTo>
                      <a:lnTo>
                        <a:pt x="1868" y="3422"/>
                      </a:lnTo>
                      <a:close/>
                    </a:path>
                  </a:pathLst>
                </a:custGeom>
                <a:solidFill>
                  <a:srgbClr val="2123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5" name="Freeform 161"/>
                <p:cNvSpPr>
                  <a:spLocks/>
                </p:cNvSpPr>
                <p:nvPr/>
              </p:nvSpPr>
              <p:spPr bwMode="auto">
                <a:xfrm>
                  <a:off x="2231" y="1496"/>
                  <a:ext cx="1789" cy="1641"/>
                </a:xfrm>
                <a:custGeom>
                  <a:avLst/>
                  <a:gdLst/>
                  <a:ahLst/>
                  <a:cxnLst>
                    <a:cxn ang="0">
                      <a:pos x="1608" y="3273"/>
                    </a:cxn>
                    <a:cxn ang="0">
                      <a:pos x="1344" y="3230"/>
                    </a:cxn>
                    <a:cxn ang="0">
                      <a:pos x="1094" y="3152"/>
                    </a:cxn>
                    <a:cxn ang="0">
                      <a:pos x="864" y="3043"/>
                    </a:cxn>
                    <a:cxn ang="0">
                      <a:pos x="653" y="2907"/>
                    </a:cxn>
                    <a:cxn ang="0">
                      <a:pos x="465" y="2743"/>
                    </a:cxn>
                    <a:cxn ang="0">
                      <a:pos x="306" y="2558"/>
                    </a:cxn>
                    <a:cxn ang="0">
                      <a:pos x="176" y="2351"/>
                    </a:cxn>
                    <a:cxn ang="0">
                      <a:pos x="80" y="2128"/>
                    </a:cxn>
                    <a:cxn ang="0">
                      <a:pos x="21" y="1891"/>
                    </a:cxn>
                    <a:cxn ang="0">
                      <a:pos x="0" y="1642"/>
                    </a:cxn>
                    <a:cxn ang="0">
                      <a:pos x="21" y="1393"/>
                    </a:cxn>
                    <a:cxn ang="0">
                      <a:pos x="80" y="1154"/>
                    </a:cxn>
                    <a:cxn ang="0">
                      <a:pos x="176" y="930"/>
                    </a:cxn>
                    <a:cxn ang="0">
                      <a:pos x="306" y="725"/>
                    </a:cxn>
                    <a:cxn ang="0">
                      <a:pos x="465" y="538"/>
                    </a:cxn>
                    <a:cxn ang="0">
                      <a:pos x="653" y="375"/>
                    </a:cxn>
                    <a:cxn ang="0">
                      <a:pos x="864" y="238"/>
                    </a:cxn>
                    <a:cxn ang="0">
                      <a:pos x="1094" y="129"/>
                    </a:cxn>
                    <a:cxn ang="0">
                      <a:pos x="1344" y="52"/>
                    </a:cxn>
                    <a:cxn ang="0">
                      <a:pos x="1608" y="8"/>
                    </a:cxn>
                    <a:cxn ang="0">
                      <a:pos x="1883" y="2"/>
                    </a:cxn>
                    <a:cxn ang="0">
                      <a:pos x="2150" y="33"/>
                    </a:cxn>
                    <a:cxn ang="0">
                      <a:pos x="2404" y="100"/>
                    </a:cxn>
                    <a:cxn ang="0">
                      <a:pos x="2642" y="198"/>
                    </a:cxn>
                    <a:cxn ang="0">
                      <a:pos x="2859" y="326"/>
                    </a:cxn>
                    <a:cxn ang="0">
                      <a:pos x="3053" y="481"/>
                    </a:cxn>
                    <a:cxn ang="0">
                      <a:pos x="3222" y="660"/>
                    </a:cxn>
                    <a:cxn ang="0">
                      <a:pos x="3362" y="860"/>
                    </a:cxn>
                    <a:cxn ang="0">
                      <a:pos x="3470" y="1078"/>
                    </a:cxn>
                    <a:cxn ang="0">
                      <a:pos x="3541" y="1311"/>
                    </a:cxn>
                    <a:cxn ang="0">
                      <a:pos x="3576" y="1557"/>
                    </a:cxn>
                    <a:cxn ang="0">
                      <a:pos x="3569" y="1809"/>
                    </a:cxn>
                    <a:cxn ang="0">
                      <a:pos x="3522" y="2051"/>
                    </a:cxn>
                    <a:cxn ang="0">
                      <a:pos x="3437" y="2278"/>
                    </a:cxn>
                    <a:cxn ang="0">
                      <a:pos x="3318" y="2491"/>
                    </a:cxn>
                    <a:cxn ang="0">
                      <a:pos x="3169" y="2684"/>
                    </a:cxn>
                    <a:cxn ang="0">
                      <a:pos x="2991" y="2855"/>
                    </a:cxn>
                    <a:cxn ang="0">
                      <a:pos x="2789" y="3001"/>
                    </a:cxn>
                    <a:cxn ang="0">
                      <a:pos x="2564" y="3120"/>
                    </a:cxn>
                    <a:cxn ang="0">
                      <a:pos x="2321" y="3208"/>
                    </a:cxn>
                    <a:cxn ang="0">
                      <a:pos x="2063" y="3262"/>
                    </a:cxn>
                    <a:cxn ang="0">
                      <a:pos x="1791" y="3282"/>
                    </a:cxn>
                  </a:cxnLst>
                  <a:rect l="0" t="0" r="r" b="b"/>
                  <a:pathLst>
                    <a:path w="3578" h="3282">
                      <a:moveTo>
                        <a:pt x="1791" y="3282"/>
                      </a:moveTo>
                      <a:lnTo>
                        <a:pt x="1699" y="3279"/>
                      </a:lnTo>
                      <a:lnTo>
                        <a:pt x="1608" y="3273"/>
                      </a:lnTo>
                      <a:lnTo>
                        <a:pt x="1519" y="3262"/>
                      </a:lnTo>
                      <a:lnTo>
                        <a:pt x="1431" y="3248"/>
                      </a:lnTo>
                      <a:lnTo>
                        <a:pt x="1344" y="3230"/>
                      </a:lnTo>
                      <a:lnTo>
                        <a:pt x="1259" y="3208"/>
                      </a:lnTo>
                      <a:lnTo>
                        <a:pt x="1176" y="3183"/>
                      </a:lnTo>
                      <a:lnTo>
                        <a:pt x="1094" y="3152"/>
                      </a:lnTo>
                      <a:lnTo>
                        <a:pt x="1015" y="3120"/>
                      </a:lnTo>
                      <a:lnTo>
                        <a:pt x="939" y="3083"/>
                      </a:lnTo>
                      <a:lnTo>
                        <a:pt x="864" y="3043"/>
                      </a:lnTo>
                      <a:lnTo>
                        <a:pt x="791" y="3001"/>
                      </a:lnTo>
                      <a:lnTo>
                        <a:pt x="720" y="2955"/>
                      </a:lnTo>
                      <a:lnTo>
                        <a:pt x="653" y="2907"/>
                      </a:lnTo>
                      <a:lnTo>
                        <a:pt x="588" y="2855"/>
                      </a:lnTo>
                      <a:lnTo>
                        <a:pt x="526" y="2800"/>
                      </a:lnTo>
                      <a:lnTo>
                        <a:pt x="465" y="2743"/>
                      </a:lnTo>
                      <a:lnTo>
                        <a:pt x="410" y="2684"/>
                      </a:lnTo>
                      <a:lnTo>
                        <a:pt x="356" y="2622"/>
                      </a:lnTo>
                      <a:lnTo>
                        <a:pt x="306" y="2558"/>
                      </a:lnTo>
                      <a:lnTo>
                        <a:pt x="259" y="2491"/>
                      </a:lnTo>
                      <a:lnTo>
                        <a:pt x="216" y="2422"/>
                      </a:lnTo>
                      <a:lnTo>
                        <a:pt x="176" y="2351"/>
                      </a:lnTo>
                      <a:lnTo>
                        <a:pt x="141" y="2278"/>
                      </a:lnTo>
                      <a:lnTo>
                        <a:pt x="109" y="2205"/>
                      </a:lnTo>
                      <a:lnTo>
                        <a:pt x="80" y="2128"/>
                      </a:lnTo>
                      <a:lnTo>
                        <a:pt x="56" y="2051"/>
                      </a:lnTo>
                      <a:lnTo>
                        <a:pt x="37" y="1971"/>
                      </a:lnTo>
                      <a:lnTo>
                        <a:pt x="21" y="1891"/>
                      </a:lnTo>
                      <a:lnTo>
                        <a:pt x="9" y="1809"/>
                      </a:lnTo>
                      <a:lnTo>
                        <a:pt x="2" y="1727"/>
                      </a:lnTo>
                      <a:lnTo>
                        <a:pt x="0" y="1642"/>
                      </a:lnTo>
                      <a:lnTo>
                        <a:pt x="2" y="1557"/>
                      </a:lnTo>
                      <a:lnTo>
                        <a:pt x="9" y="1474"/>
                      </a:lnTo>
                      <a:lnTo>
                        <a:pt x="21" y="1393"/>
                      </a:lnTo>
                      <a:lnTo>
                        <a:pt x="37" y="1311"/>
                      </a:lnTo>
                      <a:lnTo>
                        <a:pt x="56" y="1232"/>
                      </a:lnTo>
                      <a:lnTo>
                        <a:pt x="80" y="1154"/>
                      </a:lnTo>
                      <a:lnTo>
                        <a:pt x="109" y="1078"/>
                      </a:lnTo>
                      <a:lnTo>
                        <a:pt x="141" y="1003"/>
                      </a:lnTo>
                      <a:lnTo>
                        <a:pt x="176" y="930"/>
                      </a:lnTo>
                      <a:lnTo>
                        <a:pt x="216" y="860"/>
                      </a:lnTo>
                      <a:lnTo>
                        <a:pt x="259" y="791"/>
                      </a:lnTo>
                      <a:lnTo>
                        <a:pt x="306" y="725"/>
                      </a:lnTo>
                      <a:lnTo>
                        <a:pt x="356" y="660"/>
                      </a:lnTo>
                      <a:lnTo>
                        <a:pt x="410" y="597"/>
                      </a:lnTo>
                      <a:lnTo>
                        <a:pt x="465" y="538"/>
                      </a:lnTo>
                      <a:lnTo>
                        <a:pt x="526" y="481"/>
                      </a:lnTo>
                      <a:lnTo>
                        <a:pt x="588" y="427"/>
                      </a:lnTo>
                      <a:lnTo>
                        <a:pt x="653" y="375"/>
                      </a:lnTo>
                      <a:lnTo>
                        <a:pt x="720" y="326"/>
                      </a:lnTo>
                      <a:lnTo>
                        <a:pt x="791" y="280"/>
                      </a:lnTo>
                      <a:lnTo>
                        <a:pt x="864" y="238"/>
                      </a:lnTo>
                      <a:lnTo>
                        <a:pt x="939" y="198"/>
                      </a:lnTo>
                      <a:lnTo>
                        <a:pt x="1015" y="162"/>
                      </a:lnTo>
                      <a:lnTo>
                        <a:pt x="1094" y="129"/>
                      </a:lnTo>
                      <a:lnTo>
                        <a:pt x="1176" y="100"/>
                      </a:lnTo>
                      <a:lnTo>
                        <a:pt x="1259" y="73"/>
                      </a:lnTo>
                      <a:lnTo>
                        <a:pt x="1344" y="52"/>
                      </a:lnTo>
                      <a:lnTo>
                        <a:pt x="1431" y="33"/>
                      </a:lnTo>
                      <a:lnTo>
                        <a:pt x="1519" y="19"/>
                      </a:lnTo>
                      <a:lnTo>
                        <a:pt x="1608" y="8"/>
                      </a:lnTo>
                      <a:lnTo>
                        <a:pt x="1699" y="2"/>
                      </a:lnTo>
                      <a:lnTo>
                        <a:pt x="1791" y="0"/>
                      </a:lnTo>
                      <a:lnTo>
                        <a:pt x="1883" y="2"/>
                      </a:lnTo>
                      <a:lnTo>
                        <a:pt x="1973" y="8"/>
                      </a:lnTo>
                      <a:lnTo>
                        <a:pt x="2063" y="19"/>
                      </a:lnTo>
                      <a:lnTo>
                        <a:pt x="2150" y="33"/>
                      </a:lnTo>
                      <a:lnTo>
                        <a:pt x="2237" y="52"/>
                      </a:lnTo>
                      <a:lnTo>
                        <a:pt x="2321" y="73"/>
                      </a:lnTo>
                      <a:lnTo>
                        <a:pt x="2404" y="100"/>
                      </a:lnTo>
                      <a:lnTo>
                        <a:pt x="2485" y="129"/>
                      </a:lnTo>
                      <a:lnTo>
                        <a:pt x="2564" y="162"/>
                      </a:lnTo>
                      <a:lnTo>
                        <a:pt x="2642" y="198"/>
                      </a:lnTo>
                      <a:lnTo>
                        <a:pt x="2717" y="238"/>
                      </a:lnTo>
                      <a:lnTo>
                        <a:pt x="2789" y="280"/>
                      </a:lnTo>
                      <a:lnTo>
                        <a:pt x="2859" y="326"/>
                      </a:lnTo>
                      <a:lnTo>
                        <a:pt x="2927" y="375"/>
                      </a:lnTo>
                      <a:lnTo>
                        <a:pt x="2991" y="427"/>
                      </a:lnTo>
                      <a:lnTo>
                        <a:pt x="3053" y="481"/>
                      </a:lnTo>
                      <a:lnTo>
                        <a:pt x="3113" y="538"/>
                      </a:lnTo>
                      <a:lnTo>
                        <a:pt x="3169" y="597"/>
                      </a:lnTo>
                      <a:lnTo>
                        <a:pt x="3222" y="660"/>
                      </a:lnTo>
                      <a:lnTo>
                        <a:pt x="3272" y="725"/>
                      </a:lnTo>
                      <a:lnTo>
                        <a:pt x="3318" y="791"/>
                      </a:lnTo>
                      <a:lnTo>
                        <a:pt x="3362" y="860"/>
                      </a:lnTo>
                      <a:lnTo>
                        <a:pt x="3402" y="930"/>
                      </a:lnTo>
                      <a:lnTo>
                        <a:pt x="3437" y="1003"/>
                      </a:lnTo>
                      <a:lnTo>
                        <a:pt x="3470" y="1078"/>
                      </a:lnTo>
                      <a:lnTo>
                        <a:pt x="3498" y="1154"/>
                      </a:lnTo>
                      <a:lnTo>
                        <a:pt x="3522" y="1232"/>
                      </a:lnTo>
                      <a:lnTo>
                        <a:pt x="3541" y="1311"/>
                      </a:lnTo>
                      <a:lnTo>
                        <a:pt x="3557" y="1393"/>
                      </a:lnTo>
                      <a:lnTo>
                        <a:pt x="3569" y="1474"/>
                      </a:lnTo>
                      <a:lnTo>
                        <a:pt x="3576" y="1557"/>
                      </a:lnTo>
                      <a:lnTo>
                        <a:pt x="3578" y="1642"/>
                      </a:lnTo>
                      <a:lnTo>
                        <a:pt x="3576" y="1727"/>
                      </a:lnTo>
                      <a:lnTo>
                        <a:pt x="3569" y="1809"/>
                      </a:lnTo>
                      <a:lnTo>
                        <a:pt x="3557" y="1891"/>
                      </a:lnTo>
                      <a:lnTo>
                        <a:pt x="3541" y="1971"/>
                      </a:lnTo>
                      <a:lnTo>
                        <a:pt x="3522" y="2051"/>
                      </a:lnTo>
                      <a:lnTo>
                        <a:pt x="3498" y="2128"/>
                      </a:lnTo>
                      <a:lnTo>
                        <a:pt x="3470" y="2205"/>
                      </a:lnTo>
                      <a:lnTo>
                        <a:pt x="3437" y="2278"/>
                      </a:lnTo>
                      <a:lnTo>
                        <a:pt x="3402" y="2351"/>
                      </a:lnTo>
                      <a:lnTo>
                        <a:pt x="3362" y="2422"/>
                      </a:lnTo>
                      <a:lnTo>
                        <a:pt x="3318" y="2491"/>
                      </a:lnTo>
                      <a:lnTo>
                        <a:pt x="3272" y="2558"/>
                      </a:lnTo>
                      <a:lnTo>
                        <a:pt x="3222" y="2622"/>
                      </a:lnTo>
                      <a:lnTo>
                        <a:pt x="3169" y="2684"/>
                      </a:lnTo>
                      <a:lnTo>
                        <a:pt x="3113" y="2743"/>
                      </a:lnTo>
                      <a:lnTo>
                        <a:pt x="3053" y="2800"/>
                      </a:lnTo>
                      <a:lnTo>
                        <a:pt x="2991" y="2855"/>
                      </a:lnTo>
                      <a:lnTo>
                        <a:pt x="2927" y="2907"/>
                      </a:lnTo>
                      <a:lnTo>
                        <a:pt x="2859" y="2955"/>
                      </a:lnTo>
                      <a:lnTo>
                        <a:pt x="2789" y="3001"/>
                      </a:lnTo>
                      <a:lnTo>
                        <a:pt x="2717" y="3043"/>
                      </a:lnTo>
                      <a:lnTo>
                        <a:pt x="2642" y="3083"/>
                      </a:lnTo>
                      <a:lnTo>
                        <a:pt x="2564" y="3120"/>
                      </a:lnTo>
                      <a:lnTo>
                        <a:pt x="2485" y="3152"/>
                      </a:lnTo>
                      <a:lnTo>
                        <a:pt x="2404" y="3183"/>
                      </a:lnTo>
                      <a:lnTo>
                        <a:pt x="2321" y="3208"/>
                      </a:lnTo>
                      <a:lnTo>
                        <a:pt x="2237" y="3230"/>
                      </a:lnTo>
                      <a:lnTo>
                        <a:pt x="2150" y="3248"/>
                      </a:lnTo>
                      <a:lnTo>
                        <a:pt x="2063" y="3262"/>
                      </a:lnTo>
                      <a:lnTo>
                        <a:pt x="1973" y="3273"/>
                      </a:lnTo>
                      <a:lnTo>
                        <a:pt x="1883" y="3279"/>
                      </a:lnTo>
                      <a:lnTo>
                        <a:pt x="1791" y="3282"/>
                      </a:lnTo>
                      <a:close/>
                    </a:path>
                  </a:pathLst>
                </a:custGeom>
                <a:solidFill>
                  <a:srgbClr val="282B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6" name="Freeform 162"/>
                <p:cNvSpPr>
                  <a:spLocks/>
                </p:cNvSpPr>
                <p:nvPr/>
              </p:nvSpPr>
              <p:spPr bwMode="auto">
                <a:xfrm>
                  <a:off x="2268" y="1505"/>
                  <a:ext cx="1715" cy="1573"/>
                </a:xfrm>
                <a:custGeom>
                  <a:avLst/>
                  <a:gdLst/>
                  <a:ahLst/>
                  <a:cxnLst>
                    <a:cxn ang="0">
                      <a:pos x="1540" y="3137"/>
                    </a:cxn>
                    <a:cxn ang="0">
                      <a:pos x="1287" y="3096"/>
                    </a:cxn>
                    <a:cxn ang="0">
                      <a:pos x="1048" y="3022"/>
                    </a:cxn>
                    <a:cxn ang="0">
                      <a:pos x="827" y="2917"/>
                    </a:cxn>
                    <a:cxn ang="0">
                      <a:pos x="625" y="2786"/>
                    </a:cxn>
                    <a:cxn ang="0">
                      <a:pos x="447" y="2629"/>
                    </a:cxn>
                    <a:cxn ang="0">
                      <a:pos x="294" y="2451"/>
                    </a:cxn>
                    <a:cxn ang="0">
                      <a:pos x="170" y="2253"/>
                    </a:cxn>
                    <a:cxn ang="0">
                      <a:pos x="78" y="2039"/>
                    </a:cxn>
                    <a:cxn ang="0">
                      <a:pos x="20" y="1812"/>
                    </a:cxn>
                    <a:cxn ang="0">
                      <a:pos x="0" y="1573"/>
                    </a:cxn>
                    <a:cxn ang="0">
                      <a:pos x="20" y="1334"/>
                    </a:cxn>
                    <a:cxn ang="0">
                      <a:pos x="78" y="1106"/>
                    </a:cxn>
                    <a:cxn ang="0">
                      <a:pos x="170" y="892"/>
                    </a:cxn>
                    <a:cxn ang="0">
                      <a:pos x="294" y="695"/>
                    </a:cxn>
                    <a:cxn ang="0">
                      <a:pos x="447" y="517"/>
                    </a:cxn>
                    <a:cxn ang="0">
                      <a:pos x="625" y="359"/>
                    </a:cxn>
                    <a:cxn ang="0">
                      <a:pos x="827" y="229"/>
                    </a:cxn>
                    <a:cxn ang="0">
                      <a:pos x="1048" y="123"/>
                    </a:cxn>
                    <a:cxn ang="0">
                      <a:pos x="1287" y="50"/>
                    </a:cxn>
                    <a:cxn ang="0">
                      <a:pos x="1540" y="8"/>
                    </a:cxn>
                    <a:cxn ang="0">
                      <a:pos x="1804" y="2"/>
                    </a:cxn>
                    <a:cxn ang="0">
                      <a:pos x="2060" y="31"/>
                    </a:cxn>
                    <a:cxn ang="0">
                      <a:pos x="2304" y="96"/>
                    </a:cxn>
                    <a:cxn ang="0">
                      <a:pos x="2531" y="190"/>
                    </a:cxn>
                    <a:cxn ang="0">
                      <a:pos x="2740" y="313"/>
                    </a:cxn>
                    <a:cxn ang="0">
                      <a:pos x="2926" y="461"/>
                    </a:cxn>
                    <a:cxn ang="0">
                      <a:pos x="3088" y="633"/>
                    </a:cxn>
                    <a:cxn ang="0">
                      <a:pos x="3221" y="824"/>
                    </a:cxn>
                    <a:cxn ang="0">
                      <a:pos x="3324" y="1033"/>
                    </a:cxn>
                    <a:cxn ang="0">
                      <a:pos x="3394" y="1257"/>
                    </a:cxn>
                    <a:cxn ang="0">
                      <a:pos x="3425" y="1492"/>
                    </a:cxn>
                    <a:cxn ang="0">
                      <a:pos x="3419" y="1733"/>
                    </a:cxn>
                    <a:cxn ang="0">
                      <a:pos x="3374" y="1965"/>
                    </a:cxn>
                    <a:cxn ang="0">
                      <a:pos x="3294" y="2184"/>
                    </a:cxn>
                    <a:cxn ang="0">
                      <a:pos x="3180" y="2388"/>
                    </a:cxn>
                    <a:cxn ang="0">
                      <a:pos x="3036" y="2572"/>
                    </a:cxn>
                    <a:cxn ang="0">
                      <a:pos x="2866" y="2736"/>
                    </a:cxn>
                    <a:cxn ang="0">
                      <a:pos x="2672" y="2877"/>
                    </a:cxn>
                    <a:cxn ang="0">
                      <a:pos x="2457" y="2989"/>
                    </a:cxn>
                    <a:cxn ang="0">
                      <a:pos x="2224" y="3074"/>
                    </a:cxn>
                    <a:cxn ang="0">
                      <a:pos x="1976" y="3127"/>
                    </a:cxn>
                    <a:cxn ang="0">
                      <a:pos x="1716" y="3145"/>
                    </a:cxn>
                  </a:cxnLst>
                  <a:rect l="0" t="0" r="r" b="b"/>
                  <a:pathLst>
                    <a:path w="3428" h="3145">
                      <a:moveTo>
                        <a:pt x="1716" y="3145"/>
                      </a:moveTo>
                      <a:lnTo>
                        <a:pt x="1628" y="3143"/>
                      </a:lnTo>
                      <a:lnTo>
                        <a:pt x="1540" y="3137"/>
                      </a:lnTo>
                      <a:lnTo>
                        <a:pt x="1455" y="3127"/>
                      </a:lnTo>
                      <a:lnTo>
                        <a:pt x="1370" y="3114"/>
                      </a:lnTo>
                      <a:lnTo>
                        <a:pt x="1287" y="3096"/>
                      </a:lnTo>
                      <a:lnTo>
                        <a:pt x="1207" y="3074"/>
                      </a:lnTo>
                      <a:lnTo>
                        <a:pt x="1126" y="3050"/>
                      </a:lnTo>
                      <a:lnTo>
                        <a:pt x="1048" y="3022"/>
                      </a:lnTo>
                      <a:lnTo>
                        <a:pt x="973" y="2989"/>
                      </a:lnTo>
                      <a:lnTo>
                        <a:pt x="899" y="2955"/>
                      </a:lnTo>
                      <a:lnTo>
                        <a:pt x="827" y="2917"/>
                      </a:lnTo>
                      <a:lnTo>
                        <a:pt x="757" y="2877"/>
                      </a:lnTo>
                      <a:lnTo>
                        <a:pt x="690" y="2832"/>
                      </a:lnTo>
                      <a:lnTo>
                        <a:pt x="625" y="2786"/>
                      </a:lnTo>
                      <a:lnTo>
                        <a:pt x="563" y="2736"/>
                      </a:lnTo>
                      <a:lnTo>
                        <a:pt x="504" y="2684"/>
                      </a:lnTo>
                      <a:lnTo>
                        <a:pt x="447" y="2629"/>
                      </a:lnTo>
                      <a:lnTo>
                        <a:pt x="393" y="2572"/>
                      </a:lnTo>
                      <a:lnTo>
                        <a:pt x="341" y="2512"/>
                      </a:lnTo>
                      <a:lnTo>
                        <a:pt x="294" y="2451"/>
                      </a:lnTo>
                      <a:lnTo>
                        <a:pt x="249" y="2388"/>
                      </a:lnTo>
                      <a:lnTo>
                        <a:pt x="207" y="2321"/>
                      </a:lnTo>
                      <a:lnTo>
                        <a:pt x="170" y="2253"/>
                      </a:lnTo>
                      <a:lnTo>
                        <a:pt x="134" y="2184"/>
                      </a:lnTo>
                      <a:lnTo>
                        <a:pt x="104" y="2113"/>
                      </a:lnTo>
                      <a:lnTo>
                        <a:pt x="78" y="2039"/>
                      </a:lnTo>
                      <a:lnTo>
                        <a:pt x="54" y="1965"/>
                      </a:lnTo>
                      <a:lnTo>
                        <a:pt x="34" y="1889"/>
                      </a:lnTo>
                      <a:lnTo>
                        <a:pt x="20" y="1812"/>
                      </a:lnTo>
                      <a:lnTo>
                        <a:pt x="9" y="1733"/>
                      </a:lnTo>
                      <a:lnTo>
                        <a:pt x="2" y="1654"/>
                      </a:lnTo>
                      <a:lnTo>
                        <a:pt x="0" y="1573"/>
                      </a:lnTo>
                      <a:lnTo>
                        <a:pt x="2" y="1492"/>
                      </a:lnTo>
                      <a:lnTo>
                        <a:pt x="9" y="1412"/>
                      </a:lnTo>
                      <a:lnTo>
                        <a:pt x="20" y="1334"/>
                      </a:lnTo>
                      <a:lnTo>
                        <a:pt x="34" y="1257"/>
                      </a:lnTo>
                      <a:lnTo>
                        <a:pt x="54" y="1181"/>
                      </a:lnTo>
                      <a:lnTo>
                        <a:pt x="78" y="1106"/>
                      </a:lnTo>
                      <a:lnTo>
                        <a:pt x="104" y="1033"/>
                      </a:lnTo>
                      <a:lnTo>
                        <a:pt x="134" y="962"/>
                      </a:lnTo>
                      <a:lnTo>
                        <a:pt x="170" y="892"/>
                      </a:lnTo>
                      <a:lnTo>
                        <a:pt x="207" y="824"/>
                      </a:lnTo>
                      <a:lnTo>
                        <a:pt x="249" y="759"/>
                      </a:lnTo>
                      <a:lnTo>
                        <a:pt x="294" y="695"/>
                      </a:lnTo>
                      <a:lnTo>
                        <a:pt x="341" y="633"/>
                      </a:lnTo>
                      <a:lnTo>
                        <a:pt x="393" y="574"/>
                      </a:lnTo>
                      <a:lnTo>
                        <a:pt x="447" y="517"/>
                      </a:lnTo>
                      <a:lnTo>
                        <a:pt x="504" y="461"/>
                      </a:lnTo>
                      <a:lnTo>
                        <a:pt x="563" y="409"/>
                      </a:lnTo>
                      <a:lnTo>
                        <a:pt x="625" y="359"/>
                      </a:lnTo>
                      <a:lnTo>
                        <a:pt x="690" y="313"/>
                      </a:lnTo>
                      <a:lnTo>
                        <a:pt x="757" y="270"/>
                      </a:lnTo>
                      <a:lnTo>
                        <a:pt x="827" y="229"/>
                      </a:lnTo>
                      <a:lnTo>
                        <a:pt x="899" y="190"/>
                      </a:lnTo>
                      <a:lnTo>
                        <a:pt x="973" y="156"/>
                      </a:lnTo>
                      <a:lnTo>
                        <a:pt x="1048" y="123"/>
                      </a:lnTo>
                      <a:lnTo>
                        <a:pt x="1126" y="96"/>
                      </a:lnTo>
                      <a:lnTo>
                        <a:pt x="1207" y="71"/>
                      </a:lnTo>
                      <a:lnTo>
                        <a:pt x="1287" y="50"/>
                      </a:lnTo>
                      <a:lnTo>
                        <a:pt x="1370" y="31"/>
                      </a:lnTo>
                      <a:lnTo>
                        <a:pt x="1455" y="18"/>
                      </a:lnTo>
                      <a:lnTo>
                        <a:pt x="1540" y="8"/>
                      </a:lnTo>
                      <a:lnTo>
                        <a:pt x="1628" y="2"/>
                      </a:lnTo>
                      <a:lnTo>
                        <a:pt x="1716" y="0"/>
                      </a:lnTo>
                      <a:lnTo>
                        <a:pt x="1804" y="2"/>
                      </a:lnTo>
                      <a:lnTo>
                        <a:pt x="1890" y="8"/>
                      </a:lnTo>
                      <a:lnTo>
                        <a:pt x="1976" y="18"/>
                      </a:lnTo>
                      <a:lnTo>
                        <a:pt x="2060" y="31"/>
                      </a:lnTo>
                      <a:lnTo>
                        <a:pt x="2143" y="50"/>
                      </a:lnTo>
                      <a:lnTo>
                        <a:pt x="2224" y="71"/>
                      </a:lnTo>
                      <a:lnTo>
                        <a:pt x="2304" y="96"/>
                      </a:lnTo>
                      <a:lnTo>
                        <a:pt x="2381" y="123"/>
                      </a:lnTo>
                      <a:lnTo>
                        <a:pt x="2457" y="156"/>
                      </a:lnTo>
                      <a:lnTo>
                        <a:pt x="2531" y="190"/>
                      </a:lnTo>
                      <a:lnTo>
                        <a:pt x="2602" y="229"/>
                      </a:lnTo>
                      <a:lnTo>
                        <a:pt x="2672" y="270"/>
                      </a:lnTo>
                      <a:lnTo>
                        <a:pt x="2740" y="313"/>
                      </a:lnTo>
                      <a:lnTo>
                        <a:pt x="2804" y="359"/>
                      </a:lnTo>
                      <a:lnTo>
                        <a:pt x="2866" y="409"/>
                      </a:lnTo>
                      <a:lnTo>
                        <a:pt x="2926" y="461"/>
                      </a:lnTo>
                      <a:lnTo>
                        <a:pt x="2982" y="517"/>
                      </a:lnTo>
                      <a:lnTo>
                        <a:pt x="3036" y="574"/>
                      </a:lnTo>
                      <a:lnTo>
                        <a:pt x="3088" y="633"/>
                      </a:lnTo>
                      <a:lnTo>
                        <a:pt x="3135" y="695"/>
                      </a:lnTo>
                      <a:lnTo>
                        <a:pt x="3180" y="759"/>
                      </a:lnTo>
                      <a:lnTo>
                        <a:pt x="3221" y="824"/>
                      </a:lnTo>
                      <a:lnTo>
                        <a:pt x="3259" y="892"/>
                      </a:lnTo>
                      <a:lnTo>
                        <a:pt x="3294" y="962"/>
                      </a:lnTo>
                      <a:lnTo>
                        <a:pt x="3324" y="1033"/>
                      </a:lnTo>
                      <a:lnTo>
                        <a:pt x="3350" y="1106"/>
                      </a:lnTo>
                      <a:lnTo>
                        <a:pt x="3374" y="1181"/>
                      </a:lnTo>
                      <a:lnTo>
                        <a:pt x="3394" y="1257"/>
                      </a:lnTo>
                      <a:lnTo>
                        <a:pt x="3408" y="1334"/>
                      </a:lnTo>
                      <a:lnTo>
                        <a:pt x="3419" y="1412"/>
                      </a:lnTo>
                      <a:lnTo>
                        <a:pt x="3425" y="1492"/>
                      </a:lnTo>
                      <a:lnTo>
                        <a:pt x="3428" y="1573"/>
                      </a:lnTo>
                      <a:lnTo>
                        <a:pt x="3425" y="1654"/>
                      </a:lnTo>
                      <a:lnTo>
                        <a:pt x="3419" y="1733"/>
                      </a:lnTo>
                      <a:lnTo>
                        <a:pt x="3408" y="1812"/>
                      </a:lnTo>
                      <a:lnTo>
                        <a:pt x="3394" y="1889"/>
                      </a:lnTo>
                      <a:lnTo>
                        <a:pt x="3374" y="1965"/>
                      </a:lnTo>
                      <a:lnTo>
                        <a:pt x="3350" y="2039"/>
                      </a:lnTo>
                      <a:lnTo>
                        <a:pt x="3324" y="2113"/>
                      </a:lnTo>
                      <a:lnTo>
                        <a:pt x="3294" y="2184"/>
                      </a:lnTo>
                      <a:lnTo>
                        <a:pt x="3259" y="2253"/>
                      </a:lnTo>
                      <a:lnTo>
                        <a:pt x="3221" y="2321"/>
                      </a:lnTo>
                      <a:lnTo>
                        <a:pt x="3180" y="2388"/>
                      </a:lnTo>
                      <a:lnTo>
                        <a:pt x="3135" y="2451"/>
                      </a:lnTo>
                      <a:lnTo>
                        <a:pt x="3088" y="2512"/>
                      </a:lnTo>
                      <a:lnTo>
                        <a:pt x="3036" y="2572"/>
                      </a:lnTo>
                      <a:lnTo>
                        <a:pt x="2982" y="2629"/>
                      </a:lnTo>
                      <a:lnTo>
                        <a:pt x="2926" y="2684"/>
                      </a:lnTo>
                      <a:lnTo>
                        <a:pt x="2866" y="2736"/>
                      </a:lnTo>
                      <a:lnTo>
                        <a:pt x="2804" y="2786"/>
                      </a:lnTo>
                      <a:lnTo>
                        <a:pt x="2740" y="2832"/>
                      </a:lnTo>
                      <a:lnTo>
                        <a:pt x="2672" y="2877"/>
                      </a:lnTo>
                      <a:lnTo>
                        <a:pt x="2602" y="2917"/>
                      </a:lnTo>
                      <a:lnTo>
                        <a:pt x="2531" y="2955"/>
                      </a:lnTo>
                      <a:lnTo>
                        <a:pt x="2457" y="2989"/>
                      </a:lnTo>
                      <a:lnTo>
                        <a:pt x="2381" y="3022"/>
                      </a:lnTo>
                      <a:lnTo>
                        <a:pt x="2304" y="3050"/>
                      </a:lnTo>
                      <a:lnTo>
                        <a:pt x="2224" y="3074"/>
                      </a:lnTo>
                      <a:lnTo>
                        <a:pt x="2143" y="3096"/>
                      </a:lnTo>
                      <a:lnTo>
                        <a:pt x="2060" y="3114"/>
                      </a:lnTo>
                      <a:lnTo>
                        <a:pt x="1976" y="3127"/>
                      </a:lnTo>
                      <a:lnTo>
                        <a:pt x="1890" y="3137"/>
                      </a:lnTo>
                      <a:lnTo>
                        <a:pt x="1804" y="3143"/>
                      </a:lnTo>
                      <a:lnTo>
                        <a:pt x="1716" y="3145"/>
                      </a:lnTo>
                      <a:close/>
                    </a:path>
                  </a:pathLst>
                </a:custGeom>
                <a:solidFill>
                  <a:srgbClr val="30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7" name="Freeform 163"/>
                <p:cNvSpPr>
                  <a:spLocks/>
                </p:cNvSpPr>
                <p:nvPr/>
              </p:nvSpPr>
              <p:spPr bwMode="auto">
                <a:xfrm>
                  <a:off x="2307" y="1516"/>
                  <a:ext cx="1637" cy="1503"/>
                </a:xfrm>
                <a:custGeom>
                  <a:avLst/>
                  <a:gdLst/>
                  <a:ahLst/>
                  <a:cxnLst>
                    <a:cxn ang="0">
                      <a:pos x="1472" y="2998"/>
                    </a:cxn>
                    <a:cxn ang="0">
                      <a:pos x="1231" y="2959"/>
                    </a:cxn>
                    <a:cxn ang="0">
                      <a:pos x="1003" y="2887"/>
                    </a:cxn>
                    <a:cxn ang="0">
                      <a:pos x="790" y="2788"/>
                    </a:cxn>
                    <a:cxn ang="0">
                      <a:pos x="598" y="2662"/>
                    </a:cxn>
                    <a:cxn ang="0">
                      <a:pos x="426" y="2513"/>
                    </a:cxn>
                    <a:cxn ang="0">
                      <a:pos x="281" y="2343"/>
                    </a:cxn>
                    <a:cxn ang="0">
                      <a:pos x="163" y="2154"/>
                    </a:cxn>
                    <a:cxn ang="0">
                      <a:pos x="74" y="1949"/>
                    </a:cxn>
                    <a:cxn ang="0">
                      <a:pos x="19" y="1731"/>
                    </a:cxn>
                    <a:cxn ang="0">
                      <a:pos x="0" y="1503"/>
                    </a:cxn>
                    <a:cxn ang="0">
                      <a:pos x="19" y="1275"/>
                    </a:cxn>
                    <a:cxn ang="0">
                      <a:pos x="74" y="1057"/>
                    </a:cxn>
                    <a:cxn ang="0">
                      <a:pos x="163" y="853"/>
                    </a:cxn>
                    <a:cxn ang="0">
                      <a:pos x="281" y="664"/>
                    </a:cxn>
                    <a:cxn ang="0">
                      <a:pos x="426" y="493"/>
                    </a:cxn>
                    <a:cxn ang="0">
                      <a:pos x="598" y="344"/>
                    </a:cxn>
                    <a:cxn ang="0">
                      <a:pos x="790" y="217"/>
                    </a:cxn>
                    <a:cxn ang="0">
                      <a:pos x="1003" y="118"/>
                    </a:cxn>
                    <a:cxn ang="0">
                      <a:pos x="1231" y="47"/>
                    </a:cxn>
                    <a:cxn ang="0">
                      <a:pos x="1472" y="7"/>
                    </a:cxn>
                    <a:cxn ang="0">
                      <a:pos x="1724" y="2"/>
                    </a:cxn>
                    <a:cxn ang="0">
                      <a:pos x="1968" y="30"/>
                    </a:cxn>
                    <a:cxn ang="0">
                      <a:pos x="2202" y="92"/>
                    </a:cxn>
                    <a:cxn ang="0">
                      <a:pos x="2418" y="181"/>
                    </a:cxn>
                    <a:cxn ang="0">
                      <a:pos x="2617" y="300"/>
                    </a:cxn>
                    <a:cxn ang="0">
                      <a:pos x="2795" y="441"/>
                    </a:cxn>
                    <a:cxn ang="0">
                      <a:pos x="2950" y="605"/>
                    </a:cxn>
                    <a:cxn ang="0">
                      <a:pos x="3078" y="787"/>
                    </a:cxn>
                    <a:cxn ang="0">
                      <a:pos x="3177" y="987"/>
                    </a:cxn>
                    <a:cxn ang="0">
                      <a:pos x="3243" y="1201"/>
                    </a:cxn>
                    <a:cxn ang="0">
                      <a:pos x="3273" y="1425"/>
                    </a:cxn>
                    <a:cxn ang="0">
                      <a:pos x="3268" y="1656"/>
                    </a:cxn>
                    <a:cxn ang="0">
                      <a:pos x="3224" y="1878"/>
                    </a:cxn>
                    <a:cxn ang="0">
                      <a:pos x="3146" y="2087"/>
                    </a:cxn>
                    <a:cxn ang="0">
                      <a:pos x="3038" y="2282"/>
                    </a:cxn>
                    <a:cxn ang="0">
                      <a:pos x="2901" y="2459"/>
                    </a:cxn>
                    <a:cxn ang="0">
                      <a:pos x="2739" y="2615"/>
                    </a:cxn>
                    <a:cxn ang="0">
                      <a:pos x="2553" y="2749"/>
                    </a:cxn>
                    <a:cxn ang="0">
                      <a:pos x="2348" y="2857"/>
                    </a:cxn>
                    <a:cxn ang="0">
                      <a:pos x="2125" y="2938"/>
                    </a:cxn>
                    <a:cxn ang="0">
                      <a:pos x="1888" y="2989"/>
                    </a:cxn>
                    <a:cxn ang="0">
                      <a:pos x="1640" y="3006"/>
                    </a:cxn>
                  </a:cxnLst>
                  <a:rect l="0" t="0" r="r" b="b"/>
                  <a:pathLst>
                    <a:path w="3276" h="3006">
                      <a:moveTo>
                        <a:pt x="1640" y="3006"/>
                      </a:moveTo>
                      <a:lnTo>
                        <a:pt x="1555" y="3003"/>
                      </a:lnTo>
                      <a:lnTo>
                        <a:pt x="1472" y="2998"/>
                      </a:lnTo>
                      <a:lnTo>
                        <a:pt x="1391" y="2989"/>
                      </a:lnTo>
                      <a:lnTo>
                        <a:pt x="1310" y="2976"/>
                      </a:lnTo>
                      <a:lnTo>
                        <a:pt x="1231" y="2959"/>
                      </a:lnTo>
                      <a:lnTo>
                        <a:pt x="1153" y="2938"/>
                      </a:lnTo>
                      <a:lnTo>
                        <a:pt x="1077" y="2915"/>
                      </a:lnTo>
                      <a:lnTo>
                        <a:pt x="1003" y="2887"/>
                      </a:lnTo>
                      <a:lnTo>
                        <a:pt x="930" y="2857"/>
                      </a:lnTo>
                      <a:lnTo>
                        <a:pt x="859" y="2824"/>
                      </a:lnTo>
                      <a:lnTo>
                        <a:pt x="790" y="2788"/>
                      </a:lnTo>
                      <a:lnTo>
                        <a:pt x="724" y="2749"/>
                      </a:lnTo>
                      <a:lnTo>
                        <a:pt x="660" y="2707"/>
                      </a:lnTo>
                      <a:lnTo>
                        <a:pt x="598" y="2662"/>
                      </a:lnTo>
                      <a:lnTo>
                        <a:pt x="538" y="2615"/>
                      </a:lnTo>
                      <a:lnTo>
                        <a:pt x="482" y="2565"/>
                      </a:lnTo>
                      <a:lnTo>
                        <a:pt x="426" y="2513"/>
                      </a:lnTo>
                      <a:lnTo>
                        <a:pt x="375" y="2459"/>
                      </a:lnTo>
                      <a:lnTo>
                        <a:pt x="326" y="2402"/>
                      </a:lnTo>
                      <a:lnTo>
                        <a:pt x="281" y="2343"/>
                      </a:lnTo>
                      <a:lnTo>
                        <a:pt x="238" y="2282"/>
                      </a:lnTo>
                      <a:lnTo>
                        <a:pt x="198" y="2219"/>
                      </a:lnTo>
                      <a:lnTo>
                        <a:pt x="163" y="2154"/>
                      </a:lnTo>
                      <a:lnTo>
                        <a:pt x="130" y="2087"/>
                      </a:lnTo>
                      <a:lnTo>
                        <a:pt x="101" y="2019"/>
                      </a:lnTo>
                      <a:lnTo>
                        <a:pt x="74" y="1949"/>
                      </a:lnTo>
                      <a:lnTo>
                        <a:pt x="52" y="1878"/>
                      </a:lnTo>
                      <a:lnTo>
                        <a:pt x="33" y="1805"/>
                      </a:lnTo>
                      <a:lnTo>
                        <a:pt x="19" y="1731"/>
                      </a:lnTo>
                      <a:lnTo>
                        <a:pt x="8" y="1656"/>
                      </a:lnTo>
                      <a:lnTo>
                        <a:pt x="3" y="1580"/>
                      </a:lnTo>
                      <a:lnTo>
                        <a:pt x="0" y="1503"/>
                      </a:lnTo>
                      <a:lnTo>
                        <a:pt x="3" y="1425"/>
                      </a:lnTo>
                      <a:lnTo>
                        <a:pt x="8" y="1349"/>
                      </a:lnTo>
                      <a:lnTo>
                        <a:pt x="19" y="1275"/>
                      </a:lnTo>
                      <a:lnTo>
                        <a:pt x="33" y="1201"/>
                      </a:lnTo>
                      <a:lnTo>
                        <a:pt x="52" y="1129"/>
                      </a:lnTo>
                      <a:lnTo>
                        <a:pt x="74" y="1057"/>
                      </a:lnTo>
                      <a:lnTo>
                        <a:pt x="101" y="987"/>
                      </a:lnTo>
                      <a:lnTo>
                        <a:pt x="130" y="919"/>
                      </a:lnTo>
                      <a:lnTo>
                        <a:pt x="163" y="853"/>
                      </a:lnTo>
                      <a:lnTo>
                        <a:pt x="198" y="787"/>
                      </a:lnTo>
                      <a:lnTo>
                        <a:pt x="238" y="724"/>
                      </a:lnTo>
                      <a:lnTo>
                        <a:pt x="281" y="664"/>
                      </a:lnTo>
                      <a:lnTo>
                        <a:pt x="326" y="605"/>
                      </a:lnTo>
                      <a:lnTo>
                        <a:pt x="375" y="548"/>
                      </a:lnTo>
                      <a:lnTo>
                        <a:pt x="426" y="493"/>
                      </a:lnTo>
                      <a:lnTo>
                        <a:pt x="482" y="441"/>
                      </a:lnTo>
                      <a:lnTo>
                        <a:pt x="538" y="392"/>
                      </a:lnTo>
                      <a:lnTo>
                        <a:pt x="598" y="344"/>
                      </a:lnTo>
                      <a:lnTo>
                        <a:pt x="660" y="300"/>
                      </a:lnTo>
                      <a:lnTo>
                        <a:pt x="724" y="257"/>
                      </a:lnTo>
                      <a:lnTo>
                        <a:pt x="790" y="217"/>
                      </a:lnTo>
                      <a:lnTo>
                        <a:pt x="859" y="181"/>
                      </a:lnTo>
                      <a:lnTo>
                        <a:pt x="930" y="148"/>
                      </a:lnTo>
                      <a:lnTo>
                        <a:pt x="1003" y="118"/>
                      </a:lnTo>
                      <a:lnTo>
                        <a:pt x="1077" y="92"/>
                      </a:lnTo>
                      <a:lnTo>
                        <a:pt x="1153" y="67"/>
                      </a:lnTo>
                      <a:lnTo>
                        <a:pt x="1231" y="47"/>
                      </a:lnTo>
                      <a:lnTo>
                        <a:pt x="1310" y="30"/>
                      </a:lnTo>
                      <a:lnTo>
                        <a:pt x="1391" y="16"/>
                      </a:lnTo>
                      <a:lnTo>
                        <a:pt x="1472" y="7"/>
                      </a:lnTo>
                      <a:lnTo>
                        <a:pt x="1555" y="2"/>
                      </a:lnTo>
                      <a:lnTo>
                        <a:pt x="1640" y="0"/>
                      </a:lnTo>
                      <a:lnTo>
                        <a:pt x="1724" y="2"/>
                      </a:lnTo>
                      <a:lnTo>
                        <a:pt x="1806" y="7"/>
                      </a:lnTo>
                      <a:lnTo>
                        <a:pt x="1888" y="16"/>
                      </a:lnTo>
                      <a:lnTo>
                        <a:pt x="1968" y="30"/>
                      </a:lnTo>
                      <a:lnTo>
                        <a:pt x="2048" y="47"/>
                      </a:lnTo>
                      <a:lnTo>
                        <a:pt x="2125" y="67"/>
                      </a:lnTo>
                      <a:lnTo>
                        <a:pt x="2202" y="92"/>
                      </a:lnTo>
                      <a:lnTo>
                        <a:pt x="2276" y="118"/>
                      </a:lnTo>
                      <a:lnTo>
                        <a:pt x="2348" y="148"/>
                      </a:lnTo>
                      <a:lnTo>
                        <a:pt x="2418" y="181"/>
                      </a:lnTo>
                      <a:lnTo>
                        <a:pt x="2487" y="217"/>
                      </a:lnTo>
                      <a:lnTo>
                        <a:pt x="2553" y="257"/>
                      </a:lnTo>
                      <a:lnTo>
                        <a:pt x="2617" y="300"/>
                      </a:lnTo>
                      <a:lnTo>
                        <a:pt x="2679" y="344"/>
                      </a:lnTo>
                      <a:lnTo>
                        <a:pt x="2739" y="392"/>
                      </a:lnTo>
                      <a:lnTo>
                        <a:pt x="2795" y="441"/>
                      </a:lnTo>
                      <a:lnTo>
                        <a:pt x="2850" y="493"/>
                      </a:lnTo>
                      <a:lnTo>
                        <a:pt x="2901" y="548"/>
                      </a:lnTo>
                      <a:lnTo>
                        <a:pt x="2950" y="605"/>
                      </a:lnTo>
                      <a:lnTo>
                        <a:pt x="2996" y="664"/>
                      </a:lnTo>
                      <a:lnTo>
                        <a:pt x="3038" y="724"/>
                      </a:lnTo>
                      <a:lnTo>
                        <a:pt x="3078" y="787"/>
                      </a:lnTo>
                      <a:lnTo>
                        <a:pt x="3113" y="853"/>
                      </a:lnTo>
                      <a:lnTo>
                        <a:pt x="3146" y="919"/>
                      </a:lnTo>
                      <a:lnTo>
                        <a:pt x="3177" y="987"/>
                      </a:lnTo>
                      <a:lnTo>
                        <a:pt x="3202" y="1057"/>
                      </a:lnTo>
                      <a:lnTo>
                        <a:pt x="3224" y="1129"/>
                      </a:lnTo>
                      <a:lnTo>
                        <a:pt x="3243" y="1201"/>
                      </a:lnTo>
                      <a:lnTo>
                        <a:pt x="3257" y="1275"/>
                      </a:lnTo>
                      <a:lnTo>
                        <a:pt x="3268" y="1349"/>
                      </a:lnTo>
                      <a:lnTo>
                        <a:pt x="3273" y="1425"/>
                      </a:lnTo>
                      <a:lnTo>
                        <a:pt x="3276" y="1503"/>
                      </a:lnTo>
                      <a:lnTo>
                        <a:pt x="3273" y="1580"/>
                      </a:lnTo>
                      <a:lnTo>
                        <a:pt x="3268" y="1656"/>
                      </a:lnTo>
                      <a:lnTo>
                        <a:pt x="3257" y="1731"/>
                      </a:lnTo>
                      <a:lnTo>
                        <a:pt x="3243" y="1805"/>
                      </a:lnTo>
                      <a:lnTo>
                        <a:pt x="3224" y="1878"/>
                      </a:lnTo>
                      <a:lnTo>
                        <a:pt x="3202" y="1949"/>
                      </a:lnTo>
                      <a:lnTo>
                        <a:pt x="3177" y="2019"/>
                      </a:lnTo>
                      <a:lnTo>
                        <a:pt x="3146" y="2087"/>
                      </a:lnTo>
                      <a:lnTo>
                        <a:pt x="3113" y="2154"/>
                      </a:lnTo>
                      <a:lnTo>
                        <a:pt x="3078" y="2219"/>
                      </a:lnTo>
                      <a:lnTo>
                        <a:pt x="3038" y="2282"/>
                      </a:lnTo>
                      <a:lnTo>
                        <a:pt x="2996" y="2343"/>
                      </a:lnTo>
                      <a:lnTo>
                        <a:pt x="2950" y="2402"/>
                      </a:lnTo>
                      <a:lnTo>
                        <a:pt x="2901" y="2459"/>
                      </a:lnTo>
                      <a:lnTo>
                        <a:pt x="2850" y="2513"/>
                      </a:lnTo>
                      <a:lnTo>
                        <a:pt x="2795" y="2565"/>
                      </a:lnTo>
                      <a:lnTo>
                        <a:pt x="2739" y="2615"/>
                      </a:lnTo>
                      <a:lnTo>
                        <a:pt x="2679" y="2662"/>
                      </a:lnTo>
                      <a:lnTo>
                        <a:pt x="2617" y="2707"/>
                      </a:lnTo>
                      <a:lnTo>
                        <a:pt x="2553" y="2749"/>
                      </a:lnTo>
                      <a:lnTo>
                        <a:pt x="2487" y="2788"/>
                      </a:lnTo>
                      <a:lnTo>
                        <a:pt x="2418" y="2824"/>
                      </a:lnTo>
                      <a:lnTo>
                        <a:pt x="2348" y="2857"/>
                      </a:lnTo>
                      <a:lnTo>
                        <a:pt x="2276" y="2887"/>
                      </a:lnTo>
                      <a:lnTo>
                        <a:pt x="2202" y="2915"/>
                      </a:lnTo>
                      <a:lnTo>
                        <a:pt x="2125" y="2938"/>
                      </a:lnTo>
                      <a:lnTo>
                        <a:pt x="2048" y="2959"/>
                      </a:lnTo>
                      <a:lnTo>
                        <a:pt x="1968" y="2976"/>
                      </a:lnTo>
                      <a:lnTo>
                        <a:pt x="1888" y="2989"/>
                      </a:lnTo>
                      <a:lnTo>
                        <a:pt x="1806" y="2998"/>
                      </a:lnTo>
                      <a:lnTo>
                        <a:pt x="1724" y="3003"/>
                      </a:lnTo>
                      <a:lnTo>
                        <a:pt x="1640" y="3006"/>
                      </a:lnTo>
                      <a:close/>
                    </a:path>
                  </a:pathLst>
                </a:custGeom>
                <a:solidFill>
                  <a:srgbClr val="383A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8" name="Freeform 164"/>
                <p:cNvSpPr>
                  <a:spLocks/>
                </p:cNvSpPr>
                <p:nvPr/>
              </p:nvSpPr>
              <p:spPr bwMode="auto">
                <a:xfrm>
                  <a:off x="2344" y="1525"/>
                  <a:ext cx="1563" cy="1435"/>
                </a:xfrm>
                <a:custGeom>
                  <a:avLst/>
                  <a:gdLst/>
                  <a:ahLst/>
                  <a:cxnLst>
                    <a:cxn ang="0">
                      <a:pos x="1405" y="2861"/>
                    </a:cxn>
                    <a:cxn ang="0">
                      <a:pos x="1174" y="2823"/>
                    </a:cxn>
                    <a:cxn ang="0">
                      <a:pos x="957" y="2756"/>
                    </a:cxn>
                    <a:cxn ang="0">
                      <a:pos x="754" y="2660"/>
                    </a:cxn>
                    <a:cxn ang="0">
                      <a:pos x="570" y="2540"/>
                    </a:cxn>
                    <a:cxn ang="0">
                      <a:pos x="407" y="2397"/>
                    </a:cxn>
                    <a:cxn ang="0">
                      <a:pos x="268" y="2235"/>
                    </a:cxn>
                    <a:cxn ang="0">
                      <a:pos x="155" y="2055"/>
                    </a:cxn>
                    <a:cxn ang="0">
                      <a:pos x="70" y="1860"/>
                    </a:cxn>
                    <a:cxn ang="0">
                      <a:pos x="19" y="1653"/>
                    </a:cxn>
                    <a:cxn ang="0">
                      <a:pos x="0" y="1435"/>
                    </a:cxn>
                    <a:cxn ang="0">
                      <a:pos x="19" y="1217"/>
                    </a:cxn>
                    <a:cxn ang="0">
                      <a:pos x="70" y="1009"/>
                    </a:cxn>
                    <a:cxn ang="0">
                      <a:pos x="155" y="814"/>
                    </a:cxn>
                    <a:cxn ang="0">
                      <a:pos x="268" y="634"/>
                    </a:cxn>
                    <a:cxn ang="0">
                      <a:pos x="407" y="471"/>
                    </a:cxn>
                    <a:cxn ang="0">
                      <a:pos x="570" y="328"/>
                    </a:cxn>
                    <a:cxn ang="0">
                      <a:pos x="754" y="208"/>
                    </a:cxn>
                    <a:cxn ang="0">
                      <a:pos x="957" y="112"/>
                    </a:cxn>
                    <a:cxn ang="0">
                      <a:pos x="1174" y="45"/>
                    </a:cxn>
                    <a:cxn ang="0">
                      <a:pos x="1405" y="7"/>
                    </a:cxn>
                    <a:cxn ang="0">
                      <a:pos x="1645" y="2"/>
                    </a:cxn>
                    <a:cxn ang="0">
                      <a:pos x="1879" y="29"/>
                    </a:cxn>
                    <a:cxn ang="0">
                      <a:pos x="2100" y="87"/>
                    </a:cxn>
                    <a:cxn ang="0">
                      <a:pos x="2308" y="174"/>
                    </a:cxn>
                    <a:cxn ang="0">
                      <a:pos x="2498" y="286"/>
                    </a:cxn>
                    <a:cxn ang="0">
                      <a:pos x="2668" y="421"/>
                    </a:cxn>
                    <a:cxn ang="0">
                      <a:pos x="2814" y="577"/>
                    </a:cxn>
                    <a:cxn ang="0">
                      <a:pos x="2937" y="753"/>
                    </a:cxn>
                    <a:cxn ang="0">
                      <a:pos x="3030" y="943"/>
                    </a:cxn>
                    <a:cxn ang="0">
                      <a:pos x="3094" y="1147"/>
                    </a:cxn>
                    <a:cxn ang="0">
                      <a:pos x="3123" y="1361"/>
                    </a:cxn>
                    <a:cxn ang="0">
                      <a:pos x="3117" y="1582"/>
                    </a:cxn>
                    <a:cxn ang="0">
                      <a:pos x="3077" y="1792"/>
                    </a:cxn>
                    <a:cxn ang="0">
                      <a:pos x="3003" y="1992"/>
                    </a:cxn>
                    <a:cxn ang="0">
                      <a:pos x="2899" y="2177"/>
                    </a:cxn>
                    <a:cxn ang="0">
                      <a:pos x="2768" y="2345"/>
                    </a:cxn>
                    <a:cxn ang="0">
                      <a:pos x="2612" y="2495"/>
                    </a:cxn>
                    <a:cxn ang="0">
                      <a:pos x="2436" y="2622"/>
                    </a:cxn>
                    <a:cxn ang="0">
                      <a:pos x="2240" y="2727"/>
                    </a:cxn>
                    <a:cxn ang="0">
                      <a:pos x="2028" y="2804"/>
                    </a:cxn>
                    <a:cxn ang="0">
                      <a:pos x="1802" y="2851"/>
                    </a:cxn>
                    <a:cxn ang="0">
                      <a:pos x="1565" y="2868"/>
                    </a:cxn>
                  </a:cxnLst>
                  <a:rect l="0" t="0" r="r" b="b"/>
                  <a:pathLst>
                    <a:path w="3125" h="2868">
                      <a:moveTo>
                        <a:pt x="1565" y="2868"/>
                      </a:moveTo>
                      <a:lnTo>
                        <a:pt x="1484" y="2866"/>
                      </a:lnTo>
                      <a:lnTo>
                        <a:pt x="1405" y="2861"/>
                      </a:lnTo>
                      <a:lnTo>
                        <a:pt x="1327" y="2851"/>
                      </a:lnTo>
                      <a:lnTo>
                        <a:pt x="1250" y="2839"/>
                      </a:lnTo>
                      <a:lnTo>
                        <a:pt x="1174" y="2823"/>
                      </a:lnTo>
                      <a:lnTo>
                        <a:pt x="1101" y="2804"/>
                      </a:lnTo>
                      <a:lnTo>
                        <a:pt x="1028" y="2781"/>
                      </a:lnTo>
                      <a:lnTo>
                        <a:pt x="957" y="2756"/>
                      </a:lnTo>
                      <a:lnTo>
                        <a:pt x="887" y="2727"/>
                      </a:lnTo>
                      <a:lnTo>
                        <a:pt x="820" y="2695"/>
                      </a:lnTo>
                      <a:lnTo>
                        <a:pt x="754" y="2660"/>
                      </a:lnTo>
                      <a:lnTo>
                        <a:pt x="690" y="2622"/>
                      </a:lnTo>
                      <a:lnTo>
                        <a:pt x="630" y="2583"/>
                      </a:lnTo>
                      <a:lnTo>
                        <a:pt x="570" y="2540"/>
                      </a:lnTo>
                      <a:lnTo>
                        <a:pt x="514" y="2495"/>
                      </a:lnTo>
                      <a:lnTo>
                        <a:pt x="460" y="2447"/>
                      </a:lnTo>
                      <a:lnTo>
                        <a:pt x="407" y="2397"/>
                      </a:lnTo>
                      <a:lnTo>
                        <a:pt x="358" y="2345"/>
                      </a:lnTo>
                      <a:lnTo>
                        <a:pt x="312" y="2292"/>
                      </a:lnTo>
                      <a:lnTo>
                        <a:pt x="268" y="2235"/>
                      </a:lnTo>
                      <a:lnTo>
                        <a:pt x="227" y="2177"/>
                      </a:lnTo>
                      <a:lnTo>
                        <a:pt x="189" y="2118"/>
                      </a:lnTo>
                      <a:lnTo>
                        <a:pt x="155" y="2055"/>
                      </a:lnTo>
                      <a:lnTo>
                        <a:pt x="123" y="1992"/>
                      </a:lnTo>
                      <a:lnTo>
                        <a:pt x="95" y="1927"/>
                      </a:lnTo>
                      <a:lnTo>
                        <a:pt x="70" y="1860"/>
                      </a:lnTo>
                      <a:lnTo>
                        <a:pt x="49" y="1792"/>
                      </a:lnTo>
                      <a:lnTo>
                        <a:pt x="32" y="1723"/>
                      </a:lnTo>
                      <a:lnTo>
                        <a:pt x="19" y="1653"/>
                      </a:lnTo>
                      <a:lnTo>
                        <a:pt x="8" y="1582"/>
                      </a:lnTo>
                      <a:lnTo>
                        <a:pt x="3" y="1509"/>
                      </a:lnTo>
                      <a:lnTo>
                        <a:pt x="0" y="1435"/>
                      </a:lnTo>
                      <a:lnTo>
                        <a:pt x="3" y="1361"/>
                      </a:lnTo>
                      <a:lnTo>
                        <a:pt x="8" y="1289"/>
                      </a:lnTo>
                      <a:lnTo>
                        <a:pt x="19" y="1217"/>
                      </a:lnTo>
                      <a:lnTo>
                        <a:pt x="32" y="1147"/>
                      </a:lnTo>
                      <a:lnTo>
                        <a:pt x="49" y="1077"/>
                      </a:lnTo>
                      <a:lnTo>
                        <a:pt x="70" y="1009"/>
                      </a:lnTo>
                      <a:lnTo>
                        <a:pt x="95" y="943"/>
                      </a:lnTo>
                      <a:lnTo>
                        <a:pt x="123" y="877"/>
                      </a:lnTo>
                      <a:lnTo>
                        <a:pt x="155" y="814"/>
                      </a:lnTo>
                      <a:lnTo>
                        <a:pt x="189" y="753"/>
                      </a:lnTo>
                      <a:lnTo>
                        <a:pt x="227" y="692"/>
                      </a:lnTo>
                      <a:lnTo>
                        <a:pt x="268" y="634"/>
                      </a:lnTo>
                      <a:lnTo>
                        <a:pt x="312" y="577"/>
                      </a:lnTo>
                      <a:lnTo>
                        <a:pt x="358" y="523"/>
                      </a:lnTo>
                      <a:lnTo>
                        <a:pt x="407" y="471"/>
                      </a:lnTo>
                      <a:lnTo>
                        <a:pt x="460" y="421"/>
                      </a:lnTo>
                      <a:lnTo>
                        <a:pt x="514" y="374"/>
                      </a:lnTo>
                      <a:lnTo>
                        <a:pt x="570" y="328"/>
                      </a:lnTo>
                      <a:lnTo>
                        <a:pt x="630" y="286"/>
                      </a:lnTo>
                      <a:lnTo>
                        <a:pt x="690" y="246"/>
                      </a:lnTo>
                      <a:lnTo>
                        <a:pt x="754" y="208"/>
                      </a:lnTo>
                      <a:lnTo>
                        <a:pt x="820" y="174"/>
                      </a:lnTo>
                      <a:lnTo>
                        <a:pt x="887" y="141"/>
                      </a:lnTo>
                      <a:lnTo>
                        <a:pt x="957" y="112"/>
                      </a:lnTo>
                      <a:lnTo>
                        <a:pt x="1028" y="87"/>
                      </a:lnTo>
                      <a:lnTo>
                        <a:pt x="1101" y="64"/>
                      </a:lnTo>
                      <a:lnTo>
                        <a:pt x="1174" y="45"/>
                      </a:lnTo>
                      <a:lnTo>
                        <a:pt x="1250" y="29"/>
                      </a:lnTo>
                      <a:lnTo>
                        <a:pt x="1327" y="17"/>
                      </a:lnTo>
                      <a:lnTo>
                        <a:pt x="1405" y="7"/>
                      </a:lnTo>
                      <a:lnTo>
                        <a:pt x="1484" y="2"/>
                      </a:lnTo>
                      <a:lnTo>
                        <a:pt x="1565" y="0"/>
                      </a:lnTo>
                      <a:lnTo>
                        <a:pt x="1645" y="2"/>
                      </a:lnTo>
                      <a:lnTo>
                        <a:pt x="1725" y="7"/>
                      </a:lnTo>
                      <a:lnTo>
                        <a:pt x="1802" y="17"/>
                      </a:lnTo>
                      <a:lnTo>
                        <a:pt x="1879" y="29"/>
                      </a:lnTo>
                      <a:lnTo>
                        <a:pt x="1954" y="45"/>
                      </a:lnTo>
                      <a:lnTo>
                        <a:pt x="2028" y="64"/>
                      </a:lnTo>
                      <a:lnTo>
                        <a:pt x="2100" y="87"/>
                      </a:lnTo>
                      <a:lnTo>
                        <a:pt x="2170" y="112"/>
                      </a:lnTo>
                      <a:lnTo>
                        <a:pt x="2240" y="141"/>
                      </a:lnTo>
                      <a:lnTo>
                        <a:pt x="2308" y="174"/>
                      </a:lnTo>
                      <a:lnTo>
                        <a:pt x="2372" y="208"/>
                      </a:lnTo>
                      <a:lnTo>
                        <a:pt x="2436" y="246"/>
                      </a:lnTo>
                      <a:lnTo>
                        <a:pt x="2498" y="286"/>
                      </a:lnTo>
                      <a:lnTo>
                        <a:pt x="2557" y="328"/>
                      </a:lnTo>
                      <a:lnTo>
                        <a:pt x="2612" y="374"/>
                      </a:lnTo>
                      <a:lnTo>
                        <a:pt x="2668" y="421"/>
                      </a:lnTo>
                      <a:lnTo>
                        <a:pt x="2719" y="471"/>
                      </a:lnTo>
                      <a:lnTo>
                        <a:pt x="2768" y="523"/>
                      </a:lnTo>
                      <a:lnTo>
                        <a:pt x="2814" y="577"/>
                      </a:lnTo>
                      <a:lnTo>
                        <a:pt x="2858" y="634"/>
                      </a:lnTo>
                      <a:lnTo>
                        <a:pt x="2899" y="692"/>
                      </a:lnTo>
                      <a:lnTo>
                        <a:pt x="2937" y="753"/>
                      </a:lnTo>
                      <a:lnTo>
                        <a:pt x="2971" y="814"/>
                      </a:lnTo>
                      <a:lnTo>
                        <a:pt x="3003" y="877"/>
                      </a:lnTo>
                      <a:lnTo>
                        <a:pt x="3030" y="943"/>
                      </a:lnTo>
                      <a:lnTo>
                        <a:pt x="3055" y="1009"/>
                      </a:lnTo>
                      <a:lnTo>
                        <a:pt x="3077" y="1077"/>
                      </a:lnTo>
                      <a:lnTo>
                        <a:pt x="3094" y="1147"/>
                      </a:lnTo>
                      <a:lnTo>
                        <a:pt x="3107" y="1217"/>
                      </a:lnTo>
                      <a:lnTo>
                        <a:pt x="3117" y="1289"/>
                      </a:lnTo>
                      <a:lnTo>
                        <a:pt x="3123" y="1361"/>
                      </a:lnTo>
                      <a:lnTo>
                        <a:pt x="3125" y="1435"/>
                      </a:lnTo>
                      <a:lnTo>
                        <a:pt x="3123" y="1509"/>
                      </a:lnTo>
                      <a:lnTo>
                        <a:pt x="3117" y="1582"/>
                      </a:lnTo>
                      <a:lnTo>
                        <a:pt x="3107" y="1653"/>
                      </a:lnTo>
                      <a:lnTo>
                        <a:pt x="3094" y="1723"/>
                      </a:lnTo>
                      <a:lnTo>
                        <a:pt x="3077" y="1792"/>
                      </a:lnTo>
                      <a:lnTo>
                        <a:pt x="3055" y="1860"/>
                      </a:lnTo>
                      <a:lnTo>
                        <a:pt x="3030" y="1927"/>
                      </a:lnTo>
                      <a:lnTo>
                        <a:pt x="3003" y="1992"/>
                      </a:lnTo>
                      <a:lnTo>
                        <a:pt x="2971" y="2055"/>
                      </a:lnTo>
                      <a:lnTo>
                        <a:pt x="2937" y="2118"/>
                      </a:lnTo>
                      <a:lnTo>
                        <a:pt x="2899" y="2177"/>
                      </a:lnTo>
                      <a:lnTo>
                        <a:pt x="2858" y="2235"/>
                      </a:lnTo>
                      <a:lnTo>
                        <a:pt x="2814" y="2292"/>
                      </a:lnTo>
                      <a:lnTo>
                        <a:pt x="2768" y="2345"/>
                      </a:lnTo>
                      <a:lnTo>
                        <a:pt x="2719" y="2397"/>
                      </a:lnTo>
                      <a:lnTo>
                        <a:pt x="2668" y="2447"/>
                      </a:lnTo>
                      <a:lnTo>
                        <a:pt x="2612" y="2495"/>
                      </a:lnTo>
                      <a:lnTo>
                        <a:pt x="2557" y="2540"/>
                      </a:lnTo>
                      <a:lnTo>
                        <a:pt x="2498" y="2583"/>
                      </a:lnTo>
                      <a:lnTo>
                        <a:pt x="2436" y="2622"/>
                      </a:lnTo>
                      <a:lnTo>
                        <a:pt x="2372" y="2660"/>
                      </a:lnTo>
                      <a:lnTo>
                        <a:pt x="2308" y="2695"/>
                      </a:lnTo>
                      <a:lnTo>
                        <a:pt x="2240" y="2727"/>
                      </a:lnTo>
                      <a:lnTo>
                        <a:pt x="2170" y="2756"/>
                      </a:lnTo>
                      <a:lnTo>
                        <a:pt x="2100" y="2781"/>
                      </a:lnTo>
                      <a:lnTo>
                        <a:pt x="2028" y="2804"/>
                      </a:lnTo>
                      <a:lnTo>
                        <a:pt x="1954" y="2823"/>
                      </a:lnTo>
                      <a:lnTo>
                        <a:pt x="1879" y="2839"/>
                      </a:lnTo>
                      <a:lnTo>
                        <a:pt x="1802" y="2851"/>
                      </a:lnTo>
                      <a:lnTo>
                        <a:pt x="1725" y="2861"/>
                      </a:lnTo>
                      <a:lnTo>
                        <a:pt x="1645" y="2866"/>
                      </a:lnTo>
                      <a:lnTo>
                        <a:pt x="1565" y="2868"/>
                      </a:lnTo>
                      <a:close/>
                    </a:path>
                  </a:pathLst>
                </a:custGeom>
                <a:solidFill>
                  <a:srgbClr val="3F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09" name="Freeform 165"/>
                <p:cNvSpPr>
                  <a:spLocks/>
                </p:cNvSpPr>
                <p:nvPr/>
              </p:nvSpPr>
              <p:spPr bwMode="auto">
                <a:xfrm>
                  <a:off x="2382" y="1536"/>
                  <a:ext cx="1487" cy="1364"/>
                </a:xfrm>
                <a:custGeom>
                  <a:avLst/>
                  <a:gdLst/>
                  <a:ahLst/>
                  <a:cxnLst>
                    <a:cxn ang="0">
                      <a:pos x="1336" y="2722"/>
                    </a:cxn>
                    <a:cxn ang="0">
                      <a:pos x="1116" y="2686"/>
                    </a:cxn>
                    <a:cxn ang="0">
                      <a:pos x="909" y="2622"/>
                    </a:cxn>
                    <a:cxn ang="0">
                      <a:pos x="718" y="2532"/>
                    </a:cxn>
                    <a:cxn ang="0">
                      <a:pos x="542" y="2419"/>
                    </a:cxn>
                    <a:cxn ang="0">
                      <a:pos x="386" y="2283"/>
                    </a:cxn>
                    <a:cxn ang="0">
                      <a:pos x="255" y="2128"/>
                    </a:cxn>
                    <a:cxn ang="0">
                      <a:pos x="146" y="1956"/>
                    </a:cxn>
                    <a:cxn ang="0">
                      <a:pos x="67" y="1771"/>
                    </a:cxn>
                    <a:cxn ang="0">
                      <a:pos x="17" y="1574"/>
                    </a:cxn>
                    <a:cxn ang="0">
                      <a:pos x="0" y="1366"/>
                    </a:cxn>
                    <a:cxn ang="0">
                      <a:pos x="17" y="1159"/>
                    </a:cxn>
                    <a:cxn ang="0">
                      <a:pos x="67" y="961"/>
                    </a:cxn>
                    <a:cxn ang="0">
                      <a:pos x="146" y="775"/>
                    </a:cxn>
                    <a:cxn ang="0">
                      <a:pos x="255" y="604"/>
                    </a:cxn>
                    <a:cxn ang="0">
                      <a:pos x="386" y="449"/>
                    </a:cxn>
                    <a:cxn ang="0">
                      <a:pos x="542" y="314"/>
                    </a:cxn>
                    <a:cxn ang="0">
                      <a:pos x="718" y="199"/>
                    </a:cxn>
                    <a:cxn ang="0">
                      <a:pos x="909" y="108"/>
                    </a:cxn>
                    <a:cxn ang="0">
                      <a:pos x="1116" y="44"/>
                    </a:cxn>
                    <a:cxn ang="0">
                      <a:pos x="1336" y="8"/>
                    </a:cxn>
                    <a:cxn ang="0">
                      <a:pos x="1564" y="2"/>
                    </a:cxn>
                    <a:cxn ang="0">
                      <a:pos x="1786" y="28"/>
                    </a:cxn>
                    <a:cxn ang="0">
                      <a:pos x="1997" y="84"/>
                    </a:cxn>
                    <a:cxn ang="0">
                      <a:pos x="2195" y="166"/>
                    </a:cxn>
                    <a:cxn ang="0">
                      <a:pos x="2376" y="273"/>
                    </a:cxn>
                    <a:cxn ang="0">
                      <a:pos x="2538" y="401"/>
                    </a:cxn>
                    <a:cxn ang="0">
                      <a:pos x="2678" y="550"/>
                    </a:cxn>
                    <a:cxn ang="0">
                      <a:pos x="2794" y="717"/>
                    </a:cxn>
                    <a:cxn ang="0">
                      <a:pos x="2882" y="897"/>
                    </a:cxn>
                    <a:cxn ang="0">
                      <a:pos x="2943" y="1092"/>
                    </a:cxn>
                    <a:cxn ang="0">
                      <a:pos x="2972" y="1295"/>
                    </a:cxn>
                    <a:cxn ang="0">
                      <a:pos x="2965" y="1505"/>
                    </a:cxn>
                    <a:cxn ang="0">
                      <a:pos x="2926" y="1707"/>
                    </a:cxn>
                    <a:cxn ang="0">
                      <a:pos x="2856" y="1896"/>
                    </a:cxn>
                    <a:cxn ang="0">
                      <a:pos x="2758" y="2072"/>
                    </a:cxn>
                    <a:cxn ang="0">
                      <a:pos x="2633" y="2233"/>
                    </a:cxn>
                    <a:cxn ang="0">
                      <a:pos x="2485" y="2375"/>
                    </a:cxn>
                    <a:cxn ang="0">
                      <a:pos x="2318" y="2496"/>
                    </a:cxn>
                    <a:cxn ang="0">
                      <a:pos x="2130" y="2595"/>
                    </a:cxn>
                    <a:cxn ang="0">
                      <a:pos x="1928" y="2668"/>
                    </a:cxn>
                    <a:cxn ang="0">
                      <a:pos x="1713" y="2714"/>
                    </a:cxn>
                    <a:cxn ang="0">
                      <a:pos x="1488" y="2730"/>
                    </a:cxn>
                  </a:cxnLst>
                  <a:rect l="0" t="0" r="r" b="b"/>
                  <a:pathLst>
                    <a:path w="2973" h="2730">
                      <a:moveTo>
                        <a:pt x="1488" y="2730"/>
                      </a:moveTo>
                      <a:lnTo>
                        <a:pt x="1411" y="2728"/>
                      </a:lnTo>
                      <a:lnTo>
                        <a:pt x="1336" y="2722"/>
                      </a:lnTo>
                      <a:lnTo>
                        <a:pt x="1261" y="2714"/>
                      </a:lnTo>
                      <a:lnTo>
                        <a:pt x="1188" y="2702"/>
                      </a:lnTo>
                      <a:lnTo>
                        <a:pt x="1116" y="2686"/>
                      </a:lnTo>
                      <a:lnTo>
                        <a:pt x="1046" y="2668"/>
                      </a:lnTo>
                      <a:lnTo>
                        <a:pt x="977" y="2647"/>
                      </a:lnTo>
                      <a:lnTo>
                        <a:pt x="909" y="2622"/>
                      </a:lnTo>
                      <a:lnTo>
                        <a:pt x="843" y="2595"/>
                      </a:lnTo>
                      <a:lnTo>
                        <a:pt x="780" y="2565"/>
                      </a:lnTo>
                      <a:lnTo>
                        <a:pt x="718" y="2532"/>
                      </a:lnTo>
                      <a:lnTo>
                        <a:pt x="657" y="2496"/>
                      </a:lnTo>
                      <a:lnTo>
                        <a:pt x="599" y="2458"/>
                      </a:lnTo>
                      <a:lnTo>
                        <a:pt x="542" y="2419"/>
                      </a:lnTo>
                      <a:lnTo>
                        <a:pt x="488" y="2375"/>
                      </a:lnTo>
                      <a:lnTo>
                        <a:pt x="437" y="2330"/>
                      </a:lnTo>
                      <a:lnTo>
                        <a:pt x="386" y="2283"/>
                      </a:lnTo>
                      <a:lnTo>
                        <a:pt x="340" y="2233"/>
                      </a:lnTo>
                      <a:lnTo>
                        <a:pt x="295" y="2181"/>
                      </a:lnTo>
                      <a:lnTo>
                        <a:pt x="255" y="2128"/>
                      </a:lnTo>
                      <a:lnTo>
                        <a:pt x="216" y="2072"/>
                      </a:lnTo>
                      <a:lnTo>
                        <a:pt x="179" y="2016"/>
                      </a:lnTo>
                      <a:lnTo>
                        <a:pt x="146" y="1956"/>
                      </a:lnTo>
                      <a:lnTo>
                        <a:pt x="117" y="1896"/>
                      </a:lnTo>
                      <a:lnTo>
                        <a:pt x="91" y="1834"/>
                      </a:lnTo>
                      <a:lnTo>
                        <a:pt x="67" y="1771"/>
                      </a:lnTo>
                      <a:lnTo>
                        <a:pt x="47" y="1707"/>
                      </a:lnTo>
                      <a:lnTo>
                        <a:pt x="30" y="1640"/>
                      </a:lnTo>
                      <a:lnTo>
                        <a:pt x="17" y="1574"/>
                      </a:lnTo>
                      <a:lnTo>
                        <a:pt x="8" y="1505"/>
                      </a:lnTo>
                      <a:lnTo>
                        <a:pt x="1" y="1436"/>
                      </a:lnTo>
                      <a:lnTo>
                        <a:pt x="0" y="1366"/>
                      </a:lnTo>
                      <a:lnTo>
                        <a:pt x="1" y="1295"/>
                      </a:lnTo>
                      <a:lnTo>
                        <a:pt x="8" y="1226"/>
                      </a:lnTo>
                      <a:lnTo>
                        <a:pt x="17" y="1159"/>
                      </a:lnTo>
                      <a:lnTo>
                        <a:pt x="30" y="1092"/>
                      </a:lnTo>
                      <a:lnTo>
                        <a:pt x="47" y="1026"/>
                      </a:lnTo>
                      <a:lnTo>
                        <a:pt x="67" y="961"/>
                      </a:lnTo>
                      <a:lnTo>
                        <a:pt x="91" y="897"/>
                      </a:lnTo>
                      <a:lnTo>
                        <a:pt x="117" y="836"/>
                      </a:lnTo>
                      <a:lnTo>
                        <a:pt x="146" y="775"/>
                      </a:lnTo>
                      <a:lnTo>
                        <a:pt x="179" y="717"/>
                      </a:lnTo>
                      <a:lnTo>
                        <a:pt x="216" y="659"/>
                      </a:lnTo>
                      <a:lnTo>
                        <a:pt x="255" y="604"/>
                      </a:lnTo>
                      <a:lnTo>
                        <a:pt x="295" y="550"/>
                      </a:lnTo>
                      <a:lnTo>
                        <a:pt x="340" y="499"/>
                      </a:lnTo>
                      <a:lnTo>
                        <a:pt x="386" y="449"/>
                      </a:lnTo>
                      <a:lnTo>
                        <a:pt x="437" y="401"/>
                      </a:lnTo>
                      <a:lnTo>
                        <a:pt x="488" y="356"/>
                      </a:lnTo>
                      <a:lnTo>
                        <a:pt x="542" y="314"/>
                      </a:lnTo>
                      <a:lnTo>
                        <a:pt x="599" y="273"/>
                      </a:lnTo>
                      <a:lnTo>
                        <a:pt x="657" y="234"/>
                      </a:lnTo>
                      <a:lnTo>
                        <a:pt x="718" y="199"/>
                      </a:lnTo>
                      <a:lnTo>
                        <a:pt x="780" y="166"/>
                      </a:lnTo>
                      <a:lnTo>
                        <a:pt x="843" y="136"/>
                      </a:lnTo>
                      <a:lnTo>
                        <a:pt x="909" y="108"/>
                      </a:lnTo>
                      <a:lnTo>
                        <a:pt x="977" y="84"/>
                      </a:lnTo>
                      <a:lnTo>
                        <a:pt x="1046" y="62"/>
                      </a:lnTo>
                      <a:lnTo>
                        <a:pt x="1116" y="44"/>
                      </a:lnTo>
                      <a:lnTo>
                        <a:pt x="1188" y="28"/>
                      </a:lnTo>
                      <a:lnTo>
                        <a:pt x="1261" y="16"/>
                      </a:lnTo>
                      <a:lnTo>
                        <a:pt x="1336" y="8"/>
                      </a:lnTo>
                      <a:lnTo>
                        <a:pt x="1411" y="2"/>
                      </a:lnTo>
                      <a:lnTo>
                        <a:pt x="1488" y="0"/>
                      </a:lnTo>
                      <a:lnTo>
                        <a:pt x="1564" y="2"/>
                      </a:lnTo>
                      <a:lnTo>
                        <a:pt x="1640" y="8"/>
                      </a:lnTo>
                      <a:lnTo>
                        <a:pt x="1713" y="16"/>
                      </a:lnTo>
                      <a:lnTo>
                        <a:pt x="1786" y="28"/>
                      </a:lnTo>
                      <a:lnTo>
                        <a:pt x="1859" y="44"/>
                      </a:lnTo>
                      <a:lnTo>
                        <a:pt x="1928" y="62"/>
                      </a:lnTo>
                      <a:lnTo>
                        <a:pt x="1997" y="84"/>
                      </a:lnTo>
                      <a:lnTo>
                        <a:pt x="2066" y="108"/>
                      </a:lnTo>
                      <a:lnTo>
                        <a:pt x="2130" y="136"/>
                      </a:lnTo>
                      <a:lnTo>
                        <a:pt x="2195" y="166"/>
                      </a:lnTo>
                      <a:lnTo>
                        <a:pt x="2257" y="199"/>
                      </a:lnTo>
                      <a:lnTo>
                        <a:pt x="2318" y="234"/>
                      </a:lnTo>
                      <a:lnTo>
                        <a:pt x="2376" y="273"/>
                      </a:lnTo>
                      <a:lnTo>
                        <a:pt x="2431" y="314"/>
                      </a:lnTo>
                      <a:lnTo>
                        <a:pt x="2485" y="356"/>
                      </a:lnTo>
                      <a:lnTo>
                        <a:pt x="2538" y="401"/>
                      </a:lnTo>
                      <a:lnTo>
                        <a:pt x="2587" y="449"/>
                      </a:lnTo>
                      <a:lnTo>
                        <a:pt x="2633" y="499"/>
                      </a:lnTo>
                      <a:lnTo>
                        <a:pt x="2678" y="550"/>
                      </a:lnTo>
                      <a:lnTo>
                        <a:pt x="2719" y="604"/>
                      </a:lnTo>
                      <a:lnTo>
                        <a:pt x="2758" y="659"/>
                      </a:lnTo>
                      <a:lnTo>
                        <a:pt x="2794" y="717"/>
                      </a:lnTo>
                      <a:lnTo>
                        <a:pt x="2827" y="775"/>
                      </a:lnTo>
                      <a:lnTo>
                        <a:pt x="2856" y="836"/>
                      </a:lnTo>
                      <a:lnTo>
                        <a:pt x="2882" y="897"/>
                      </a:lnTo>
                      <a:lnTo>
                        <a:pt x="2906" y="961"/>
                      </a:lnTo>
                      <a:lnTo>
                        <a:pt x="2926" y="1026"/>
                      </a:lnTo>
                      <a:lnTo>
                        <a:pt x="2943" y="1092"/>
                      </a:lnTo>
                      <a:lnTo>
                        <a:pt x="2956" y="1159"/>
                      </a:lnTo>
                      <a:lnTo>
                        <a:pt x="2965" y="1226"/>
                      </a:lnTo>
                      <a:lnTo>
                        <a:pt x="2972" y="1295"/>
                      </a:lnTo>
                      <a:lnTo>
                        <a:pt x="2973" y="1366"/>
                      </a:lnTo>
                      <a:lnTo>
                        <a:pt x="2972" y="1436"/>
                      </a:lnTo>
                      <a:lnTo>
                        <a:pt x="2965" y="1505"/>
                      </a:lnTo>
                      <a:lnTo>
                        <a:pt x="2956" y="1574"/>
                      </a:lnTo>
                      <a:lnTo>
                        <a:pt x="2943" y="1640"/>
                      </a:lnTo>
                      <a:lnTo>
                        <a:pt x="2926" y="1707"/>
                      </a:lnTo>
                      <a:lnTo>
                        <a:pt x="2906" y="1771"/>
                      </a:lnTo>
                      <a:lnTo>
                        <a:pt x="2882" y="1834"/>
                      </a:lnTo>
                      <a:lnTo>
                        <a:pt x="2856" y="1896"/>
                      </a:lnTo>
                      <a:lnTo>
                        <a:pt x="2827" y="1956"/>
                      </a:lnTo>
                      <a:lnTo>
                        <a:pt x="2794" y="2016"/>
                      </a:lnTo>
                      <a:lnTo>
                        <a:pt x="2758" y="2072"/>
                      </a:lnTo>
                      <a:lnTo>
                        <a:pt x="2719" y="2128"/>
                      </a:lnTo>
                      <a:lnTo>
                        <a:pt x="2678" y="2181"/>
                      </a:lnTo>
                      <a:lnTo>
                        <a:pt x="2633" y="2233"/>
                      </a:lnTo>
                      <a:lnTo>
                        <a:pt x="2587" y="2283"/>
                      </a:lnTo>
                      <a:lnTo>
                        <a:pt x="2538" y="2330"/>
                      </a:lnTo>
                      <a:lnTo>
                        <a:pt x="2485" y="2375"/>
                      </a:lnTo>
                      <a:lnTo>
                        <a:pt x="2431" y="2419"/>
                      </a:lnTo>
                      <a:lnTo>
                        <a:pt x="2376" y="2458"/>
                      </a:lnTo>
                      <a:lnTo>
                        <a:pt x="2318" y="2496"/>
                      </a:lnTo>
                      <a:lnTo>
                        <a:pt x="2257" y="2532"/>
                      </a:lnTo>
                      <a:lnTo>
                        <a:pt x="2195" y="2565"/>
                      </a:lnTo>
                      <a:lnTo>
                        <a:pt x="2130" y="2595"/>
                      </a:lnTo>
                      <a:lnTo>
                        <a:pt x="2066" y="2622"/>
                      </a:lnTo>
                      <a:lnTo>
                        <a:pt x="1997" y="2647"/>
                      </a:lnTo>
                      <a:lnTo>
                        <a:pt x="1928" y="2668"/>
                      </a:lnTo>
                      <a:lnTo>
                        <a:pt x="1859" y="2686"/>
                      </a:lnTo>
                      <a:lnTo>
                        <a:pt x="1786" y="2702"/>
                      </a:lnTo>
                      <a:lnTo>
                        <a:pt x="1713" y="2714"/>
                      </a:lnTo>
                      <a:lnTo>
                        <a:pt x="1640" y="2722"/>
                      </a:lnTo>
                      <a:lnTo>
                        <a:pt x="1564" y="2728"/>
                      </a:lnTo>
                      <a:lnTo>
                        <a:pt x="1488" y="2730"/>
                      </a:lnTo>
                      <a:close/>
                    </a:path>
                  </a:pathLst>
                </a:custGeom>
                <a:solidFill>
                  <a:srgbClr val="4749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0" name="Freeform 166"/>
                <p:cNvSpPr>
                  <a:spLocks/>
                </p:cNvSpPr>
                <p:nvPr/>
              </p:nvSpPr>
              <p:spPr bwMode="auto">
                <a:xfrm>
                  <a:off x="2419" y="1546"/>
                  <a:ext cx="1413" cy="1295"/>
                </a:xfrm>
                <a:custGeom>
                  <a:avLst/>
                  <a:gdLst/>
                  <a:ahLst/>
                  <a:cxnLst>
                    <a:cxn ang="0">
                      <a:pos x="1270" y="2583"/>
                    </a:cxn>
                    <a:cxn ang="0">
                      <a:pos x="1060" y="2549"/>
                    </a:cxn>
                    <a:cxn ang="0">
                      <a:pos x="864" y="2488"/>
                    </a:cxn>
                    <a:cxn ang="0">
                      <a:pos x="682" y="2402"/>
                    </a:cxn>
                    <a:cxn ang="0">
                      <a:pos x="516" y="2295"/>
                    </a:cxn>
                    <a:cxn ang="0">
                      <a:pos x="368" y="2166"/>
                    </a:cxn>
                    <a:cxn ang="0">
                      <a:pos x="241" y="2020"/>
                    </a:cxn>
                    <a:cxn ang="0">
                      <a:pos x="140" y="1857"/>
                    </a:cxn>
                    <a:cxn ang="0">
                      <a:pos x="63" y="1681"/>
                    </a:cxn>
                    <a:cxn ang="0">
                      <a:pos x="16" y="1493"/>
                    </a:cxn>
                    <a:cxn ang="0">
                      <a:pos x="0" y="1296"/>
                    </a:cxn>
                    <a:cxn ang="0">
                      <a:pos x="16" y="1099"/>
                    </a:cxn>
                    <a:cxn ang="0">
                      <a:pos x="63" y="911"/>
                    </a:cxn>
                    <a:cxn ang="0">
                      <a:pos x="140" y="736"/>
                    </a:cxn>
                    <a:cxn ang="0">
                      <a:pos x="241" y="572"/>
                    </a:cxn>
                    <a:cxn ang="0">
                      <a:pos x="368" y="426"/>
                    </a:cxn>
                    <a:cxn ang="0">
                      <a:pos x="516" y="297"/>
                    </a:cxn>
                    <a:cxn ang="0">
                      <a:pos x="682" y="189"/>
                    </a:cxn>
                    <a:cxn ang="0">
                      <a:pos x="864" y="103"/>
                    </a:cxn>
                    <a:cxn ang="0">
                      <a:pos x="1060" y="41"/>
                    </a:cxn>
                    <a:cxn ang="0">
                      <a:pos x="1270" y="7"/>
                    </a:cxn>
                    <a:cxn ang="0">
                      <a:pos x="1486" y="1"/>
                    </a:cxn>
                    <a:cxn ang="0">
                      <a:pos x="1698" y="27"/>
                    </a:cxn>
                    <a:cxn ang="0">
                      <a:pos x="1898" y="79"/>
                    </a:cxn>
                    <a:cxn ang="0">
                      <a:pos x="2084" y="157"/>
                    </a:cxn>
                    <a:cxn ang="0">
                      <a:pos x="2257" y="259"/>
                    </a:cxn>
                    <a:cxn ang="0">
                      <a:pos x="2410" y="381"/>
                    </a:cxn>
                    <a:cxn ang="0">
                      <a:pos x="2543" y="522"/>
                    </a:cxn>
                    <a:cxn ang="0">
                      <a:pos x="2653" y="680"/>
                    </a:cxn>
                    <a:cxn ang="0">
                      <a:pos x="2738" y="852"/>
                    </a:cxn>
                    <a:cxn ang="0">
                      <a:pos x="2795" y="1036"/>
                    </a:cxn>
                    <a:cxn ang="0">
                      <a:pos x="2823" y="1230"/>
                    </a:cxn>
                    <a:cxn ang="0">
                      <a:pos x="2816" y="1428"/>
                    </a:cxn>
                    <a:cxn ang="0">
                      <a:pos x="2779" y="1619"/>
                    </a:cxn>
                    <a:cxn ang="0">
                      <a:pos x="2713" y="1800"/>
                    </a:cxn>
                    <a:cxn ang="0">
                      <a:pos x="2620" y="1967"/>
                    </a:cxn>
                    <a:cxn ang="0">
                      <a:pos x="2501" y="2119"/>
                    </a:cxn>
                    <a:cxn ang="0">
                      <a:pos x="2361" y="2254"/>
                    </a:cxn>
                    <a:cxn ang="0">
                      <a:pos x="2201" y="2368"/>
                    </a:cxn>
                    <a:cxn ang="0">
                      <a:pos x="2023" y="2463"/>
                    </a:cxn>
                    <a:cxn ang="0">
                      <a:pos x="1832" y="2532"/>
                    </a:cxn>
                    <a:cxn ang="0">
                      <a:pos x="1628" y="2575"/>
                    </a:cxn>
                    <a:cxn ang="0">
                      <a:pos x="1414" y="2590"/>
                    </a:cxn>
                  </a:cxnLst>
                  <a:rect l="0" t="0" r="r" b="b"/>
                  <a:pathLst>
                    <a:path w="2824" h="2590">
                      <a:moveTo>
                        <a:pt x="1414" y="2590"/>
                      </a:moveTo>
                      <a:lnTo>
                        <a:pt x="1341" y="2589"/>
                      </a:lnTo>
                      <a:lnTo>
                        <a:pt x="1270" y="2583"/>
                      </a:lnTo>
                      <a:lnTo>
                        <a:pt x="1199" y="2575"/>
                      </a:lnTo>
                      <a:lnTo>
                        <a:pt x="1129" y="2563"/>
                      </a:lnTo>
                      <a:lnTo>
                        <a:pt x="1060" y="2549"/>
                      </a:lnTo>
                      <a:lnTo>
                        <a:pt x="994" y="2532"/>
                      </a:lnTo>
                      <a:lnTo>
                        <a:pt x="928" y="2511"/>
                      </a:lnTo>
                      <a:lnTo>
                        <a:pt x="864" y="2488"/>
                      </a:lnTo>
                      <a:lnTo>
                        <a:pt x="802" y="2463"/>
                      </a:lnTo>
                      <a:lnTo>
                        <a:pt x="740" y="2434"/>
                      </a:lnTo>
                      <a:lnTo>
                        <a:pt x="682" y="2402"/>
                      </a:lnTo>
                      <a:lnTo>
                        <a:pt x="624" y="2368"/>
                      </a:lnTo>
                      <a:lnTo>
                        <a:pt x="568" y="2333"/>
                      </a:lnTo>
                      <a:lnTo>
                        <a:pt x="516" y="2295"/>
                      </a:lnTo>
                      <a:lnTo>
                        <a:pt x="464" y="2254"/>
                      </a:lnTo>
                      <a:lnTo>
                        <a:pt x="414" y="2211"/>
                      </a:lnTo>
                      <a:lnTo>
                        <a:pt x="368" y="2166"/>
                      </a:lnTo>
                      <a:lnTo>
                        <a:pt x="323" y="2119"/>
                      </a:lnTo>
                      <a:lnTo>
                        <a:pt x="281" y="2070"/>
                      </a:lnTo>
                      <a:lnTo>
                        <a:pt x="241" y="2020"/>
                      </a:lnTo>
                      <a:lnTo>
                        <a:pt x="204" y="1967"/>
                      </a:lnTo>
                      <a:lnTo>
                        <a:pt x="171" y="1912"/>
                      </a:lnTo>
                      <a:lnTo>
                        <a:pt x="140" y="1857"/>
                      </a:lnTo>
                      <a:lnTo>
                        <a:pt x="111" y="1800"/>
                      </a:lnTo>
                      <a:lnTo>
                        <a:pt x="86" y="1740"/>
                      </a:lnTo>
                      <a:lnTo>
                        <a:pt x="63" y="1681"/>
                      </a:lnTo>
                      <a:lnTo>
                        <a:pt x="45" y="1619"/>
                      </a:lnTo>
                      <a:lnTo>
                        <a:pt x="29" y="1556"/>
                      </a:lnTo>
                      <a:lnTo>
                        <a:pt x="16" y="1493"/>
                      </a:lnTo>
                      <a:lnTo>
                        <a:pt x="8" y="1428"/>
                      </a:lnTo>
                      <a:lnTo>
                        <a:pt x="1" y="1363"/>
                      </a:lnTo>
                      <a:lnTo>
                        <a:pt x="0" y="1296"/>
                      </a:lnTo>
                      <a:lnTo>
                        <a:pt x="1" y="1230"/>
                      </a:lnTo>
                      <a:lnTo>
                        <a:pt x="8" y="1164"/>
                      </a:lnTo>
                      <a:lnTo>
                        <a:pt x="16" y="1099"/>
                      </a:lnTo>
                      <a:lnTo>
                        <a:pt x="29" y="1036"/>
                      </a:lnTo>
                      <a:lnTo>
                        <a:pt x="45" y="973"/>
                      </a:lnTo>
                      <a:lnTo>
                        <a:pt x="63" y="911"/>
                      </a:lnTo>
                      <a:lnTo>
                        <a:pt x="86" y="852"/>
                      </a:lnTo>
                      <a:lnTo>
                        <a:pt x="111" y="793"/>
                      </a:lnTo>
                      <a:lnTo>
                        <a:pt x="140" y="736"/>
                      </a:lnTo>
                      <a:lnTo>
                        <a:pt x="171" y="680"/>
                      </a:lnTo>
                      <a:lnTo>
                        <a:pt x="204" y="626"/>
                      </a:lnTo>
                      <a:lnTo>
                        <a:pt x="241" y="572"/>
                      </a:lnTo>
                      <a:lnTo>
                        <a:pt x="281" y="522"/>
                      </a:lnTo>
                      <a:lnTo>
                        <a:pt x="323" y="473"/>
                      </a:lnTo>
                      <a:lnTo>
                        <a:pt x="368" y="426"/>
                      </a:lnTo>
                      <a:lnTo>
                        <a:pt x="414" y="381"/>
                      </a:lnTo>
                      <a:lnTo>
                        <a:pt x="464" y="338"/>
                      </a:lnTo>
                      <a:lnTo>
                        <a:pt x="516" y="297"/>
                      </a:lnTo>
                      <a:lnTo>
                        <a:pt x="568" y="259"/>
                      </a:lnTo>
                      <a:lnTo>
                        <a:pt x="624" y="223"/>
                      </a:lnTo>
                      <a:lnTo>
                        <a:pt x="682" y="189"/>
                      </a:lnTo>
                      <a:lnTo>
                        <a:pt x="740" y="157"/>
                      </a:lnTo>
                      <a:lnTo>
                        <a:pt x="802" y="128"/>
                      </a:lnTo>
                      <a:lnTo>
                        <a:pt x="864" y="103"/>
                      </a:lnTo>
                      <a:lnTo>
                        <a:pt x="928" y="79"/>
                      </a:lnTo>
                      <a:lnTo>
                        <a:pt x="994" y="58"/>
                      </a:lnTo>
                      <a:lnTo>
                        <a:pt x="1060" y="41"/>
                      </a:lnTo>
                      <a:lnTo>
                        <a:pt x="1129" y="27"/>
                      </a:lnTo>
                      <a:lnTo>
                        <a:pt x="1199" y="15"/>
                      </a:lnTo>
                      <a:lnTo>
                        <a:pt x="1270" y="7"/>
                      </a:lnTo>
                      <a:lnTo>
                        <a:pt x="1341" y="1"/>
                      </a:lnTo>
                      <a:lnTo>
                        <a:pt x="1414" y="0"/>
                      </a:lnTo>
                      <a:lnTo>
                        <a:pt x="1486" y="1"/>
                      </a:lnTo>
                      <a:lnTo>
                        <a:pt x="1558" y="7"/>
                      </a:lnTo>
                      <a:lnTo>
                        <a:pt x="1628" y="15"/>
                      </a:lnTo>
                      <a:lnTo>
                        <a:pt x="1698" y="27"/>
                      </a:lnTo>
                      <a:lnTo>
                        <a:pt x="1765" y="41"/>
                      </a:lnTo>
                      <a:lnTo>
                        <a:pt x="1832" y="58"/>
                      </a:lnTo>
                      <a:lnTo>
                        <a:pt x="1898" y="79"/>
                      </a:lnTo>
                      <a:lnTo>
                        <a:pt x="1961" y="103"/>
                      </a:lnTo>
                      <a:lnTo>
                        <a:pt x="2023" y="128"/>
                      </a:lnTo>
                      <a:lnTo>
                        <a:pt x="2084" y="157"/>
                      </a:lnTo>
                      <a:lnTo>
                        <a:pt x="2143" y="189"/>
                      </a:lnTo>
                      <a:lnTo>
                        <a:pt x="2201" y="223"/>
                      </a:lnTo>
                      <a:lnTo>
                        <a:pt x="2257" y="259"/>
                      </a:lnTo>
                      <a:lnTo>
                        <a:pt x="2310" y="297"/>
                      </a:lnTo>
                      <a:lnTo>
                        <a:pt x="2361" y="338"/>
                      </a:lnTo>
                      <a:lnTo>
                        <a:pt x="2410" y="381"/>
                      </a:lnTo>
                      <a:lnTo>
                        <a:pt x="2456" y="426"/>
                      </a:lnTo>
                      <a:lnTo>
                        <a:pt x="2501" y="473"/>
                      </a:lnTo>
                      <a:lnTo>
                        <a:pt x="2543" y="522"/>
                      </a:lnTo>
                      <a:lnTo>
                        <a:pt x="2583" y="572"/>
                      </a:lnTo>
                      <a:lnTo>
                        <a:pt x="2620" y="626"/>
                      </a:lnTo>
                      <a:lnTo>
                        <a:pt x="2653" y="680"/>
                      </a:lnTo>
                      <a:lnTo>
                        <a:pt x="2684" y="736"/>
                      </a:lnTo>
                      <a:lnTo>
                        <a:pt x="2713" y="793"/>
                      </a:lnTo>
                      <a:lnTo>
                        <a:pt x="2738" y="852"/>
                      </a:lnTo>
                      <a:lnTo>
                        <a:pt x="2761" y="911"/>
                      </a:lnTo>
                      <a:lnTo>
                        <a:pt x="2779" y="973"/>
                      </a:lnTo>
                      <a:lnTo>
                        <a:pt x="2795" y="1036"/>
                      </a:lnTo>
                      <a:lnTo>
                        <a:pt x="2808" y="1099"/>
                      </a:lnTo>
                      <a:lnTo>
                        <a:pt x="2816" y="1164"/>
                      </a:lnTo>
                      <a:lnTo>
                        <a:pt x="2823" y="1230"/>
                      </a:lnTo>
                      <a:lnTo>
                        <a:pt x="2824" y="1296"/>
                      </a:lnTo>
                      <a:lnTo>
                        <a:pt x="2823" y="1363"/>
                      </a:lnTo>
                      <a:lnTo>
                        <a:pt x="2816" y="1428"/>
                      </a:lnTo>
                      <a:lnTo>
                        <a:pt x="2808" y="1493"/>
                      </a:lnTo>
                      <a:lnTo>
                        <a:pt x="2795" y="1556"/>
                      </a:lnTo>
                      <a:lnTo>
                        <a:pt x="2779" y="1619"/>
                      </a:lnTo>
                      <a:lnTo>
                        <a:pt x="2761" y="1681"/>
                      </a:lnTo>
                      <a:lnTo>
                        <a:pt x="2738" y="1740"/>
                      </a:lnTo>
                      <a:lnTo>
                        <a:pt x="2713" y="1800"/>
                      </a:lnTo>
                      <a:lnTo>
                        <a:pt x="2684" y="1857"/>
                      </a:lnTo>
                      <a:lnTo>
                        <a:pt x="2653" y="1912"/>
                      </a:lnTo>
                      <a:lnTo>
                        <a:pt x="2620" y="1967"/>
                      </a:lnTo>
                      <a:lnTo>
                        <a:pt x="2583" y="2020"/>
                      </a:lnTo>
                      <a:lnTo>
                        <a:pt x="2543" y="2070"/>
                      </a:lnTo>
                      <a:lnTo>
                        <a:pt x="2501" y="2119"/>
                      </a:lnTo>
                      <a:lnTo>
                        <a:pt x="2456" y="2166"/>
                      </a:lnTo>
                      <a:lnTo>
                        <a:pt x="2410" y="2211"/>
                      </a:lnTo>
                      <a:lnTo>
                        <a:pt x="2361" y="2254"/>
                      </a:lnTo>
                      <a:lnTo>
                        <a:pt x="2310" y="2295"/>
                      </a:lnTo>
                      <a:lnTo>
                        <a:pt x="2257" y="2333"/>
                      </a:lnTo>
                      <a:lnTo>
                        <a:pt x="2201" y="2368"/>
                      </a:lnTo>
                      <a:lnTo>
                        <a:pt x="2143" y="2402"/>
                      </a:lnTo>
                      <a:lnTo>
                        <a:pt x="2084" y="2434"/>
                      </a:lnTo>
                      <a:lnTo>
                        <a:pt x="2023" y="2463"/>
                      </a:lnTo>
                      <a:lnTo>
                        <a:pt x="1961" y="2488"/>
                      </a:lnTo>
                      <a:lnTo>
                        <a:pt x="1898" y="2511"/>
                      </a:lnTo>
                      <a:lnTo>
                        <a:pt x="1832" y="2532"/>
                      </a:lnTo>
                      <a:lnTo>
                        <a:pt x="1765" y="2549"/>
                      </a:lnTo>
                      <a:lnTo>
                        <a:pt x="1698" y="2563"/>
                      </a:lnTo>
                      <a:lnTo>
                        <a:pt x="1628" y="2575"/>
                      </a:lnTo>
                      <a:lnTo>
                        <a:pt x="1558" y="2583"/>
                      </a:lnTo>
                      <a:lnTo>
                        <a:pt x="1486" y="2589"/>
                      </a:lnTo>
                      <a:lnTo>
                        <a:pt x="1414" y="2590"/>
                      </a:lnTo>
                      <a:close/>
                    </a:path>
                  </a:pathLst>
                </a:custGeom>
                <a:solidFill>
                  <a:srgbClr val="494F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1" name="Freeform 167"/>
                <p:cNvSpPr>
                  <a:spLocks/>
                </p:cNvSpPr>
                <p:nvPr/>
              </p:nvSpPr>
              <p:spPr bwMode="auto">
                <a:xfrm>
                  <a:off x="2458" y="1556"/>
                  <a:ext cx="1335" cy="1226"/>
                </a:xfrm>
                <a:custGeom>
                  <a:avLst/>
                  <a:gdLst/>
                  <a:ahLst/>
                  <a:cxnLst>
                    <a:cxn ang="0">
                      <a:pos x="1201" y="2448"/>
                    </a:cxn>
                    <a:cxn ang="0">
                      <a:pos x="1004" y="2415"/>
                    </a:cxn>
                    <a:cxn ang="0">
                      <a:pos x="817" y="2357"/>
                    </a:cxn>
                    <a:cxn ang="0">
                      <a:pos x="644" y="2276"/>
                    </a:cxn>
                    <a:cxn ang="0">
                      <a:pos x="487" y="2174"/>
                    </a:cxn>
                    <a:cxn ang="0">
                      <a:pos x="347" y="2052"/>
                    </a:cxn>
                    <a:cxn ang="0">
                      <a:pos x="229" y="1913"/>
                    </a:cxn>
                    <a:cxn ang="0">
                      <a:pos x="132" y="1759"/>
                    </a:cxn>
                    <a:cxn ang="0">
                      <a:pos x="61" y="1592"/>
                    </a:cxn>
                    <a:cxn ang="0">
                      <a:pos x="16" y="1414"/>
                    </a:cxn>
                    <a:cxn ang="0">
                      <a:pos x="0" y="1228"/>
                    </a:cxn>
                    <a:cxn ang="0">
                      <a:pos x="16" y="1041"/>
                    </a:cxn>
                    <a:cxn ang="0">
                      <a:pos x="61" y="865"/>
                    </a:cxn>
                    <a:cxn ang="0">
                      <a:pos x="132" y="697"/>
                    </a:cxn>
                    <a:cxn ang="0">
                      <a:pos x="229" y="543"/>
                    </a:cxn>
                    <a:cxn ang="0">
                      <a:pos x="347" y="403"/>
                    </a:cxn>
                    <a:cxn ang="0">
                      <a:pos x="487" y="282"/>
                    </a:cxn>
                    <a:cxn ang="0">
                      <a:pos x="644" y="180"/>
                    </a:cxn>
                    <a:cxn ang="0">
                      <a:pos x="817" y="97"/>
                    </a:cxn>
                    <a:cxn ang="0">
                      <a:pos x="1004" y="39"/>
                    </a:cxn>
                    <a:cxn ang="0">
                      <a:pos x="1201" y="6"/>
                    </a:cxn>
                    <a:cxn ang="0">
                      <a:pos x="1407" y="2"/>
                    </a:cxn>
                    <a:cxn ang="0">
                      <a:pos x="1606" y="26"/>
                    </a:cxn>
                    <a:cxn ang="0">
                      <a:pos x="1796" y="75"/>
                    </a:cxn>
                    <a:cxn ang="0">
                      <a:pos x="1972" y="149"/>
                    </a:cxn>
                    <a:cxn ang="0">
                      <a:pos x="2135" y="245"/>
                    </a:cxn>
                    <a:cxn ang="0">
                      <a:pos x="2280" y="361"/>
                    </a:cxn>
                    <a:cxn ang="0">
                      <a:pos x="2405" y="495"/>
                    </a:cxn>
                    <a:cxn ang="0">
                      <a:pos x="2511" y="644"/>
                    </a:cxn>
                    <a:cxn ang="0">
                      <a:pos x="2590" y="808"/>
                    </a:cxn>
                    <a:cxn ang="0">
                      <a:pos x="2644" y="982"/>
                    </a:cxn>
                    <a:cxn ang="0">
                      <a:pos x="2670" y="1165"/>
                    </a:cxn>
                    <a:cxn ang="0">
                      <a:pos x="2665" y="1352"/>
                    </a:cxn>
                    <a:cxn ang="0">
                      <a:pos x="2629" y="1534"/>
                    </a:cxn>
                    <a:cxn ang="0">
                      <a:pos x="2566" y="1704"/>
                    </a:cxn>
                    <a:cxn ang="0">
                      <a:pos x="2478" y="1863"/>
                    </a:cxn>
                    <a:cxn ang="0">
                      <a:pos x="2365" y="2007"/>
                    </a:cxn>
                    <a:cxn ang="0">
                      <a:pos x="2234" y="2135"/>
                    </a:cxn>
                    <a:cxn ang="0">
                      <a:pos x="2082" y="2244"/>
                    </a:cxn>
                    <a:cxn ang="0">
                      <a:pos x="1914" y="2333"/>
                    </a:cxn>
                    <a:cxn ang="0">
                      <a:pos x="1734" y="2398"/>
                    </a:cxn>
                    <a:cxn ang="0">
                      <a:pos x="1540" y="2439"/>
                    </a:cxn>
                    <a:cxn ang="0">
                      <a:pos x="1338" y="2454"/>
                    </a:cxn>
                  </a:cxnLst>
                  <a:rect l="0" t="0" r="r" b="b"/>
                  <a:pathLst>
                    <a:path w="2672" h="2454">
                      <a:moveTo>
                        <a:pt x="1338" y="2454"/>
                      </a:moveTo>
                      <a:lnTo>
                        <a:pt x="1269" y="2452"/>
                      </a:lnTo>
                      <a:lnTo>
                        <a:pt x="1201" y="2448"/>
                      </a:lnTo>
                      <a:lnTo>
                        <a:pt x="1135" y="2439"/>
                      </a:lnTo>
                      <a:lnTo>
                        <a:pt x="1069" y="2428"/>
                      </a:lnTo>
                      <a:lnTo>
                        <a:pt x="1004" y="2415"/>
                      </a:lnTo>
                      <a:lnTo>
                        <a:pt x="940" y="2398"/>
                      </a:lnTo>
                      <a:lnTo>
                        <a:pt x="878" y="2379"/>
                      </a:lnTo>
                      <a:lnTo>
                        <a:pt x="817" y="2357"/>
                      </a:lnTo>
                      <a:lnTo>
                        <a:pt x="758" y="2333"/>
                      </a:lnTo>
                      <a:lnTo>
                        <a:pt x="701" y="2306"/>
                      </a:lnTo>
                      <a:lnTo>
                        <a:pt x="644" y="2276"/>
                      </a:lnTo>
                      <a:lnTo>
                        <a:pt x="590" y="2244"/>
                      </a:lnTo>
                      <a:lnTo>
                        <a:pt x="537" y="2210"/>
                      </a:lnTo>
                      <a:lnTo>
                        <a:pt x="487" y="2174"/>
                      </a:lnTo>
                      <a:lnTo>
                        <a:pt x="438" y="2135"/>
                      </a:lnTo>
                      <a:lnTo>
                        <a:pt x="392" y="2094"/>
                      </a:lnTo>
                      <a:lnTo>
                        <a:pt x="347" y="2052"/>
                      </a:lnTo>
                      <a:lnTo>
                        <a:pt x="306" y="2007"/>
                      </a:lnTo>
                      <a:lnTo>
                        <a:pt x="265" y="1961"/>
                      </a:lnTo>
                      <a:lnTo>
                        <a:pt x="229" y="1913"/>
                      </a:lnTo>
                      <a:lnTo>
                        <a:pt x="194" y="1863"/>
                      </a:lnTo>
                      <a:lnTo>
                        <a:pt x="161" y="1812"/>
                      </a:lnTo>
                      <a:lnTo>
                        <a:pt x="132" y="1759"/>
                      </a:lnTo>
                      <a:lnTo>
                        <a:pt x="106" y="1704"/>
                      </a:lnTo>
                      <a:lnTo>
                        <a:pt x="82" y="1649"/>
                      </a:lnTo>
                      <a:lnTo>
                        <a:pt x="61" y="1592"/>
                      </a:lnTo>
                      <a:lnTo>
                        <a:pt x="43" y="1534"/>
                      </a:lnTo>
                      <a:lnTo>
                        <a:pt x="28" y="1474"/>
                      </a:lnTo>
                      <a:lnTo>
                        <a:pt x="16" y="1414"/>
                      </a:lnTo>
                      <a:lnTo>
                        <a:pt x="7" y="1352"/>
                      </a:lnTo>
                      <a:lnTo>
                        <a:pt x="2" y="1291"/>
                      </a:lnTo>
                      <a:lnTo>
                        <a:pt x="0" y="1228"/>
                      </a:lnTo>
                      <a:lnTo>
                        <a:pt x="2" y="1165"/>
                      </a:lnTo>
                      <a:lnTo>
                        <a:pt x="7" y="1103"/>
                      </a:lnTo>
                      <a:lnTo>
                        <a:pt x="16" y="1041"/>
                      </a:lnTo>
                      <a:lnTo>
                        <a:pt x="28" y="982"/>
                      </a:lnTo>
                      <a:lnTo>
                        <a:pt x="43" y="923"/>
                      </a:lnTo>
                      <a:lnTo>
                        <a:pt x="61" y="865"/>
                      </a:lnTo>
                      <a:lnTo>
                        <a:pt x="82" y="808"/>
                      </a:lnTo>
                      <a:lnTo>
                        <a:pt x="106" y="752"/>
                      </a:lnTo>
                      <a:lnTo>
                        <a:pt x="132" y="697"/>
                      </a:lnTo>
                      <a:lnTo>
                        <a:pt x="161" y="644"/>
                      </a:lnTo>
                      <a:lnTo>
                        <a:pt x="194" y="593"/>
                      </a:lnTo>
                      <a:lnTo>
                        <a:pt x="229" y="543"/>
                      </a:lnTo>
                      <a:lnTo>
                        <a:pt x="265" y="495"/>
                      </a:lnTo>
                      <a:lnTo>
                        <a:pt x="306" y="448"/>
                      </a:lnTo>
                      <a:lnTo>
                        <a:pt x="347" y="403"/>
                      </a:lnTo>
                      <a:lnTo>
                        <a:pt x="392" y="361"/>
                      </a:lnTo>
                      <a:lnTo>
                        <a:pt x="438" y="320"/>
                      </a:lnTo>
                      <a:lnTo>
                        <a:pt x="487" y="282"/>
                      </a:lnTo>
                      <a:lnTo>
                        <a:pt x="537" y="245"/>
                      </a:lnTo>
                      <a:lnTo>
                        <a:pt x="590" y="211"/>
                      </a:lnTo>
                      <a:lnTo>
                        <a:pt x="644" y="180"/>
                      </a:lnTo>
                      <a:lnTo>
                        <a:pt x="701" y="149"/>
                      </a:lnTo>
                      <a:lnTo>
                        <a:pt x="758" y="123"/>
                      </a:lnTo>
                      <a:lnTo>
                        <a:pt x="817" y="97"/>
                      </a:lnTo>
                      <a:lnTo>
                        <a:pt x="878" y="75"/>
                      </a:lnTo>
                      <a:lnTo>
                        <a:pt x="940" y="56"/>
                      </a:lnTo>
                      <a:lnTo>
                        <a:pt x="1004" y="39"/>
                      </a:lnTo>
                      <a:lnTo>
                        <a:pt x="1069" y="26"/>
                      </a:lnTo>
                      <a:lnTo>
                        <a:pt x="1135" y="15"/>
                      </a:lnTo>
                      <a:lnTo>
                        <a:pt x="1201" y="6"/>
                      </a:lnTo>
                      <a:lnTo>
                        <a:pt x="1269" y="2"/>
                      </a:lnTo>
                      <a:lnTo>
                        <a:pt x="1338" y="0"/>
                      </a:lnTo>
                      <a:lnTo>
                        <a:pt x="1407" y="2"/>
                      </a:lnTo>
                      <a:lnTo>
                        <a:pt x="1474" y="6"/>
                      </a:lnTo>
                      <a:lnTo>
                        <a:pt x="1540" y="15"/>
                      </a:lnTo>
                      <a:lnTo>
                        <a:pt x="1606" y="26"/>
                      </a:lnTo>
                      <a:lnTo>
                        <a:pt x="1670" y="39"/>
                      </a:lnTo>
                      <a:lnTo>
                        <a:pt x="1734" y="56"/>
                      </a:lnTo>
                      <a:lnTo>
                        <a:pt x="1796" y="75"/>
                      </a:lnTo>
                      <a:lnTo>
                        <a:pt x="1856" y="97"/>
                      </a:lnTo>
                      <a:lnTo>
                        <a:pt x="1914" y="123"/>
                      </a:lnTo>
                      <a:lnTo>
                        <a:pt x="1972" y="149"/>
                      </a:lnTo>
                      <a:lnTo>
                        <a:pt x="2028" y="180"/>
                      </a:lnTo>
                      <a:lnTo>
                        <a:pt x="2082" y="211"/>
                      </a:lnTo>
                      <a:lnTo>
                        <a:pt x="2135" y="245"/>
                      </a:lnTo>
                      <a:lnTo>
                        <a:pt x="2185" y="282"/>
                      </a:lnTo>
                      <a:lnTo>
                        <a:pt x="2234" y="320"/>
                      </a:lnTo>
                      <a:lnTo>
                        <a:pt x="2280" y="361"/>
                      </a:lnTo>
                      <a:lnTo>
                        <a:pt x="2325" y="403"/>
                      </a:lnTo>
                      <a:lnTo>
                        <a:pt x="2365" y="448"/>
                      </a:lnTo>
                      <a:lnTo>
                        <a:pt x="2405" y="495"/>
                      </a:lnTo>
                      <a:lnTo>
                        <a:pt x="2443" y="543"/>
                      </a:lnTo>
                      <a:lnTo>
                        <a:pt x="2478" y="593"/>
                      </a:lnTo>
                      <a:lnTo>
                        <a:pt x="2511" y="644"/>
                      </a:lnTo>
                      <a:lnTo>
                        <a:pt x="2540" y="697"/>
                      </a:lnTo>
                      <a:lnTo>
                        <a:pt x="2566" y="752"/>
                      </a:lnTo>
                      <a:lnTo>
                        <a:pt x="2590" y="808"/>
                      </a:lnTo>
                      <a:lnTo>
                        <a:pt x="2611" y="865"/>
                      </a:lnTo>
                      <a:lnTo>
                        <a:pt x="2629" y="923"/>
                      </a:lnTo>
                      <a:lnTo>
                        <a:pt x="2644" y="982"/>
                      </a:lnTo>
                      <a:lnTo>
                        <a:pt x="2656" y="1041"/>
                      </a:lnTo>
                      <a:lnTo>
                        <a:pt x="2665" y="1103"/>
                      </a:lnTo>
                      <a:lnTo>
                        <a:pt x="2670" y="1165"/>
                      </a:lnTo>
                      <a:lnTo>
                        <a:pt x="2672" y="1228"/>
                      </a:lnTo>
                      <a:lnTo>
                        <a:pt x="2670" y="1291"/>
                      </a:lnTo>
                      <a:lnTo>
                        <a:pt x="2665" y="1352"/>
                      </a:lnTo>
                      <a:lnTo>
                        <a:pt x="2656" y="1414"/>
                      </a:lnTo>
                      <a:lnTo>
                        <a:pt x="2644" y="1474"/>
                      </a:lnTo>
                      <a:lnTo>
                        <a:pt x="2629" y="1534"/>
                      </a:lnTo>
                      <a:lnTo>
                        <a:pt x="2611" y="1592"/>
                      </a:lnTo>
                      <a:lnTo>
                        <a:pt x="2590" y="1649"/>
                      </a:lnTo>
                      <a:lnTo>
                        <a:pt x="2566" y="1704"/>
                      </a:lnTo>
                      <a:lnTo>
                        <a:pt x="2540" y="1759"/>
                      </a:lnTo>
                      <a:lnTo>
                        <a:pt x="2511" y="1812"/>
                      </a:lnTo>
                      <a:lnTo>
                        <a:pt x="2478" y="1863"/>
                      </a:lnTo>
                      <a:lnTo>
                        <a:pt x="2443" y="1913"/>
                      </a:lnTo>
                      <a:lnTo>
                        <a:pt x="2405" y="1961"/>
                      </a:lnTo>
                      <a:lnTo>
                        <a:pt x="2365" y="2007"/>
                      </a:lnTo>
                      <a:lnTo>
                        <a:pt x="2325" y="2052"/>
                      </a:lnTo>
                      <a:lnTo>
                        <a:pt x="2280" y="2094"/>
                      </a:lnTo>
                      <a:lnTo>
                        <a:pt x="2234" y="2135"/>
                      </a:lnTo>
                      <a:lnTo>
                        <a:pt x="2185" y="2174"/>
                      </a:lnTo>
                      <a:lnTo>
                        <a:pt x="2135" y="2210"/>
                      </a:lnTo>
                      <a:lnTo>
                        <a:pt x="2082" y="2244"/>
                      </a:lnTo>
                      <a:lnTo>
                        <a:pt x="2028" y="2276"/>
                      </a:lnTo>
                      <a:lnTo>
                        <a:pt x="1972" y="2306"/>
                      </a:lnTo>
                      <a:lnTo>
                        <a:pt x="1914" y="2333"/>
                      </a:lnTo>
                      <a:lnTo>
                        <a:pt x="1856" y="2357"/>
                      </a:lnTo>
                      <a:lnTo>
                        <a:pt x="1796" y="2379"/>
                      </a:lnTo>
                      <a:lnTo>
                        <a:pt x="1734" y="2398"/>
                      </a:lnTo>
                      <a:lnTo>
                        <a:pt x="1670" y="2415"/>
                      </a:lnTo>
                      <a:lnTo>
                        <a:pt x="1606" y="2428"/>
                      </a:lnTo>
                      <a:lnTo>
                        <a:pt x="1540" y="2439"/>
                      </a:lnTo>
                      <a:lnTo>
                        <a:pt x="1474" y="2448"/>
                      </a:lnTo>
                      <a:lnTo>
                        <a:pt x="1407" y="2452"/>
                      </a:lnTo>
                      <a:lnTo>
                        <a:pt x="1338" y="2454"/>
                      </a:lnTo>
                      <a:close/>
                    </a:path>
                  </a:pathLst>
                </a:custGeom>
                <a:solidFill>
                  <a:srgbClr val="5156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2" name="Freeform 168"/>
                <p:cNvSpPr>
                  <a:spLocks/>
                </p:cNvSpPr>
                <p:nvPr/>
              </p:nvSpPr>
              <p:spPr bwMode="auto">
                <a:xfrm>
                  <a:off x="2495" y="1567"/>
                  <a:ext cx="1261" cy="1156"/>
                </a:xfrm>
                <a:custGeom>
                  <a:avLst/>
                  <a:gdLst/>
                  <a:ahLst/>
                  <a:cxnLst>
                    <a:cxn ang="0">
                      <a:pos x="1133" y="2307"/>
                    </a:cxn>
                    <a:cxn ang="0">
                      <a:pos x="947" y="2277"/>
                    </a:cxn>
                    <a:cxn ang="0">
                      <a:pos x="771" y="2222"/>
                    </a:cxn>
                    <a:cxn ang="0">
                      <a:pos x="608" y="2146"/>
                    </a:cxn>
                    <a:cxn ang="0">
                      <a:pos x="460" y="2049"/>
                    </a:cxn>
                    <a:cxn ang="0">
                      <a:pos x="328" y="1934"/>
                    </a:cxn>
                    <a:cxn ang="0">
                      <a:pos x="216" y="1803"/>
                    </a:cxn>
                    <a:cxn ang="0">
                      <a:pos x="125" y="1658"/>
                    </a:cxn>
                    <a:cxn ang="0">
                      <a:pos x="56" y="1501"/>
                    </a:cxn>
                    <a:cxn ang="0">
                      <a:pos x="14" y="1334"/>
                    </a:cxn>
                    <a:cxn ang="0">
                      <a:pos x="0" y="1158"/>
                    </a:cxn>
                    <a:cxn ang="0">
                      <a:pos x="14" y="983"/>
                    </a:cxn>
                    <a:cxn ang="0">
                      <a:pos x="56" y="815"/>
                    </a:cxn>
                    <a:cxn ang="0">
                      <a:pos x="125" y="657"/>
                    </a:cxn>
                    <a:cxn ang="0">
                      <a:pos x="216" y="512"/>
                    </a:cxn>
                    <a:cxn ang="0">
                      <a:pos x="328" y="380"/>
                    </a:cxn>
                    <a:cxn ang="0">
                      <a:pos x="460" y="265"/>
                    </a:cxn>
                    <a:cxn ang="0">
                      <a:pos x="608" y="168"/>
                    </a:cxn>
                    <a:cxn ang="0">
                      <a:pos x="771" y="91"/>
                    </a:cxn>
                    <a:cxn ang="0">
                      <a:pos x="947" y="36"/>
                    </a:cxn>
                    <a:cxn ang="0">
                      <a:pos x="1133" y="6"/>
                    </a:cxn>
                    <a:cxn ang="0">
                      <a:pos x="1327" y="1"/>
                    </a:cxn>
                    <a:cxn ang="0">
                      <a:pos x="1515" y="24"/>
                    </a:cxn>
                    <a:cxn ang="0">
                      <a:pos x="1693" y="70"/>
                    </a:cxn>
                    <a:cxn ang="0">
                      <a:pos x="1861" y="141"/>
                    </a:cxn>
                    <a:cxn ang="0">
                      <a:pos x="2014" y="231"/>
                    </a:cxn>
                    <a:cxn ang="0">
                      <a:pos x="2151" y="340"/>
                    </a:cxn>
                    <a:cxn ang="0">
                      <a:pos x="2270" y="466"/>
                    </a:cxn>
                    <a:cxn ang="0">
                      <a:pos x="2367" y="608"/>
                    </a:cxn>
                    <a:cxn ang="0">
                      <a:pos x="2444" y="761"/>
                    </a:cxn>
                    <a:cxn ang="0">
                      <a:pos x="2495" y="926"/>
                    </a:cxn>
                    <a:cxn ang="0">
                      <a:pos x="2519" y="1099"/>
                    </a:cxn>
                    <a:cxn ang="0">
                      <a:pos x="2514" y="1276"/>
                    </a:cxn>
                    <a:cxn ang="0">
                      <a:pos x="2481" y="1446"/>
                    </a:cxn>
                    <a:cxn ang="0">
                      <a:pos x="2421" y="1607"/>
                    </a:cxn>
                    <a:cxn ang="0">
                      <a:pos x="2337" y="1756"/>
                    </a:cxn>
                    <a:cxn ang="0">
                      <a:pos x="2233" y="1892"/>
                    </a:cxn>
                    <a:cxn ang="0">
                      <a:pos x="2107" y="2013"/>
                    </a:cxn>
                    <a:cxn ang="0">
                      <a:pos x="1965" y="2116"/>
                    </a:cxn>
                    <a:cxn ang="0">
                      <a:pos x="1807" y="2199"/>
                    </a:cxn>
                    <a:cxn ang="0">
                      <a:pos x="1635" y="2261"/>
                    </a:cxn>
                    <a:cxn ang="0">
                      <a:pos x="1453" y="2300"/>
                    </a:cxn>
                    <a:cxn ang="0">
                      <a:pos x="1262" y="2313"/>
                    </a:cxn>
                  </a:cxnLst>
                  <a:rect l="0" t="0" r="r" b="b"/>
                  <a:pathLst>
                    <a:path w="2520" h="2313">
                      <a:moveTo>
                        <a:pt x="1262" y="2313"/>
                      </a:moveTo>
                      <a:lnTo>
                        <a:pt x="1197" y="2312"/>
                      </a:lnTo>
                      <a:lnTo>
                        <a:pt x="1133" y="2307"/>
                      </a:lnTo>
                      <a:lnTo>
                        <a:pt x="1071" y="2300"/>
                      </a:lnTo>
                      <a:lnTo>
                        <a:pt x="1009" y="2290"/>
                      </a:lnTo>
                      <a:lnTo>
                        <a:pt x="947" y="2277"/>
                      </a:lnTo>
                      <a:lnTo>
                        <a:pt x="887" y="2261"/>
                      </a:lnTo>
                      <a:lnTo>
                        <a:pt x="829" y="2243"/>
                      </a:lnTo>
                      <a:lnTo>
                        <a:pt x="771" y="2222"/>
                      </a:lnTo>
                      <a:lnTo>
                        <a:pt x="716" y="2199"/>
                      </a:lnTo>
                      <a:lnTo>
                        <a:pt x="662" y="2174"/>
                      </a:lnTo>
                      <a:lnTo>
                        <a:pt x="608" y="2146"/>
                      </a:lnTo>
                      <a:lnTo>
                        <a:pt x="558" y="2116"/>
                      </a:lnTo>
                      <a:lnTo>
                        <a:pt x="507" y="2083"/>
                      </a:lnTo>
                      <a:lnTo>
                        <a:pt x="460" y="2049"/>
                      </a:lnTo>
                      <a:lnTo>
                        <a:pt x="414" y="2013"/>
                      </a:lnTo>
                      <a:lnTo>
                        <a:pt x="370" y="1974"/>
                      </a:lnTo>
                      <a:lnTo>
                        <a:pt x="328" y="1934"/>
                      </a:lnTo>
                      <a:lnTo>
                        <a:pt x="288" y="1892"/>
                      </a:lnTo>
                      <a:lnTo>
                        <a:pt x="251" y="1848"/>
                      </a:lnTo>
                      <a:lnTo>
                        <a:pt x="216" y="1803"/>
                      </a:lnTo>
                      <a:lnTo>
                        <a:pt x="183" y="1756"/>
                      </a:lnTo>
                      <a:lnTo>
                        <a:pt x="153" y="1708"/>
                      </a:lnTo>
                      <a:lnTo>
                        <a:pt x="125" y="1658"/>
                      </a:lnTo>
                      <a:lnTo>
                        <a:pt x="98" y="1607"/>
                      </a:lnTo>
                      <a:lnTo>
                        <a:pt x="76" y="1555"/>
                      </a:lnTo>
                      <a:lnTo>
                        <a:pt x="56" y="1501"/>
                      </a:lnTo>
                      <a:lnTo>
                        <a:pt x="39" y="1446"/>
                      </a:lnTo>
                      <a:lnTo>
                        <a:pt x="26" y="1391"/>
                      </a:lnTo>
                      <a:lnTo>
                        <a:pt x="14" y="1334"/>
                      </a:lnTo>
                      <a:lnTo>
                        <a:pt x="6" y="1276"/>
                      </a:lnTo>
                      <a:lnTo>
                        <a:pt x="1" y="1218"/>
                      </a:lnTo>
                      <a:lnTo>
                        <a:pt x="0" y="1158"/>
                      </a:lnTo>
                      <a:lnTo>
                        <a:pt x="1" y="1099"/>
                      </a:lnTo>
                      <a:lnTo>
                        <a:pt x="6" y="1040"/>
                      </a:lnTo>
                      <a:lnTo>
                        <a:pt x="14" y="983"/>
                      </a:lnTo>
                      <a:lnTo>
                        <a:pt x="26" y="926"/>
                      </a:lnTo>
                      <a:lnTo>
                        <a:pt x="39" y="869"/>
                      </a:lnTo>
                      <a:lnTo>
                        <a:pt x="56" y="815"/>
                      </a:lnTo>
                      <a:lnTo>
                        <a:pt x="76" y="761"/>
                      </a:lnTo>
                      <a:lnTo>
                        <a:pt x="98" y="708"/>
                      </a:lnTo>
                      <a:lnTo>
                        <a:pt x="125" y="657"/>
                      </a:lnTo>
                      <a:lnTo>
                        <a:pt x="153" y="608"/>
                      </a:lnTo>
                      <a:lnTo>
                        <a:pt x="183" y="558"/>
                      </a:lnTo>
                      <a:lnTo>
                        <a:pt x="216" y="512"/>
                      </a:lnTo>
                      <a:lnTo>
                        <a:pt x="251" y="466"/>
                      </a:lnTo>
                      <a:lnTo>
                        <a:pt x="288" y="423"/>
                      </a:lnTo>
                      <a:lnTo>
                        <a:pt x="328" y="380"/>
                      </a:lnTo>
                      <a:lnTo>
                        <a:pt x="370" y="340"/>
                      </a:lnTo>
                      <a:lnTo>
                        <a:pt x="414" y="302"/>
                      </a:lnTo>
                      <a:lnTo>
                        <a:pt x="460" y="265"/>
                      </a:lnTo>
                      <a:lnTo>
                        <a:pt x="507" y="231"/>
                      </a:lnTo>
                      <a:lnTo>
                        <a:pt x="558" y="199"/>
                      </a:lnTo>
                      <a:lnTo>
                        <a:pt x="608" y="168"/>
                      </a:lnTo>
                      <a:lnTo>
                        <a:pt x="662" y="141"/>
                      </a:lnTo>
                      <a:lnTo>
                        <a:pt x="716" y="115"/>
                      </a:lnTo>
                      <a:lnTo>
                        <a:pt x="771" y="91"/>
                      </a:lnTo>
                      <a:lnTo>
                        <a:pt x="829" y="70"/>
                      </a:lnTo>
                      <a:lnTo>
                        <a:pt x="887" y="52"/>
                      </a:lnTo>
                      <a:lnTo>
                        <a:pt x="947" y="36"/>
                      </a:lnTo>
                      <a:lnTo>
                        <a:pt x="1009" y="24"/>
                      </a:lnTo>
                      <a:lnTo>
                        <a:pt x="1071" y="13"/>
                      </a:lnTo>
                      <a:lnTo>
                        <a:pt x="1133" y="6"/>
                      </a:lnTo>
                      <a:lnTo>
                        <a:pt x="1197" y="1"/>
                      </a:lnTo>
                      <a:lnTo>
                        <a:pt x="1262" y="0"/>
                      </a:lnTo>
                      <a:lnTo>
                        <a:pt x="1327" y="1"/>
                      </a:lnTo>
                      <a:lnTo>
                        <a:pt x="1390" y="6"/>
                      </a:lnTo>
                      <a:lnTo>
                        <a:pt x="1453" y="13"/>
                      </a:lnTo>
                      <a:lnTo>
                        <a:pt x="1515" y="24"/>
                      </a:lnTo>
                      <a:lnTo>
                        <a:pt x="1576" y="36"/>
                      </a:lnTo>
                      <a:lnTo>
                        <a:pt x="1635" y="52"/>
                      </a:lnTo>
                      <a:lnTo>
                        <a:pt x="1693" y="70"/>
                      </a:lnTo>
                      <a:lnTo>
                        <a:pt x="1751" y="91"/>
                      </a:lnTo>
                      <a:lnTo>
                        <a:pt x="1807" y="115"/>
                      </a:lnTo>
                      <a:lnTo>
                        <a:pt x="1861" y="141"/>
                      </a:lnTo>
                      <a:lnTo>
                        <a:pt x="1914" y="168"/>
                      </a:lnTo>
                      <a:lnTo>
                        <a:pt x="1965" y="199"/>
                      </a:lnTo>
                      <a:lnTo>
                        <a:pt x="2014" y="231"/>
                      </a:lnTo>
                      <a:lnTo>
                        <a:pt x="2061" y="265"/>
                      </a:lnTo>
                      <a:lnTo>
                        <a:pt x="2107" y="302"/>
                      </a:lnTo>
                      <a:lnTo>
                        <a:pt x="2151" y="340"/>
                      </a:lnTo>
                      <a:lnTo>
                        <a:pt x="2193" y="380"/>
                      </a:lnTo>
                      <a:lnTo>
                        <a:pt x="2233" y="423"/>
                      </a:lnTo>
                      <a:lnTo>
                        <a:pt x="2270" y="466"/>
                      </a:lnTo>
                      <a:lnTo>
                        <a:pt x="2305" y="512"/>
                      </a:lnTo>
                      <a:lnTo>
                        <a:pt x="2337" y="558"/>
                      </a:lnTo>
                      <a:lnTo>
                        <a:pt x="2367" y="608"/>
                      </a:lnTo>
                      <a:lnTo>
                        <a:pt x="2396" y="657"/>
                      </a:lnTo>
                      <a:lnTo>
                        <a:pt x="2421" y="708"/>
                      </a:lnTo>
                      <a:lnTo>
                        <a:pt x="2444" y="761"/>
                      </a:lnTo>
                      <a:lnTo>
                        <a:pt x="2464" y="815"/>
                      </a:lnTo>
                      <a:lnTo>
                        <a:pt x="2481" y="869"/>
                      </a:lnTo>
                      <a:lnTo>
                        <a:pt x="2495" y="926"/>
                      </a:lnTo>
                      <a:lnTo>
                        <a:pt x="2506" y="983"/>
                      </a:lnTo>
                      <a:lnTo>
                        <a:pt x="2514" y="1040"/>
                      </a:lnTo>
                      <a:lnTo>
                        <a:pt x="2519" y="1099"/>
                      </a:lnTo>
                      <a:lnTo>
                        <a:pt x="2520" y="1158"/>
                      </a:lnTo>
                      <a:lnTo>
                        <a:pt x="2519" y="1218"/>
                      </a:lnTo>
                      <a:lnTo>
                        <a:pt x="2514" y="1276"/>
                      </a:lnTo>
                      <a:lnTo>
                        <a:pt x="2506" y="1334"/>
                      </a:lnTo>
                      <a:lnTo>
                        <a:pt x="2495" y="1391"/>
                      </a:lnTo>
                      <a:lnTo>
                        <a:pt x="2481" y="1446"/>
                      </a:lnTo>
                      <a:lnTo>
                        <a:pt x="2464" y="1501"/>
                      </a:lnTo>
                      <a:lnTo>
                        <a:pt x="2444" y="1555"/>
                      </a:lnTo>
                      <a:lnTo>
                        <a:pt x="2421" y="1607"/>
                      </a:lnTo>
                      <a:lnTo>
                        <a:pt x="2396" y="1658"/>
                      </a:lnTo>
                      <a:lnTo>
                        <a:pt x="2367" y="1708"/>
                      </a:lnTo>
                      <a:lnTo>
                        <a:pt x="2337" y="1756"/>
                      </a:lnTo>
                      <a:lnTo>
                        <a:pt x="2305" y="1803"/>
                      </a:lnTo>
                      <a:lnTo>
                        <a:pt x="2270" y="1848"/>
                      </a:lnTo>
                      <a:lnTo>
                        <a:pt x="2233" y="1892"/>
                      </a:lnTo>
                      <a:lnTo>
                        <a:pt x="2193" y="1934"/>
                      </a:lnTo>
                      <a:lnTo>
                        <a:pt x="2151" y="1974"/>
                      </a:lnTo>
                      <a:lnTo>
                        <a:pt x="2107" y="2013"/>
                      </a:lnTo>
                      <a:lnTo>
                        <a:pt x="2061" y="2049"/>
                      </a:lnTo>
                      <a:lnTo>
                        <a:pt x="2014" y="2083"/>
                      </a:lnTo>
                      <a:lnTo>
                        <a:pt x="1965" y="2116"/>
                      </a:lnTo>
                      <a:lnTo>
                        <a:pt x="1914" y="2146"/>
                      </a:lnTo>
                      <a:lnTo>
                        <a:pt x="1861" y="2174"/>
                      </a:lnTo>
                      <a:lnTo>
                        <a:pt x="1807" y="2199"/>
                      </a:lnTo>
                      <a:lnTo>
                        <a:pt x="1751" y="2222"/>
                      </a:lnTo>
                      <a:lnTo>
                        <a:pt x="1693" y="2243"/>
                      </a:lnTo>
                      <a:lnTo>
                        <a:pt x="1635" y="2261"/>
                      </a:lnTo>
                      <a:lnTo>
                        <a:pt x="1576" y="2277"/>
                      </a:lnTo>
                      <a:lnTo>
                        <a:pt x="1515" y="2290"/>
                      </a:lnTo>
                      <a:lnTo>
                        <a:pt x="1453" y="2300"/>
                      </a:lnTo>
                      <a:lnTo>
                        <a:pt x="1390" y="2307"/>
                      </a:lnTo>
                      <a:lnTo>
                        <a:pt x="1327" y="2312"/>
                      </a:lnTo>
                      <a:lnTo>
                        <a:pt x="1262" y="2313"/>
                      </a:lnTo>
                      <a:close/>
                    </a:path>
                  </a:pathLst>
                </a:custGeom>
                <a:solidFill>
                  <a:srgbClr val="595E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3" name="Freeform 169"/>
                <p:cNvSpPr>
                  <a:spLocks/>
                </p:cNvSpPr>
                <p:nvPr/>
              </p:nvSpPr>
              <p:spPr bwMode="auto">
                <a:xfrm>
                  <a:off x="2534" y="1576"/>
                  <a:ext cx="1183" cy="1088"/>
                </a:xfrm>
                <a:custGeom>
                  <a:avLst/>
                  <a:gdLst/>
                  <a:ahLst/>
                  <a:cxnLst>
                    <a:cxn ang="0">
                      <a:pos x="1065" y="2168"/>
                    </a:cxn>
                    <a:cxn ang="0">
                      <a:pos x="889" y="2140"/>
                    </a:cxn>
                    <a:cxn ang="0">
                      <a:pos x="724" y="2088"/>
                    </a:cxn>
                    <a:cxn ang="0">
                      <a:pos x="571" y="2017"/>
                    </a:cxn>
                    <a:cxn ang="0">
                      <a:pos x="431" y="1926"/>
                    </a:cxn>
                    <a:cxn ang="0">
                      <a:pos x="309" y="1819"/>
                    </a:cxn>
                    <a:cxn ang="0">
                      <a:pos x="203" y="1695"/>
                    </a:cxn>
                    <a:cxn ang="0">
                      <a:pos x="117" y="1560"/>
                    </a:cxn>
                    <a:cxn ang="0">
                      <a:pos x="53" y="1412"/>
                    </a:cxn>
                    <a:cxn ang="0">
                      <a:pos x="13" y="1255"/>
                    </a:cxn>
                    <a:cxn ang="0">
                      <a:pos x="0" y="1089"/>
                    </a:cxn>
                    <a:cxn ang="0">
                      <a:pos x="13" y="923"/>
                    </a:cxn>
                    <a:cxn ang="0">
                      <a:pos x="53" y="766"/>
                    </a:cxn>
                    <a:cxn ang="0">
                      <a:pos x="117" y="617"/>
                    </a:cxn>
                    <a:cxn ang="0">
                      <a:pos x="203" y="480"/>
                    </a:cxn>
                    <a:cxn ang="0">
                      <a:pos x="309" y="357"/>
                    </a:cxn>
                    <a:cxn ang="0">
                      <a:pos x="431" y="249"/>
                    </a:cxn>
                    <a:cxn ang="0">
                      <a:pos x="571" y="158"/>
                    </a:cxn>
                    <a:cxn ang="0">
                      <a:pos x="724" y="85"/>
                    </a:cxn>
                    <a:cxn ang="0">
                      <a:pos x="889" y="33"/>
                    </a:cxn>
                    <a:cxn ang="0">
                      <a:pos x="1065" y="6"/>
                    </a:cxn>
                    <a:cxn ang="0">
                      <a:pos x="1247" y="1"/>
                    </a:cxn>
                    <a:cxn ang="0">
                      <a:pos x="1423" y="21"/>
                    </a:cxn>
                    <a:cxn ang="0">
                      <a:pos x="1591" y="66"/>
                    </a:cxn>
                    <a:cxn ang="0">
                      <a:pos x="1748" y="131"/>
                    </a:cxn>
                    <a:cxn ang="0">
                      <a:pos x="1892" y="216"/>
                    </a:cxn>
                    <a:cxn ang="0">
                      <a:pos x="2021" y="319"/>
                    </a:cxn>
                    <a:cxn ang="0">
                      <a:pos x="2132" y="438"/>
                    </a:cxn>
                    <a:cxn ang="0">
                      <a:pos x="2224" y="570"/>
                    </a:cxn>
                    <a:cxn ang="0">
                      <a:pos x="2295" y="715"/>
                    </a:cxn>
                    <a:cxn ang="0">
                      <a:pos x="2344" y="870"/>
                    </a:cxn>
                    <a:cxn ang="0">
                      <a:pos x="2367" y="1033"/>
                    </a:cxn>
                    <a:cxn ang="0">
                      <a:pos x="2361" y="1200"/>
                    </a:cxn>
                    <a:cxn ang="0">
                      <a:pos x="2331" y="1360"/>
                    </a:cxn>
                    <a:cxn ang="0">
                      <a:pos x="2274" y="1511"/>
                    </a:cxn>
                    <a:cxn ang="0">
                      <a:pos x="2196" y="1652"/>
                    </a:cxn>
                    <a:cxn ang="0">
                      <a:pos x="2097" y="1779"/>
                    </a:cxn>
                    <a:cxn ang="0">
                      <a:pos x="1980" y="1892"/>
                    </a:cxn>
                    <a:cxn ang="0">
                      <a:pos x="1845" y="1989"/>
                    </a:cxn>
                    <a:cxn ang="0">
                      <a:pos x="1698" y="2067"/>
                    </a:cxn>
                    <a:cxn ang="0">
                      <a:pos x="1537" y="2126"/>
                    </a:cxn>
                    <a:cxn ang="0">
                      <a:pos x="1365" y="2162"/>
                    </a:cxn>
                    <a:cxn ang="0">
                      <a:pos x="1186" y="2174"/>
                    </a:cxn>
                  </a:cxnLst>
                  <a:rect l="0" t="0" r="r" b="b"/>
                  <a:pathLst>
                    <a:path w="2368" h="2174">
                      <a:moveTo>
                        <a:pt x="1186" y="2174"/>
                      </a:moveTo>
                      <a:lnTo>
                        <a:pt x="1125" y="2173"/>
                      </a:lnTo>
                      <a:lnTo>
                        <a:pt x="1065" y="2168"/>
                      </a:lnTo>
                      <a:lnTo>
                        <a:pt x="1005" y="2162"/>
                      </a:lnTo>
                      <a:lnTo>
                        <a:pt x="947" y="2153"/>
                      </a:lnTo>
                      <a:lnTo>
                        <a:pt x="889" y="2140"/>
                      </a:lnTo>
                      <a:lnTo>
                        <a:pt x="834" y="2126"/>
                      </a:lnTo>
                      <a:lnTo>
                        <a:pt x="778" y="2109"/>
                      </a:lnTo>
                      <a:lnTo>
                        <a:pt x="724" y="2088"/>
                      </a:lnTo>
                      <a:lnTo>
                        <a:pt x="671" y="2067"/>
                      </a:lnTo>
                      <a:lnTo>
                        <a:pt x="621" y="2044"/>
                      </a:lnTo>
                      <a:lnTo>
                        <a:pt x="571" y="2017"/>
                      </a:lnTo>
                      <a:lnTo>
                        <a:pt x="524" y="1989"/>
                      </a:lnTo>
                      <a:lnTo>
                        <a:pt x="476" y="1959"/>
                      </a:lnTo>
                      <a:lnTo>
                        <a:pt x="431" y="1926"/>
                      </a:lnTo>
                      <a:lnTo>
                        <a:pt x="389" y="1892"/>
                      </a:lnTo>
                      <a:lnTo>
                        <a:pt x="348" y="1856"/>
                      </a:lnTo>
                      <a:lnTo>
                        <a:pt x="309" y="1819"/>
                      </a:lnTo>
                      <a:lnTo>
                        <a:pt x="270" y="1779"/>
                      </a:lnTo>
                      <a:lnTo>
                        <a:pt x="236" y="1739"/>
                      </a:lnTo>
                      <a:lnTo>
                        <a:pt x="203" y="1695"/>
                      </a:lnTo>
                      <a:lnTo>
                        <a:pt x="172" y="1652"/>
                      </a:lnTo>
                      <a:lnTo>
                        <a:pt x="144" y="1606"/>
                      </a:lnTo>
                      <a:lnTo>
                        <a:pt x="117" y="1560"/>
                      </a:lnTo>
                      <a:lnTo>
                        <a:pt x="94" y="1511"/>
                      </a:lnTo>
                      <a:lnTo>
                        <a:pt x="73" y="1462"/>
                      </a:lnTo>
                      <a:lnTo>
                        <a:pt x="53" y="1412"/>
                      </a:lnTo>
                      <a:lnTo>
                        <a:pt x="37" y="1360"/>
                      </a:lnTo>
                      <a:lnTo>
                        <a:pt x="24" y="1308"/>
                      </a:lnTo>
                      <a:lnTo>
                        <a:pt x="13" y="1255"/>
                      </a:lnTo>
                      <a:lnTo>
                        <a:pt x="7" y="1200"/>
                      </a:lnTo>
                      <a:lnTo>
                        <a:pt x="1" y="1144"/>
                      </a:lnTo>
                      <a:lnTo>
                        <a:pt x="0" y="1089"/>
                      </a:lnTo>
                      <a:lnTo>
                        <a:pt x="1" y="1033"/>
                      </a:lnTo>
                      <a:lnTo>
                        <a:pt x="7" y="977"/>
                      </a:lnTo>
                      <a:lnTo>
                        <a:pt x="13" y="923"/>
                      </a:lnTo>
                      <a:lnTo>
                        <a:pt x="24" y="870"/>
                      </a:lnTo>
                      <a:lnTo>
                        <a:pt x="37" y="816"/>
                      </a:lnTo>
                      <a:lnTo>
                        <a:pt x="53" y="766"/>
                      </a:lnTo>
                      <a:lnTo>
                        <a:pt x="73" y="715"/>
                      </a:lnTo>
                      <a:lnTo>
                        <a:pt x="94" y="665"/>
                      </a:lnTo>
                      <a:lnTo>
                        <a:pt x="117" y="617"/>
                      </a:lnTo>
                      <a:lnTo>
                        <a:pt x="144" y="570"/>
                      </a:lnTo>
                      <a:lnTo>
                        <a:pt x="172" y="525"/>
                      </a:lnTo>
                      <a:lnTo>
                        <a:pt x="203" y="480"/>
                      </a:lnTo>
                      <a:lnTo>
                        <a:pt x="236" y="438"/>
                      </a:lnTo>
                      <a:lnTo>
                        <a:pt x="270" y="397"/>
                      </a:lnTo>
                      <a:lnTo>
                        <a:pt x="309" y="357"/>
                      </a:lnTo>
                      <a:lnTo>
                        <a:pt x="348" y="319"/>
                      </a:lnTo>
                      <a:lnTo>
                        <a:pt x="389" y="283"/>
                      </a:lnTo>
                      <a:lnTo>
                        <a:pt x="431" y="249"/>
                      </a:lnTo>
                      <a:lnTo>
                        <a:pt x="476" y="216"/>
                      </a:lnTo>
                      <a:lnTo>
                        <a:pt x="524" y="186"/>
                      </a:lnTo>
                      <a:lnTo>
                        <a:pt x="571" y="158"/>
                      </a:lnTo>
                      <a:lnTo>
                        <a:pt x="621" y="131"/>
                      </a:lnTo>
                      <a:lnTo>
                        <a:pt x="671" y="107"/>
                      </a:lnTo>
                      <a:lnTo>
                        <a:pt x="724" y="85"/>
                      </a:lnTo>
                      <a:lnTo>
                        <a:pt x="778" y="66"/>
                      </a:lnTo>
                      <a:lnTo>
                        <a:pt x="834" y="49"/>
                      </a:lnTo>
                      <a:lnTo>
                        <a:pt x="889" y="33"/>
                      </a:lnTo>
                      <a:lnTo>
                        <a:pt x="947" y="21"/>
                      </a:lnTo>
                      <a:lnTo>
                        <a:pt x="1005" y="12"/>
                      </a:lnTo>
                      <a:lnTo>
                        <a:pt x="1065" y="6"/>
                      </a:lnTo>
                      <a:lnTo>
                        <a:pt x="1125" y="1"/>
                      </a:lnTo>
                      <a:lnTo>
                        <a:pt x="1186" y="0"/>
                      </a:lnTo>
                      <a:lnTo>
                        <a:pt x="1247" y="1"/>
                      </a:lnTo>
                      <a:lnTo>
                        <a:pt x="1306" y="6"/>
                      </a:lnTo>
                      <a:lnTo>
                        <a:pt x="1365" y="12"/>
                      </a:lnTo>
                      <a:lnTo>
                        <a:pt x="1423" y="21"/>
                      </a:lnTo>
                      <a:lnTo>
                        <a:pt x="1480" y="33"/>
                      </a:lnTo>
                      <a:lnTo>
                        <a:pt x="1537" y="49"/>
                      </a:lnTo>
                      <a:lnTo>
                        <a:pt x="1591" y="66"/>
                      </a:lnTo>
                      <a:lnTo>
                        <a:pt x="1645" y="85"/>
                      </a:lnTo>
                      <a:lnTo>
                        <a:pt x="1698" y="107"/>
                      </a:lnTo>
                      <a:lnTo>
                        <a:pt x="1748" y="131"/>
                      </a:lnTo>
                      <a:lnTo>
                        <a:pt x="1798" y="158"/>
                      </a:lnTo>
                      <a:lnTo>
                        <a:pt x="1845" y="186"/>
                      </a:lnTo>
                      <a:lnTo>
                        <a:pt x="1892" y="216"/>
                      </a:lnTo>
                      <a:lnTo>
                        <a:pt x="1936" y="249"/>
                      </a:lnTo>
                      <a:lnTo>
                        <a:pt x="1980" y="283"/>
                      </a:lnTo>
                      <a:lnTo>
                        <a:pt x="2021" y="319"/>
                      </a:lnTo>
                      <a:lnTo>
                        <a:pt x="2060" y="357"/>
                      </a:lnTo>
                      <a:lnTo>
                        <a:pt x="2097" y="397"/>
                      </a:lnTo>
                      <a:lnTo>
                        <a:pt x="2132" y="438"/>
                      </a:lnTo>
                      <a:lnTo>
                        <a:pt x="2165" y="480"/>
                      </a:lnTo>
                      <a:lnTo>
                        <a:pt x="2196" y="525"/>
                      </a:lnTo>
                      <a:lnTo>
                        <a:pt x="2224" y="570"/>
                      </a:lnTo>
                      <a:lnTo>
                        <a:pt x="2250" y="617"/>
                      </a:lnTo>
                      <a:lnTo>
                        <a:pt x="2274" y="665"/>
                      </a:lnTo>
                      <a:lnTo>
                        <a:pt x="2295" y="715"/>
                      </a:lnTo>
                      <a:lnTo>
                        <a:pt x="2315" y="766"/>
                      </a:lnTo>
                      <a:lnTo>
                        <a:pt x="2331" y="816"/>
                      </a:lnTo>
                      <a:lnTo>
                        <a:pt x="2344" y="870"/>
                      </a:lnTo>
                      <a:lnTo>
                        <a:pt x="2355" y="923"/>
                      </a:lnTo>
                      <a:lnTo>
                        <a:pt x="2361" y="977"/>
                      </a:lnTo>
                      <a:lnTo>
                        <a:pt x="2367" y="1033"/>
                      </a:lnTo>
                      <a:lnTo>
                        <a:pt x="2368" y="1089"/>
                      </a:lnTo>
                      <a:lnTo>
                        <a:pt x="2367" y="1144"/>
                      </a:lnTo>
                      <a:lnTo>
                        <a:pt x="2361" y="1200"/>
                      </a:lnTo>
                      <a:lnTo>
                        <a:pt x="2355" y="1255"/>
                      </a:lnTo>
                      <a:lnTo>
                        <a:pt x="2344" y="1308"/>
                      </a:lnTo>
                      <a:lnTo>
                        <a:pt x="2331" y="1360"/>
                      </a:lnTo>
                      <a:lnTo>
                        <a:pt x="2315" y="1412"/>
                      </a:lnTo>
                      <a:lnTo>
                        <a:pt x="2295" y="1462"/>
                      </a:lnTo>
                      <a:lnTo>
                        <a:pt x="2274" y="1511"/>
                      </a:lnTo>
                      <a:lnTo>
                        <a:pt x="2250" y="1560"/>
                      </a:lnTo>
                      <a:lnTo>
                        <a:pt x="2224" y="1606"/>
                      </a:lnTo>
                      <a:lnTo>
                        <a:pt x="2196" y="1652"/>
                      </a:lnTo>
                      <a:lnTo>
                        <a:pt x="2165" y="1695"/>
                      </a:lnTo>
                      <a:lnTo>
                        <a:pt x="2132" y="1739"/>
                      </a:lnTo>
                      <a:lnTo>
                        <a:pt x="2097" y="1779"/>
                      </a:lnTo>
                      <a:lnTo>
                        <a:pt x="2060" y="1819"/>
                      </a:lnTo>
                      <a:lnTo>
                        <a:pt x="2021" y="1856"/>
                      </a:lnTo>
                      <a:lnTo>
                        <a:pt x="1980" y="1892"/>
                      </a:lnTo>
                      <a:lnTo>
                        <a:pt x="1936" y="1926"/>
                      </a:lnTo>
                      <a:lnTo>
                        <a:pt x="1892" y="1959"/>
                      </a:lnTo>
                      <a:lnTo>
                        <a:pt x="1845" y="1989"/>
                      </a:lnTo>
                      <a:lnTo>
                        <a:pt x="1798" y="2017"/>
                      </a:lnTo>
                      <a:lnTo>
                        <a:pt x="1748" y="2044"/>
                      </a:lnTo>
                      <a:lnTo>
                        <a:pt x="1698" y="2067"/>
                      </a:lnTo>
                      <a:lnTo>
                        <a:pt x="1645" y="2088"/>
                      </a:lnTo>
                      <a:lnTo>
                        <a:pt x="1591" y="2109"/>
                      </a:lnTo>
                      <a:lnTo>
                        <a:pt x="1537" y="2126"/>
                      </a:lnTo>
                      <a:lnTo>
                        <a:pt x="1480" y="2140"/>
                      </a:lnTo>
                      <a:lnTo>
                        <a:pt x="1423" y="2153"/>
                      </a:lnTo>
                      <a:lnTo>
                        <a:pt x="1365" y="2162"/>
                      </a:lnTo>
                      <a:lnTo>
                        <a:pt x="1306" y="2168"/>
                      </a:lnTo>
                      <a:lnTo>
                        <a:pt x="1247" y="2173"/>
                      </a:lnTo>
                      <a:lnTo>
                        <a:pt x="1186" y="2174"/>
                      </a:lnTo>
                      <a:close/>
                    </a:path>
                  </a:pathLst>
                </a:custGeom>
                <a:solidFill>
                  <a:srgbClr val="60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4" name="Freeform 170"/>
                <p:cNvSpPr>
                  <a:spLocks/>
                </p:cNvSpPr>
                <p:nvPr/>
              </p:nvSpPr>
              <p:spPr bwMode="auto">
                <a:xfrm>
                  <a:off x="2571" y="1587"/>
                  <a:ext cx="1109" cy="1018"/>
                </a:xfrm>
                <a:custGeom>
                  <a:avLst/>
                  <a:gdLst/>
                  <a:ahLst/>
                  <a:cxnLst>
                    <a:cxn ang="0">
                      <a:pos x="997" y="2032"/>
                    </a:cxn>
                    <a:cxn ang="0">
                      <a:pos x="834" y="2004"/>
                    </a:cxn>
                    <a:cxn ang="0">
                      <a:pos x="678" y="1957"/>
                    </a:cxn>
                    <a:cxn ang="0">
                      <a:pos x="534" y="1889"/>
                    </a:cxn>
                    <a:cxn ang="0">
                      <a:pos x="404" y="1805"/>
                    </a:cxn>
                    <a:cxn ang="0">
                      <a:pos x="289" y="1703"/>
                    </a:cxn>
                    <a:cxn ang="0">
                      <a:pos x="190" y="1588"/>
                    </a:cxn>
                    <a:cxn ang="0">
                      <a:pos x="110" y="1460"/>
                    </a:cxn>
                    <a:cxn ang="0">
                      <a:pos x="50" y="1322"/>
                    </a:cxn>
                    <a:cxn ang="0">
                      <a:pos x="13" y="1174"/>
                    </a:cxn>
                    <a:cxn ang="0">
                      <a:pos x="0" y="1019"/>
                    </a:cxn>
                    <a:cxn ang="0">
                      <a:pos x="13" y="864"/>
                    </a:cxn>
                    <a:cxn ang="0">
                      <a:pos x="50" y="717"/>
                    </a:cxn>
                    <a:cxn ang="0">
                      <a:pos x="110" y="579"/>
                    </a:cxn>
                    <a:cxn ang="0">
                      <a:pos x="190" y="450"/>
                    </a:cxn>
                    <a:cxn ang="0">
                      <a:pos x="289" y="335"/>
                    </a:cxn>
                    <a:cxn ang="0">
                      <a:pos x="404" y="234"/>
                    </a:cxn>
                    <a:cxn ang="0">
                      <a:pos x="534" y="148"/>
                    </a:cxn>
                    <a:cxn ang="0">
                      <a:pos x="678" y="80"/>
                    </a:cxn>
                    <a:cxn ang="0">
                      <a:pos x="834" y="33"/>
                    </a:cxn>
                    <a:cxn ang="0">
                      <a:pos x="997" y="5"/>
                    </a:cxn>
                    <a:cxn ang="0">
                      <a:pos x="1168" y="1"/>
                    </a:cxn>
                    <a:cxn ang="0">
                      <a:pos x="1334" y="21"/>
                    </a:cxn>
                    <a:cxn ang="0">
                      <a:pos x="1491" y="62"/>
                    </a:cxn>
                    <a:cxn ang="0">
                      <a:pos x="1637" y="124"/>
                    </a:cxn>
                    <a:cxn ang="0">
                      <a:pos x="1772" y="203"/>
                    </a:cxn>
                    <a:cxn ang="0">
                      <a:pos x="1893" y="299"/>
                    </a:cxn>
                    <a:cxn ang="0">
                      <a:pos x="1997" y="410"/>
                    </a:cxn>
                    <a:cxn ang="0">
                      <a:pos x="2083" y="535"/>
                    </a:cxn>
                    <a:cxn ang="0">
                      <a:pos x="2150" y="669"/>
                    </a:cxn>
                    <a:cxn ang="0">
                      <a:pos x="2195" y="815"/>
                    </a:cxn>
                    <a:cxn ang="0">
                      <a:pos x="2216" y="967"/>
                    </a:cxn>
                    <a:cxn ang="0">
                      <a:pos x="2212" y="1123"/>
                    </a:cxn>
                    <a:cxn ang="0">
                      <a:pos x="2183" y="1273"/>
                    </a:cxn>
                    <a:cxn ang="0">
                      <a:pos x="2131" y="1415"/>
                    </a:cxn>
                    <a:cxn ang="0">
                      <a:pos x="2057" y="1547"/>
                    </a:cxn>
                    <a:cxn ang="0">
                      <a:pos x="1964" y="1667"/>
                    </a:cxn>
                    <a:cxn ang="0">
                      <a:pos x="1855" y="1772"/>
                    </a:cxn>
                    <a:cxn ang="0">
                      <a:pos x="1728" y="1863"/>
                    </a:cxn>
                    <a:cxn ang="0">
                      <a:pos x="1590" y="1937"/>
                    </a:cxn>
                    <a:cxn ang="0">
                      <a:pos x="1439" y="1991"/>
                    </a:cxn>
                    <a:cxn ang="0">
                      <a:pos x="1278" y="2025"/>
                    </a:cxn>
                    <a:cxn ang="0">
                      <a:pos x="1111" y="2037"/>
                    </a:cxn>
                  </a:cxnLst>
                  <a:rect l="0" t="0" r="r" b="b"/>
                  <a:pathLst>
                    <a:path w="2218" h="2037">
                      <a:moveTo>
                        <a:pt x="1111" y="2037"/>
                      </a:moveTo>
                      <a:lnTo>
                        <a:pt x="1054" y="2036"/>
                      </a:lnTo>
                      <a:lnTo>
                        <a:pt x="997" y="2032"/>
                      </a:lnTo>
                      <a:lnTo>
                        <a:pt x="942" y="2025"/>
                      </a:lnTo>
                      <a:lnTo>
                        <a:pt x="887" y="2016"/>
                      </a:lnTo>
                      <a:lnTo>
                        <a:pt x="834" y="2004"/>
                      </a:lnTo>
                      <a:lnTo>
                        <a:pt x="781" y="1991"/>
                      </a:lnTo>
                      <a:lnTo>
                        <a:pt x="730" y="1975"/>
                      </a:lnTo>
                      <a:lnTo>
                        <a:pt x="678" y="1957"/>
                      </a:lnTo>
                      <a:lnTo>
                        <a:pt x="629" y="1937"/>
                      </a:lnTo>
                      <a:lnTo>
                        <a:pt x="582" y="1914"/>
                      </a:lnTo>
                      <a:lnTo>
                        <a:pt x="534" y="1889"/>
                      </a:lnTo>
                      <a:lnTo>
                        <a:pt x="490" y="1863"/>
                      </a:lnTo>
                      <a:lnTo>
                        <a:pt x="446" y="1835"/>
                      </a:lnTo>
                      <a:lnTo>
                        <a:pt x="404" y="1805"/>
                      </a:lnTo>
                      <a:lnTo>
                        <a:pt x="364" y="1772"/>
                      </a:lnTo>
                      <a:lnTo>
                        <a:pt x="326" y="1738"/>
                      </a:lnTo>
                      <a:lnTo>
                        <a:pt x="289" y="1703"/>
                      </a:lnTo>
                      <a:lnTo>
                        <a:pt x="253" y="1667"/>
                      </a:lnTo>
                      <a:lnTo>
                        <a:pt x="221" y="1628"/>
                      </a:lnTo>
                      <a:lnTo>
                        <a:pt x="190" y="1588"/>
                      </a:lnTo>
                      <a:lnTo>
                        <a:pt x="161" y="1547"/>
                      </a:lnTo>
                      <a:lnTo>
                        <a:pt x="135" y="1504"/>
                      </a:lnTo>
                      <a:lnTo>
                        <a:pt x="110" y="1460"/>
                      </a:lnTo>
                      <a:lnTo>
                        <a:pt x="87" y="1415"/>
                      </a:lnTo>
                      <a:lnTo>
                        <a:pt x="68" y="1369"/>
                      </a:lnTo>
                      <a:lnTo>
                        <a:pt x="50" y="1322"/>
                      </a:lnTo>
                      <a:lnTo>
                        <a:pt x="36" y="1273"/>
                      </a:lnTo>
                      <a:lnTo>
                        <a:pt x="23" y="1224"/>
                      </a:lnTo>
                      <a:lnTo>
                        <a:pt x="13" y="1174"/>
                      </a:lnTo>
                      <a:lnTo>
                        <a:pt x="6" y="1123"/>
                      </a:lnTo>
                      <a:lnTo>
                        <a:pt x="2" y="1071"/>
                      </a:lnTo>
                      <a:lnTo>
                        <a:pt x="0" y="1019"/>
                      </a:lnTo>
                      <a:lnTo>
                        <a:pt x="2" y="967"/>
                      </a:lnTo>
                      <a:lnTo>
                        <a:pt x="6" y="915"/>
                      </a:lnTo>
                      <a:lnTo>
                        <a:pt x="13" y="864"/>
                      </a:lnTo>
                      <a:lnTo>
                        <a:pt x="23" y="815"/>
                      </a:lnTo>
                      <a:lnTo>
                        <a:pt x="36" y="765"/>
                      </a:lnTo>
                      <a:lnTo>
                        <a:pt x="50" y="717"/>
                      </a:lnTo>
                      <a:lnTo>
                        <a:pt x="68" y="669"/>
                      </a:lnTo>
                      <a:lnTo>
                        <a:pt x="87" y="623"/>
                      </a:lnTo>
                      <a:lnTo>
                        <a:pt x="110" y="579"/>
                      </a:lnTo>
                      <a:lnTo>
                        <a:pt x="135" y="535"/>
                      </a:lnTo>
                      <a:lnTo>
                        <a:pt x="161" y="491"/>
                      </a:lnTo>
                      <a:lnTo>
                        <a:pt x="190" y="450"/>
                      </a:lnTo>
                      <a:lnTo>
                        <a:pt x="221" y="410"/>
                      </a:lnTo>
                      <a:lnTo>
                        <a:pt x="253" y="372"/>
                      </a:lnTo>
                      <a:lnTo>
                        <a:pt x="289" y="335"/>
                      </a:lnTo>
                      <a:lnTo>
                        <a:pt x="326" y="299"/>
                      </a:lnTo>
                      <a:lnTo>
                        <a:pt x="364" y="265"/>
                      </a:lnTo>
                      <a:lnTo>
                        <a:pt x="404" y="234"/>
                      </a:lnTo>
                      <a:lnTo>
                        <a:pt x="446" y="203"/>
                      </a:lnTo>
                      <a:lnTo>
                        <a:pt x="490" y="174"/>
                      </a:lnTo>
                      <a:lnTo>
                        <a:pt x="534" y="148"/>
                      </a:lnTo>
                      <a:lnTo>
                        <a:pt x="582" y="124"/>
                      </a:lnTo>
                      <a:lnTo>
                        <a:pt x="629" y="101"/>
                      </a:lnTo>
                      <a:lnTo>
                        <a:pt x="678" y="80"/>
                      </a:lnTo>
                      <a:lnTo>
                        <a:pt x="730" y="62"/>
                      </a:lnTo>
                      <a:lnTo>
                        <a:pt x="781" y="46"/>
                      </a:lnTo>
                      <a:lnTo>
                        <a:pt x="834" y="33"/>
                      </a:lnTo>
                      <a:lnTo>
                        <a:pt x="887" y="21"/>
                      </a:lnTo>
                      <a:lnTo>
                        <a:pt x="942" y="12"/>
                      </a:lnTo>
                      <a:lnTo>
                        <a:pt x="997" y="5"/>
                      </a:lnTo>
                      <a:lnTo>
                        <a:pt x="1054" y="1"/>
                      </a:lnTo>
                      <a:lnTo>
                        <a:pt x="1111" y="0"/>
                      </a:lnTo>
                      <a:lnTo>
                        <a:pt x="1168" y="1"/>
                      </a:lnTo>
                      <a:lnTo>
                        <a:pt x="1224" y="5"/>
                      </a:lnTo>
                      <a:lnTo>
                        <a:pt x="1278" y="12"/>
                      </a:lnTo>
                      <a:lnTo>
                        <a:pt x="1334" y="21"/>
                      </a:lnTo>
                      <a:lnTo>
                        <a:pt x="1387" y="33"/>
                      </a:lnTo>
                      <a:lnTo>
                        <a:pt x="1439" y="46"/>
                      </a:lnTo>
                      <a:lnTo>
                        <a:pt x="1491" y="62"/>
                      </a:lnTo>
                      <a:lnTo>
                        <a:pt x="1541" y="80"/>
                      </a:lnTo>
                      <a:lnTo>
                        <a:pt x="1590" y="101"/>
                      </a:lnTo>
                      <a:lnTo>
                        <a:pt x="1637" y="124"/>
                      </a:lnTo>
                      <a:lnTo>
                        <a:pt x="1683" y="148"/>
                      </a:lnTo>
                      <a:lnTo>
                        <a:pt x="1728" y="174"/>
                      </a:lnTo>
                      <a:lnTo>
                        <a:pt x="1772" y="203"/>
                      </a:lnTo>
                      <a:lnTo>
                        <a:pt x="1814" y="234"/>
                      </a:lnTo>
                      <a:lnTo>
                        <a:pt x="1855" y="265"/>
                      </a:lnTo>
                      <a:lnTo>
                        <a:pt x="1893" y="299"/>
                      </a:lnTo>
                      <a:lnTo>
                        <a:pt x="1930" y="335"/>
                      </a:lnTo>
                      <a:lnTo>
                        <a:pt x="1964" y="372"/>
                      </a:lnTo>
                      <a:lnTo>
                        <a:pt x="1997" y="410"/>
                      </a:lnTo>
                      <a:lnTo>
                        <a:pt x="2028" y="450"/>
                      </a:lnTo>
                      <a:lnTo>
                        <a:pt x="2057" y="491"/>
                      </a:lnTo>
                      <a:lnTo>
                        <a:pt x="2083" y="535"/>
                      </a:lnTo>
                      <a:lnTo>
                        <a:pt x="2108" y="579"/>
                      </a:lnTo>
                      <a:lnTo>
                        <a:pt x="2131" y="623"/>
                      </a:lnTo>
                      <a:lnTo>
                        <a:pt x="2150" y="669"/>
                      </a:lnTo>
                      <a:lnTo>
                        <a:pt x="2168" y="717"/>
                      </a:lnTo>
                      <a:lnTo>
                        <a:pt x="2183" y="765"/>
                      </a:lnTo>
                      <a:lnTo>
                        <a:pt x="2195" y="815"/>
                      </a:lnTo>
                      <a:lnTo>
                        <a:pt x="2204" y="864"/>
                      </a:lnTo>
                      <a:lnTo>
                        <a:pt x="2212" y="915"/>
                      </a:lnTo>
                      <a:lnTo>
                        <a:pt x="2216" y="967"/>
                      </a:lnTo>
                      <a:lnTo>
                        <a:pt x="2218" y="1019"/>
                      </a:lnTo>
                      <a:lnTo>
                        <a:pt x="2216" y="1071"/>
                      </a:lnTo>
                      <a:lnTo>
                        <a:pt x="2212" y="1123"/>
                      </a:lnTo>
                      <a:lnTo>
                        <a:pt x="2204" y="1174"/>
                      </a:lnTo>
                      <a:lnTo>
                        <a:pt x="2195" y="1224"/>
                      </a:lnTo>
                      <a:lnTo>
                        <a:pt x="2183" y="1273"/>
                      </a:lnTo>
                      <a:lnTo>
                        <a:pt x="2168" y="1322"/>
                      </a:lnTo>
                      <a:lnTo>
                        <a:pt x="2150" y="1369"/>
                      </a:lnTo>
                      <a:lnTo>
                        <a:pt x="2131" y="1415"/>
                      </a:lnTo>
                      <a:lnTo>
                        <a:pt x="2108" y="1460"/>
                      </a:lnTo>
                      <a:lnTo>
                        <a:pt x="2083" y="1504"/>
                      </a:lnTo>
                      <a:lnTo>
                        <a:pt x="2057" y="1547"/>
                      </a:lnTo>
                      <a:lnTo>
                        <a:pt x="2028" y="1588"/>
                      </a:lnTo>
                      <a:lnTo>
                        <a:pt x="1997" y="1628"/>
                      </a:lnTo>
                      <a:lnTo>
                        <a:pt x="1964" y="1667"/>
                      </a:lnTo>
                      <a:lnTo>
                        <a:pt x="1930" y="1703"/>
                      </a:lnTo>
                      <a:lnTo>
                        <a:pt x="1893" y="1738"/>
                      </a:lnTo>
                      <a:lnTo>
                        <a:pt x="1855" y="1772"/>
                      </a:lnTo>
                      <a:lnTo>
                        <a:pt x="1814" y="1805"/>
                      </a:lnTo>
                      <a:lnTo>
                        <a:pt x="1772" y="1835"/>
                      </a:lnTo>
                      <a:lnTo>
                        <a:pt x="1728" y="1863"/>
                      </a:lnTo>
                      <a:lnTo>
                        <a:pt x="1683" y="1889"/>
                      </a:lnTo>
                      <a:lnTo>
                        <a:pt x="1637" y="1914"/>
                      </a:lnTo>
                      <a:lnTo>
                        <a:pt x="1590" y="1937"/>
                      </a:lnTo>
                      <a:lnTo>
                        <a:pt x="1541" y="1957"/>
                      </a:lnTo>
                      <a:lnTo>
                        <a:pt x="1491" y="1975"/>
                      </a:lnTo>
                      <a:lnTo>
                        <a:pt x="1439" y="1991"/>
                      </a:lnTo>
                      <a:lnTo>
                        <a:pt x="1387" y="2004"/>
                      </a:lnTo>
                      <a:lnTo>
                        <a:pt x="1334" y="2016"/>
                      </a:lnTo>
                      <a:lnTo>
                        <a:pt x="1278" y="2025"/>
                      </a:lnTo>
                      <a:lnTo>
                        <a:pt x="1224" y="2032"/>
                      </a:lnTo>
                      <a:lnTo>
                        <a:pt x="1168" y="2036"/>
                      </a:lnTo>
                      <a:lnTo>
                        <a:pt x="1111" y="2037"/>
                      </a:lnTo>
                      <a:close/>
                    </a:path>
                  </a:pathLst>
                </a:custGeom>
                <a:solidFill>
                  <a:srgbClr val="686D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5" name="Freeform 171"/>
                <p:cNvSpPr>
                  <a:spLocks/>
                </p:cNvSpPr>
                <p:nvPr/>
              </p:nvSpPr>
              <p:spPr bwMode="auto">
                <a:xfrm>
                  <a:off x="2609" y="1597"/>
                  <a:ext cx="1033" cy="949"/>
                </a:xfrm>
                <a:custGeom>
                  <a:avLst/>
                  <a:gdLst/>
                  <a:ahLst/>
                  <a:cxnLst>
                    <a:cxn ang="0">
                      <a:pos x="930" y="1893"/>
                    </a:cxn>
                    <a:cxn ang="0">
                      <a:pos x="777" y="1867"/>
                    </a:cxn>
                    <a:cxn ang="0">
                      <a:pos x="634" y="1822"/>
                    </a:cxn>
                    <a:cxn ang="0">
                      <a:pos x="500" y="1761"/>
                    </a:cxn>
                    <a:cxn ang="0">
                      <a:pos x="378" y="1681"/>
                    </a:cxn>
                    <a:cxn ang="0">
                      <a:pos x="270" y="1586"/>
                    </a:cxn>
                    <a:cxn ang="0">
                      <a:pos x="177" y="1480"/>
                    </a:cxn>
                    <a:cxn ang="0">
                      <a:pos x="103" y="1360"/>
                    </a:cxn>
                    <a:cxn ang="0">
                      <a:pos x="47" y="1232"/>
                    </a:cxn>
                    <a:cxn ang="0">
                      <a:pos x="12" y="1094"/>
                    </a:cxn>
                    <a:cxn ang="0">
                      <a:pos x="0" y="950"/>
                    </a:cxn>
                    <a:cxn ang="0">
                      <a:pos x="12" y="806"/>
                    </a:cxn>
                    <a:cxn ang="0">
                      <a:pos x="47" y="668"/>
                    </a:cxn>
                    <a:cxn ang="0">
                      <a:pos x="103" y="538"/>
                    </a:cxn>
                    <a:cxn ang="0">
                      <a:pos x="177" y="418"/>
                    </a:cxn>
                    <a:cxn ang="0">
                      <a:pos x="270" y="311"/>
                    </a:cxn>
                    <a:cxn ang="0">
                      <a:pos x="378" y="216"/>
                    </a:cxn>
                    <a:cxn ang="0">
                      <a:pos x="500" y="138"/>
                    </a:cxn>
                    <a:cxn ang="0">
                      <a:pos x="634" y="75"/>
                    </a:cxn>
                    <a:cxn ang="0">
                      <a:pos x="777" y="30"/>
                    </a:cxn>
                    <a:cxn ang="0">
                      <a:pos x="930" y="5"/>
                    </a:cxn>
                    <a:cxn ang="0">
                      <a:pos x="1089" y="1"/>
                    </a:cxn>
                    <a:cxn ang="0">
                      <a:pos x="1243" y="19"/>
                    </a:cxn>
                    <a:cxn ang="0">
                      <a:pos x="1389" y="58"/>
                    </a:cxn>
                    <a:cxn ang="0">
                      <a:pos x="1527" y="115"/>
                    </a:cxn>
                    <a:cxn ang="0">
                      <a:pos x="1652" y="188"/>
                    </a:cxn>
                    <a:cxn ang="0">
                      <a:pos x="1764" y="278"/>
                    </a:cxn>
                    <a:cxn ang="0">
                      <a:pos x="1862" y="382"/>
                    </a:cxn>
                    <a:cxn ang="0">
                      <a:pos x="1942" y="497"/>
                    </a:cxn>
                    <a:cxn ang="0">
                      <a:pos x="2004" y="623"/>
                    </a:cxn>
                    <a:cxn ang="0">
                      <a:pos x="2046" y="759"/>
                    </a:cxn>
                    <a:cxn ang="0">
                      <a:pos x="2066" y="901"/>
                    </a:cxn>
                    <a:cxn ang="0">
                      <a:pos x="2062" y="1047"/>
                    </a:cxn>
                    <a:cxn ang="0">
                      <a:pos x="2034" y="1187"/>
                    </a:cxn>
                    <a:cxn ang="0">
                      <a:pos x="1986" y="1319"/>
                    </a:cxn>
                    <a:cxn ang="0">
                      <a:pos x="1917" y="1441"/>
                    </a:cxn>
                    <a:cxn ang="0">
                      <a:pos x="1831" y="1552"/>
                    </a:cxn>
                    <a:cxn ang="0">
                      <a:pos x="1728" y="1650"/>
                    </a:cxn>
                    <a:cxn ang="0">
                      <a:pos x="1611" y="1735"/>
                    </a:cxn>
                    <a:cxn ang="0">
                      <a:pos x="1482" y="1804"/>
                    </a:cxn>
                    <a:cxn ang="0">
                      <a:pos x="1342" y="1855"/>
                    </a:cxn>
                    <a:cxn ang="0">
                      <a:pos x="1193" y="1886"/>
                    </a:cxn>
                    <a:cxn ang="0">
                      <a:pos x="1036" y="1897"/>
                    </a:cxn>
                  </a:cxnLst>
                  <a:rect l="0" t="0" r="r" b="b"/>
                  <a:pathLst>
                    <a:path w="2067" h="1897">
                      <a:moveTo>
                        <a:pt x="1036" y="1897"/>
                      </a:moveTo>
                      <a:lnTo>
                        <a:pt x="983" y="1896"/>
                      </a:lnTo>
                      <a:lnTo>
                        <a:pt x="930" y="1893"/>
                      </a:lnTo>
                      <a:lnTo>
                        <a:pt x="879" y="1886"/>
                      </a:lnTo>
                      <a:lnTo>
                        <a:pt x="827" y="1878"/>
                      </a:lnTo>
                      <a:lnTo>
                        <a:pt x="777" y="1867"/>
                      </a:lnTo>
                      <a:lnTo>
                        <a:pt x="729" y="1855"/>
                      </a:lnTo>
                      <a:lnTo>
                        <a:pt x="681" y="1839"/>
                      </a:lnTo>
                      <a:lnTo>
                        <a:pt x="634" y="1822"/>
                      </a:lnTo>
                      <a:lnTo>
                        <a:pt x="587" y="1804"/>
                      </a:lnTo>
                      <a:lnTo>
                        <a:pt x="544" y="1782"/>
                      </a:lnTo>
                      <a:lnTo>
                        <a:pt x="500" y="1761"/>
                      </a:lnTo>
                      <a:lnTo>
                        <a:pt x="458" y="1735"/>
                      </a:lnTo>
                      <a:lnTo>
                        <a:pt x="417" y="1709"/>
                      </a:lnTo>
                      <a:lnTo>
                        <a:pt x="378" y="1681"/>
                      </a:lnTo>
                      <a:lnTo>
                        <a:pt x="341" y="1650"/>
                      </a:lnTo>
                      <a:lnTo>
                        <a:pt x="305" y="1619"/>
                      </a:lnTo>
                      <a:lnTo>
                        <a:pt x="270" y="1586"/>
                      </a:lnTo>
                      <a:lnTo>
                        <a:pt x="238" y="1552"/>
                      </a:lnTo>
                      <a:lnTo>
                        <a:pt x="206" y="1516"/>
                      </a:lnTo>
                      <a:lnTo>
                        <a:pt x="177" y="1480"/>
                      </a:lnTo>
                      <a:lnTo>
                        <a:pt x="151" y="1441"/>
                      </a:lnTo>
                      <a:lnTo>
                        <a:pt x="126" y="1401"/>
                      </a:lnTo>
                      <a:lnTo>
                        <a:pt x="103" y="1360"/>
                      </a:lnTo>
                      <a:lnTo>
                        <a:pt x="82" y="1319"/>
                      </a:lnTo>
                      <a:lnTo>
                        <a:pt x="64" y="1275"/>
                      </a:lnTo>
                      <a:lnTo>
                        <a:pt x="47" y="1232"/>
                      </a:lnTo>
                      <a:lnTo>
                        <a:pt x="33" y="1187"/>
                      </a:lnTo>
                      <a:lnTo>
                        <a:pt x="22" y="1141"/>
                      </a:lnTo>
                      <a:lnTo>
                        <a:pt x="12" y="1094"/>
                      </a:lnTo>
                      <a:lnTo>
                        <a:pt x="6" y="1047"/>
                      </a:lnTo>
                      <a:lnTo>
                        <a:pt x="2" y="998"/>
                      </a:lnTo>
                      <a:lnTo>
                        <a:pt x="0" y="950"/>
                      </a:lnTo>
                      <a:lnTo>
                        <a:pt x="2" y="901"/>
                      </a:lnTo>
                      <a:lnTo>
                        <a:pt x="6" y="853"/>
                      </a:lnTo>
                      <a:lnTo>
                        <a:pt x="12" y="806"/>
                      </a:lnTo>
                      <a:lnTo>
                        <a:pt x="22" y="759"/>
                      </a:lnTo>
                      <a:lnTo>
                        <a:pt x="33" y="713"/>
                      </a:lnTo>
                      <a:lnTo>
                        <a:pt x="47" y="668"/>
                      </a:lnTo>
                      <a:lnTo>
                        <a:pt x="64" y="623"/>
                      </a:lnTo>
                      <a:lnTo>
                        <a:pt x="82" y="581"/>
                      </a:lnTo>
                      <a:lnTo>
                        <a:pt x="103" y="538"/>
                      </a:lnTo>
                      <a:lnTo>
                        <a:pt x="126" y="497"/>
                      </a:lnTo>
                      <a:lnTo>
                        <a:pt x="151" y="457"/>
                      </a:lnTo>
                      <a:lnTo>
                        <a:pt x="177" y="418"/>
                      </a:lnTo>
                      <a:lnTo>
                        <a:pt x="206" y="382"/>
                      </a:lnTo>
                      <a:lnTo>
                        <a:pt x="238" y="346"/>
                      </a:lnTo>
                      <a:lnTo>
                        <a:pt x="270" y="311"/>
                      </a:lnTo>
                      <a:lnTo>
                        <a:pt x="305" y="278"/>
                      </a:lnTo>
                      <a:lnTo>
                        <a:pt x="341" y="247"/>
                      </a:lnTo>
                      <a:lnTo>
                        <a:pt x="378" y="216"/>
                      </a:lnTo>
                      <a:lnTo>
                        <a:pt x="417" y="188"/>
                      </a:lnTo>
                      <a:lnTo>
                        <a:pt x="458" y="162"/>
                      </a:lnTo>
                      <a:lnTo>
                        <a:pt x="500" y="138"/>
                      </a:lnTo>
                      <a:lnTo>
                        <a:pt x="544" y="115"/>
                      </a:lnTo>
                      <a:lnTo>
                        <a:pt x="587" y="94"/>
                      </a:lnTo>
                      <a:lnTo>
                        <a:pt x="634" y="75"/>
                      </a:lnTo>
                      <a:lnTo>
                        <a:pt x="681" y="58"/>
                      </a:lnTo>
                      <a:lnTo>
                        <a:pt x="729" y="42"/>
                      </a:lnTo>
                      <a:lnTo>
                        <a:pt x="777" y="30"/>
                      </a:lnTo>
                      <a:lnTo>
                        <a:pt x="827" y="19"/>
                      </a:lnTo>
                      <a:lnTo>
                        <a:pt x="879" y="11"/>
                      </a:lnTo>
                      <a:lnTo>
                        <a:pt x="930" y="5"/>
                      </a:lnTo>
                      <a:lnTo>
                        <a:pt x="983" y="1"/>
                      </a:lnTo>
                      <a:lnTo>
                        <a:pt x="1036" y="0"/>
                      </a:lnTo>
                      <a:lnTo>
                        <a:pt x="1089" y="1"/>
                      </a:lnTo>
                      <a:lnTo>
                        <a:pt x="1141" y="5"/>
                      </a:lnTo>
                      <a:lnTo>
                        <a:pt x="1193" y="11"/>
                      </a:lnTo>
                      <a:lnTo>
                        <a:pt x="1243" y="19"/>
                      </a:lnTo>
                      <a:lnTo>
                        <a:pt x="1293" y="30"/>
                      </a:lnTo>
                      <a:lnTo>
                        <a:pt x="1342" y="42"/>
                      </a:lnTo>
                      <a:lnTo>
                        <a:pt x="1389" y="58"/>
                      </a:lnTo>
                      <a:lnTo>
                        <a:pt x="1437" y="75"/>
                      </a:lnTo>
                      <a:lnTo>
                        <a:pt x="1482" y="94"/>
                      </a:lnTo>
                      <a:lnTo>
                        <a:pt x="1527" y="115"/>
                      </a:lnTo>
                      <a:lnTo>
                        <a:pt x="1570" y="138"/>
                      </a:lnTo>
                      <a:lnTo>
                        <a:pt x="1611" y="162"/>
                      </a:lnTo>
                      <a:lnTo>
                        <a:pt x="1652" y="188"/>
                      </a:lnTo>
                      <a:lnTo>
                        <a:pt x="1692" y="216"/>
                      </a:lnTo>
                      <a:lnTo>
                        <a:pt x="1728" y="247"/>
                      </a:lnTo>
                      <a:lnTo>
                        <a:pt x="1764" y="278"/>
                      </a:lnTo>
                      <a:lnTo>
                        <a:pt x="1798" y="311"/>
                      </a:lnTo>
                      <a:lnTo>
                        <a:pt x="1831" y="346"/>
                      </a:lnTo>
                      <a:lnTo>
                        <a:pt x="1862" y="382"/>
                      </a:lnTo>
                      <a:lnTo>
                        <a:pt x="1891" y="418"/>
                      </a:lnTo>
                      <a:lnTo>
                        <a:pt x="1917" y="457"/>
                      </a:lnTo>
                      <a:lnTo>
                        <a:pt x="1942" y="497"/>
                      </a:lnTo>
                      <a:lnTo>
                        <a:pt x="1966" y="538"/>
                      </a:lnTo>
                      <a:lnTo>
                        <a:pt x="1986" y="581"/>
                      </a:lnTo>
                      <a:lnTo>
                        <a:pt x="2004" y="623"/>
                      </a:lnTo>
                      <a:lnTo>
                        <a:pt x="2021" y="668"/>
                      </a:lnTo>
                      <a:lnTo>
                        <a:pt x="2034" y="713"/>
                      </a:lnTo>
                      <a:lnTo>
                        <a:pt x="2046" y="759"/>
                      </a:lnTo>
                      <a:lnTo>
                        <a:pt x="2056" y="806"/>
                      </a:lnTo>
                      <a:lnTo>
                        <a:pt x="2062" y="853"/>
                      </a:lnTo>
                      <a:lnTo>
                        <a:pt x="2066" y="901"/>
                      </a:lnTo>
                      <a:lnTo>
                        <a:pt x="2067" y="950"/>
                      </a:lnTo>
                      <a:lnTo>
                        <a:pt x="2066" y="998"/>
                      </a:lnTo>
                      <a:lnTo>
                        <a:pt x="2062" y="1047"/>
                      </a:lnTo>
                      <a:lnTo>
                        <a:pt x="2056" y="1094"/>
                      </a:lnTo>
                      <a:lnTo>
                        <a:pt x="2046" y="1141"/>
                      </a:lnTo>
                      <a:lnTo>
                        <a:pt x="2034" y="1187"/>
                      </a:lnTo>
                      <a:lnTo>
                        <a:pt x="2021" y="1232"/>
                      </a:lnTo>
                      <a:lnTo>
                        <a:pt x="2004" y="1275"/>
                      </a:lnTo>
                      <a:lnTo>
                        <a:pt x="1986" y="1319"/>
                      </a:lnTo>
                      <a:lnTo>
                        <a:pt x="1966" y="1360"/>
                      </a:lnTo>
                      <a:lnTo>
                        <a:pt x="1942" y="1401"/>
                      </a:lnTo>
                      <a:lnTo>
                        <a:pt x="1917" y="1441"/>
                      </a:lnTo>
                      <a:lnTo>
                        <a:pt x="1891" y="1480"/>
                      </a:lnTo>
                      <a:lnTo>
                        <a:pt x="1862" y="1516"/>
                      </a:lnTo>
                      <a:lnTo>
                        <a:pt x="1831" y="1552"/>
                      </a:lnTo>
                      <a:lnTo>
                        <a:pt x="1798" y="1586"/>
                      </a:lnTo>
                      <a:lnTo>
                        <a:pt x="1764" y="1619"/>
                      </a:lnTo>
                      <a:lnTo>
                        <a:pt x="1728" y="1650"/>
                      </a:lnTo>
                      <a:lnTo>
                        <a:pt x="1692" y="1681"/>
                      </a:lnTo>
                      <a:lnTo>
                        <a:pt x="1652" y="1709"/>
                      </a:lnTo>
                      <a:lnTo>
                        <a:pt x="1611" y="1735"/>
                      </a:lnTo>
                      <a:lnTo>
                        <a:pt x="1570" y="1761"/>
                      </a:lnTo>
                      <a:lnTo>
                        <a:pt x="1527" y="1782"/>
                      </a:lnTo>
                      <a:lnTo>
                        <a:pt x="1482" y="1804"/>
                      </a:lnTo>
                      <a:lnTo>
                        <a:pt x="1437" y="1822"/>
                      </a:lnTo>
                      <a:lnTo>
                        <a:pt x="1389" y="1839"/>
                      </a:lnTo>
                      <a:lnTo>
                        <a:pt x="1342" y="1855"/>
                      </a:lnTo>
                      <a:lnTo>
                        <a:pt x="1293" y="1867"/>
                      </a:lnTo>
                      <a:lnTo>
                        <a:pt x="1243" y="1878"/>
                      </a:lnTo>
                      <a:lnTo>
                        <a:pt x="1193" y="1886"/>
                      </a:lnTo>
                      <a:lnTo>
                        <a:pt x="1141" y="1893"/>
                      </a:lnTo>
                      <a:lnTo>
                        <a:pt x="1089" y="1896"/>
                      </a:lnTo>
                      <a:lnTo>
                        <a:pt x="1036" y="1897"/>
                      </a:lnTo>
                      <a:close/>
                    </a:path>
                  </a:pathLst>
                </a:custGeom>
                <a:solidFill>
                  <a:srgbClr val="7075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6" name="Freeform 172"/>
                <p:cNvSpPr>
                  <a:spLocks/>
                </p:cNvSpPr>
                <p:nvPr/>
              </p:nvSpPr>
              <p:spPr bwMode="auto">
                <a:xfrm>
                  <a:off x="2647" y="1607"/>
                  <a:ext cx="958" cy="880"/>
                </a:xfrm>
                <a:custGeom>
                  <a:avLst/>
                  <a:gdLst/>
                  <a:ahLst/>
                  <a:cxnLst>
                    <a:cxn ang="0">
                      <a:pos x="861" y="1755"/>
                    </a:cxn>
                    <a:cxn ang="0">
                      <a:pos x="719" y="1732"/>
                    </a:cxn>
                    <a:cxn ang="0">
                      <a:pos x="586" y="1691"/>
                    </a:cxn>
                    <a:cxn ang="0">
                      <a:pos x="462" y="1633"/>
                    </a:cxn>
                    <a:cxn ang="0">
                      <a:pos x="349" y="1559"/>
                    </a:cxn>
                    <a:cxn ang="0">
                      <a:pos x="249" y="1472"/>
                    </a:cxn>
                    <a:cxn ang="0">
                      <a:pos x="163" y="1371"/>
                    </a:cxn>
                    <a:cxn ang="0">
                      <a:pos x="95" y="1261"/>
                    </a:cxn>
                    <a:cxn ang="0">
                      <a:pos x="43" y="1142"/>
                    </a:cxn>
                    <a:cxn ang="0">
                      <a:pos x="10" y="1014"/>
                    </a:cxn>
                    <a:cxn ang="0">
                      <a:pos x="0" y="880"/>
                    </a:cxn>
                    <a:cxn ang="0">
                      <a:pos x="10" y="746"/>
                    </a:cxn>
                    <a:cxn ang="0">
                      <a:pos x="43" y="619"/>
                    </a:cxn>
                    <a:cxn ang="0">
                      <a:pos x="95" y="499"/>
                    </a:cxn>
                    <a:cxn ang="0">
                      <a:pos x="163" y="389"/>
                    </a:cxn>
                    <a:cxn ang="0">
                      <a:pos x="249" y="288"/>
                    </a:cxn>
                    <a:cxn ang="0">
                      <a:pos x="349" y="201"/>
                    </a:cxn>
                    <a:cxn ang="0">
                      <a:pos x="462" y="127"/>
                    </a:cxn>
                    <a:cxn ang="0">
                      <a:pos x="586" y="69"/>
                    </a:cxn>
                    <a:cxn ang="0">
                      <a:pos x="719" y="28"/>
                    </a:cxn>
                    <a:cxn ang="0">
                      <a:pos x="861" y="5"/>
                    </a:cxn>
                    <a:cxn ang="0">
                      <a:pos x="1008" y="1"/>
                    </a:cxn>
                    <a:cxn ang="0">
                      <a:pos x="1150" y="18"/>
                    </a:cxn>
                    <a:cxn ang="0">
                      <a:pos x="1286" y="54"/>
                    </a:cxn>
                    <a:cxn ang="0">
                      <a:pos x="1414" y="107"/>
                    </a:cxn>
                    <a:cxn ang="0">
                      <a:pos x="1530" y="176"/>
                    </a:cxn>
                    <a:cxn ang="0">
                      <a:pos x="1634" y="258"/>
                    </a:cxn>
                    <a:cxn ang="0">
                      <a:pos x="1724" y="354"/>
                    </a:cxn>
                    <a:cxn ang="0">
                      <a:pos x="1799" y="461"/>
                    </a:cxn>
                    <a:cxn ang="0">
                      <a:pos x="1857" y="578"/>
                    </a:cxn>
                    <a:cxn ang="0">
                      <a:pos x="1895" y="703"/>
                    </a:cxn>
                    <a:cxn ang="0">
                      <a:pos x="1914" y="835"/>
                    </a:cxn>
                    <a:cxn ang="0">
                      <a:pos x="1910" y="970"/>
                    </a:cxn>
                    <a:cxn ang="0">
                      <a:pos x="1885" y="1100"/>
                    </a:cxn>
                    <a:cxn ang="0">
                      <a:pos x="1840" y="1223"/>
                    </a:cxn>
                    <a:cxn ang="0">
                      <a:pos x="1775" y="1336"/>
                    </a:cxn>
                    <a:cxn ang="0">
                      <a:pos x="1696" y="1439"/>
                    </a:cxn>
                    <a:cxn ang="0">
                      <a:pos x="1601" y="1531"/>
                    </a:cxn>
                    <a:cxn ang="0">
                      <a:pos x="1492" y="1610"/>
                    </a:cxn>
                    <a:cxn ang="0">
                      <a:pos x="1372" y="1673"/>
                    </a:cxn>
                    <a:cxn ang="0">
                      <a:pos x="1243" y="1720"/>
                    </a:cxn>
                    <a:cxn ang="0">
                      <a:pos x="1104" y="1750"/>
                    </a:cxn>
                    <a:cxn ang="0">
                      <a:pos x="959" y="1760"/>
                    </a:cxn>
                  </a:cxnLst>
                  <a:rect l="0" t="0" r="r" b="b"/>
                  <a:pathLst>
                    <a:path w="1915" h="1760">
                      <a:moveTo>
                        <a:pt x="959" y="1760"/>
                      </a:moveTo>
                      <a:lnTo>
                        <a:pt x="910" y="1759"/>
                      </a:lnTo>
                      <a:lnTo>
                        <a:pt x="861" y="1755"/>
                      </a:lnTo>
                      <a:lnTo>
                        <a:pt x="812" y="1750"/>
                      </a:lnTo>
                      <a:lnTo>
                        <a:pt x="766" y="1742"/>
                      </a:lnTo>
                      <a:lnTo>
                        <a:pt x="719" y="1732"/>
                      </a:lnTo>
                      <a:lnTo>
                        <a:pt x="674" y="1720"/>
                      </a:lnTo>
                      <a:lnTo>
                        <a:pt x="629" y="1707"/>
                      </a:lnTo>
                      <a:lnTo>
                        <a:pt x="586" y="1691"/>
                      </a:lnTo>
                      <a:lnTo>
                        <a:pt x="543" y="1673"/>
                      </a:lnTo>
                      <a:lnTo>
                        <a:pt x="503" y="1653"/>
                      </a:lnTo>
                      <a:lnTo>
                        <a:pt x="462" y="1633"/>
                      </a:lnTo>
                      <a:lnTo>
                        <a:pt x="423" y="1610"/>
                      </a:lnTo>
                      <a:lnTo>
                        <a:pt x="385" y="1584"/>
                      </a:lnTo>
                      <a:lnTo>
                        <a:pt x="349" y="1559"/>
                      </a:lnTo>
                      <a:lnTo>
                        <a:pt x="314" y="1531"/>
                      </a:lnTo>
                      <a:lnTo>
                        <a:pt x="281" y="1502"/>
                      </a:lnTo>
                      <a:lnTo>
                        <a:pt x="249" y="1472"/>
                      </a:lnTo>
                      <a:lnTo>
                        <a:pt x="219" y="1439"/>
                      </a:lnTo>
                      <a:lnTo>
                        <a:pt x="191" y="1407"/>
                      </a:lnTo>
                      <a:lnTo>
                        <a:pt x="163" y="1371"/>
                      </a:lnTo>
                      <a:lnTo>
                        <a:pt x="138" y="1336"/>
                      </a:lnTo>
                      <a:lnTo>
                        <a:pt x="116" y="1299"/>
                      </a:lnTo>
                      <a:lnTo>
                        <a:pt x="95" y="1261"/>
                      </a:lnTo>
                      <a:lnTo>
                        <a:pt x="75" y="1223"/>
                      </a:lnTo>
                      <a:lnTo>
                        <a:pt x="58" y="1183"/>
                      </a:lnTo>
                      <a:lnTo>
                        <a:pt x="43" y="1142"/>
                      </a:lnTo>
                      <a:lnTo>
                        <a:pt x="30" y="1100"/>
                      </a:lnTo>
                      <a:lnTo>
                        <a:pt x="20" y="1057"/>
                      </a:lnTo>
                      <a:lnTo>
                        <a:pt x="10" y="1014"/>
                      </a:lnTo>
                      <a:lnTo>
                        <a:pt x="5" y="970"/>
                      </a:lnTo>
                      <a:lnTo>
                        <a:pt x="1" y="925"/>
                      </a:lnTo>
                      <a:lnTo>
                        <a:pt x="0" y="880"/>
                      </a:lnTo>
                      <a:lnTo>
                        <a:pt x="1" y="835"/>
                      </a:lnTo>
                      <a:lnTo>
                        <a:pt x="5" y="791"/>
                      </a:lnTo>
                      <a:lnTo>
                        <a:pt x="10" y="746"/>
                      </a:lnTo>
                      <a:lnTo>
                        <a:pt x="20" y="703"/>
                      </a:lnTo>
                      <a:lnTo>
                        <a:pt x="30" y="660"/>
                      </a:lnTo>
                      <a:lnTo>
                        <a:pt x="43" y="619"/>
                      </a:lnTo>
                      <a:lnTo>
                        <a:pt x="58" y="578"/>
                      </a:lnTo>
                      <a:lnTo>
                        <a:pt x="75" y="538"/>
                      </a:lnTo>
                      <a:lnTo>
                        <a:pt x="95" y="499"/>
                      </a:lnTo>
                      <a:lnTo>
                        <a:pt x="116" y="461"/>
                      </a:lnTo>
                      <a:lnTo>
                        <a:pt x="138" y="424"/>
                      </a:lnTo>
                      <a:lnTo>
                        <a:pt x="163" y="389"/>
                      </a:lnTo>
                      <a:lnTo>
                        <a:pt x="191" y="354"/>
                      </a:lnTo>
                      <a:lnTo>
                        <a:pt x="219" y="321"/>
                      </a:lnTo>
                      <a:lnTo>
                        <a:pt x="249" y="288"/>
                      </a:lnTo>
                      <a:lnTo>
                        <a:pt x="281" y="258"/>
                      </a:lnTo>
                      <a:lnTo>
                        <a:pt x="314" y="229"/>
                      </a:lnTo>
                      <a:lnTo>
                        <a:pt x="349" y="201"/>
                      </a:lnTo>
                      <a:lnTo>
                        <a:pt x="385" y="176"/>
                      </a:lnTo>
                      <a:lnTo>
                        <a:pt x="423" y="150"/>
                      </a:lnTo>
                      <a:lnTo>
                        <a:pt x="462" y="127"/>
                      </a:lnTo>
                      <a:lnTo>
                        <a:pt x="503" y="107"/>
                      </a:lnTo>
                      <a:lnTo>
                        <a:pt x="543" y="87"/>
                      </a:lnTo>
                      <a:lnTo>
                        <a:pt x="586" y="69"/>
                      </a:lnTo>
                      <a:lnTo>
                        <a:pt x="629" y="54"/>
                      </a:lnTo>
                      <a:lnTo>
                        <a:pt x="674" y="40"/>
                      </a:lnTo>
                      <a:lnTo>
                        <a:pt x="719" y="28"/>
                      </a:lnTo>
                      <a:lnTo>
                        <a:pt x="766" y="18"/>
                      </a:lnTo>
                      <a:lnTo>
                        <a:pt x="812" y="10"/>
                      </a:lnTo>
                      <a:lnTo>
                        <a:pt x="861" y="5"/>
                      </a:lnTo>
                      <a:lnTo>
                        <a:pt x="910" y="1"/>
                      </a:lnTo>
                      <a:lnTo>
                        <a:pt x="959" y="0"/>
                      </a:lnTo>
                      <a:lnTo>
                        <a:pt x="1008" y="1"/>
                      </a:lnTo>
                      <a:lnTo>
                        <a:pt x="1057" y="5"/>
                      </a:lnTo>
                      <a:lnTo>
                        <a:pt x="1104" y="10"/>
                      </a:lnTo>
                      <a:lnTo>
                        <a:pt x="1150" y="18"/>
                      </a:lnTo>
                      <a:lnTo>
                        <a:pt x="1196" y="28"/>
                      </a:lnTo>
                      <a:lnTo>
                        <a:pt x="1243" y="40"/>
                      </a:lnTo>
                      <a:lnTo>
                        <a:pt x="1286" y="54"/>
                      </a:lnTo>
                      <a:lnTo>
                        <a:pt x="1330" y="69"/>
                      </a:lnTo>
                      <a:lnTo>
                        <a:pt x="1372" y="87"/>
                      </a:lnTo>
                      <a:lnTo>
                        <a:pt x="1414" y="107"/>
                      </a:lnTo>
                      <a:lnTo>
                        <a:pt x="1454" y="127"/>
                      </a:lnTo>
                      <a:lnTo>
                        <a:pt x="1492" y="150"/>
                      </a:lnTo>
                      <a:lnTo>
                        <a:pt x="1530" y="176"/>
                      </a:lnTo>
                      <a:lnTo>
                        <a:pt x="1566" y="201"/>
                      </a:lnTo>
                      <a:lnTo>
                        <a:pt x="1601" y="229"/>
                      </a:lnTo>
                      <a:lnTo>
                        <a:pt x="1634" y="258"/>
                      </a:lnTo>
                      <a:lnTo>
                        <a:pt x="1666" y="288"/>
                      </a:lnTo>
                      <a:lnTo>
                        <a:pt x="1696" y="321"/>
                      </a:lnTo>
                      <a:lnTo>
                        <a:pt x="1724" y="354"/>
                      </a:lnTo>
                      <a:lnTo>
                        <a:pt x="1752" y="389"/>
                      </a:lnTo>
                      <a:lnTo>
                        <a:pt x="1775" y="424"/>
                      </a:lnTo>
                      <a:lnTo>
                        <a:pt x="1799" y="461"/>
                      </a:lnTo>
                      <a:lnTo>
                        <a:pt x="1820" y="499"/>
                      </a:lnTo>
                      <a:lnTo>
                        <a:pt x="1840" y="538"/>
                      </a:lnTo>
                      <a:lnTo>
                        <a:pt x="1857" y="578"/>
                      </a:lnTo>
                      <a:lnTo>
                        <a:pt x="1872" y="619"/>
                      </a:lnTo>
                      <a:lnTo>
                        <a:pt x="1885" y="660"/>
                      </a:lnTo>
                      <a:lnTo>
                        <a:pt x="1895" y="703"/>
                      </a:lnTo>
                      <a:lnTo>
                        <a:pt x="1905" y="746"/>
                      </a:lnTo>
                      <a:lnTo>
                        <a:pt x="1910" y="791"/>
                      </a:lnTo>
                      <a:lnTo>
                        <a:pt x="1914" y="835"/>
                      </a:lnTo>
                      <a:lnTo>
                        <a:pt x="1915" y="880"/>
                      </a:lnTo>
                      <a:lnTo>
                        <a:pt x="1914" y="925"/>
                      </a:lnTo>
                      <a:lnTo>
                        <a:pt x="1910" y="970"/>
                      </a:lnTo>
                      <a:lnTo>
                        <a:pt x="1905" y="1014"/>
                      </a:lnTo>
                      <a:lnTo>
                        <a:pt x="1895" y="1057"/>
                      </a:lnTo>
                      <a:lnTo>
                        <a:pt x="1885" y="1100"/>
                      </a:lnTo>
                      <a:lnTo>
                        <a:pt x="1872" y="1142"/>
                      </a:lnTo>
                      <a:lnTo>
                        <a:pt x="1857" y="1183"/>
                      </a:lnTo>
                      <a:lnTo>
                        <a:pt x="1840" y="1223"/>
                      </a:lnTo>
                      <a:lnTo>
                        <a:pt x="1820" y="1261"/>
                      </a:lnTo>
                      <a:lnTo>
                        <a:pt x="1799" y="1299"/>
                      </a:lnTo>
                      <a:lnTo>
                        <a:pt x="1775" y="1336"/>
                      </a:lnTo>
                      <a:lnTo>
                        <a:pt x="1752" y="1371"/>
                      </a:lnTo>
                      <a:lnTo>
                        <a:pt x="1724" y="1407"/>
                      </a:lnTo>
                      <a:lnTo>
                        <a:pt x="1696" y="1439"/>
                      </a:lnTo>
                      <a:lnTo>
                        <a:pt x="1666" y="1472"/>
                      </a:lnTo>
                      <a:lnTo>
                        <a:pt x="1634" y="1502"/>
                      </a:lnTo>
                      <a:lnTo>
                        <a:pt x="1601" y="1531"/>
                      </a:lnTo>
                      <a:lnTo>
                        <a:pt x="1566" y="1559"/>
                      </a:lnTo>
                      <a:lnTo>
                        <a:pt x="1530" y="1584"/>
                      </a:lnTo>
                      <a:lnTo>
                        <a:pt x="1492" y="1610"/>
                      </a:lnTo>
                      <a:lnTo>
                        <a:pt x="1454" y="1633"/>
                      </a:lnTo>
                      <a:lnTo>
                        <a:pt x="1414" y="1653"/>
                      </a:lnTo>
                      <a:lnTo>
                        <a:pt x="1372" y="1673"/>
                      </a:lnTo>
                      <a:lnTo>
                        <a:pt x="1330" y="1691"/>
                      </a:lnTo>
                      <a:lnTo>
                        <a:pt x="1286" y="1707"/>
                      </a:lnTo>
                      <a:lnTo>
                        <a:pt x="1243" y="1720"/>
                      </a:lnTo>
                      <a:lnTo>
                        <a:pt x="1196" y="1732"/>
                      </a:lnTo>
                      <a:lnTo>
                        <a:pt x="1150" y="1742"/>
                      </a:lnTo>
                      <a:lnTo>
                        <a:pt x="1104" y="1750"/>
                      </a:lnTo>
                      <a:lnTo>
                        <a:pt x="1057" y="1755"/>
                      </a:lnTo>
                      <a:lnTo>
                        <a:pt x="1008" y="1759"/>
                      </a:lnTo>
                      <a:lnTo>
                        <a:pt x="959" y="1760"/>
                      </a:lnTo>
                      <a:close/>
                    </a:path>
                  </a:pathLst>
                </a:custGeom>
                <a:solidFill>
                  <a:srgbClr val="777C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7" name="Freeform 173"/>
                <p:cNvSpPr>
                  <a:spLocks/>
                </p:cNvSpPr>
                <p:nvPr/>
              </p:nvSpPr>
              <p:spPr bwMode="auto">
                <a:xfrm>
                  <a:off x="2684" y="1617"/>
                  <a:ext cx="883" cy="810"/>
                </a:xfrm>
                <a:custGeom>
                  <a:avLst/>
                  <a:gdLst/>
                  <a:ahLst/>
                  <a:cxnLst>
                    <a:cxn ang="0">
                      <a:pos x="794" y="1617"/>
                    </a:cxn>
                    <a:cxn ang="0">
                      <a:pos x="665" y="1595"/>
                    </a:cxn>
                    <a:cxn ang="0">
                      <a:pos x="541" y="1556"/>
                    </a:cxn>
                    <a:cxn ang="0">
                      <a:pos x="426" y="1503"/>
                    </a:cxn>
                    <a:cxn ang="0">
                      <a:pos x="322" y="1435"/>
                    </a:cxn>
                    <a:cxn ang="0">
                      <a:pos x="231" y="1355"/>
                    </a:cxn>
                    <a:cxn ang="0">
                      <a:pos x="151" y="1263"/>
                    </a:cxn>
                    <a:cxn ang="0">
                      <a:pos x="87" y="1161"/>
                    </a:cxn>
                    <a:cxn ang="0">
                      <a:pos x="39" y="1051"/>
                    </a:cxn>
                    <a:cxn ang="0">
                      <a:pos x="10" y="934"/>
                    </a:cxn>
                    <a:cxn ang="0">
                      <a:pos x="0" y="810"/>
                    </a:cxn>
                    <a:cxn ang="0">
                      <a:pos x="10" y="687"/>
                    </a:cxn>
                    <a:cxn ang="0">
                      <a:pos x="39" y="571"/>
                    </a:cxn>
                    <a:cxn ang="0">
                      <a:pos x="87" y="460"/>
                    </a:cxn>
                    <a:cxn ang="0">
                      <a:pos x="151" y="358"/>
                    </a:cxn>
                    <a:cxn ang="0">
                      <a:pos x="231" y="266"/>
                    </a:cxn>
                    <a:cxn ang="0">
                      <a:pos x="322" y="186"/>
                    </a:cxn>
                    <a:cxn ang="0">
                      <a:pos x="426" y="117"/>
                    </a:cxn>
                    <a:cxn ang="0">
                      <a:pos x="541" y="64"/>
                    </a:cxn>
                    <a:cxn ang="0">
                      <a:pos x="665" y="25"/>
                    </a:cxn>
                    <a:cxn ang="0">
                      <a:pos x="794" y="3"/>
                    </a:cxn>
                    <a:cxn ang="0">
                      <a:pos x="930" y="1"/>
                    </a:cxn>
                    <a:cxn ang="0">
                      <a:pos x="1062" y="17"/>
                    </a:cxn>
                    <a:cxn ang="0">
                      <a:pos x="1187" y="49"/>
                    </a:cxn>
                    <a:cxn ang="0">
                      <a:pos x="1304" y="98"/>
                    </a:cxn>
                    <a:cxn ang="0">
                      <a:pos x="1411" y="162"/>
                    </a:cxn>
                    <a:cxn ang="0">
                      <a:pos x="1508" y="238"/>
                    </a:cxn>
                    <a:cxn ang="0">
                      <a:pos x="1591" y="326"/>
                    </a:cxn>
                    <a:cxn ang="0">
                      <a:pos x="1659" y="426"/>
                    </a:cxn>
                    <a:cxn ang="0">
                      <a:pos x="1712" y="532"/>
                    </a:cxn>
                    <a:cxn ang="0">
                      <a:pos x="1748" y="648"/>
                    </a:cxn>
                    <a:cxn ang="0">
                      <a:pos x="1765" y="769"/>
                    </a:cxn>
                    <a:cxn ang="0">
                      <a:pos x="1762" y="893"/>
                    </a:cxn>
                    <a:cxn ang="0">
                      <a:pos x="1738" y="1013"/>
                    </a:cxn>
                    <a:cxn ang="0">
                      <a:pos x="1696" y="1125"/>
                    </a:cxn>
                    <a:cxn ang="0">
                      <a:pos x="1638" y="1230"/>
                    </a:cxn>
                    <a:cxn ang="0">
                      <a:pos x="1564" y="1325"/>
                    </a:cxn>
                    <a:cxn ang="0">
                      <a:pos x="1476" y="1410"/>
                    </a:cxn>
                    <a:cxn ang="0">
                      <a:pos x="1377" y="1482"/>
                    </a:cxn>
                    <a:cxn ang="0">
                      <a:pos x="1266" y="1540"/>
                    </a:cxn>
                    <a:cxn ang="0">
                      <a:pos x="1146" y="1584"/>
                    </a:cxn>
                    <a:cxn ang="0">
                      <a:pos x="1018" y="1610"/>
                    </a:cxn>
                    <a:cxn ang="0">
                      <a:pos x="885" y="1620"/>
                    </a:cxn>
                  </a:cxnLst>
                  <a:rect l="0" t="0" r="r" b="b"/>
                  <a:pathLst>
                    <a:path w="1766" h="1620">
                      <a:moveTo>
                        <a:pt x="885" y="1620"/>
                      </a:moveTo>
                      <a:lnTo>
                        <a:pt x="840" y="1619"/>
                      </a:lnTo>
                      <a:lnTo>
                        <a:pt x="794" y="1617"/>
                      </a:lnTo>
                      <a:lnTo>
                        <a:pt x="750" y="1610"/>
                      </a:lnTo>
                      <a:lnTo>
                        <a:pt x="707" y="1603"/>
                      </a:lnTo>
                      <a:lnTo>
                        <a:pt x="665" y="1595"/>
                      </a:lnTo>
                      <a:lnTo>
                        <a:pt x="622" y="1584"/>
                      </a:lnTo>
                      <a:lnTo>
                        <a:pt x="582" y="1571"/>
                      </a:lnTo>
                      <a:lnTo>
                        <a:pt x="541" y="1556"/>
                      </a:lnTo>
                      <a:lnTo>
                        <a:pt x="501" y="1540"/>
                      </a:lnTo>
                      <a:lnTo>
                        <a:pt x="463" y="1522"/>
                      </a:lnTo>
                      <a:lnTo>
                        <a:pt x="426" y="1503"/>
                      </a:lnTo>
                      <a:lnTo>
                        <a:pt x="390" y="1482"/>
                      </a:lnTo>
                      <a:lnTo>
                        <a:pt x="356" y="1459"/>
                      </a:lnTo>
                      <a:lnTo>
                        <a:pt x="322" y="1435"/>
                      </a:lnTo>
                      <a:lnTo>
                        <a:pt x="290" y="1410"/>
                      </a:lnTo>
                      <a:lnTo>
                        <a:pt x="260" y="1383"/>
                      </a:lnTo>
                      <a:lnTo>
                        <a:pt x="231" y="1355"/>
                      </a:lnTo>
                      <a:lnTo>
                        <a:pt x="202" y="1325"/>
                      </a:lnTo>
                      <a:lnTo>
                        <a:pt x="175" y="1295"/>
                      </a:lnTo>
                      <a:lnTo>
                        <a:pt x="151" y="1263"/>
                      </a:lnTo>
                      <a:lnTo>
                        <a:pt x="128" y="1230"/>
                      </a:lnTo>
                      <a:lnTo>
                        <a:pt x="107" y="1197"/>
                      </a:lnTo>
                      <a:lnTo>
                        <a:pt x="87" y="1161"/>
                      </a:lnTo>
                      <a:lnTo>
                        <a:pt x="70" y="1125"/>
                      </a:lnTo>
                      <a:lnTo>
                        <a:pt x="54" y="1089"/>
                      </a:lnTo>
                      <a:lnTo>
                        <a:pt x="39" y="1051"/>
                      </a:lnTo>
                      <a:lnTo>
                        <a:pt x="27" y="1013"/>
                      </a:lnTo>
                      <a:lnTo>
                        <a:pt x="18" y="974"/>
                      </a:lnTo>
                      <a:lnTo>
                        <a:pt x="10" y="934"/>
                      </a:lnTo>
                      <a:lnTo>
                        <a:pt x="4" y="893"/>
                      </a:lnTo>
                      <a:lnTo>
                        <a:pt x="1" y="852"/>
                      </a:lnTo>
                      <a:lnTo>
                        <a:pt x="0" y="810"/>
                      </a:lnTo>
                      <a:lnTo>
                        <a:pt x="1" y="769"/>
                      </a:lnTo>
                      <a:lnTo>
                        <a:pt x="4" y="728"/>
                      </a:lnTo>
                      <a:lnTo>
                        <a:pt x="10" y="687"/>
                      </a:lnTo>
                      <a:lnTo>
                        <a:pt x="18" y="648"/>
                      </a:lnTo>
                      <a:lnTo>
                        <a:pt x="27" y="608"/>
                      </a:lnTo>
                      <a:lnTo>
                        <a:pt x="39" y="571"/>
                      </a:lnTo>
                      <a:lnTo>
                        <a:pt x="54" y="532"/>
                      </a:lnTo>
                      <a:lnTo>
                        <a:pt x="70" y="496"/>
                      </a:lnTo>
                      <a:lnTo>
                        <a:pt x="87" y="460"/>
                      </a:lnTo>
                      <a:lnTo>
                        <a:pt x="107" y="426"/>
                      </a:lnTo>
                      <a:lnTo>
                        <a:pt x="128" y="391"/>
                      </a:lnTo>
                      <a:lnTo>
                        <a:pt x="151" y="358"/>
                      </a:lnTo>
                      <a:lnTo>
                        <a:pt x="175" y="326"/>
                      </a:lnTo>
                      <a:lnTo>
                        <a:pt x="202" y="296"/>
                      </a:lnTo>
                      <a:lnTo>
                        <a:pt x="231" y="266"/>
                      </a:lnTo>
                      <a:lnTo>
                        <a:pt x="260" y="238"/>
                      </a:lnTo>
                      <a:lnTo>
                        <a:pt x="290" y="211"/>
                      </a:lnTo>
                      <a:lnTo>
                        <a:pt x="322" y="186"/>
                      </a:lnTo>
                      <a:lnTo>
                        <a:pt x="356" y="162"/>
                      </a:lnTo>
                      <a:lnTo>
                        <a:pt x="390" y="139"/>
                      </a:lnTo>
                      <a:lnTo>
                        <a:pt x="426" y="117"/>
                      </a:lnTo>
                      <a:lnTo>
                        <a:pt x="463" y="98"/>
                      </a:lnTo>
                      <a:lnTo>
                        <a:pt x="501" y="80"/>
                      </a:lnTo>
                      <a:lnTo>
                        <a:pt x="541" y="64"/>
                      </a:lnTo>
                      <a:lnTo>
                        <a:pt x="582" y="49"/>
                      </a:lnTo>
                      <a:lnTo>
                        <a:pt x="622" y="36"/>
                      </a:lnTo>
                      <a:lnTo>
                        <a:pt x="665" y="25"/>
                      </a:lnTo>
                      <a:lnTo>
                        <a:pt x="707" y="17"/>
                      </a:lnTo>
                      <a:lnTo>
                        <a:pt x="750" y="9"/>
                      </a:lnTo>
                      <a:lnTo>
                        <a:pt x="794" y="3"/>
                      </a:lnTo>
                      <a:lnTo>
                        <a:pt x="840" y="1"/>
                      </a:lnTo>
                      <a:lnTo>
                        <a:pt x="885" y="0"/>
                      </a:lnTo>
                      <a:lnTo>
                        <a:pt x="930" y="1"/>
                      </a:lnTo>
                      <a:lnTo>
                        <a:pt x="975" y="3"/>
                      </a:lnTo>
                      <a:lnTo>
                        <a:pt x="1018" y="9"/>
                      </a:lnTo>
                      <a:lnTo>
                        <a:pt x="1062" y="17"/>
                      </a:lnTo>
                      <a:lnTo>
                        <a:pt x="1104" y="25"/>
                      </a:lnTo>
                      <a:lnTo>
                        <a:pt x="1146" y="36"/>
                      </a:lnTo>
                      <a:lnTo>
                        <a:pt x="1187" y="49"/>
                      </a:lnTo>
                      <a:lnTo>
                        <a:pt x="1227" y="64"/>
                      </a:lnTo>
                      <a:lnTo>
                        <a:pt x="1266" y="80"/>
                      </a:lnTo>
                      <a:lnTo>
                        <a:pt x="1304" y="98"/>
                      </a:lnTo>
                      <a:lnTo>
                        <a:pt x="1341" y="117"/>
                      </a:lnTo>
                      <a:lnTo>
                        <a:pt x="1377" y="139"/>
                      </a:lnTo>
                      <a:lnTo>
                        <a:pt x="1411" y="162"/>
                      </a:lnTo>
                      <a:lnTo>
                        <a:pt x="1444" y="186"/>
                      </a:lnTo>
                      <a:lnTo>
                        <a:pt x="1476" y="211"/>
                      </a:lnTo>
                      <a:lnTo>
                        <a:pt x="1508" y="238"/>
                      </a:lnTo>
                      <a:lnTo>
                        <a:pt x="1537" y="266"/>
                      </a:lnTo>
                      <a:lnTo>
                        <a:pt x="1564" y="296"/>
                      </a:lnTo>
                      <a:lnTo>
                        <a:pt x="1591" y="326"/>
                      </a:lnTo>
                      <a:lnTo>
                        <a:pt x="1614" y="358"/>
                      </a:lnTo>
                      <a:lnTo>
                        <a:pt x="1638" y="391"/>
                      </a:lnTo>
                      <a:lnTo>
                        <a:pt x="1659" y="426"/>
                      </a:lnTo>
                      <a:lnTo>
                        <a:pt x="1679" y="460"/>
                      </a:lnTo>
                      <a:lnTo>
                        <a:pt x="1696" y="496"/>
                      </a:lnTo>
                      <a:lnTo>
                        <a:pt x="1712" y="532"/>
                      </a:lnTo>
                      <a:lnTo>
                        <a:pt x="1726" y="571"/>
                      </a:lnTo>
                      <a:lnTo>
                        <a:pt x="1738" y="608"/>
                      </a:lnTo>
                      <a:lnTo>
                        <a:pt x="1748" y="648"/>
                      </a:lnTo>
                      <a:lnTo>
                        <a:pt x="1756" y="687"/>
                      </a:lnTo>
                      <a:lnTo>
                        <a:pt x="1762" y="728"/>
                      </a:lnTo>
                      <a:lnTo>
                        <a:pt x="1765" y="769"/>
                      </a:lnTo>
                      <a:lnTo>
                        <a:pt x="1766" y="810"/>
                      </a:lnTo>
                      <a:lnTo>
                        <a:pt x="1765" y="852"/>
                      </a:lnTo>
                      <a:lnTo>
                        <a:pt x="1762" y="893"/>
                      </a:lnTo>
                      <a:lnTo>
                        <a:pt x="1756" y="934"/>
                      </a:lnTo>
                      <a:lnTo>
                        <a:pt x="1748" y="974"/>
                      </a:lnTo>
                      <a:lnTo>
                        <a:pt x="1738" y="1013"/>
                      </a:lnTo>
                      <a:lnTo>
                        <a:pt x="1726" y="1051"/>
                      </a:lnTo>
                      <a:lnTo>
                        <a:pt x="1712" y="1089"/>
                      </a:lnTo>
                      <a:lnTo>
                        <a:pt x="1696" y="1125"/>
                      </a:lnTo>
                      <a:lnTo>
                        <a:pt x="1679" y="1161"/>
                      </a:lnTo>
                      <a:lnTo>
                        <a:pt x="1659" y="1197"/>
                      </a:lnTo>
                      <a:lnTo>
                        <a:pt x="1638" y="1230"/>
                      </a:lnTo>
                      <a:lnTo>
                        <a:pt x="1614" y="1263"/>
                      </a:lnTo>
                      <a:lnTo>
                        <a:pt x="1591" y="1295"/>
                      </a:lnTo>
                      <a:lnTo>
                        <a:pt x="1564" y="1325"/>
                      </a:lnTo>
                      <a:lnTo>
                        <a:pt x="1537" y="1355"/>
                      </a:lnTo>
                      <a:lnTo>
                        <a:pt x="1508" y="1383"/>
                      </a:lnTo>
                      <a:lnTo>
                        <a:pt x="1476" y="1410"/>
                      </a:lnTo>
                      <a:lnTo>
                        <a:pt x="1444" y="1435"/>
                      </a:lnTo>
                      <a:lnTo>
                        <a:pt x="1411" y="1459"/>
                      </a:lnTo>
                      <a:lnTo>
                        <a:pt x="1377" y="1482"/>
                      </a:lnTo>
                      <a:lnTo>
                        <a:pt x="1341" y="1503"/>
                      </a:lnTo>
                      <a:lnTo>
                        <a:pt x="1304" y="1522"/>
                      </a:lnTo>
                      <a:lnTo>
                        <a:pt x="1266" y="1540"/>
                      </a:lnTo>
                      <a:lnTo>
                        <a:pt x="1227" y="1556"/>
                      </a:lnTo>
                      <a:lnTo>
                        <a:pt x="1187" y="1571"/>
                      </a:lnTo>
                      <a:lnTo>
                        <a:pt x="1146" y="1584"/>
                      </a:lnTo>
                      <a:lnTo>
                        <a:pt x="1104" y="1595"/>
                      </a:lnTo>
                      <a:lnTo>
                        <a:pt x="1062" y="1603"/>
                      </a:lnTo>
                      <a:lnTo>
                        <a:pt x="1018" y="1610"/>
                      </a:lnTo>
                      <a:lnTo>
                        <a:pt x="975" y="1617"/>
                      </a:lnTo>
                      <a:lnTo>
                        <a:pt x="930" y="1619"/>
                      </a:lnTo>
                      <a:lnTo>
                        <a:pt x="885" y="1620"/>
                      </a:lnTo>
                      <a:close/>
                    </a:path>
                  </a:pathLst>
                </a:custGeom>
                <a:solidFill>
                  <a:srgbClr val="7A82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8" name="Freeform 174"/>
                <p:cNvSpPr>
                  <a:spLocks/>
                </p:cNvSpPr>
                <p:nvPr/>
              </p:nvSpPr>
              <p:spPr bwMode="auto">
                <a:xfrm>
                  <a:off x="2722" y="1627"/>
                  <a:ext cx="807" cy="741"/>
                </a:xfrm>
                <a:custGeom>
                  <a:avLst/>
                  <a:gdLst/>
                  <a:ahLst/>
                  <a:cxnLst>
                    <a:cxn ang="0">
                      <a:pos x="726" y="1479"/>
                    </a:cxn>
                    <a:cxn ang="0">
                      <a:pos x="569" y="1449"/>
                    </a:cxn>
                    <a:cxn ang="0">
                      <a:pos x="424" y="1393"/>
                    </a:cxn>
                    <a:cxn ang="0">
                      <a:pos x="294" y="1313"/>
                    </a:cxn>
                    <a:cxn ang="0">
                      <a:pos x="185" y="1213"/>
                    </a:cxn>
                    <a:cxn ang="0">
                      <a:pos x="98" y="1095"/>
                    </a:cxn>
                    <a:cxn ang="0">
                      <a:pos x="37" y="962"/>
                    </a:cxn>
                    <a:cxn ang="0">
                      <a:pos x="4" y="818"/>
                    </a:cxn>
                    <a:cxn ang="0">
                      <a:pos x="4" y="667"/>
                    </a:cxn>
                    <a:cxn ang="0">
                      <a:pos x="37" y="522"/>
                    </a:cxn>
                    <a:cxn ang="0">
                      <a:pos x="98" y="389"/>
                    </a:cxn>
                    <a:cxn ang="0">
                      <a:pos x="185" y="271"/>
                    </a:cxn>
                    <a:cxn ang="0">
                      <a:pos x="294" y="170"/>
                    </a:cxn>
                    <a:cxn ang="0">
                      <a:pos x="424" y="90"/>
                    </a:cxn>
                    <a:cxn ang="0">
                      <a:pos x="569" y="34"/>
                    </a:cxn>
                    <a:cxn ang="0">
                      <a:pos x="726" y="4"/>
                    </a:cxn>
                    <a:cxn ang="0">
                      <a:pos x="891" y="4"/>
                    </a:cxn>
                    <a:cxn ang="0">
                      <a:pos x="1048" y="34"/>
                    </a:cxn>
                    <a:cxn ang="0">
                      <a:pos x="1191" y="90"/>
                    </a:cxn>
                    <a:cxn ang="0">
                      <a:pos x="1319" y="170"/>
                    </a:cxn>
                    <a:cxn ang="0">
                      <a:pos x="1429" y="271"/>
                    </a:cxn>
                    <a:cxn ang="0">
                      <a:pos x="1516" y="389"/>
                    </a:cxn>
                    <a:cxn ang="0">
                      <a:pos x="1577" y="522"/>
                    </a:cxn>
                    <a:cxn ang="0">
                      <a:pos x="1610" y="667"/>
                    </a:cxn>
                    <a:cxn ang="0">
                      <a:pos x="1610" y="818"/>
                    </a:cxn>
                    <a:cxn ang="0">
                      <a:pos x="1577" y="962"/>
                    </a:cxn>
                    <a:cxn ang="0">
                      <a:pos x="1516" y="1095"/>
                    </a:cxn>
                    <a:cxn ang="0">
                      <a:pos x="1429" y="1213"/>
                    </a:cxn>
                    <a:cxn ang="0">
                      <a:pos x="1319" y="1313"/>
                    </a:cxn>
                    <a:cxn ang="0">
                      <a:pos x="1191" y="1393"/>
                    </a:cxn>
                    <a:cxn ang="0">
                      <a:pos x="1048" y="1449"/>
                    </a:cxn>
                    <a:cxn ang="0">
                      <a:pos x="891" y="1479"/>
                    </a:cxn>
                  </a:cxnLst>
                  <a:rect l="0" t="0" r="r" b="b"/>
                  <a:pathLst>
                    <a:path w="1614" h="1483">
                      <a:moveTo>
                        <a:pt x="809" y="1483"/>
                      </a:moveTo>
                      <a:lnTo>
                        <a:pt x="726" y="1479"/>
                      </a:lnTo>
                      <a:lnTo>
                        <a:pt x="645" y="1468"/>
                      </a:lnTo>
                      <a:lnTo>
                        <a:pt x="569" y="1449"/>
                      </a:lnTo>
                      <a:lnTo>
                        <a:pt x="494" y="1425"/>
                      </a:lnTo>
                      <a:lnTo>
                        <a:pt x="424" y="1393"/>
                      </a:lnTo>
                      <a:lnTo>
                        <a:pt x="356" y="1356"/>
                      </a:lnTo>
                      <a:lnTo>
                        <a:pt x="294" y="1313"/>
                      </a:lnTo>
                      <a:lnTo>
                        <a:pt x="236" y="1266"/>
                      </a:lnTo>
                      <a:lnTo>
                        <a:pt x="185" y="1213"/>
                      </a:lnTo>
                      <a:lnTo>
                        <a:pt x="139" y="1156"/>
                      </a:lnTo>
                      <a:lnTo>
                        <a:pt x="98" y="1095"/>
                      </a:lnTo>
                      <a:lnTo>
                        <a:pt x="64" y="1030"/>
                      </a:lnTo>
                      <a:lnTo>
                        <a:pt x="37" y="962"/>
                      </a:lnTo>
                      <a:lnTo>
                        <a:pt x="16" y="891"/>
                      </a:lnTo>
                      <a:lnTo>
                        <a:pt x="4" y="818"/>
                      </a:lnTo>
                      <a:lnTo>
                        <a:pt x="0" y="742"/>
                      </a:lnTo>
                      <a:lnTo>
                        <a:pt x="4" y="667"/>
                      </a:lnTo>
                      <a:lnTo>
                        <a:pt x="16" y="593"/>
                      </a:lnTo>
                      <a:lnTo>
                        <a:pt x="37" y="522"/>
                      </a:lnTo>
                      <a:lnTo>
                        <a:pt x="64" y="454"/>
                      </a:lnTo>
                      <a:lnTo>
                        <a:pt x="98" y="389"/>
                      </a:lnTo>
                      <a:lnTo>
                        <a:pt x="139" y="328"/>
                      </a:lnTo>
                      <a:lnTo>
                        <a:pt x="185" y="271"/>
                      </a:lnTo>
                      <a:lnTo>
                        <a:pt x="236" y="218"/>
                      </a:lnTo>
                      <a:lnTo>
                        <a:pt x="294" y="170"/>
                      </a:lnTo>
                      <a:lnTo>
                        <a:pt x="356" y="127"/>
                      </a:lnTo>
                      <a:lnTo>
                        <a:pt x="424" y="90"/>
                      </a:lnTo>
                      <a:lnTo>
                        <a:pt x="494" y="58"/>
                      </a:lnTo>
                      <a:lnTo>
                        <a:pt x="569" y="34"/>
                      </a:lnTo>
                      <a:lnTo>
                        <a:pt x="645" y="16"/>
                      </a:lnTo>
                      <a:lnTo>
                        <a:pt x="726" y="4"/>
                      </a:lnTo>
                      <a:lnTo>
                        <a:pt x="809" y="0"/>
                      </a:lnTo>
                      <a:lnTo>
                        <a:pt x="891" y="4"/>
                      </a:lnTo>
                      <a:lnTo>
                        <a:pt x="970" y="16"/>
                      </a:lnTo>
                      <a:lnTo>
                        <a:pt x="1048" y="34"/>
                      </a:lnTo>
                      <a:lnTo>
                        <a:pt x="1122" y="58"/>
                      </a:lnTo>
                      <a:lnTo>
                        <a:pt x="1191" y="90"/>
                      </a:lnTo>
                      <a:lnTo>
                        <a:pt x="1257" y="127"/>
                      </a:lnTo>
                      <a:lnTo>
                        <a:pt x="1319" y="170"/>
                      </a:lnTo>
                      <a:lnTo>
                        <a:pt x="1377" y="218"/>
                      </a:lnTo>
                      <a:lnTo>
                        <a:pt x="1429" y="271"/>
                      </a:lnTo>
                      <a:lnTo>
                        <a:pt x="1475" y="328"/>
                      </a:lnTo>
                      <a:lnTo>
                        <a:pt x="1516" y="389"/>
                      </a:lnTo>
                      <a:lnTo>
                        <a:pt x="1550" y="454"/>
                      </a:lnTo>
                      <a:lnTo>
                        <a:pt x="1577" y="522"/>
                      </a:lnTo>
                      <a:lnTo>
                        <a:pt x="1598" y="593"/>
                      </a:lnTo>
                      <a:lnTo>
                        <a:pt x="1610" y="667"/>
                      </a:lnTo>
                      <a:lnTo>
                        <a:pt x="1614" y="742"/>
                      </a:lnTo>
                      <a:lnTo>
                        <a:pt x="1610" y="818"/>
                      </a:lnTo>
                      <a:lnTo>
                        <a:pt x="1598" y="891"/>
                      </a:lnTo>
                      <a:lnTo>
                        <a:pt x="1577" y="962"/>
                      </a:lnTo>
                      <a:lnTo>
                        <a:pt x="1550" y="1030"/>
                      </a:lnTo>
                      <a:lnTo>
                        <a:pt x="1516" y="1095"/>
                      </a:lnTo>
                      <a:lnTo>
                        <a:pt x="1475" y="1156"/>
                      </a:lnTo>
                      <a:lnTo>
                        <a:pt x="1429" y="1213"/>
                      </a:lnTo>
                      <a:lnTo>
                        <a:pt x="1377" y="1266"/>
                      </a:lnTo>
                      <a:lnTo>
                        <a:pt x="1319" y="1313"/>
                      </a:lnTo>
                      <a:lnTo>
                        <a:pt x="1257" y="1356"/>
                      </a:lnTo>
                      <a:lnTo>
                        <a:pt x="1191" y="1393"/>
                      </a:lnTo>
                      <a:lnTo>
                        <a:pt x="1122" y="1425"/>
                      </a:lnTo>
                      <a:lnTo>
                        <a:pt x="1048" y="1449"/>
                      </a:lnTo>
                      <a:lnTo>
                        <a:pt x="970" y="1468"/>
                      </a:lnTo>
                      <a:lnTo>
                        <a:pt x="891" y="1479"/>
                      </a:lnTo>
                      <a:lnTo>
                        <a:pt x="809" y="1483"/>
                      </a:lnTo>
                      <a:close/>
                    </a:path>
                  </a:pathLst>
                </a:custGeom>
                <a:solidFill>
                  <a:srgbClr val="8289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19" name="Freeform 175"/>
                <p:cNvSpPr>
                  <a:spLocks/>
                </p:cNvSpPr>
                <p:nvPr/>
              </p:nvSpPr>
              <p:spPr bwMode="auto">
                <a:xfrm>
                  <a:off x="2760" y="1637"/>
                  <a:ext cx="731" cy="672"/>
                </a:xfrm>
                <a:custGeom>
                  <a:avLst/>
                  <a:gdLst/>
                  <a:ahLst/>
                  <a:cxnLst>
                    <a:cxn ang="0">
                      <a:pos x="659" y="1340"/>
                    </a:cxn>
                    <a:cxn ang="0">
                      <a:pos x="516" y="1313"/>
                    </a:cxn>
                    <a:cxn ang="0">
                      <a:pos x="384" y="1262"/>
                    </a:cxn>
                    <a:cxn ang="0">
                      <a:pos x="267" y="1191"/>
                    </a:cxn>
                    <a:cxn ang="0">
                      <a:pos x="168" y="1099"/>
                    </a:cxn>
                    <a:cxn ang="0">
                      <a:pos x="89" y="992"/>
                    </a:cxn>
                    <a:cxn ang="0">
                      <a:pos x="33" y="872"/>
                    </a:cxn>
                    <a:cxn ang="0">
                      <a:pos x="4" y="742"/>
                    </a:cxn>
                    <a:cxn ang="0">
                      <a:pos x="4" y="604"/>
                    </a:cxn>
                    <a:cxn ang="0">
                      <a:pos x="33" y="473"/>
                    </a:cxn>
                    <a:cxn ang="0">
                      <a:pos x="89" y="352"/>
                    </a:cxn>
                    <a:cxn ang="0">
                      <a:pos x="168" y="245"/>
                    </a:cxn>
                    <a:cxn ang="0">
                      <a:pos x="267" y="153"/>
                    </a:cxn>
                    <a:cxn ang="0">
                      <a:pos x="384" y="81"/>
                    </a:cxn>
                    <a:cxn ang="0">
                      <a:pos x="516" y="30"/>
                    </a:cxn>
                    <a:cxn ang="0">
                      <a:pos x="659" y="3"/>
                    </a:cxn>
                    <a:cxn ang="0">
                      <a:pos x="808" y="3"/>
                    </a:cxn>
                    <a:cxn ang="0">
                      <a:pos x="950" y="30"/>
                    </a:cxn>
                    <a:cxn ang="0">
                      <a:pos x="1081" y="81"/>
                    </a:cxn>
                    <a:cxn ang="0">
                      <a:pos x="1197" y="153"/>
                    </a:cxn>
                    <a:cxn ang="0">
                      <a:pos x="1296" y="245"/>
                    </a:cxn>
                    <a:cxn ang="0">
                      <a:pos x="1375" y="352"/>
                    </a:cxn>
                    <a:cxn ang="0">
                      <a:pos x="1430" y="473"/>
                    </a:cxn>
                    <a:cxn ang="0">
                      <a:pos x="1459" y="604"/>
                    </a:cxn>
                    <a:cxn ang="0">
                      <a:pos x="1459" y="742"/>
                    </a:cxn>
                    <a:cxn ang="0">
                      <a:pos x="1430" y="872"/>
                    </a:cxn>
                    <a:cxn ang="0">
                      <a:pos x="1375" y="992"/>
                    </a:cxn>
                    <a:cxn ang="0">
                      <a:pos x="1296" y="1099"/>
                    </a:cxn>
                    <a:cxn ang="0">
                      <a:pos x="1197" y="1191"/>
                    </a:cxn>
                    <a:cxn ang="0">
                      <a:pos x="1081" y="1262"/>
                    </a:cxn>
                    <a:cxn ang="0">
                      <a:pos x="950" y="1313"/>
                    </a:cxn>
                    <a:cxn ang="0">
                      <a:pos x="808" y="1340"/>
                    </a:cxn>
                  </a:cxnLst>
                  <a:rect l="0" t="0" r="r" b="b"/>
                  <a:pathLst>
                    <a:path w="1463" h="1343">
                      <a:moveTo>
                        <a:pt x="734" y="1343"/>
                      </a:moveTo>
                      <a:lnTo>
                        <a:pt x="659" y="1340"/>
                      </a:lnTo>
                      <a:lnTo>
                        <a:pt x="586" y="1330"/>
                      </a:lnTo>
                      <a:lnTo>
                        <a:pt x="516" y="1313"/>
                      </a:lnTo>
                      <a:lnTo>
                        <a:pt x="449" y="1290"/>
                      </a:lnTo>
                      <a:lnTo>
                        <a:pt x="384" y="1262"/>
                      </a:lnTo>
                      <a:lnTo>
                        <a:pt x="324" y="1228"/>
                      </a:lnTo>
                      <a:lnTo>
                        <a:pt x="267" y="1191"/>
                      </a:lnTo>
                      <a:lnTo>
                        <a:pt x="216" y="1147"/>
                      </a:lnTo>
                      <a:lnTo>
                        <a:pt x="168" y="1099"/>
                      </a:lnTo>
                      <a:lnTo>
                        <a:pt x="126" y="1048"/>
                      </a:lnTo>
                      <a:lnTo>
                        <a:pt x="89" y="992"/>
                      </a:lnTo>
                      <a:lnTo>
                        <a:pt x="59" y="934"/>
                      </a:lnTo>
                      <a:lnTo>
                        <a:pt x="33" y="872"/>
                      </a:lnTo>
                      <a:lnTo>
                        <a:pt x="15" y="808"/>
                      </a:lnTo>
                      <a:lnTo>
                        <a:pt x="4" y="742"/>
                      </a:lnTo>
                      <a:lnTo>
                        <a:pt x="0" y="673"/>
                      </a:lnTo>
                      <a:lnTo>
                        <a:pt x="4" y="604"/>
                      </a:lnTo>
                      <a:lnTo>
                        <a:pt x="15" y="537"/>
                      </a:lnTo>
                      <a:lnTo>
                        <a:pt x="33" y="473"/>
                      </a:lnTo>
                      <a:lnTo>
                        <a:pt x="59" y="411"/>
                      </a:lnTo>
                      <a:lnTo>
                        <a:pt x="89" y="352"/>
                      </a:lnTo>
                      <a:lnTo>
                        <a:pt x="126" y="298"/>
                      </a:lnTo>
                      <a:lnTo>
                        <a:pt x="168" y="245"/>
                      </a:lnTo>
                      <a:lnTo>
                        <a:pt x="216" y="197"/>
                      </a:lnTo>
                      <a:lnTo>
                        <a:pt x="267" y="153"/>
                      </a:lnTo>
                      <a:lnTo>
                        <a:pt x="324" y="115"/>
                      </a:lnTo>
                      <a:lnTo>
                        <a:pt x="384" y="81"/>
                      </a:lnTo>
                      <a:lnTo>
                        <a:pt x="449" y="53"/>
                      </a:lnTo>
                      <a:lnTo>
                        <a:pt x="516" y="30"/>
                      </a:lnTo>
                      <a:lnTo>
                        <a:pt x="586" y="13"/>
                      </a:lnTo>
                      <a:lnTo>
                        <a:pt x="659" y="3"/>
                      </a:lnTo>
                      <a:lnTo>
                        <a:pt x="734" y="0"/>
                      </a:lnTo>
                      <a:lnTo>
                        <a:pt x="808" y="3"/>
                      </a:lnTo>
                      <a:lnTo>
                        <a:pt x="880" y="13"/>
                      </a:lnTo>
                      <a:lnTo>
                        <a:pt x="950" y="30"/>
                      </a:lnTo>
                      <a:lnTo>
                        <a:pt x="1016" y="53"/>
                      </a:lnTo>
                      <a:lnTo>
                        <a:pt x="1081" y="81"/>
                      </a:lnTo>
                      <a:lnTo>
                        <a:pt x="1140" y="115"/>
                      </a:lnTo>
                      <a:lnTo>
                        <a:pt x="1197" y="153"/>
                      </a:lnTo>
                      <a:lnTo>
                        <a:pt x="1248" y="197"/>
                      </a:lnTo>
                      <a:lnTo>
                        <a:pt x="1296" y="245"/>
                      </a:lnTo>
                      <a:lnTo>
                        <a:pt x="1338" y="298"/>
                      </a:lnTo>
                      <a:lnTo>
                        <a:pt x="1375" y="352"/>
                      </a:lnTo>
                      <a:lnTo>
                        <a:pt x="1405" y="411"/>
                      </a:lnTo>
                      <a:lnTo>
                        <a:pt x="1430" y="473"/>
                      </a:lnTo>
                      <a:lnTo>
                        <a:pt x="1449" y="537"/>
                      </a:lnTo>
                      <a:lnTo>
                        <a:pt x="1459" y="604"/>
                      </a:lnTo>
                      <a:lnTo>
                        <a:pt x="1463" y="673"/>
                      </a:lnTo>
                      <a:lnTo>
                        <a:pt x="1459" y="742"/>
                      </a:lnTo>
                      <a:lnTo>
                        <a:pt x="1449" y="808"/>
                      </a:lnTo>
                      <a:lnTo>
                        <a:pt x="1430" y="872"/>
                      </a:lnTo>
                      <a:lnTo>
                        <a:pt x="1405" y="934"/>
                      </a:lnTo>
                      <a:lnTo>
                        <a:pt x="1375" y="992"/>
                      </a:lnTo>
                      <a:lnTo>
                        <a:pt x="1338" y="1048"/>
                      </a:lnTo>
                      <a:lnTo>
                        <a:pt x="1296" y="1099"/>
                      </a:lnTo>
                      <a:lnTo>
                        <a:pt x="1248" y="1147"/>
                      </a:lnTo>
                      <a:lnTo>
                        <a:pt x="1197" y="1191"/>
                      </a:lnTo>
                      <a:lnTo>
                        <a:pt x="1140" y="1228"/>
                      </a:lnTo>
                      <a:lnTo>
                        <a:pt x="1081" y="1262"/>
                      </a:lnTo>
                      <a:lnTo>
                        <a:pt x="1016" y="1290"/>
                      </a:lnTo>
                      <a:lnTo>
                        <a:pt x="950" y="1313"/>
                      </a:lnTo>
                      <a:lnTo>
                        <a:pt x="880" y="1330"/>
                      </a:lnTo>
                      <a:lnTo>
                        <a:pt x="808" y="1340"/>
                      </a:lnTo>
                      <a:lnTo>
                        <a:pt x="734" y="1343"/>
                      </a:lnTo>
                      <a:close/>
                    </a:path>
                  </a:pathLst>
                </a:custGeom>
                <a:solidFill>
                  <a:srgbClr val="899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0" name="Freeform 176"/>
                <p:cNvSpPr>
                  <a:spLocks/>
                </p:cNvSpPr>
                <p:nvPr/>
              </p:nvSpPr>
              <p:spPr bwMode="auto">
                <a:xfrm>
                  <a:off x="2797" y="1648"/>
                  <a:ext cx="656" cy="602"/>
                </a:xfrm>
                <a:custGeom>
                  <a:avLst/>
                  <a:gdLst/>
                  <a:ahLst/>
                  <a:cxnLst>
                    <a:cxn ang="0">
                      <a:pos x="590" y="1202"/>
                    </a:cxn>
                    <a:cxn ang="0">
                      <a:pos x="462" y="1179"/>
                    </a:cxn>
                    <a:cxn ang="0">
                      <a:pos x="345" y="1133"/>
                    </a:cxn>
                    <a:cxn ang="0">
                      <a:pos x="239" y="1068"/>
                    </a:cxn>
                    <a:cxn ang="0">
                      <a:pos x="151" y="987"/>
                    </a:cxn>
                    <a:cxn ang="0">
                      <a:pos x="80" y="890"/>
                    </a:cxn>
                    <a:cxn ang="0">
                      <a:pos x="29" y="782"/>
                    </a:cxn>
                    <a:cxn ang="0">
                      <a:pos x="4" y="665"/>
                    </a:cxn>
                    <a:cxn ang="0">
                      <a:pos x="4" y="541"/>
                    </a:cxn>
                    <a:cxn ang="0">
                      <a:pos x="29" y="424"/>
                    </a:cxn>
                    <a:cxn ang="0">
                      <a:pos x="80" y="316"/>
                    </a:cxn>
                    <a:cxn ang="0">
                      <a:pos x="151" y="221"/>
                    </a:cxn>
                    <a:cxn ang="0">
                      <a:pos x="239" y="138"/>
                    </a:cxn>
                    <a:cxn ang="0">
                      <a:pos x="345" y="73"/>
                    </a:cxn>
                    <a:cxn ang="0">
                      <a:pos x="462" y="27"/>
                    </a:cxn>
                    <a:cxn ang="0">
                      <a:pos x="590" y="4"/>
                    </a:cxn>
                    <a:cxn ang="0">
                      <a:pos x="725" y="4"/>
                    </a:cxn>
                    <a:cxn ang="0">
                      <a:pos x="853" y="27"/>
                    </a:cxn>
                    <a:cxn ang="0">
                      <a:pos x="970" y="73"/>
                    </a:cxn>
                    <a:cxn ang="0">
                      <a:pos x="1074" y="138"/>
                    </a:cxn>
                    <a:cxn ang="0">
                      <a:pos x="1162" y="221"/>
                    </a:cxn>
                    <a:cxn ang="0">
                      <a:pos x="1234" y="316"/>
                    </a:cxn>
                    <a:cxn ang="0">
                      <a:pos x="1284" y="424"/>
                    </a:cxn>
                    <a:cxn ang="0">
                      <a:pos x="1309" y="541"/>
                    </a:cxn>
                    <a:cxn ang="0">
                      <a:pos x="1309" y="665"/>
                    </a:cxn>
                    <a:cxn ang="0">
                      <a:pos x="1284" y="782"/>
                    </a:cxn>
                    <a:cxn ang="0">
                      <a:pos x="1234" y="890"/>
                    </a:cxn>
                    <a:cxn ang="0">
                      <a:pos x="1162" y="987"/>
                    </a:cxn>
                    <a:cxn ang="0">
                      <a:pos x="1074" y="1068"/>
                    </a:cxn>
                    <a:cxn ang="0">
                      <a:pos x="970" y="1133"/>
                    </a:cxn>
                    <a:cxn ang="0">
                      <a:pos x="853" y="1179"/>
                    </a:cxn>
                    <a:cxn ang="0">
                      <a:pos x="725" y="1202"/>
                    </a:cxn>
                  </a:cxnLst>
                  <a:rect l="0" t="0" r="r" b="b"/>
                  <a:pathLst>
                    <a:path w="1313" h="1206">
                      <a:moveTo>
                        <a:pt x="657" y="1206"/>
                      </a:moveTo>
                      <a:lnTo>
                        <a:pt x="590" y="1202"/>
                      </a:lnTo>
                      <a:lnTo>
                        <a:pt x="525" y="1194"/>
                      </a:lnTo>
                      <a:lnTo>
                        <a:pt x="462" y="1179"/>
                      </a:lnTo>
                      <a:lnTo>
                        <a:pt x="401" y="1159"/>
                      </a:lnTo>
                      <a:lnTo>
                        <a:pt x="345" y="1133"/>
                      </a:lnTo>
                      <a:lnTo>
                        <a:pt x="291" y="1103"/>
                      </a:lnTo>
                      <a:lnTo>
                        <a:pt x="239" y="1068"/>
                      </a:lnTo>
                      <a:lnTo>
                        <a:pt x="193" y="1029"/>
                      </a:lnTo>
                      <a:lnTo>
                        <a:pt x="151" y="987"/>
                      </a:lnTo>
                      <a:lnTo>
                        <a:pt x="112" y="940"/>
                      </a:lnTo>
                      <a:lnTo>
                        <a:pt x="80" y="890"/>
                      </a:lnTo>
                      <a:lnTo>
                        <a:pt x="52" y="838"/>
                      </a:lnTo>
                      <a:lnTo>
                        <a:pt x="29" y="782"/>
                      </a:lnTo>
                      <a:lnTo>
                        <a:pt x="14" y="724"/>
                      </a:lnTo>
                      <a:lnTo>
                        <a:pt x="4" y="665"/>
                      </a:lnTo>
                      <a:lnTo>
                        <a:pt x="0" y="603"/>
                      </a:lnTo>
                      <a:lnTo>
                        <a:pt x="4" y="541"/>
                      </a:lnTo>
                      <a:lnTo>
                        <a:pt x="14" y="482"/>
                      </a:lnTo>
                      <a:lnTo>
                        <a:pt x="29" y="424"/>
                      </a:lnTo>
                      <a:lnTo>
                        <a:pt x="52" y="369"/>
                      </a:lnTo>
                      <a:lnTo>
                        <a:pt x="80" y="316"/>
                      </a:lnTo>
                      <a:lnTo>
                        <a:pt x="112" y="267"/>
                      </a:lnTo>
                      <a:lnTo>
                        <a:pt x="151" y="221"/>
                      </a:lnTo>
                      <a:lnTo>
                        <a:pt x="193" y="177"/>
                      </a:lnTo>
                      <a:lnTo>
                        <a:pt x="239" y="138"/>
                      </a:lnTo>
                      <a:lnTo>
                        <a:pt x="291" y="103"/>
                      </a:lnTo>
                      <a:lnTo>
                        <a:pt x="345" y="73"/>
                      </a:lnTo>
                      <a:lnTo>
                        <a:pt x="401" y="48"/>
                      </a:lnTo>
                      <a:lnTo>
                        <a:pt x="462" y="27"/>
                      </a:lnTo>
                      <a:lnTo>
                        <a:pt x="525" y="12"/>
                      </a:lnTo>
                      <a:lnTo>
                        <a:pt x="590" y="4"/>
                      </a:lnTo>
                      <a:lnTo>
                        <a:pt x="657" y="0"/>
                      </a:lnTo>
                      <a:lnTo>
                        <a:pt x="725" y="4"/>
                      </a:lnTo>
                      <a:lnTo>
                        <a:pt x="789" y="12"/>
                      </a:lnTo>
                      <a:lnTo>
                        <a:pt x="853" y="27"/>
                      </a:lnTo>
                      <a:lnTo>
                        <a:pt x="912" y="48"/>
                      </a:lnTo>
                      <a:lnTo>
                        <a:pt x="970" y="73"/>
                      </a:lnTo>
                      <a:lnTo>
                        <a:pt x="1024" y="103"/>
                      </a:lnTo>
                      <a:lnTo>
                        <a:pt x="1074" y="138"/>
                      </a:lnTo>
                      <a:lnTo>
                        <a:pt x="1120" y="177"/>
                      </a:lnTo>
                      <a:lnTo>
                        <a:pt x="1162" y="221"/>
                      </a:lnTo>
                      <a:lnTo>
                        <a:pt x="1201" y="267"/>
                      </a:lnTo>
                      <a:lnTo>
                        <a:pt x="1234" y="316"/>
                      </a:lnTo>
                      <a:lnTo>
                        <a:pt x="1261" y="369"/>
                      </a:lnTo>
                      <a:lnTo>
                        <a:pt x="1284" y="424"/>
                      </a:lnTo>
                      <a:lnTo>
                        <a:pt x="1300" y="482"/>
                      </a:lnTo>
                      <a:lnTo>
                        <a:pt x="1309" y="541"/>
                      </a:lnTo>
                      <a:lnTo>
                        <a:pt x="1313" y="603"/>
                      </a:lnTo>
                      <a:lnTo>
                        <a:pt x="1309" y="665"/>
                      </a:lnTo>
                      <a:lnTo>
                        <a:pt x="1300" y="724"/>
                      </a:lnTo>
                      <a:lnTo>
                        <a:pt x="1284" y="782"/>
                      </a:lnTo>
                      <a:lnTo>
                        <a:pt x="1261" y="838"/>
                      </a:lnTo>
                      <a:lnTo>
                        <a:pt x="1234" y="890"/>
                      </a:lnTo>
                      <a:lnTo>
                        <a:pt x="1201" y="940"/>
                      </a:lnTo>
                      <a:lnTo>
                        <a:pt x="1162" y="987"/>
                      </a:lnTo>
                      <a:lnTo>
                        <a:pt x="1120" y="1029"/>
                      </a:lnTo>
                      <a:lnTo>
                        <a:pt x="1074" y="1068"/>
                      </a:lnTo>
                      <a:lnTo>
                        <a:pt x="1024" y="1103"/>
                      </a:lnTo>
                      <a:lnTo>
                        <a:pt x="970" y="1133"/>
                      </a:lnTo>
                      <a:lnTo>
                        <a:pt x="912" y="1159"/>
                      </a:lnTo>
                      <a:lnTo>
                        <a:pt x="853" y="1179"/>
                      </a:lnTo>
                      <a:lnTo>
                        <a:pt x="789" y="1194"/>
                      </a:lnTo>
                      <a:lnTo>
                        <a:pt x="725" y="1202"/>
                      </a:lnTo>
                      <a:lnTo>
                        <a:pt x="657" y="1206"/>
                      </a:lnTo>
                      <a:close/>
                    </a:path>
                  </a:pathLst>
                </a:custGeom>
                <a:solidFill>
                  <a:srgbClr val="91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1" name="Freeform 177"/>
                <p:cNvSpPr>
                  <a:spLocks/>
                </p:cNvSpPr>
                <p:nvPr/>
              </p:nvSpPr>
              <p:spPr bwMode="auto">
                <a:xfrm>
                  <a:off x="2208" y="2854"/>
                  <a:ext cx="126" cy="1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2"/>
                    </a:cxn>
                    <a:cxn ang="0">
                      <a:pos x="0" y="44"/>
                    </a:cxn>
                    <a:cxn ang="0">
                      <a:pos x="0" y="67"/>
                    </a:cxn>
                    <a:cxn ang="0">
                      <a:pos x="0" y="89"/>
                    </a:cxn>
                    <a:cxn ang="0">
                      <a:pos x="16" y="108"/>
                    </a:cxn>
                    <a:cxn ang="0">
                      <a:pos x="31" y="126"/>
                    </a:cxn>
                    <a:cxn ang="0">
                      <a:pos x="47" y="146"/>
                    </a:cxn>
                    <a:cxn ang="0">
                      <a:pos x="63" y="164"/>
                    </a:cxn>
                    <a:cxn ang="0">
                      <a:pos x="79" y="182"/>
                    </a:cxn>
                    <a:cxn ang="0">
                      <a:pos x="95" y="200"/>
                    </a:cxn>
                    <a:cxn ang="0">
                      <a:pos x="111" y="218"/>
                    </a:cxn>
                    <a:cxn ang="0">
                      <a:pos x="126" y="236"/>
                    </a:cxn>
                    <a:cxn ang="0">
                      <a:pos x="141" y="255"/>
                    </a:cxn>
                    <a:cxn ang="0">
                      <a:pos x="157" y="273"/>
                    </a:cxn>
                    <a:cxn ang="0">
                      <a:pos x="173" y="290"/>
                    </a:cxn>
                    <a:cxn ang="0">
                      <a:pos x="188" y="308"/>
                    </a:cxn>
                    <a:cxn ang="0">
                      <a:pos x="204" y="325"/>
                    </a:cxn>
                    <a:cxn ang="0">
                      <a:pos x="220" y="343"/>
                    </a:cxn>
                    <a:cxn ang="0">
                      <a:pos x="236" y="360"/>
                    </a:cxn>
                    <a:cxn ang="0">
                      <a:pos x="252" y="377"/>
                    </a:cxn>
                    <a:cxn ang="0">
                      <a:pos x="252" y="338"/>
                    </a:cxn>
                    <a:cxn ang="0">
                      <a:pos x="252" y="298"/>
                    </a:cxn>
                    <a:cxn ang="0">
                      <a:pos x="252" y="258"/>
                    </a:cxn>
                    <a:cxn ang="0">
                      <a:pos x="252" y="218"/>
                    </a:cxn>
                    <a:cxn ang="0">
                      <a:pos x="235" y="206"/>
                    </a:cxn>
                    <a:cxn ang="0">
                      <a:pos x="219" y="194"/>
                    </a:cxn>
                    <a:cxn ang="0">
                      <a:pos x="203" y="181"/>
                    </a:cxn>
                    <a:cxn ang="0">
                      <a:pos x="186" y="169"/>
                    </a:cxn>
                    <a:cxn ang="0">
                      <a:pos x="170" y="155"/>
                    </a:cxn>
                    <a:cxn ang="0">
                      <a:pos x="154" y="142"/>
                    </a:cxn>
                    <a:cxn ang="0">
                      <a:pos x="138" y="129"/>
                    </a:cxn>
                    <a:cxn ang="0">
                      <a:pos x="122" y="114"/>
                    </a:cxn>
                    <a:cxn ang="0">
                      <a:pos x="107" y="101"/>
                    </a:cxn>
                    <a:cxn ang="0">
                      <a:pos x="91" y="87"/>
                    </a:cxn>
                    <a:cxn ang="0">
                      <a:pos x="75" y="73"/>
                    </a:cxn>
                    <a:cxn ang="0">
                      <a:pos x="59" y="58"/>
                    </a:cxn>
                    <a:cxn ang="0">
                      <a:pos x="45" y="44"/>
                    </a:cxn>
                    <a:cxn ang="0">
                      <a:pos x="29" y="29"/>
                    </a:cxn>
                    <a:cxn ang="0">
                      <a:pos x="14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2" h="377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44"/>
                      </a:lnTo>
                      <a:lnTo>
                        <a:pt x="0" y="67"/>
                      </a:lnTo>
                      <a:lnTo>
                        <a:pt x="0" y="89"/>
                      </a:lnTo>
                      <a:lnTo>
                        <a:pt x="16" y="108"/>
                      </a:lnTo>
                      <a:lnTo>
                        <a:pt x="31" y="126"/>
                      </a:lnTo>
                      <a:lnTo>
                        <a:pt x="47" y="146"/>
                      </a:lnTo>
                      <a:lnTo>
                        <a:pt x="63" y="164"/>
                      </a:lnTo>
                      <a:lnTo>
                        <a:pt x="79" y="182"/>
                      </a:lnTo>
                      <a:lnTo>
                        <a:pt x="95" y="200"/>
                      </a:lnTo>
                      <a:lnTo>
                        <a:pt x="111" y="218"/>
                      </a:lnTo>
                      <a:lnTo>
                        <a:pt x="126" y="236"/>
                      </a:lnTo>
                      <a:lnTo>
                        <a:pt x="141" y="255"/>
                      </a:lnTo>
                      <a:lnTo>
                        <a:pt x="157" y="273"/>
                      </a:lnTo>
                      <a:lnTo>
                        <a:pt x="173" y="290"/>
                      </a:lnTo>
                      <a:lnTo>
                        <a:pt x="188" y="308"/>
                      </a:lnTo>
                      <a:lnTo>
                        <a:pt x="204" y="325"/>
                      </a:lnTo>
                      <a:lnTo>
                        <a:pt x="220" y="343"/>
                      </a:lnTo>
                      <a:lnTo>
                        <a:pt x="236" y="360"/>
                      </a:lnTo>
                      <a:lnTo>
                        <a:pt x="252" y="377"/>
                      </a:lnTo>
                      <a:lnTo>
                        <a:pt x="252" y="338"/>
                      </a:lnTo>
                      <a:lnTo>
                        <a:pt x="252" y="298"/>
                      </a:lnTo>
                      <a:lnTo>
                        <a:pt x="252" y="258"/>
                      </a:lnTo>
                      <a:lnTo>
                        <a:pt x="252" y="218"/>
                      </a:lnTo>
                      <a:lnTo>
                        <a:pt x="235" y="206"/>
                      </a:lnTo>
                      <a:lnTo>
                        <a:pt x="219" y="194"/>
                      </a:lnTo>
                      <a:lnTo>
                        <a:pt x="203" y="181"/>
                      </a:lnTo>
                      <a:lnTo>
                        <a:pt x="186" y="169"/>
                      </a:lnTo>
                      <a:lnTo>
                        <a:pt x="170" y="155"/>
                      </a:lnTo>
                      <a:lnTo>
                        <a:pt x="154" y="142"/>
                      </a:lnTo>
                      <a:lnTo>
                        <a:pt x="138" y="129"/>
                      </a:lnTo>
                      <a:lnTo>
                        <a:pt x="122" y="114"/>
                      </a:lnTo>
                      <a:lnTo>
                        <a:pt x="107" y="101"/>
                      </a:lnTo>
                      <a:lnTo>
                        <a:pt x="91" y="87"/>
                      </a:lnTo>
                      <a:lnTo>
                        <a:pt x="75" y="73"/>
                      </a:lnTo>
                      <a:lnTo>
                        <a:pt x="59" y="58"/>
                      </a:lnTo>
                      <a:lnTo>
                        <a:pt x="45" y="44"/>
                      </a:lnTo>
                      <a:lnTo>
                        <a:pt x="29" y="29"/>
                      </a:lnTo>
                      <a:lnTo>
                        <a:pt x="14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2" name="Freeform 178"/>
                <p:cNvSpPr>
                  <a:spLocks/>
                </p:cNvSpPr>
                <p:nvPr/>
              </p:nvSpPr>
              <p:spPr bwMode="auto">
                <a:xfrm>
                  <a:off x="2208" y="2742"/>
                  <a:ext cx="126" cy="221"/>
                </a:xfrm>
                <a:custGeom>
                  <a:avLst/>
                  <a:gdLst/>
                  <a:ahLst/>
                  <a:cxnLst>
                    <a:cxn ang="0">
                      <a:pos x="0" y="222"/>
                    </a:cxn>
                    <a:cxn ang="0">
                      <a:pos x="0" y="207"/>
                    </a:cxn>
                    <a:cxn ang="0">
                      <a:pos x="0" y="191"/>
                    </a:cxn>
                    <a:cxn ang="0">
                      <a:pos x="0" y="175"/>
                    </a:cxn>
                    <a:cxn ang="0">
                      <a:pos x="0" y="159"/>
                    </a:cxn>
                    <a:cxn ang="0">
                      <a:pos x="8" y="161"/>
                    </a:cxn>
                    <a:cxn ang="0">
                      <a:pos x="14" y="161"/>
                    </a:cxn>
                    <a:cxn ang="0">
                      <a:pos x="20" y="158"/>
                    </a:cxn>
                    <a:cxn ang="0">
                      <a:pos x="22" y="152"/>
                    </a:cxn>
                    <a:cxn ang="0">
                      <a:pos x="22" y="144"/>
                    </a:cxn>
                    <a:cxn ang="0">
                      <a:pos x="22" y="133"/>
                    </a:cxn>
                    <a:cxn ang="0">
                      <a:pos x="22" y="119"/>
                    </a:cxn>
                    <a:cxn ang="0">
                      <a:pos x="22" y="106"/>
                    </a:cxn>
                    <a:cxn ang="0">
                      <a:pos x="22" y="80"/>
                    </a:cxn>
                    <a:cxn ang="0">
                      <a:pos x="22" y="53"/>
                    </a:cxn>
                    <a:cxn ang="0">
                      <a:pos x="22" y="26"/>
                    </a:cxn>
                    <a:cxn ang="0">
                      <a:pos x="22" y="0"/>
                    </a:cxn>
                    <a:cxn ang="0">
                      <a:pos x="46" y="26"/>
                    </a:cxn>
                    <a:cxn ang="0">
                      <a:pos x="70" y="54"/>
                    </a:cxn>
                    <a:cxn ang="0">
                      <a:pos x="95" y="81"/>
                    </a:cxn>
                    <a:cxn ang="0">
                      <a:pos x="120" y="107"/>
                    </a:cxn>
                    <a:cxn ang="0">
                      <a:pos x="146" y="134"/>
                    </a:cxn>
                    <a:cxn ang="0">
                      <a:pos x="174" y="159"/>
                    </a:cxn>
                    <a:cxn ang="0">
                      <a:pos x="202" y="185"/>
                    </a:cxn>
                    <a:cxn ang="0">
                      <a:pos x="229" y="210"/>
                    </a:cxn>
                    <a:cxn ang="0">
                      <a:pos x="229" y="231"/>
                    </a:cxn>
                    <a:cxn ang="0">
                      <a:pos x="229" y="251"/>
                    </a:cxn>
                    <a:cxn ang="0">
                      <a:pos x="229" y="272"/>
                    </a:cxn>
                    <a:cxn ang="0">
                      <a:pos x="229" y="293"/>
                    </a:cxn>
                    <a:cxn ang="0">
                      <a:pos x="229" y="317"/>
                    </a:cxn>
                    <a:cxn ang="0">
                      <a:pos x="229" y="336"/>
                    </a:cxn>
                    <a:cxn ang="0">
                      <a:pos x="229" y="349"/>
                    </a:cxn>
                    <a:cxn ang="0">
                      <a:pos x="229" y="357"/>
                    </a:cxn>
                    <a:cxn ang="0">
                      <a:pos x="233" y="368"/>
                    </a:cxn>
                    <a:cxn ang="0">
                      <a:pos x="237" y="378"/>
                    </a:cxn>
                    <a:cxn ang="0">
                      <a:pos x="244" y="392"/>
                    </a:cxn>
                    <a:cxn ang="0">
                      <a:pos x="252" y="405"/>
                    </a:cxn>
                    <a:cxn ang="0">
                      <a:pos x="252" y="414"/>
                    </a:cxn>
                    <a:cxn ang="0">
                      <a:pos x="252" y="423"/>
                    </a:cxn>
                    <a:cxn ang="0">
                      <a:pos x="252" y="432"/>
                    </a:cxn>
                    <a:cxn ang="0">
                      <a:pos x="252" y="440"/>
                    </a:cxn>
                    <a:cxn ang="0">
                      <a:pos x="235" y="428"/>
                    </a:cxn>
                    <a:cxn ang="0">
                      <a:pos x="219" y="416"/>
                    </a:cxn>
                    <a:cxn ang="0">
                      <a:pos x="203" y="403"/>
                    </a:cxn>
                    <a:cxn ang="0">
                      <a:pos x="186" y="391"/>
                    </a:cxn>
                    <a:cxn ang="0">
                      <a:pos x="170" y="377"/>
                    </a:cxn>
                    <a:cxn ang="0">
                      <a:pos x="154" y="364"/>
                    </a:cxn>
                    <a:cxn ang="0">
                      <a:pos x="138" y="351"/>
                    </a:cxn>
                    <a:cxn ang="0">
                      <a:pos x="122" y="336"/>
                    </a:cxn>
                    <a:cxn ang="0">
                      <a:pos x="107" y="323"/>
                    </a:cxn>
                    <a:cxn ang="0">
                      <a:pos x="91" y="309"/>
                    </a:cxn>
                    <a:cxn ang="0">
                      <a:pos x="75" y="295"/>
                    </a:cxn>
                    <a:cxn ang="0">
                      <a:pos x="59" y="280"/>
                    </a:cxn>
                    <a:cxn ang="0">
                      <a:pos x="45" y="266"/>
                    </a:cxn>
                    <a:cxn ang="0">
                      <a:pos x="29" y="251"/>
                    </a:cxn>
                    <a:cxn ang="0">
                      <a:pos x="14" y="237"/>
                    </a:cxn>
                    <a:cxn ang="0">
                      <a:pos x="0" y="222"/>
                    </a:cxn>
                  </a:cxnLst>
                  <a:rect l="0" t="0" r="r" b="b"/>
                  <a:pathLst>
                    <a:path w="252" h="440">
                      <a:moveTo>
                        <a:pt x="0" y="222"/>
                      </a:moveTo>
                      <a:lnTo>
                        <a:pt x="0" y="207"/>
                      </a:lnTo>
                      <a:lnTo>
                        <a:pt x="0" y="191"/>
                      </a:lnTo>
                      <a:lnTo>
                        <a:pt x="0" y="175"/>
                      </a:lnTo>
                      <a:lnTo>
                        <a:pt x="0" y="159"/>
                      </a:lnTo>
                      <a:lnTo>
                        <a:pt x="8" y="161"/>
                      </a:lnTo>
                      <a:lnTo>
                        <a:pt x="14" y="161"/>
                      </a:lnTo>
                      <a:lnTo>
                        <a:pt x="20" y="158"/>
                      </a:lnTo>
                      <a:lnTo>
                        <a:pt x="22" y="152"/>
                      </a:lnTo>
                      <a:lnTo>
                        <a:pt x="22" y="144"/>
                      </a:lnTo>
                      <a:lnTo>
                        <a:pt x="22" y="133"/>
                      </a:lnTo>
                      <a:lnTo>
                        <a:pt x="22" y="119"/>
                      </a:lnTo>
                      <a:lnTo>
                        <a:pt x="22" y="106"/>
                      </a:lnTo>
                      <a:lnTo>
                        <a:pt x="22" y="80"/>
                      </a:lnTo>
                      <a:lnTo>
                        <a:pt x="22" y="53"/>
                      </a:lnTo>
                      <a:lnTo>
                        <a:pt x="22" y="26"/>
                      </a:lnTo>
                      <a:lnTo>
                        <a:pt x="22" y="0"/>
                      </a:lnTo>
                      <a:lnTo>
                        <a:pt x="46" y="26"/>
                      </a:lnTo>
                      <a:lnTo>
                        <a:pt x="70" y="54"/>
                      </a:lnTo>
                      <a:lnTo>
                        <a:pt x="95" y="81"/>
                      </a:lnTo>
                      <a:lnTo>
                        <a:pt x="120" y="107"/>
                      </a:lnTo>
                      <a:lnTo>
                        <a:pt x="146" y="134"/>
                      </a:lnTo>
                      <a:lnTo>
                        <a:pt x="174" y="159"/>
                      </a:lnTo>
                      <a:lnTo>
                        <a:pt x="202" y="185"/>
                      </a:lnTo>
                      <a:lnTo>
                        <a:pt x="229" y="210"/>
                      </a:lnTo>
                      <a:lnTo>
                        <a:pt x="229" y="231"/>
                      </a:lnTo>
                      <a:lnTo>
                        <a:pt x="229" y="251"/>
                      </a:lnTo>
                      <a:lnTo>
                        <a:pt x="229" y="272"/>
                      </a:lnTo>
                      <a:lnTo>
                        <a:pt x="229" y="293"/>
                      </a:lnTo>
                      <a:lnTo>
                        <a:pt x="229" y="317"/>
                      </a:lnTo>
                      <a:lnTo>
                        <a:pt x="229" y="336"/>
                      </a:lnTo>
                      <a:lnTo>
                        <a:pt x="229" y="349"/>
                      </a:lnTo>
                      <a:lnTo>
                        <a:pt x="229" y="357"/>
                      </a:lnTo>
                      <a:lnTo>
                        <a:pt x="233" y="368"/>
                      </a:lnTo>
                      <a:lnTo>
                        <a:pt x="237" y="378"/>
                      </a:lnTo>
                      <a:lnTo>
                        <a:pt x="244" y="392"/>
                      </a:lnTo>
                      <a:lnTo>
                        <a:pt x="252" y="405"/>
                      </a:lnTo>
                      <a:lnTo>
                        <a:pt x="252" y="414"/>
                      </a:lnTo>
                      <a:lnTo>
                        <a:pt x="252" y="423"/>
                      </a:lnTo>
                      <a:lnTo>
                        <a:pt x="252" y="432"/>
                      </a:lnTo>
                      <a:lnTo>
                        <a:pt x="252" y="440"/>
                      </a:lnTo>
                      <a:lnTo>
                        <a:pt x="235" y="428"/>
                      </a:lnTo>
                      <a:lnTo>
                        <a:pt x="219" y="416"/>
                      </a:lnTo>
                      <a:lnTo>
                        <a:pt x="203" y="403"/>
                      </a:lnTo>
                      <a:lnTo>
                        <a:pt x="186" y="391"/>
                      </a:lnTo>
                      <a:lnTo>
                        <a:pt x="170" y="377"/>
                      </a:lnTo>
                      <a:lnTo>
                        <a:pt x="154" y="364"/>
                      </a:lnTo>
                      <a:lnTo>
                        <a:pt x="138" y="351"/>
                      </a:lnTo>
                      <a:lnTo>
                        <a:pt x="122" y="336"/>
                      </a:lnTo>
                      <a:lnTo>
                        <a:pt x="107" y="323"/>
                      </a:lnTo>
                      <a:lnTo>
                        <a:pt x="91" y="309"/>
                      </a:lnTo>
                      <a:lnTo>
                        <a:pt x="75" y="295"/>
                      </a:lnTo>
                      <a:lnTo>
                        <a:pt x="59" y="280"/>
                      </a:lnTo>
                      <a:lnTo>
                        <a:pt x="45" y="266"/>
                      </a:lnTo>
                      <a:lnTo>
                        <a:pt x="29" y="251"/>
                      </a:lnTo>
                      <a:lnTo>
                        <a:pt x="14" y="237"/>
                      </a:lnTo>
                      <a:lnTo>
                        <a:pt x="0" y="222"/>
                      </a:lnTo>
                      <a:close/>
                    </a:path>
                  </a:pathLst>
                </a:custGeom>
                <a:solidFill>
                  <a:srgbClr val="CD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3" name="Freeform 179"/>
                <p:cNvSpPr>
                  <a:spLocks noEditPoints="1"/>
                </p:cNvSpPr>
                <p:nvPr/>
              </p:nvSpPr>
              <p:spPr bwMode="auto">
                <a:xfrm>
                  <a:off x="2135" y="2454"/>
                  <a:ext cx="188" cy="394"/>
                </a:xfrm>
                <a:custGeom>
                  <a:avLst/>
                  <a:gdLst/>
                  <a:ahLst/>
                  <a:cxnLst>
                    <a:cxn ang="0">
                      <a:pos x="169" y="576"/>
                    </a:cxn>
                    <a:cxn ang="0">
                      <a:pos x="169" y="507"/>
                    </a:cxn>
                    <a:cxn ang="0">
                      <a:pos x="169" y="438"/>
                    </a:cxn>
                    <a:cxn ang="0">
                      <a:pos x="169" y="369"/>
                    </a:cxn>
                    <a:cxn ang="0">
                      <a:pos x="169" y="300"/>
                    </a:cxn>
                    <a:cxn ang="0">
                      <a:pos x="190" y="332"/>
                    </a:cxn>
                    <a:cxn ang="0">
                      <a:pos x="214" y="364"/>
                    </a:cxn>
                    <a:cxn ang="0">
                      <a:pos x="238" y="397"/>
                    </a:cxn>
                    <a:cxn ang="0">
                      <a:pos x="263" y="429"/>
                    </a:cxn>
                    <a:cxn ang="0">
                      <a:pos x="291" y="461"/>
                    </a:cxn>
                    <a:cxn ang="0">
                      <a:pos x="318" y="493"/>
                    </a:cxn>
                    <a:cxn ang="0">
                      <a:pos x="346" y="525"/>
                    </a:cxn>
                    <a:cxn ang="0">
                      <a:pos x="376" y="556"/>
                    </a:cxn>
                    <a:cxn ang="0">
                      <a:pos x="376" y="613"/>
                    </a:cxn>
                    <a:cxn ang="0">
                      <a:pos x="376" y="671"/>
                    </a:cxn>
                    <a:cxn ang="0">
                      <a:pos x="376" y="728"/>
                    </a:cxn>
                    <a:cxn ang="0">
                      <a:pos x="376" y="786"/>
                    </a:cxn>
                    <a:cxn ang="0">
                      <a:pos x="349" y="761"/>
                    </a:cxn>
                    <a:cxn ang="0">
                      <a:pos x="321" y="735"/>
                    </a:cxn>
                    <a:cxn ang="0">
                      <a:pos x="293" y="710"/>
                    </a:cxn>
                    <a:cxn ang="0">
                      <a:pos x="267" y="683"/>
                    </a:cxn>
                    <a:cxn ang="0">
                      <a:pos x="242" y="657"/>
                    </a:cxn>
                    <a:cxn ang="0">
                      <a:pos x="217" y="630"/>
                    </a:cxn>
                    <a:cxn ang="0">
                      <a:pos x="193" y="602"/>
                    </a:cxn>
                    <a:cxn ang="0">
                      <a:pos x="169" y="576"/>
                    </a:cxn>
                    <a:cxn ang="0">
                      <a:pos x="6" y="1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0" y="158"/>
                    </a:cxn>
                    <a:cxn ang="0">
                      <a:pos x="0" y="238"/>
                    </a:cxn>
                    <a:cxn ang="0">
                      <a:pos x="0" y="317"/>
                    </a:cxn>
                    <a:cxn ang="0">
                      <a:pos x="16" y="329"/>
                    </a:cxn>
                    <a:cxn ang="0">
                      <a:pos x="33" y="341"/>
                    </a:cxn>
                    <a:cxn ang="0">
                      <a:pos x="49" y="353"/>
                    </a:cxn>
                    <a:cxn ang="0">
                      <a:pos x="66" y="365"/>
                    </a:cxn>
                    <a:cxn ang="0">
                      <a:pos x="82" y="376"/>
                    </a:cxn>
                    <a:cxn ang="0">
                      <a:pos x="98" y="388"/>
                    </a:cxn>
                    <a:cxn ang="0">
                      <a:pos x="115" y="400"/>
                    </a:cxn>
                    <a:cxn ang="0">
                      <a:pos x="131" y="411"/>
                    </a:cxn>
                    <a:cxn ang="0">
                      <a:pos x="131" y="376"/>
                    </a:cxn>
                    <a:cxn ang="0">
                      <a:pos x="131" y="340"/>
                    </a:cxn>
                    <a:cxn ang="0">
                      <a:pos x="131" y="305"/>
                    </a:cxn>
                    <a:cxn ang="0">
                      <a:pos x="131" y="269"/>
                    </a:cxn>
                    <a:cxn ang="0">
                      <a:pos x="131" y="262"/>
                    </a:cxn>
                    <a:cxn ang="0">
                      <a:pos x="132" y="256"/>
                    </a:cxn>
                    <a:cxn ang="0">
                      <a:pos x="132" y="251"/>
                    </a:cxn>
                    <a:cxn ang="0">
                      <a:pos x="134" y="245"/>
                    </a:cxn>
                    <a:cxn ang="0">
                      <a:pos x="114" y="213"/>
                    </a:cxn>
                    <a:cxn ang="0">
                      <a:pos x="94" y="180"/>
                    </a:cxn>
                    <a:cxn ang="0">
                      <a:pos x="77" y="148"/>
                    </a:cxn>
                    <a:cxn ang="0">
                      <a:pos x="60" y="117"/>
                    </a:cxn>
                    <a:cxn ang="0">
                      <a:pos x="45" y="87"/>
                    </a:cxn>
                    <a:cxn ang="0">
                      <a:pos x="31" y="58"/>
                    </a:cxn>
                    <a:cxn ang="0">
                      <a:pos x="17" y="29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376" h="786">
                      <a:moveTo>
                        <a:pt x="169" y="576"/>
                      </a:moveTo>
                      <a:lnTo>
                        <a:pt x="169" y="507"/>
                      </a:lnTo>
                      <a:lnTo>
                        <a:pt x="169" y="438"/>
                      </a:lnTo>
                      <a:lnTo>
                        <a:pt x="169" y="369"/>
                      </a:lnTo>
                      <a:lnTo>
                        <a:pt x="169" y="300"/>
                      </a:lnTo>
                      <a:lnTo>
                        <a:pt x="190" y="332"/>
                      </a:lnTo>
                      <a:lnTo>
                        <a:pt x="214" y="364"/>
                      </a:lnTo>
                      <a:lnTo>
                        <a:pt x="238" y="397"/>
                      </a:lnTo>
                      <a:lnTo>
                        <a:pt x="263" y="429"/>
                      </a:lnTo>
                      <a:lnTo>
                        <a:pt x="291" y="461"/>
                      </a:lnTo>
                      <a:lnTo>
                        <a:pt x="318" y="493"/>
                      </a:lnTo>
                      <a:lnTo>
                        <a:pt x="346" y="525"/>
                      </a:lnTo>
                      <a:lnTo>
                        <a:pt x="376" y="556"/>
                      </a:lnTo>
                      <a:lnTo>
                        <a:pt x="376" y="613"/>
                      </a:lnTo>
                      <a:lnTo>
                        <a:pt x="376" y="671"/>
                      </a:lnTo>
                      <a:lnTo>
                        <a:pt x="376" y="728"/>
                      </a:lnTo>
                      <a:lnTo>
                        <a:pt x="376" y="786"/>
                      </a:lnTo>
                      <a:lnTo>
                        <a:pt x="349" y="761"/>
                      </a:lnTo>
                      <a:lnTo>
                        <a:pt x="321" y="735"/>
                      </a:lnTo>
                      <a:lnTo>
                        <a:pt x="293" y="710"/>
                      </a:lnTo>
                      <a:lnTo>
                        <a:pt x="267" y="683"/>
                      </a:lnTo>
                      <a:lnTo>
                        <a:pt x="242" y="657"/>
                      </a:lnTo>
                      <a:lnTo>
                        <a:pt x="217" y="630"/>
                      </a:lnTo>
                      <a:lnTo>
                        <a:pt x="193" y="602"/>
                      </a:lnTo>
                      <a:lnTo>
                        <a:pt x="169" y="576"/>
                      </a:lnTo>
                      <a:close/>
                      <a:moveTo>
                        <a:pt x="6" y="1"/>
                      </a:move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0" y="158"/>
                      </a:lnTo>
                      <a:lnTo>
                        <a:pt x="0" y="238"/>
                      </a:lnTo>
                      <a:lnTo>
                        <a:pt x="0" y="317"/>
                      </a:lnTo>
                      <a:lnTo>
                        <a:pt x="16" y="329"/>
                      </a:lnTo>
                      <a:lnTo>
                        <a:pt x="33" y="341"/>
                      </a:lnTo>
                      <a:lnTo>
                        <a:pt x="49" y="353"/>
                      </a:lnTo>
                      <a:lnTo>
                        <a:pt x="66" y="365"/>
                      </a:lnTo>
                      <a:lnTo>
                        <a:pt x="82" y="376"/>
                      </a:lnTo>
                      <a:lnTo>
                        <a:pt x="98" y="388"/>
                      </a:lnTo>
                      <a:lnTo>
                        <a:pt x="115" y="400"/>
                      </a:lnTo>
                      <a:lnTo>
                        <a:pt x="131" y="411"/>
                      </a:lnTo>
                      <a:lnTo>
                        <a:pt x="131" y="376"/>
                      </a:lnTo>
                      <a:lnTo>
                        <a:pt x="131" y="340"/>
                      </a:lnTo>
                      <a:lnTo>
                        <a:pt x="131" y="305"/>
                      </a:lnTo>
                      <a:lnTo>
                        <a:pt x="131" y="269"/>
                      </a:lnTo>
                      <a:lnTo>
                        <a:pt x="131" y="262"/>
                      </a:lnTo>
                      <a:lnTo>
                        <a:pt x="132" y="256"/>
                      </a:lnTo>
                      <a:lnTo>
                        <a:pt x="132" y="251"/>
                      </a:lnTo>
                      <a:lnTo>
                        <a:pt x="134" y="245"/>
                      </a:lnTo>
                      <a:lnTo>
                        <a:pt x="114" y="213"/>
                      </a:lnTo>
                      <a:lnTo>
                        <a:pt x="94" y="180"/>
                      </a:lnTo>
                      <a:lnTo>
                        <a:pt x="77" y="148"/>
                      </a:lnTo>
                      <a:lnTo>
                        <a:pt x="60" y="117"/>
                      </a:lnTo>
                      <a:lnTo>
                        <a:pt x="45" y="87"/>
                      </a:lnTo>
                      <a:lnTo>
                        <a:pt x="31" y="58"/>
                      </a:lnTo>
                      <a:lnTo>
                        <a:pt x="17" y="29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D1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4" name="Freeform 180"/>
                <p:cNvSpPr>
                  <a:spLocks noEditPoints="1"/>
                </p:cNvSpPr>
                <p:nvPr/>
              </p:nvSpPr>
              <p:spPr bwMode="auto">
                <a:xfrm>
                  <a:off x="2138" y="2455"/>
                  <a:ext cx="272" cy="328"/>
                </a:xfrm>
                <a:custGeom>
                  <a:avLst/>
                  <a:gdLst/>
                  <a:ahLst/>
                  <a:cxnLst>
                    <a:cxn ang="0">
                      <a:pos x="25" y="5"/>
                    </a:cxn>
                    <a:cxn ang="0">
                      <a:pos x="76" y="14"/>
                    </a:cxn>
                    <a:cxn ang="0">
                      <a:pos x="128" y="24"/>
                    </a:cxn>
                    <a:cxn ang="0">
                      <a:pos x="179" y="34"/>
                    </a:cxn>
                    <a:cxn ang="0">
                      <a:pos x="221" y="70"/>
                    </a:cxn>
                    <a:cxn ang="0">
                      <a:pos x="258" y="135"/>
                    </a:cxn>
                    <a:cxn ang="0">
                      <a:pos x="300" y="202"/>
                    </a:cxn>
                    <a:cxn ang="0">
                      <a:pos x="348" y="268"/>
                    </a:cxn>
                    <a:cxn ang="0">
                      <a:pos x="372" y="301"/>
                    </a:cxn>
                    <a:cxn ang="0">
                      <a:pos x="372" y="301"/>
                    </a:cxn>
                    <a:cxn ang="0">
                      <a:pos x="370" y="301"/>
                    </a:cxn>
                    <a:cxn ang="0">
                      <a:pos x="370" y="301"/>
                    </a:cxn>
                    <a:cxn ang="0">
                      <a:pos x="370" y="364"/>
                    </a:cxn>
                    <a:cxn ang="0">
                      <a:pos x="370" y="491"/>
                    </a:cxn>
                    <a:cxn ang="0">
                      <a:pos x="340" y="524"/>
                    </a:cxn>
                    <a:cxn ang="0">
                      <a:pos x="285" y="460"/>
                    </a:cxn>
                    <a:cxn ang="0">
                      <a:pos x="232" y="396"/>
                    </a:cxn>
                    <a:cxn ang="0">
                      <a:pos x="184" y="331"/>
                    </a:cxn>
                    <a:cxn ang="0">
                      <a:pos x="163" y="279"/>
                    </a:cxn>
                    <a:cxn ang="0">
                      <a:pos x="163" y="241"/>
                    </a:cxn>
                    <a:cxn ang="0">
                      <a:pos x="153" y="218"/>
                    </a:cxn>
                    <a:cxn ang="0">
                      <a:pos x="139" y="220"/>
                    </a:cxn>
                    <a:cxn ang="0">
                      <a:pos x="134" y="229"/>
                    </a:cxn>
                    <a:cxn ang="0">
                      <a:pos x="130" y="239"/>
                    </a:cxn>
                    <a:cxn ang="0">
                      <a:pos x="108" y="212"/>
                    </a:cxn>
                    <a:cxn ang="0">
                      <a:pos x="71" y="147"/>
                    </a:cxn>
                    <a:cxn ang="0">
                      <a:pos x="39" y="86"/>
                    </a:cxn>
                    <a:cxn ang="0">
                      <a:pos x="11" y="28"/>
                    </a:cxn>
                    <a:cxn ang="0">
                      <a:pos x="395" y="331"/>
                    </a:cxn>
                    <a:cxn ang="0">
                      <a:pos x="401" y="354"/>
                    </a:cxn>
                    <a:cxn ang="0">
                      <a:pos x="402" y="383"/>
                    </a:cxn>
                    <a:cxn ang="0">
                      <a:pos x="402" y="483"/>
                    </a:cxn>
                    <a:cxn ang="0">
                      <a:pos x="402" y="582"/>
                    </a:cxn>
                    <a:cxn ang="0">
                      <a:pos x="438" y="601"/>
                    </a:cxn>
                    <a:cxn ang="0">
                      <a:pos x="473" y="621"/>
                    </a:cxn>
                    <a:cxn ang="0">
                      <a:pos x="509" y="639"/>
                    </a:cxn>
                    <a:cxn ang="0">
                      <a:pos x="543" y="657"/>
                    </a:cxn>
                    <a:cxn ang="0">
                      <a:pos x="543" y="575"/>
                    </a:cxn>
                    <a:cxn ang="0">
                      <a:pos x="543" y="494"/>
                    </a:cxn>
                    <a:cxn ang="0">
                      <a:pos x="502" y="454"/>
                    </a:cxn>
                    <a:cxn ang="0">
                      <a:pos x="464" y="413"/>
                    </a:cxn>
                    <a:cxn ang="0">
                      <a:pos x="428" y="371"/>
                    </a:cxn>
                    <a:cxn ang="0">
                      <a:pos x="395" y="331"/>
                    </a:cxn>
                  </a:cxnLst>
                  <a:rect l="0" t="0" r="r" b="b"/>
                  <a:pathLst>
                    <a:path w="543" h="657">
                      <a:moveTo>
                        <a:pt x="0" y="0"/>
                      </a:moveTo>
                      <a:lnTo>
                        <a:pt x="25" y="5"/>
                      </a:lnTo>
                      <a:lnTo>
                        <a:pt x="51" y="9"/>
                      </a:lnTo>
                      <a:lnTo>
                        <a:pt x="76" y="14"/>
                      </a:lnTo>
                      <a:lnTo>
                        <a:pt x="102" y="19"/>
                      </a:lnTo>
                      <a:lnTo>
                        <a:pt x="128" y="24"/>
                      </a:lnTo>
                      <a:lnTo>
                        <a:pt x="153" y="29"/>
                      </a:lnTo>
                      <a:lnTo>
                        <a:pt x="179" y="34"/>
                      </a:lnTo>
                      <a:lnTo>
                        <a:pt x="204" y="39"/>
                      </a:lnTo>
                      <a:lnTo>
                        <a:pt x="221" y="70"/>
                      </a:lnTo>
                      <a:lnTo>
                        <a:pt x="238" y="103"/>
                      </a:lnTo>
                      <a:lnTo>
                        <a:pt x="258" y="135"/>
                      </a:lnTo>
                      <a:lnTo>
                        <a:pt x="279" y="168"/>
                      </a:lnTo>
                      <a:lnTo>
                        <a:pt x="300" y="202"/>
                      </a:lnTo>
                      <a:lnTo>
                        <a:pt x="323" y="235"/>
                      </a:lnTo>
                      <a:lnTo>
                        <a:pt x="348" y="268"/>
                      </a:lnTo>
                      <a:lnTo>
                        <a:pt x="373" y="302"/>
                      </a:lnTo>
                      <a:lnTo>
                        <a:pt x="372" y="301"/>
                      </a:lnTo>
                      <a:lnTo>
                        <a:pt x="372" y="301"/>
                      </a:lnTo>
                      <a:lnTo>
                        <a:pt x="372" y="301"/>
                      </a:lnTo>
                      <a:lnTo>
                        <a:pt x="370" y="301"/>
                      </a:lnTo>
                      <a:lnTo>
                        <a:pt x="370" y="301"/>
                      </a:lnTo>
                      <a:lnTo>
                        <a:pt x="370" y="301"/>
                      </a:lnTo>
                      <a:lnTo>
                        <a:pt x="370" y="301"/>
                      </a:lnTo>
                      <a:lnTo>
                        <a:pt x="370" y="301"/>
                      </a:lnTo>
                      <a:lnTo>
                        <a:pt x="370" y="364"/>
                      </a:lnTo>
                      <a:lnTo>
                        <a:pt x="370" y="428"/>
                      </a:lnTo>
                      <a:lnTo>
                        <a:pt x="370" y="491"/>
                      </a:lnTo>
                      <a:lnTo>
                        <a:pt x="370" y="555"/>
                      </a:lnTo>
                      <a:lnTo>
                        <a:pt x="340" y="524"/>
                      </a:lnTo>
                      <a:lnTo>
                        <a:pt x="312" y="492"/>
                      </a:lnTo>
                      <a:lnTo>
                        <a:pt x="285" y="460"/>
                      </a:lnTo>
                      <a:lnTo>
                        <a:pt x="257" y="428"/>
                      </a:lnTo>
                      <a:lnTo>
                        <a:pt x="232" y="396"/>
                      </a:lnTo>
                      <a:lnTo>
                        <a:pt x="208" y="363"/>
                      </a:lnTo>
                      <a:lnTo>
                        <a:pt x="184" y="331"/>
                      </a:lnTo>
                      <a:lnTo>
                        <a:pt x="163" y="299"/>
                      </a:lnTo>
                      <a:lnTo>
                        <a:pt x="163" y="279"/>
                      </a:lnTo>
                      <a:lnTo>
                        <a:pt x="163" y="260"/>
                      </a:lnTo>
                      <a:lnTo>
                        <a:pt x="163" y="241"/>
                      </a:lnTo>
                      <a:lnTo>
                        <a:pt x="163" y="221"/>
                      </a:lnTo>
                      <a:lnTo>
                        <a:pt x="153" y="218"/>
                      </a:lnTo>
                      <a:lnTo>
                        <a:pt x="145" y="218"/>
                      </a:lnTo>
                      <a:lnTo>
                        <a:pt x="139" y="220"/>
                      </a:lnTo>
                      <a:lnTo>
                        <a:pt x="135" y="224"/>
                      </a:lnTo>
                      <a:lnTo>
                        <a:pt x="134" y="229"/>
                      </a:lnTo>
                      <a:lnTo>
                        <a:pt x="131" y="233"/>
                      </a:lnTo>
                      <a:lnTo>
                        <a:pt x="130" y="239"/>
                      </a:lnTo>
                      <a:lnTo>
                        <a:pt x="128" y="244"/>
                      </a:lnTo>
                      <a:lnTo>
                        <a:pt x="108" y="212"/>
                      </a:lnTo>
                      <a:lnTo>
                        <a:pt x="88" y="179"/>
                      </a:lnTo>
                      <a:lnTo>
                        <a:pt x="71" y="147"/>
                      </a:lnTo>
                      <a:lnTo>
                        <a:pt x="54" y="116"/>
                      </a:lnTo>
                      <a:lnTo>
                        <a:pt x="39" y="86"/>
                      </a:lnTo>
                      <a:lnTo>
                        <a:pt x="25" y="57"/>
                      </a:lnTo>
                      <a:lnTo>
                        <a:pt x="11" y="28"/>
                      </a:lnTo>
                      <a:lnTo>
                        <a:pt x="0" y="0"/>
                      </a:lnTo>
                      <a:close/>
                      <a:moveTo>
                        <a:pt x="395" y="331"/>
                      </a:moveTo>
                      <a:lnTo>
                        <a:pt x="398" y="342"/>
                      </a:lnTo>
                      <a:lnTo>
                        <a:pt x="401" y="354"/>
                      </a:lnTo>
                      <a:lnTo>
                        <a:pt x="402" y="368"/>
                      </a:lnTo>
                      <a:lnTo>
                        <a:pt x="402" y="383"/>
                      </a:lnTo>
                      <a:lnTo>
                        <a:pt x="402" y="433"/>
                      </a:lnTo>
                      <a:lnTo>
                        <a:pt x="402" y="483"/>
                      </a:lnTo>
                      <a:lnTo>
                        <a:pt x="402" y="532"/>
                      </a:lnTo>
                      <a:lnTo>
                        <a:pt x="402" y="582"/>
                      </a:lnTo>
                      <a:lnTo>
                        <a:pt x="419" y="592"/>
                      </a:lnTo>
                      <a:lnTo>
                        <a:pt x="438" y="601"/>
                      </a:lnTo>
                      <a:lnTo>
                        <a:pt x="455" y="611"/>
                      </a:lnTo>
                      <a:lnTo>
                        <a:pt x="473" y="621"/>
                      </a:lnTo>
                      <a:lnTo>
                        <a:pt x="490" y="629"/>
                      </a:lnTo>
                      <a:lnTo>
                        <a:pt x="509" y="639"/>
                      </a:lnTo>
                      <a:lnTo>
                        <a:pt x="526" y="647"/>
                      </a:lnTo>
                      <a:lnTo>
                        <a:pt x="543" y="657"/>
                      </a:lnTo>
                      <a:lnTo>
                        <a:pt x="543" y="616"/>
                      </a:lnTo>
                      <a:lnTo>
                        <a:pt x="543" y="575"/>
                      </a:lnTo>
                      <a:lnTo>
                        <a:pt x="543" y="535"/>
                      </a:lnTo>
                      <a:lnTo>
                        <a:pt x="543" y="494"/>
                      </a:lnTo>
                      <a:lnTo>
                        <a:pt x="522" y="473"/>
                      </a:lnTo>
                      <a:lnTo>
                        <a:pt x="502" y="454"/>
                      </a:lnTo>
                      <a:lnTo>
                        <a:pt x="484" y="433"/>
                      </a:lnTo>
                      <a:lnTo>
                        <a:pt x="464" y="413"/>
                      </a:lnTo>
                      <a:lnTo>
                        <a:pt x="445" y="392"/>
                      </a:lnTo>
                      <a:lnTo>
                        <a:pt x="428" y="371"/>
                      </a:lnTo>
                      <a:lnTo>
                        <a:pt x="411" y="352"/>
                      </a:lnTo>
                      <a:lnTo>
                        <a:pt x="395" y="331"/>
                      </a:lnTo>
                      <a:close/>
                    </a:path>
                  </a:pathLst>
                </a:custGeom>
                <a:solidFill>
                  <a:srgbClr val="D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5" name="Freeform 181"/>
                <p:cNvSpPr>
                  <a:spLocks/>
                </p:cNvSpPr>
                <p:nvPr/>
              </p:nvSpPr>
              <p:spPr bwMode="auto">
                <a:xfrm>
                  <a:off x="2240" y="2474"/>
                  <a:ext cx="170" cy="2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2"/>
                    </a:cxn>
                    <a:cxn ang="0">
                      <a:pos x="26" y="4"/>
                    </a:cxn>
                    <a:cxn ang="0">
                      <a:pos x="40" y="7"/>
                    </a:cxn>
                    <a:cxn ang="0">
                      <a:pos x="54" y="8"/>
                    </a:cxn>
                    <a:cxn ang="0">
                      <a:pos x="67" y="10"/>
                    </a:cxn>
                    <a:cxn ang="0">
                      <a:pos x="81" y="13"/>
                    </a:cxn>
                    <a:cxn ang="0">
                      <a:pos x="94" y="15"/>
                    </a:cxn>
                    <a:cxn ang="0">
                      <a:pos x="108" y="18"/>
                    </a:cxn>
                    <a:cxn ang="0">
                      <a:pos x="121" y="20"/>
                    </a:cxn>
                    <a:cxn ang="0">
                      <a:pos x="135" y="23"/>
                    </a:cxn>
                    <a:cxn ang="0">
                      <a:pos x="148" y="25"/>
                    </a:cxn>
                    <a:cxn ang="0">
                      <a:pos x="161" y="26"/>
                    </a:cxn>
                    <a:cxn ang="0">
                      <a:pos x="175" y="29"/>
                    </a:cxn>
                    <a:cxn ang="0">
                      <a:pos x="189" y="31"/>
                    </a:cxn>
                    <a:cxn ang="0">
                      <a:pos x="202" y="33"/>
                    </a:cxn>
                    <a:cxn ang="0">
                      <a:pos x="215" y="36"/>
                    </a:cxn>
                    <a:cxn ang="0">
                      <a:pos x="228" y="56"/>
                    </a:cxn>
                    <a:cxn ang="0">
                      <a:pos x="241" y="77"/>
                    </a:cxn>
                    <a:cxn ang="0">
                      <a:pos x="256" y="99"/>
                    </a:cxn>
                    <a:cxn ang="0">
                      <a:pos x="272" y="121"/>
                    </a:cxn>
                    <a:cxn ang="0">
                      <a:pos x="288" y="142"/>
                    </a:cxn>
                    <a:cxn ang="0">
                      <a:pos x="303" y="164"/>
                    </a:cxn>
                    <a:cxn ang="0">
                      <a:pos x="321" y="186"/>
                    </a:cxn>
                    <a:cxn ang="0">
                      <a:pos x="339" y="209"/>
                    </a:cxn>
                    <a:cxn ang="0">
                      <a:pos x="339" y="271"/>
                    </a:cxn>
                    <a:cxn ang="0">
                      <a:pos x="339" y="331"/>
                    </a:cxn>
                    <a:cxn ang="0">
                      <a:pos x="339" y="393"/>
                    </a:cxn>
                    <a:cxn ang="0">
                      <a:pos x="339" y="455"/>
                    </a:cxn>
                    <a:cxn ang="0">
                      <a:pos x="318" y="434"/>
                    </a:cxn>
                    <a:cxn ang="0">
                      <a:pos x="298" y="415"/>
                    </a:cxn>
                    <a:cxn ang="0">
                      <a:pos x="280" y="394"/>
                    </a:cxn>
                    <a:cxn ang="0">
                      <a:pos x="260" y="374"/>
                    </a:cxn>
                    <a:cxn ang="0">
                      <a:pos x="241" y="353"/>
                    </a:cxn>
                    <a:cxn ang="0">
                      <a:pos x="224" y="332"/>
                    </a:cxn>
                    <a:cxn ang="0">
                      <a:pos x="207" y="313"/>
                    </a:cxn>
                    <a:cxn ang="0">
                      <a:pos x="191" y="292"/>
                    </a:cxn>
                    <a:cxn ang="0">
                      <a:pos x="187" y="283"/>
                    </a:cxn>
                    <a:cxn ang="0">
                      <a:pos x="182" y="274"/>
                    </a:cxn>
                    <a:cxn ang="0">
                      <a:pos x="177" y="267"/>
                    </a:cxn>
                    <a:cxn ang="0">
                      <a:pos x="169" y="263"/>
                    </a:cxn>
                    <a:cxn ang="0">
                      <a:pos x="144" y="229"/>
                    </a:cxn>
                    <a:cxn ang="0">
                      <a:pos x="119" y="196"/>
                    </a:cxn>
                    <a:cxn ang="0">
                      <a:pos x="96" y="163"/>
                    </a:cxn>
                    <a:cxn ang="0">
                      <a:pos x="75" y="129"/>
                    </a:cxn>
                    <a:cxn ang="0">
                      <a:pos x="54" y="96"/>
                    </a:cxn>
                    <a:cxn ang="0">
                      <a:pos x="34" y="64"/>
                    </a:cxn>
                    <a:cxn ang="0">
                      <a:pos x="17" y="3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9" h="455">
                      <a:moveTo>
                        <a:pt x="0" y="0"/>
                      </a:moveTo>
                      <a:lnTo>
                        <a:pt x="13" y="2"/>
                      </a:lnTo>
                      <a:lnTo>
                        <a:pt x="26" y="4"/>
                      </a:lnTo>
                      <a:lnTo>
                        <a:pt x="40" y="7"/>
                      </a:lnTo>
                      <a:lnTo>
                        <a:pt x="54" y="8"/>
                      </a:lnTo>
                      <a:lnTo>
                        <a:pt x="67" y="10"/>
                      </a:lnTo>
                      <a:lnTo>
                        <a:pt x="81" y="13"/>
                      </a:lnTo>
                      <a:lnTo>
                        <a:pt x="94" y="15"/>
                      </a:lnTo>
                      <a:lnTo>
                        <a:pt x="108" y="18"/>
                      </a:lnTo>
                      <a:lnTo>
                        <a:pt x="121" y="20"/>
                      </a:lnTo>
                      <a:lnTo>
                        <a:pt x="135" y="23"/>
                      </a:lnTo>
                      <a:lnTo>
                        <a:pt x="148" y="25"/>
                      </a:lnTo>
                      <a:lnTo>
                        <a:pt x="161" y="26"/>
                      </a:lnTo>
                      <a:lnTo>
                        <a:pt x="175" y="29"/>
                      </a:lnTo>
                      <a:lnTo>
                        <a:pt x="189" y="31"/>
                      </a:lnTo>
                      <a:lnTo>
                        <a:pt x="202" y="33"/>
                      </a:lnTo>
                      <a:lnTo>
                        <a:pt x="215" y="36"/>
                      </a:lnTo>
                      <a:lnTo>
                        <a:pt x="228" y="56"/>
                      </a:lnTo>
                      <a:lnTo>
                        <a:pt x="241" y="77"/>
                      </a:lnTo>
                      <a:lnTo>
                        <a:pt x="256" y="99"/>
                      </a:lnTo>
                      <a:lnTo>
                        <a:pt x="272" y="121"/>
                      </a:lnTo>
                      <a:lnTo>
                        <a:pt x="288" y="142"/>
                      </a:lnTo>
                      <a:lnTo>
                        <a:pt x="303" y="164"/>
                      </a:lnTo>
                      <a:lnTo>
                        <a:pt x="321" y="186"/>
                      </a:lnTo>
                      <a:lnTo>
                        <a:pt x="339" y="209"/>
                      </a:lnTo>
                      <a:lnTo>
                        <a:pt x="339" y="271"/>
                      </a:lnTo>
                      <a:lnTo>
                        <a:pt x="339" y="331"/>
                      </a:lnTo>
                      <a:lnTo>
                        <a:pt x="339" y="393"/>
                      </a:lnTo>
                      <a:lnTo>
                        <a:pt x="339" y="455"/>
                      </a:lnTo>
                      <a:lnTo>
                        <a:pt x="318" y="434"/>
                      </a:lnTo>
                      <a:lnTo>
                        <a:pt x="298" y="415"/>
                      </a:lnTo>
                      <a:lnTo>
                        <a:pt x="280" y="394"/>
                      </a:lnTo>
                      <a:lnTo>
                        <a:pt x="260" y="374"/>
                      </a:lnTo>
                      <a:lnTo>
                        <a:pt x="241" y="353"/>
                      </a:lnTo>
                      <a:lnTo>
                        <a:pt x="224" y="332"/>
                      </a:lnTo>
                      <a:lnTo>
                        <a:pt x="207" y="313"/>
                      </a:lnTo>
                      <a:lnTo>
                        <a:pt x="191" y="292"/>
                      </a:lnTo>
                      <a:lnTo>
                        <a:pt x="187" y="283"/>
                      </a:lnTo>
                      <a:lnTo>
                        <a:pt x="182" y="274"/>
                      </a:lnTo>
                      <a:lnTo>
                        <a:pt x="177" y="267"/>
                      </a:lnTo>
                      <a:lnTo>
                        <a:pt x="169" y="263"/>
                      </a:lnTo>
                      <a:lnTo>
                        <a:pt x="144" y="229"/>
                      </a:lnTo>
                      <a:lnTo>
                        <a:pt x="119" y="196"/>
                      </a:lnTo>
                      <a:lnTo>
                        <a:pt x="96" y="163"/>
                      </a:lnTo>
                      <a:lnTo>
                        <a:pt x="75" y="129"/>
                      </a:lnTo>
                      <a:lnTo>
                        <a:pt x="54" y="96"/>
                      </a:lnTo>
                      <a:lnTo>
                        <a:pt x="34" y="64"/>
                      </a:lnTo>
                      <a:lnTo>
                        <a:pt x="17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6" name="Freeform 182"/>
                <p:cNvSpPr>
                  <a:spLocks/>
                </p:cNvSpPr>
                <p:nvPr/>
              </p:nvSpPr>
              <p:spPr bwMode="auto">
                <a:xfrm>
                  <a:off x="2348" y="2492"/>
                  <a:ext cx="62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2"/>
                    </a:cxn>
                    <a:cxn ang="0">
                      <a:pos x="32" y="5"/>
                    </a:cxn>
                    <a:cxn ang="0">
                      <a:pos x="48" y="7"/>
                    </a:cxn>
                    <a:cxn ang="0">
                      <a:pos x="62" y="10"/>
                    </a:cxn>
                    <a:cxn ang="0">
                      <a:pos x="78" y="12"/>
                    </a:cxn>
                    <a:cxn ang="0">
                      <a:pos x="94" y="14"/>
                    </a:cxn>
                    <a:cxn ang="0">
                      <a:pos x="108" y="17"/>
                    </a:cxn>
                    <a:cxn ang="0">
                      <a:pos x="124" y="19"/>
                    </a:cxn>
                    <a:cxn ang="0">
                      <a:pos x="124" y="58"/>
                    </a:cxn>
                    <a:cxn ang="0">
                      <a:pos x="124" y="95"/>
                    </a:cxn>
                    <a:cxn ang="0">
                      <a:pos x="124" y="134"/>
                    </a:cxn>
                    <a:cxn ang="0">
                      <a:pos x="124" y="173"/>
                    </a:cxn>
                    <a:cxn ang="0">
                      <a:pos x="106" y="150"/>
                    </a:cxn>
                    <a:cxn ang="0">
                      <a:pos x="88" y="128"/>
                    </a:cxn>
                    <a:cxn ang="0">
                      <a:pos x="73" y="106"/>
                    </a:cxn>
                    <a:cxn ang="0">
                      <a:pos x="57" y="85"/>
                    </a:cxn>
                    <a:cxn ang="0">
                      <a:pos x="41" y="63"/>
                    </a:cxn>
                    <a:cxn ang="0">
                      <a:pos x="26" y="41"/>
                    </a:cxn>
                    <a:cxn ang="0">
                      <a:pos x="13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4" h="173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2" y="5"/>
                      </a:lnTo>
                      <a:lnTo>
                        <a:pt x="48" y="7"/>
                      </a:lnTo>
                      <a:lnTo>
                        <a:pt x="62" y="10"/>
                      </a:lnTo>
                      <a:lnTo>
                        <a:pt x="78" y="12"/>
                      </a:lnTo>
                      <a:lnTo>
                        <a:pt x="94" y="14"/>
                      </a:lnTo>
                      <a:lnTo>
                        <a:pt x="108" y="17"/>
                      </a:lnTo>
                      <a:lnTo>
                        <a:pt x="124" y="19"/>
                      </a:lnTo>
                      <a:lnTo>
                        <a:pt x="124" y="58"/>
                      </a:lnTo>
                      <a:lnTo>
                        <a:pt x="124" y="95"/>
                      </a:lnTo>
                      <a:lnTo>
                        <a:pt x="124" y="134"/>
                      </a:lnTo>
                      <a:lnTo>
                        <a:pt x="124" y="173"/>
                      </a:lnTo>
                      <a:lnTo>
                        <a:pt x="106" y="150"/>
                      </a:lnTo>
                      <a:lnTo>
                        <a:pt x="88" y="128"/>
                      </a:lnTo>
                      <a:lnTo>
                        <a:pt x="73" y="106"/>
                      </a:lnTo>
                      <a:lnTo>
                        <a:pt x="57" y="85"/>
                      </a:lnTo>
                      <a:lnTo>
                        <a:pt x="41" y="63"/>
                      </a:lnTo>
                      <a:lnTo>
                        <a:pt x="26" y="41"/>
                      </a:lnTo>
                      <a:lnTo>
                        <a:pt x="13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C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7" name="Freeform 183"/>
                <p:cNvSpPr>
                  <a:spLocks noEditPoints="1"/>
                </p:cNvSpPr>
                <p:nvPr/>
              </p:nvSpPr>
              <p:spPr bwMode="auto">
                <a:xfrm>
                  <a:off x="2431" y="1658"/>
                  <a:ext cx="1364" cy="741"/>
                </a:xfrm>
                <a:custGeom>
                  <a:avLst/>
                  <a:gdLst/>
                  <a:ahLst/>
                  <a:cxnLst>
                    <a:cxn ang="0">
                      <a:pos x="2673" y="534"/>
                    </a:cxn>
                    <a:cxn ang="0">
                      <a:pos x="2679" y="513"/>
                    </a:cxn>
                    <a:cxn ang="0">
                      <a:pos x="2683" y="479"/>
                    </a:cxn>
                    <a:cxn ang="0">
                      <a:pos x="2691" y="478"/>
                    </a:cxn>
                    <a:cxn ang="0">
                      <a:pos x="2705" y="472"/>
                    </a:cxn>
                    <a:cxn ang="0">
                      <a:pos x="2716" y="411"/>
                    </a:cxn>
                    <a:cxn ang="0">
                      <a:pos x="2716" y="248"/>
                    </a:cxn>
                    <a:cxn ang="0">
                      <a:pos x="2675" y="218"/>
                    </a:cxn>
                    <a:cxn ang="0">
                      <a:pos x="2634" y="189"/>
                    </a:cxn>
                    <a:cxn ang="0">
                      <a:pos x="2593" y="161"/>
                    </a:cxn>
                    <a:cxn ang="0">
                      <a:pos x="2552" y="133"/>
                    </a:cxn>
                    <a:cxn ang="0">
                      <a:pos x="2511" y="106"/>
                    </a:cxn>
                    <a:cxn ang="0">
                      <a:pos x="2498" y="148"/>
                    </a:cxn>
                    <a:cxn ang="0">
                      <a:pos x="2527" y="240"/>
                    </a:cxn>
                    <a:cxn ang="0">
                      <a:pos x="2601" y="368"/>
                    </a:cxn>
                    <a:cxn ang="0">
                      <a:pos x="2656" y="497"/>
                    </a:cxn>
                    <a:cxn ang="0">
                      <a:pos x="2439" y="106"/>
                    </a:cxn>
                    <a:cxn ang="0">
                      <a:pos x="2439" y="60"/>
                    </a:cxn>
                    <a:cxn ang="0">
                      <a:pos x="2395" y="37"/>
                    </a:cxn>
                    <a:cxn ang="0">
                      <a:pos x="2353" y="14"/>
                    </a:cxn>
                    <a:cxn ang="0">
                      <a:pos x="2340" y="14"/>
                    </a:cxn>
                    <a:cxn ang="0">
                      <a:pos x="2385" y="59"/>
                    </a:cxn>
                    <a:cxn ang="0">
                      <a:pos x="2425" y="106"/>
                    </a:cxn>
                    <a:cxn ang="0">
                      <a:pos x="345" y="7"/>
                    </a:cxn>
                    <a:cxn ang="0">
                      <a:pos x="324" y="16"/>
                    </a:cxn>
                    <a:cxn ang="0">
                      <a:pos x="302" y="28"/>
                    </a:cxn>
                    <a:cxn ang="0">
                      <a:pos x="275" y="41"/>
                    </a:cxn>
                    <a:cxn ang="0">
                      <a:pos x="240" y="62"/>
                    </a:cxn>
                    <a:cxn ang="0">
                      <a:pos x="192" y="91"/>
                    </a:cxn>
                    <a:cxn ang="0">
                      <a:pos x="145" y="121"/>
                    </a:cxn>
                    <a:cxn ang="0">
                      <a:pos x="96" y="152"/>
                    </a:cxn>
                    <a:cxn ang="0">
                      <a:pos x="48" y="185"/>
                    </a:cxn>
                    <a:cxn ang="0">
                      <a:pos x="0" y="219"/>
                    </a:cxn>
                    <a:cxn ang="0">
                      <a:pos x="0" y="379"/>
                    </a:cxn>
                    <a:cxn ang="0">
                      <a:pos x="14" y="440"/>
                    </a:cxn>
                    <a:cxn ang="0">
                      <a:pos x="22" y="463"/>
                    </a:cxn>
                    <a:cxn ang="0">
                      <a:pos x="21" y="511"/>
                    </a:cxn>
                    <a:cxn ang="0">
                      <a:pos x="62" y="408"/>
                    </a:cxn>
                    <a:cxn ang="0">
                      <a:pos x="113" y="309"/>
                    </a:cxn>
                    <a:cxn ang="0">
                      <a:pos x="174" y="212"/>
                    </a:cxn>
                    <a:cxn ang="0">
                      <a:pos x="244" y="120"/>
                    </a:cxn>
                    <a:cxn ang="0">
                      <a:pos x="323" y="33"/>
                    </a:cxn>
                    <a:cxn ang="0">
                      <a:pos x="9" y="1253"/>
                    </a:cxn>
                    <a:cxn ang="0">
                      <a:pos x="0" y="1260"/>
                    </a:cxn>
                    <a:cxn ang="0">
                      <a:pos x="0" y="1427"/>
                    </a:cxn>
                    <a:cxn ang="0">
                      <a:pos x="29" y="1482"/>
                    </a:cxn>
                    <a:cxn ang="0">
                      <a:pos x="72" y="1481"/>
                    </a:cxn>
                    <a:cxn ang="0">
                      <a:pos x="116" y="1481"/>
                    </a:cxn>
                    <a:cxn ang="0">
                      <a:pos x="68" y="1390"/>
                    </a:cxn>
                    <a:cxn ang="0">
                      <a:pos x="31" y="1303"/>
                    </a:cxn>
                    <a:cxn ang="0">
                      <a:pos x="2568" y="1480"/>
                    </a:cxn>
                    <a:cxn ang="0">
                      <a:pos x="2627" y="1481"/>
                    </a:cxn>
                    <a:cxn ang="0">
                      <a:pos x="2688" y="1481"/>
                    </a:cxn>
                    <a:cxn ang="0">
                      <a:pos x="2727" y="1428"/>
                    </a:cxn>
                    <a:cxn ang="0">
                      <a:pos x="2727" y="1265"/>
                    </a:cxn>
                    <a:cxn ang="0">
                      <a:pos x="2705" y="1238"/>
                    </a:cxn>
                    <a:cxn ang="0">
                      <a:pos x="2695" y="1210"/>
                    </a:cxn>
                    <a:cxn ang="0">
                      <a:pos x="2679" y="1219"/>
                    </a:cxn>
                    <a:cxn ang="0">
                      <a:pos x="2640" y="1329"/>
                    </a:cxn>
                    <a:cxn ang="0">
                      <a:pos x="2589" y="1443"/>
                    </a:cxn>
                  </a:cxnLst>
                  <a:rect l="0" t="0" r="r" b="b"/>
                  <a:pathLst>
                    <a:path w="2727" h="1482">
                      <a:moveTo>
                        <a:pt x="2671" y="540"/>
                      </a:moveTo>
                      <a:lnTo>
                        <a:pt x="2672" y="537"/>
                      </a:lnTo>
                      <a:lnTo>
                        <a:pt x="2673" y="534"/>
                      </a:lnTo>
                      <a:lnTo>
                        <a:pt x="2673" y="531"/>
                      </a:lnTo>
                      <a:lnTo>
                        <a:pt x="2675" y="529"/>
                      </a:lnTo>
                      <a:lnTo>
                        <a:pt x="2679" y="513"/>
                      </a:lnTo>
                      <a:lnTo>
                        <a:pt x="2680" y="499"/>
                      </a:lnTo>
                      <a:lnTo>
                        <a:pt x="2680" y="488"/>
                      </a:lnTo>
                      <a:lnTo>
                        <a:pt x="2683" y="479"/>
                      </a:lnTo>
                      <a:lnTo>
                        <a:pt x="2685" y="478"/>
                      </a:lnTo>
                      <a:lnTo>
                        <a:pt x="2688" y="478"/>
                      </a:lnTo>
                      <a:lnTo>
                        <a:pt x="2691" y="478"/>
                      </a:lnTo>
                      <a:lnTo>
                        <a:pt x="2695" y="478"/>
                      </a:lnTo>
                      <a:lnTo>
                        <a:pt x="2700" y="474"/>
                      </a:lnTo>
                      <a:lnTo>
                        <a:pt x="2705" y="472"/>
                      </a:lnTo>
                      <a:lnTo>
                        <a:pt x="2710" y="470"/>
                      </a:lnTo>
                      <a:lnTo>
                        <a:pt x="2716" y="466"/>
                      </a:lnTo>
                      <a:lnTo>
                        <a:pt x="2716" y="411"/>
                      </a:lnTo>
                      <a:lnTo>
                        <a:pt x="2716" y="357"/>
                      </a:lnTo>
                      <a:lnTo>
                        <a:pt x="2716" y="302"/>
                      </a:lnTo>
                      <a:lnTo>
                        <a:pt x="2716" y="248"/>
                      </a:lnTo>
                      <a:lnTo>
                        <a:pt x="2702" y="238"/>
                      </a:lnTo>
                      <a:lnTo>
                        <a:pt x="2688" y="229"/>
                      </a:lnTo>
                      <a:lnTo>
                        <a:pt x="2675" y="218"/>
                      </a:lnTo>
                      <a:lnTo>
                        <a:pt x="2662" y="208"/>
                      </a:lnTo>
                      <a:lnTo>
                        <a:pt x="2647" y="198"/>
                      </a:lnTo>
                      <a:lnTo>
                        <a:pt x="2634" y="189"/>
                      </a:lnTo>
                      <a:lnTo>
                        <a:pt x="2621" y="180"/>
                      </a:lnTo>
                      <a:lnTo>
                        <a:pt x="2607" y="171"/>
                      </a:lnTo>
                      <a:lnTo>
                        <a:pt x="2593" y="161"/>
                      </a:lnTo>
                      <a:lnTo>
                        <a:pt x="2580" y="151"/>
                      </a:lnTo>
                      <a:lnTo>
                        <a:pt x="2567" y="143"/>
                      </a:lnTo>
                      <a:lnTo>
                        <a:pt x="2552" y="133"/>
                      </a:lnTo>
                      <a:lnTo>
                        <a:pt x="2539" y="125"/>
                      </a:lnTo>
                      <a:lnTo>
                        <a:pt x="2526" y="115"/>
                      </a:lnTo>
                      <a:lnTo>
                        <a:pt x="2511" y="106"/>
                      </a:lnTo>
                      <a:lnTo>
                        <a:pt x="2498" y="98"/>
                      </a:lnTo>
                      <a:lnTo>
                        <a:pt x="2498" y="122"/>
                      </a:lnTo>
                      <a:lnTo>
                        <a:pt x="2498" y="148"/>
                      </a:lnTo>
                      <a:lnTo>
                        <a:pt x="2498" y="173"/>
                      </a:lnTo>
                      <a:lnTo>
                        <a:pt x="2498" y="197"/>
                      </a:lnTo>
                      <a:lnTo>
                        <a:pt x="2527" y="240"/>
                      </a:lnTo>
                      <a:lnTo>
                        <a:pt x="2553" y="282"/>
                      </a:lnTo>
                      <a:lnTo>
                        <a:pt x="2578" y="324"/>
                      </a:lnTo>
                      <a:lnTo>
                        <a:pt x="2601" y="368"/>
                      </a:lnTo>
                      <a:lnTo>
                        <a:pt x="2622" y="410"/>
                      </a:lnTo>
                      <a:lnTo>
                        <a:pt x="2640" y="454"/>
                      </a:lnTo>
                      <a:lnTo>
                        <a:pt x="2656" y="497"/>
                      </a:lnTo>
                      <a:lnTo>
                        <a:pt x="2671" y="540"/>
                      </a:lnTo>
                      <a:close/>
                      <a:moveTo>
                        <a:pt x="2439" y="122"/>
                      </a:moveTo>
                      <a:lnTo>
                        <a:pt x="2439" y="106"/>
                      </a:lnTo>
                      <a:lnTo>
                        <a:pt x="2439" y="91"/>
                      </a:lnTo>
                      <a:lnTo>
                        <a:pt x="2439" y="76"/>
                      </a:lnTo>
                      <a:lnTo>
                        <a:pt x="2439" y="60"/>
                      </a:lnTo>
                      <a:lnTo>
                        <a:pt x="2424" y="53"/>
                      </a:lnTo>
                      <a:lnTo>
                        <a:pt x="2410" y="45"/>
                      </a:lnTo>
                      <a:lnTo>
                        <a:pt x="2395" y="37"/>
                      </a:lnTo>
                      <a:lnTo>
                        <a:pt x="2382" y="30"/>
                      </a:lnTo>
                      <a:lnTo>
                        <a:pt x="2367" y="22"/>
                      </a:lnTo>
                      <a:lnTo>
                        <a:pt x="2353" y="14"/>
                      </a:lnTo>
                      <a:lnTo>
                        <a:pt x="2338" y="7"/>
                      </a:lnTo>
                      <a:lnTo>
                        <a:pt x="2324" y="0"/>
                      </a:lnTo>
                      <a:lnTo>
                        <a:pt x="2340" y="14"/>
                      </a:lnTo>
                      <a:lnTo>
                        <a:pt x="2355" y="29"/>
                      </a:lnTo>
                      <a:lnTo>
                        <a:pt x="2370" y="45"/>
                      </a:lnTo>
                      <a:lnTo>
                        <a:pt x="2385" y="59"/>
                      </a:lnTo>
                      <a:lnTo>
                        <a:pt x="2399" y="75"/>
                      </a:lnTo>
                      <a:lnTo>
                        <a:pt x="2412" y="91"/>
                      </a:lnTo>
                      <a:lnTo>
                        <a:pt x="2425" y="106"/>
                      </a:lnTo>
                      <a:lnTo>
                        <a:pt x="2439" y="122"/>
                      </a:lnTo>
                      <a:close/>
                      <a:moveTo>
                        <a:pt x="352" y="5"/>
                      </a:moveTo>
                      <a:lnTo>
                        <a:pt x="345" y="7"/>
                      </a:lnTo>
                      <a:lnTo>
                        <a:pt x="339" y="10"/>
                      </a:lnTo>
                      <a:lnTo>
                        <a:pt x="331" y="13"/>
                      </a:lnTo>
                      <a:lnTo>
                        <a:pt x="324" y="16"/>
                      </a:lnTo>
                      <a:lnTo>
                        <a:pt x="316" y="19"/>
                      </a:lnTo>
                      <a:lnTo>
                        <a:pt x="308" y="23"/>
                      </a:lnTo>
                      <a:lnTo>
                        <a:pt x="302" y="28"/>
                      </a:lnTo>
                      <a:lnTo>
                        <a:pt x="294" y="31"/>
                      </a:lnTo>
                      <a:lnTo>
                        <a:pt x="285" y="36"/>
                      </a:lnTo>
                      <a:lnTo>
                        <a:pt x="275" y="41"/>
                      </a:lnTo>
                      <a:lnTo>
                        <a:pt x="265" y="47"/>
                      </a:lnTo>
                      <a:lnTo>
                        <a:pt x="255" y="52"/>
                      </a:lnTo>
                      <a:lnTo>
                        <a:pt x="240" y="62"/>
                      </a:lnTo>
                      <a:lnTo>
                        <a:pt x="224" y="71"/>
                      </a:lnTo>
                      <a:lnTo>
                        <a:pt x="208" y="81"/>
                      </a:lnTo>
                      <a:lnTo>
                        <a:pt x="192" y="91"/>
                      </a:lnTo>
                      <a:lnTo>
                        <a:pt x="176" y="102"/>
                      </a:lnTo>
                      <a:lnTo>
                        <a:pt x="161" y="111"/>
                      </a:lnTo>
                      <a:lnTo>
                        <a:pt x="145" y="121"/>
                      </a:lnTo>
                      <a:lnTo>
                        <a:pt x="128" y="132"/>
                      </a:lnTo>
                      <a:lnTo>
                        <a:pt x="112" y="143"/>
                      </a:lnTo>
                      <a:lnTo>
                        <a:pt x="96" y="152"/>
                      </a:lnTo>
                      <a:lnTo>
                        <a:pt x="80" y="163"/>
                      </a:lnTo>
                      <a:lnTo>
                        <a:pt x="64" y="174"/>
                      </a:lnTo>
                      <a:lnTo>
                        <a:pt x="48" y="185"/>
                      </a:lnTo>
                      <a:lnTo>
                        <a:pt x="31" y="196"/>
                      </a:lnTo>
                      <a:lnTo>
                        <a:pt x="15" y="208"/>
                      </a:lnTo>
                      <a:lnTo>
                        <a:pt x="0" y="219"/>
                      </a:lnTo>
                      <a:lnTo>
                        <a:pt x="0" y="272"/>
                      </a:lnTo>
                      <a:lnTo>
                        <a:pt x="0" y="325"/>
                      </a:lnTo>
                      <a:lnTo>
                        <a:pt x="0" y="379"/>
                      </a:lnTo>
                      <a:lnTo>
                        <a:pt x="0" y="432"/>
                      </a:lnTo>
                      <a:lnTo>
                        <a:pt x="7" y="436"/>
                      </a:lnTo>
                      <a:lnTo>
                        <a:pt x="14" y="440"/>
                      </a:lnTo>
                      <a:lnTo>
                        <a:pt x="19" y="447"/>
                      </a:lnTo>
                      <a:lnTo>
                        <a:pt x="21" y="454"/>
                      </a:lnTo>
                      <a:lnTo>
                        <a:pt x="22" y="463"/>
                      </a:lnTo>
                      <a:lnTo>
                        <a:pt x="22" y="477"/>
                      </a:lnTo>
                      <a:lnTo>
                        <a:pt x="22" y="492"/>
                      </a:lnTo>
                      <a:lnTo>
                        <a:pt x="21" y="511"/>
                      </a:lnTo>
                      <a:lnTo>
                        <a:pt x="33" y="477"/>
                      </a:lnTo>
                      <a:lnTo>
                        <a:pt x="47" y="442"/>
                      </a:lnTo>
                      <a:lnTo>
                        <a:pt x="62" y="408"/>
                      </a:lnTo>
                      <a:lnTo>
                        <a:pt x="77" y="374"/>
                      </a:lnTo>
                      <a:lnTo>
                        <a:pt x="95" y="341"/>
                      </a:lnTo>
                      <a:lnTo>
                        <a:pt x="113" y="309"/>
                      </a:lnTo>
                      <a:lnTo>
                        <a:pt x="131" y="276"/>
                      </a:lnTo>
                      <a:lnTo>
                        <a:pt x="153" y="243"/>
                      </a:lnTo>
                      <a:lnTo>
                        <a:pt x="174" y="212"/>
                      </a:lnTo>
                      <a:lnTo>
                        <a:pt x="196" y="180"/>
                      </a:lnTo>
                      <a:lnTo>
                        <a:pt x="220" y="150"/>
                      </a:lnTo>
                      <a:lnTo>
                        <a:pt x="244" y="120"/>
                      </a:lnTo>
                      <a:lnTo>
                        <a:pt x="270" y="89"/>
                      </a:lnTo>
                      <a:lnTo>
                        <a:pt x="296" y="60"/>
                      </a:lnTo>
                      <a:lnTo>
                        <a:pt x="323" y="33"/>
                      </a:lnTo>
                      <a:lnTo>
                        <a:pt x="352" y="5"/>
                      </a:lnTo>
                      <a:close/>
                      <a:moveTo>
                        <a:pt x="11" y="1249"/>
                      </a:moveTo>
                      <a:lnTo>
                        <a:pt x="9" y="1253"/>
                      </a:lnTo>
                      <a:lnTo>
                        <a:pt x="6" y="1256"/>
                      </a:lnTo>
                      <a:lnTo>
                        <a:pt x="4" y="1259"/>
                      </a:lnTo>
                      <a:lnTo>
                        <a:pt x="0" y="1260"/>
                      </a:lnTo>
                      <a:lnTo>
                        <a:pt x="0" y="1315"/>
                      </a:lnTo>
                      <a:lnTo>
                        <a:pt x="0" y="1371"/>
                      </a:lnTo>
                      <a:lnTo>
                        <a:pt x="0" y="1427"/>
                      </a:lnTo>
                      <a:lnTo>
                        <a:pt x="0" y="1482"/>
                      </a:lnTo>
                      <a:lnTo>
                        <a:pt x="14" y="1482"/>
                      </a:lnTo>
                      <a:lnTo>
                        <a:pt x="29" y="1482"/>
                      </a:lnTo>
                      <a:lnTo>
                        <a:pt x="43" y="1482"/>
                      </a:lnTo>
                      <a:lnTo>
                        <a:pt x="58" y="1481"/>
                      </a:lnTo>
                      <a:lnTo>
                        <a:pt x="72" y="1481"/>
                      </a:lnTo>
                      <a:lnTo>
                        <a:pt x="87" y="1481"/>
                      </a:lnTo>
                      <a:lnTo>
                        <a:pt x="101" y="1481"/>
                      </a:lnTo>
                      <a:lnTo>
                        <a:pt x="116" y="1481"/>
                      </a:lnTo>
                      <a:lnTo>
                        <a:pt x="99" y="1451"/>
                      </a:lnTo>
                      <a:lnTo>
                        <a:pt x="83" y="1421"/>
                      </a:lnTo>
                      <a:lnTo>
                        <a:pt x="68" y="1390"/>
                      </a:lnTo>
                      <a:lnTo>
                        <a:pt x="55" y="1361"/>
                      </a:lnTo>
                      <a:lnTo>
                        <a:pt x="42" y="1332"/>
                      </a:lnTo>
                      <a:lnTo>
                        <a:pt x="31" y="1303"/>
                      </a:lnTo>
                      <a:lnTo>
                        <a:pt x="21" y="1276"/>
                      </a:lnTo>
                      <a:lnTo>
                        <a:pt x="11" y="1249"/>
                      </a:lnTo>
                      <a:close/>
                      <a:moveTo>
                        <a:pt x="2568" y="1480"/>
                      </a:moveTo>
                      <a:lnTo>
                        <a:pt x="2588" y="1480"/>
                      </a:lnTo>
                      <a:lnTo>
                        <a:pt x="2607" y="1481"/>
                      </a:lnTo>
                      <a:lnTo>
                        <a:pt x="2627" y="1481"/>
                      </a:lnTo>
                      <a:lnTo>
                        <a:pt x="2648" y="1481"/>
                      </a:lnTo>
                      <a:lnTo>
                        <a:pt x="2668" y="1481"/>
                      </a:lnTo>
                      <a:lnTo>
                        <a:pt x="2688" y="1481"/>
                      </a:lnTo>
                      <a:lnTo>
                        <a:pt x="2708" y="1481"/>
                      </a:lnTo>
                      <a:lnTo>
                        <a:pt x="2727" y="1481"/>
                      </a:lnTo>
                      <a:lnTo>
                        <a:pt x="2727" y="1428"/>
                      </a:lnTo>
                      <a:lnTo>
                        <a:pt x="2727" y="1374"/>
                      </a:lnTo>
                      <a:lnTo>
                        <a:pt x="2727" y="1319"/>
                      </a:lnTo>
                      <a:lnTo>
                        <a:pt x="2727" y="1265"/>
                      </a:lnTo>
                      <a:lnTo>
                        <a:pt x="2720" y="1256"/>
                      </a:lnTo>
                      <a:lnTo>
                        <a:pt x="2712" y="1246"/>
                      </a:lnTo>
                      <a:lnTo>
                        <a:pt x="2705" y="1238"/>
                      </a:lnTo>
                      <a:lnTo>
                        <a:pt x="2700" y="1228"/>
                      </a:lnTo>
                      <a:lnTo>
                        <a:pt x="2697" y="1221"/>
                      </a:lnTo>
                      <a:lnTo>
                        <a:pt x="2695" y="1210"/>
                      </a:lnTo>
                      <a:lnTo>
                        <a:pt x="2692" y="1198"/>
                      </a:lnTo>
                      <a:lnTo>
                        <a:pt x="2688" y="1182"/>
                      </a:lnTo>
                      <a:lnTo>
                        <a:pt x="2679" y="1219"/>
                      </a:lnTo>
                      <a:lnTo>
                        <a:pt x="2668" y="1255"/>
                      </a:lnTo>
                      <a:lnTo>
                        <a:pt x="2655" y="1291"/>
                      </a:lnTo>
                      <a:lnTo>
                        <a:pt x="2640" y="1329"/>
                      </a:lnTo>
                      <a:lnTo>
                        <a:pt x="2625" y="1366"/>
                      </a:lnTo>
                      <a:lnTo>
                        <a:pt x="2607" y="1404"/>
                      </a:lnTo>
                      <a:lnTo>
                        <a:pt x="2589" y="1443"/>
                      </a:lnTo>
                      <a:lnTo>
                        <a:pt x="2568" y="1480"/>
                      </a:lnTo>
                      <a:close/>
                    </a:path>
                  </a:pathLst>
                </a:custGeom>
                <a:solidFill>
                  <a:srgbClr val="E0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8" name="Freeform 184"/>
                <p:cNvSpPr>
                  <a:spLocks noEditPoints="1"/>
                </p:cNvSpPr>
                <p:nvPr/>
              </p:nvSpPr>
              <p:spPr bwMode="auto">
                <a:xfrm>
                  <a:off x="2437" y="1542"/>
                  <a:ext cx="1338" cy="857"/>
                </a:xfrm>
                <a:custGeom>
                  <a:avLst/>
                  <a:gdLst/>
                  <a:ahLst/>
                  <a:cxnLst>
                    <a:cxn ang="0">
                      <a:pos x="2595" y="929"/>
                    </a:cxn>
                    <a:cxn ang="0">
                      <a:pos x="2637" y="1242"/>
                    </a:cxn>
                    <a:cxn ang="0">
                      <a:pos x="2677" y="1414"/>
                    </a:cxn>
                    <a:cxn ang="0">
                      <a:pos x="2578" y="1675"/>
                    </a:cxn>
                    <a:cxn ang="0">
                      <a:pos x="2504" y="1712"/>
                    </a:cxn>
                    <a:cxn ang="0">
                      <a:pos x="2487" y="1524"/>
                    </a:cxn>
                    <a:cxn ang="0">
                      <a:pos x="2540" y="1086"/>
                    </a:cxn>
                    <a:cxn ang="0">
                      <a:pos x="2468" y="665"/>
                    </a:cxn>
                    <a:cxn ang="0">
                      <a:pos x="2487" y="484"/>
                    </a:cxn>
                    <a:cxn ang="0">
                      <a:pos x="2611" y="642"/>
                    </a:cxn>
                    <a:cxn ang="0">
                      <a:pos x="2428" y="496"/>
                    </a:cxn>
                    <a:cxn ang="0">
                      <a:pos x="2405" y="597"/>
                    </a:cxn>
                    <a:cxn ang="0">
                      <a:pos x="2348" y="524"/>
                    </a:cxn>
                    <a:cxn ang="0">
                      <a:pos x="2250" y="403"/>
                    </a:cxn>
                    <a:cxn ang="0">
                      <a:pos x="2185" y="213"/>
                    </a:cxn>
                    <a:cxn ang="0">
                      <a:pos x="2281" y="216"/>
                    </a:cxn>
                    <a:cxn ang="0">
                      <a:pos x="2388" y="307"/>
                    </a:cxn>
                    <a:cxn ang="0">
                      <a:pos x="363" y="230"/>
                    </a:cxn>
                    <a:cxn ang="0">
                      <a:pos x="417" y="233"/>
                    </a:cxn>
                    <a:cxn ang="0">
                      <a:pos x="459" y="296"/>
                    </a:cxn>
                    <a:cxn ang="0">
                      <a:pos x="363" y="456"/>
                    </a:cxn>
                    <a:cxn ang="0">
                      <a:pos x="274" y="576"/>
                    </a:cxn>
                    <a:cxn ang="0">
                      <a:pos x="239" y="576"/>
                    </a:cxn>
                    <a:cxn ang="0">
                      <a:pos x="213" y="614"/>
                    </a:cxn>
                    <a:cxn ang="0">
                      <a:pos x="134" y="953"/>
                    </a:cxn>
                    <a:cxn ang="0">
                      <a:pos x="160" y="1408"/>
                    </a:cxn>
                    <a:cxn ang="0">
                      <a:pos x="301" y="1713"/>
                    </a:cxn>
                    <a:cxn ang="0">
                      <a:pos x="177" y="1713"/>
                    </a:cxn>
                    <a:cxn ang="0">
                      <a:pos x="44" y="1593"/>
                    </a:cxn>
                    <a:cxn ang="0">
                      <a:pos x="4" y="1464"/>
                    </a:cxn>
                    <a:cxn ang="0">
                      <a:pos x="10" y="1371"/>
                    </a:cxn>
                    <a:cxn ang="0">
                      <a:pos x="10" y="779"/>
                    </a:cxn>
                    <a:cxn ang="0">
                      <a:pos x="66" y="606"/>
                    </a:cxn>
                    <a:cxn ang="0">
                      <a:pos x="209" y="382"/>
                    </a:cxn>
                    <a:cxn ang="0">
                      <a:pos x="2029" y="192"/>
                    </a:cxn>
                    <a:cxn ang="0">
                      <a:pos x="1951" y="85"/>
                    </a:cxn>
                    <a:cxn ang="0">
                      <a:pos x="1827" y="53"/>
                    </a:cxn>
                    <a:cxn ang="0">
                      <a:pos x="1739" y="56"/>
                    </a:cxn>
                    <a:cxn ang="0">
                      <a:pos x="1830" y="113"/>
                    </a:cxn>
                    <a:cxn ang="0">
                      <a:pos x="1959" y="176"/>
                    </a:cxn>
                    <a:cxn ang="0">
                      <a:pos x="1606" y="27"/>
                    </a:cxn>
                    <a:cxn ang="0">
                      <a:pos x="1457" y="3"/>
                    </a:cxn>
                    <a:cxn ang="0">
                      <a:pos x="1248" y="1"/>
                    </a:cxn>
                    <a:cxn ang="0">
                      <a:pos x="1128" y="24"/>
                    </a:cxn>
                    <a:cxn ang="0">
                      <a:pos x="1308" y="15"/>
                    </a:cxn>
                    <a:cxn ang="0">
                      <a:pos x="1516" y="27"/>
                    </a:cxn>
                    <a:cxn ang="0">
                      <a:pos x="954" y="55"/>
                    </a:cxn>
                    <a:cxn ang="0">
                      <a:pos x="886" y="42"/>
                    </a:cxn>
                    <a:cxn ang="0">
                      <a:pos x="768" y="69"/>
                    </a:cxn>
                    <a:cxn ang="0">
                      <a:pos x="634" y="110"/>
                    </a:cxn>
                    <a:cxn ang="0">
                      <a:pos x="558" y="236"/>
                    </a:cxn>
                    <a:cxn ang="0">
                      <a:pos x="705" y="174"/>
                    </a:cxn>
                    <a:cxn ang="0">
                      <a:pos x="887" y="90"/>
                    </a:cxn>
                    <a:cxn ang="0">
                      <a:pos x="2384" y="1712"/>
                    </a:cxn>
                    <a:cxn ang="0">
                      <a:pos x="2428" y="1653"/>
                    </a:cxn>
                    <a:cxn ang="0">
                      <a:pos x="2388" y="1665"/>
                    </a:cxn>
                  </a:cxnLst>
                  <a:rect l="0" t="0" r="r" b="b"/>
                  <a:pathLst>
                    <a:path w="2677" h="1713">
                      <a:moveTo>
                        <a:pt x="2660" y="772"/>
                      </a:moveTo>
                      <a:lnTo>
                        <a:pt x="2649" y="797"/>
                      </a:lnTo>
                      <a:lnTo>
                        <a:pt x="2639" y="823"/>
                      </a:lnTo>
                      <a:lnTo>
                        <a:pt x="2628" y="849"/>
                      </a:lnTo>
                      <a:lnTo>
                        <a:pt x="2618" y="875"/>
                      </a:lnTo>
                      <a:lnTo>
                        <a:pt x="2607" y="902"/>
                      </a:lnTo>
                      <a:lnTo>
                        <a:pt x="2595" y="929"/>
                      </a:lnTo>
                      <a:lnTo>
                        <a:pt x="2585" y="957"/>
                      </a:lnTo>
                      <a:lnTo>
                        <a:pt x="2574" y="985"/>
                      </a:lnTo>
                      <a:lnTo>
                        <a:pt x="2586" y="1037"/>
                      </a:lnTo>
                      <a:lnTo>
                        <a:pt x="2599" y="1089"/>
                      </a:lnTo>
                      <a:lnTo>
                        <a:pt x="2612" y="1140"/>
                      </a:lnTo>
                      <a:lnTo>
                        <a:pt x="2625" y="1192"/>
                      </a:lnTo>
                      <a:lnTo>
                        <a:pt x="2637" y="1242"/>
                      </a:lnTo>
                      <a:lnTo>
                        <a:pt x="2649" y="1293"/>
                      </a:lnTo>
                      <a:lnTo>
                        <a:pt x="2661" y="1343"/>
                      </a:lnTo>
                      <a:lnTo>
                        <a:pt x="2672" y="1393"/>
                      </a:lnTo>
                      <a:lnTo>
                        <a:pt x="2673" y="1397"/>
                      </a:lnTo>
                      <a:lnTo>
                        <a:pt x="2674" y="1403"/>
                      </a:lnTo>
                      <a:lnTo>
                        <a:pt x="2676" y="1408"/>
                      </a:lnTo>
                      <a:lnTo>
                        <a:pt x="2677" y="1414"/>
                      </a:lnTo>
                      <a:lnTo>
                        <a:pt x="2668" y="1451"/>
                      </a:lnTo>
                      <a:lnTo>
                        <a:pt x="2657" y="1487"/>
                      </a:lnTo>
                      <a:lnTo>
                        <a:pt x="2644" y="1523"/>
                      </a:lnTo>
                      <a:lnTo>
                        <a:pt x="2629" y="1561"/>
                      </a:lnTo>
                      <a:lnTo>
                        <a:pt x="2614" y="1598"/>
                      </a:lnTo>
                      <a:lnTo>
                        <a:pt x="2596" y="1636"/>
                      </a:lnTo>
                      <a:lnTo>
                        <a:pt x="2578" y="1675"/>
                      </a:lnTo>
                      <a:lnTo>
                        <a:pt x="2557" y="1712"/>
                      </a:lnTo>
                      <a:lnTo>
                        <a:pt x="2548" y="1712"/>
                      </a:lnTo>
                      <a:lnTo>
                        <a:pt x="2540" y="1712"/>
                      </a:lnTo>
                      <a:lnTo>
                        <a:pt x="2530" y="1712"/>
                      </a:lnTo>
                      <a:lnTo>
                        <a:pt x="2523" y="1712"/>
                      </a:lnTo>
                      <a:lnTo>
                        <a:pt x="2513" y="1712"/>
                      </a:lnTo>
                      <a:lnTo>
                        <a:pt x="2504" y="1712"/>
                      </a:lnTo>
                      <a:lnTo>
                        <a:pt x="2496" y="1712"/>
                      </a:lnTo>
                      <a:lnTo>
                        <a:pt x="2487" y="1712"/>
                      </a:lnTo>
                      <a:lnTo>
                        <a:pt x="2487" y="1672"/>
                      </a:lnTo>
                      <a:lnTo>
                        <a:pt x="2487" y="1631"/>
                      </a:lnTo>
                      <a:lnTo>
                        <a:pt x="2487" y="1591"/>
                      </a:lnTo>
                      <a:lnTo>
                        <a:pt x="2487" y="1550"/>
                      </a:lnTo>
                      <a:lnTo>
                        <a:pt x="2487" y="1524"/>
                      </a:lnTo>
                      <a:lnTo>
                        <a:pt x="2486" y="1501"/>
                      </a:lnTo>
                      <a:lnTo>
                        <a:pt x="2486" y="1481"/>
                      </a:lnTo>
                      <a:lnTo>
                        <a:pt x="2484" y="1463"/>
                      </a:lnTo>
                      <a:lnTo>
                        <a:pt x="2511" y="1370"/>
                      </a:lnTo>
                      <a:lnTo>
                        <a:pt x="2529" y="1275"/>
                      </a:lnTo>
                      <a:lnTo>
                        <a:pt x="2538" y="1181"/>
                      </a:lnTo>
                      <a:lnTo>
                        <a:pt x="2540" y="1086"/>
                      </a:lnTo>
                      <a:lnTo>
                        <a:pt x="2532" y="993"/>
                      </a:lnTo>
                      <a:lnTo>
                        <a:pt x="2515" y="900"/>
                      </a:lnTo>
                      <a:lnTo>
                        <a:pt x="2490" y="807"/>
                      </a:lnTo>
                      <a:lnTo>
                        <a:pt x="2455" y="716"/>
                      </a:lnTo>
                      <a:lnTo>
                        <a:pt x="2461" y="698"/>
                      </a:lnTo>
                      <a:lnTo>
                        <a:pt x="2465" y="681"/>
                      </a:lnTo>
                      <a:lnTo>
                        <a:pt x="2468" y="665"/>
                      </a:lnTo>
                      <a:lnTo>
                        <a:pt x="2471" y="649"/>
                      </a:lnTo>
                      <a:lnTo>
                        <a:pt x="2476" y="619"/>
                      </a:lnTo>
                      <a:lnTo>
                        <a:pt x="2482" y="593"/>
                      </a:lnTo>
                      <a:lnTo>
                        <a:pt x="2486" y="566"/>
                      </a:lnTo>
                      <a:lnTo>
                        <a:pt x="2487" y="538"/>
                      </a:lnTo>
                      <a:lnTo>
                        <a:pt x="2487" y="510"/>
                      </a:lnTo>
                      <a:lnTo>
                        <a:pt x="2487" y="484"/>
                      </a:lnTo>
                      <a:lnTo>
                        <a:pt x="2487" y="456"/>
                      </a:lnTo>
                      <a:lnTo>
                        <a:pt x="2487" y="429"/>
                      </a:lnTo>
                      <a:lnTo>
                        <a:pt x="2516" y="472"/>
                      </a:lnTo>
                      <a:lnTo>
                        <a:pt x="2542" y="514"/>
                      </a:lnTo>
                      <a:lnTo>
                        <a:pt x="2567" y="556"/>
                      </a:lnTo>
                      <a:lnTo>
                        <a:pt x="2590" y="600"/>
                      </a:lnTo>
                      <a:lnTo>
                        <a:pt x="2611" y="642"/>
                      </a:lnTo>
                      <a:lnTo>
                        <a:pt x="2629" y="686"/>
                      </a:lnTo>
                      <a:lnTo>
                        <a:pt x="2645" y="729"/>
                      </a:lnTo>
                      <a:lnTo>
                        <a:pt x="2660" y="772"/>
                      </a:lnTo>
                      <a:close/>
                      <a:moveTo>
                        <a:pt x="2428" y="354"/>
                      </a:moveTo>
                      <a:lnTo>
                        <a:pt x="2428" y="401"/>
                      </a:lnTo>
                      <a:lnTo>
                        <a:pt x="2428" y="449"/>
                      </a:lnTo>
                      <a:lnTo>
                        <a:pt x="2428" y="496"/>
                      </a:lnTo>
                      <a:lnTo>
                        <a:pt x="2428" y="544"/>
                      </a:lnTo>
                      <a:lnTo>
                        <a:pt x="2420" y="553"/>
                      </a:lnTo>
                      <a:lnTo>
                        <a:pt x="2413" y="564"/>
                      </a:lnTo>
                      <a:lnTo>
                        <a:pt x="2408" y="574"/>
                      </a:lnTo>
                      <a:lnTo>
                        <a:pt x="2406" y="584"/>
                      </a:lnTo>
                      <a:lnTo>
                        <a:pt x="2405" y="590"/>
                      </a:lnTo>
                      <a:lnTo>
                        <a:pt x="2405" y="597"/>
                      </a:lnTo>
                      <a:lnTo>
                        <a:pt x="2405" y="606"/>
                      </a:lnTo>
                      <a:lnTo>
                        <a:pt x="2405" y="614"/>
                      </a:lnTo>
                      <a:lnTo>
                        <a:pt x="2395" y="596"/>
                      </a:lnTo>
                      <a:lnTo>
                        <a:pt x="2384" y="578"/>
                      </a:lnTo>
                      <a:lnTo>
                        <a:pt x="2372" y="560"/>
                      </a:lnTo>
                      <a:lnTo>
                        <a:pt x="2360" y="542"/>
                      </a:lnTo>
                      <a:lnTo>
                        <a:pt x="2348" y="524"/>
                      </a:lnTo>
                      <a:lnTo>
                        <a:pt x="2335" y="505"/>
                      </a:lnTo>
                      <a:lnTo>
                        <a:pt x="2322" y="489"/>
                      </a:lnTo>
                      <a:lnTo>
                        <a:pt x="2309" y="470"/>
                      </a:lnTo>
                      <a:lnTo>
                        <a:pt x="2294" y="453"/>
                      </a:lnTo>
                      <a:lnTo>
                        <a:pt x="2280" y="436"/>
                      </a:lnTo>
                      <a:lnTo>
                        <a:pt x="2265" y="420"/>
                      </a:lnTo>
                      <a:lnTo>
                        <a:pt x="2250" y="403"/>
                      </a:lnTo>
                      <a:lnTo>
                        <a:pt x="2235" y="386"/>
                      </a:lnTo>
                      <a:lnTo>
                        <a:pt x="2218" y="370"/>
                      </a:lnTo>
                      <a:lnTo>
                        <a:pt x="2202" y="354"/>
                      </a:lnTo>
                      <a:lnTo>
                        <a:pt x="2185" y="338"/>
                      </a:lnTo>
                      <a:lnTo>
                        <a:pt x="2185" y="296"/>
                      </a:lnTo>
                      <a:lnTo>
                        <a:pt x="2185" y="254"/>
                      </a:lnTo>
                      <a:lnTo>
                        <a:pt x="2185" y="213"/>
                      </a:lnTo>
                      <a:lnTo>
                        <a:pt x="2185" y="170"/>
                      </a:lnTo>
                      <a:lnTo>
                        <a:pt x="2201" y="177"/>
                      </a:lnTo>
                      <a:lnTo>
                        <a:pt x="2217" y="185"/>
                      </a:lnTo>
                      <a:lnTo>
                        <a:pt x="2232" y="192"/>
                      </a:lnTo>
                      <a:lnTo>
                        <a:pt x="2250" y="200"/>
                      </a:lnTo>
                      <a:lnTo>
                        <a:pt x="2265" y="208"/>
                      </a:lnTo>
                      <a:lnTo>
                        <a:pt x="2281" y="216"/>
                      </a:lnTo>
                      <a:lnTo>
                        <a:pt x="2297" y="223"/>
                      </a:lnTo>
                      <a:lnTo>
                        <a:pt x="2313" y="232"/>
                      </a:lnTo>
                      <a:lnTo>
                        <a:pt x="2329" y="246"/>
                      </a:lnTo>
                      <a:lnTo>
                        <a:pt x="2344" y="261"/>
                      </a:lnTo>
                      <a:lnTo>
                        <a:pt x="2359" y="277"/>
                      </a:lnTo>
                      <a:lnTo>
                        <a:pt x="2374" y="291"/>
                      </a:lnTo>
                      <a:lnTo>
                        <a:pt x="2388" y="307"/>
                      </a:lnTo>
                      <a:lnTo>
                        <a:pt x="2401" y="323"/>
                      </a:lnTo>
                      <a:lnTo>
                        <a:pt x="2414" y="338"/>
                      </a:lnTo>
                      <a:lnTo>
                        <a:pt x="2428" y="354"/>
                      </a:lnTo>
                      <a:close/>
                      <a:moveTo>
                        <a:pt x="341" y="237"/>
                      </a:moveTo>
                      <a:lnTo>
                        <a:pt x="349" y="233"/>
                      </a:lnTo>
                      <a:lnTo>
                        <a:pt x="357" y="231"/>
                      </a:lnTo>
                      <a:lnTo>
                        <a:pt x="363" y="230"/>
                      </a:lnTo>
                      <a:lnTo>
                        <a:pt x="370" y="227"/>
                      </a:lnTo>
                      <a:lnTo>
                        <a:pt x="378" y="226"/>
                      </a:lnTo>
                      <a:lnTo>
                        <a:pt x="387" y="226"/>
                      </a:lnTo>
                      <a:lnTo>
                        <a:pt x="395" y="226"/>
                      </a:lnTo>
                      <a:lnTo>
                        <a:pt x="403" y="228"/>
                      </a:lnTo>
                      <a:lnTo>
                        <a:pt x="411" y="231"/>
                      </a:lnTo>
                      <a:lnTo>
                        <a:pt x="417" y="233"/>
                      </a:lnTo>
                      <a:lnTo>
                        <a:pt x="423" y="237"/>
                      </a:lnTo>
                      <a:lnTo>
                        <a:pt x="428" y="240"/>
                      </a:lnTo>
                      <a:lnTo>
                        <a:pt x="436" y="249"/>
                      </a:lnTo>
                      <a:lnTo>
                        <a:pt x="442" y="259"/>
                      </a:lnTo>
                      <a:lnTo>
                        <a:pt x="449" y="269"/>
                      </a:lnTo>
                      <a:lnTo>
                        <a:pt x="454" y="283"/>
                      </a:lnTo>
                      <a:lnTo>
                        <a:pt x="459" y="296"/>
                      </a:lnTo>
                      <a:lnTo>
                        <a:pt x="465" y="311"/>
                      </a:lnTo>
                      <a:lnTo>
                        <a:pt x="469" y="325"/>
                      </a:lnTo>
                      <a:lnTo>
                        <a:pt x="473" y="341"/>
                      </a:lnTo>
                      <a:lnTo>
                        <a:pt x="444" y="369"/>
                      </a:lnTo>
                      <a:lnTo>
                        <a:pt x="416" y="397"/>
                      </a:lnTo>
                      <a:lnTo>
                        <a:pt x="390" y="426"/>
                      </a:lnTo>
                      <a:lnTo>
                        <a:pt x="363" y="456"/>
                      </a:lnTo>
                      <a:lnTo>
                        <a:pt x="339" y="486"/>
                      </a:lnTo>
                      <a:lnTo>
                        <a:pt x="317" y="516"/>
                      </a:lnTo>
                      <a:lnTo>
                        <a:pt x="296" y="548"/>
                      </a:lnTo>
                      <a:lnTo>
                        <a:pt x="276" y="578"/>
                      </a:lnTo>
                      <a:lnTo>
                        <a:pt x="275" y="577"/>
                      </a:lnTo>
                      <a:lnTo>
                        <a:pt x="275" y="576"/>
                      </a:lnTo>
                      <a:lnTo>
                        <a:pt x="274" y="576"/>
                      </a:lnTo>
                      <a:lnTo>
                        <a:pt x="272" y="574"/>
                      </a:lnTo>
                      <a:lnTo>
                        <a:pt x="268" y="572"/>
                      </a:lnTo>
                      <a:lnTo>
                        <a:pt x="263" y="571"/>
                      </a:lnTo>
                      <a:lnTo>
                        <a:pt x="258" y="571"/>
                      </a:lnTo>
                      <a:lnTo>
                        <a:pt x="252" y="572"/>
                      </a:lnTo>
                      <a:lnTo>
                        <a:pt x="246" y="573"/>
                      </a:lnTo>
                      <a:lnTo>
                        <a:pt x="239" y="576"/>
                      </a:lnTo>
                      <a:lnTo>
                        <a:pt x="234" y="578"/>
                      </a:lnTo>
                      <a:lnTo>
                        <a:pt x="227" y="580"/>
                      </a:lnTo>
                      <a:lnTo>
                        <a:pt x="223" y="582"/>
                      </a:lnTo>
                      <a:lnTo>
                        <a:pt x="221" y="584"/>
                      </a:lnTo>
                      <a:lnTo>
                        <a:pt x="217" y="587"/>
                      </a:lnTo>
                      <a:lnTo>
                        <a:pt x="213" y="588"/>
                      </a:lnTo>
                      <a:lnTo>
                        <a:pt x="213" y="614"/>
                      </a:lnTo>
                      <a:lnTo>
                        <a:pt x="213" y="642"/>
                      </a:lnTo>
                      <a:lnTo>
                        <a:pt x="213" y="669"/>
                      </a:lnTo>
                      <a:lnTo>
                        <a:pt x="213" y="697"/>
                      </a:lnTo>
                      <a:lnTo>
                        <a:pt x="186" y="760"/>
                      </a:lnTo>
                      <a:lnTo>
                        <a:pt x="165" y="824"/>
                      </a:lnTo>
                      <a:lnTo>
                        <a:pt x="147" y="889"/>
                      </a:lnTo>
                      <a:lnTo>
                        <a:pt x="134" y="953"/>
                      </a:lnTo>
                      <a:lnTo>
                        <a:pt x="126" y="1019"/>
                      </a:lnTo>
                      <a:lnTo>
                        <a:pt x="120" y="1085"/>
                      </a:lnTo>
                      <a:lnTo>
                        <a:pt x="120" y="1151"/>
                      </a:lnTo>
                      <a:lnTo>
                        <a:pt x="124" y="1216"/>
                      </a:lnTo>
                      <a:lnTo>
                        <a:pt x="131" y="1280"/>
                      </a:lnTo>
                      <a:lnTo>
                        <a:pt x="144" y="1345"/>
                      </a:lnTo>
                      <a:lnTo>
                        <a:pt x="160" y="1408"/>
                      </a:lnTo>
                      <a:lnTo>
                        <a:pt x="181" y="1472"/>
                      </a:lnTo>
                      <a:lnTo>
                        <a:pt x="205" y="1534"/>
                      </a:lnTo>
                      <a:lnTo>
                        <a:pt x="234" y="1595"/>
                      </a:lnTo>
                      <a:lnTo>
                        <a:pt x="267" y="1655"/>
                      </a:lnTo>
                      <a:lnTo>
                        <a:pt x="304" y="1713"/>
                      </a:lnTo>
                      <a:lnTo>
                        <a:pt x="303" y="1713"/>
                      </a:lnTo>
                      <a:lnTo>
                        <a:pt x="301" y="1713"/>
                      </a:lnTo>
                      <a:lnTo>
                        <a:pt x="300" y="1713"/>
                      </a:lnTo>
                      <a:lnTo>
                        <a:pt x="299" y="1713"/>
                      </a:lnTo>
                      <a:lnTo>
                        <a:pt x="275" y="1713"/>
                      </a:lnTo>
                      <a:lnTo>
                        <a:pt x="250" y="1713"/>
                      </a:lnTo>
                      <a:lnTo>
                        <a:pt x="226" y="1713"/>
                      </a:lnTo>
                      <a:lnTo>
                        <a:pt x="202" y="1713"/>
                      </a:lnTo>
                      <a:lnTo>
                        <a:pt x="177" y="1713"/>
                      </a:lnTo>
                      <a:lnTo>
                        <a:pt x="153" y="1713"/>
                      </a:lnTo>
                      <a:lnTo>
                        <a:pt x="128" y="1713"/>
                      </a:lnTo>
                      <a:lnTo>
                        <a:pt x="105" y="1713"/>
                      </a:lnTo>
                      <a:lnTo>
                        <a:pt x="88" y="1683"/>
                      </a:lnTo>
                      <a:lnTo>
                        <a:pt x="72" y="1653"/>
                      </a:lnTo>
                      <a:lnTo>
                        <a:pt x="57" y="1622"/>
                      </a:lnTo>
                      <a:lnTo>
                        <a:pt x="44" y="1593"/>
                      </a:lnTo>
                      <a:lnTo>
                        <a:pt x="31" y="1564"/>
                      </a:lnTo>
                      <a:lnTo>
                        <a:pt x="20" y="1535"/>
                      </a:lnTo>
                      <a:lnTo>
                        <a:pt x="10" y="1508"/>
                      </a:lnTo>
                      <a:lnTo>
                        <a:pt x="0" y="1481"/>
                      </a:lnTo>
                      <a:lnTo>
                        <a:pt x="2" y="1476"/>
                      </a:lnTo>
                      <a:lnTo>
                        <a:pt x="3" y="1470"/>
                      </a:lnTo>
                      <a:lnTo>
                        <a:pt x="4" y="1464"/>
                      </a:lnTo>
                      <a:lnTo>
                        <a:pt x="6" y="1457"/>
                      </a:lnTo>
                      <a:lnTo>
                        <a:pt x="7" y="1445"/>
                      </a:lnTo>
                      <a:lnTo>
                        <a:pt x="8" y="1429"/>
                      </a:lnTo>
                      <a:lnTo>
                        <a:pt x="10" y="1411"/>
                      </a:lnTo>
                      <a:lnTo>
                        <a:pt x="10" y="1388"/>
                      </a:lnTo>
                      <a:lnTo>
                        <a:pt x="10" y="1379"/>
                      </a:lnTo>
                      <a:lnTo>
                        <a:pt x="10" y="1371"/>
                      </a:lnTo>
                      <a:lnTo>
                        <a:pt x="10" y="1364"/>
                      </a:lnTo>
                      <a:lnTo>
                        <a:pt x="10" y="1355"/>
                      </a:lnTo>
                      <a:lnTo>
                        <a:pt x="10" y="1215"/>
                      </a:lnTo>
                      <a:lnTo>
                        <a:pt x="10" y="1074"/>
                      </a:lnTo>
                      <a:lnTo>
                        <a:pt x="10" y="934"/>
                      </a:lnTo>
                      <a:lnTo>
                        <a:pt x="10" y="793"/>
                      </a:lnTo>
                      <a:lnTo>
                        <a:pt x="10" y="779"/>
                      </a:lnTo>
                      <a:lnTo>
                        <a:pt x="10" y="766"/>
                      </a:lnTo>
                      <a:lnTo>
                        <a:pt x="10" y="754"/>
                      </a:lnTo>
                      <a:lnTo>
                        <a:pt x="10" y="743"/>
                      </a:lnTo>
                      <a:lnTo>
                        <a:pt x="22" y="709"/>
                      </a:lnTo>
                      <a:lnTo>
                        <a:pt x="36" y="674"/>
                      </a:lnTo>
                      <a:lnTo>
                        <a:pt x="51" y="640"/>
                      </a:lnTo>
                      <a:lnTo>
                        <a:pt x="66" y="606"/>
                      </a:lnTo>
                      <a:lnTo>
                        <a:pt x="84" y="573"/>
                      </a:lnTo>
                      <a:lnTo>
                        <a:pt x="102" y="541"/>
                      </a:lnTo>
                      <a:lnTo>
                        <a:pt x="120" y="508"/>
                      </a:lnTo>
                      <a:lnTo>
                        <a:pt x="142" y="475"/>
                      </a:lnTo>
                      <a:lnTo>
                        <a:pt x="163" y="444"/>
                      </a:lnTo>
                      <a:lnTo>
                        <a:pt x="185" y="412"/>
                      </a:lnTo>
                      <a:lnTo>
                        <a:pt x="209" y="382"/>
                      </a:lnTo>
                      <a:lnTo>
                        <a:pt x="233" y="352"/>
                      </a:lnTo>
                      <a:lnTo>
                        <a:pt x="259" y="321"/>
                      </a:lnTo>
                      <a:lnTo>
                        <a:pt x="285" y="292"/>
                      </a:lnTo>
                      <a:lnTo>
                        <a:pt x="312" y="265"/>
                      </a:lnTo>
                      <a:lnTo>
                        <a:pt x="341" y="237"/>
                      </a:lnTo>
                      <a:close/>
                      <a:moveTo>
                        <a:pt x="2032" y="221"/>
                      </a:moveTo>
                      <a:lnTo>
                        <a:pt x="2029" y="192"/>
                      </a:lnTo>
                      <a:lnTo>
                        <a:pt x="2027" y="164"/>
                      </a:lnTo>
                      <a:lnTo>
                        <a:pt x="2025" y="135"/>
                      </a:lnTo>
                      <a:lnTo>
                        <a:pt x="2023" y="107"/>
                      </a:lnTo>
                      <a:lnTo>
                        <a:pt x="2005" y="101"/>
                      </a:lnTo>
                      <a:lnTo>
                        <a:pt x="1987" y="96"/>
                      </a:lnTo>
                      <a:lnTo>
                        <a:pt x="1970" y="90"/>
                      </a:lnTo>
                      <a:lnTo>
                        <a:pt x="1951" y="85"/>
                      </a:lnTo>
                      <a:lnTo>
                        <a:pt x="1934" y="81"/>
                      </a:lnTo>
                      <a:lnTo>
                        <a:pt x="1916" y="76"/>
                      </a:lnTo>
                      <a:lnTo>
                        <a:pt x="1899" y="71"/>
                      </a:lnTo>
                      <a:lnTo>
                        <a:pt x="1880" y="66"/>
                      </a:lnTo>
                      <a:lnTo>
                        <a:pt x="1863" y="61"/>
                      </a:lnTo>
                      <a:lnTo>
                        <a:pt x="1845" y="58"/>
                      </a:lnTo>
                      <a:lnTo>
                        <a:pt x="1827" y="53"/>
                      </a:lnTo>
                      <a:lnTo>
                        <a:pt x="1810" y="49"/>
                      </a:lnTo>
                      <a:lnTo>
                        <a:pt x="1793" y="44"/>
                      </a:lnTo>
                      <a:lnTo>
                        <a:pt x="1775" y="41"/>
                      </a:lnTo>
                      <a:lnTo>
                        <a:pt x="1757" y="37"/>
                      </a:lnTo>
                      <a:lnTo>
                        <a:pt x="1740" y="33"/>
                      </a:lnTo>
                      <a:lnTo>
                        <a:pt x="1739" y="46"/>
                      </a:lnTo>
                      <a:lnTo>
                        <a:pt x="1739" y="56"/>
                      </a:lnTo>
                      <a:lnTo>
                        <a:pt x="1738" y="67"/>
                      </a:lnTo>
                      <a:lnTo>
                        <a:pt x="1738" y="79"/>
                      </a:lnTo>
                      <a:lnTo>
                        <a:pt x="1756" y="85"/>
                      </a:lnTo>
                      <a:lnTo>
                        <a:pt x="1775" y="92"/>
                      </a:lnTo>
                      <a:lnTo>
                        <a:pt x="1793" y="99"/>
                      </a:lnTo>
                      <a:lnTo>
                        <a:pt x="1812" y="106"/>
                      </a:lnTo>
                      <a:lnTo>
                        <a:pt x="1830" y="113"/>
                      </a:lnTo>
                      <a:lnTo>
                        <a:pt x="1849" y="122"/>
                      </a:lnTo>
                      <a:lnTo>
                        <a:pt x="1867" y="130"/>
                      </a:lnTo>
                      <a:lnTo>
                        <a:pt x="1885" y="139"/>
                      </a:lnTo>
                      <a:lnTo>
                        <a:pt x="1904" y="147"/>
                      </a:lnTo>
                      <a:lnTo>
                        <a:pt x="1922" y="157"/>
                      </a:lnTo>
                      <a:lnTo>
                        <a:pt x="1941" y="167"/>
                      </a:lnTo>
                      <a:lnTo>
                        <a:pt x="1959" y="176"/>
                      </a:lnTo>
                      <a:lnTo>
                        <a:pt x="1978" y="187"/>
                      </a:lnTo>
                      <a:lnTo>
                        <a:pt x="1996" y="198"/>
                      </a:lnTo>
                      <a:lnTo>
                        <a:pt x="2013" y="209"/>
                      </a:lnTo>
                      <a:lnTo>
                        <a:pt x="2032" y="221"/>
                      </a:lnTo>
                      <a:close/>
                      <a:moveTo>
                        <a:pt x="1606" y="43"/>
                      </a:moveTo>
                      <a:lnTo>
                        <a:pt x="1606" y="36"/>
                      </a:lnTo>
                      <a:lnTo>
                        <a:pt x="1606" y="27"/>
                      </a:lnTo>
                      <a:lnTo>
                        <a:pt x="1606" y="20"/>
                      </a:lnTo>
                      <a:lnTo>
                        <a:pt x="1606" y="13"/>
                      </a:lnTo>
                      <a:lnTo>
                        <a:pt x="1575" y="10"/>
                      </a:lnTo>
                      <a:lnTo>
                        <a:pt x="1546" y="8"/>
                      </a:lnTo>
                      <a:lnTo>
                        <a:pt x="1516" y="6"/>
                      </a:lnTo>
                      <a:lnTo>
                        <a:pt x="1486" y="4"/>
                      </a:lnTo>
                      <a:lnTo>
                        <a:pt x="1457" y="3"/>
                      </a:lnTo>
                      <a:lnTo>
                        <a:pt x="1426" y="2"/>
                      </a:lnTo>
                      <a:lnTo>
                        <a:pt x="1397" y="1"/>
                      </a:lnTo>
                      <a:lnTo>
                        <a:pt x="1367" y="1"/>
                      </a:lnTo>
                      <a:lnTo>
                        <a:pt x="1337" y="0"/>
                      </a:lnTo>
                      <a:lnTo>
                        <a:pt x="1308" y="0"/>
                      </a:lnTo>
                      <a:lnTo>
                        <a:pt x="1277" y="1"/>
                      </a:lnTo>
                      <a:lnTo>
                        <a:pt x="1248" y="1"/>
                      </a:lnTo>
                      <a:lnTo>
                        <a:pt x="1218" y="1"/>
                      </a:lnTo>
                      <a:lnTo>
                        <a:pt x="1188" y="2"/>
                      </a:lnTo>
                      <a:lnTo>
                        <a:pt x="1159" y="3"/>
                      </a:lnTo>
                      <a:lnTo>
                        <a:pt x="1128" y="4"/>
                      </a:lnTo>
                      <a:lnTo>
                        <a:pt x="1128" y="10"/>
                      </a:lnTo>
                      <a:lnTo>
                        <a:pt x="1128" y="17"/>
                      </a:lnTo>
                      <a:lnTo>
                        <a:pt x="1128" y="24"/>
                      </a:lnTo>
                      <a:lnTo>
                        <a:pt x="1128" y="30"/>
                      </a:lnTo>
                      <a:lnTo>
                        <a:pt x="1159" y="26"/>
                      </a:lnTo>
                      <a:lnTo>
                        <a:pt x="1189" y="23"/>
                      </a:lnTo>
                      <a:lnTo>
                        <a:pt x="1218" y="19"/>
                      </a:lnTo>
                      <a:lnTo>
                        <a:pt x="1248" y="17"/>
                      </a:lnTo>
                      <a:lnTo>
                        <a:pt x="1279" y="15"/>
                      </a:lnTo>
                      <a:lnTo>
                        <a:pt x="1308" y="15"/>
                      </a:lnTo>
                      <a:lnTo>
                        <a:pt x="1338" y="14"/>
                      </a:lnTo>
                      <a:lnTo>
                        <a:pt x="1367" y="15"/>
                      </a:lnTo>
                      <a:lnTo>
                        <a:pt x="1397" y="17"/>
                      </a:lnTo>
                      <a:lnTo>
                        <a:pt x="1426" y="18"/>
                      </a:lnTo>
                      <a:lnTo>
                        <a:pt x="1457" y="20"/>
                      </a:lnTo>
                      <a:lnTo>
                        <a:pt x="1487" y="24"/>
                      </a:lnTo>
                      <a:lnTo>
                        <a:pt x="1516" y="27"/>
                      </a:lnTo>
                      <a:lnTo>
                        <a:pt x="1546" y="32"/>
                      </a:lnTo>
                      <a:lnTo>
                        <a:pt x="1575" y="37"/>
                      </a:lnTo>
                      <a:lnTo>
                        <a:pt x="1606" y="43"/>
                      </a:lnTo>
                      <a:close/>
                      <a:moveTo>
                        <a:pt x="967" y="65"/>
                      </a:moveTo>
                      <a:lnTo>
                        <a:pt x="962" y="61"/>
                      </a:lnTo>
                      <a:lnTo>
                        <a:pt x="958" y="58"/>
                      </a:lnTo>
                      <a:lnTo>
                        <a:pt x="954" y="55"/>
                      </a:lnTo>
                      <a:lnTo>
                        <a:pt x="949" y="53"/>
                      </a:lnTo>
                      <a:lnTo>
                        <a:pt x="938" y="49"/>
                      </a:lnTo>
                      <a:lnTo>
                        <a:pt x="929" y="47"/>
                      </a:lnTo>
                      <a:lnTo>
                        <a:pt x="917" y="44"/>
                      </a:lnTo>
                      <a:lnTo>
                        <a:pt x="907" y="43"/>
                      </a:lnTo>
                      <a:lnTo>
                        <a:pt x="896" y="42"/>
                      </a:lnTo>
                      <a:lnTo>
                        <a:pt x="886" y="42"/>
                      </a:lnTo>
                      <a:lnTo>
                        <a:pt x="874" y="42"/>
                      </a:lnTo>
                      <a:lnTo>
                        <a:pt x="863" y="44"/>
                      </a:lnTo>
                      <a:lnTo>
                        <a:pt x="845" y="49"/>
                      </a:lnTo>
                      <a:lnTo>
                        <a:pt x="825" y="53"/>
                      </a:lnTo>
                      <a:lnTo>
                        <a:pt x="806" y="58"/>
                      </a:lnTo>
                      <a:lnTo>
                        <a:pt x="787" y="64"/>
                      </a:lnTo>
                      <a:lnTo>
                        <a:pt x="768" y="69"/>
                      </a:lnTo>
                      <a:lnTo>
                        <a:pt x="748" y="73"/>
                      </a:lnTo>
                      <a:lnTo>
                        <a:pt x="730" y="79"/>
                      </a:lnTo>
                      <a:lnTo>
                        <a:pt x="710" y="85"/>
                      </a:lnTo>
                      <a:lnTo>
                        <a:pt x="692" y="92"/>
                      </a:lnTo>
                      <a:lnTo>
                        <a:pt x="672" y="98"/>
                      </a:lnTo>
                      <a:lnTo>
                        <a:pt x="653" y="104"/>
                      </a:lnTo>
                      <a:lnTo>
                        <a:pt x="634" y="110"/>
                      </a:lnTo>
                      <a:lnTo>
                        <a:pt x="615" y="116"/>
                      </a:lnTo>
                      <a:lnTo>
                        <a:pt x="597" y="122"/>
                      </a:lnTo>
                      <a:lnTo>
                        <a:pt x="577" y="129"/>
                      </a:lnTo>
                      <a:lnTo>
                        <a:pt x="558" y="135"/>
                      </a:lnTo>
                      <a:lnTo>
                        <a:pt x="558" y="169"/>
                      </a:lnTo>
                      <a:lnTo>
                        <a:pt x="558" y="202"/>
                      </a:lnTo>
                      <a:lnTo>
                        <a:pt x="558" y="236"/>
                      </a:lnTo>
                      <a:lnTo>
                        <a:pt x="558" y="269"/>
                      </a:lnTo>
                      <a:lnTo>
                        <a:pt x="582" y="253"/>
                      </a:lnTo>
                      <a:lnTo>
                        <a:pt x="606" y="236"/>
                      </a:lnTo>
                      <a:lnTo>
                        <a:pt x="631" y="219"/>
                      </a:lnTo>
                      <a:lnTo>
                        <a:pt x="655" y="203"/>
                      </a:lnTo>
                      <a:lnTo>
                        <a:pt x="680" y="188"/>
                      </a:lnTo>
                      <a:lnTo>
                        <a:pt x="705" y="174"/>
                      </a:lnTo>
                      <a:lnTo>
                        <a:pt x="731" y="161"/>
                      </a:lnTo>
                      <a:lnTo>
                        <a:pt x="756" y="147"/>
                      </a:lnTo>
                      <a:lnTo>
                        <a:pt x="783" y="134"/>
                      </a:lnTo>
                      <a:lnTo>
                        <a:pt x="809" y="122"/>
                      </a:lnTo>
                      <a:lnTo>
                        <a:pt x="834" y="111"/>
                      </a:lnTo>
                      <a:lnTo>
                        <a:pt x="861" y="100"/>
                      </a:lnTo>
                      <a:lnTo>
                        <a:pt x="887" y="90"/>
                      </a:lnTo>
                      <a:lnTo>
                        <a:pt x="915" y="82"/>
                      </a:lnTo>
                      <a:lnTo>
                        <a:pt x="941" y="72"/>
                      </a:lnTo>
                      <a:lnTo>
                        <a:pt x="967" y="65"/>
                      </a:lnTo>
                      <a:close/>
                      <a:moveTo>
                        <a:pt x="2358" y="1712"/>
                      </a:moveTo>
                      <a:lnTo>
                        <a:pt x="2367" y="1712"/>
                      </a:lnTo>
                      <a:lnTo>
                        <a:pt x="2375" y="1712"/>
                      </a:lnTo>
                      <a:lnTo>
                        <a:pt x="2384" y="1712"/>
                      </a:lnTo>
                      <a:lnTo>
                        <a:pt x="2393" y="1712"/>
                      </a:lnTo>
                      <a:lnTo>
                        <a:pt x="2401" y="1712"/>
                      </a:lnTo>
                      <a:lnTo>
                        <a:pt x="2410" y="1712"/>
                      </a:lnTo>
                      <a:lnTo>
                        <a:pt x="2418" y="1712"/>
                      </a:lnTo>
                      <a:lnTo>
                        <a:pt x="2428" y="1712"/>
                      </a:lnTo>
                      <a:lnTo>
                        <a:pt x="2428" y="1682"/>
                      </a:lnTo>
                      <a:lnTo>
                        <a:pt x="2428" y="1653"/>
                      </a:lnTo>
                      <a:lnTo>
                        <a:pt x="2428" y="1622"/>
                      </a:lnTo>
                      <a:lnTo>
                        <a:pt x="2428" y="1593"/>
                      </a:lnTo>
                      <a:lnTo>
                        <a:pt x="2421" y="1607"/>
                      </a:lnTo>
                      <a:lnTo>
                        <a:pt x="2413" y="1620"/>
                      </a:lnTo>
                      <a:lnTo>
                        <a:pt x="2405" y="1635"/>
                      </a:lnTo>
                      <a:lnTo>
                        <a:pt x="2397" y="1649"/>
                      </a:lnTo>
                      <a:lnTo>
                        <a:pt x="2388" y="1665"/>
                      </a:lnTo>
                      <a:lnTo>
                        <a:pt x="2379" y="1681"/>
                      </a:lnTo>
                      <a:lnTo>
                        <a:pt x="2368" y="1696"/>
                      </a:lnTo>
                      <a:lnTo>
                        <a:pt x="2358" y="1712"/>
                      </a:lnTo>
                      <a:close/>
                    </a:path>
                  </a:pathLst>
                </a:custGeom>
                <a:solidFill>
                  <a:srgbClr val="E4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29" name="Freeform 185"/>
                <p:cNvSpPr>
                  <a:spLocks noEditPoints="1"/>
                </p:cNvSpPr>
                <p:nvPr/>
              </p:nvSpPr>
              <p:spPr bwMode="auto">
                <a:xfrm>
                  <a:off x="2497" y="1549"/>
                  <a:ext cx="1210" cy="850"/>
                </a:xfrm>
                <a:custGeom>
                  <a:avLst/>
                  <a:gdLst/>
                  <a:ahLst/>
                  <a:cxnLst>
                    <a:cxn ang="0">
                      <a:pos x="2297" y="816"/>
                    </a:cxn>
                    <a:cxn ang="0">
                      <a:pos x="2286" y="654"/>
                    </a:cxn>
                    <a:cxn ang="0">
                      <a:pos x="2240" y="528"/>
                    </a:cxn>
                    <a:cxn ang="0">
                      <a:pos x="2145" y="406"/>
                    </a:cxn>
                    <a:cxn ang="0">
                      <a:pos x="2065" y="376"/>
                    </a:cxn>
                    <a:cxn ang="0">
                      <a:pos x="2083" y="505"/>
                    </a:cxn>
                    <a:cxn ang="0">
                      <a:pos x="2087" y="605"/>
                    </a:cxn>
                    <a:cxn ang="0">
                      <a:pos x="2246" y="1063"/>
                    </a:cxn>
                    <a:cxn ang="0">
                      <a:pos x="2141" y="1527"/>
                    </a:cxn>
                    <a:cxn ang="0">
                      <a:pos x="2086" y="1700"/>
                    </a:cxn>
                    <a:cxn ang="0">
                      <a:pos x="2238" y="1698"/>
                    </a:cxn>
                    <a:cxn ang="0">
                      <a:pos x="2301" y="1593"/>
                    </a:cxn>
                    <a:cxn ang="0">
                      <a:pos x="2297" y="1432"/>
                    </a:cxn>
                    <a:cxn ang="0">
                      <a:pos x="2286" y="1243"/>
                    </a:cxn>
                    <a:cxn ang="0">
                      <a:pos x="2286" y="1081"/>
                    </a:cxn>
                    <a:cxn ang="0">
                      <a:pos x="2301" y="1147"/>
                    </a:cxn>
                    <a:cxn ang="0">
                      <a:pos x="2331" y="1281"/>
                    </a:cxn>
                    <a:cxn ang="0">
                      <a:pos x="2363" y="1434"/>
                    </a:cxn>
                    <a:cxn ang="0">
                      <a:pos x="2420" y="1072"/>
                    </a:cxn>
                    <a:cxn ang="0">
                      <a:pos x="1920" y="316"/>
                    </a:cxn>
                    <a:cxn ang="0">
                      <a:pos x="1835" y="352"/>
                    </a:cxn>
                    <a:cxn ang="0">
                      <a:pos x="1692" y="269"/>
                    </a:cxn>
                    <a:cxn ang="0">
                      <a:pos x="1615" y="107"/>
                    </a:cxn>
                    <a:cxn ang="0">
                      <a:pos x="1729" y="108"/>
                    </a:cxn>
                    <a:cxn ang="0">
                      <a:pos x="1858" y="173"/>
                    </a:cxn>
                    <a:cxn ang="0">
                      <a:pos x="1486" y="154"/>
                    </a:cxn>
                    <a:cxn ang="0">
                      <a:pos x="1308" y="165"/>
                    </a:cxn>
                    <a:cxn ang="0">
                      <a:pos x="1098" y="166"/>
                    </a:cxn>
                    <a:cxn ang="0">
                      <a:pos x="1008" y="16"/>
                    </a:cxn>
                    <a:cxn ang="0">
                      <a:pos x="1218" y="0"/>
                    </a:cxn>
                    <a:cxn ang="0">
                      <a:pos x="1426" y="18"/>
                    </a:cxn>
                    <a:cxn ang="0">
                      <a:pos x="879" y="88"/>
                    </a:cxn>
                    <a:cxn ang="0">
                      <a:pos x="917" y="183"/>
                    </a:cxn>
                    <a:cxn ang="0">
                      <a:pos x="733" y="266"/>
                    </a:cxn>
                    <a:cxn ang="0">
                      <a:pos x="533" y="391"/>
                    </a:cxn>
                    <a:cxn ang="0">
                      <a:pos x="454" y="436"/>
                    </a:cxn>
                    <a:cxn ang="0">
                      <a:pos x="438" y="288"/>
                    </a:cxn>
                    <a:cxn ang="0">
                      <a:pos x="585" y="160"/>
                    </a:cxn>
                    <a:cxn ang="0">
                      <a:pos x="767" y="76"/>
                    </a:cxn>
                    <a:cxn ang="0">
                      <a:pos x="355" y="344"/>
                    </a:cxn>
                    <a:cxn ang="0">
                      <a:pos x="291" y="672"/>
                    </a:cxn>
                    <a:cxn ang="0">
                      <a:pos x="175" y="1146"/>
                    </a:cxn>
                    <a:cxn ang="0">
                      <a:pos x="333" y="1618"/>
                    </a:cxn>
                    <a:cxn ang="0">
                      <a:pos x="274" y="1685"/>
                    </a:cxn>
                    <a:cxn ang="0">
                      <a:pos x="209" y="1699"/>
                    </a:cxn>
                    <a:cxn ang="0">
                      <a:pos x="40" y="1394"/>
                    </a:cxn>
                    <a:cxn ang="0">
                      <a:pos x="14" y="939"/>
                    </a:cxn>
                    <a:cxn ang="0">
                      <a:pos x="93" y="796"/>
                    </a:cxn>
                    <a:cxn ang="0">
                      <a:pos x="140" y="816"/>
                    </a:cxn>
                    <a:cxn ang="0">
                      <a:pos x="171" y="727"/>
                    </a:cxn>
                    <a:cxn ang="0">
                      <a:pos x="156" y="564"/>
                    </a:cxn>
                    <a:cxn ang="0">
                      <a:pos x="324" y="355"/>
                    </a:cxn>
                    <a:cxn ang="0">
                      <a:pos x="2033" y="1698"/>
                    </a:cxn>
                    <a:cxn ang="0">
                      <a:pos x="93" y="1258"/>
                    </a:cxn>
                    <a:cxn ang="0">
                      <a:pos x="124" y="1408"/>
                    </a:cxn>
                    <a:cxn ang="0">
                      <a:pos x="168" y="1356"/>
                    </a:cxn>
                    <a:cxn ang="0">
                      <a:pos x="167" y="1139"/>
                    </a:cxn>
                    <a:cxn ang="0">
                      <a:pos x="101" y="1100"/>
                    </a:cxn>
                  </a:cxnLst>
                  <a:rect l="0" t="0" r="r" b="b"/>
                  <a:pathLst>
                    <a:path w="2420" h="1700">
                      <a:moveTo>
                        <a:pt x="2335" y="702"/>
                      </a:moveTo>
                      <a:lnTo>
                        <a:pt x="2333" y="714"/>
                      </a:lnTo>
                      <a:lnTo>
                        <a:pt x="2329" y="727"/>
                      </a:lnTo>
                      <a:lnTo>
                        <a:pt x="2325" y="740"/>
                      </a:lnTo>
                      <a:lnTo>
                        <a:pt x="2319" y="752"/>
                      </a:lnTo>
                      <a:lnTo>
                        <a:pt x="2306" y="787"/>
                      </a:lnTo>
                      <a:lnTo>
                        <a:pt x="2297" y="816"/>
                      </a:lnTo>
                      <a:lnTo>
                        <a:pt x="2290" y="836"/>
                      </a:lnTo>
                      <a:lnTo>
                        <a:pt x="2286" y="848"/>
                      </a:lnTo>
                      <a:lnTo>
                        <a:pt x="2286" y="806"/>
                      </a:lnTo>
                      <a:lnTo>
                        <a:pt x="2286" y="764"/>
                      </a:lnTo>
                      <a:lnTo>
                        <a:pt x="2286" y="721"/>
                      </a:lnTo>
                      <a:lnTo>
                        <a:pt x="2286" y="679"/>
                      </a:lnTo>
                      <a:lnTo>
                        <a:pt x="2286" y="654"/>
                      </a:lnTo>
                      <a:lnTo>
                        <a:pt x="2286" y="633"/>
                      </a:lnTo>
                      <a:lnTo>
                        <a:pt x="2285" y="615"/>
                      </a:lnTo>
                      <a:lnTo>
                        <a:pt x="2285" y="600"/>
                      </a:lnTo>
                      <a:lnTo>
                        <a:pt x="2275" y="582"/>
                      </a:lnTo>
                      <a:lnTo>
                        <a:pt x="2264" y="564"/>
                      </a:lnTo>
                      <a:lnTo>
                        <a:pt x="2252" y="546"/>
                      </a:lnTo>
                      <a:lnTo>
                        <a:pt x="2240" y="528"/>
                      </a:lnTo>
                      <a:lnTo>
                        <a:pt x="2228" y="510"/>
                      </a:lnTo>
                      <a:lnTo>
                        <a:pt x="2215" y="491"/>
                      </a:lnTo>
                      <a:lnTo>
                        <a:pt x="2202" y="475"/>
                      </a:lnTo>
                      <a:lnTo>
                        <a:pt x="2189" y="456"/>
                      </a:lnTo>
                      <a:lnTo>
                        <a:pt x="2174" y="439"/>
                      </a:lnTo>
                      <a:lnTo>
                        <a:pt x="2160" y="422"/>
                      </a:lnTo>
                      <a:lnTo>
                        <a:pt x="2145" y="406"/>
                      </a:lnTo>
                      <a:lnTo>
                        <a:pt x="2130" y="389"/>
                      </a:lnTo>
                      <a:lnTo>
                        <a:pt x="2115" y="372"/>
                      </a:lnTo>
                      <a:lnTo>
                        <a:pt x="2098" y="356"/>
                      </a:lnTo>
                      <a:lnTo>
                        <a:pt x="2082" y="340"/>
                      </a:lnTo>
                      <a:lnTo>
                        <a:pt x="2065" y="324"/>
                      </a:lnTo>
                      <a:lnTo>
                        <a:pt x="2065" y="351"/>
                      </a:lnTo>
                      <a:lnTo>
                        <a:pt x="2065" y="376"/>
                      </a:lnTo>
                      <a:lnTo>
                        <a:pt x="2065" y="403"/>
                      </a:lnTo>
                      <a:lnTo>
                        <a:pt x="2065" y="430"/>
                      </a:lnTo>
                      <a:lnTo>
                        <a:pt x="2071" y="443"/>
                      </a:lnTo>
                      <a:lnTo>
                        <a:pt x="2075" y="458"/>
                      </a:lnTo>
                      <a:lnTo>
                        <a:pt x="2079" y="472"/>
                      </a:lnTo>
                      <a:lnTo>
                        <a:pt x="2082" y="489"/>
                      </a:lnTo>
                      <a:lnTo>
                        <a:pt x="2083" y="505"/>
                      </a:lnTo>
                      <a:lnTo>
                        <a:pt x="2086" y="527"/>
                      </a:lnTo>
                      <a:lnTo>
                        <a:pt x="2087" y="553"/>
                      </a:lnTo>
                      <a:lnTo>
                        <a:pt x="2087" y="581"/>
                      </a:lnTo>
                      <a:lnTo>
                        <a:pt x="2087" y="587"/>
                      </a:lnTo>
                      <a:lnTo>
                        <a:pt x="2087" y="593"/>
                      </a:lnTo>
                      <a:lnTo>
                        <a:pt x="2087" y="599"/>
                      </a:lnTo>
                      <a:lnTo>
                        <a:pt x="2087" y="605"/>
                      </a:lnTo>
                      <a:lnTo>
                        <a:pt x="2126" y="667"/>
                      </a:lnTo>
                      <a:lnTo>
                        <a:pt x="2159" y="730"/>
                      </a:lnTo>
                      <a:lnTo>
                        <a:pt x="2188" y="795"/>
                      </a:lnTo>
                      <a:lnTo>
                        <a:pt x="2210" y="861"/>
                      </a:lnTo>
                      <a:lnTo>
                        <a:pt x="2227" y="927"/>
                      </a:lnTo>
                      <a:lnTo>
                        <a:pt x="2239" y="995"/>
                      </a:lnTo>
                      <a:lnTo>
                        <a:pt x="2246" y="1063"/>
                      </a:lnTo>
                      <a:lnTo>
                        <a:pt x="2247" y="1130"/>
                      </a:lnTo>
                      <a:lnTo>
                        <a:pt x="2242" y="1198"/>
                      </a:lnTo>
                      <a:lnTo>
                        <a:pt x="2232" y="1266"/>
                      </a:lnTo>
                      <a:lnTo>
                        <a:pt x="2218" y="1333"/>
                      </a:lnTo>
                      <a:lnTo>
                        <a:pt x="2198" y="1399"/>
                      </a:lnTo>
                      <a:lnTo>
                        <a:pt x="2173" y="1463"/>
                      </a:lnTo>
                      <a:lnTo>
                        <a:pt x="2141" y="1527"/>
                      </a:lnTo>
                      <a:lnTo>
                        <a:pt x="2106" y="1589"/>
                      </a:lnTo>
                      <a:lnTo>
                        <a:pt x="2065" y="1648"/>
                      </a:lnTo>
                      <a:lnTo>
                        <a:pt x="2065" y="1662"/>
                      </a:lnTo>
                      <a:lnTo>
                        <a:pt x="2065" y="1675"/>
                      </a:lnTo>
                      <a:lnTo>
                        <a:pt x="2065" y="1687"/>
                      </a:lnTo>
                      <a:lnTo>
                        <a:pt x="2065" y="1700"/>
                      </a:lnTo>
                      <a:lnTo>
                        <a:pt x="2086" y="1700"/>
                      </a:lnTo>
                      <a:lnTo>
                        <a:pt x="2107" y="1699"/>
                      </a:lnTo>
                      <a:lnTo>
                        <a:pt x="2130" y="1699"/>
                      </a:lnTo>
                      <a:lnTo>
                        <a:pt x="2151" y="1699"/>
                      </a:lnTo>
                      <a:lnTo>
                        <a:pt x="2173" y="1698"/>
                      </a:lnTo>
                      <a:lnTo>
                        <a:pt x="2194" y="1698"/>
                      </a:lnTo>
                      <a:lnTo>
                        <a:pt x="2217" y="1698"/>
                      </a:lnTo>
                      <a:lnTo>
                        <a:pt x="2238" y="1698"/>
                      </a:lnTo>
                      <a:lnTo>
                        <a:pt x="2248" y="1682"/>
                      </a:lnTo>
                      <a:lnTo>
                        <a:pt x="2259" y="1667"/>
                      </a:lnTo>
                      <a:lnTo>
                        <a:pt x="2268" y="1651"/>
                      </a:lnTo>
                      <a:lnTo>
                        <a:pt x="2277" y="1635"/>
                      </a:lnTo>
                      <a:lnTo>
                        <a:pt x="2285" y="1621"/>
                      </a:lnTo>
                      <a:lnTo>
                        <a:pt x="2293" y="1606"/>
                      </a:lnTo>
                      <a:lnTo>
                        <a:pt x="2301" y="1593"/>
                      </a:lnTo>
                      <a:lnTo>
                        <a:pt x="2308" y="1579"/>
                      </a:lnTo>
                      <a:lnTo>
                        <a:pt x="2308" y="1549"/>
                      </a:lnTo>
                      <a:lnTo>
                        <a:pt x="2308" y="1520"/>
                      </a:lnTo>
                      <a:lnTo>
                        <a:pt x="2308" y="1491"/>
                      </a:lnTo>
                      <a:lnTo>
                        <a:pt x="2308" y="1461"/>
                      </a:lnTo>
                      <a:lnTo>
                        <a:pt x="2301" y="1448"/>
                      </a:lnTo>
                      <a:lnTo>
                        <a:pt x="2297" y="1432"/>
                      </a:lnTo>
                      <a:lnTo>
                        <a:pt x="2294" y="1415"/>
                      </a:lnTo>
                      <a:lnTo>
                        <a:pt x="2292" y="1395"/>
                      </a:lnTo>
                      <a:lnTo>
                        <a:pt x="2290" y="1376"/>
                      </a:lnTo>
                      <a:lnTo>
                        <a:pt x="2288" y="1352"/>
                      </a:lnTo>
                      <a:lnTo>
                        <a:pt x="2286" y="1325"/>
                      </a:lnTo>
                      <a:lnTo>
                        <a:pt x="2286" y="1297"/>
                      </a:lnTo>
                      <a:lnTo>
                        <a:pt x="2286" y="1243"/>
                      </a:lnTo>
                      <a:lnTo>
                        <a:pt x="2286" y="1189"/>
                      </a:lnTo>
                      <a:lnTo>
                        <a:pt x="2286" y="1135"/>
                      </a:lnTo>
                      <a:lnTo>
                        <a:pt x="2286" y="1081"/>
                      </a:lnTo>
                      <a:lnTo>
                        <a:pt x="2286" y="1081"/>
                      </a:lnTo>
                      <a:lnTo>
                        <a:pt x="2286" y="1081"/>
                      </a:lnTo>
                      <a:lnTo>
                        <a:pt x="2286" y="1081"/>
                      </a:lnTo>
                      <a:lnTo>
                        <a:pt x="2286" y="1081"/>
                      </a:lnTo>
                      <a:lnTo>
                        <a:pt x="2286" y="1083"/>
                      </a:lnTo>
                      <a:lnTo>
                        <a:pt x="2288" y="1091"/>
                      </a:lnTo>
                      <a:lnTo>
                        <a:pt x="2290" y="1103"/>
                      </a:lnTo>
                      <a:lnTo>
                        <a:pt x="2292" y="1117"/>
                      </a:lnTo>
                      <a:lnTo>
                        <a:pt x="2294" y="1127"/>
                      </a:lnTo>
                      <a:lnTo>
                        <a:pt x="2297" y="1138"/>
                      </a:lnTo>
                      <a:lnTo>
                        <a:pt x="2301" y="1147"/>
                      </a:lnTo>
                      <a:lnTo>
                        <a:pt x="2302" y="1156"/>
                      </a:lnTo>
                      <a:lnTo>
                        <a:pt x="2304" y="1168"/>
                      </a:lnTo>
                      <a:lnTo>
                        <a:pt x="2309" y="1185"/>
                      </a:lnTo>
                      <a:lnTo>
                        <a:pt x="2314" y="1207"/>
                      </a:lnTo>
                      <a:lnTo>
                        <a:pt x="2319" y="1232"/>
                      </a:lnTo>
                      <a:lnTo>
                        <a:pt x="2326" y="1258"/>
                      </a:lnTo>
                      <a:lnTo>
                        <a:pt x="2331" y="1281"/>
                      </a:lnTo>
                      <a:lnTo>
                        <a:pt x="2337" y="1300"/>
                      </a:lnTo>
                      <a:lnTo>
                        <a:pt x="2341" y="1319"/>
                      </a:lnTo>
                      <a:lnTo>
                        <a:pt x="2348" y="1353"/>
                      </a:lnTo>
                      <a:lnTo>
                        <a:pt x="2354" y="1382"/>
                      </a:lnTo>
                      <a:lnTo>
                        <a:pt x="2359" y="1409"/>
                      </a:lnTo>
                      <a:lnTo>
                        <a:pt x="2363" y="1431"/>
                      </a:lnTo>
                      <a:lnTo>
                        <a:pt x="2363" y="1434"/>
                      </a:lnTo>
                      <a:lnTo>
                        <a:pt x="2364" y="1439"/>
                      </a:lnTo>
                      <a:lnTo>
                        <a:pt x="2364" y="1444"/>
                      </a:lnTo>
                      <a:lnTo>
                        <a:pt x="2364" y="1449"/>
                      </a:lnTo>
                      <a:lnTo>
                        <a:pt x="2391" y="1356"/>
                      </a:lnTo>
                      <a:lnTo>
                        <a:pt x="2409" y="1261"/>
                      </a:lnTo>
                      <a:lnTo>
                        <a:pt x="2418" y="1167"/>
                      </a:lnTo>
                      <a:lnTo>
                        <a:pt x="2420" y="1072"/>
                      </a:lnTo>
                      <a:lnTo>
                        <a:pt x="2412" y="979"/>
                      </a:lnTo>
                      <a:lnTo>
                        <a:pt x="2395" y="886"/>
                      </a:lnTo>
                      <a:lnTo>
                        <a:pt x="2370" y="793"/>
                      </a:lnTo>
                      <a:lnTo>
                        <a:pt x="2335" y="702"/>
                      </a:lnTo>
                      <a:close/>
                      <a:moveTo>
                        <a:pt x="1912" y="207"/>
                      </a:moveTo>
                      <a:lnTo>
                        <a:pt x="1916" y="262"/>
                      </a:lnTo>
                      <a:lnTo>
                        <a:pt x="1920" y="316"/>
                      </a:lnTo>
                      <a:lnTo>
                        <a:pt x="1924" y="370"/>
                      </a:lnTo>
                      <a:lnTo>
                        <a:pt x="1929" y="426"/>
                      </a:lnTo>
                      <a:lnTo>
                        <a:pt x="1911" y="410"/>
                      </a:lnTo>
                      <a:lnTo>
                        <a:pt x="1892" y="395"/>
                      </a:lnTo>
                      <a:lnTo>
                        <a:pt x="1874" y="380"/>
                      </a:lnTo>
                      <a:lnTo>
                        <a:pt x="1855" y="366"/>
                      </a:lnTo>
                      <a:lnTo>
                        <a:pt x="1835" y="352"/>
                      </a:lnTo>
                      <a:lnTo>
                        <a:pt x="1816" y="339"/>
                      </a:lnTo>
                      <a:lnTo>
                        <a:pt x="1796" y="326"/>
                      </a:lnTo>
                      <a:lnTo>
                        <a:pt x="1776" y="314"/>
                      </a:lnTo>
                      <a:lnTo>
                        <a:pt x="1755" y="301"/>
                      </a:lnTo>
                      <a:lnTo>
                        <a:pt x="1734" y="291"/>
                      </a:lnTo>
                      <a:lnTo>
                        <a:pt x="1713" y="280"/>
                      </a:lnTo>
                      <a:lnTo>
                        <a:pt x="1692" y="269"/>
                      </a:lnTo>
                      <a:lnTo>
                        <a:pt x="1670" y="259"/>
                      </a:lnTo>
                      <a:lnTo>
                        <a:pt x="1649" y="249"/>
                      </a:lnTo>
                      <a:lnTo>
                        <a:pt x="1627" y="241"/>
                      </a:lnTo>
                      <a:lnTo>
                        <a:pt x="1606" y="232"/>
                      </a:lnTo>
                      <a:lnTo>
                        <a:pt x="1608" y="190"/>
                      </a:lnTo>
                      <a:lnTo>
                        <a:pt x="1612" y="148"/>
                      </a:lnTo>
                      <a:lnTo>
                        <a:pt x="1615" y="107"/>
                      </a:lnTo>
                      <a:lnTo>
                        <a:pt x="1618" y="65"/>
                      </a:lnTo>
                      <a:lnTo>
                        <a:pt x="1636" y="71"/>
                      </a:lnTo>
                      <a:lnTo>
                        <a:pt x="1655" y="78"/>
                      </a:lnTo>
                      <a:lnTo>
                        <a:pt x="1673" y="85"/>
                      </a:lnTo>
                      <a:lnTo>
                        <a:pt x="1692" y="92"/>
                      </a:lnTo>
                      <a:lnTo>
                        <a:pt x="1710" y="99"/>
                      </a:lnTo>
                      <a:lnTo>
                        <a:pt x="1729" y="108"/>
                      </a:lnTo>
                      <a:lnTo>
                        <a:pt x="1747" y="116"/>
                      </a:lnTo>
                      <a:lnTo>
                        <a:pt x="1765" y="125"/>
                      </a:lnTo>
                      <a:lnTo>
                        <a:pt x="1784" y="133"/>
                      </a:lnTo>
                      <a:lnTo>
                        <a:pt x="1802" y="143"/>
                      </a:lnTo>
                      <a:lnTo>
                        <a:pt x="1821" y="153"/>
                      </a:lnTo>
                      <a:lnTo>
                        <a:pt x="1839" y="162"/>
                      </a:lnTo>
                      <a:lnTo>
                        <a:pt x="1858" y="173"/>
                      </a:lnTo>
                      <a:lnTo>
                        <a:pt x="1876" y="184"/>
                      </a:lnTo>
                      <a:lnTo>
                        <a:pt x="1893" y="195"/>
                      </a:lnTo>
                      <a:lnTo>
                        <a:pt x="1912" y="207"/>
                      </a:lnTo>
                      <a:close/>
                      <a:moveTo>
                        <a:pt x="1486" y="29"/>
                      </a:moveTo>
                      <a:lnTo>
                        <a:pt x="1486" y="70"/>
                      </a:lnTo>
                      <a:lnTo>
                        <a:pt x="1486" y="111"/>
                      </a:lnTo>
                      <a:lnTo>
                        <a:pt x="1486" y="154"/>
                      </a:lnTo>
                      <a:lnTo>
                        <a:pt x="1486" y="195"/>
                      </a:lnTo>
                      <a:lnTo>
                        <a:pt x="1455" y="188"/>
                      </a:lnTo>
                      <a:lnTo>
                        <a:pt x="1426" y="182"/>
                      </a:lnTo>
                      <a:lnTo>
                        <a:pt x="1396" y="176"/>
                      </a:lnTo>
                      <a:lnTo>
                        <a:pt x="1367" y="172"/>
                      </a:lnTo>
                      <a:lnTo>
                        <a:pt x="1337" y="167"/>
                      </a:lnTo>
                      <a:lnTo>
                        <a:pt x="1308" y="165"/>
                      </a:lnTo>
                      <a:lnTo>
                        <a:pt x="1277" y="162"/>
                      </a:lnTo>
                      <a:lnTo>
                        <a:pt x="1247" y="161"/>
                      </a:lnTo>
                      <a:lnTo>
                        <a:pt x="1218" y="160"/>
                      </a:lnTo>
                      <a:lnTo>
                        <a:pt x="1188" y="161"/>
                      </a:lnTo>
                      <a:lnTo>
                        <a:pt x="1157" y="161"/>
                      </a:lnTo>
                      <a:lnTo>
                        <a:pt x="1128" y="163"/>
                      </a:lnTo>
                      <a:lnTo>
                        <a:pt x="1098" y="166"/>
                      </a:lnTo>
                      <a:lnTo>
                        <a:pt x="1068" y="170"/>
                      </a:lnTo>
                      <a:lnTo>
                        <a:pt x="1039" y="173"/>
                      </a:lnTo>
                      <a:lnTo>
                        <a:pt x="1008" y="178"/>
                      </a:lnTo>
                      <a:lnTo>
                        <a:pt x="1008" y="137"/>
                      </a:lnTo>
                      <a:lnTo>
                        <a:pt x="1008" y="97"/>
                      </a:lnTo>
                      <a:lnTo>
                        <a:pt x="1008" y="56"/>
                      </a:lnTo>
                      <a:lnTo>
                        <a:pt x="1008" y="16"/>
                      </a:lnTo>
                      <a:lnTo>
                        <a:pt x="1039" y="12"/>
                      </a:lnTo>
                      <a:lnTo>
                        <a:pt x="1069" y="9"/>
                      </a:lnTo>
                      <a:lnTo>
                        <a:pt x="1098" y="5"/>
                      </a:lnTo>
                      <a:lnTo>
                        <a:pt x="1128" y="3"/>
                      </a:lnTo>
                      <a:lnTo>
                        <a:pt x="1159" y="1"/>
                      </a:lnTo>
                      <a:lnTo>
                        <a:pt x="1188" y="1"/>
                      </a:lnTo>
                      <a:lnTo>
                        <a:pt x="1218" y="0"/>
                      </a:lnTo>
                      <a:lnTo>
                        <a:pt x="1247" y="1"/>
                      </a:lnTo>
                      <a:lnTo>
                        <a:pt x="1277" y="3"/>
                      </a:lnTo>
                      <a:lnTo>
                        <a:pt x="1306" y="4"/>
                      </a:lnTo>
                      <a:lnTo>
                        <a:pt x="1337" y="6"/>
                      </a:lnTo>
                      <a:lnTo>
                        <a:pt x="1367" y="10"/>
                      </a:lnTo>
                      <a:lnTo>
                        <a:pt x="1396" y="13"/>
                      </a:lnTo>
                      <a:lnTo>
                        <a:pt x="1426" y="18"/>
                      </a:lnTo>
                      <a:lnTo>
                        <a:pt x="1455" y="23"/>
                      </a:lnTo>
                      <a:lnTo>
                        <a:pt x="1486" y="29"/>
                      </a:lnTo>
                      <a:close/>
                      <a:moveTo>
                        <a:pt x="847" y="51"/>
                      </a:moveTo>
                      <a:lnTo>
                        <a:pt x="855" y="58"/>
                      </a:lnTo>
                      <a:lnTo>
                        <a:pt x="863" y="67"/>
                      </a:lnTo>
                      <a:lnTo>
                        <a:pt x="871" y="76"/>
                      </a:lnTo>
                      <a:lnTo>
                        <a:pt x="879" y="88"/>
                      </a:lnTo>
                      <a:lnTo>
                        <a:pt x="886" y="101"/>
                      </a:lnTo>
                      <a:lnTo>
                        <a:pt x="892" y="115"/>
                      </a:lnTo>
                      <a:lnTo>
                        <a:pt x="899" y="130"/>
                      </a:lnTo>
                      <a:lnTo>
                        <a:pt x="905" y="145"/>
                      </a:lnTo>
                      <a:lnTo>
                        <a:pt x="909" y="157"/>
                      </a:lnTo>
                      <a:lnTo>
                        <a:pt x="913" y="170"/>
                      </a:lnTo>
                      <a:lnTo>
                        <a:pt x="917" y="183"/>
                      </a:lnTo>
                      <a:lnTo>
                        <a:pt x="921" y="197"/>
                      </a:lnTo>
                      <a:lnTo>
                        <a:pt x="890" y="206"/>
                      </a:lnTo>
                      <a:lnTo>
                        <a:pt x="857" y="217"/>
                      </a:lnTo>
                      <a:lnTo>
                        <a:pt x="825" y="228"/>
                      </a:lnTo>
                      <a:lnTo>
                        <a:pt x="795" y="240"/>
                      </a:lnTo>
                      <a:lnTo>
                        <a:pt x="763" y="252"/>
                      </a:lnTo>
                      <a:lnTo>
                        <a:pt x="733" y="266"/>
                      </a:lnTo>
                      <a:lnTo>
                        <a:pt x="702" y="281"/>
                      </a:lnTo>
                      <a:lnTo>
                        <a:pt x="673" y="298"/>
                      </a:lnTo>
                      <a:lnTo>
                        <a:pt x="644" y="315"/>
                      </a:lnTo>
                      <a:lnTo>
                        <a:pt x="615" y="332"/>
                      </a:lnTo>
                      <a:lnTo>
                        <a:pt x="587" y="351"/>
                      </a:lnTo>
                      <a:lnTo>
                        <a:pt x="560" y="370"/>
                      </a:lnTo>
                      <a:lnTo>
                        <a:pt x="533" y="391"/>
                      </a:lnTo>
                      <a:lnTo>
                        <a:pt x="507" y="412"/>
                      </a:lnTo>
                      <a:lnTo>
                        <a:pt x="482" y="433"/>
                      </a:lnTo>
                      <a:lnTo>
                        <a:pt x="457" y="456"/>
                      </a:lnTo>
                      <a:lnTo>
                        <a:pt x="457" y="450"/>
                      </a:lnTo>
                      <a:lnTo>
                        <a:pt x="456" y="445"/>
                      </a:lnTo>
                      <a:lnTo>
                        <a:pt x="456" y="441"/>
                      </a:lnTo>
                      <a:lnTo>
                        <a:pt x="454" y="436"/>
                      </a:lnTo>
                      <a:lnTo>
                        <a:pt x="452" y="420"/>
                      </a:lnTo>
                      <a:lnTo>
                        <a:pt x="448" y="407"/>
                      </a:lnTo>
                      <a:lnTo>
                        <a:pt x="442" y="396"/>
                      </a:lnTo>
                      <a:lnTo>
                        <a:pt x="438" y="386"/>
                      </a:lnTo>
                      <a:lnTo>
                        <a:pt x="438" y="353"/>
                      </a:lnTo>
                      <a:lnTo>
                        <a:pt x="438" y="321"/>
                      </a:lnTo>
                      <a:lnTo>
                        <a:pt x="438" y="288"/>
                      </a:lnTo>
                      <a:lnTo>
                        <a:pt x="438" y="255"/>
                      </a:lnTo>
                      <a:lnTo>
                        <a:pt x="462" y="239"/>
                      </a:lnTo>
                      <a:lnTo>
                        <a:pt x="486" y="222"/>
                      </a:lnTo>
                      <a:lnTo>
                        <a:pt x="511" y="205"/>
                      </a:lnTo>
                      <a:lnTo>
                        <a:pt x="535" y="189"/>
                      </a:lnTo>
                      <a:lnTo>
                        <a:pt x="560" y="174"/>
                      </a:lnTo>
                      <a:lnTo>
                        <a:pt x="585" y="160"/>
                      </a:lnTo>
                      <a:lnTo>
                        <a:pt x="611" y="147"/>
                      </a:lnTo>
                      <a:lnTo>
                        <a:pt x="636" y="133"/>
                      </a:lnTo>
                      <a:lnTo>
                        <a:pt x="663" y="120"/>
                      </a:lnTo>
                      <a:lnTo>
                        <a:pt x="689" y="108"/>
                      </a:lnTo>
                      <a:lnTo>
                        <a:pt x="714" y="97"/>
                      </a:lnTo>
                      <a:lnTo>
                        <a:pt x="741" y="86"/>
                      </a:lnTo>
                      <a:lnTo>
                        <a:pt x="767" y="76"/>
                      </a:lnTo>
                      <a:lnTo>
                        <a:pt x="795" y="68"/>
                      </a:lnTo>
                      <a:lnTo>
                        <a:pt x="821" y="58"/>
                      </a:lnTo>
                      <a:lnTo>
                        <a:pt x="847" y="51"/>
                      </a:lnTo>
                      <a:close/>
                      <a:moveTo>
                        <a:pt x="353" y="327"/>
                      </a:moveTo>
                      <a:lnTo>
                        <a:pt x="354" y="333"/>
                      </a:lnTo>
                      <a:lnTo>
                        <a:pt x="355" y="339"/>
                      </a:lnTo>
                      <a:lnTo>
                        <a:pt x="355" y="344"/>
                      </a:lnTo>
                      <a:lnTo>
                        <a:pt x="357" y="350"/>
                      </a:lnTo>
                      <a:lnTo>
                        <a:pt x="365" y="395"/>
                      </a:lnTo>
                      <a:lnTo>
                        <a:pt x="370" y="443"/>
                      </a:lnTo>
                      <a:lnTo>
                        <a:pt x="372" y="494"/>
                      </a:lnTo>
                      <a:lnTo>
                        <a:pt x="374" y="550"/>
                      </a:lnTo>
                      <a:lnTo>
                        <a:pt x="329" y="610"/>
                      </a:lnTo>
                      <a:lnTo>
                        <a:pt x="291" y="672"/>
                      </a:lnTo>
                      <a:lnTo>
                        <a:pt x="258" y="736"/>
                      </a:lnTo>
                      <a:lnTo>
                        <a:pt x="230" y="802"/>
                      </a:lnTo>
                      <a:lnTo>
                        <a:pt x="208" y="869"/>
                      </a:lnTo>
                      <a:lnTo>
                        <a:pt x="192" y="938"/>
                      </a:lnTo>
                      <a:lnTo>
                        <a:pt x="180" y="1007"/>
                      </a:lnTo>
                      <a:lnTo>
                        <a:pt x="175" y="1076"/>
                      </a:lnTo>
                      <a:lnTo>
                        <a:pt x="175" y="1146"/>
                      </a:lnTo>
                      <a:lnTo>
                        <a:pt x="181" y="1216"/>
                      </a:lnTo>
                      <a:lnTo>
                        <a:pt x="192" y="1285"/>
                      </a:lnTo>
                      <a:lnTo>
                        <a:pt x="209" y="1354"/>
                      </a:lnTo>
                      <a:lnTo>
                        <a:pt x="231" y="1422"/>
                      </a:lnTo>
                      <a:lnTo>
                        <a:pt x="259" y="1489"/>
                      </a:lnTo>
                      <a:lnTo>
                        <a:pt x="293" y="1554"/>
                      </a:lnTo>
                      <a:lnTo>
                        <a:pt x="333" y="1618"/>
                      </a:lnTo>
                      <a:lnTo>
                        <a:pt x="326" y="1631"/>
                      </a:lnTo>
                      <a:lnTo>
                        <a:pt x="320" y="1644"/>
                      </a:lnTo>
                      <a:lnTo>
                        <a:pt x="312" y="1653"/>
                      </a:lnTo>
                      <a:lnTo>
                        <a:pt x="303" y="1663"/>
                      </a:lnTo>
                      <a:lnTo>
                        <a:pt x="293" y="1671"/>
                      </a:lnTo>
                      <a:lnTo>
                        <a:pt x="284" y="1679"/>
                      </a:lnTo>
                      <a:lnTo>
                        <a:pt x="274" y="1685"/>
                      </a:lnTo>
                      <a:lnTo>
                        <a:pt x="264" y="1690"/>
                      </a:lnTo>
                      <a:lnTo>
                        <a:pt x="256" y="1693"/>
                      </a:lnTo>
                      <a:lnTo>
                        <a:pt x="248" y="1696"/>
                      </a:lnTo>
                      <a:lnTo>
                        <a:pt x="239" y="1697"/>
                      </a:lnTo>
                      <a:lnTo>
                        <a:pt x="230" y="1698"/>
                      </a:lnTo>
                      <a:lnTo>
                        <a:pt x="221" y="1699"/>
                      </a:lnTo>
                      <a:lnTo>
                        <a:pt x="209" y="1699"/>
                      </a:lnTo>
                      <a:lnTo>
                        <a:pt x="197" y="1699"/>
                      </a:lnTo>
                      <a:lnTo>
                        <a:pt x="184" y="1699"/>
                      </a:lnTo>
                      <a:lnTo>
                        <a:pt x="147" y="1641"/>
                      </a:lnTo>
                      <a:lnTo>
                        <a:pt x="114" y="1581"/>
                      </a:lnTo>
                      <a:lnTo>
                        <a:pt x="85" y="1520"/>
                      </a:lnTo>
                      <a:lnTo>
                        <a:pt x="61" y="1458"/>
                      </a:lnTo>
                      <a:lnTo>
                        <a:pt x="40" y="1394"/>
                      </a:lnTo>
                      <a:lnTo>
                        <a:pt x="24" y="1331"/>
                      </a:lnTo>
                      <a:lnTo>
                        <a:pt x="11" y="1266"/>
                      </a:lnTo>
                      <a:lnTo>
                        <a:pt x="4" y="1202"/>
                      </a:lnTo>
                      <a:lnTo>
                        <a:pt x="0" y="1137"/>
                      </a:lnTo>
                      <a:lnTo>
                        <a:pt x="0" y="1071"/>
                      </a:lnTo>
                      <a:lnTo>
                        <a:pt x="6" y="1005"/>
                      </a:lnTo>
                      <a:lnTo>
                        <a:pt x="14" y="939"/>
                      </a:lnTo>
                      <a:lnTo>
                        <a:pt x="27" y="875"/>
                      </a:lnTo>
                      <a:lnTo>
                        <a:pt x="45" y="810"/>
                      </a:lnTo>
                      <a:lnTo>
                        <a:pt x="66" y="746"/>
                      </a:lnTo>
                      <a:lnTo>
                        <a:pt x="93" y="683"/>
                      </a:lnTo>
                      <a:lnTo>
                        <a:pt x="93" y="720"/>
                      </a:lnTo>
                      <a:lnTo>
                        <a:pt x="93" y="759"/>
                      </a:lnTo>
                      <a:lnTo>
                        <a:pt x="93" y="796"/>
                      </a:lnTo>
                      <a:lnTo>
                        <a:pt x="93" y="835"/>
                      </a:lnTo>
                      <a:lnTo>
                        <a:pt x="99" y="834"/>
                      </a:lnTo>
                      <a:lnTo>
                        <a:pt x="106" y="830"/>
                      </a:lnTo>
                      <a:lnTo>
                        <a:pt x="113" y="828"/>
                      </a:lnTo>
                      <a:lnTo>
                        <a:pt x="119" y="827"/>
                      </a:lnTo>
                      <a:lnTo>
                        <a:pt x="131" y="822"/>
                      </a:lnTo>
                      <a:lnTo>
                        <a:pt x="140" y="816"/>
                      </a:lnTo>
                      <a:lnTo>
                        <a:pt x="148" y="810"/>
                      </a:lnTo>
                      <a:lnTo>
                        <a:pt x="152" y="805"/>
                      </a:lnTo>
                      <a:lnTo>
                        <a:pt x="157" y="793"/>
                      </a:lnTo>
                      <a:lnTo>
                        <a:pt x="163" y="777"/>
                      </a:lnTo>
                      <a:lnTo>
                        <a:pt x="165" y="763"/>
                      </a:lnTo>
                      <a:lnTo>
                        <a:pt x="168" y="750"/>
                      </a:lnTo>
                      <a:lnTo>
                        <a:pt x="171" y="727"/>
                      </a:lnTo>
                      <a:lnTo>
                        <a:pt x="173" y="702"/>
                      </a:lnTo>
                      <a:lnTo>
                        <a:pt x="175" y="672"/>
                      </a:lnTo>
                      <a:lnTo>
                        <a:pt x="175" y="637"/>
                      </a:lnTo>
                      <a:lnTo>
                        <a:pt x="173" y="614"/>
                      </a:lnTo>
                      <a:lnTo>
                        <a:pt x="169" y="593"/>
                      </a:lnTo>
                      <a:lnTo>
                        <a:pt x="163" y="576"/>
                      </a:lnTo>
                      <a:lnTo>
                        <a:pt x="156" y="564"/>
                      </a:lnTo>
                      <a:lnTo>
                        <a:pt x="176" y="534"/>
                      </a:lnTo>
                      <a:lnTo>
                        <a:pt x="197" y="502"/>
                      </a:lnTo>
                      <a:lnTo>
                        <a:pt x="219" y="472"/>
                      </a:lnTo>
                      <a:lnTo>
                        <a:pt x="243" y="442"/>
                      </a:lnTo>
                      <a:lnTo>
                        <a:pt x="270" y="412"/>
                      </a:lnTo>
                      <a:lnTo>
                        <a:pt x="296" y="383"/>
                      </a:lnTo>
                      <a:lnTo>
                        <a:pt x="324" y="355"/>
                      </a:lnTo>
                      <a:lnTo>
                        <a:pt x="353" y="327"/>
                      </a:lnTo>
                      <a:close/>
                      <a:moveTo>
                        <a:pt x="2023" y="1700"/>
                      </a:moveTo>
                      <a:lnTo>
                        <a:pt x="2025" y="1700"/>
                      </a:lnTo>
                      <a:lnTo>
                        <a:pt x="2028" y="1700"/>
                      </a:lnTo>
                      <a:lnTo>
                        <a:pt x="2031" y="1700"/>
                      </a:lnTo>
                      <a:lnTo>
                        <a:pt x="2033" y="1700"/>
                      </a:lnTo>
                      <a:lnTo>
                        <a:pt x="2033" y="1698"/>
                      </a:lnTo>
                      <a:lnTo>
                        <a:pt x="2033" y="1694"/>
                      </a:lnTo>
                      <a:lnTo>
                        <a:pt x="2033" y="1692"/>
                      </a:lnTo>
                      <a:lnTo>
                        <a:pt x="2033" y="1690"/>
                      </a:lnTo>
                      <a:lnTo>
                        <a:pt x="2023" y="1700"/>
                      </a:lnTo>
                      <a:close/>
                      <a:moveTo>
                        <a:pt x="93" y="1103"/>
                      </a:moveTo>
                      <a:lnTo>
                        <a:pt x="93" y="1180"/>
                      </a:lnTo>
                      <a:lnTo>
                        <a:pt x="93" y="1258"/>
                      </a:lnTo>
                      <a:lnTo>
                        <a:pt x="93" y="1335"/>
                      </a:lnTo>
                      <a:lnTo>
                        <a:pt x="93" y="1414"/>
                      </a:lnTo>
                      <a:lnTo>
                        <a:pt x="98" y="1414"/>
                      </a:lnTo>
                      <a:lnTo>
                        <a:pt x="105" y="1411"/>
                      </a:lnTo>
                      <a:lnTo>
                        <a:pt x="110" y="1410"/>
                      </a:lnTo>
                      <a:lnTo>
                        <a:pt x="115" y="1410"/>
                      </a:lnTo>
                      <a:lnTo>
                        <a:pt x="124" y="1408"/>
                      </a:lnTo>
                      <a:lnTo>
                        <a:pt x="132" y="1404"/>
                      </a:lnTo>
                      <a:lnTo>
                        <a:pt x="140" y="1398"/>
                      </a:lnTo>
                      <a:lnTo>
                        <a:pt x="148" y="1391"/>
                      </a:lnTo>
                      <a:lnTo>
                        <a:pt x="154" y="1383"/>
                      </a:lnTo>
                      <a:lnTo>
                        <a:pt x="160" y="1374"/>
                      </a:lnTo>
                      <a:lnTo>
                        <a:pt x="164" y="1365"/>
                      </a:lnTo>
                      <a:lnTo>
                        <a:pt x="168" y="1356"/>
                      </a:lnTo>
                      <a:lnTo>
                        <a:pt x="173" y="1330"/>
                      </a:lnTo>
                      <a:lnTo>
                        <a:pt x="177" y="1297"/>
                      </a:lnTo>
                      <a:lnTo>
                        <a:pt x="179" y="1260"/>
                      </a:lnTo>
                      <a:lnTo>
                        <a:pt x="179" y="1218"/>
                      </a:lnTo>
                      <a:lnTo>
                        <a:pt x="176" y="1187"/>
                      </a:lnTo>
                      <a:lnTo>
                        <a:pt x="172" y="1161"/>
                      </a:lnTo>
                      <a:lnTo>
                        <a:pt x="167" y="1139"/>
                      </a:lnTo>
                      <a:lnTo>
                        <a:pt x="159" y="1122"/>
                      </a:lnTo>
                      <a:lnTo>
                        <a:pt x="148" y="1109"/>
                      </a:lnTo>
                      <a:lnTo>
                        <a:pt x="136" y="1100"/>
                      </a:lnTo>
                      <a:lnTo>
                        <a:pt x="123" y="1097"/>
                      </a:lnTo>
                      <a:lnTo>
                        <a:pt x="107" y="1098"/>
                      </a:lnTo>
                      <a:lnTo>
                        <a:pt x="103" y="1099"/>
                      </a:lnTo>
                      <a:lnTo>
                        <a:pt x="101" y="1100"/>
                      </a:lnTo>
                      <a:lnTo>
                        <a:pt x="97" y="1101"/>
                      </a:lnTo>
                      <a:lnTo>
                        <a:pt x="93" y="1103"/>
                      </a:lnTo>
                      <a:close/>
                    </a:path>
                  </a:pathLst>
                </a:custGeom>
                <a:solidFill>
                  <a:srgbClr val="E8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0" name="Freeform 186"/>
                <p:cNvSpPr>
                  <a:spLocks noEditPoints="1"/>
                </p:cNvSpPr>
                <p:nvPr/>
              </p:nvSpPr>
              <p:spPr bwMode="auto">
                <a:xfrm>
                  <a:off x="2584" y="1629"/>
                  <a:ext cx="1036" cy="770"/>
                </a:xfrm>
                <a:custGeom>
                  <a:avLst/>
                  <a:gdLst/>
                  <a:ahLst/>
                  <a:cxnLst>
                    <a:cxn ang="0">
                      <a:pos x="1912" y="642"/>
                    </a:cxn>
                    <a:cxn ang="0">
                      <a:pos x="1912" y="1203"/>
                    </a:cxn>
                    <a:cxn ang="0">
                      <a:pos x="1902" y="1251"/>
                    </a:cxn>
                    <a:cxn ang="0">
                      <a:pos x="1890" y="1434"/>
                    </a:cxn>
                    <a:cxn ang="0">
                      <a:pos x="2043" y="1173"/>
                    </a:cxn>
                    <a:cxn ang="0">
                      <a:pos x="2052" y="767"/>
                    </a:cxn>
                    <a:cxn ang="0">
                      <a:pos x="1754" y="266"/>
                    </a:cxn>
                    <a:cxn ang="0">
                      <a:pos x="1774" y="506"/>
                    </a:cxn>
                    <a:cxn ang="0">
                      <a:pos x="1688" y="432"/>
                    </a:cxn>
                    <a:cxn ang="0">
                      <a:pos x="1577" y="315"/>
                    </a:cxn>
                    <a:cxn ang="0">
                      <a:pos x="1576" y="295"/>
                    </a:cxn>
                    <a:cxn ang="0">
                      <a:pos x="1535" y="305"/>
                    </a:cxn>
                    <a:cxn ang="0">
                      <a:pos x="1420" y="242"/>
                    </a:cxn>
                    <a:cxn ang="0">
                      <a:pos x="1474" y="89"/>
                    </a:cxn>
                    <a:cxn ang="0">
                      <a:pos x="1601" y="154"/>
                    </a:cxn>
                    <a:cxn ang="0">
                      <a:pos x="1717" y="235"/>
                    </a:cxn>
                    <a:cxn ang="0">
                      <a:pos x="1311" y="160"/>
                    </a:cxn>
                    <a:cxn ang="0">
                      <a:pos x="1168" y="168"/>
                    </a:cxn>
                    <a:cxn ang="0">
                      <a:pos x="996" y="160"/>
                    </a:cxn>
                    <a:cxn ang="0">
                      <a:pos x="850" y="177"/>
                    </a:cxn>
                    <a:cxn ang="0">
                      <a:pos x="839" y="146"/>
                    </a:cxn>
                    <a:cxn ang="0">
                      <a:pos x="864" y="13"/>
                    </a:cxn>
                    <a:cxn ang="0">
                      <a:pos x="1043" y="0"/>
                    </a:cxn>
                    <a:cxn ang="0">
                      <a:pos x="1221" y="16"/>
                    </a:cxn>
                    <a:cxn ang="0">
                      <a:pos x="759" y="111"/>
                    </a:cxn>
                    <a:cxn ang="0">
                      <a:pos x="662" y="236"/>
                    </a:cxn>
                    <a:cxn ang="0">
                      <a:pos x="555" y="270"/>
                    </a:cxn>
                    <a:cxn ang="0">
                      <a:pos x="534" y="226"/>
                    </a:cxn>
                    <a:cxn ang="0">
                      <a:pos x="498" y="223"/>
                    </a:cxn>
                    <a:cxn ang="0">
                      <a:pos x="486" y="340"/>
                    </a:cxn>
                    <a:cxn ang="0">
                      <a:pos x="327" y="497"/>
                    </a:cxn>
                    <a:cxn ang="0">
                      <a:pos x="286" y="345"/>
                    </a:cxn>
                    <a:cxn ang="0">
                      <a:pos x="332" y="252"/>
                    </a:cxn>
                    <a:cxn ang="0">
                      <a:pos x="498" y="138"/>
                    </a:cxn>
                    <a:cxn ang="0">
                      <a:pos x="682" y="57"/>
                    </a:cxn>
                    <a:cxn ang="0">
                      <a:pos x="199" y="392"/>
                    </a:cxn>
                    <a:cxn ang="0">
                      <a:pos x="159" y="658"/>
                    </a:cxn>
                    <a:cxn ang="0">
                      <a:pos x="95" y="760"/>
                    </a:cxn>
                    <a:cxn ang="0">
                      <a:pos x="151" y="790"/>
                    </a:cxn>
                    <a:cxn ang="0">
                      <a:pos x="179" y="841"/>
                    </a:cxn>
                    <a:cxn ang="0">
                      <a:pos x="179" y="1053"/>
                    </a:cxn>
                    <a:cxn ang="0">
                      <a:pos x="201" y="1268"/>
                    </a:cxn>
                    <a:cxn ang="0">
                      <a:pos x="159" y="1452"/>
                    </a:cxn>
                    <a:cxn ang="0">
                      <a:pos x="56" y="1262"/>
                    </a:cxn>
                    <a:cxn ang="0">
                      <a:pos x="5" y="847"/>
                    </a:cxn>
                    <a:cxn ang="0">
                      <a:pos x="154" y="450"/>
                    </a:cxn>
                    <a:cxn ang="0">
                      <a:pos x="1788" y="1540"/>
                    </a:cxn>
                    <a:cxn ang="0">
                      <a:pos x="1701" y="1540"/>
                    </a:cxn>
                    <a:cxn ang="0">
                      <a:pos x="1613" y="1540"/>
                    </a:cxn>
                    <a:cxn ang="0">
                      <a:pos x="1716" y="1440"/>
                    </a:cxn>
                    <a:cxn ang="0">
                      <a:pos x="1796" y="1325"/>
                    </a:cxn>
                    <a:cxn ang="0">
                      <a:pos x="1846" y="1258"/>
                    </a:cxn>
                    <a:cxn ang="0">
                      <a:pos x="1858" y="1530"/>
                    </a:cxn>
                    <a:cxn ang="0">
                      <a:pos x="263" y="1540"/>
                    </a:cxn>
                    <a:cxn ang="0">
                      <a:pos x="409" y="1540"/>
                    </a:cxn>
                    <a:cxn ang="0">
                      <a:pos x="348" y="1430"/>
                    </a:cxn>
                  </a:cxnLst>
                  <a:rect l="0" t="0" r="r" b="b"/>
                  <a:pathLst>
                    <a:path w="2072" h="1540">
                      <a:moveTo>
                        <a:pt x="1912" y="445"/>
                      </a:moveTo>
                      <a:lnTo>
                        <a:pt x="1912" y="451"/>
                      </a:lnTo>
                      <a:lnTo>
                        <a:pt x="1912" y="459"/>
                      </a:lnTo>
                      <a:lnTo>
                        <a:pt x="1912" y="466"/>
                      </a:lnTo>
                      <a:lnTo>
                        <a:pt x="1912" y="473"/>
                      </a:lnTo>
                      <a:lnTo>
                        <a:pt x="1912" y="642"/>
                      </a:lnTo>
                      <a:lnTo>
                        <a:pt x="1912" y="812"/>
                      </a:lnTo>
                      <a:lnTo>
                        <a:pt x="1912" y="980"/>
                      </a:lnTo>
                      <a:lnTo>
                        <a:pt x="1912" y="1148"/>
                      </a:lnTo>
                      <a:lnTo>
                        <a:pt x="1912" y="1169"/>
                      </a:lnTo>
                      <a:lnTo>
                        <a:pt x="1912" y="1187"/>
                      </a:lnTo>
                      <a:lnTo>
                        <a:pt x="1912" y="1203"/>
                      </a:lnTo>
                      <a:lnTo>
                        <a:pt x="1912" y="1215"/>
                      </a:lnTo>
                      <a:lnTo>
                        <a:pt x="1911" y="1226"/>
                      </a:lnTo>
                      <a:lnTo>
                        <a:pt x="1910" y="1234"/>
                      </a:lnTo>
                      <a:lnTo>
                        <a:pt x="1908" y="1240"/>
                      </a:lnTo>
                      <a:lnTo>
                        <a:pt x="1907" y="1243"/>
                      </a:lnTo>
                      <a:lnTo>
                        <a:pt x="1902" y="1251"/>
                      </a:lnTo>
                      <a:lnTo>
                        <a:pt x="1896" y="1260"/>
                      </a:lnTo>
                      <a:lnTo>
                        <a:pt x="1893" y="1266"/>
                      </a:lnTo>
                      <a:lnTo>
                        <a:pt x="1890" y="1268"/>
                      </a:lnTo>
                      <a:lnTo>
                        <a:pt x="1890" y="1324"/>
                      </a:lnTo>
                      <a:lnTo>
                        <a:pt x="1890" y="1378"/>
                      </a:lnTo>
                      <a:lnTo>
                        <a:pt x="1890" y="1434"/>
                      </a:lnTo>
                      <a:lnTo>
                        <a:pt x="1890" y="1488"/>
                      </a:lnTo>
                      <a:lnTo>
                        <a:pt x="1931" y="1429"/>
                      </a:lnTo>
                      <a:lnTo>
                        <a:pt x="1966" y="1367"/>
                      </a:lnTo>
                      <a:lnTo>
                        <a:pt x="1998" y="1303"/>
                      </a:lnTo>
                      <a:lnTo>
                        <a:pt x="2023" y="1239"/>
                      </a:lnTo>
                      <a:lnTo>
                        <a:pt x="2043" y="1173"/>
                      </a:lnTo>
                      <a:lnTo>
                        <a:pt x="2057" y="1106"/>
                      </a:lnTo>
                      <a:lnTo>
                        <a:pt x="2067" y="1038"/>
                      </a:lnTo>
                      <a:lnTo>
                        <a:pt x="2072" y="970"/>
                      </a:lnTo>
                      <a:lnTo>
                        <a:pt x="2071" y="903"/>
                      </a:lnTo>
                      <a:lnTo>
                        <a:pt x="2064" y="835"/>
                      </a:lnTo>
                      <a:lnTo>
                        <a:pt x="2052" y="767"/>
                      </a:lnTo>
                      <a:lnTo>
                        <a:pt x="2035" y="701"/>
                      </a:lnTo>
                      <a:lnTo>
                        <a:pt x="2013" y="635"/>
                      </a:lnTo>
                      <a:lnTo>
                        <a:pt x="1984" y="570"/>
                      </a:lnTo>
                      <a:lnTo>
                        <a:pt x="1951" y="507"/>
                      </a:lnTo>
                      <a:lnTo>
                        <a:pt x="1912" y="445"/>
                      </a:lnTo>
                      <a:close/>
                      <a:moveTo>
                        <a:pt x="1754" y="266"/>
                      </a:moveTo>
                      <a:lnTo>
                        <a:pt x="1758" y="317"/>
                      </a:lnTo>
                      <a:lnTo>
                        <a:pt x="1762" y="367"/>
                      </a:lnTo>
                      <a:lnTo>
                        <a:pt x="1766" y="417"/>
                      </a:lnTo>
                      <a:lnTo>
                        <a:pt x="1770" y="468"/>
                      </a:lnTo>
                      <a:lnTo>
                        <a:pt x="1771" y="488"/>
                      </a:lnTo>
                      <a:lnTo>
                        <a:pt x="1774" y="506"/>
                      </a:lnTo>
                      <a:lnTo>
                        <a:pt x="1775" y="525"/>
                      </a:lnTo>
                      <a:lnTo>
                        <a:pt x="1776" y="544"/>
                      </a:lnTo>
                      <a:lnTo>
                        <a:pt x="1757" y="515"/>
                      </a:lnTo>
                      <a:lnTo>
                        <a:pt x="1736" y="486"/>
                      </a:lnTo>
                      <a:lnTo>
                        <a:pt x="1713" y="459"/>
                      </a:lnTo>
                      <a:lnTo>
                        <a:pt x="1688" y="432"/>
                      </a:lnTo>
                      <a:lnTo>
                        <a:pt x="1663" y="406"/>
                      </a:lnTo>
                      <a:lnTo>
                        <a:pt x="1635" y="381"/>
                      </a:lnTo>
                      <a:lnTo>
                        <a:pt x="1608" y="358"/>
                      </a:lnTo>
                      <a:lnTo>
                        <a:pt x="1579" y="335"/>
                      </a:lnTo>
                      <a:lnTo>
                        <a:pt x="1577" y="325"/>
                      </a:lnTo>
                      <a:lnTo>
                        <a:pt x="1577" y="315"/>
                      </a:lnTo>
                      <a:lnTo>
                        <a:pt x="1577" y="305"/>
                      </a:lnTo>
                      <a:lnTo>
                        <a:pt x="1576" y="295"/>
                      </a:lnTo>
                      <a:lnTo>
                        <a:pt x="1576" y="295"/>
                      </a:lnTo>
                      <a:lnTo>
                        <a:pt x="1576" y="295"/>
                      </a:lnTo>
                      <a:lnTo>
                        <a:pt x="1576" y="295"/>
                      </a:lnTo>
                      <a:lnTo>
                        <a:pt x="1576" y="295"/>
                      </a:lnTo>
                      <a:lnTo>
                        <a:pt x="1575" y="304"/>
                      </a:lnTo>
                      <a:lnTo>
                        <a:pt x="1575" y="313"/>
                      </a:lnTo>
                      <a:lnTo>
                        <a:pt x="1575" y="322"/>
                      </a:lnTo>
                      <a:lnTo>
                        <a:pt x="1573" y="331"/>
                      </a:lnTo>
                      <a:lnTo>
                        <a:pt x="1555" y="318"/>
                      </a:lnTo>
                      <a:lnTo>
                        <a:pt x="1535" y="305"/>
                      </a:lnTo>
                      <a:lnTo>
                        <a:pt x="1517" y="293"/>
                      </a:lnTo>
                      <a:lnTo>
                        <a:pt x="1497" y="281"/>
                      </a:lnTo>
                      <a:lnTo>
                        <a:pt x="1477" y="270"/>
                      </a:lnTo>
                      <a:lnTo>
                        <a:pt x="1459" y="260"/>
                      </a:lnTo>
                      <a:lnTo>
                        <a:pt x="1439" y="250"/>
                      </a:lnTo>
                      <a:lnTo>
                        <a:pt x="1420" y="242"/>
                      </a:lnTo>
                      <a:lnTo>
                        <a:pt x="1423" y="200"/>
                      </a:lnTo>
                      <a:lnTo>
                        <a:pt x="1426" y="157"/>
                      </a:lnTo>
                      <a:lnTo>
                        <a:pt x="1428" y="115"/>
                      </a:lnTo>
                      <a:lnTo>
                        <a:pt x="1431" y="72"/>
                      </a:lnTo>
                      <a:lnTo>
                        <a:pt x="1452" y="81"/>
                      </a:lnTo>
                      <a:lnTo>
                        <a:pt x="1474" y="89"/>
                      </a:lnTo>
                      <a:lnTo>
                        <a:pt x="1495" y="99"/>
                      </a:lnTo>
                      <a:lnTo>
                        <a:pt x="1517" y="109"/>
                      </a:lnTo>
                      <a:lnTo>
                        <a:pt x="1538" y="120"/>
                      </a:lnTo>
                      <a:lnTo>
                        <a:pt x="1559" y="131"/>
                      </a:lnTo>
                      <a:lnTo>
                        <a:pt x="1580" y="141"/>
                      </a:lnTo>
                      <a:lnTo>
                        <a:pt x="1601" y="154"/>
                      </a:lnTo>
                      <a:lnTo>
                        <a:pt x="1621" y="166"/>
                      </a:lnTo>
                      <a:lnTo>
                        <a:pt x="1641" y="179"/>
                      </a:lnTo>
                      <a:lnTo>
                        <a:pt x="1660" y="192"/>
                      </a:lnTo>
                      <a:lnTo>
                        <a:pt x="1680" y="206"/>
                      </a:lnTo>
                      <a:lnTo>
                        <a:pt x="1699" y="220"/>
                      </a:lnTo>
                      <a:lnTo>
                        <a:pt x="1717" y="235"/>
                      </a:lnTo>
                      <a:lnTo>
                        <a:pt x="1736" y="250"/>
                      </a:lnTo>
                      <a:lnTo>
                        <a:pt x="1754" y="266"/>
                      </a:lnTo>
                      <a:close/>
                      <a:moveTo>
                        <a:pt x="1311" y="35"/>
                      </a:moveTo>
                      <a:lnTo>
                        <a:pt x="1311" y="76"/>
                      </a:lnTo>
                      <a:lnTo>
                        <a:pt x="1311" y="117"/>
                      </a:lnTo>
                      <a:lnTo>
                        <a:pt x="1311" y="160"/>
                      </a:lnTo>
                      <a:lnTo>
                        <a:pt x="1311" y="201"/>
                      </a:lnTo>
                      <a:lnTo>
                        <a:pt x="1283" y="192"/>
                      </a:lnTo>
                      <a:lnTo>
                        <a:pt x="1254" y="185"/>
                      </a:lnTo>
                      <a:lnTo>
                        <a:pt x="1225" y="179"/>
                      </a:lnTo>
                      <a:lnTo>
                        <a:pt x="1197" y="173"/>
                      </a:lnTo>
                      <a:lnTo>
                        <a:pt x="1168" y="168"/>
                      </a:lnTo>
                      <a:lnTo>
                        <a:pt x="1139" y="164"/>
                      </a:lnTo>
                      <a:lnTo>
                        <a:pt x="1110" y="162"/>
                      </a:lnTo>
                      <a:lnTo>
                        <a:pt x="1083" y="160"/>
                      </a:lnTo>
                      <a:lnTo>
                        <a:pt x="1054" y="158"/>
                      </a:lnTo>
                      <a:lnTo>
                        <a:pt x="1025" y="158"/>
                      </a:lnTo>
                      <a:lnTo>
                        <a:pt x="996" y="160"/>
                      </a:lnTo>
                      <a:lnTo>
                        <a:pt x="967" y="161"/>
                      </a:lnTo>
                      <a:lnTo>
                        <a:pt x="937" y="163"/>
                      </a:lnTo>
                      <a:lnTo>
                        <a:pt x="908" y="167"/>
                      </a:lnTo>
                      <a:lnTo>
                        <a:pt x="879" y="172"/>
                      </a:lnTo>
                      <a:lnTo>
                        <a:pt x="850" y="177"/>
                      </a:lnTo>
                      <a:lnTo>
                        <a:pt x="850" y="177"/>
                      </a:lnTo>
                      <a:lnTo>
                        <a:pt x="850" y="177"/>
                      </a:lnTo>
                      <a:lnTo>
                        <a:pt x="850" y="177"/>
                      </a:lnTo>
                      <a:lnTo>
                        <a:pt x="850" y="177"/>
                      </a:lnTo>
                      <a:lnTo>
                        <a:pt x="848" y="168"/>
                      </a:lnTo>
                      <a:lnTo>
                        <a:pt x="844" y="157"/>
                      </a:lnTo>
                      <a:lnTo>
                        <a:pt x="839" y="146"/>
                      </a:lnTo>
                      <a:lnTo>
                        <a:pt x="833" y="134"/>
                      </a:lnTo>
                      <a:lnTo>
                        <a:pt x="833" y="105"/>
                      </a:lnTo>
                      <a:lnTo>
                        <a:pt x="833" y="76"/>
                      </a:lnTo>
                      <a:lnTo>
                        <a:pt x="833" y="47"/>
                      </a:lnTo>
                      <a:lnTo>
                        <a:pt x="833" y="18"/>
                      </a:lnTo>
                      <a:lnTo>
                        <a:pt x="864" y="13"/>
                      </a:lnTo>
                      <a:lnTo>
                        <a:pt x="893" y="10"/>
                      </a:lnTo>
                      <a:lnTo>
                        <a:pt x="923" y="6"/>
                      </a:lnTo>
                      <a:lnTo>
                        <a:pt x="953" y="3"/>
                      </a:lnTo>
                      <a:lnTo>
                        <a:pt x="982" y="1"/>
                      </a:lnTo>
                      <a:lnTo>
                        <a:pt x="1013" y="1"/>
                      </a:lnTo>
                      <a:lnTo>
                        <a:pt x="1043" y="0"/>
                      </a:lnTo>
                      <a:lnTo>
                        <a:pt x="1072" y="1"/>
                      </a:lnTo>
                      <a:lnTo>
                        <a:pt x="1102" y="2"/>
                      </a:lnTo>
                      <a:lnTo>
                        <a:pt x="1133" y="5"/>
                      </a:lnTo>
                      <a:lnTo>
                        <a:pt x="1162" y="7"/>
                      </a:lnTo>
                      <a:lnTo>
                        <a:pt x="1192" y="12"/>
                      </a:lnTo>
                      <a:lnTo>
                        <a:pt x="1221" y="16"/>
                      </a:lnTo>
                      <a:lnTo>
                        <a:pt x="1251" y="22"/>
                      </a:lnTo>
                      <a:lnTo>
                        <a:pt x="1280" y="28"/>
                      </a:lnTo>
                      <a:lnTo>
                        <a:pt x="1311" y="35"/>
                      </a:lnTo>
                      <a:close/>
                      <a:moveTo>
                        <a:pt x="746" y="37"/>
                      </a:moveTo>
                      <a:lnTo>
                        <a:pt x="754" y="72"/>
                      </a:lnTo>
                      <a:lnTo>
                        <a:pt x="759" y="111"/>
                      </a:lnTo>
                      <a:lnTo>
                        <a:pt x="765" y="152"/>
                      </a:lnTo>
                      <a:lnTo>
                        <a:pt x="767" y="198"/>
                      </a:lnTo>
                      <a:lnTo>
                        <a:pt x="741" y="206"/>
                      </a:lnTo>
                      <a:lnTo>
                        <a:pt x="715" y="215"/>
                      </a:lnTo>
                      <a:lnTo>
                        <a:pt x="688" y="225"/>
                      </a:lnTo>
                      <a:lnTo>
                        <a:pt x="662" y="236"/>
                      </a:lnTo>
                      <a:lnTo>
                        <a:pt x="635" y="248"/>
                      </a:lnTo>
                      <a:lnTo>
                        <a:pt x="609" y="261"/>
                      </a:lnTo>
                      <a:lnTo>
                        <a:pt x="584" y="276"/>
                      </a:lnTo>
                      <a:lnTo>
                        <a:pt x="558" y="290"/>
                      </a:lnTo>
                      <a:lnTo>
                        <a:pt x="556" y="279"/>
                      </a:lnTo>
                      <a:lnTo>
                        <a:pt x="555" y="270"/>
                      </a:lnTo>
                      <a:lnTo>
                        <a:pt x="552" y="261"/>
                      </a:lnTo>
                      <a:lnTo>
                        <a:pt x="551" y="253"/>
                      </a:lnTo>
                      <a:lnTo>
                        <a:pt x="548" y="244"/>
                      </a:lnTo>
                      <a:lnTo>
                        <a:pt x="544" y="237"/>
                      </a:lnTo>
                      <a:lnTo>
                        <a:pt x="539" y="231"/>
                      </a:lnTo>
                      <a:lnTo>
                        <a:pt x="534" y="226"/>
                      </a:lnTo>
                      <a:lnTo>
                        <a:pt x="527" y="223"/>
                      </a:lnTo>
                      <a:lnTo>
                        <a:pt x="521" y="221"/>
                      </a:lnTo>
                      <a:lnTo>
                        <a:pt x="514" y="220"/>
                      </a:lnTo>
                      <a:lnTo>
                        <a:pt x="507" y="221"/>
                      </a:lnTo>
                      <a:lnTo>
                        <a:pt x="504" y="223"/>
                      </a:lnTo>
                      <a:lnTo>
                        <a:pt x="498" y="223"/>
                      </a:lnTo>
                      <a:lnTo>
                        <a:pt x="492" y="224"/>
                      </a:lnTo>
                      <a:lnTo>
                        <a:pt x="486" y="225"/>
                      </a:lnTo>
                      <a:lnTo>
                        <a:pt x="486" y="254"/>
                      </a:lnTo>
                      <a:lnTo>
                        <a:pt x="486" y="282"/>
                      </a:lnTo>
                      <a:lnTo>
                        <a:pt x="486" y="311"/>
                      </a:lnTo>
                      <a:lnTo>
                        <a:pt x="486" y="340"/>
                      </a:lnTo>
                      <a:lnTo>
                        <a:pt x="456" y="363"/>
                      </a:lnTo>
                      <a:lnTo>
                        <a:pt x="427" y="388"/>
                      </a:lnTo>
                      <a:lnTo>
                        <a:pt x="401" y="414"/>
                      </a:lnTo>
                      <a:lnTo>
                        <a:pt x="374" y="440"/>
                      </a:lnTo>
                      <a:lnTo>
                        <a:pt x="349" y="468"/>
                      </a:lnTo>
                      <a:lnTo>
                        <a:pt x="327" y="497"/>
                      </a:lnTo>
                      <a:lnTo>
                        <a:pt x="306" y="528"/>
                      </a:lnTo>
                      <a:lnTo>
                        <a:pt x="286" y="558"/>
                      </a:lnTo>
                      <a:lnTo>
                        <a:pt x="286" y="505"/>
                      </a:lnTo>
                      <a:lnTo>
                        <a:pt x="286" y="451"/>
                      </a:lnTo>
                      <a:lnTo>
                        <a:pt x="286" y="398"/>
                      </a:lnTo>
                      <a:lnTo>
                        <a:pt x="286" y="345"/>
                      </a:lnTo>
                      <a:lnTo>
                        <a:pt x="286" y="331"/>
                      </a:lnTo>
                      <a:lnTo>
                        <a:pt x="285" y="318"/>
                      </a:lnTo>
                      <a:lnTo>
                        <a:pt x="283" y="307"/>
                      </a:lnTo>
                      <a:lnTo>
                        <a:pt x="282" y="296"/>
                      </a:lnTo>
                      <a:lnTo>
                        <a:pt x="307" y="273"/>
                      </a:lnTo>
                      <a:lnTo>
                        <a:pt x="332" y="252"/>
                      </a:lnTo>
                      <a:lnTo>
                        <a:pt x="358" y="231"/>
                      </a:lnTo>
                      <a:lnTo>
                        <a:pt x="385" y="210"/>
                      </a:lnTo>
                      <a:lnTo>
                        <a:pt x="412" y="191"/>
                      </a:lnTo>
                      <a:lnTo>
                        <a:pt x="440" y="172"/>
                      </a:lnTo>
                      <a:lnTo>
                        <a:pt x="469" y="155"/>
                      </a:lnTo>
                      <a:lnTo>
                        <a:pt x="498" y="138"/>
                      </a:lnTo>
                      <a:lnTo>
                        <a:pt x="527" y="121"/>
                      </a:lnTo>
                      <a:lnTo>
                        <a:pt x="558" y="106"/>
                      </a:lnTo>
                      <a:lnTo>
                        <a:pt x="588" y="92"/>
                      </a:lnTo>
                      <a:lnTo>
                        <a:pt x="620" y="80"/>
                      </a:lnTo>
                      <a:lnTo>
                        <a:pt x="650" y="68"/>
                      </a:lnTo>
                      <a:lnTo>
                        <a:pt x="682" y="57"/>
                      </a:lnTo>
                      <a:lnTo>
                        <a:pt x="715" y="46"/>
                      </a:lnTo>
                      <a:lnTo>
                        <a:pt x="746" y="37"/>
                      </a:lnTo>
                      <a:close/>
                      <a:moveTo>
                        <a:pt x="199" y="390"/>
                      </a:moveTo>
                      <a:lnTo>
                        <a:pt x="199" y="391"/>
                      </a:lnTo>
                      <a:lnTo>
                        <a:pt x="199" y="391"/>
                      </a:lnTo>
                      <a:lnTo>
                        <a:pt x="199" y="392"/>
                      </a:lnTo>
                      <a:lnTo>
                        <a:pt x="199" y="393"/>
                      </a:lnTo>
                      <a:lnTo>
                        <a:pt x="197" y="456"/>
                      </a:lnTo>
                      <a:lnTo>
                        <a:pt x="192" y="514"/>
                      </a:lnTo>
                      <a:lnTo>
                        <a:pt x="184" y="567"/>
                      </a:lnTo>
                      <a:lnTo>
                        <a:pt x="174" y="615"/>
                      </a:lnTo>
                      <a:lnTo>
                        <a:pt x="159" y="658"/>
                      </a:lnTo>
                      <a:lnTo>
                        <a:pt x="141" y="695"/>
                      </a:lnTo>
                      <a:lnTo>
                        <a:pt x="120" y="726"/>
                      </a:lnTo>
                      <a:lnTo>
                        <a:pt x="95" y="750"/>
                      </a:lnTo>
                      <a:lnTo>
                        <a:pt x="95" y="753"/>
                      </a:lnTo>
                      <a:lnTo>
                        <a:pt x="95" y="756"/>
                      </a:lnTo>
                      <a:lnTo>
                        <a:pt x="95" y="760"/>
                      </a:lnTo>
                      <a:lnTo>
                        <a:pt x="95" y="764"/>
                      </a:lnTo>
                      <a:lnTo>
                        <a:pt x="106" y="762"/>
                      </a:lnTo>
                      <a:lnTo>
                        <a:pt x="118" y="765"/>
                      </a:lnTo>
                      <a:lnTo>
                        <a:pt x="130" y="771"/>
                      </a:lnTo>
                      <a:lnTo>
                        <a:pt x="141" y="779"/>
                      </a:lnTo>
                      <a:lnTo>
                        <a:pt x="151" y="790"/>
                      </a:lnTo>
                      <a:lnTo>
                        <a:pt x="161" y="803"/>
                      </a:lnTo>
                      <a:lnTo>
                        <a:pt x="168" y="819"/>
                      </a:lnTo>
                      <a:lnTo>
                        <a:pt x="176" y="836"/>
                      </a:lnTo>
                      <a:lnTo>
                        <a:pt x="178" y="837"/>
                      </a:lnTo>
                      <a:lnTo>
                        <a:pt x="178" y="840"/>
                      </a:lnTo>
                      <a:lnTo>
                        <a:pt x="179" y="841"/>
                      </a:lnTo>
                      <a:lnTo>
                        <a:pt x="179" y="843"/>
                      </a:lnTo>
                      <a:lnTo>
                        <a:pt x="174" y="886"/>
                      </a:lnTo>
                      <a:lnTo>
                        <a:pt x="172" y="928"/>
                      </a:lnTo>
                      <a:lnTo>
                        <a:pt x="172" y="969"/>
                      </a:lnTo>
                      <a:lnTo>
                        <a:pt x="174" y="1012"/>
                      </a:lnTo>
                      <a:lnTo>
                        <a:pt x="179" y="1053"/>
                      </a:lnTo>
                      <a:lnTo>
                        <a:pt x="186" y="1094"/>
                      </a:lnTo>
                      <a:lnTo>
                        <a:pt x="196" y="1135"/>
                      </a:lnTo>
                      <a:lnTo>
                        <a:pt x="208" y="1176"/>
                      </a:lnTo>
                      <a:lnTo>
                        <a:pt x="205" y="1209"/>
                      </a:lnTo>
                      <a:lnTo>
                        <a:pt x="204" y="1239"/>
                      </a:lnTo>
                      <a:lnTo>
                        <a:pt x="201" y="1268"/>
                      </a:lnTo>
                      <a:lnTo>
                        <a:pt x="199" y="1294"/>
                      </a:lnTo>
                      <a:lnTo>
                        <a:pt x="192" y="1337"/>
                      </a:lnTo>
                      <a:lnTo>
                        <a:pt x="184" y="1376"/>
                      </a:lnTo>
                      <a:lnTo>
                        <a:pt x="174" y="1413"/>
                      </a:lnTo>
                      <a:lnTo>
                        <a:pt x="161" y="1451"/>
                      </a:lnTo>
                      <a:lnTo>
                        <a:pt x="159" y="1452"/>
                      </a:lnTo>
                      <a:lnTo>
                        <a:pt x="159" y="1455"/>
                      </a:lnTo>
                      <a:lnTo>
                        <a:pt x="159" y="1456"/>
                      </a:lnTo>
                      <a:lnTo>
                        <a:pt x="158" y="1458"/>
                      </a:lnTo>
                      <a:lnTo>
                        <a:pt x="118" y="1394"/>
                      </a:lnTo>
                      <a:lnTo>
                        <a:pt x="84" y="1329"/>
                      </a:lnTo>
                      <a:lnTo>
                        <a:pt x="56" y="1262"/>
                      </a:lnTo>
                      <a:lnTo>
                        <a:pt x="34" y="1194"/>
                      </a:lnTo>
                      <a:lnTo>
                        <a:pt x="17" y="1125"/>
                      </a:lnTo>
                      <a:lnTo>
                        <a:pt x="6" y="1056"/>
                      </a:lnTo>
                      <a:lnTo>
                        <a:pt x="0" y="986"/>
                      </a:lnTo>
                      <a:lnTo>
                        <a:pt x="0" y="916"/>
                      </a:lnTo>
                      <a:lnTo>
                        <a:pt x="5" y="847"/>
                      </a:lnTo>
                      <a:lnTo>
                        <a:pt x="17" y="778"/>
                      </a:lnTo>
                      <a:lnTo>
                        <a:pt x="33" y="709"/>
                      </a:lnTo>
                      <a:lnTo>
                        <a:pt x="55" y="642"/>
                      </a:lnTo>
                      <a:lnTo>
                        <a:pt x="83" y="576"/>
                      </a:lnTo>
                      <a:lnTo>
                        <a:pt x="116" y="512"/>
                      </a:lnTo>
                      <a:lnTo>
                        <a:pt x="154" y="450"/>
                      </a:lnTo>
                      <a:lnTo>
                        <a:pt x="199" y="390"/>
                      </a:lnTo>
                      <a:close/>
                      <a:moveTo>
                        <a:pt x="1848" y="1540"/>
                      </a:moveTo>
                      <a:lnTo>
                        <a:pt x="1833" y="1540"/>
                      </a:lnTo>
                      <a:lnTo>
                        <a:pt x="1819" y="1540"/>
                      </a:lnTo>
                      <a:lnTo>
                        <a:pt x="1803" y="1540"/>
                      </a:lnTo>
                      <a:lnTo>
                        <a:pt x="1788" y="1540"/>
                      </a:lnTo>
                      <a:lnTo>
                        <a:pt x="1774" y="1540"/>
                      </a:lnTo>
                      <a:lnTo>
                        <a:pt x="1759" y="1540"/>
                      </a:lnTo>
                      <a:lnTo>
                        <a:pt x="1745" y="1540"/>
                      </a:lnTo>
                      <a:lnTo>
                        <a:pt x="1730" y="1540"/>
                      </a:lnTo>
                      <a:lnTo>
                        <a:pt x="1716" y="1540"/>
                      </a:lnTo>
                      <a:lnTo>
                        <a:pt x="1701" y="1540"/>
                      </a:lnTo>
                      <a:lnTo>
                        <a:pt x="1687" y="1540"/>
                      </a:lnTo>
                      <a:lnTo>
                        <a:pt x="1672" y="1540"/>
                      </a:lnTo>
                      <a:lnTo>
                        <a:pt x="1658" y="1540"/>
                      </a:lnTo>
                      <a:lnTo>
                        <a:pt x="1642" y="1540"/>
                      </a:lnTo>
                      <a:lnTo>
                        <a:pt x="1627" y="1540"/>
                      </a:lnTo>
                      <a:lnTo>
                        <a:pt x="1613" y="1540"/>
                      </a:lnTo>
                      <a:lnTo>
                        <a:pt x="1631" y="1525"/>
                      </a:lnTo>
                      <a:lnTo>
                        <a:pt x="1650" y="1509"/>
                      </a:lnTo>
                      <a:lnTo>
                        <a:pt x="1667" y="1492"/>
                      </a:lnTo>
                      <a:lnTo>
                        <a:pt x="1684" y="1475"/>
                      </a:lnTo>
                      <a:lnTo>
                        <a:pt x="1700" y="1457"/>
                      </a:lnTo>
                      <a:lnTo>
                        <a:pt x="1716" y="1440"/>
                      </a:lnTo>
                      <a:lnTo>
                        <a:pt x="1730" y="1422"/>
                      </a:lnTo>
                      <a:lnTo>
                        <a:pt x="1745" y="1403"/>
                      </a:lnTo>
                      <a:lnTo>
                        <a:pt x="1759" y="1383"/>
                      </a:lnTo>
                      <a:lnTo>
                        <a:pt x="1772" y="1365"/>
                      </a:lnTo>
                      <a:lnTo>
                        <a:pt x="1784" y="1344"/>
                      </a:lnTo>
                      <a:lnTo>
                        <a:pt x="1796" y="1325"/>
                      </a:lnTo>
                      <a:lnTo>
                        <a:pt x="1808" y="1306"/>
                      </a:lnTo>
                      <a:lnTo>
                        <a:pt x="1819" y="1285"/>
                      </a:lnTo>
                      <a:lnTo>
                        <a:pt x="1828" y="1265"/>
                      </a:lnTo>
                      <a:lnTo>
                        <a:pt x="1837" y="1244"/>
                      </a:lnTo>
                      <a:lnTo>
                        <a:pt x="1841" y="1251"/>
                      </a:lnTo>
                      <a:lnTo>
                        <a:pt x="1846" y="1258"/>
                      </a:lnTo>
                      <a:lnTo>
                        <a:pt x="1852" y="1263"/>
                      </a:lnTo>
                      <a:lnTo>
                        <a:pt x="1858" y="1265"/>
                      </a:lnTo>
                      <a:lnTo>
                        <a:pt x="1858" y="1331"/>
                      </a:lnTo>
                      <a:lnTo>
                        <a:pt x="1858" y="1398"/>
                      </a:lnTo>
                      <a:lnTo>
                        <a:pt x="1858" y="1463"/>
                      </a:lnTo>
                      <a:lnTo>
                        <a:pt x="1858" y="1530"/>
                      </a:lnTo>
                      <a:lnTo>
                        <a:pt x="1848" y="1540"/>
                      </a:lnTo>
                      <a:close/>
                      <a:moveTo>
                        <a:pt x="263" y="1307"/>
                      </a:moveTo>
                      <a:lnTo>
                        <a:pt x="263" y="1365"/>
                      </a:lnTo>
                      <a:lnTo>
                        <a:pt x="263" y="1423"/>
                      </a:lnTo>
                      <a:lnTo>
                        <a:pt x="263" y="1482"/>
                      </a:lnTo>
                      <a:lnTo>
                        <a:pt x="263" y="1540"/>
                      </a:lnTo>
                      <a:lnTo>
                        <a:pt x="287" y="1540"/>
                      </a:lnTo>
                      <a:lnTo>
                        <a:pt x="312" y="1540"/>
                      </a:lnTo>
                      <a:lnTo>
                        <a:pt x="336" y="1540"/>
                      </a:lnTo>
                      <a:lnTo>
                        <a:pt x="361" y="1540"/>
                      </a:lnTo>
                      <a:lnTo>
                        <a:pt x="385" y="1540"/>
                      </a:lnTo>
                      <a:lnTo>
                        <a:pt x="409" y="1540"/>
                      </a:lnTo>
                      <a:lnTo>
                        <a:pt x="434" y="1540"/>
                      </a:lnTo>
                      <a:lnTo>
                        <a:pt x="457" y="1540"/>
                      </a:lnTo>
                      <a:lnTo>
                        <a:pt x="428" y="1515"/>
                      </a:lnTo>
                      <a:lnTo>
                        <a:pt x="399" y="1488"/>
                      </a:lnTo>
                      <a:lnTo>
                        <a:pt x="373" y="1459"/>
                      </a:lnTo>
                      <a:lnTo>
                        <a:pt x="348" y="1430"/>
                      </a:lnTo>
                      <a:lnTo>
                        <a:pt x="324" y="1401"/>
                      </a:lnTo>
                      <a:lnTo>
                        <a:pt x="302" y="1370"/>
                      </a:lnTo>
                      <a:lnTo>
                        <a:pt x="282" y="1338"/>
                      </a:lnTo>
                      <a:lnTo>
                        <a:pt x="263" y="1307"/>
                      </a:lnTo>
                      <a:close/>
                    </a:path>
                  </a:pathLst>
                </a:custGeom>
                <a:solidFill>
                  <a:srgbClr val="EC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1" name="Freeform 187"/>
                <p:cNvSpPr>
                  <a:spLocks noEditPoints="1"/>
                </p:cNvSpPr>
                <p:nvPr/>
              </p:nvSpPr>
              <p:spPr bwMode="auto">
                <a:xfrm>
                  <a:off x="2671" y="1708"/>
                  <a:ext cx="832" cy="692"/>
                </a:xfrm>
                <a:custGeom>
                  <a:avLst/>
                  <a:gdLst/>
                  <a:ahLst/>
                  <a:cxnLst>
                    <a:cxn ang="0">
                      <a:pos x="1645" y="891"/>
                    </a:cxn>
                    <a:cxn ang="0">
                      <a:pos x="1660" y="1061"/>
                    </a:cxn>
                    <a:cxn ang="0">
                      <a:pos x="1656" y="1107"/>
                    </a:cxn>
                    <a:cxn ang="0">
                      <a:pos x="1587" y="1225"/>
                    </a:cxn>
                    <a:cxn ang="0">
                      <a:pos x="1495" y="1334"/>
                    </a:cxn>
                    <a:cxn ang="0">
                      <a:pos x="1432" y="1382"/>
                    </a:cxn>
                    <a:cxn ang="0">
                      <a:pos x="1486" y="1068"/>
                    </a:cxn>
                    <a:cxn ang="0">
                      <a:pos x="1478" y="504"/>
                    </a:cxn>
                    <a:cxn ang="0">
                      <a:pos x="1436" y="200"/>
                    </a:cxn>
                    <a:cxn ang="0">
                      <a:pos x="1585" y="357"/>
                    </a:cxn>
                    <a:cxn ang="0">
                      <a:pos x="1387" y="380"/>
                    </a:cxn>
                    <a:cxn ang="0">
                      <a:pos x="1276" y="285"/>
                    </a:cxn>
                    <a:cxn ang="0">
                      <a:pos x="1248" y="84"/>
                    </a:cxn>
                    <a:cxn ang="0">
                      <a:pos x="1363" y="147"/>
                    </a:cxn>
                    <a:cxn ang="0">
                      <a:pos x="1139" y="169"/>
                    </a:cxn>
                    <a:cxn ang="0">
                      <a:pos x="1025" y="177"/>
                    </a:cxn>
                    <a:cxn ang="0">
                      <a:pos x="958" y="104"/>
                    </a:cxn>
                    <a:cxn ang="0">
                      <a:pos x="928" y="40"/>
                    </a:cxn>
                    <a:cxn ang="0">
                      <a:pos x="895" y="29"/>
                    </a:cxn>
                    <a:cxn ang="0">
                      <a:pos x="863" y="159"/>
                    </a:cxn>
                    <a:cxn ang="0">
                      <a:pos x="709" y="176"/>
                    </a:cxn>
                    <a:cxn ang="0">
                      <a:pos x="682" y="85"/>
                    </a:cxn>
                    <a:cxn ang="0">
                      <a:pos x="765" y="5"/>
                    </a:cxn>
                    <a:cxn ang="0">
                      <a:pos x="938" y="4"/>
                    </a:cxn>
                    <a:cxn ang="0">
                      <a:pos x="1111" y="34"/>
                    </a:cxn>
                    <a:cxn ang="0">
                      <a:pos x="597" y="125"/>
                    </a:cxn>
                    <a:cxn ang="0">
                      <a:pos x="565" y="222"/>
                    </a:cxn>
                    <a:cxn ang="0">
                      <a:pos x="482" y="264"/>
                    </a:cxn>
                    <a:cxn ang="0">
                      <a:pos x="405" y="320"/>
                    </a:cxn>
                    <a:cxn ang="0">
                      <a:pos x="390" y="222"/>
                    </a:cxn>
                    <a:cxn ang="0">
                      <a:pos x="437" y="103"/>
                    </a:cxn>
                    <a:cxn ang="0">
                      <a:pos x="595" y="40"/>
                    </a:cxn>
                    <a:cxn ang="0">
                      <a:pos x="316" y="402"/>
                    </a:cxn>
                    <a:cxn ang="0">
                      <a:pos x="229" y="544"/>
                    </a:cxn>
                    <a:cxn ang="0">
                      <a:pos x="176" y="857"/>
                    </a:cxn>
                    <a:cxn ang="0">
                      <a:pos x="299" y="1157"/>
                    </a:cxn>
                    <a:cxn ang="0">
                      <a:pos x="329" y="1382"/>
                    </a:cxn>
                    <a:cxn ang="0">
                      <a:pos x="292" y="1382"/>
                    </a:cxn>
                    <a:cxn ang="0">
                      <a:pos x="152" y="1243"/>
                    </a:cxn>
                    <a:cxn ang="0">
                      <a:pos x="91" y="1126"/>
                    </a:cxn>
                    <a:cxn ang="0">
                      <a:pos x="110" y="1032"/>
                    </a:cxn>
                    <a:cxn ang="0">
                      <a:pos x="114" y="921"/>
                    </a:cxn>
                    <a:cxn ang="0">
                      <a:pos x="134" y="370"/>
                    </a:cxn>
                    <a:cxn ang="0">
                      <a:pos x="284" y="205"/>
                    </a:cxn>
                    <a:cxn ang="0">
                      <a:pos x="37" y="932"/>
                    </a:cxn>
                    <a:cxn ang="0">
                      <a:pos x="14" y="936"/>
                    </a:cxn>
                    <a:cxn ang="0">
                      <a:pos x="7" y="685"/>
                    </a:cxn>
                    <a:cxn ang="0">
                      <a:pos x="386" y="1298"/>
                    </a:cxn>
                    <a:cxn ang="0">
                      <a:pos x="430" y="1382"/>
                    </a:cxn>
                    <a:cxn ang="0">
                      <a:pos x="512" y="1382"/>
                    </a:cxn>
                    <a:cxn ang="0">
                      <a:pos x="595" y="1382"/>
                    </a:cxn>
                    <a:cxn ang="0">
                      <a:pos x="533" y="1351"/>
                    </a:cxn>
                    <a:cxn ang="0">
                      <a:pos x="449" y="1300"/>
                    </a:cxn>
                    <a:cxn ang="0">
                      <a:pos x="1115" y="1384"/>
                    </a:cxn>
                    <a:cxn ang="0">
                      <a:pos x="1139" y="1379"/>
                    </a:cxn>
                    <a:cxn ang="0">
                      <a:pos x="1115" y="1384"/>
                    </a:cxn>
                    <a:cxn ang="0">
                      <a:pos x="1180" y="1384"/>
                    </a:cxn>
                    <a:cxn ang="0">
                      <a:pos x="1260" y="1382"/>
                    </a:cxn>
                    <a:cxn ang="0">
                      <a:pos x="1341" y="1384"/>
                    </a:cxn>
                    <a:cxn ang="0">
                      <a:pos x="1380" y="1255"/>
                    </a:cxn>
                    <a:cxn ang="0">
                      <a:pos x="1320" y="1269"/>
                    </a:cxn>
                    <a:cxn ang="0">
                      <a:pos x="1239" y="1326"/>
                    </a:cxn>
                  </a:cxnLst>
                  <a:rect l="0" t="0" r="r" b="b"/>
                  <a:pathLst>
                    <a:path w="1665" h="1384">
                      <a:moveTo>
                        <a:pt x="1604" y="386"/>
                      </a:moveTo>
                      <a:lnTo>
                        <a:pt x="1614" y="499"/>
                      </a:lnTo>
                      <a:lnTo>
                        <a:pt x="1624" y="612"/>
                      </a:lnTo>
                      <a:lnTo>
                        <a:pt x="1633" y="724"/>
                      </a:lnTo>
                      <a:lnTo>
                        <a:pt x="1641" y="835"/>
                      </a:lnTo>
                      <a:lnTo>
                        <a:pt x="1645" y="891"/>
                      </a:lnTo>
                      <a:lnTo>
                        <a:pt x="1649" y="937"/>
                      </a:lnTo>
                      <a:lnTo>
                        <a:pt x="1651" y="972"/>
                      </a:lnTo>
                      <a:lnTo>
                        <a:pt x="1652" y="995"/>
                      </a:lnTo>
                      <a:lnTo>
                        <a:pt x="1655" y="1022"/>
                      </a:lnTo>
                      <a:lnTo>
                        <a:pt x="1657" y="1042"/>
                      </a:lnTo>
                      <a:lnTo>
                        <a:pt x="1660" y="1061"/>
                      </a:lnTo>
                      <a:lnTo>
                        <a:pt x="1664" y="1079"/>
                      </a:lnTo>
                      <a:lnTo>
                        <a:pt x="1664" y="1080"/>
                      </a:lnTo>
                      <a:lnTo>
                        <a:pt x="1665" y="1082"/>
                      </a:lnTo>
                      <a:lnTo>
                        <a:pt x="1665" y="1084"/>
                      </a:lnTo>
                      <a:lnTo>
                        <a:pt x="1665" y="1086"/>
                      </a:lnTo>
                      <a:lnTo>
                        <a:pt x="1656" y="1107"/>
                      </a:lnTo>
                      <a:lnTo>
                        <a:pt x="1647" y="1127"/>
                      </a:lnTo>
                      <a:lnTo>
                        <a:pt x="1636" y="1148"/>
                      </a:lnTo>
                      <a:lnTo>
                        <a:pt x="1624" y="1167"/>
                      </a:lnTo>
                      <a:lnTo>
                        <a:pt x="1612" y="1186"/>
                      </a:lnTo>
                      <a:lnTo>
                        <a:pt x="1600" y="1207"/>
                      </a:lnTo>
                      <a:lnTo>
                        <a:pt x="1587" y="1225"/>
                      </a:lnTo>
                      <a:lnTo>
                        <a:pt x="1573" y="1245"/>
                      </a:lnTo>
                      <a:lnTo>
                        <a:pt x="1558" y="1264"/>
                      </a:lnTo>
                      <a:lnTo>
                        <a:pt x="1544" y="1282"/>
                      </a:lnTo>
                      <a:lnTo>
                        <a:pt x="1528" y="1299"/>
                      </a:lnTo>
                      <a:lnTo>
                        <a:pt x="1512" y="1317"/>
                      </a:lnTo>
                      <a:lnTo>
                        <a:pt x="1495" y="1334"/>
                      </a:lnTo>
                      <a:lnTo>
                        <a:pt x="1478" y="1351"/>
                      </a:lnTo>
                      <a:lnTo>
                        <a:pt x="1459" y="1367"/>
                      </a:lnTo>
                      <a:lnTo>
                        <a:pt x="1441" y="1382"/>
                      </a:lnTo>
                      <a:lnTo>
                        <a:pt x="1438" y="1382"/>
                      </a:lnTo>
                      <a:lnTo>
                        <a:pt x="1436" y="1382"/>
                      </a:lnTo>
                      <a:lnTo>
                        <a:pt x="1432" y="1382"/>
                      </a:lnTo>
                      <a:lnTo>
                        <a:pt x="1429" y="1382"/>
                      </a:lnTo>
                      <a:lnTo>
                        <a:pt x="1429" y="1326"/>
                      </a:lnTo>
                      <a:lnTo>
                        <a:pt x="1430" y="1269"/>
                      </a:lnTo>
                      <a:lnTo>
                        <a:pt x="1430" y="1212"/>
                      </a:lnTo>
                      <a:lnTo>
                        <a:pt x="1430" y="1155"/>
                      </a:lnTo>
                      <a:lnTo>
                        <a:pt x="1486" y="1068"/>
                      </a:lnTo>
                      <a:lnTo>
                        <a:pt x="1524" y="976"/>
                      </a:lnTo>
                      <a:lnTo>
                        <a:pt x="1548" y="881"/>
                      </a:lnTo>
                      <a:lnTo>
                        <a:pt x="1554" y="785"/>
                      </a:lnTo>
                      <a:lnTo>
                        <a:pt x="1545" y="688"/>
                      </a:lnTo>
                      <a:lnTo>
                        <a:pt x="1520" y="593"/>
                      </a:lnTo>
                      <a:lnTo>
                        <a:pt x="1478" y="504"/>
                      </a:lnTo>
                      <a:lnTo>
                        <a:pt x="1421" y="418"/>
                      </a:lnTo>
                      <a:lnTo>
                        <a:pt x="1417" y="357"/>
                      </a:lnTo>
                      <a:lnTo>
                        <a:pt x="1413" y="298"/>
                      </a:lnTo>
                      <a:lnTo>
                        <a:pt x="1409" y="238"/>
                      </a:lnTo>
                      <a:lnTo>
                        <a:pt x="1407" y="177"/>
                      </a:lnTo>
                      <a:lnTo>
                        <a:pt x="1436" y="200"/>
                      </a:lnTo>
                      <a:lnTo>
                        <a:pt x="1463" y="223"/>
                      </a:lnTo>
                      <a:lnTo>
                        <a:pt x="1491" y="248"/>
                      </a:lnTo>
                      <a:lnTo>
                        <a:pt x="1516" y="274"/>
                      </a:lnTo>
                      <a:lnTo>
                        <a:pt x="1541" y="301"/>
                      </a:lnTo>
                      <a:lnTo>
                        <a:pt x="1564" y="328"/>
                      </a:lnTo>
                      <a:lnTo>
                        <a:pt x="1585" y="357"/>
                      </a:lnTo>
                      <a:lnTo>
                        <a:pt x="1604" y="386"/>
                      </a:lnTo>
                      <a:close/>
                      <a:moveTo>
                        <a:pt x="1401" y="173"/>
                      </a:moveTo>
                      <a:lnTo>
                        <a:pt x="1397" y="225"/>
                      </a:lnTo>
                      <a:lnTo>
                        <a:pt x="1395" y="276"/>
                      </a:lnTo>
                      <a:lnTo>
                        <a:pt x="1391" y="328"/>
                      </a:lnTo>
                      <a:lnTo>
                        <a:pt x="1387" y="380"/>
                      </a:lnTo>
                      <a:lnTo>
                        <a:pt x="1370" y="363"/>
                      </a:lnTo>
                      <a:lnTo>
                        <a:pt x="1352" y="347"/>
                      </a:lnTo>
                      <a:lnTo>
                        <a:pt x="1334" y="330"/>
                      </a:lnTo>
                      <a:lnTo>
                        <a:pt x="1316" y="314"/>
                      </a:lnTo>
                      <a:lnTo>
                        <a:pt x="1296" y="299"/>
                      </a:lnTo>
                      <a:lnTo>
                        <a:pt x="1276" y="285"/>
                      </a:lnTo>
                      <a:lnTo>
                        <a:pt x="1256" y="271"/>
                      </a:lnTo>
                      <a:lnTo>
                        <a:pt x="1235" y="259"/>
                      </a:lnTo>
                      <a:lnTo>
                        <a:pt x="1239" y="216"/>
                      </a:lnTo>
                      <a:lnTo>
                        <a:pt x="1242" y="172"/>
                      </a:lnTo>
                      <a:lnTo>
                        <a:pt x="1246" y="129"/>
                      </a:lnTo>
                      <a:lnTo>
                        <a:pt x="1248" y="84"/>
                      </a:lnTo>
                      <a:lnTo>
                        <a:pt x="1267" y="92"/>
                      </a:lnTo>
                      <a:lnTo>
                        <a:pt x="1287" y="102"/>
                      </a:lnTo>
                      <a:lnTo>
                        <a:pt x="1305" y="112"/>
                      </a:lnTo>
                      <a:lnTo>
                        <a:pt x="1325" y="123"/>
                      </a:lnTo>
                      <a:lnTo>
                        <a:pt x="1345" y="135"/>
                      </a:lnTo>
                      <a:lnTo>
                        <a:pt x="1363" y="147"/>
                      </a:lnTo>
                      <a:lnTo>
                        <a:pt x="1383" y="160"/>
                      </a:lnTo>
                      <a:lnTo>
                        <a:pt x="1401" y="173"/>
                      </a:lnTo>
                      <a:close/>
                      <a:moveTo>
                        <a:pt x="1139" y="43"/>
                      </a:moveTo>
                      <a:lnTo>
                        <a:pt x="1139" y="85"/>
                      </a:lnTo>
                      <a:lnTo>
                        <a:pt x="1139" y="127"/>
                      </a:lnTo>
                      <a:lnTo>
                        <a:pt x="1139" y="169"/>
                      </a:lnTo>
                      <a:lnTo>
                        <a:pt x="1139" y="211"/>
                      </a:lnTo>
                      <a:lnTo>
                        <a:pt x="1116" y="202"/>
                      </a:lnTo>
                      <a:lnTo>
                        <a:pt x="1094" y="195"/>
                      </a:lnTo>
                      <a:lnTo>
                        <a:pt x="1070" y="188"/>
                      </a:lnTo>
                      <a:lnTo>
                        <a:pt x="1048" y="182"/>
                      </a:lnTo>
                      <a:lnTo>
                        <a:pt x="1025" y="177"/>
                      </a:lnTo>
                      <a:lnTo>
                        <a:pt x="1004" y="172"/>
                      </a:lnTo>
                      <a:lnTo>
                        <a:pt x="982" y="169"/>
                      </a:lnTo>
                      <a:lnTo>
                        <a:pt x="961" y="165"/>
                      </a:lnTo>
                      <a:lnTo>
                        <a:pt x="961" y="143"/>
                      </a:lnTo>
                      <a:lnTo>
                        <a:pt x="961" y="123"/>
                      </a:lnTo>
                      <a:lnTo>
                        <a:pt x="958" y="104"/>
                      </a:lnTo>
                      <a:lnTo>
                        <a:pt x="955" y="89"/>
                      </a:lnTo>
                      <a:lnTo>
                        <a:pt x="950" y="69"/>
                      </a:lnTo>
                      <a:lnTo>
                        <a:pt x="945" y="57"/>
                      </a:lnTo>
                      <a:lnTo>
                        <a:pt x="938" y="49"/>
                      </a:lnTo>
                      <a:lnTo>
                        <a:pt x="933" y="44"/>
                      </a:lnTo>
                      <a:lnTo>
                        <a:pt x="928" y="40"/>
                      </a:lnTo>
                      <a:lnTo>
                        <a:pt x="922" y="37"/>
                      </a:lnTo>
                      <a:lnTo>
                        <a:pt x="917" y="34"/>
                      </a:lnTo>
                      <a:lnTo>
                        <a:pt x="912" y="33"/>
                      </a:lnTo>
                      <a:lnTo>
                        <a:pt x="905" y="31"/>
                      </a:lnTo>
                      <a:lnTo>
                        <a:pt x="900" y="31"/>
                      </a:lnTo>
                      <a:lnTo>
                        <a:pt x="895" y="29"/>
                      </a:lnTo>
                      <a:lnTo>
                        <a:pt x="889" y="29"/>
                      </a:lnTo>
                      <a:lnTo>
                        <a:pt x="889" y="62"/>
                      </a:lnTo>
                      <a:lnTo>
                        <a:pt x="889" y="95"/>
                      </a:lnTo>
                      <a:lnTo>
                        <a:pt x="889" y="127"/>
                      </a:lnTo>
                      <a:lnTo>
                        <a:pt x="889" y="160"/>
                      </a:lnTo>
                      <a:lnTo>
                        <a:pt x="863" y="159"/>
                      </a:lnTo>
                      <a:lnTo>
                        <a:pt x="838" y="159"/>
                      </a:lnTo>
                      <a:lnTo>
                        <a:pt x="812" y="160"/>
                      </a:lnTo>
                      <a:lnTo>
                        <a:pt x="787" y="163"/>
                      </a:lnTo>
                      <a:lnTo>
                        <a:pt x="760" y="166"/>
                      </a:lnTo>
                      <a:lnTo>
                        <a:pt x="735" y="170"/>
                      </a:lnTo>
                      <a:lnTo>
                        <a:pt x="709" y="176"/>
                      </a:lnTo>
                      <a:lnTo>
                        <a:pt x="682" y="182"/>
                      </a:lnTo>
                      <a:lnTo>
                        <a:pt x="682" y="163"/>
                      </a:lnTo>
                      <a:lnTo>
                        <a:pt x="682" y="144"/>
                      </a:lnTo>
                      <a:lnTo>
                        <a:pt x="682" y="126"/>
                      </a:lnTo>
                      <a:lnTo>
                        <a:pt x="682" y="107"/>
                      </a:lnTo>
                      <a:lnTo>
                        <a:pt x="682" y="85"/>
                      </a:lnTo>
                      <a:lnTo>
                        <a:pt x="681" y="62"/>
                      </a:lnTo>
                      <a:lnTo>
                        <a:pt x="680" y="40"/>
                      </a:lnTo>
                      <a:lnTo>
                        <a:pt x="678" y="19"/>
                      </a:lnTo>
                      <a:lnTo>
                        <a:pt x="707" y="14"/>
                      </a:lnTo>
                      <a:lnTo>
                        <a:pt x="736" y="9"/>
                      </a:lnTo>
                      <a:lnTo>
                        <a:pt x="765" y="5"/>
                      </a:lnTo>
                      <a:lnTo>
                        <a:pt x="795" y="3"/>
                      </a:lnTo>
                      <a:lnTo>
                        <a:pt x="824" y="2"/>
                      </a:lnTo>
                      <a:lnTo>
                        <a:pt x="853" y="0"/>
                      </a:lnTo>
                      <a:lnTo>
                        <a:pt x="882" y="0"/>
                      </a:lnTo>
                      <a:lnTo>
                        <a:pt x="911" y="2"/>
                      </a:lnTo>
                      <a:lnTo>
                        <a:pt x="938" y="4"/>
                      </a:lnTo>
                      <a:lnTo>
                        <a:pt x="967" y="6"/>
                      </a:lnTo>
                      <a:lnTo>
                        <a:pt x="996" y="10"/>
                      </a:lnTo>
                      <a:lnTo>
                        <a:pt x="1025" y="15"/>
                      </a:lnTo>
                      <a:lnTo>
                        <a:pt x="1053" y="21"/>
                      </a:lnTo>
                      <a:lnTo>
                        <a:pt x="1082" y="27"/>
                      </a:lnTo>
                      <a:lnTo>
                        <a:pt x="1111" y="34"/>
                      </a:lnTo>
                      <a:lnTo>
                        <a:pt x="1139" y="43"/>
                      </a:lnTo>
                      <a:close/>
                      <a:moveTo>
                        <a:pt x="595" y="40"/>
                      </a:moveTo>
                      <a:lnTo>
                        <a:pt x="597" y="61"/>
                      </a:lnTo>
                      <a:lnTo>
                        <a:pt x="597" y="81"/>
                      </a:lnTo>
                      <a:lnTo>
                        <a:pt x="597" y="103"/>
                      </a:lnTo>
                      <a:lnTo>
                        <a:pt x="597" y="125"/>
                      </a:lnTo>
                      <a:lnTo>
                        <a:pt x="595" y="147"/>
                      </a:lnTo>
                      <a:lnTo>
                        <a:pt x="595" y="169"/>
                      </a:lnTo>
                      <a:lnTo>
                        <a:pt x="594" y="189"/>
                      </a:lnTo>
                      <a:lnTo>
                        <a:pt x="593" y="210"/>
                      </a:lnTo>
                      <a:lnTo>
                        <a:pt x="578" y="216"/>
                      </a:lnTo>
                      <a:lnTo>
                        <a:pt x="565" y="222"/>
                      </a:lnTo>
                      <a:lnTo>
                        <a:pt x="550" y="228"/>
                      </a:lnTo>
                      <a:lnTo>
                        <a:pt x="537" y="234"/>
                      </a:lnTo>
                      <a:lnTo>
                        <a:pt x="523" y="241"/>
                      </a:lnTo>
                      <a:lnTo>
                        <a:pt x="510" y="248"/>
                      </a:lnTo>
                      <a:lnTo>
                        <a:pt x="495" y="256"/>
                      </a:lnTo>
                      <a:lnTo>
                        <a:pt x="482" y="264"/>
                      </a:lnTo>
                      <a:lnTo>
                        <a:pt x="469" y="273"/>
                      </a:lnTo>
                      <a:lnTo>
                        <a:pt x="456" y="281"/>
                      </a:lnTo>
                      <a:lnTo>
                        <a:pt x="442" y="291"/>
                      </a:lnTo>
                      <a:lnTo>
                        <a:pt x="430" y="299"/>
                      </a:lnTo>
                      <a:lnTo>
                        <a:pt x="417" y="309"/>
                      </a:lnTo>
                      <a:lnTo>
                        <a:pt x="405" y="320"/>
                      </a:lnTo>
                      <a:lnTo>
                        <a:pt x="394" y="330"/>
                      </a:lnTo>
                      <a:lnTo>
                        <a:pt x="382" y="340"/>
                      </a:lnTo>
                      <a:lnTo>
                        <a:pt x="386" y="317"/>
                      </a:lnTo>
                      <a:lnTo>
                        <a:pt x="388" y="290"/>
                      </a:lnTo>
                      <a:lnTo>
                        <a:pt x="390" y="258"/>
                      </a:lnTo>
                      <a:lnTo>
                        <a:pt x="390" y="222"/>
                      </a:lnTo>
                      <a:lnTo>
                        <a:pt x="390" y="196"/>
                      </a:lnTo>
                      <a:lnTo>
                        <a:pt x="388" y="172"/>
                      </a:lnTo>
                      <a:lnTo>
                        <a:pt x="387" y="152"/>
                      </a:lnTo>
                      <a:lnTo>
                        <a:pt x="386" y="132"/>
                      </a:lnTo>
                      <a:lnTo>
                        <a:pt x="412" y="118"/>
                      </a:lnTo>
                      <a:lnTo>
                        <a:pt x="437" y="103"/>
                      </a:lnTo>
                      <a:lnTo>
                        <a:pt x="463" y="90"/>
                      </a:lnTo>
                      <a:lnTo>
                        <a:pt x="490" y="78"/>
                      </a:lnTo>
                      <a:lnTo>
                        <a:pt x="516" y="67"/>
                      </a:lnTo>
                      <a:lnTo>
                        <a:pt x="543" y="57"/>
                      </a:lnTo>
                      <a:lnTo>
                        <a:pt x="569" y="48"/>
                      </a:lnTo>
                      <a:lnTo>
                        <a:pt x="595" y="40"/>
                      </a:lnTo>
                      <a:close/>
                      <a:moveTo>
                        <a:pt x="314" y="182"/>
                      </a:moveTo>
                      <a:lnTo>
                        <a:pt x="314" y="238"/>
                      </a:lnTo>
                      <a:lnTo>
                        <a:pt x="314" y="292"/>
                      </a:lnTo>
                      <a:lnTo>
                        <a:pt x="314" y="348"/>
                      </a:lnTo>
                      <a:lnTo>
                        <a:pt x="314" y="403"/>
                      </a:lnTo>
                      <a:lnTo>
                        <a:pt x="316" y="402"/>
                      </a:lnTo>
                      <a:lnTo>
                        <a:pt x="317" y="402"/>
                      </a:lnTo>
                      <a:lnTo>
                        <a:pt x="318" y="402"/>
                      </a:lnTo>
                      <a:lnTo>
                        <a:pt x="320" y="401"/>
                      </a:lnTo>
                      <a:lnTo>
                        <a:pt x="284" y="447"/>
                      </a:lnTo>
                      <a:lnTo>
                        <a:pt x="254" y="494"/>
                      </a:lnTo>
                      <a:lnTo>
                        <a:pt x="229" y="544"/>
                      </a:lnTo>
                      <a:lnTo>
                        <a:pt x="208" y="593"/>
                      </a:lnTo>
                      <a:lnTo>
                        <a:pt x="192" y="645"/>
                      </a:lnTo>
                      <a:lnTo>
                        <a:pt x="180" y="697"/>
                      </a:lnTo>
                      <a:lnTo>
                        <a:pt x="175" y="751"/>
                      </a:lnTo>
                      <a:lnTo>
                        <a:pt x="173" y="804"/>
                      </a:lnTo>
                      <a:lnTo>
                        <a:pt x="176" y="857"/>
                      </a:lnTo>
                      <a:lnTo>
                        <a:pt x="185" y="910"/>
                      </a:lnTo>
                      <a:lnTo>
                        <a:pt x="198" y="963"/>
                      </a:lnTo>
                      <a:lnTo>
                        <a:pt x="215" y="1013"/>
                      </a:lnTo>
                      <a:lnTo>
                        <a:pt x="238" y="1063"/>
                      </a:lnTo>
                      <a:lnTo>
                        <a:pt x="266" y="1111"/>
                      </a:lnTo>
                      <a:lnTo>
                        <a:pt x="299" y="1157"/>
                      </a:lnTo>
                      <a:lnTo>
                        <a:pt x="335" y="1202"/>
                      </a:lnTo>
                      <a:lnTo>
                        <a:pt x="335" y="1247"/>
                      </a:lnTo>
                      <a:lnTo>
                        <a:pt x="335" y="1293"/>
                      </a:lnTo>
                      <a:lnTo>
                        <a:pt x="335" y="1338"/>
                      </a:lnTo>
                      <a:lnTo>
                        <a:pt x="335" y="1382"/>
                      </a:lnTo>
                      <a:lnTo>
                        <a:pt x="329" y="1382"/>
                      </a:lnTo>
                      <a:lnTo>
                        <a:pt x="322" y="1382"/>
                      </a:lnTo>
                      <a:lnTo>
                        <a:pt x="317" y="1382"/>
                      </a:lnTo>
                      <a:lnTo>
                        <a:pt x="310" y="1382"/>
                      </a:lnTo>
                      <a:lnTo>
                        <a:pt x="304" y="1382"/>
                      </a:lnTo>
                      <a:lnTo>
                        <a:pt x="299" y="1382"/>
                      </a:lnTo>
                      <a:lnTo>
                        <a:pt x="292" y="1382"/>
                      </a:lnTo>
                      <a:lnTo>
                        <a:pt x="285" y="1382"/>
                      </a:lnTo>
                      <a:lnTo>
                        <a:pt x="256" y="1357"/>
                      </a:lnTo>
                      <a:lnTo>
                        <a:pt x="227" y="1330"/>
                      </a:lnTo>
                      <a:lnTo>
                        <a:pt x="201" y="1301"/>
                      </a:lnTo>
                      <a:lnTo>
                        <a:pt x="176" y="1272"/>
                      </a:lnTo>
                      <a:lnTo>
                        <a:pt x="152" y="1243"/>
                      </a:lnTo>
                      <a:lnTo>
                        <a:pt x="130" y="1212"/>
                      </a:lnTo>
                      <a:lnTo>
                        <a:pt x="110" y="1180"/>
                      </a:lnTo>
                      <a:lnTo>
                        <a:pt x="91" y="1149"/>
                      </a:lnTo>
                      <a:lnTo>
                        <a:pt x="91" y="1140"/>
                      </a:lnTo>
                      <a:lnTo>
                        <a:pt x="91" y="1133"/>
                      </a:lnTo>
                      <a:lnTo>
                        <a:pt x="91" y="1126"/>
                      </a:lnTo>
                      <a:lnTo>
                        <a:pt x="91" y="1117"/>
                      </a:lnTo>
                      <a:lnTo>
                        <a:pt x="98" y="1104"/>
                      </a:lnTo>
                      <a:lnTo>
                        <a:pt x="102" y="1087"/>
                      </a:lnTo>
                      <a:lnTo>
                        <a:pt x="105" y="1068"/>
                      </a:lnTo>
                      <a:lnTo>
                        <a:pt x="107" y="1046"/>
                      </a:lnTo>
                      <a:lnTo>
                        <a:pt x="110" y="1032"/>
                      </a:lnTo>
                      <a:lnTo>
                        <a:pt x="111" y="1010"/>
                      </a:lnTo>
                      <a:lnTo>
                        <a:pt x="114" y="982"/>
                      </a:lnTo>
                      <a:lnTo>
                        <a:pt x="114" y="952"/>
                      </a:lnTo>
                      <a:lnTo>
                        <a:pt x="114" y="942"/>
                      </a:lnTo>
                      <a:lnTo>
                        <a:pt x="114" y="932"/>
                      </a:lnTo>
                      <a:lnTo>
                        <a:pt x="114" y="921"/>
                      </a:lnTo>
                      <a:lnTo>
                        <a:pt x="114" y="912"/>
                      </a:lnTo>
                      <a:lnTo>
                        <a:pt x="114" y="785"/>
                      </a:lnTo>
                      <a:lnTo>
                        <a:pt x="114" y="656"/>
                      </a:lnTo>
                      <a:lnTo>
                        <a:pt x="114" y="528"/>
                      </a:lnTo>
                      <a:lnTo>
                        <a:pt x="114" y="400"/>
                      </a:lnTo>
                      <a:lnTo>
                        <a:pt x="134" y="370"/>
                      </a:lnTo>
                      <a:lnTo>
                        <a:pt x="155" y="339"/>
                      </a:lnTo>
                      <a:lnTo>
                        <a:pt x="177" y="310"/>
                      </a:lnTo>
                      <a:lnTo>
                        <a:pt x="202" y="282"/>
                      </a:lnTo>
                      <a:lnTo>
                        <a:pt x="229" y="256"/>
                      </a:lnTo>
                      <a:lnTo>
                        <a:pt x="255" y="230"/>
                      </a:lnTo>
                      <a:lnTo>
                        <a:pt x="284" y="205"/>
                      </a:lnTo>
                      <a:lnTo>
                        <a:pt x="314" y="182"/>
                      </a:lnTo>
                      <a:close/>
                      <a:moveTo>
                        <a:pt x="7" y="685"/>
                      </a:moveTo>
                      <a:lnTo>
                        <a:pt x="22" y="735"/>
                      </a:lnTo>
                      <a:lnTo>
                        <a:pt x="31" y="794"/>
                      </a:lnTo>
                      <a:lnTo>
                        <a:pt x="36" y="861"/>
                      </a:lnTo>
                      <a:lnTo>
                        <a:pt x="37" y="932"/>
                      </a:lnTo>
                      <a:lnTo>
                        <a:pt x="37" y="955"/>
                      </a:lnTo>
                      <a:lnTo>
                        <a:pt x="37" y="977"/>
                      </a:lnTo>
                      <a:lnTo>
                        <a:pt x="37" y="998"/>
                      </a:lnTo>
                      <a:lnTo>
                        <a:pt x="36" y="1018"/>
                      </a:lnTo>
                      <a:lnTo>
                        <a:pt x="24" y="977"/>
                      </a:lnTo>
                      <a:lnTo>
                        <a:pt x="14" y="936"/>
                      </a:lnTo>
                      <a:lnTo>
                        <a:pt x="7" y="895"/>
                      </a:lnTo>
                      <a:lnTo>
                        <a:pt x="2" y="854"/>
                      </a:lnTo>
                      <a:lnTo>
                        <a:pt x="0" y="811"/>
                      </a:lnTo>
                      <a:lnTo>
                        <a:pt x="0" y="770"/>
                      </a:lnTo>
                      <a:lnTo>
                        <a:pt x="2" y="728"/>
                      </a:lnTo>
                      <a:lnTo>
                        <a:pt x="7" y="685"/>
                      </a:lnTo>
                      <a:close/>
                      <a:moveTo>
                        <a:pt x="384" y="1249"/>
                      </a:moveTo>
                      <a:lnTo>
                        <a:pt x="384" y="1252"/>
                      </a:lnTo>
                      <a:lnTo>
                        <a:pt x="384" y="1254"/>
                      </a:lnTo>
                      <a:lnTo>
                        <a:pt x="384" y="1257"/>
                      </a:lnTo>
                      <a:lnTo>
                        <a:pt x="384" y="1259"/>
                      </a:lnTo>
                      <a:lnTo>
                        <a:pt x="386" y="1298"/>
                      </a:lnTo>
                      <a:lnTo>
                        <a:pt x="387" y="1332"/>
                      </a:lnTo>
                      <a:lnTo>
                        <a:pt x="390" y="1359"/>
                      </a:lnTo>
                      <a:lnTo>
                        <a:pt x="390" y="1382"/>
                      </a:lnTo>
                      <a:lnTo>
                        <a:pt x="403" y="1382"/>
                      </a:lnTo>
                      <a:lnTo>
                        <a:pt x="417" y="1382"/>
                      </a:lnTo>
                      <a:lnTo>
                        <a:pt x="430" y="1382"/>
                      </a:lnTo>
                      <a:lnTo>
                        <a:pt x="445" y="1382"/>
                      </a:lnTo>
                      <a:lnTo>
                        <a:pt x="458" y="1382"/>
                      </a:lnTo>
                      <a:lnTo>
                        <a:pt x="471" y="1382"/>
                      </a:lnTo>
                      <a:lnTo>
                        <a:pt x="486" y="1382"/>
                      </a:lnTo>
                      <a:lnTo>
                        <a:pt x="499" y="1382"/>
                      </a:lnTo>
                      <a:lnTo>
                        <a:pt x="512" y="1382"/>
                      </a:lnTo>
                      <a:lnTo>
                        <a:pt x="527" y="1382"/>
                      </a:lnTo>
                      <a:lnTo>
                        <a:pt x="540" y="1382"/>
                      </a:lnTo>
                      <a:lnTo>
                        <a:pt x="553" y="1382"/>
                      </a:lnTo>
                      <a:lnTo>
                        <a:pt x="568" y="1382"/>
                      </a:lnTo>
                      <a:lnTo>
                        <a:pt x="581" y="1382"/>
                      </a:lnTo>
                      <a:lnTo>
                        <a:pt x="595" y="1382"/>
                      </a:lnTo>
                      <a:lnTo>
                        <a:pt x="609" y="1382"/>
                      </a:lnTo>
                      <a:lnTo>
                        <a:pt x="593" y="1376"/>
                      </a:lnTo>
                      <a:lnTo>
                        <a:pt x="578" y="1370"/>
                      </a:lnTo>
                      <a:lnTo>
                        <a:pt x="562" y="1364"/>
                      </a:lnTo>
                      <a:lnTo>
                        <a:pt x="548" y="1357"/>
                      </a:lnTo>
                      <a:lnTo>
                        <a:pt x="533" y="1351"/>
                      </a:lnTo>
                      <a:lnTo>
                        <a:pt x="519" y="1343"/>
                      </a:lnTo>
                      <a:lnTo>
                        <a:pt x="504" y="1335"/>
                      </a:lnTo>
                      <a:lnTo>
                        <a:pt x="490" y="1327"/>
                      </a:lnTo>
                      <a:lnTo>
                        <a:pt x="475" y="1318"/>
                      </a:lnTo>
                      <a:lnTo>
                        <a:pt x="462" y="1310"/>
                      </a:lnTo>
                      <a:lnTo>
                        <a:pt x="449" y="1300"/>
                      </a:lnTo>
                      <a:lnTo>
                        <a:pt x="436" y="1290"/>
                      </a:lnTo>
                      <a:lnTo>
                        <a:pt x="423" y="1281"/>
                      </a:lnTo>
                      <a:lnTo>
                        <a:pt x="409" y="1271"/>
                      </a:lnTo>
                      <a:lnTo>
                        <a:pt x="396" y="1260"/>
                      </a:lnTo>
                      <a:lnTo>
                        <a:pt x="384" y="1249"/>
                      </a:lnTo>
                      <a:close/>
                      <a:moveTo>
                        <a:pt x="1115" y="1384"/>
                      </a:moveTo>
                      <a:lnTo>
                        <a:pt x="1122" y="1384"/>
                      </a:lnTo>
                      <a:lnTo>
                        <a:pt x="1127" y="1384"/>
                      </a:lnTo>
                      <a:lnTo>
                        <a:pt x="1134" y="1384"/>
                      </a:lnTo>
                      <a:lnTo>
                        <a:pt x="1139" y="1384"/>
                      </a:lnTo>
                      <a:lnTo>
                        <a:pt x="1139" y="1381"/>
                      </a:lnTo>
                      <a:lnTo>
                        <a:pt x="1139" y="1379"/>
                      </a:lnTo>
                      <a:lnTo>
                        <a:pt x="1139" y="1378"/>
                      </a:lnTo>
                      <a:lnTo>
                        <a:pt x="1139" y="1375"/>
                      </a:lnTo>
                      <a:lnTo>
                        <a:pt x="1131" y="1379"/>
                      </a:lnTo>
                      <a:lnTo>
                        <a:pt x="1123" y="1381"/>
                      </a:lnTo>
                      <a:lnTo>
                        <a:pt x="1118" y="1382"/>
                      </a:lnTo>
                      <a:lnTo>
                        <a:pt x="1115" y="1384"/>
                      </a:lnTo>
                      <a:close/>
                      <a:moveTo>
                        <a:pt x="1166" y="1363"/>
                      </a:moveTo>
                      <a:lnTo>
                        <a:pt x="1166" y="1368"/>
                      </a:lnTo>
                      <a:lnTo>
                        <a:pt x="1166" y="1373"/>
                      </a:lnTo>
                      <a:lnTo>
                        <a:pt x="1166" y="1379"/>
                      </a:lnTo>
                      <a:lnTo>
                        <a:pt x="1166" y="1384"/>
                      </a:lnTo>
                      <a:lnTo>
                        <a:pt x="1180" y="1384"/>
                      </a:lnTo>
                      <a:lnTo>
                        <a:pt x="1193" y="1384"/>
                      </a:lnTo>
                      <a:lnTo>
                        <a:pt x="1206" y="1384"/>
                      </a:lnTo>
                      <a:lnTo>
                        <a:pt x="1219" y="1382"/>
                      </a:lnTo>
                      <a:lnTo>
                        <a:pt x="1232" y="1382"/>
                      </a:lnTo>
                      <a:lnTo>
                        <a:pt x="1247" y="1382"/>
                      </a:lnTo>
                      <a:lnTo>
                        <a:pt x="1260" y="1382"/>
                      </a:lnTo>
                      <a:lnTo>
                        <a:pt x="1273" y="1382"/>
                      </a:lnTo>
                      <a:lnTo>
                        <a:pt x="1287" y="1382"/>
                      </a:lnTo>
                      <a:lnTo>
                        <a:pt x="1300" y="1382"/>
                      </a:lnTo>
                      <a:lnTo>
                        <a:pt x="1314" y="1382"/>
                      </a:lnTo>
                      <a:lnTo>
                        <a:pt x="1327" y="1382"/>
                      </a:lnTo>
                      <a:lnTo>
                        <a:pt x="1341" y="1384"/>
                      </a:lnTo>
                      <a:lnTo>
                        <a:pt x="1354" y="1384"/>
                      </a:lnTo>
                      <a:lnTo>
                        <a:pt x="1367" y="1384"/>
                      </a:lnTo>
                      <a:lnTo>
                        <a:pt x="1380" y="1384"/>
                      </a:lnTo>
                      <a:lnTo>
                        <a:pt x="1380" y="1341"/>
                      </a:lnTo>
                      <a:lnTo>
                        <a:pt x="1380" y="1298"/>
                      </a:lnTo>
                      <a:lnTo>
                        <a:pt x="1380" y="1255"/>
                      </a:lnTo>
                      <a:lnTo>
                        <a:pt x="1380" y="1213"/>
                      </a:lnTo>
                      <a:lnTo>
                        <a:pt x="1368" y="1225"/>
                      </a:lnTo>
                      <a:lnTo>
                        <a:pt x="1356" y="1236"/>
                      </a:lnTo>
                      <a:lnTo>
                        <a:pt x="1345" y="1247"/>
                      </a:lnTo>
                      <a:lnTo>
                        <a:pt x="1333" y="1258"/>
                      </a:lnTo>
                      <a:lnTo>
                        <a:pt x="1320" y="1269"/>
                      </a:lnTo>
                      <a:lnTo>
                        <a:pt x="1306" y="1278"/>
                      </a:lnTo>
                      <a:lnTo>
                        <a:pt x="1293" y="1289"/>
                      </a:lnTo>
                      <a:lnTo>
                        <a:pt x="1280" y="1299"/>
                      </a:lnTo>
                      <a:lnTo>
                        <a:pt x="1267" y="1307"/>
                      </a:lnTo>
                      <a:lnTo>
                        <a:pt x="1252" y="1317"/>
                      </a:lnTo>
                      <a:lnTo>
                        <a:pt x="1239" y="1326"/>
                      </a:lnTo>
                      <a:lnTo>
                        <a:pt x="1225" y="1334"/>
                      </a:lnTo>
                      <a:lnTo>
                        <a:pt x="1210" y="1341"/>
                      </a:lnTo>
                      <a:lnTo>
                        <a:pt x="1196" y="1349"/>
                      </a:lnTo>
                      <a:lnTo>
                        <a:pt x="1181" y="1356"/>
                      </a:lnTo>
                      <a:lnTo>
                        <a:pt x="1166" y="1363"/>
                      </a:lnTo>
                      <a:close/>
                    </a:path>
                  </a:pathLst>
                </a:custGeom>
                <a:solidFill>
                  <a:srgbClr val="EF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2" name="Freeform 188"/>
                <p:cNvSpPr>
                  <a:spLocks noEditPoints="1"/>
                </p:cNvSpPr>
                <p:nvPr/>
              </p:nvSpPr>
              <p:spPr bwMode="auto">
                <a:xfrm>
                  <a:off x="2757" y="1787"/>
                  <a:ext cx="691" cy="613"/>
                </a:xfrm>
                <a:custGeom>
                  <a:avLst/>
                  <a:gdLst/>
                  <a:ahLst/>
                  <a:cxnLst>
                    <a:cxn ang="0">
                      <a:pos x="1255" y="485"/>
                    </a:cxn>
                    <a:cxn ang="0">
                      <a:pos x="1205" y="479"/>
                    </a:cxn>
                    <a:cxn ang="0">
                      <a:pos x="1197" y="204"/>
                    </a:cxn>
                    <a:cxn ang="0">
                      <a:pos x="1083" y="112"/>
                    </a:cxn>
                    <a:cxn ang="0">
                      <a:pos x="1057" y="181"/>
                    </a:cxn>
                    <a:cxn ang="0">
                      <a:pos x="1150" y="416"/>
                    </a:cxn>
                    <a:cxn ang="0">
                      <a:pos x="1205" y="695"/>
                    </a:cxn>
                    <a:cxn ang="0">
                      <a:pos x="1156" y="843"/>
                    </a:cxn>
                    <a:cxn ang="0">
                      <a:pos x="1058" y="968"/>
                    </a:cxn>
                    <a:cxn ang="0">
                      <a:pos x="993" y="1158"/>
                    </a:cxn>
                    <a:cxn ang="0">
                      <a:pos x="1066" y="1167"/>
                    </a:cxn>
                    <a:cxn ang="0">
                      <a:pos x="1147" y="1110"/>
                    </a:cxn>
                    <a:cxn ang="0">
                      <a:pos x="1207" y="1027"/>
                    </a:cxn>
                    <a:cxn ang="0">
                      <a:pos x="1183" y="891"/>
                    </a:cxn>
                    <a:cxn ang="0">
                      <a:pos x="1198" y="800"/>
                    </a:cxn>
                    <a:cxn ang="0">
                      <a:pos x="1267" y="804"/>
                    </a:cxn>
                    <a:cxn ang="0">
                      <a:pos x="1277" y="891"/>
                    </a:cxn>
                    <a:cxn ang="0">
                      <a:pos x="1257" y="984"/>
                    </a:cxn>
                    <a:cxn ang="0">
                      <a:pos x="1372" y="529"/>
                    </a:cxn>
                    <a:cxn ang="0">
                      <a:pos x="966" y="75"/>
                    </a:cxn>
                    <a:cxn ang="0">
                      <a:pos x="876" y="93"/>
                    </a:cxn>
                    <a:cxn ang="0">
                      <a:pos x="788" y="59"/>
                    </a:cxn>
                    <a:cxn ang="0">
                      <a:pos x="788" y="6"/>
                    </a:cxn>
                    <a:cxn ang="0">
                      <a:pos x="921" y="36"/>
                    </a:cxn>
                    <a:cxn ang="0">
                      <a:pos x="716" y="120"/>
                    </a:cxn>
                    <a:cxn ang="0">
                      <a:pos x="587" y="168"/>
                    </a:cxn>
                    <a:cxn ang="0">
                      <a:pos x="509" y="64"/>
                    </a:cxn>
                    <a:cxn ang="0">
                      <a:pos x="639" y="1"/>
                    </a:cxn>
                    <a:cxn ang="0">
                      <a:pos x="412" y="145"/>
                    </a:cxn>
                    <a:cxn ang="0">
                      <a:pos x="400" y="240"/>
                    </a:cxn>
                    <a:cxn ang="0">
                      <a:pos x="273" y="351"/>
                    </a:cxn>
                    <a:cxn ang="0">
                      <a:pos x="194" y="494"/>
                    </a:cxn>
                    <a:cxn ang="0">
                      <a:pos x="160" y="594"/>
                    </a:cxn>
                    <a:cxn ang="0">
                      <a:pos x="141" y="833"/>
                    </a:cxn>
                    <a:cxn ang="0">
                      <a:pos x="162" y="995"/>
                    </a:cxn>
                    <a:cxn ang="0">
                      <a:pos x="42" y="854"/>
                    </a:cxn>
                    <a:cxn ang="0">
                      <a:pos x="7" y="538"/>
                    </a:cxn>
                    <a:cxn ang="0">
                      <a:pos x="147" y="242"/>
                    </a:cxn>
                    <a:cxn ang="0">
                      <a:pos x="173" y="236"/>
                    </a:cxn>
                    <a:cxn ang="0">
                      <a:pos x="206" y="191"/>
                    </a:cxn>
                    <a:cxn ang="0">
                      <a:pos x="232" y="161"/>
                    </a:cxn>
                    <a:cxn ang="0">
                      <a:pos x="309" y="105"/>
                    </a:cxn>
                    <a:cxn ang="0">
                      <a:pos x="392" y="63"/>
                    </a:cxn>
                    <a:cxn ang="0">
                      <a:pos x="206" y="956"/>
                    </a:cxn>
                    <a:cxn ang="0">
                      <a:pos x="214" y="822"/>
                    </a:cxn>
                    <a:cxn ang="0">
                      <a:pos x="283" y="928"/>
                    </a:cxn>
                    <a:cxn ang="0">
                      <a:pos x="379" y="1014"/>
                    </a:cxn>
                    <a:cxn ang="0">
                      <a:pos x="436" y="1180"/>
                    </a:cxn>
                    <a:cxn ang="0">
                      <a:pos x="420" y="1217"/>
                    </a:cxn>
                    <a:cxn ang="0">
                      <a:pos x="331" y="1176"/>
                    </a:cxn>
                    <a:cxn ang="0">
                      <a:pos x="250" y="1122"/>
                    </a:cxn>
                    <a:cxn ang="0">
                      <a:pos x="885" y="1225"/>
                    </a:cxn>
                    <a:cxn ang="0">
                      <a:pos x="715" y="1225"/>
                    </a:cxn>
                    <a:cxn ang="0">
                      <a:pos x="545" y="1223"/>
                    </a:cxn>
                    <a:cxn ang="0">
                      <a:pos x="488" y="1072"/>
                    </a:cxn>
                    <a:cxn ang="0">
                      <a:pos x="672" y="1110"/>
                    </a:cxn>
                    <a:cxn ang="0">
                      <a:pos x="852" y="1086"/>
                    </a:cxn>
                    <a:cxn ang="0">
                      <a:pos x="966" y="1127"/>
                    </a:cxn>
                    <a:cxn ang="0">
                      <a:pos x="942" y="1225"/>
                    </a:cxn>
                    <a:cxn ang="0">
                      <a:pos x="837" y="174"/>
                    </a:cxn>
                    <a:cxn ang="0">
                      <a:pos x="834" y="178"/>
                    </a:cxn>
                  </a:cxnLst>
                  <a:rect l="0" t="0" r="r" b="b"/>
                  <a:pathLst>
                    <a:path w="1381" h="1225">
                      <a:moveTo>
                        <a:pt x="1248" y="259"/>
                      </a:moveTo>
                      <a:lnTo>
                        <a:pt x="1251" y="316"/>
                      </a:lnTo>
                      <a:lnTo>
                        <a:pt x="1255" y="373"/>
                      </a:lnTo>
                      <a:lnTo>
                        <a:pt x="1259" y="428"/>
                      </a:lnTo>
                      <a:lnTo>
                        <a:pt x="1263" y="485"/>
                      </a:lnTo>
                      <a:lnTo>
                        <a:pt x="1255" y="485"/>
                      </a:lnTo>
                      <a:lnTo>
                        <a:pt x="1245" y="484"/>
                      </a:lnTo>
                      <a:lnTo>
                        <a:pt x="1238" y="483"/>
                      </a:lnTo>
                      <a:lnTo>
                        <a:pt x="1230" y="482"/>
                      </a:lnTo>
                      <a:lnTo>
                        <a:pt x="1222" y="482"/>
                      </a:lnTo>
                      <a:lnTo>
                        <a:pt x="1214" y="480"/>
                      </a:lnTo>
                      <a:lnTo>
                        <a:pt x="1205" y="479"/>
                      </a:lnTo>
                      <a:lnTo>
                        <a:pt x="1197" y="478"/>
                      </a:lnTo>
                      <a:lnTo>
                        <a:pt x="1201" y="414"/>
                      </a:lnTo>
                      <a:lnTo>
                        <a:pt x="1205" y="350"/>
                      </a:lnTo>
                      <a:lnTo>
                        <a:pt x="1209" y="286"/>
                      </a:lnTo>
                      <a:lnTo>
                        <a:pt x="1214" y="221"/>
                      </a:lnTo>
                      <a:lnTo>
                        <a:pt x="1197" y="204"/>
                      </a:lnTo>
                      <a:lnTo>
                        <a:pt x="1179" y="188"/>
                      </a:lnTo>
                      <a:lnTo>
                        <a:pt x="1161" y="171"/>
                      </a:lnTo>
                      <a:lnTo>
                        <a:pt x="1143" y="155"/>
                      </a:lnTo>
                      <a:lnTo>
                        <a:pt x="1123" y="140"/>
                      </a:lnTo>
                      <a:lnTo>
                        <a:pt x="1103" y="126"/>
                      </a:lnTo>
                      <a:lnTo>
                        <a:pt x="1083" y="112"/>
                      </a:lnTo>
                      <a:lnTo>
                        <a:pt x="1062" y="100"/>
                      </a:lnTo>
                      <a:lnTo>
                        <a:pt x="1062" y="111"/>
                      </a:lnTo>
                      <a:lnTo>
                        <a:pt x="1061" y="122"/>
                      </a:lnTo>
                      <a:lnTo>
                        <a:pt x="1061" y="133"/>
                      </a:lnTo>
                      <a:lnTo>
                        <a:pt x="1059" y="144"/>
                      </a:lnTo>
                      <a:lnTo>
                        <a:pt x="1057" y="181"/>
                      </a:lnTo>
                      <a:lnTo>
                        <a:pt x="1055" y="218"/>
                      </a:lnTo>
                      <a:lnTo>
                        <a:pt x="1053" y="254"/>
                      </a:lnTo>
                      <a:lnTo>
                        <a:pt x="1050" y="292"/>
                      </a:lnTo>
                      <a:lnTo>
                        <a:pt x="1088" y="330"/>
                      </a:lnTo>
                      <a:lnTo>
                        <a:pt x="1123" y="371"/>
                      </a:lnTo>
                      <a:lnTo>
                        <a:pt x="1150" y="416"/>
                      </a:lnTo>
                      <a:lnTo>
                        <a:pt x="1174" y="463"/>
                      </a:lnTo>
                      <a:lnTo>
                        <a:pt x="1191" y="513"/>
                      </a:lnTo>
                      <a:lnTo>
                        <a:pt x="1202" y="564"/>
                      </a:lnTo>
                      <a:lnTo>
                        <a:pt x="1209" y="616"/>
                      </a:lnTo>
                      <a:lnTo>
                        <a:pt x="1207" y="668"/>
                      </a:lnTo>
                      <a:lnTo>
                        <a:pt x="1205" y="695"/>
                      </a:lnTo>
                      <a:lnTo>
                        <a:pt x="1201" y="720"/>
                      </a:lnTo>
                      <a:lnTo>
                        <a:pt x="1194" y="745"/>
                      </a:lnTo>
                      <a:lnTo>
                        <a:pt x="1187" y="771"/>
                      </a:lnTo>
                      <a:lnTo>
                        <a:pt x="1178" y="796"/>
                      </a:lnTo>
                      <a:lnTo>
                        <a:pt x="1168" y="820"/>
                      </a:lnTo>
                      <a:lnTo>
                        <a:pt x="1156" y="843"/>
                      </a:lnTo>
                      <a:lnTo>
                        <a:pt x="1143" y="866"/>
                      </a:lnTo>
                      <a:lnTo>
                        <a:pt x="1128" y="888"/>
                      </a:lnTo>
                      <a:lnTo>
                        <a:pt x="1112" y="910"/>
                      </a:lnTo>
                      <a:lnTo>
                        <a:pt x="1096" y="931"/>
                      </a:lnTo>
                      <a:lnTo>
                        <a:pt x="1078" y="950"/>
                      </a:lnTo>
                      <a:lnTo>
                        <a:pt x="1058" y="968"/>
                      </a:lnTo>
                      <a:lnTo>
                        <a:pt x="1038" y="986"/>
                      </a:lnTo>
                      <a:lnTo>
                        <a:pt x="1016" y="1003"/>
                      </a:lnTo>
                      <a:lnTo>
                        <a:pt x="993" y="1019"/>
                      </a:lnTo>
                      <a:lnTo>
                        <a:pt x="993" y="1065"/>
                      </a:lnTo>
                      <a:lnTo>
                        <a:pt x="993" y="1111"/>
                      </a:lnTo>
                      <a:lnTo>
                        <a:pt x="993" y="1158"/>
                      </a:lnTo>
                      <a:lnTo>
                        <a:pt x="993" y="1204"/>
                      </a:lnTo>
                      <a:lnTo>
                        <a:pt x="1008" y="1197"/>
                      </a:lnTo>
                      <a:lnTo>
                        <a:pt x="1023" y="1190"/>
                      </a:lnTo>
                      <a:lnTo>
                        <a:pt x="1037" y="1182"/>
                      </a:lnTo>
                      <a:lnTo>
                        <a:pt x="1052" y="1175"/>
                      </a:lnTo>
                      <a:lnTo>
                        <a:pt x="1066" y="1167"/>
                      </a:lnTo>
                      <a:lnTo>
                        <a:pt x="1079" y="1158"/>
                      </a:lnTo>
                      <a:lnTo>
                        <a:pt x="1094" y="1148"/>
                      </a:lnTo>
                      <a:lnTo>
                        <a:pt x="1107" y="1140"/>
                      </a:lnTo>
                      <a:lnTo>
                        <a:pt x="1120" y="1130"/>
                      </a:lnTo>
                      <a:lnTo>
                        <a:pt x="1133" y="1119"/>
                      </a:lnTo>
                      <a:lnTo>
                        <a:pt x="1147" y="1110"/>
                      </a:lnTo>
                      <a:lnTo>
                        <a:pt x="1160" y="1099"/>
                      </a:lnTo>
                      <a:lnTo>
                        <a:pt x="1172" y="1088"/>
                      </a:lnTo>
                      <a:lnTo>
                        <a:pt x="1183" y="1077"/>
                      </a:lnTo>
                      <a:lnTo>
                        <a:pt x="1195" y="1066"/>
                      </a:lnTo>
                      <a:lnTo>
                        <a:pt x="1207" y="1054"/>
                      </a:lnTo>
                      <a:lnTo>
                        <a:pt x="1207" y="1027"/>
                      </a:lnTo>
                      <a:lnTo>
                        <a:pt x="1207" y="1000"/>
                      </a:lnTo>
                      <a:lnTo>
                        <a:pt x="1207" y="973"/>
                      </a:lnTo>
                      <a:lnTo>
                        <a:pt x="1207" y="946"/>
                      </a:lnTo>
                      <a:lnTo>
                        <a:pt x="1197" y="938"/>
                      </a:lnTo>
                      <a:lnTo>
                        <a:pt x="1189" y="918"/>
                      </a:lnTo>
                      <a:lnTo>
                        <a:pt x="1183" y="891"/>
                      </a:lnTo>
                      <a:lnTo>
                        <a:pt x="1181" y="857"/>
                      </a:lnTo>
                      <a:lnTo>
                        <a:pt x="1182" y="836"/>
                      </a:lnTo>
                      <a:lnTo>
                        <a:pt x="1183" y="817"/>
                      </a:lnTo>
                      <a:lnTo>
                        <a:pt x="1185" y="804"/>
                      </a:lnTo>
                      <a:lnTo>
                        <a:pt x="1186" y="799"/>
                      </a:lnTo>
                      <a:lnTo>
                        <a:pt x="1198" y="800"/>
                      </a:lnTo>
                      <a:lnTo>
                        <a:pt x="1209" y="801"/>
                      </a:lnTo>
                      <a:lnTo>
                        <a:pt x="1220" y="802"/>
                      </a:lnTo>
                      <a:lnTo>
                        <a:pt x="1232" y="802"/>
                      </a:lnTo>
                      <a:lnTo>
                        <a:pt x="1244" y="804"/>
                      </a:lnTo>
                      <a:lnTo>
                        <a:pt x="1256" y="804"/>
                      </a:lnTo>
                      <a:lnTo>
                        <a:pt x="1267" y="804"/>
                      </a:lnTo>
                      <a:lnTo>
                        <a:pt x="1278" y="804"/>
                      </a:lnTo>
                      <a:lnTo>
                        <a:pt x="1278" y="816"/>
                      </a:lnTo>
                      <a:lnTo>
                        <a:pt x="1278" y="829"/>
                      </a:lnTo>
                      <a:lnTo>
                        <a:pt x="1278" y="843"/>
                      </a:lnTo>
                      <a:lnTo>
                        <a:pt x="1278" y="860"/>
                      </a:lnTo>
                      <a:lnTo>
                        <a:pt x="1277" y="891"/>
                      </a:lnTo>
                      <a:lnTo>
                        <a:pt x="1273" y="915"/>
                      </a:lnTo>
                      <a:lnTo>
                        <a:pt x="1267" y="934"/>
                      </a:lnTo>
                      <a:lnTo>
                        <a:pt x="1256" y="948"/>
                      </a:lnTo>
                      <a:lnTo>
                        <a:pt x="1256" y="960"/>
                      </a:lnTo>
                      <a:lnTo>
                        <a:pt x="1257" y="972"/>
                      </a:lnTo>
                      <a:lnTo>
                        <a:pt x="1257" y="984"/>
                      </a:lnTo>
                      <a:lnTo>
                        <a:pt x="1257" y="996"/>
                      </a:lnTo>
                      <a:lnTo>
                        <a:pt x="1313" y="909"/>
                      </a:lnTo>
                      <a:lnTo>
                        <a:pt x="1351" y="817"/>
                      </a:lnTo>
                      <a:lnTo>
                        <a:pt x="1375" y="722"/>
                      </a:lnTo>
                      <a:lnTo>
                        <a:pt x="1381" y="626"/>
                      </a:lnTo>
                      <a:lnTo>
                        <a:pt x="1372" y="529"/>
                      </a:lnTo>
                      <a:lnTo>
                        <a:pt x="1347" y="434"/>
                      </a:lnTo>
                      <a:lnTo>
                        <a:pt x="1305" y="345"/>
                      </a:lnTo>
                      <a:lnTo>
                        <a:pt x="1248" y="259"/>
                      </a:lnTo>
                      <a:close/>
                      <a:moveTo>
                        <a:pt x="966" y="52"/>
                      </a:moveTo>
                      <a:lnTo>
                        <a:pt x="966" y="64"/>
                      </a:lnTo>
                      <a:lnTo>
                        <a:pt x="966" y="75"/>
                      </a:lnTo>
                      <a:lnTo>
                        <a:pt x="966" y="86"/>
                      </a:lnTo>
                      <a:lnTo>
                        <a:pt x="966" y="98"/>
                      </a:lnTo>
                      <a:lnTo>
                        <a:pt x="943" y="97"/>
                      </a:lnTo>
                      <a:lnTo>
                        <a:pt x="921" y="96"/>
                      </a:lnTo>
                      <a:lnTo>
                        <a:pt x="899" y="94"/>
                      </a:lnTo>
                      <a:lnTo>
                        <a:pt x="876" y="93"/>
                      </a:lnTo>
                      <a:lnTo>
                        <a:pt x="854" y="92"/>
                      </a:lnTo>
                      <a:lnTo>
                        <a:pt x="831" y="91"/>
                      </a:lnTo>
                      <a:lnTo>
                        <a:pt x="810" y="89"/>
                      </a:lnTo>
                      <a:lnTo>
                        <a:pt x="788" y="89"/>
                      </a:lnTo>
                      <a:lnTo>
                        <a:pt x="788" y="75"/>
                      </a:lnTo>
                      <a:lnTo>
                        <a:pt x="788" y="59"/>
                      </a:lnTo>
                      <a:lnTo>
                        <a:pt x="788" y="45"/>
                      </a:lnTo>
                      <a:lnTo>
                        <a:pt x="788" y="30"/>
                      </a:lnTo>
                      <a:lnTo>
                        <a:pt x="788" y="24"/>
                      </a:lnTo>
                      <a:lnTo>
                        <a:pt x="788" y="18"/>
                      </a:lnTo>
                      <a:lnTo>
                        <a:pt x="788" y="12"/>
                      </a:lnTo>
                      <a:lnTo>
                        <a:pt x="788" y="6"/>
                      </a:lnTo>
                      <a:lnTo>
                        <a:pt x="809" y="10"/>
                      </a:lnTo>
                      <a:lnTo>
                        <a:pt x="831" y="13"/>
                      </a:lnTo>
                      <a:lnTo>
                        <a:pt x="852" y="18"/>
                      </a:lnTo>
                      <a:lnTo>
                        <a:pt x="875" y="23"/>
                      </a:lnTo>
                      <a:lnTo>
                        <a:pt x="897" y="29"/>
                      </a:lnTo>
                      <a:lnTo>
                        <a:pt x="921" y="36"/>
                      </a:lnTo>
                      <a:lnTo>
                        <a:pt x="943" y="43"/>
                      </a:lnTo>
                      <a:lnTo>
                        <a:pt x="966" y="52"/>
                      </a:lnTo>
                      <a:close/>
                      <a:moveTo>
                        <a:pt x="716" y="1"/>
                      </a:moveTo>
                      <a:lnTo>
                        <a:pt x="716" y="41"/>
                      </a:lnTo>
                      <a:lnTo>
                        <a:pt x="716" y="80"/>
                      </a:lnTo>
                      <a:lnTo>
                        <a:pt x="716" y="120"/>
                      </a:lnTo>
                      <a:lnTo>
                        <a:pt x="716" y="160"/>
                      </a:lnTo>
                      <a:lnTo>
                        <a:pt x="690" y="158"/>
                      </a:lnTo>
                      <a:lnTo>
                        <a:pt x="664" y="160"/>
                      </a:lnTo>
                      <a:lnTo>
                        <a:pt x="639" y="161"/>
                      </a:lnTo>
                      <a:lnTo>
                        <a:pt x="612" y="165"/>
                      </a:lnTo>
                      <a:lnTo>
                        <a:pt x="587" y="168"/>
                      </a:lnTo>
                      <a:lnTo>
                        <a:pt x="561" y="174"/>
                      </a:lnTo>
                      <a:lnTo>
                        <a:pt x="536" y="180"/>
                      </a:lnTo>
                      <a:lnTo>
                        <a:pt x="509" y="189"/>
                      </a:lnTo>
                      <a:lnTo>
                        <a:pt x="509" y="148"/>
                      </a:lnTo>
                      <a:lnTo>
                        <a:pt x="509" y="105"/>
                      </a:lnTo>
                      <a:lnTo>
                        <a:pt x="509" y="64"/>
                      </a:lnTo>
                      <a:lnTo>
                        <a:pt x="509" y="23"/>
                      </a:lnTo>
                      <a:lnTo>
                        <a:pt x="536" y="17"/>
                      </a:lnTo>
                      <a:lnTo>
                        <a:pt x="562" y="11"/>
                      </a:lnTo>
                      <a:lnTo>
                        <a:pt x="587" y="7"/>
                      </a:lnTo>
                      <a:lnTo>
                        <a:pt x="614" y="4"/>
                      </a:lnTo>
                      <a:lnTo>
                        <a:pt x="639" y="1"/>
                      </a:lnTo>
                      <a:lnTo>
                        <a:pt x="665" y="0"/>
                      </a:lnTo>
                      <a:lnTo>
                        <a:pt x="690" y="0"/>
                      </a:lnTo>
                      <a:lnTo>
                        <a:pt x="716" y="1"/>
                      </a:lnTo>
                      <a:close/>
                      <a:moveTo>
                        <a:pt x="420" y="51"/>
                      </a:moveTo>
                      <a:lnTo>
                        <a:pt x="416" y="99"/>
                      </a:lnTo>
                      <a:lnTo>
                        <a:pt x="412" y="145"/>
                      </a:lnTo>
                      <a:lnTo>
                        <a:pt x="406" y="189"/>
                      </a:lnTo>
                      <a:lnTo>
                        <a:pt x="401" y="230"/>
                      </a:lnTo>
                      <a:lnTo>
                        <a:pt x="401" y="232"/>
                      </a:lnTo>
                      <a:lnTo>
                        <a:pt x="401" y="235"/>
                      </a:lnTo>
                      <a:lnTo>
                        <a:pt x="400" y="237"/>
                      </a:lnTo>
                      <a:lnTo>
                        <a:pt x="400" y="240"/>
                      </a:lnTo>
                      <a:lnTo>
                        <a:pt x="376" y="255"/>
                      </a:lnTo>
                      <a:lnTo>
                        <a:pt x="352" y="272"/>
                      </a:lnTo>
                      <a:lnTo>
                        <a:pt x="331" y="290"/>
                      </a:lnTo>
                      <a:lnTo>
                        <a:pt x="310" y="310"/>
                      </a:lnTo>
                      <a:lnTo>
                        <a:pt x="290" y="330"/>
                      </a:lnTo>
                      <a:lnTo>
                        <a:pt x="273" y="351"/>
                      </a:lnTo>
                      <a:lnTo>
                        <a:pt x="256" y="373"/>
                      </a:lnTo>
                      <a:lnTo>
                        <a:pt x="242" y="396"/>
                      </a:lnTo>
                      <a:lnTo>
                        <a:pt x="227" y="420"/>
                      </a:lnTo>
                      <a:lnTo>
                        <a:pt x="215" y="444"/>
                      </a:lnTo>
                      <a:lnTo>
                        <a:pt x="203" y="468"/>
                      </a:lnTo>
                      <a:lnTo>
                        <a:pt x="194" y="494"/>
                      </a:lnTo>
                      <a:lnTo>
                        <a:pt x="186" y="520"/>
                      </a:lnTo>
                      <a:lnTo>
                        <a:pt x="181" y="546"/>
                      </a:lnTo>
                      <a:lnTo>
                        <a:pt x="176" y="574"/>
                      </a:lnTo>
                      <a:lnTo>
                        <a:pt x="173" y="600"/>
                      </a:lnTo>
                      <a:lnTo>
                        <a:pt x="166" y="597"/>
                      </a:lnTo>
                      <a:lnTo>
                        <a:pt x="160" y="594"/>
                      </a:lnTo>
                      <a:lnTo>
                        <a:pt x="151" y="594"/>
                      </a:lnTo>
                      <a:lnTo>
                        <a:pt x="141" y="594"/>
                      </a:lnTo>
                      <a:lnTo>
                        <a:pt x="141" y="653"/>
                      </a:lnTo>
                      <a:lnTo>
                        <a:pt x="141" y="713"/>
                      </a:lnTo>
                      <a:lnTo>
                        <a:pt x="141" y="773"/>
                      </a:lnTo>
                      <a:lnTo>
                        <a:pt x="141" y="833"/>
                      </a:lnTo>
                      <a:lnTo>
                        <a:pt x="143" y="870"/>
                      </a:lnTo>
                      <a:lnTo>
                        <a:pt x="147" y="899"/>
                      </a:lnTo>
                      <a:lnTo>
                        <a:pt x="152" y="925"/>
                      </a:lnTo>
                      <a:lnTo>
                        <a:pt x="162" y="948"/>
                      </a:lnTo>
                      <a:lnTo>
                        <a:pt x="162" y="972"/>
                      </a:lnTo>
                      <a:lnTo>
                        <a:pt x="162" y="995"/>
                      </a:lnTo>
                      <a:lnTo>
                        <a:pt x="162" y="1019"/>
                      </a:lnTo>
                      <a:lnTo>
                        <a:pt x="162" y="1043"/>
                      </a:lnTo>
                      <a:lnTo>
                        <a:pt x="126" y="998"/>
                      </a:lnTo>
                      <a:lnTo>
                        <a:pt x="93" y="952"/>
                      </a:lnTo>
                      <a:lnTo>
                        <a:pt x="65" y="904"/>
                      </a:lnTo>
                      <a:lnTo>
                        <a:pt x="42" y="854"/>
                      </a:lnTo>
                      <a:lnTo>
                        <a:pt x="25" y="804"/>
                      </a:lnTo>
                      <a:lnTo>
                        <a:pt x="12" y="751"/>
                      </a:lnTo>
                      <a:lnTo>
                        <a:pt x="3" y="698"/>
                      </a:lnTo>
                      <a:lnTo>
                        <a:pt x="0" y="645"/>
                      </a:lnTo>
                      <a:lnTo>
                        <a:pt x="2" y="592"/>
                      </a:lnTo>
                      <a:lnTo>
                        <a:pt x="7" y="538"/>
                      </a:lnTo>
                      <a:lnTo>
                        <a:pt x="19" y="486"/>
                      </a:lnTo>
                      <a:lnTo>
                        <a:pt x="35" y="434"/>
                      </a:lnTo>
                      <a:lnTo>
                        <a:pt x="56" y="385"/>
                      </a:lnTo>
                      <a:lnTo>
                        <a:pt x="81" y="335"/>
                      </a:lnTo>
                      <a:lnTo>
                        <a:pt x="111" y="288"/>
                      </a:lnTo>
                      <a:lnTo>
                        <a:pt x="147" y="242"/>
                      </a:lnTo>
                      <a:lnTo>
                        <a:pt x="149" y="241"/>
                      </a:lnTo>
                      <a:lnTo>
                        <a:pt x="152" y="241"/>
                      </a:lnTo>
                      <a:lnTo>
                        <a:pt x="155" y="241"/>
                      </a:lnTo>
                      <a:lnTo>
                        <a:pt x="157" y="241"/>
                      </a:lnTo>
                      <a:lnTo>
                        <a:pt x="165" y="238"/>
                      </a:lnTo>
                      <a:lnTo>
                        <a:pt x="173" y="236"/>
                      </a:lnTo>
                      <a:lnTo>
                        <a:pt x="181" y="232"/>
                      </a:lnTo>
                      <a:lnTo>
                        <a:pt x="188" y="226"/>
                      </a:lnTo>
                      <a:lnTo>
                        <a:pt x="194" y="220"/>
                      </a:lnTo>
                      <a:lnTo>
                        <a:pt x="199" y="212"/>
                      </a:lnTo>
                      <a:lnTo>
                        <a:pt x="203" y="202"/>
                      </a:lnTo>
                      <a:lnTo>
                        <a:pt x="206" y="191"/>
                      </a:lnTo>
                      <a:lnTo>
                        <a:pt x="207" y="189"/>
                      </a:lnTo>
                      <a:lnTo>
                        <a:pt x="207" y="186"/>
                      </a:lnTo>
                      <a:lnTo>
                        <a:pt x="207" y="184"/>
                      </a:lnTo>
                      <a:lnTo>
                        <a:pt x="209" y="181"/>
                      </a:lnTo>
                      <a:lnTo>
                        <a:pt x="221" y="171"/>
                      </a:lnTo>
                      <a:lnTo>
                        <a:pt x="232" y="161"/>
                      </a:lnTo>
                      <a:lnTo>
                        <a:pt x="244" y="150"/>
                      </a:lnTo>
                      <a:lnTo>
                        <a:pt x="257" y="140"/>
                      </a:lnTo>
                      <a:lnTo>
                        <a:pt x="269" y="132"/>
                      </a:lnTo>
                      <a:lnTo>
                        <a:pt x="283" y="122"/>
                      </a:lnTo>
                      <a:lnTo>
                        <a:pt x="296" y="114"/>
                      </a:lnTo>
                      <a:lnTo>
                        <a:pt x="309" y="105"/>
                      </a:lnTo>
                      <a:lnTo>
                        <a:pt x="322" y="97"/>
                      </a:lnTo>
                      <a:lnTo>
                        <a:pt x="337" y="89"/>
                      </a:lnTo>
                      <a:lnTo>
                        <a:pt x="350" y="82"/>
                      </a:lnTo>
                      <a:lnTo>
                        <a:pt x="364" y="75"/>
                      </a:lnTo>
                      <a:lnTo>
                        <a:pt x="377" y="69"/>
                      </a:lnTo>
                      <a:lnTo>
                        <a:pt x="392" y="63"/>
                      </a:lnTo>
                      <a:lnTo>
                        <a:pt x="405" y="57"/>
                      </a:lnTo>
                      <a:lnTo>
                        <a:pt x="420" y="51"/>
                      </a:lnTo>
                      <a:close/>
                      <a:moveTo>
                        <a:pt x="211" y="1090"/>
                      </a:moveTo>
                      <a:lnTo>
                        <a:pt x="210" y="1048"/>
                      </a:lnTo>
                      <a:lnTo>
                        <a:pt x="209" y="1004"/>
                      </a:lnTo>
                      <a:lnTo>
                        <a:pt x="206" y="956"/>
                      </a:lnTo>
                      <a:lnTo>
                        <a:pt x="206" y="902"/>
                      </a:lnTo>
                      <a:lnTo>
                        <a:pt x="206" y="871"/>
                      </a:lnTo>
                      <a:lnTo>
                        <a:pt x="206" y="845"/>
                      </a:lnTo>
                      <a:lnTo>
                        <a:pt x="206" y="822"/>
                      </a:lnTo>
                      <a:lnTo>
                        <a:pt x="206" y="802"/>
                      </a:lnTo>
                      <a:lnTo>
                        <a:pt x="214" y="822"/>
                      </a:lnTo>
                      <a:lnTo>
                        <a:pt x="223" y="840"/>
                      </a:lnTo>
                      <a:lnTo>
                        <a:pt x="234" y="859"/>
                      </a:lnTo>
                      <a:lnTo>
                        <a:pt x="244" y="876"/>
                      </a:lnTo>
                      <a:lnTo>
                        <a:pt x="256" y="894"/>
                      </a:lnTo>
                      <a:lnTo>
                        <a:pt x="269" y="911"/>
                      </a:lnTo>
                      <a:lnTo>
                        <a:pt x="283" y="928"/>
                      </a:lnTo>
                      <a:lnTo>
                        <a:pt x="297" y="944"/>
                      </a:lnTo>
                      <a:lnTo>
                        <a:pt x="312" y="960"/>
                      </a:lnTo>
                      <a:lnTo>
                        <a:pt x="327" y="974"/>
                      </a:lnTo>
                      <a:lnTo>
                        <a:pt x="343" y="989"/>
                      </a:lnTo>
                      <a:lnTo>
                        <a:pt x="360" y="1002"/>
                      </a:lnTo>
                      <a:lnTo>
                        <a:pt x="379" y="1014"/>
                      </a:lnTo>
                      <a:lnTo>
                        <a:pt x="397" y="1026"/>
                      </a:lnTo>
                      <a:lnTo>
                        <a:pt x="416" y="1037"/>
                      </a:lnTo>
                      <a:lnTo>
                        <a:pt x="436" y="1048"/>
                      </a:lnTo>
                      <a:lnTo>
                        <a:pt x="436" y="1093"/>
                      </a:lnTo>
                      <a:lnTo>
                        <a:pt x="436" y="1136"/>
                      </a:lnTo>
                      <a:lnTo>
                        <a:pt x="436" y="1180"/>
                      </a:lnTo>
                      <a:lnTo>
                        <a:pt x="436" y="1223"/>
                      </a:lnTo>
                      <a:lnTo>
                        <a:pt x="436" y="1223"/>
                      </a:lnTo>
                      <a:lnTo>
                        <a:pt x="436" y="1223"/>
                      </a:lnTo>
                      <a:lnTo>
                        <a:pt x="436" y="1223"/>
                      </a:lnTo>
                      <a:lnTo>
                        <a:pt x="436" y="1223"/>
                      </a:lnTo>
                      <a:lnTo>
                        <a:pt x="420" y="1217"/>
                      </a:lnTo>
                      <a:lnTo>
                        <a:pt x="405" y="1211"/>
                      </a:lnTo>
                      <a:lnTo>
                        <a:pt x="389" y="1205"/>
                      </a:lnTo>
                      <a:lnTo>
                        <a:pt x="375" y="1198"/>
                      </a:lnTo>
                      <a:lnTo>
                        <a:pt x="360" y="1192"/>
                      </a:lnTo>
                      <a:lnTo>
                        <a:pt x="346" y="1184"/>
                      </a:lnTo>
                      <a:lnTo>
                        <a:pt x="331" y="1176"/>
                      </a:lnTo>
                      <a:lnTo>
                        <a:pt x="317" y="1168"/>
                      </a:lnTo>
                      <a:lnTo>
                        <a:pt x="302" y="1159"/>
                      </a:lnTo>
                      <a:lnTo>
                        <a:pt x="289" y="1151"/>
                      </a:lnTo>
                      <a:lnTo>
                        <a:pt x="276" y="1141"/>
                      </a:lnTo>
                      <a:lnTo>
                        <a:pt x="263" y="1131"/>
                      </a:lnTo>
                      <a:lnTo>
                        <a:pt x="250" y="1122"/>
                      </a:lnTo>
                      <a:lnTo>
                        <a:pt x="236" y="1112"/>
                      </a:lnTo>
                      <a:lnTo>
                        <a:pt x="223" y="1101"/>
                      </a:lnTo>
                      <a:lnTo>
                        <a:pt x="211" y="1090"/>
                      </a:lnTo>
                      <a:close/>
                      <a:moveTo>
                        <a:pt x="942" y="1225"/>
                      </a:moveTo>
                      <a:lnTo>
                        <a:pt x="913" y="1225"/>
                      </a:lnTo>
                      <a:lnTo>
                        <a:pt x="885" y="1225"/>
                      </a:lnTo>
                      <a:lnTo>
                        <a:pt x="856" y="1225"/>
                      </a:lnTo>
                      <a:lnTo>
                        <a:pt x="829" y="1225"/>
                      </a:lnTo>
                      <a:lnTo>
                        <a:pt x="800" y="1225"/>
                      </a:lnTo>
                      <a:lnTo>
                        <a:pt x="772" y="1225"/>
                      </a:lnTo>
                      <a:lnTo>
                        <a:pt x="743" y="1225"/>
                      </a:lnTo>
                      <a:lnTo>
                        <a:pt x="715" y="1225"/>
                      </a:lnTo>
                      <a:lnTo>
                        <a:pt x="687" y="1225"/>
                      </a:lnTo>
                      <a:lnTo>
                        <a:pt x="658" y="1225"/>
                      </a:lnTo>
                      <a:lnTo>
                        <a:pt x="631" y="1225"/>
                      </a:lnTo>
                      <a:lnTo>
                        <a:pt x="602" y="1225"/>
                      </a:lnTo>
                      <a:lnTo>
                        <a:pt x="574" y="1223"/>
                      </a:lnTo>
                      <a:lnTo>
                        <a:pt x="545" y="1223"/>
                      </a:lnTo>
                      <a:lnTo>
                        <a:pt x="517" y="1223"/>
                      </a:lnTo>
                      <a:lnTo>
                        <a:pt x="488" y="1223"/>
                      </a:lnTo>
                      <a:lnTo>
                        <a:pt x="488" y="1186"/>
                      </a:lnTo>
                      <a:lnTo>
                        <a:pt x="488" y="1147"/>
                      </a:lnTo>
                      <a:lnTo>
                        <a:pt x="488" y="1110"/>
                      </a:lnTo>
                      <a:lnTo>
                        <a:pt x="488" y="1072"/>
                      </a:lnTo>
                      <a:lnTo>
                        <a:pt x="519" y="1083"/>
                      </a:lnTo>
                      <a:lnTo>
                        <a:pt x="549" y="1092"/>
                      </a:lnTo>
                      <a:lnTo>
                        <a:pt x="579" y="1099"/>
                      </a:lnTo>
                      <a:lnTo>
                        <a:pt x="610" y="1104"/>
                      </a:lnTo>
                      <a:lnTo>
                        <a:pt x="640" y="1107"/>
                      </a:lnTo>
                      <a:lnTo>
                        <a:pt x="672" y="1110"/>
                      </a:lnTo>
                      <a:lnTo>
                        <a:pt x="702" y="1110"/>
                      </a:lnTo>
                      <a:lnTo>
                        <a:pt x="732" y="1109"/>
                      </a:lnTo>
                      <a:lnTo>
                        <a:pt x="763" y="1105"/>
                      </a:lnTo>
                      <a:lnTo>
                        <a:pt x="793" y="1100"/>
                      </a:lnTo>
                      <a:lnTo>
                        <a:pt x="823" y="1094"/>
                      </a:lnTo>
                      <a:lnTo>
                        <a:pt x="852" y="1086"/>
                      </a:lnTo>
                      <a:lnTo>
                        <a:pt x="881" y="1076"/>
                      </a:lnTo>
                      <a:lnTo>
                        <a:pt x="910" y="1065"/>
                      </a:lnTo>
                      <a:lnTo>
                        <a:pt x="938" y="1052"/>
                      </a:lnTo>
                      <a:lnTo>
                        <a:pt x="966" y="1037"/>
                      </a:lnTo>
                      <a:lnTo>
                        <a:pt x="966" y="1082"/>
                      </a:lnTo>
                      <a:lnTo>
                        <a:pt x="966" y="1127"/>
                      </a:lnTo>
                      <a:lnTo>
                        <a:pt x="966" y="1171"/>
                      </a:lnTo>
                      <a:lnTo>
                        <a:pt x="966" y="1216"/>
                      </a:lnTo>
                      <a:lnTo>
                        <a:pt x="958" y="1220"/>
                      </a:lnTo>
                      <a:lnTo>
                        <a:pt x="950" y="1222"/>
                      </a:lnTo>
                      <a:lnTo>
                        <a:pt x="945" y="1223"/>
                      </a:lnTo>
                      <a:lnTo>
                        <a:pt x="942" y="1225"/>
                      </a:lnTo>
                      <a:close/>
                      <a:moveTo>
                        <a:pt x="840" y="179"/>
                      </a:moveTo>
                      <a:lnTo>
                        <a:pt x="840" y="178"/>
                      </a:lnTo>
                      <a:lnTo>
                        <a:pt x="840" y="177"/>
                      </a:lnTo>
                      <a:lnTo>
                        <a:pt x="840" y="175"/>
                      </a:lnTo>
                      <a:lnTo>
                        <a:pt x="840" y="174"/>
                      </a:lnTo>
                      <a:lnTo>
                        <a:pt x="837" y="174"/>
                      </a:lnTo>
                      <a:lnTo>
                        <a:pt x="833" y="174"/>
                      </a:lnTo>
                      <a:lnTo>
                        <a:pt x="829" y="174"/>
                      </a:lnTo>
                      <a:lnTo>
                        <a:pt x="825" y="175"/>
                      </a:lnTo>
                      <a:lnTo>
                        <a:pt x="826" y="175"/>
                      </a:lnTo>
                      <a:lnTo>
                        <a:pt x="830" y="177"/>
                      </a:lnTo>
                      <a:lnTo>
                        <a:pt x="834" y="178"/>
                      </a:lnTo>
                      <a:lnTo>
                        <a:pt x="840" y="179"/>
                      </a:lnTo>
                      <a:close/>
                    </a:path>
                  </a:pathLst>
                </a:custGeom>
                <a:solidFill>
                  <a:srgbClr val="F3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3" name="Freeform 189"/>
                <p:cNvSpPr>
                  <a:spLocks noEditPoints="1"/>
                </p:cNvSpPr>
                <p:nvPr/>
              </p:nvSpPr>
              <p:spPr bwMode="auto">
                <a:xfrm>
                  <a:off x="2844" y="1867"/>
                  <a:ext cx="517" cy="475"/>
                </a:xfrm>
                <a:custGeom>
                  <a:avLst/>
                  <a:gdLst/>
                  <a:ahLst/>
                  <a:cxnLst>
                    <a:cxn ang="0">
                      <a:pos x="863" y="349"/>
                    </a:cxn>
                    <a:cxn ang="0">
                      <a:pos x="857" y="533"/>
                    </a:cxn>
                    <a:cxn ang="0">
                      <a:pos x="846" y="585"/>
                    </a:cxn>
                    <a:cxn ang="0">
                      <a:pos x="839" y="684"/>
                    </a:cxn>
                    <a:cxn ang="0">
                      <a:pos x="824" y="767"/>
                    </a:cxn>
                    <a:cxn ang="0">
                      <a:pos x="820" y="840"/>
                    </a:cxn>
                    <a:cxn ang="0">
                      <a:pos x="885" y="810"/>
                    </a:cxn>
                    <a:cxn ang="0">
                      <a:pos x="955" y="730"/>
                    </a:cxn>
                    <a:cxn ang="0">
                      <a:pos x="1005" y="638"/>
                    </a:cxn>
                    <a:cxn ang="0">
                      <a:pos x="1032" y="537"/>
                    </a:cxn>
                    <a:cxn ang="0">
                      <a:pos x="1018" y="355"/>
                    </a:cxn>
                    <a:cxn ang="0">
                      <a:pos x="915" y="172"/>
                    </a:cxn>
                    <a:cxn ang="0">
                      <a:pos x="667" y="106"/>
                    </a:cxn>
                    <a:cxn ang="0">
                      <a:pos x="627" y="176"/>
                    </a:cxn>
                    <a:cxn ang="0">
                      <a:pos x="542" y="160"/>
                    </a:cxn>
                    <a:cxn ang="0">
                      <a:pos x="456" y="164"/>
                    </a:cxn>
                    <a:cxn ang="0">
                      <a:pos x="375" y="187"/>
                    </a:cxn>
                    <a:cxn ang="0">
                      <a:pos x="336" y="119"/>
                    </a:cxn>
                    <a:cxn ang="0">
                      <a:pos x="388" y="16"/>
                    </a:cxn>
                    <a:cxn ang="0">
                      <a:pos x="491" y="2"/>
                    </a:cxn>
                    <a:cxn ang="0">
                      <a:pos x="543" y="8"/>
                    </a:cxn>
                    <a:cxn ang="0">
                      <a:pos x="570" y="15"/>
                    </a:cxn>
                    <a:cxn ang="0">
                      <a:pos x="624" y="17"/>
                    </a:cxn>
                    <a:cxn ang="0">
                      <a:pos x="657" y="19"/>
                    </a:cxn>
                    <a:cxn ang="0">
                      <a:pos x="222" y="106"/>
                    </a:cxn>
                    <a:cxn ang="0">
                      <a:pos x="190" y="188"/>
                    </a:cxn>
                    <a:cxn ang="0">
                      <a:pos x="152" y="226"/>
                    </a:cxn>
                    <a:cxn ang="0">
                      <a:pos x="160" y="243"/>
                    </a:cxn>
                    <a:cxn ang="0">
                      <a:pos x="187" y="262"/>
                    </a:cxn>
                    <a:cxn ang="0">
                      <a:pos x="207" y="282"/>
                    </a:cxn>
                    <a:cxn ang="0">
                      <a:pos x="197" y="359"/>
                    </a:cxn>
                    <a:cxn ang="0">
                      <a:pos x="178" y="535"/>
                    </a:cxn>
                    <a:cxn ang="0">
                      <a:pos x="237" y="679"/>
                    </a:cxn>
                    <a:cxn ang="0">
                      <a:pos x="243" y="740"/>
                    </a:cxn>
                    <a:cxn ang="0">
                      <a:pos x="263" y="806"/>
                    </a:cxn>
                    <a:cxn ang="0">
                      <a:pos x="243" y="879"/>
                    </a:cxn>
                    <a:cxn ang="0">
                      <a:pos x="170" y="831"/>
                    </a:cxn>
                    <a:cxn ang="0">
                      <a:pos x="110" y="770"/>
                    </a:cxn>
                    <a:cxn ang="0">
                      <a:pos x="61" y="701"/>
                    </a:cxn>
                    <a:cxn ang="0">
                      <a:pos x="33" y="626"/>
                    </a:cxn>
                    <a:cxn ang="0">
                      <a:pos x="32" y="554"/>
                    </a:cxn>
                    <a:cxn ang="0">
                      <a:pos x="18" y="464"/>
                    </a:cxn>
                    <a:cxn ang="0">
                      <a:pos x="3" y="416"/>
                    </a:cxn>
                    <a:cxn ang="0">
                      <a:pos x="30" y="310"/>
                    </a:cxn>
                    <a:cxn ang="0">
                      <a:pos x="83" y="215"/>
                    </a:cxn>
                    <a:cxn ang="0">
                      <a:pos x="158" y="132"/>
                    </a:cxn>
                    <a:cxn ang="0">
                      <a:pos x="315" y="914"/>
                    </a:cxn>
                    <a:cxn ang="0">
                      <a:pos x="315" y="779"/>
                    </a:cxn>
                    <a:cxn ang="0">
                      <a:pos x="328" y="740"/>
                    </a:cxn>
                    <a:cxn ang="0">
                      <a:pos x="450" y="786"/>
                    </a:cxn>
                    <a:cxn ang="0">
                      <a:pos x="578" y="788"/>
                    </a:cxn>
                    <a:cxn ang="0">
                      <a:pos x="697" y="747"/>
                    </a:cxn>
                    <a:cxn ang="0">
                      <a:pos x="793" y="666"/>
                    </a:cxn>
                    <a:cxn ang="0">
                      <a:pos x="793" y="879"/>
                    </a:cxn>
                    <a:cxn ang="0">
                      <a:pos x="679" y="928"/>
                    </a:cxn>
                    <a:cxn ang="0">
                      <a:pos x="559" y="951"/>
                    </a:cxn>
                    <a:cxn ang="0">
                      <a:pos x="437" y="946"/>
                    </a:cxn>
                    <a:cxn ang="0">
                      <a:pos x="315" y="914"/>
                    </a:cxn>
                  </a:cxnLst>
                  <a:rect l="0" t="0" r="r" b="b"/>
                  <a:pathLst>
                    <a:path w="1036" h="952">
                      <a:moveTo>
                        <a:pt x="877" y="134"/>
                      </a:moveTo>
                      <a:lnTo>
                        <a:pt x="872" y="205"/>
                      </a:lnTo>
                      <a:lnTo>
                        <a:pt x="868" y="276"/>
                      </a:lnTo>
                      <a:lnTo>
                        <a:pt x="863" y="349"/>
                      </a:lnTo>
                      <a:lnTo>
                        <a:pt x="857" y="420"/>
                      </a:lnTo>
                      <a:lnTo>
                        <a:pt x="863" y="458"/>
                      </a:lnTo>
                      <a:lnTo>
                        <a:pt x="863" y="495"/>
                      </a:lnTo>
                      <a:lnTo>
                        <a:pt x="857" y="533"/>
                      </a:lnTo>
                      <a:lnTo>
                        <a:pt x="847" y="570"/>
                      </a:lnTo>
                      <a:lnTo>
                        <a:pt x="847" y="575"/>
                      </a:lnTo>
                      <a:lnTo>
                        <a:pt x="847" y="580"/>
                      </a:lnTo>
                      <a:lnTo>
                        <a:pt x="846" y="585"/>
                      </a:lnTo>
                      <a:lnTo>
                        <a:pt x="846" y="590"/>
                      </a:lnTo>
                      <a:lnTo>
                        <a:pt x="843" y="623"/>
                      </a:lnTo>
                      <a:lnTo>
                        <a:pt x="842" y="655"/>
                      </a:lnTo>
                      <a:lnTo>
                        <a:pt x="839" y="684"/>
                      </a:lnTo>
                      <a:lnTo>
                        <a:pt x="836" y="707"/>
                      </a:lnTo>
                      <a:lnTo>
                        <a:pt x="832" y="730"/>
                      </a:lnTo>
                      <a:lnTo>
                        <a:pt x="828" y="750"/>
                      </a:lnTo>
                      <a:lnTo>
                        <a:pt x="824" y="767"/>
                      </a:lnTo>
                      <a:lnTo>
                        <a:pt x="820" y="780"/>
                      </a:lnTo>
                      <a:lnTo>
                        <a:pt x="820" y="800"/>
                      </a:lnTo>
                      <a:lnTo>
                        <a:pt x="820" y="820"/>
                      </a:lnTo>
                      <a:lnTo>
                        <a:pt x="820" y="840"/>
                      </a:lnTo>
                      <a:lnTo>
                        <a:pt x="820" y="861"/>
                      </a:lnTo>
                      <a:lnTo>
                        <a:pt x="843" y="845"/>
                      </a:lnTo>
                      <a:lnTo>
                        <a:pt x="865" y="828"/>
                      </a:lnTo>
                      <a:lnTo>
                        <a:pt x="885" y="810"/>
                      </a:lnTo>
                      <a:lnTo>
                        <a:pt x="905" y="792"/>
                      </a:lnTo>
                      <a:lnTo>
                        <a:pt x="923" y="773"/>
                      </a:lnTo>
                      <a:lnTo>
                        <a:pt x="939" y="752"/>
                      </a:lnTo>
                      <a:lnTo>
                        <a:pt x="955" y="730"/>
                      </a:lnTo>
                      <a:lnTo>
                        <a:pt x="970" y="708"/>
                      </a:lnTo>
                      <a:lnTo>
                        <a:pt x="983" y="685"/>
                      </a:lnTo>
                      <a:lnTo>
                        <a:pt x="995" y="662"/>
                      </a:lnTo>
                      <a:lnTo>
                        <a:pt x="1005" y="638"/>
                      </a:lnTo>
                      <a:lnTo>
                        <a:pt x="1014" y="613"/>
                      </a:lnTo>
                      <a:lnTo>
                        <a:pt x="1021" y="587"/>
                      </a:lnTo>
                      <a:lnTo>
                        <a:pt x="1028" y="562"/>
                      </a:lnTo>
                      <a:lnTo>
                        <a:pt x="1032" y="537"/>
                      </a:lnTo>
                      <a:lnTo>
                        <a:pt x="1034" y="510"/>
                      </a:lnTo>
                      <a:lnTo>
                        <a:pt x="1036" y="458"/>
                      </a:lnTo>
                      <a:lnTo>
                        <a:pt x="1029" y="406"/>
                      </a:lnTo>
                      <a:lnTo>
                        <a:pt x="1018" y="355"/>
                      </a:lnTo>
                      <a:lnTo>
                        <a:pt x="1001" y="305"/>
                      </a:lnTo>
                      <a:lnTo>
                        <a:pt x="977" y="258"/>
                      </a:lnTo>
                      <a:lnTo>
                        <a:pt x="950" y="213"/>
                      </a:lnTo>
                      <a:lnTo>
                        <a:pt x="915" y="172"/>
                      </a:lnTo>
                      <a:lnTo>
                        <a:pt x="877" y="134"/>
                      </a:lnTo>
                      <a:close/>
                      <a:moveTo>
                        <a:pt x="667" y="21"/>
                      </a:moveTo>
                      <a:lnTo>
                        <a:pt x="667" y="63"/>
                      </a:lnTo>
                      <a:lnTo>
                        <a:pt x="667" y="106"/>
                      </a:lnTo>
                      <a:lnTo>
                        <a:pt x="667" y="149"/>
                      </a:lnTo>
                      <a:lnTo>
                        <a:pt x="667" y="192"/>
                      </a:lnTo>
                      <a:lnTo>
                        <a:pt x="648" y="183"/>
                      </a:lnTo>
                      <a:lnTo>
                        <a:pt x="627" y="176"/>
                      </a:lnTo>
                      <a:lnTo>
                        <a:pt x="605" y="170"/>
                      </a:lnTo>
                      <a:lnTo>
                        <a:pt x="584" y="165"/>
                      </a:lnTo>
                      <a:lnTo>
                        <a:pt x="563" y="163"/>
                      </a:lnTo>
                      <a:lnTo>
                        <a:pt x="542" y="160"/>
                      </a:lnTo>
                      <a:lnTo>
                        <a:pt x="521" y="159"/>
                      </a:lnTo>
                      <a:lnTo>
                        <a:pt x="500" y="159"/>
                      </a:lnTo>
                      <a:lnTo>
                        <a:pt x="478" y="161"/>
                      </a:lnTo>
                      <a:lnTo>
                        <a:pt x="456" y="164"/>
                      </a:lnTo>
                      <a:lnTo>
                        <a:pt x="437" y="167"/>
                      </a:lnTo>
                      <a:lnTo>
                        <a:pt x="416" y="174"/>
                      </a:lnTo>
                      <a:lnTo>
                        <a:pt x="394" y="180"/>
                      </a:lnTo>
                      <a:lnTo>
                        <a:pt x="375" y="187"/>
                      </a:lnTo>
                      <a:lnTo>
                        <a:pt x="355" y="197"/>
                      </a:lnTo>
                      <a:lnTo>
                        <a:pt x="336" y="206"/>
                      </a:lnTo>
                      <a:lnTo>
                        <a:pt x="336" y="163"/>
                      </a:lnTo>
                      <a:lnTo>
                        <a:pt x="336" y="119"/>
                      </a:lnTo>
                      <a:lnTo>
                        <a:pt x="336" y="75"/>
                      </a:lnTo>
                      <a:lnTo>
                        <a:pt x="336" y="31"/>
                      </a:lnTo>
                      <a:lnTo>
                        <a:pt x="363" y="22"/>
                      </a:lnTo>
                      <a:lnTo>
                        <a:pt x="388" y="16"/>
                      </a:lnTo>
                      <a:lnTo>
                        <a:pt x="414" y="10"/>
                      </a:lnTo>
                      <a:lnTo>
                        <a:pt x="439" y="7"/>
                      </a:lnTo>
                      <a:lnTo>
                        <a:pt x="466" y="3"/>
                      </a:lnTo>
                      <a:lnTo>
                        <a:pt x="491" y="2"/>
                      </a:lnTo>
                      <a:lnTo>
                        <a:pt x="517" y="0"/>
                      </a:lnTo>
                      <a:lnTo>
                        <a:pt x="543" y="2"/>
                      </a:lnTo>
                      <a:lnTo>
                        <a:pt x="543" y="5"/>
                      </a:lnTo>
                      <a:lnTo>
                        <a:pt x="543" y="8"/>
                      </a:lnTo>
                      <a:lnTo>
                        <a:pt x="543" y="11"/>
                      </a:lnTo>
                      <a:lnTo>
                        <a:pt x="543" y="15"/>
                      </a:lnTo>
                      <a:lnTo>
                        <a:pt x="557" y="15"/>
                      </a:lnTo>
                      <a:lnTo>
                        <a:pt x="570" y="15"/>
                      </a:lnTo>
                      <a:lnTo>
                        <a:pt x="583" y="16"/>
                      </a:lnTo>
                      <a:lnTo>
                        <a:pt x="598" y="16"/>
                      </a:lnTo>
                      <a:lnTo>
                        <a:pt x="611" y="16"/>
                      </a:lnTo>
                      <a:lnTo>
                        <a:pt x="624" y="17"/>
                      </a:lnTo>
                      <a:lnTo>
                        <a:pt x="638" y="17"/>
                      </a:lnTo>
                      <a:lnTo>
                        <a:pt x="652" y="17"/>
                      </a:lnTo>
                      <a:lnTo>
                        <a:pt x="653" y="17"/>
                      </a:lnTo>
                      <a:lnTo>
                        <a:pt x="657" y="19"/>
                      </a:lnTo>
                      <a:lnTo>
                        <a:pt x="661" y="20"/>
                      </a:lnTo>
                      <a:lnTo>
                        <a:pt x="667" y="21"/>
                      </a:lnTo>
                      <a:close/>
                      <a:moveTo>
                        <a:pt x="227" y="82"/>
                      </a:moveTo>
                      <a:lnTo>
                        <a:pt x="222" y="106"/>
                      </a:lnTo>
                      <a:lnTo>
                        <a:pt x="216" y="129"/>
                      </a:lnTo>
                      <a:lnTo>
                        <a:pt x="208" y="151"/>
                      </a:lnTo>
                      <a:lnTo>
                        <a:pt x="199" y="171"/>
                      </a:lnTo>
                      <a:lnTo>
                        <a:pt x="190" y="188"/>
                      </a:lnTo>
                      <a:lnTo>
                        <a:pt x="178" y="203"/>
                      </a:lnTo>
                      <a:lnTo>
                        <a:pt x="165" y="215"/>
                      </a:lnTo>
                      <a:lnTo>
                        <a:pt x="152" y="222"/>
                      </a:lnTo>
                      <a:lnTo>
                        <a:pt x="152" y="226"/>
                      </a:lnTo>
                      <a:lnTo>
                        <a:pt x="152" y="229"/>
                      </a:lnTo>
                      <a:lnTo>
                        <a:pt x="152" y="233"/>
                      </a:lnTo>
                      <a:lnTo>
                        <a:pt x="152" y="236"/>
                      </a:lnTo>
                      <a:lnTo>
                        <a:pt x="160" y="243"/>
                      </a:lnTo>
                      <a:lnTo>
                        <a:pt x="168" y="247"/>
                      </a:lnTo>
                      <a:lnTo>
                        <a:pt x="175" y="252"/>
                      </a:lnTo>
                      <a:lnTo>
                        <a:pt x="182" y="257"/>
                      </a:lnTo>
                      <a:lnTo>
                        <a:pt x="187" y="262"/>
                      </a:lnTo>
                      <a:lnTo>
                        <a:pt x="194" y="267"/>
                      </a:lnTo>
                      <a:lnTo>
                        <a:pt x="198" y="270"/>
                      </a:lnTo>
                      <a:lnTo>
                        <a:pt x="202" y="275"/>
                      </a:lnTo>
                      <a:lnTo>
                        <a:pt x="207" y="282"/>
                      </a:lnTo>
                      <a:lnTo>
                        <a:pt x="211" y="292"/>
                      </a:lnTo>
                      <a:lnTo>
                        <a:pt x="215" y="304"/>
                      </a:lnTo>
                      <a:lnTo>
                        <a:pt x="219" y="318"/>
                      </a:lnTo>
                      <a:lnTo>
                        <a:pt x="197" y="359"/>
                      </a:lnTo>
                      <a:lnTo>
                        <a:pt x="182" y="402"/>
                      </a:lnTo>
                      <a:lnTo>
                        <a:pt x="173" y="446"/>
                      </a:lnTo>
                      <a:lnTo>
                        <a:pt x="173" y="491"/>
                      </a:lnTo>
                      <a:lnTo>
                        <a:pt x="178" y="535"/>
                      </a:lnTo>
                      <a:lnTo>
                        <a:pt x="190" y="578"/>
                      </a:lnTo>
                      <a:lnTo>
                        <a:pt x="210" y="620"/>
                      </a:lnTo>
                      <a:lnTo>
                        <a:pt x="236" y="659"/>
                      </a:lnTo>
                      <a:lnTo>
                        <a:pt x="237" y="679"/>
                      </a:lnTo>
                      <a:lnTo>
                        <a:pt x="239" y="696"/>
                      </a:lnTo>
                      <a:lnTo>
                        <a:pt x="240" y="711"/>
                      </a:lnTo>
                      <a:lnTo>
                        <a:pt x="240" y="721"/>
                      </a:lnTo>
                      <a:lnTo>
                        <a:pt x="243" y="740"/>
                      </a:lnTo>
                      <a:lnTo>
                        <a:pt x="248" y="754"/>
                      </a:lnTo>
                      <a:lnTo>
                        <a:pt x="255" y="768"/>
                      </a:lnTo>
                      <a:lnTo>
                        <a:pt x="263" y="779"/>
                      </a:lnTo>
                      <a:lnTo>
                        <a:pt x="263" y="806"/>
                      </a:lnTo>
                      <a:lnTo>
                        <a:pt x="263" y="834"/>
                      </a:lnTo>
                      <a:lnTo>
                        <a:pt x="263" y="862"/>
                      </a:lnTo>
                      <a:lnTo>
                        <a:pt x="263" y="890"/>
                      </a:lnTo>
                      <a:lnTo>
                        <a:pt x="243" y="879"/>
                      </a:lnTo>
                      <a:lnTo>
                        <a:pt x="224" y="868"/>
                      </a:lnTo>
                      <a:lnTo>
                        <a:pt x="206" y="856"/>
                      </a:lnTo>
                      <a:lnTo>
                        <a:pt x="187" y="844"/>
                      </a:lnTo>
                      <a:lnTo>
                        <a:pt x="170" y="831"/>
                      </a:lnTo>
                      <a:lnTo>
                        <a:pt x="154" y="816"/>
                      </a:lnTo>
                      <a:lnTo>
                        <a:pt x="139" y="802"/>
                      </a:lnTo>
                      <a:lnTo>
                        <a:pt x="124" y="786"/>
                      </a:lnTo>
                      <a:lnTo>
                        <a:pt x="110" y="770"/>
                      </a:lnTo>
                      <a:lnTo>
                        <a:pt x="96" y="753"/>
                      </a:lnTo>
                      <a:lnTo>
                        <a:pt x="83" y="736"/>
                      </a:lnTo>
                      <a:lnTo>
                        <a:pt x="71" y="718"/>
                      </a:lnTo>
                      <a:lnTo>
                        <a:pt x="61" y="701"/>
                      </a:lnTo>
                      <a:lnTo>
                        <a:pt x="50" y="682"/>
                      </a:lnTo>
                      <a:lnTo>
                        <a:pt x="41" y="664"/>
                      </a:lnTo>
                      <a:lnTo>
                        <a:pt x="33" y="644"/>
                      </a:lnTo>
                      <a:lnTo>
                        <a:pt x="33" y="626"/>
                      </a:lnTo>
                      <a:lnTo>
                        <a:pt x="33" y="609"/>
                      </a:lnTo>
                      <a:lnTo>
                        <a:pt x="33" y="596"/>
                      </a:lnTo>
                      <a:lnTo>
                        <a:pt x="33" y="584"/>
                      </a:lnTo>
                      <a:lnTo>
                        <a:pt x="32" y="554"/>
                      </a:lnTo>
                      <a:lnTo>
                        <a:pt x="30" y="523"/>
                      </a:lnTo>
                      <a:lnTo>
                        <a:pt x="26" y="497"/>
                      </a:lnTo>
                      <a:lnTo>
                        <a:pt x="22" y="475"/>
                      </a:lnTo>
                      <a:lnTo>
                        <a:pt x="18" y="464"/>
                      </a:lnTo>
                      <a:lnTo>
                        <a:pt x="13" y="456"/>
                      </a:lnTo>
                      <a:lnTo>
                        <a:pt x="8" y="448"/>
                      </a:lnTo>
                      <a:lnTo>
                        <a:pt x="0" y="442"/>
                      </a:lnTo>
                      <a:lnTo>
                        <a:pt x="3" y="416"/>
                      </a:lnTo>
                      <a:lnTo>
                        <a:pt x="8" y="388"/>
                      </a:lnTo>
                      <a:lnTo>
                        <a:pt x="13" y="362"/>
                      </a:lnTo>
                      <a:lnTo>
                        <a:pt x="21" y="336"/>
                      </a:lnTo>
                      <a:lnTo>
                        <a:pt x="30" y="310"/>
                      </a:lnTo>
                      <a:lnTo>
                        <a:pt x="42" y="286"/>
                      </a:lnTo>
                      <a:lnTo>
                        <a:pt x="54" y="262"/>
                      </a:lnTo>
                      <a:lnTo>
                        <a:pt x="69" y="238"/>
                      </a:lnTo>
                      <a:lnTo>
                        <a:pt x="83" y="215"/>
                      </a:lnTo>
                      <a:lnTo>
                        <a:pt x="100" y="193"/>
                      </a:lnTo>
                      <a:lnTo>
                        <a:pt x="117" y="172"/>
                      </a:lnTo>
                      <a:lnTo>
                        <a:pt x="137" y="152"/>
                      </a:lnTo>
                      <a:lnTo>
                        <a:pt x="158" y="132"/>
                      </a:lnTo>
                      <a:lnTo>
                        <a:pt x="179" y="114"/>
                      </a:lnTo>
                      <a:lnTo>
                        <a:pt x="203" y="97"/>
                      </a:lnTo>
                      <a:lnTo>
                        <a:pt x="227" y="82"/>
                      </a:lnTo>
                      <a:close/>
                      <a:moveTo>
                        <a:pt x="315" y="914"/>
                      </a:moveTo>
                      <a:lnTo>
                        <a:pt x="315" y="880"/>
                      </a:lnTo>
                      <a:lnTo>
                        <a:pt x="315" y="846"/>
                      </a:lnTo>
                      <a:lnTo>
                        <a:pt x="315" y="813"/>
                      </a:lnTo>
                      <a:lnTo>
                        <a:pt x="315" y="779"/>
                      </a:lnTo>
                      <a:lnTo>
                        <a:pt x="318" y="770"/>
                      </a:lnTo>
                      <a:lnTo>
                        <a:pt x="322" y="760"/>
                      </a:lnTo>
                      <a:lnTo>
                        <a:pt x="326" y="751"/>
                      </a:lnTo>
                      <a:lnTo>
                        <a:pt x="328" y="740"/>
                      </a:lnTo>
                      <a:lnTo>
                        <a:pt x="357" y="756"/>
                      </a:lnTo>
                      <a:lnTo>
                        <a:pt x="388" y="769"/>
                      </a:lnTo>
                      <a:lnTo>
                        <a:pt x="419" y="779"/>
                      </a:lnTo>
                      <a:lnTo>
                        <a:pt x="450" y="786"/>
                      </a:lnTo>
                      <a:lnTo>
                        <a:pt x="483" y="791"/>
                      </a:lnTo>
                      <a:lnTo>
                        <a:pt x="514" y="793"/>
                      </a:lnTo>
                      <a:lnTo>
                        <a:pt x="546" y="792"/>
                      </a:lnTo>
                      <a:lnTo>
                        <a:pt x="578" y="788"/>
                      </a:lnTo>
                      <a:lnTo>
                        <a:pt x="608" y="781"/>
                      </a:lnTo>
                      <a:lnTo>
                        <a:pt x="638" y="773"/>
                      </a:lnTo>
                      <a:lnTo>
                        <a:pt x="667" y="760"/>
                      </a:lnTo>
                      <a:lnTo>
                        <a:pt x="697" y="747"/>
                      </a:lnTo>
                      <a:lnTo>
                        <a:pt x="723" y="730"/>
                      </a:lnTo>
                      <a:lnTo>
                        <a:pt x="748" y="711"/>
                      </a:lnTo>
                      <a:lnTo>
                        <a:pt x="772" y="690"/>
                      </a:lnTo>
                      <a:lnTo>
                        <a:pt x="793" y="666"/>
                      </a:lnTo>
                      <a:lnTo>
                        <a:pt x="793" y="719"/>
                      </a:lnTo>
                      <a:lnTo>
                        <a:pt x="793" y="773"/>
                      </a:lnTo>
                      <a:lnTo>
                        <a:pt x="793" y="826"/>
                      </a:lnTo>
                      <a:lnTo>
                        <a:pt x="793" y="879"/>
                      </a:lnTo>
                      <a:lnTo>
                        <a:pt x="765" y="894"/>
                      </a:lnTo>
                      <a:lnTo>
                        <a:pt x="737" y="907"/>
                      </a:lnTo>
                      <a:lnTo>
                        <a:pt x="708" y="918"/>
                      </a:lnTo>
                      <a:lnTo>
                        <a:pt x="679" y="928"/>
                      </a:lnTo>
                      <a:lnTo>
                        <a:pt x="650" y="936"/>
                      </a:lnTo>
                      <a:lnTo>
                        <a:pt x="620" y="942"/>
                      </a:lnTo>
                      <a:lnTo>
                        <a:pt x="590" y="947"/>
                      </a:lnTo>
                      <a:lnTo>
                        <a:pt x="559" y="951"/>
                      </a:lnTo>
                      <a:lnTo>
                        <a:pt x="529" y="952"/>
                      </a:lnTo>
                      <a:lnTo>
                        <a:pt x="499" y="952"/>
                      </a:lnTo>
                      <a:lnTo>
                        <a:pt x="467" y="949"/>
                      </a:lnTo>
                      <a:lnTo>
                        <a:pt x="437" y="946"/>
                      </a:lnTo>
                      <a:lnTo>
                        <a:pt x="406" y="941"/>
                      </a:lnTo>
                      <a:lnTo>
                        <a:pt x="376" y="934"/>
                      </a:lnTo>
                      <a:lnTo>
                        <a:pt x="346" y="925"/>
                      </a:lnTo>
                      <a:lnTo>
                        <a:pt x="315" y="914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4" name="Freeform 190"/>
                <p:cNvSpPr>
                  <a:spLocks noEditPoints="1"/>
                </p:cNvSpPr>
                <p:nvPr/>
              </p:nvSpPr>
              <p:spPr bwMode="auto">
                <a:xfrm>
                  <a:off x="2930" y="1946"/>
                  <a:ext cx="345" cy="317"/>
                </a:xfrm>
                <a:custGeom>
                  <a:avLst/>
                  <a:gdLst/>
                  <a:ahLst/>
                  <a:cxnLst>
                    <a:cxn ang="0">
                      <a:pos x="679" y="336"/>
                    </a:cxn>
                    <a:cxn ang="0">
                      <a:pos x="684" y="374"/>
                    </a:cxn>
                    <a:cxn ang="0">
                      <a:pos x="684" y="261"/>
                    </a:cxn>
                    <a:cxn ang="0">
                      <a:pos x="494" y="121"/>
                    </a:cxn>
                    <a:cxn ang="0">
                      <a:pos x="489" y="211"/>
                    </a:cxn>
                    <a:cxn ang="0">
                      <a:pos x="472" y="211"/>
                    </a:cxn>
                    <a:cxn ang="0">
                      <a:pos x="438" y="184"/>
                    </a:cxn>
                    <a:cxn ang="0">
                      <a:pos x="398" y="166"/>
                    </a:cxn>
                    <a:cxn ang="0">
                      <a:pos x="355" y="159"/>
                    </a:cxn>
                    <a:cxn ang="0">
                      <a:pos x="311" y="161"/>
                    </a:cxn>
                    <a:cxn ang="0">
                      <a:pos x="269" y="174"/>
                    </a:cxn>
                    <a:cxn ang="0">
                      <a:pos x="211" y="218"/>
                    </a:cxn>
                    <a:cxn ang="0">
                      <a:pos x="174" y="290"/>
                    </a:cxn>
                    <a:cxn ang="0">
                      <a:pos x="182" y="370"/>
                    </a:cxn>
                    <a:cxn ang="0">
                      <a:pos x="232" y="437"/>
                    </a:cxn>
                    <a:cxn ang="0">
                      <a:pos x="310" y="472"/>
                    </a:cxn>
                    <a:cxn ang="0">
                      <a:pos x="370" y="495"/>
                    </a:cxn>
                    <a:cxn ang="0">
                      <a:pos x="370" y="559"/>
                    </a:cxn>
                    <a:cxn ang="0">
                      <a:pos x="400" y="546"/>
                    </a:cxn>
                    <a:cxn ang="0">
                      <a:pos x="417" y="536"/>
                    </a:cxn>
                    <a:cxn ang="0">
                      <a:pos x="427" y="519"/>
                    </a:cxn>
                    <a:cxn ang="0">
                      <a:pos x="435" y="470"/>
                    </a:cxn>
                    <a:cxn ang="0">
                      <a:pos x="436" y="457"/>
                    </a:cxn>
                    <a:cxn ang="0">
                      <a:pos x="473" y="422"/>
                    </a:cxn>
                    <a:cxn ang="0">
                      <a:pos x="508" y="365"/>
                    </a:cxn>
                    <a:cxn ang="0">
                      <a:pos x="514" y="299"/>
                    </a:cxn>
                    <a:cxn ang="0">
                      <a:pos x="554" y="300"/>
                    </a:cxn>
                    <a:cxn ang="0">
                      <a:pos x="593" y="303"/>
                    </a:cxn>
                    <a:cxn ang="0">
                      <a:pos x="620" y="355"/>
                    </a:cxn>
                    <a:cxn ang="0">
                      <a:pos x="620" y="507"/>
                    </a:cxn>
                    <a:cxn ang="0">
                      <a:pos x="550" y="571"/>
                    </a:cxn>
                    <a:cxn ang="0">
                      <a:pos x="465" y="614"/>
                    </a:cxn>
                    <a:cxn ang="0">
                      <a:pos x="373" y="633"/>
                    </a:cxn>
                    <a:cxn ang="0">
                      <a:pos x="277" y="627"/>
                    </a:cxn>
                    <a:cxn ang="0">
                      <a:pos x="184" y="597"/>
                    </a:cxn>
                    <a:cxn ang="0">
                      <a:pos x="158" y="570"/>
                    </a:cxn>
                    <a:cxn ang="0">
                      <a:pos x="161" y="539"/>
                    </a:cxn>
                    <a:cxn ang="0">
                      <a:pos x="163" y="471"/>
                    </a:cxn>
                    <a:cxn ang="0">
                      <a:pos x="163" y="449"/>
                    </a:cxn>
                    <a:cxn ang="0">
                      <a:pos x="163" y="244"/>
                    </a:cxn>
                    <a:cxn ang="0">
                      <a:pos x="182" y="38"/>
                    </a:cxn>
                    <a:cxn ang="0">
                      <a:pos x="243" y="15"/>
                    </a:cxn>
                    <a:cxn ang="0">
                      <a:pos x="305" y="2"/>
                    </a:cxn>
                    <a:cxn ang="0">
                      <a:pos x="369" y="1"/>
                    </a:cxn>
                    <a:cxn ang="0">
                      <a:pos x="432" y="11"/>
                    </a:cxn>
                    <a:cxn ang="0">
                      <a:pos x="494" y="33"/>
                    </a:cxn>
                    <a:cxn ang="0">
                      <a:pos x="51" y="178"/>
                    </a:cxn>
                    <a:cxn ang="0">
                      <a:pos x="59" y="226"/>
                    </a:cxn>
                    <a:cxn ang="0">
                      <a:pos x="62" y="345"/>
                    </a:cxn>
                    <a:cxn ang="0">
                      <a:pos x="62" y="441"/>
                    </a:cxn>
                    <a:cxn ang="0">
                      <a:pos x="62" y="487"/>
                    </a:cxn>
                    <a:cxn ang="0">
                      <a:pos x="37" y="461"/>
                    </a:cxn>
                    <a:cxn ang="0">
                      <a:pos x="0" y="332"/>
                    </a:cxn>
                    <a:cxn ang="0">
                      <a:pos x="24" y="200"/>
                    </a:cxn>
                  </a:cxnLst>
                  <a:rect l="0" t="0" r="r" b="b"/>
                  <a:pathLst>
                    <a:path w="690" h="634">
                      <a:moveTo>
                        <a:pt x="684" y="261"/>
                      </a:moveTo>
                      <a:lnTo>
                        <a:pt x="682" y="299"/>
                      </a:lnTo>
                      <a:lnTo>
                        <a:pt x="679" y="336"/>
                      </a:lnTo>
                      <a:lnTo>
                        <a:pt x="677" y="374"/>
                      </a:lnTo>
                      <a:lnTo>
                        <a:pt x="674" y="411"/>
                      </a:lnTo>
                      <a:lnTo>
                        <a:pt x="684" y="374"/>
                      </a:lnTo>
                      <a:lnTo>
                        <a:pt x="690" y="336"/>
                      </a:lnTo>
                      <a:lnTo>
                        <a:pt x="690" y="299"/>
                      </a:lnTo>
                      <a:lnTo>
                        <a:pt x="684" y="261"/>
                      </a:lnTo>
                      <a:close/>
                      <a:moveTo>
                        <a:pt x="494" y="33"/>
                      </a:moveTo>
                      <a:lnTo>
                        <a:pt x="494" y="77"/>
                      </a:lnTo>
                      <a:lnTo>
                        <a:pt x="494" y="121"/>
                      </a:lnTo>
                      <a:lnTo>
                        <a:pt x="494" y="166"/>
                      </a:lnTo>
                      <a:lnTo>
                        <a:pt x="494" y="211"/>
                      </a:lnTo>
                      <a:lnTo>
                        <a:pt x="489" y="211"/>
                      </a:lnTo>
                      <a:lnTo>
                        <a:pt x="484" y="211"/>
                      </a:lnTo>
                      <a:lnTo>
                        <a:pt x="477" y="211"/>
                      </a:lnTo>
                      <a:lnTo>
                        <a:pt x="472" y="211"/>
                      </a:lnTo>
                      <a:lnTo>
                        <a:pt x="462" y="201"/>
                      </a:lnTo>
                      <a:lnTo>
                        <a:pt x="450" y="191"/>
                      </a:lnTo>
                      <a:lnTo>
                        <a:pt x="438" y="184"/>
                      </a:lnTo>
                      <a:lnTo>
                        <a:pt x="425" y="177"/>
                      </a:lnTo>
                      <a:lnTo>
                        <a:pt x="411" y="171"/>
                      </a:lnTo>
                      <a:lnTo>
                        <a:pt x="398" y="166"/>
                      </a:lnTo>
                      <a:lnTo>
                        <a:pt x="384" y="162"/>
                      </a:lnTo>
                      <a:lnTo>
                        <a:pt x="369" y="160"/>
                      </a:lnTo>
                      <a:lnTo>
                        <a:pt x="355" y="159"/>
                      </a:lnTo>
                      <a:lnTo>
                        <a:pt x="340" y="159"/>
                      </a:lnTo>
                      <a:lnTo>
                        <a:pt x="326" y="160"/>
                      </a:lnTo>
                      <a:lnTo>
                        <a:pt x="311" y="161"/>
                      </a:lnTo>
                      <a:lnTo>
                        <a:pt x="297" y="165"/>
                      </a:lnTo>
                      <a:lnTo>
                        <a:pt x="283" y="169"/>
                      </a:lnTo>
                      <a:lnTo>
                        <a:pt x="269" y="174"/>
                      </a:lnTo>
                      <a:lnTo>
                        <a:pt x="256" y="182"/>
                      </a:lnTo>
                      <a:lnTo>
                        <a:pt x="231" y="198"/>
                      </a:lnTo>
                      <a:lnTo>
                        <a:pt x="211" y="218"/>
                      </a:lnTo>
                      <a:lnTo>
                        <a:pt x="194" y="240"/>
                      </a:lnTo>
                      <a:lnTo>
                        <a:pt x="182" y="264"/>
                      </a:lnTo>
                      <a:lnTo>
                        <a:pt x="174" y="290"/>
                      </a:lnTo>
                      <a:lnTo>
                        <a:pt x="171" y="317"/>
                      </a:lnTo>
                      <a:lnTo>
                        <a:pt x="174" y="344"/>
                      </a:lnTo>
                      <a:lnTo>
                        <a:pt x="182" y="370"/>
                      </a:lnTo>
                      <a:lnTo>
                        <a:pt x="195" y="396"/>
                      </a:lnTo>
                      <a:lnTo>
                        <a:pt x="211" y="419"/>
                      </a:lnTo>
                      <a:lnTo>
                        <a:pt x="232" y="437"/>
                      </a:lnTo>
                      <a:lnTo>
                        <a:pt x="256" y="453"/>
                      </a:lnTo>
                      <a:lnTo>
                        <a:pt x="282" y="465"/>
                      </a:lnTo>
                      <a:lnTo>
                        <a:pt x="310" y="472"/>
                      </a:lnTo>
                      <a:lnTo>
                        <a:pt x="340" y="476"/>
                      </a:lnTo>
                      <a:lnTo>
                        <a:pt x="370" y="473"/>
                      </a:lnTo>
                      <a:lnTo>
                        <a:pt x="370" y="495"/>
                      </a:lnTo>
                      <a:lnTo>
                        <a:pt x="370" y="516"/>
                      </a:lnTo>
                      <a:lnTo>
                        <a:pt x="370" y="537"/>
                      </a:lnTo>
                      <a:lnTo>
                        <a:pt x="370" y="559"/>
                      </a:lnTo>
                      <a:lnTo>
                        <a:pt x="381" y="557"/>
                      </a:lnTo>
                      <a:lnTo>
                        <a:pt x="392" y="551"/>
                      </a:lnTo>
                      <a:lnTo>
                        <a:pt x="400" y="546"/>
                      </a:lnTo>
                      <a:lnTo>
                        <a:pt x="407" y="543"/>
                      </a:lnTo>
                      <a:lnTo>
                        <a:pt x="411" y="541"/>
                      </a:lnTo>
                      <a:lnTo>
                        <a:pt x="417" y="536"/>
                      </a:lnTo>
                      <a:lnTo>
                        <a:pt x="421" y="531"/>
                      </a:lnTo>
                      <a:lnTo>
                        <a:pt x="423" y="529"/>
                      </a:lnTo>
                      <a:lnTo>
                        <a:pt x="427" y="519"/>
                      </a:lnTo>
                      <a:lnTo>
                        <a:pt x="431" y="506"/>
                      </a:lnTo>
                      <a:lnTo>
                        <a:pt x="432" y="490"/>
                      </a:lnTo>
                      <a:lnTo>
                        <a:pt x="435" y="470"/>
                      </a:lnTo>
                      <a:lnTo>
                        <a:pt x="435" y="466"/>
                      </a:lnTo>
                      <a:lnTo>
                        <a:pt x="436" y="462"/>
                      </a:lnTo>
                      <a:lnTo>
                        <a:pt x="436" y="457"/>
                      </a:lnTo>
                      <a:lnTo>
                        <a:pt x="436" y="451"/>
                      </a:lnTo>
                      <a:lnTo>
                        <a:pt x="456" y="438"/>
                      </a:lnTo>
                      <a:lnTo>
                        <a:pt x="473" y="422"/>
                      </a:lnTo>
                      <a:lnTo>
                        <a:pt x="488" y="404"/>
                      </a:lnTo>
                      <a:lnTo>
                        <a:pt x="500" y="386"/>
                      </a:lnTo>
                      <a:lnTo>
                        <a:pt x="508" y="365"/>
                      </a:lnTo>
                      <a:lnTo>
                        <a:pt x="514" y="344"/>
                      </a:lnTo>
                      <a:lnTo>
                        <a:pt x="516" y="322"/>
                      </a:lnTo>
                      <a:lnTo>
                        <a:pt x="514" y="299"/>
                      </a:lnTo>
                      <a:lnTo>
                        <a:pt x="527" y="299"/>
                      </a:lnTo>
                      <a:lnTo>
                        <a:pt x="541" y="300"/>
                      </a:lnTo>
                      <a:lnTo>
                        <a:pt x="554" y="300"/>
                      </a:lnTo>
                      <a:lnTo>
                        <a:pt x="567" y="301"/>
                      </a:lnTo>
                      <a:lnTo>
                        <a:pt x="580" y="301"/>
                      </a:lnTo>
                      <a:lnTo>
                        <a:pt x="593" y="303"/>
                      </a:lnTo>
                      <a:lnTo>
                        <a:pt x="607" y="303"/>
                      </a:lnTo>
                      <a:lnTo>
                        <a:pt x="620" y="304"/>
                      </a:lnTo>
                      <a:lnTo>
                        <a:pt x="620" y="355"/>
                      </a:lnTo>
                      <a:lnTo>
                        <a:pt x="620" y="405"/>
                      </a:lnTo>
                      <a:lnTo>
                        <a:pt x="620" y="456"/>
                      </a:lnTo>
                      <a:lnTo>
                        <a:pt x="620" y="507"/>
                      </a:lnTo>
                      <a:lnTo>
                        <a:pt x="599" y="531"/>
                      </a:lnTo>
                      <a:lnTo>
                        <a:pt x="575" y="552"/>
                      </a:lnTo>
                      <a:lnTo>
                        <a:pt x="550" y="571"/>
                      </a:lnTo>
                      <a:lnTo>
                        <a:pt x="524" y="588"/>
                      </a:lnTo>
                      <a:lnTo>
                        <a:pt x="494" y="601"/>
                      </a:lnTo>
                      <a:lnTo>
                        <a:pt x="465" y="614"/>
                      </a:lnTo>
                      <a:lnTo>
                        <a:pt x="435" y="622"/>
                      </a:lnTo>
                      <a:lnTo>
                        <a:pt x="405" y="629"/>
                      </a:lnTo>
                      <a:lnTo>
                        <a:pt x="373" y="633"/>
                      </a:lnTo>
                      <a:lnTo>
                        <a:pt x="341" y="634"/>
                      </a:lnTo>
                      <a:lnTo>
                        <a:pt x="310" y="632"/>
                      </a:lnTo>
                      <a:lnTo>
                        <a:pt x="277" y="627"/>
                      </a:lnTo>
                      <a:lnTo>
                        <a:pt x="246" y="620"/>
                      </a:lnTo>
                      <a:lnTo>
                        <a:pt x="215" y="610"/>
                      </a:lnTo>
                      <a:lnTo>
                        <a:pt x="184" y="597"/>
                      </a:lnTo>
                      <a:lnTo>
                        <a:pt x="155" y="581"/>
                      </a:lnTo>
                      <a:lnTo>
                        <a:pt x="157" y="576"/>
                      </a:lnTo>
                      <a:lnTo>
                        <a:pt x="158" y="570"/>
                      </a:lnTo>
                      <a:lnTo>
                        <a:pt x="159" y="565"/>
                      </a:lnTo>
                      <a:lnTo>
                        <a:pt x="159" y="562"/>
                      </a:lnTo>
                      <a:lnTo>
                        <a:pt x="161" y="539"/>
                      </a:lnTo>
                      <a:lnTo>
                        <a:pt x="162" y="516"/>
                      </a:lnTo>
                      <a:lnTo>
                        <a:pt x="163" y="494"/>
                      </a:lnTo>
                      <a:lnTo>
                        <a:pt x="163" y="471"/>
                      </a:lnTo>
                      <a:lnTo>
                        <a:pt x="163" y="464"/>
                      </a:lnTo>
                      <a:lnTo>
                        <a:pt x="163" y="456"/>
                      </a:lnTo>
                      <a:lnTo>
                        <a:pt x="163" y="449"/>
                      </a:lnTo>
                      <a:lnTo>
                        <a:pt x="163" y="442"/>
                      </a:lnTo>
                      <a:lnTo>
                        <a:pt x="163" y="344"/>
                      </a:lnTo>
                      <a:lnTo>
                        <a:pt x="163" y="244"/>
                      </a:lnTo>
                      <a:lnTo>
                        <a:pt x="163" y="146"/>
                      </a:lnTo>
                      <a:lnTo>
                        <a:pt x="163" y="47"/>
                      </a:lnTo>
                      <a:lnTo>
                        <a:pt x="182" y="38"/>
                      </a:lnTo>
                      <a:lnTo>
                        <a:pt x="202" y="28"/>
                      </a:lnTo>
                      <a:lnTo>
                        <a:pt x="221" y="21"/>
                      </a:lnTo>
                      <a:lnTo>
                        <a:pt x="243" y="15"/>
                      </a:lnTo>
                      <a:lnTo>
                        <a:pt x="264" y="8"/>
                      </a:lnTo>
                      <a:lnTo>
                        <a:pt x="283" y="5"/>
                      </a:lnTo>
                      <a:lnTo>
                        <a:pt x="305" y="2"/>
                      </a:lnTo>
                      <a:lnTo>
                        <a:pt x="327" y="0"/>
                      </a:lnTo>
                      <a:lnTo>
                        <a:pt x="348" y="0"/>
                      </a:lnTo>
                      <a:lnTo>
                        <a:pt x="369" y="1"/>
                      </a:lnTo>
                      <a:lnTo>
                        <a:pt x="390" y="4"/>
                      </a:lnTo>
                      <a:lnTo>
                        <a:pt x="411" y="6"/>
                      </a:lnTo>
                      <a:lnTo>
                        <a:pt x="432" y="11"/>
                      </a:lnTo>
                      <a:lnTo>
                        <a:pt x="454" y="17"/>
                      </a:lnTo>
                      <a:lnTo>
                        <a:pt x="475" y="24"/>
                      </a:lnTo>
                      <a:lnTo>
                        <a:pt x="494" y="33"/>
                      </a:lnTo>
                      <a:close/>
                      <a:moveTo>
                        <a:pt x="46" y="159"/>
                      </a:moveTo>
                      <a:lnTo>
                        <a:pt x="49" y="168"/>
                      </a:lnTo>
                      <a:lnTo>
                        <a:pt x="51" y="178"/>
                      </a:lnTo>
                      <a:lnTo>
                        <a:pt x="53" y="189"/>
                      </a:lnTo>
                      <a:lnTo>
                        <a:pt x="55" y="201"/>
                      </a:lnTo>
                      <a:lnTo>
                        <a:pt x="59" y="226"/>
                      </a:lnTo>
                      <a:lnTo>
                        <a:pt x="60" y="261"/>
                      </a:lnTo>
                      <a:lnTo>
                        <a:pt x="62" y="303"/>
                      </a:lnTo>
                      <a:lnTo>
                        <a:pt x="62" y="345"/>
                      </a:lnTo>
                      <a:lnTo>
                        <a:pt x="62" y="376"/>
                      </a:lnTo>
                      <a:lnTo>
                        <a:pt x="62" y="409"/>
                      </a:lnTo>
                      <a:lnTo>
                        <a:pt x="62" y="441"/>
                      </a:lnTo>
                      <a:lnTo>
                        <a:pt x="62" y="472"/>
                      </a:lnTo>
                      <a:lnTo>
                        <a:pt x="62" y="479"/>
                      </a:lnTo>
                      <a:lnTo>
                        <a:pt x="62" y="487"/>
                      </a:lnTo>
                      <a:lnTo>
                        <a:pt x="62" y="494"/>
                      </a:lnTo>
                      <a:lnTo>
                        <a:pt x="63" y="500"/>
                      </a:lnTo>
                      <a:lnTo>
                        <a:pt x="37" y="461"/>
                      </a:lnTo>
                      <a:lnTo>
                        <a:pt x="17" y="419"/>
                      </a:lnTo>
                      <a:lnTo>
                        <a:pt x="5" y="376"/>
                      </a:lnTo>
                      <a:lnTo>
                        <a:pt x="0" y="332"/>
                      </a:lnTo>
                      <a:lnTo>
                        <a:pt x="0" y="287"/>
                      </a:lnTo>
                      <a:lnTo>
                        <a:pt x="9" y="243"/>
                      </a:lnTo>
                      <a:lnTo>
                        <a:pt x="24" y="200"/>
                      </a:lnTo>
                      <a:lnTo>
                        <a:pt x="46" y="159"/>
                      </a:lnTo>
                      <a:close/>
                    </a:path>
                  </a:pathLst>
                </a:custGeom>
                <a:solidFill>
                  <a:srgbClr val="FB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5" name="Freeform 191"/>
                <p:cNvSpPr>
                  <a:spLocks noEditPoints="1"/>
                </p:cNvSpPr>
                <p:nvPr/>
              </p:nvSpPr>
              <p:spPr bwMode="auto">
                <a:xfrm>
                  <a:off x="3016" y="2025"/>
                  <a:ext cx="172" cy="159"/>
                </a:xfrm>
                <a:custGeom>
                  <a:avLst/>
                  <a:gdLst/>
                  <a:ahLst/>
                  <a:cxnLst>
                    <a:cxn ang="0">
                      <a:pos x="334" y="140"/>
                    </a:cxn>
                    <a:cxn ang="0">
                      <a:pos x="316" y="140"/>
                    </a:cxn>
                    <a:cxn ang="0">
                      <a:pos x="298" y="139"/>
                    </a:cxn>
                    <a:cxn ang="0">
                      <a:pos x="280" y="139"/>
                    </a:cxn>
                    <a:cxn ang="0">
                      <a:pos x="271" y="161"/>
                    </a:cxn>
                    <a:cxn ang="0">
                      <a:pos x="271" y="203"/>
                    </a:cxn>
                    <a:cxn ang="0">
                      <a:pos x="271" y="240"/>
                    </a:cxn>
                    <a:cxn ang="0">
                      <a:pos x="267" y="277"/>
                    </a:cxn>
                    <a:cxn ang="0">
                      <a:pos x="285" y="279"/>
                    </a:cxn>
                    <a:cxn ang="0">
                      <a:pos x="317" y="245"/>
                    </a:cxn>
                    <a:cxn ang="0">
                      <a:pos x="337" y="206"/>
                    </a:cxn>
                    <a:cxn ang="0">
                      <a:pos x="345" y="163"/>
                    </a:cxn>
                    <a:cxn ang="0">
                      <a:pos x="301" y="52"/>
                    </a:cxn>
                    <a:cxn ang="0">
                      <a:pos x="276" y="50"/>
                    </a:cxn>
                    <a:cxn ang="0">
                      <a:pos x="251" y="50"/>
                    </a:cxn>
                    <a:cxn ang="0">
                      <a:pos x="225" y="49"/>
                    </a:cxn>
                    <a:cxn ang="0">
                      <a:pos x="199" y="49"/>
                    </a:cxn>
                    <a:cxn ang="0">
                      <a:pos x="199" y="181"/>
                    </a:cxn>
                    <a:cxn ang="0">
                      <a:pos x="199" y="314"/>
                    </a:cxn>
                    <a:cxn ang="0">
                      <a:pos x="139" y="313"/>
                    </a:cxn>
                    <a:cxn ang="0">
                      <a:pos x="85" y="294"/>
                    </a:cxn>
                    <a:cxn ang="0">
                      <a:pos x="40" y="260"/>
                    </a:cxn>
                    <a:cxn ang="0">
                      <a:pos x="11" y="211"/>
                    </a:cxn>
                    <a:cxn ang="0">
                      <a:pos x="0" y="158"/>
                    </a:cxn>
                    <a:cxn ang="0">
                      <a:pos x="11" y="105"/>
                    </a:cxn>
                    <a:cxn ang="0">
                      <a:pos x="40" y="59"/>
                    </a:cxn>
                    <a:cxn ang="0">
                      <a:pos x="85" y="23"/>
                    </a:cxn>
                    <a:cxn ang="0">
                      <a:pos x="112" y="10"/>
                    </a:cxn>
                    <a:cxn ang="0">
                      <a:pos x="140" y="2"/>
                    </a:cxn>
                    <a:cxn ang="0">
                      <a:pos x="169" y="0"/>
                    </a:cxn>
                    <a:cxn ang="0">
                      <a:pos x="198" y="1"/>
                    </a:cxn>
                    <a:cxn ang="0">
                      <a:pos x="227" y="7"/>
                    </a:cxn>
                    <a:cxn ang="0">
                      <a:pos x="254" y="18"/>
                    </a:cxn>
                    <a:cxn ang="0">
                      <a:pos x="279" y="32"/>
                    </a:cxn>
                    <a:cxn ang="0">
                      <a:pos x="301" y="52"/>
                    </a:cxn>
                  </a:cxnLst>
                  <a:rect l="0" t="0" r="r" b="b"/>
                  <a:pathLst>
                    <a:path w="345" h="317">
                      <a:moveTo>
                        <a:pt x="343" y="140"/>
                      </a:moveTo>
                      <a:lnTo>
                        <a:pt x="334" y="140"/>
                      </a:lnTo>
                      <a:lnTo>
                        <a:pt x="325" y="140"/>
                      </a:lnTo>
                      <a:lnTo>
                        <a:pt x="316" y="140"/>
                      </a:lnTo>
                      <a:lnTo>
                        <a:pt x="308" y="139"/>
                      </a:lnTo>
                      <a:lnTo>
                        <a:pt x="298" y="139"/>
                      </a:lnTo>
                      <a:lnTo>
                        <a:pt x="289" y="139"/>
                      </a:lnTo>
                      <a:lnTo>
                        <a:pt x="280" y="139"/>
                      </a:lnTo>
                      <a:lnTo>
                        <a:pt x="271" y="139"/>
                      </a:lnTo>
                      <a:lnTo>
                        <a:pt x="271" y="161"/>
                      </a:lnTo>
                      <a:lnTo>
                        <a:pt x="271" y="181"/>
                      </a:lnTo>
                      <a:lnTo>
                        <a:pt x="271" y="203"/>
                      </a:lnTo>
                      <a:lnTo>
                        <a:pt x="271" y="225"/>
                      </a:lnTo>
                      <a:lnTo>
                        <a:pt x="271" y="240"/>
                      </a:lnTo>
                      <a:lnTo>
                        <a:pt x="269" y="259"/>
                      </a:lnTo>
                      <a:lnTo>
                        <a:pt x="267" y="277"/>
                      </a:lnTo>
                      <a:lnTo>
                        <a:pt x="265" y="292"/>
                      </a:lnTo>
                      <a:lnTo>
                        <a:pt x="285" y="279"/>
                      </a:lnTo>
                      <a:lnTo>
                        <a:pt x="302" y="263"/>
                      </a:lnTo>
                      <a:lnTo>
                        <a:pt x="317" y="245"/>
                      </a:lnTo>
                      <a:lnTo>
                        <a:pt x="329" y="227"/>
                      </a:lnTo>
                      <a:lnTo>
                        <a:pt x="337" y="206"/>
                      </a:lnTo>
                      <a:lnTo>
                        <a:pt x="343" y="185"/>
                      </a:lnTo>
                      <a:lnTo>
                        <a:pt x="345" y="163"/>
                      </a:lnTo>
                      <a:lnTo>
                        <a:pt x="343" y="140"/>
                      </a:lnTo>
                      <a:close/>
                      <a:moveTo>
                        <a:pt x="301" y="52"/>
                      </a:moveTo>
                      <a:lnTo>
                        <a:pt x="288" y="52"/>
                      </a:lnTo>
                      <a:lnTo>
                        <a:pt x="276" y="50"/>
                      </a:lnTo>
                      <a:lnTo>
                        <a:pt x="263" y="50"/>
                      </a:lnTo>
                      <a:lnTo>
                        <a:pt x="251" y="50"/>
                      </a:lnTo>
                      <a:lnTo>
                        <a:pt x="238" y="49"/>
                      </a:lnTo>
                      <a:lnTo>
                        <a:pt x="225" y="49"/>
                      </a:lnTo>
                      <a:lnTo>
                        <a:pt x="213" y="49"/>
                      </a:lnTo>
                      <a:lnTo>
                        <a:pt x="199" y="49"/>
                      </a:lnTo>
                      <a:lnTo>
                        <a:pt x="199" y="116"/>
                      </a:lnTo>
                      <a:lnTo>
                        <a:pt x="199" y="181"/>
                      </a:lnTo>
                      <a:lnTo>
                        <a:pt x="199" y="248"/>
                      </a:lnTo>
                      <a:lnTo>
                        <a:pt x="199" y="314"/>
                      </a:lnTo>
                      <a:lnTo>
                        <a:pt x="169" y="317"/>
                      </a:lnTo>
                      <a:lnTo>
                        <a:pt x="139" y="313"/>
                      </a:lnTo>
                      <a:lnTo>
                        <a:pt x="111" y="306"/>
                      </a:lnTo>
                      <a:lnTo>
                        <a:pt x="85" y="294"/>
                      </a:lnTo>
                      <a:lnTo>
                        <a:pt x="61" y="278"/>
                      </a:lnTo>
                      <a:lnTo>
                        <a:pt x="40" y="260"/>
                      </a:lnTo>
                      <a:lnTo>
                        <a:pt x="24" y="237"/>
                      </a:lnTo>
                      <a:lnTo>
                        <a:pt x="11" y="211"/>
                      </a:lnTo>
                      <a:lnTo>
                        <a:pt x="3" y="185"/>
                      </a:lnTo>
                      <a:lnTo>
                        <a:pt x="0" y="158"/>
                      </a:lnTo>
                      <a:lnTo>
                        <a:pt x="3" y="131"/>
                      </a:lnTo>
                      <a:lnTo>
                        <a:pt x="11" y="105"/>
                      </a:lnTo>
                      <a:lnTo>
                        <a:pt x="23" y="81"/>
                      </a:lnTo>
                      <a:lnTo>
                        <a:pt x="40" y="59"/>
                      </a:lnTo>
                      <a:lnTo>
                        <a:pt x="60" y="39"/>
                      </a:lnTo>
                      <a:lnTo>
                        <a:pt x="85" y="23"/>
                      </a:lnTo>
                      <a:lnTo>
                        <a:pt x="98" y="15"/>
                      </a:lnTo>
                      <a:lnTo>
                        <a:pt x="112" y="10"/>
                      </a:lnTo>
                      <a:lnTo>
                        <a:pt x="126" y="6"/>
                      </a:lnTo>
                      <a:lnTo>
                        <a:pt x="140" y="2"/>
                      </a:lnTo>
                      <a:lnTo>
                        <a:pt x="155" y="1"/>
                      </a:lnTo>
                      <a:lnTo>
                        <a:pt x="169" y="0"/>
                      </a:lnTo>
                      <a:lnTo>
                        <a:pt x="184" y="0"/>
                      </a:lnTo>
                      <a:lnTo>
                        <a:pt x="198" y="1"/>
                      </a:lnTo>
                      <a:lnTo>
                        <a:pt x="213" y="3"/>
                      </a:lnTo>
                      <a:lnTo>
                        <a:pt x="227" y="7"/>
                      </a:lnTo>
                      <a:lnTo>
                        <a:pt x="240" y="12"/>
                      </a:lnTo>
                      <a:lnTo>
                        <a:pt x="254" y="18"/>
                      </a:lnTo>
                      <a:lnTo>
                        <a:pt x="267" y="25"/>
                      </a:lnTo>
                      <a:lnTo>
                        <a:pt x="279" y="32"/>
                      </a:lnTo>
                      <a:lnTo>
                        <a:pt x="291" y="42"/>
                      </a:lnTo>
                      <a:lnTo>
                        <a:pt x="301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6" name="Freeform 192"/>
                <p:cNvSpPr>
                  <a:spLocks noEditPoints="1"/>
                </p:cNvSpPr>
                <p:nvPr/>
              </p:nvSpPr>
              <p:spPr bwMode="auto">
                <a:xfrm>
                  <a:off x="2730" y="3327"/>
                  <a:ext cx="726" cy="91"/>
                </a:xfrm>
                <a:custGeom>
                  <a:avLst/>
                  <a:gdLst/>
                  <a:ahLst/>
                  <a:cxnLst>
                    <a:cxn ang="0">
                      <a:pos x="28" y="11"/>
                    </a:cxn>
                    <a:cxn ang="0">
                      <a:pos x="71" y="28"/>
                    </a:cxn>
                    <a:cxn ang="0">
                      <a:pos x="114" y="44"/>
                    </a:cxn>
                    <a:cxn ang="0">
                      <a:pos x="156" y="58"/>
                    </a:cxn>
                    <a:cxn ang="0">
                      <a:pos x="199" y="73"/>
                    </a:cxn>
                    <a:cxn ang="0">
                      <a:pos x="227" y="73"/>
                    </a:cxn>
                    <a:cxn ang="0">
                      <a:pos x="227" y="48"/>
                    </a:cxn>
                    <a:cxn ang="0">
                      <a:pos x="191" y="42"/>
                    </a:cxn>
                    <a:cxn ang="0">
                      <a:pos x="153" y="35"/>
                    </a:cxn>
                    <a:cxn ang="0">
                      <a:pos x="111" y="27"/>
                    </a:cxn>
                    <a:cxn ang="0">
                      <a:pos x="66" y="16"/>
                    </a:cxn>
                    <a:cxn ang="0">
                      <a:pos x="17" y="4"/>
                    </a:cxn>
                    <a:cxn ang="0">
                      <a:pos x="282" y="68"/>
                    </a:cxn>
                    <a:cxn ang="0">
                      <a:pos x="282" y="96"/>
                    </a:cxn>
                    <a:cxn ang="0">
                      <a:pos x="323" y="104"/>
                    </a:cxn>
                    <a:cxn ang="0">
                      <a:pos x="363" y="113"/>
                    </a:cxn>
                    <a:cxn ang="0">
                      <a:pos x="404" y="120"/>
                    </a:cxn>
                    <a:cxn ang="0">
                      <a:pos x="445" y="127"/>
                    </a:cxn>
                    <a:cxn ang="0">
                      <a:pos x="486" y="133"/>
                    </a:cxn>
                    <a:cxn ang="0">
                      <a:pos x="499" y="109"/>
                    </a:cxn>
                    <a:cxn ang="0">
                      <a:pos x="487" y="81"/>
                    </a:cxn>
                    <a:cxn ang="0">
                      <a:pos x="451" y="79"/>
                    </a:cxn>
                    <a:cxn ang="0">
                      <a:pos x="413" y="75"/>
                    </a:cxn>
                    <a:cxn ang="0">
                      <a:pos x="372" y="70"/>
                    </a:cxn>
                    <a:cxn ang="0">
                      <a:pos x="327" y="64"/>
                    </a:cxn>
                    <a:cxn ang="0">
                      <a:pos x="281" y="57"/>
                    </a:cxn>
                    <a:cxn ang="0">
                      <a:pos x="641" y="109"/>
                    </a:cxn>
                    <a:cxn ang="0">
                      <a:pos x="665" y="132"/>
                    </a:cxn>
                    <a:cxn ang="0">
                      <a:pos x="690" y="149"/>
                    </a:cxn>
                    <a:cxn ang="0">
                      <a:pos x="726" y="166"/>
                    </a:cxn>
                    <a:cxn ang="0">
                      <a:pos x="768" y="178"/>
                    </a:cxn>
                    <a:cxn ang="0">
                      <a:pos x="813" y="180"/>
                    </a:cxn>
                    <a:cxn ang="0">
                      <a:pos x="852" y="168"/>
                    </a:cxn>
                    <a:cxn ang="0">
                      <a:pos x="889" y="151"/>
                    </a:cxn>
                    <a:cxn ang="0">
                      <a:pos x="918" y="133"/>
                    </a:cxn>
                    <a:cxn ang="0">
                      <a:pos x="942" y="111"/>
                    </a:cxn>
                    <a:cxn ang="0">
                      <a:pos x="963" y="83"/>
                    </a:cxn>
                    <a:cxn ang="0">
                      <a:pos x="898" y="88"/>
                    </a:cxn>
                    <a:cxn ang="0">
                      <a:pos x="835" y="91"/>
                    </a:cxn>
                    <a:cxn ang="0">
                      <a:pos x="773" y="93"/>
                    </a:cxn>
                    <a:cxn ang="0">
                      <a:pos x="711" y="93"/>
                    </a:cxn>
                    <a:cxn ang="0">
                      <a:pos x="649" y="92"/>
                    </a:cxn>
                    <a:cxn ang="0">
                      <a:pos x="1197" y="64"/>
                    </a:cxn>
                    <a:cxn ang="0">
                      <a:pos x="1208" y="80"/>
                    </a:cxn>
                    <a:cxn ang="0">
                      <a:pos x="1223" y="87"/>
                    </a:cxn>
                    <a:cxn ang="0">
                      <a:pos x="1239" y="83"/>
                    </a:cxn>
                    <a:cxn ang="0">
                      <a:pos x="1257" y="85"/>
                    </a:cxn>
                    <a:cxn ang="0">
                      <a:pos x="1276" y="86"/>
                    </a:cxn>
                    <a:cxn ang="0">
                      <a:pos x="1293" y="85"/>
                    </a:cxn>
                    <a:cxn ang="0">
                      <a:pos x="1321" y="83"/>
                    </a:cxn>
                    <a:cxn ang="0">
                      <a:pos x="1355" y="77"/>
                    </a:cxn>
                    <a:cxn ang="0">
                      <a:pos x="1402" y="51"/>
                    </a:cxn>
                    <a:cxn ang="0">
                      <a:pos x="1441" y="19"/>
                    </a:cxn>
                    <a:cxn ang="0">
                      <a:pos x="1414" y="17"/>
                    </a:cxn>
                    <a:cxn ang="0">
                      <a:pos x="1360" y="29"/>
                    </a:cxn>
                    <a:cxn ang="0">
                      <a:pos x="1311" y="39"/>
                    </a:cxn>
                    <a:cxn ang="0">
                      <a:pos x="1264" y="48"/>
                    </a:cxn>
                    <a:cxn ang="0">
                      <a:pos x="1220" y="56"/>
                    </a:cxn>
                  </a:cxnLst>
                  <a:rect l="0" t="0" r="r" b="b"/>
                  <a:pathLst>
                    <a:path w="1451" h="182">
                      <a:moveTo>
                        <a:pt x="0" y="0"/>
                      </a:moveTo>
                      <a:lnTo>
                        <a:pt x="15" y="6"/>
                      </a:lnTo>
                      <a:lnTo>
                        <a:pt x="28" y="11"/>
                      </a:lnTo>
                      <a:lnTo>
                        <a:pt x="42" y="17"/>
                      </a:lnTo>
                      <a:lnTo>
                        <a:pt x="57" y="22"/>
                      </a:lnTo>
                      <a:lnTo>
                        <a:pt x="71" y="28"/>
                      </a:lnTo>
                      <a:lnTo>
                        <a:pt x="85" y="33"/>
                      </a:lnTo>
                      <a:lnTo>
                        <a:pt x="99" y="37"/>
                      </a:lnTo>
                      <a:lnTo>
                        <a:pt x="114" y="44"/>
                      </a:lnTo>
                      <a:lnTo>
                        <a:pt x="128" y="48"/>
                      </a:lnTo>
                      <a:lnTo>
                        <a:pt x="143" y="53"/>
                      </a:lnTo>
                      <a:lnTo>
                        <a:pt x="156" y="58"/>
                      </a:lnTo>
                      <a:lnTo>
                        <a:pt x="170" y="63"/>
                      </a:lnTo>
                      <a:lnTo>
                        <a:pt x="185" y="68"/>
                      </a:lnTo>
                      <a:lnTo>
                        <a:pt x="199" y="73"/>
                      </a:lnTo>
                      <a:lnTo>
                        <a:pt x="213" y="76"/>
                      </a:lnTo>
                      <a:lnTo>
                        <a:pt x="227" y="81"/>
                      </a:lnTo>
                      <a:lnTo>
                        <a:pt x="227" y="73"/>
                      </a:lnTo>
                      <a:lnTo>
                        <a:pt x="227" y="64"/>
                      </a:lnTo>
                      <a:lnTo>
                        <a:pt x="227" y="57"/>
                      </a:lnTo>
                      <a:lnTo>
                        <a:pt x="227" y="48"/>
                      </a:lnTo>
                      <a:lnTo>
                        <a:pt x="215" y="46"/>
                      </a:lnTo>
                      <a:lnTo>
                        <a:pt x="205" y="45"/>
                      </a:lnTo>
                      <a:lnTo>
                        <a:pt x="191" y="42"/>
                      </a:lnTo>
                      <a:lnTo>
                        <a:pt x="180" y="40"/>
                      </a:lnTo>
                      <a:lnTo>
                        <a:pt x="166" y="37"/>
                      </a:lnTo>
                      <a:lnTo>
                        <a:pt x="153" y="35"/>
                      </a:lnTo>
                      <a:lnTo>
                        <a:pt x="140" y="33"/>
                      </a:lnTo>
                      <a:lnTo>
                        <a:pt x="125" y="29"/>
                      </a:lnTo>
                      <a:lnTo>
                        <a:pt x="111" y="27"/>
                      </a:lnTo>
                      <a:lnTo>
                        <a:pt x="96" y="23"/>
                      </a:lnTo>
                      <a:lnTo>
                        <a:pt x="82" y="19"/>
                      </a:lnTo>
                      <a:lnTo>
                        <a:pt x="66" y="16"/>
                      </a:lnTo>
                      <a:lnTo>
                        <a:pt x="50" y="12"/>
                      </a:lnTo>
                      <a:lnTo>
                        <a:pt x="34" y="8"/>
                      </a:lnTo>
                      <a:lnTo>
                        <a:pt x="17" y="4"/>
                      </a:lnTo>
                      <a:lnTo>
                        <a:pt x="0" y="0"/>
                      </a:lnTo>
                      <a:close/>
                      <a:moveTo>
                        <a:pt x="281" y="57"/>
                      </a:moveTo>
                      <a:lnTo>
                        <a:pt x="282" y="68"/>
                      </a:lnTo>
                      <a:lnTo>
                        <a:pt x="282" y="79"/>
                      </a:lnTo>
                      <a:lnTo>
                        <a:pt x="282" y="87"/>
                      </a:lnTo>
                      <a:lnTo>
                        <a:pt x="282" y="96"/>
                      </a:lnTo>
                      <a:lnTo>
                        <a:pt x="296" y="99"/>
                      </a:lnTo>
                      <a:lnTo>
                        <a:pt x="309" y="102"/>
                      </a:lnTo>
                      <a:lnTo>
                        <a:pt x="323" y="104"/>
                      </a:lnTo>
                      <a:lnTo>
                        <a:pt x="337" y="108"/>
                      </a:lnTo>
                      <a:lnTo>
                        <a:pt x="350" y="110"/>
                      </a:lnTo>
                      <a:lnTo>
                        <a:pt x="363" y="113"/>
                      </a:lnTo>
                      <a:lnTo>
                        <a:pt x="377" y="115"/>
                      </a:lnTo>
                      <a:lnTo>
                        <a:pt x="391" y="117"/>
                      </a:lnTo>
                      <a:lnTo>
                        <a:pt x="404" y="120"/>
                      </a:lnTo>
                      <a:lnTo>
                        <a:pt x="418" y="122"/>
                      </a:lnTo>
                      <a:lnTo>
                        <a:pt x="431" y="125"/>
                      </a:lnTo>
                      <a:lnTo>
                        <a:pt x="445" y="127"/>
                      </a:lnTo>
                      <a:lnTo>
                        <a:pt x="458" y="129"/>
                      </a:lnTo>
                      <a:lnTo>
                        <a:pt x="472" y="132"/>
                      </a:lnTo>
                      <a:lnTo>
                        <a:pt x="486" y="133"/>
                      </a:lnTo>
                      <a:lnTo>
                        <a:pt x="499" y="136"/>
                      </a:lnTo>
                      <a:lnTo>
                        <a:pt x="499" y="122"/>
                      </a:lnTo>
                      <a:lnTo>
                        <a:pt x="499" y="109"/>
                      </a:lnTo>
                      <a:lnTo>
                        <a:pt x="499" y="96"/>
                      </a:lnTo>
                      <a:lnTo>
                        <a:pt x="499" y="82"/>
                      </a:lnTo>
                      <a:lnTo>
                        <a:pt x="487" y="81"/>
                      </a:lnTo>
                      <a:lnTo>
                        <a:pt x="475" y="81"/>
                      </a:lnTo>
                      <a:lnTo>
                        <a:pt x="463" y="80"/>
                      </a:lnTo>
                      <a:lnTo>
                        <a:pt x="451" y="79"/>
                      </a:lnTo>
                      <a:lnTo>
                        <a:pt x="438" y="77"/>
                      </a:lnTo>
                      <a:lnTo>
                        <a:pt x="426" y="76"/>
                      </a:lnTo>
                      <a:lnTo>
                        <a:pt x="413" y="75"/>
                      </a:lnTo>
                      <a:lnTo>
                        <a:pt x="400" y="73"/>
                      </a:lnTo>
                      <a:lnTo>
                        <a:pt x="385" y="71"/>
                      </a:lnTo>
                      <a:lnTo>
                        <a:pt x="372" y="70"/>
                      </a:lnTo>
                      <a:lnTo>
                        <a:pt x="358" y="68"/>
                      </a:lnTo>
                      <a:lnTo>
                        <a:pt x="343" y="65"/>
                      </a:lnTo>
                      <a:lnTo>
                        <a:pt x="327" y="64"/>
                      </a:lnTo>
                      <a:lnTo>
                        <a:pt x="313" y="62"/>
                      </a:lnTo>
                      <a:lnTo>
                        <a:pt x="297" y="59"/>
                      </a:lnTo>
                      <a:lnTo>
                        <a:pt x="281" y="57"/>
                      </a:lnTo>
                      <a:close/>
                      <a:moveTo>
                        <a:pt x="628" y="91"/>
                      </a:moveTo>
                      <a:lnTo>
                        <a:pt x="635" y="100"/>
                      </a:lnTo>
                      <a:lnTo>
                        <a:pt x="641" y="109"/>
                      </a:lnTo>
                      <a:lnTo>
                        <a:pt x="649" y="117"/>
                      </a:lnTo>
                      <a:lnTo>
                        <a:pt x="657" y="125"/>
                      </a:lnTo>
                      <a:lnTo>
                        <a:pt x="665" y="132"/>
                      </a:lnTo>
                      <a:lnTo>
                        <a:pt x="673" y="138"/>
                      </a:lnTo>
                      <a:lnTo>
                        <a:pt x="681" y="144"/>
                      </a:lnTo>
                      <a:lnTo>
                        <a:pt x="690" y="149"/>
                      </a:lnTo>
                      <a:lnTo>
                        <a:pt x="701" y="155"/>
                      </a:lnTo>
                      <a:lnTo>
                        <a:pt x="712" y="160"/>
                      </a:lnTo>
                      <a:lnTo>
                        <a:pt x="726" y="166"/>
                      </a:lnTo>
                      <a:lnTo>
                        <a:pt x="739" y="171"/>
                      </a:lnTo>
                      <a:lnTo>
                        <a:pt x="753" y="175"/>
                      </a:lnTo>
                      <a:lnTo>
                        <a:pt x="768" y="178"/>
                      </a:lnTo>
                      <a:lnTo>
                        <a:pt x="784" y="180"/>
                      </a:lnTo>
                      <a:lnTo>
                        <a:pt x="800" y="182"/>
                      </a:lnTo>
                      <a:lnTo>
                        <a:pt x="813" y="180"/>
                      </a:lnTo>
                      <a:lnTo>
                        <a:pt x="826" y="178"/>
                      </a:lnTo>
                      <a:lnTo>
                        <a:pt x="839" y="174"/>
                      </a:lnTo>
                      <a:lnTo>
                        <a:pt x="852" y="168"/>
                      </a:lnTo>
                      <a:lnTo>
                        <a:pt x="865" y="163"/>
                      </a:lnTo>
                      <a:lnTo>
                        <a:pt x="877" y="157"/>
                      </a:lnTo>
                      <a:lnTo>
                        <a:pt x="889" y="151"/>
                      </a:lnTo>
                      <a:lnTo>
                        <a:pt x="900" y="145"/>
                      </a:lnTo>
                      <a:lnTo>
                        <a:pt x="909" y="139"/>
                      </a:lnTo>
                      <a:lnTo>
                        <a:pt x="918" y="133"/>
                      </a:lnTo>
                      <a:lnTo>
                        <a:pt x="926" y="126"/>
                      </a:lnTo>
                      <a:lnTo>
                        <a:pt x="934" y="119"/>
                      </a:lnTo>
                      <a:lnTo>
                        <a:pt x="942" y="111"/>
                      </a:lnTo>
                      <a:lnTo>
                        <a:pt x="950" y="103"/>
                      </a:lnTo>
                      <a:lnTo>
                        <a:pt x="956" y="93"/>
                      </a:lnTo>
                      <a:lnTo>
                        <a:pt x="963" y="83"/>
                      </a:lnTo>
                      <a:lnTo>
                        <a:pt x="942" y="85"/>
                      </a:lnTo>
                      <a:lnTo>
                        <a:pt x="920" y="87"/>
                      </a:lnTo>
                      <a:lnTo>
                        <a:pt x="898" y="88"/>
                      </a:lnTo>
                      <a:lnTo>
                        <a:pt x="877" y="90"/>
                      </a:lnTo>
                      <a:lnTo>
                        <a:pt x="856" y="91"/>
                      </a:lnTo>
                      <a:lnTo>
                        <a:pt x="835" y="91"/>
                      </a:lnTo>
                      <a:lnTo>
                        <a:pt x="815" y="92"/>
                      </a:lnTo>
                      <a:lnTo>
                        <a:pt x="794" y="92"/>
                      </a:lnTo>
                      <a:lnTo>
                        <a:pt x="773" y="93"/>
                      </a:lnTo>
                      <a:lnTo>
                        <a:pt x="753" y="93"/>
                      </a:lnTo>
                      <a:lnTo>
                        <a:pt x="732" y="93"/>
                      </a:lnTo>
                      <a:lnTo>
                        <a:pt x="711" y="93"/>
                      </a:lnTo>
                      <a:lnTo>
                        <a:pt x="690" y="93"/>
                      </a:lnTo>
                      <a:lnTo>
                        <a:pt x="670" y="92"/>
                      </a:lnTo>
                      <a:lnTo>
                        <a:pt x="649" y="92"/>
                      </a:lnTo>
                      <a:lnTo>
                        <a:pt x="628" y="91"/>
                      </a:lnTo>
                      <a:close/>
                      <a:moveTo>
                        <a:pt x="1194" y="59"/>
                      </a:moveTo>
                      <a:lnTo>
                        <a:pt x="1197" y="64"/>
                      </a:lnTo>
                      <a:lnTo>
                        <a:pt x="1201" y="69"/>
                      </a:lnTo>
                      <a:lnTo>
                        <a:pt x="1204" y="75"/>
                      </a:lnTo>
                      <a:lnTo>
                        <a:pt x="1208" y="80"/>
                      </a:lnTo>
                      <a:lnTo>
                        <a:pt x="1212" y="83"/>
                      </a:lnTo>
                      <a:lnTo>
                        <a:pt x="1218" y="86"/>
                      </a:lnTo>
                      <a:lnTo>
                        <a:pt x="1223" y="87"/>
                      </a:lnTo>
                      <a:lnTo>
                        <a:pt x="1228" y="86"/>
                      </a:lnTo>
                      <a:lnTo>
                        <a:pt x="1233" y="85"/>
                      </a:lnTo>
                      <a:lnTo>
                        <a:pt x="1239" y="83"/>
                      </a:lnTo>
                      <a:lnTo>
                        <a:pt x="1245" y="83"/>
                      </a:lnTo>
                      <a:lnTo>
                        <a:pt x="1251" y="83"/>
                      </a:lnTo>
                      <a:lnTo>
                        <a:pt x="1257" y="85"/>
                      </a:lnTo>
                      <a:lnTo>
                        <a:pt x="1264" y="86"/>
                      </a:lnTo>
                      <a:lnTo>
                        <a:pt x="1269" y="86"/>
                      </a:lnTo>
                      <a:lnTo>
                        <a:pt x="1276" y="86"/>
                      </a:lnTo>
                      <a:lnTo>
                        <a:pt x="1281" y="86"/>
                      </a:lnTo>
                      <a:lnTo>
                        <a:pt x="1288" y="86"/>
                      </a:lnTo>
                      <a:lnTo>
                        <a:pt x="1293" y="85"/>
                      </a:lnTo>
                      <a:lnTo>
                        <a:pt x="1299" y="83"/>
                      </a:lnTo>
                      <a:lnTo>
                        <a:pt x="1311" y="82"/>
                      </a:lnTo>
                      <a:lnTo>
                        <a:pt x="1321" y="83"/>
                      </a:lnTo>
                      <a:lnTo>
                        <a:pt x="1330" y="85"/>
                      </a:lnTo>
                      <a:lnTo>
                        <a:pt x="1338" y="85"/>
                      </a:lnTo>
                      <a:lnTo>
                        <a:pt x="1355" y="77"/>
                      </a:lnTo>
                      <a:lnTo>
                        <a:pt x="1372" y="70"/>
                      </a:lnTo>
                      <a:lnTo>
                        <a:pt x="1388" y="60"/>
                      </a:lnTo>
                      <a:lnTo>
                        <a:pt x="1402" y="51"/>
                      </a:lnTo>
                      <a:lnTo>
                        <a:pt x="1417" y="41"/>
                      </a:lnTo>
                      <a:lnTo>
                        <a:pt x="1430" y="30"/>
                      </a:lnTo>
                      <a:lnTo>
                        <a:pt x="1441" y="19"/>
                      </a:lnTo>
                      <a:lnTo>
                        <a:pt x="1451" y="8"/>
                      </a:lnTo>
                      <a:lnTo>
                        <a:pt x="1433" y="13"/>
                      </a:lnTo>
                      <a:lnTo>
                        <a:pt x="1414" y="17"/>
                      </a:lnTo>
                      <a:lnTo>
                        <a:pt x="1396" y="22"/>
                      </a:lnTo>
                      <a:lnTo>
                        <a:pt x="1379" y="25"/>
                      </a:lnTo>
                      <a:lnTo>
                        <a:pt x="1360" y="29"/>
                      </a:lnTo>
                      <a:lnTo>
                        <a:pt x="1343" y="33"/>
                      </a:lnTo>
                      <a:lnTo>
                        <a:pt x="1327" y="36"/>
                      </a:lnTo>
                      <a:lnTo>
                        <a:pt x="1311" y="39"/>
                      </a:lnTo>
                      <a:lnTo>
                        <a:pt x="1294" y="42"/>
                      </a:lnTo>
                      <a:lnTo>
                        <a:pt x="1280" y="45"/>
                      </a:lnTo>
                      <a:lnTo>
                        <a:pt x="1264" y="48"/>
                      </a:lnTo>
                      <a:lnTo>
                        <a:pt x="1249" y="51"/>
                      </a:lnTo>
                      <a:lnTo>
                        <a:pt x="1235" y="53"/>
                      </a:lnTo>
                      <a:lnTo>
                        <a:pt x="1220" y="56"/>
                      </a:lnTo>
                      <a:lnTo>
                        <a:pt x="1207" y="57"/>
                      </a:lnTo>
                      <a:lnTo>
                        <a:pt x="1194" y="59"/>
                      </a:lnTo>
                      <a:close/>
                    </a:path>
                  </a:pathLst>
                </a:custGeom>
                <a:solidFill>
                  <a:srgbClr val="C2C9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7" name="Freeform 193"/>
                <p:cNvSpPr>
                  <a:spLocks noEditPoints="1"/>
                </p:cNvSpPr>
                <p:nvPr/>
              </p:nvSpPr>
              <p:spPr bwMode="auto">
                <a:xfrm>
                  <a:off x="2431" y="3124"/>
                  <a:ext cx="1322" cy="250"/>
                </a:xfrm>
                <a:custGeom>
                  <a:avLst/>
                  <a:gdLst/>
                  <a:ahLst/>
                  <a:cxnLst>
                    <a:cxn ang="0">
                      <a:pos x="580" y="361"/>
                    </a:cxn>
                    <a:cxn ang="0">
                      <a:pos x="633" y="253"/>
                    </a:cxn>
                    <a:cxn ang="0">
                      <a:pos x="729" y="276"/>
                    </a:cxn>
                    <a:cxn ang="0">
                      <a:pos x="811" y="293"/>
                    </a:cxn>
                    <a:cxn ang="0">
                      <a:pos x="812" y="454"/>
                    </a:cxn>
                    <a:cxn ang="0">
                      <a:pos x="737" y="441"/>
                    </a:cxn>
                    <a:cxn ang="0">
                      <a:pos x="647" y="420"/>
                    </a:cxn>
                    <a:cxn ang="0">
                      <a:pos x="877" y="425"/>
                    </a:cxn>
                    <a:cxn ang="0">
                      <a:pos x="870" y="304"/>
                    </a:cxn>
                    <a:cxn ang="0">
                      <a:pos x="964" y="317"/>
                    </a:cxn>
                    <a:cxn ang="0">
                      <a:pos x="1046" y="327"/>
                    </a:cxn>
                    <a:cxn ang="0">
                      <a:pos x="1096" y="412"/>
                    </a:cxn>
                    <a:cxn ang="0">
                      <a:pos x="1048" y="487"/>
                    </a:cxn>
                    <a:cxn ang="0">
                      <a:pos x="969" y="478"/>
                    </a:cxn>
                    <a:cxn ang="0">
                      <a:pos x="878" y="465"/>
                    </a:cxn>
                    <a:cxn ang="0">
                      <a:pos x="1205" y="456"/>
                    </a:cxn>
                    <a:cxn ang="0">
                      <a:pos x="1175" y="355"/>
                    </a:cxn>
                    <a:cxn ang="0">
                      <a:pos x="1308" y="343"/>
                    </a:cxn>
                    <a:cxn ang="0">
                      <a:pos x="1472" y="340"/>
                    </a:cxn>
                    <a:cxn ang="0">
                      <a:pos x="1604" y="367"/>
                    </a:cxn>
                    <a:cxn ang="0">
                      <a:pos x="1564" y="485"/>
                    </a:cxn>
                    <a:cxn ang="0">
                      <a:pos x="1453" y="499"/>
                    </a:cxn>
                    <a:cxn ang="0">
                      <a:pos x="1329" y="501"/>
                    </a:cxn>
                    <a:cxn ang="0">
                      <a:pos x="1791" y="467"/>
                    </a:cxn>
                    <a:cxn ang="0">
                      <a:pos x="1754" y="412"/>
                    </a:cxn>
                    <a:cxn ang="0">
                      <a:pos x="1726" y="316"/>
                    </a:cxn>
                    <a:cxn ang="0">
                      <a:pos x="1870" y="293"/>
                    </a:cxn>
                    <a:cxn ang="0">
                      <a:pos x="2024" y="259"/>
                    </a:cxn>
                    <a:cxn ang="0">
                      <a:pos x="2122" y="276"/>
                    </a:cxn>
                    <a:cxn ang="0">
                      <a:pos x="2059" y="404"/>
                    </a:cxn>
                    <a:cxn ang="0">
                      <a:pos x="2011" y="425"/>
                    </a:cxn>
                    <a:cxn ang="0">
                      <a:pos x="1908" y="447"/>
                    </a:cxn>
                    <a:cxn ang="0">
                      <a:pos x="1817" y="464"/>
                    </a:cxn>
                    <a:cxn ang="0">
                      <a:pos x="0" y="19"/>
                    </a:cxn>
                    <a:cxn ang="0">
                      <a:pos x="75" y="84"/>
                    </a:cxn>
                    <a:cxn ang="0">
                      <a:pos x="164" y="153"/>
                    </a:cxn>
                    <a:cxn ang="0">
                      <a:pos x="238" y="184"/>
                    </a:cxn>
                    <a:cxn ang="0">
                      <a:pos x="199" y="101"/>
                    </a:cxn>
                    <a:cxn ang="0">
                      <a:pos x="112" y="59"/>
                    </a:cxn>
                    <a:cxn ang="0">
                      <a:pos x="17" y="10"/>
                    </a:cxn>
                    <a:cxn ang="0">
                      <a:pos x="271" y="229"/>
                    </a:cxn>
                    <a:cxn ang="0">
                      <a:pos x="362" y="286"/>
                    </a:cxn>
                    <a:cxn ang="0">
                      <a:pos x="455" y="338"/>
                    </a:cxn>
                    <a:cxn ang="0">
                      <a:pos x="515" y="294"/>
                    </a:cxn>
                    <a:cxn ang="0">
                      <a:pos x="463" y="202"/>
                    </a:cxn>
                    <a:cxn ang="0">
                      <a:pos x="373" y="171"/>
                    </a:cxn>
                    <a:cxn ang="0">
                      <a:pos x="271" y="131"/>
                    </a:cxn>
                    <a:cxn ang="0">
                      <a:pos x="2317" y="252"/>
                    </a:cxn>
                    <a:cxn ang="0">
                      <a:pos x="2392" y="255"/>
                    </a:cxn>
                    <a:cxn ang="0">
                      <a:pos x="2486" y="197"/>
                    </a:cxn>
                    <a:cxn ang="0">
                      <a:pos x="2582" y="107"/>
                    </a:cxn>
                    <a:cxn ang="0">
                      <a:pos x="2626" y="49"/>
                    </a:cxn>
                    <a:cxn ang="0">
                      <a:pos x="2569" y="59"/>
                    </a:cxn>
                    <a:cxn ang="0">
                      <a:pos x="2428" y="124"/>
                    </a:cxn>
                    <a:cxn ang="0">
                      <a:pos x="2296" y="176"/>
                    </a:cxn>
                  </a:cxnLst>
                  <a:rect l="0" t="0" r="r" b="b"/>
                  <a:pathLst>
                    <a:path w="2643" h="501">
                      <a:moveTo>
                        <a:pt x="597" y="408"/>
                      </a:moveTo>
                      <a:lnTo>
                        <a:pt x="593" y="406"/>
                      </a:lnTo>
                      <a:lnTo>
                        <a:pt x="589" y="404"/>
                      </a:lnTo>
                      <a:lnTo>
                        <a:pt x="584" y="402"/>
                      </a:lnTo>
                      <a:lnTo>
                        <a:pt x="580" y="401"/>
                      </a:lnTo>
                      <a:lnTo>
                        <a:pt x="580" y="361"/>
                      </a:lnTo>
                      <a:lnTo>
                        <a:pt x="580" y="320"/>
                      </a:lnTo>
                      <a:lnTo>
                        <a:pt x="580" y="280"/>
                      </a:lnTo>
                      <a:lnTo>
                        <a:pt x="580" y="239"/>
                      </a:lnTo>
                      <a:lnTo>
                        <a:pt x="598" y="243"/>
                      </a:lnTo>
                      <a:lnTo>
                        <a:pt x="616" y="248"/>
                      </a:lnTo>
                      <a:lnTo>
                        <a:pt x="633" y="253"/>
                      </a:lnTo>
                      <a:lnTo>
                        <a:pt x="650" y="257"/>
                      </a:lnTo>
                      <a:lnTo>
                        <a:pt x="667" y="262"/>
                      </a:lnTo>
                      <a:lnTo>
                        <a:pt x="683" y="265"/>
                      </a:lnTo>
                      <a:lnTo>
                        <a:pt x="699" y="269"/>
                      </a:lnTo>
                      <a:lnTo>
                        <a:pt x="715" y="272"/>
                      </a:lnTo>
                      <a:lnTo>
                        <a:pt x="729" y="276"/>
                      </a:lnTo>
                      <a:lnTo>
                        <a:pt x="744" y="280"/>
                      </a:lnTo>
                      <a:lnTo>
                        <a:pt x="758" y="282"/>
                      </a:lnTo>
                      <a:lnTo>
                        <a:pt x="771" y="286"/>
                      </a:lnTo>
                      <a:lnTo>
                        <a:pt x="786" y="288"/>
                      </a:lnTo>
                      <a:lnTo>
                        <a:pt x="799" y="291"/>
                      </a:lnTo>
                      <a:lnTo>
                        <a:pt x="811" y="293"/>
                      </a:lnTo>
                      <a:lnTo>
                        <a:pt x="824" y="295"/>
                      </a:lnTo>
                      <a:lnTo>
                        <a:pt x="824" y="335"/>
                      </a:lnTo>
                      <a:lnTo>
                        <a:pt x="824" y="375"/>
                      </a:lnTo>
                      <a:lnTo>
                        <a:pt x="824" y="415"/>
                      </a:lnTo>
                      <a:lnTo>
                        <a:pt x="824" y="456"/>
                      </a:lnTo>
                      <a:lnTo>
                        <a:pt x="812" y="454"/>
                      </a:lnTo>
                      <a:lnTo>
                        <a:pt x="802" y="453"/>
                      </a:lnTo>
                      <a:lnTo>
                        <a:pt x="788" y="450"/>
                      </a:lnTo>
                      <a:lnTo>
                        <a:pt x="777" y="448"/>
                      </a:lnTo>
                      <a:lnTo>
                        <a:pt x="763" y="445"/>
                      </a:lnTo>
                      <a:lnTo>
                        <a:pt x="750" y="443"/>
                      </a:lnTo>
                      <a:lnTo>
                        <a:pt x="737" y="441"/>
                      </a:lnTo>
                      <a:lnTo>
                        <a:pt x="722" y="437"/>
                      </a:lnTo>
                      <a:lnTo>
                        <a:pt x="708" y="435"/>
                      </a:lnTo>
                      <a:lnTo>
                        <a:pt x="693" y="431"/>
                      </a:lnTo>
                      <a:lnTo>
                        <a:pt x="679" y="427"/>
                      </a:lnTo>
                      <a:lnTo>
                        <a:pt x="663" y="424"/>
                      </a:lnTo>
                      <a:lnTo>
                        <a:pt x="647" y="420"/>
                      </a:lnTo>
                      <a:lnTo>
                        <a:pt x="631" y="416"/>
                      </a:lnTo>
                      <a:lnTo>
                        <a:pt x="614" y="412"/>
                      </a:lnTo>
                      <a:lnTo>
                        <a:pt x="597" y="408"/>
                      </a:lnTo>
                      <a:close/>
                      <a:moveTo>
                        <a:pt x="878" y="465"/>
                      </a:moveTo>
                      <a:lnTo>
                        <a:pt x="877" y="445"/>
                      </a:lnTo>
                      <a:lnTo>
                        <a:pt x="877" y="425"/>
                      </a:lnTo>
                      <a:lnTo>
                        <a:pt x="875" y="402"/>
                      </a:lnTo>
                      <a:lnTo>
                        <a:pt x="874" y="378"/>
                      </a:lnTo>
                      <a:lnTo>
                        <a:pt x="873" y="360"/>
                      </a:lnTo>
                      <a:lnTo>
                        <a:pt x="873" y="341"/>
                      </a:lnTo>
                      <a:lnTo>
                        <a:pt x="872" y="323"/>
                      </a:lnTo>
                      <a:lnTo>
                        <a:pt x="870" y="304"/>
                      </a:lnTo>
                      <a:lnTo>
                        <a:pt x="886" y="306"/>
                      </a:lnTo>
                      <a:lnTo>
                        <a:pt x="903" y="309"/>
                      </a:lnTo>
                      <a:lnTo>
                        <a:pt x="919" y="311"/>
                      </a:lnTo>
                      <a:lnTo>
                        <a:pt x="934" y="314"/>
                      </a:lnTo>
                      <a:lnTo>
                        <a:pt x="949" y="315"/>
                      </a:lnTo>
                      <a:lnTo>
                        <a:pt x="964" y="317"/>
                      </a:lnTo>
                      <a:lnTo>
                        <a:pt x="978" y="320"/>
                      </a:lnTo>
                      <a:lnTo>
                        <a:pt x="993" y="321"/>
                      </a:lnTo>
                      <a:lnTo>
                        <a:pt x="1006" y="323"/>
                      </a:lnTo>
                      <a:lnTo>
                        <a:pt x="1019" y="324"/>
                      </a:lnTo>
                      <a:lnTo>
                        <a:pt x="1034" y="326"/>
                      </a:lnTo>
                      <a:lnTo>
                        <a:pt x="1046" y="327"/>
                      </a:lnTo>
                      <a:lnTo>
                        <a:pt x="1059" y="328"/>
                      </a:lnTo>
                      <a:lnTo>
                        <a:pt x="1072" y="329"/>
                      </a:lnTo>
                      <a:lnTo>
                        <a:pt x="1084" y="331"/>
                      </a:lnTo>
                      <a:lnTo>
                        <a:pt x="1096" y="332"/>
                      </a:lnTo>
                      <a:lnTo>
                        <a:pt x="1096" y="372"/>
                      </a:lnTo>
                      <a:lnTo>
                        <a:pt x="1096" y="412"/>
                      </a:lnTo>
                      <a:lnTo>
                        <a:pt x="1096" y="452"/>
                      </a:lnTo>
                      <a:lnTo>
                        <a:pt x="1096" y="490"/>
                      </a:lnTo>
                      <a:lnTo>
                        <a:pt x="1084" y="489"/>
                      </a:lnTo>
                      <a:lnTo>
                        <a:pt x="1072" y="489"/>
                      </a:lnTo>
                      <a:lnTo>
                        <a:pt x="1060" y="488"/>
                      </a:lnTo>
                      <a:lnTo>
                        <a:pt x="1048" y="487"/>
                      </a:lnTo>
                      <a:lnTo>
                        <a:pt x="1035" y="485"/>
                      </a:lnTo>
                      <a:lnTo>
                        <a:pt x="1023" y="484"/>
                      </a:lnTo>
                      <a:lnTo>
                        <a:pt x="1010" y="483"/>
                      </a:lnTo>
                      <a:lnTo>
                        <a:pt x="997" y="481"/>
                      </a:lnTo>
                      <a:lnTo>
                        <a:pt x="982" y="479"/>
                      </a:lnTo>
                      <a:lnTo>
                        <a:pt x="969" y="478"/>
                      </a:lnTo>
                      <a:lnTo>
                        <a:pt x="955" y="476"/>
                      </a:lnTo>
                      <a:lnTo>
                        <a:pt x="940" y="473"/>
                      </a:lnTo>
                      <a:lnTo>
                        <a:pt x="924" y="472"/>
                      </a:lnTo>
                      <a:lnTo>
                        <a:pt x="910" y="470"/>
                      </a:lnTo>
                      <a:lnTo>
                        <a:pt x="894" y="467"/>
                      </a:lnTo>
                      <a:lnTo>
                        <a:pt x="878" y="465"/>
                      </a:lnTo>
                      <a:close/>
                      <a:moveTo>
                        <a:pt x="1225" y="499"/>
                      </a:moveTo>
                      <a:lnTo>
                        <a:pt x="1221" y="493"/>
                      </a:lnTo>
                      <a:lnTo>
                        <a:pt x="1217" y="485"/>
                      </a:lnTo>
                      <a:lnTo>
                        <a:pt x="1213" y="478"/>
                      </a:lnTo>
                      <a:lnTo>
                        <a:pt x="1211" y="470"/>
                      </a:lnTo>
                      <a:lnTo>
                        <a:pt x="1205" y="456"/>
                      </a:lnTo>
                      <a:lnTo>
                        <a:pt x="1199" y="441"/>
                      </a:lnTo>
                      <a:lnTo>
                        <a:pt x="1193" y="425"/>
                      </a:lnTo>
                      <a:lnTo>
                        <a:pt x="1188" y="408"/>
                      </a:lnTo>
                      <a:lnTo>
                        <a:pt x="1183" y="391"/>
                      </a:lnTo>
                      <a:lnTo>
                        <a:pt x="1179" y="373"/>
                      </a:lnTo>
                      <a:lnTo>
                        <a:pt x="1175" y="355"/>
                      </a:lnTo>
                      <a:lnTo>
                        <a:pt x="1171" y="337"/>
                      </a:lnTo>
                      <a:lnTo>
                        <a:pt x="1199" y="338"/>
                      </a:lnTo>
                      <a:lnTo>
                        <a:pt x="1226" y="340"/>
                      </a:lnTo>
                      <a:lnTo>
                        <a:pt x="1254" y="340"/>
                      </a:lnTo>
                      <a:lnTo>
                        <a:pt x="1282" y="341"/>
                      </a:lnTo>
                      <a:lnTo>
                        <a:pt x="1308" y="343"/>
                      </a:lnTo>
                      <a:lnTo>
                        <a:pt x="1336" y="343"/>
                      </a:lnTo>
                      <a:lnTo>
                        <a:pt x="1364" y="343"/>
                      </a:lnTo>
                      <a:lnTo>
                        <a:pt x="1390" y="343"/>
                      </a:lnTo>
                      <a:lnTo>
                        <a:pt x="1418" y="341"/>
                      </a:lnTo>
                      <a:lnTo>
                        <a:pt x="1445" y="341"/>
                      </a:lnTo>
                      <a:lnTo>
                        <a:pt x="1472" y="340"/>
                      </a:lnTo>
                      <a:lnTo>
                        <a:pt x="1499" y="339"/>
                      </a:lnTo>
                      <a:lnTo>
                        <a:pt x="1527" y="337"/>
                      </a:lnTo>
                      <a:lnTo>
                        <a:pt x="1555" y="335"/>
                      </a:lnTo>
                      <a:lnTo>
                        <a:pt x="1584" y="333"/>
                      </a:lnTo>
                      <a:lnTo>
                        <a:pt x="1612" y="331"/>
                      </a:lnTo>
                      <a:lnTo>
                        <a:pt x="1604" y="367"/>
                      </a:lnTo>
                      <a:lnTo>
                        <a:pt x="1594" y="401"/>
                      </a:lnTo>
                      <a:lnTo>
                        <a:pt x="1584" y="433"/>
                      </a:lnTo>
                      <a:lnTo>
                        <a:pt x="1573" y="462"/>
                      </a:lnTo>
                      <a:lnTo>
                        <a:pt x="1571" y="471"/>
                      </a:lnTo>
                      <a:lnTo>
                        <a:pt x="1567" y="478"/>
                      </a:lnTo>
                      <a:lnTo>
                        <a:pt x="1564" y="485"/>
                      </a:lnTo>
                      <a:lnTo>
                        <a:pt x="1560" y="491"/>
                      </a:lnTo>
                      <a:lnTo>
                        <a:pt x="1539" y="493"/>
                      </a:lnTo>
                      <a:lnTo>
                        <a:pt x="1517" y="495"/>
                      </a:lnTo>
                      <a:lnTo>
                        <a:pt x="1495" y="496"/>
                      </a:lnTo>
                      <a:lnTo>
                        <a:pt x="1474" y="498"/>
                      </a:lnTo>
                      <a:lnTo>
                        <a:pt x="1453" y="499"/>
                      </a:lnTo>
                      <a:lnTo>
                        <a:pt x="1432" y="499"/>
                      </a:lnTo>
                      <a:lnTo>
                        <a:pt x="1412" y="500"/>
                      </a:lnTo>
                      <a:lnTo>
                        <a:pt x="1391" y="500"/>
                      </a:lnTo>
                      <a:lnTo>
                        <a:pt x="1370" y="501"/>
                      </a:lnTo>
                      <a:lnTo>
                        <a:pt x="1350" y="501"/>
                      </a:lnTo>
                      <a:lnTo>
                        <a:pt x="1329" y="501"/>
                      </a:lnTo>
                      <a:lnTo>
                        <a:pt x="1308" y="501"/>
                      </a:lnTo>
                      <a:lnTo>
                        <a:pt x="1287" y="501"/>
                      </a:lnTo>
                      <a:lnTo>
                        <a:pt x="1267" y="500"/>
                      </a:lnTo>
                      <a:lnTo>
                        <a:pt x="1246" y="500"/>
                      </a:lnTo>
                      <a:lnTo>
                        <a:pt x="1225" y="499"/>
                      </a:lnTo>
                      <a:close/>
                      <a:moveTo>
                        <a:pt x="1791" y="467"/>
                      </a:moveTo>
                      <a:lnTo>
                        <a:pt x="1784" y="458"/>
                      </a:lnTo>
                      <a:lnTo>
                        <a:pt x="1778" y="449"/>
                      </a:lnTo>
                      <a:lnTo>
                        <a:pt x="1771" y="439"/>
                      </a:lnTo>
                      <a:lnTo>
                        <a:pt x="1765" y="431"/>
                      </a:lnTo>
                      <a:lnTo>
                        <a:pt x="1759" y="421"/>
                      </a:lnTo>
                      <a:lnTo>
                        <a:pt x="1754" y="412"/>
                      </a:lnTo>
                      <a:lnTo>
                        <a:pt x="1750" y="401"/>
                      </a:lnTo>
                      <a:lnTo>
                        <a:pt x="1746" y="390"/>
                      </a:lnTo>
                      <a:lnTo>
                        <a:pt x="1741" y="374"/>
                      </a:lnTo>
                      <a:lnTo>
                        <a:pt x="1736" y="356"/>
                      </a:lnTo>
                      <a:lnTo>
                        <a:pt x="1730" y="337"/>
                      </a:lnTo>
                      <a:lnTo>
                        <a:pt x="1726" y="316"/>
                      </a:lnTo>
                      <a:lnTo>
                        <a:pt x="1750" y="312"/>
                      </a:lnTo>
                      <a:lnTo>
                        <a:pt x="1772" y="310"/>
                      </a:lnTo>
                      <a:lnTo>
                        <a:pt x="1796" y="306"/>
                      </a:lnTo>
                      <a:lnTo>
                        <a:pt x="1820" y="301"/>
                      </a:lnTo>
                      <a:lnTo>
                        <a:pt x="1845" y="298"/>
                      </a:lnTo>
                      <a:lnTo>
                        <a:pt x="1870" y="293"/>
                      </a:lnTo>
                      <a:lnTo>
                        <a:pt x="1894" y="288"/>
                      </a:lnTo>
                      <a:lnTo>
                        <a:pt x="1920" y="283"/>
                      </a:lnTo>
                      <a:lnTo>
                        <a:pt x="1945" y="277"/>
                      </a:lnTo>
                      <a:lnTo>
                        <a:pt x="1972" y="271"/>
                      </a:lnTo>
                      <a:lnTo>
                        <a:pt x="1998" y="265"/>
                      </a:lnTo>
                      <a:lnTo>
                        <a:pt x="2024" y="259"/>
                      </a:lnTo>
                      <a:lnTo>
                        <a:pt x="2051" y="252"/>
                      </a:lnTo>
                      <a:lnTo>
                        <a:pt x="2078" y="246"/>
                      </a:lnTo>
                      <a:lnTo>
                        <a:pt x="2106" y="237"/>
                      </a:lnTo>
                      <a:lnTo>
                        <a:pt x="2134" y="230"/>
                      </a:lnTo>
                      <a:lnTo>
                        <a:pt x="2129" y="253"/>
                      </a:lnTo>
                      <a:lnTo>
                        <a:pt x="2122" y="276"/>
                      </a:lnTo>
                      <a:lnTo>
                        <a:pt x="2114" y="299"/>
                      </a:lnTo>
                      <a:lnTo>
                        <a:pt x="2105" y="321"/>
                      </a:lnTo>
                      <a:lnTo>
                        <a:pt x="2096" y="343"/>
                      </a:lnTo>
                      <a:lnTo>
                        <a:pt x="2085" y="364"/>
                      </a:lnTo>
                      <a:lnTo>
                        <a:pt x="2072" y="385"/>
                      </a:lnTo>
                      <a:lnTo>
                        <a:pt x="2059" y="404"/>
                      </a:lnTo>
                      <a:lnTo>
                        <a:pt x="2056" y="407"/>
                      </a:lnTo>
                      <a:lnTo>
                        <a:pt x="2053" y="410"/>
                      </a:lnTo>
                      <a:lnTo>
                        <a:pt x="2051" y="414"/>
                      </a:lnTo>
                      <a:lnTo>
                        <a:pt x="2048" y="416"/>
                      </a:lnTo>
                      <a:lnTo>
                        <a:pt x="2030" y="421"/>
                      </a:lnTo>
                      <a:lnTo>
                        <a:pt x="2011" y="425"/>
                      </a:lnTo>
                      <a:lnTo>
                        <a:pt x="1993" y="430"/>
                      </a:lnTo>
                      <a:lnTo>
                        <a:pt x="1976" y="433"/>
                      </a:lnTo>
                      <a:lnTo>
                        <a:pt x="1957" y="437"/>
                      </a:lnTo>
                      <a:lnTo>
                        <a:pt x="1940" y="441"/>
                      </a:lnTo>
                      <a:lnTo>
                        <a:pt x="1924" y="444"/>
                      </a:lnTo>
                      <a:lnTo>
                        <a:pt x="1908" y="447"/>
                      </a:lnTo>
                      <a:lnTo>
                        <a:pt x="1891" y="450"/>
                      </a:lnTo>
                      <a:lnTo>
                        <a:pt x="1877" y="453"/>
                      </a:lnTo>
                      <a:lnTo>
                        <a:pt x="1861" y="456"/>
                      </a:lnTo>
                      <a:lnTo>
                        <a:pt x="1846" y="459"/>
                      </a:lnTo>
                      <a:lnTo>
                        <a:pt x="1832" y="461"/>
                      </a:lnTo>
                      <a:lnTo>
                        <a:pt x="1817" y="464"/>
                      </a:lnTo>
                      <a:lnTo>
                        <a:pt x="1804" y="465"/>
                      </a:lnTo>
                      <a:lnTo>
                        <a:pt x="1791" y="467"/>
                      </a:lnTo>
                      <a:close/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14" y="38"/>
                      </a:lnTo>
                      <a:lnTo>
                        <a:pt x="30" y="49"/>
                      </a:lnTo>
                      <a:lnTo>
                        <a:pt x="44" y="61"/>
                      </a:lnTo>
                      <a:lnTo>
                        <a:pt x="60" y="73"/>
                      </a:lnTo>
                      <a:lnTo>
                        <a:pt x="75" y="84"/>
                      </a:lnTo>
                      <a:lnTo>
                        <a:pt x="89" y="96"/>
                      </a:lnTo>
                      <a:lnTo>
                        <a:pt x="105" y="107"/>
                      </a:lnTo>
                      <a:lnTo>
                        <a:pt x="120" y="119"/>
                      </a:lnTo>
                      <a:lnTo>
                        <a:pt x="134" y="130"/>
                      </a:lnTo>
                      <a:lnTo>
                        <a:pt x="149" y="142"/>
                      </a:lnTo>
                      <a:lnTo>
                        <a:pt x="164" y="153"/>
                      </a:lnTo>
                      <a:lnTo>
                        <a:pt x="179" y="164"/>
                      </a:lnTo>
                      <a:lnTo>
                        <a:pt x="193" y="174"/>
                      </a:lnTo>
                      <a:lnTo>
                        <a:pt x="208" y="185"/>
                      </a:lnTo>
                      <a:lnTo>
                        <a:pt x="224" y="196"/>
                      </a:lnTo>
                      <a:lnTo>
                        <a:pt x="238" y="207"/>
                      </a:lnTo>
                      <a:lnTo>
                        <a:pt x="238" y="184"/>
                      </a:lnTo>
                      <a:lnTo>
                        <a:pt x="238" y="162"/>
                      </a:lnTo>
                      <a:lnTo>
                        <a:pt x="238" y="141"/>
                      </a:lnTo>
                      <a:lnTo>
                        <a:pt x="238" y="118"/>
                      </a:lnTo>
                      <a:lnTo>
                        <a:pt x="225" y="111"/>
                      </a:lnTo>
                      <a:lnTo>
                        <a:pt x="212" y="107"/>
                      </a:lnTo>
                      <a:lnTo>
                        <a:pt x="199" y="101"/>
                      </a:lnTo>
                      <a:lnTo>
                        <a:pt x="186" y="93"/>
                      </a:lnTo>
                      <a:lnTo>
                        <a:pt x="171" y="87"/>
                      </a:lnTo>
                      <a:lnTo>
                        <a:pt x="157" y="81"/>
                      </a:lnTo>
                      <a:lnTo>
                        <a:pt x="142" y="74"/>
                      </a:lnTo>
                      <a:lnTo>
                        <a:pt x="128" y="67"/>
                      </a:lnTo>
                      <a:lnTo>
                        <a:pt x="112" y="59"/>
                      </a:lnTo>
                      <a:lnTo>
                        <a:pt x="97" y="51"/>
                      </a:lnTo>
                      <a:lnTo>
                        <a:pt x="81" y="44"/>
                      </a:lnTo>
                      <a:lnTo>
                        <a:pt x="66" y="35"/>
                      </a:lnTo>
                      <a:lnTo>
                        <a:pt x="50" y="27"/>
                      </a:lnTo>
                      <a:lnTo>
                        <a:pt x="33" y="18"/>
                      </a:lnTo>
                      <a:lnTo>
                        <a:pt x="17" y="10"/>
                      </a:lnTo>
                      <a:lnTo>
                        <a:pt x="0" y="0"/>
                      </a:lnTo>
                      <a:close/>
                      <a:moveTo>
                        <a:pt x="271" y="131"/>
                      </a:moveTo>
                      <a:lnTo>
                        <a:pt x="271" y="155"/>
                      </a:lnTo>
                      <a:lnTo>
                        <a:pt x="271" y="179"/>
                      </a:lnTo>
                      <a:lnTo>
                        <a:pt x="271" y="205"/>
                      </a:lnTo>
                      <a:lnTo>
                        <a:pt x="271" y="229"/>
                      </a:lnTo>
                      <a:lnTo>
                        <a:pt x="287" y="239"/>
                      </a:lnTo>
                      <a:lnTo>
                        <a:pt x="302" y="248"/>
                      </a:lnTo>
                      <a:lnTo>
                        <a:pt x="317" y="258"/>
                      </a:lnTo>
                      <a:lnTo>
                        <a:pt x="332" y="268"/>
                      </a:lnTo>
                      <a:lnTo>
                        <a:pt x="348" y="277"/>
                      </a:lnTo>
                      <a:lnTo>
                        <a:pt x="362" y="286"/>
                      </a:lnTo>
                      <a:lnTo>
                        <a:pt x="378" y="295"/>
                      </a:lnTo>
                      <a:lnTo>
                        <a:pt x="394" y="304"/>
                      </a:lnTo>
                      <a:lnTo>
                        <a:pt x="408" y="312"/>
                      </a:lnTo>
                      <a:lnTo>
                        <a:pt x="424" y="321"/>
                      </a:lnTo>
                      <a:lnTo>
                        <a:pt x="439" y="329"/>
                      </a:lnTo>
                      <a:lnTo>
                        <a:pt x="455" y="338"/>
                      </a:lnTo>
                      <a:lnTo>
                        <a:pt x="469" y="346"/>
                      </a:lnTo>
                      <a:lnTo>
                        <a:pt x="485" y="354"/>
                      </a:lnTo>
                      <a:lnTo>
                        <a:pt x="500" y="362"/>
                      </a:lnTo>
                      <a:lnTo>
                        <a:pt x="515" y="369"/>
                      </a:lnTo>
                      <a:lnTo>
                        <a:pt x="515" y="332"/>
                      </a:lnTo>
                      <a:lnTo>
                        <a:pt x="515" y="294"/>
                      </a:lnTo>
                      <a:lnTo>
                        <a:pt x="515" y="257"/>
                      </a:lnTo>
                      <a:lnTo>
                        <a:pt x="515" y="219"/>
                      </a:lnTo>
                      <a:lnTo>
                        <a:pt x="502" y="216"/>
                      </a:lnTo>
                      <a:lnTo>
                        <a:pt x="490" y="211"/>
                      </a:lnTo>
                      <a:lnTo>
                        <a:pt x="477" y="207"/>
                      </a:lnTo>
                      <a:lnTo>
                        <a:pt x="463" y="202"/>
                      </a:lnTo>
                      <a:lnTo>
                        <a:pt x="449" y="197"/>
                      </a:lnTo>
                      <a:lnTo>
                        <a:pt x="435" y="193"/>
                      </a:lnTo>
                      <a:lnTo>
                        <a:pt x="420" y="188"/>
                      </a:lnTo>
                      <a:lnTo>
                        <a:pt x="405" y="182"/>
                      </a:lnTo>
                      <a:lnTo>
                        <a:pt x="389" y="176"/>
                      </a:lnTo>
                      <a:lnTo>
                        <a:pt x="373" y="171"/>
                      </a:lnTo>
                      <a:lnTo>
                        <a:pt x="357" y="165"/>
                      </a:lnTo>
                      <a:lnTo>
                        <a:pt x="341" y="159"/>
                      </a:lnTo>
                      <a:lnTo>
                        <a:pt x="324" y="151"/>
                      </a:lnTo>
                      <a:lnTo>
                        <a:pt x="307" y="145"/>
                      </a:lnTo>
                      <a:lnTo>
                        <a:pt x="290" y="138"/>
                      </a:lnTo>
                      <a:lnTo>
                        <a:pt x="271" y="131"/>
                      </a:lnTo>
                      <a:close/>
                      <a:moveTo>
                        <a:pt x="2275" y="183"/>
                      </a:moveTo>
                      <a:lnTo>
                        <a:pt x="2282" y="201"/>
                      </a:lnTo>
                      <a:lnTo>
                        <a:pt x="2290" y="217"/>
                      </a:lnTo>
                      <a:lnTo>
                        <a:pt x="2299" y="231"/>
                      </a:lnTo>
                      <a:lnTo>
                        <a:pt x="2308" y="243"/>
                      </a:lnTo>
                      <a:lnTo>
                        <a:pt x="2317" y="252"/>
                      </a:lnTo>
                      <a:lnTo>
                        <a:pt x="2329" y="259"/>
                      </a:lnTo>
                      <a:lnTo>
                        <a:pt x="2341" y="263"/>
                      </a:lnTo>
                      <a:lnTo>
                        <a:pt x="2353" y="264"/>
                      </a:lnTo>
                      <a:lnTo>
                        <a:pt x="2365" y="263"/>
                      </a:lnTo>
                      <a:lnTo>
                        <a:pt x="2379" y="260"/>
                      </a:lnTo>
                      <a:lnTo>
                        <a:pt x="2392" y="255"/>
                      </a:lnTo>
                      <a:lnTo>
                        <a:pt x="2407" y="251"/>
                      </a:lnTo>
                      <a:lnTo>
                        <a:pt x="2423" y="243"/>
                      </a:lnTo>
                      <a:lnTo>
                        <a:pt x="2437" y="235"/>
                      </a:lnTo>
                      <a:lnTo>
                        <a:pt x="2453" y="225"/>
                      </a:lnTo>
                      <a:lnTo>
                        <a:pt x="2468" y="213"/>
                      </a:lnTo>
                      <a:lnTo>
                        <a:pt x="2486" y="197"/>
                      </a:lnTo>
                      <a:lnTo>
                        <a:pt x="2505" y="182"/>
                      </a:lnTo>
                      <a:lnTo>
                        <a:pt x="2522" y="167"/>
                      </a:lnTo>
                      <a:lnTo>
                        <a:pt x="2538" y="153"/>
                      </a:lnTo>
                      <a:lnTo>
                        <a:pt x="2553" y="137"/>
                      </a:lnTo>
                      <a:lnTo>
                        <a:pt x="2568" y="122"/>
                      </a:lnTo>
                      <a:lnTo>
                        <a:pt x="2582" y="107"/>
                      </a:lnTo>
                      <a:lnTo>
                        <a:pt x="2596" y="90"/>
                      </a:lnTo>
                      <a:lnTo>
                        <a:pt x="2602" y="82"/>
                      </a:lnTo>
                      <a:lnTo>
                        <a:pt x="2607" y="74"/>
                      </a:lnTo>
                      <a:lnTo>
                        <a:pt x="2614" y="65"/>
                      </a:lnTo>
                      <a:lnTo>
                        <a:pt x="2619" y="57"/>
                      </a:lnTo>
                      <a:lnTo>
                        <a:pt x="2626" y="49"/>
                      </a:lnTo>
                      <a:lnTo>
                        <a:pt x="2631" y="40"/>
                      </a:lnTo>
                      <a:lnTo>
                        <a:pt x="2638" y="32"/>
                      </a:lnTo>
                      <a:lnTo>
                        <a:pt x="2643" y="22"/>
                      </a:lnTo>
                      <a:lnTo>
                        <a:pt x="2618" y="35"/>
                      </a:lnTo>
                      <a:lnTo>
                        <a:pt x="2594" y="47"/>
                      </a:lnTo>
                      <a:lnTo>
                        <a:pt x="2569" y="59"/>
                      </a:lnTo>
                      <a:lnTo>
                        <a:pt x="2545" y="70"/>
                      </a:lnTo>
                      <a:lnTo>
                        <a:pt x="2522" y="82"/>
                      </a:lnTo>
                      <a:lnTo>
                        <a:pt x="2498" y="93"/>
                      </a:lnTo>
                      <a:lnTo>
                        <a:pt x="2474" y="103"/>
                      </a:lnTo>
                      <a:lnTo>
                        <a:pt x="2452" y="114"/>
                      </a:lnTo>
                      <a:lnTo>
                        <a:pt x="2428" y="124"/>
                      </a:lnTo>
                      <a:lnTo>
                        <a:pt x="2406" y="133"/>
                      </a:lnTo>
                      <a:lnTo>
                        <a:pt x="2383" y="142"/>
                      </a:lnTo>
                      <a:lnTo>
                        <a:pt x="2361" y="151"/>
                      </a:lnTo>
                      <a:lnTo>
                        <a:pt x="2338" y="160"/>
                      </a:lnTo>
                      <a:lnTo>
                        <a:pt x="2317" y="167"/>
                      </a:lnTo>
                      <a:lnTo>
                        <a:pt x="2296" y="176"/>
                      </a:lnTo>
                      <a:lnTo>
                        <a:pt x="2275" y="183"/>
                      </a:lnTo>
                      <a:close/>
                    </a:path>
                  </a:pathLst>
                </a:custGeom>
                <a:solidFill>
                  <a:srgbClr val="C6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8" name="Freeform 194"/>
                <p:cNvSpPr>
                  <a:spLocks noEditPoints="1"/>
                </p:cNvSpPr>
                <p:nvPr/>
              </p:nvSpPr>
              <p:spPr bwMode="auto">
                <a:xfrm>
                  <a:off x="2431" y="2768"/>
                  <a:ext cx="1642" cy="527"/>
                </a:xfrm>
                <a:custGeom>
                  <a:avLst/>
                  <a:gdLst/>
                  <a:ahLst/>
                  <a:cxnLst>
                    <a:cxn ang="0">
                      <a:pos x="30" y="539"/>
                    </a:cxn>
                    <a:cxn ang="0">
                      <a:pos x="134" y="599"/>
                    </a:cxn>
                    <a:cxn ang="0">
                      <a:pos x="228" y="646"/>
                    </a:cxn>
                    <a:cxn ang="0">
                      <a:pos x="238" y="790"/>
                    </a:cxn>
                    <a:cxn ang="0">
                      <a:pos x="157" y="791"/>
                    </a:cxn>
                    <a:cxn ang="0">
                      <a:pos x="50" y="737"/>
                    </a:cxn>
                    <a:cxn ang="0">
                      <a:pos x="271" y="732"/>
                    </a:cxn>
                    <a:cxn ang="0">
                      <a:pos x="316" y="686"/>
                    </a:cxn>
                    <a:cxn ang="0">
                      <a:pos x="415" y="726"/>
                    </a:cxn>
                    <a:cxn ang="0">
                      <a:pos x="498" y="755"/>
                    </a:cxn>
                    <a:cxn ang="0">
                      <a:pos x="509" y="794"/>
                    </a:cxn>
                    <a:cxn ang="0">
                      <a:pos x="490" y="921"/>
                    </a:cxn>
                    <a:cxn ang="0">
                      <a:pos x="389" y="886"/>
                    </a:cxn>
                    <a:cxn ang="0">
                      <a:pos x="271" y="841"/>
                    </a:cxn>
                    <a:cxn ang="0">
                      <a:pos x="592" y="820"/>
                    </a:cxn>
                    <a:cxn ang="0">
                      <a:pos x="737" y="824"/>
                    </a:cxn>
                    <a:cxn ang="0">
                      <a:pos x="824" y="918"/>
                    </a:cxn>
                    <a:cxn ang="0">
                      <a:pos x="786" y="998"/>
                    </a:cxn>
                    <a:cxn ang="0">
                      <a:pos x="683" y="975"/>
                    </a:cxn>
                    <a:cxn ang="0">
                      <a:pos x="870" y="1014"/>
                    </a:cxn>
                    <a:cxn ang="0">
                      <a:pos x="868" y="859"/>
                    </a:cxn>
                    <a:cxn ang="0">
                      <a:pos x="1027" y="876"/>
                    </a:cxn>
                    <a:cxn ang="0">
                      <a:pos x="1079" y="927"/>
                    </a:cxn>
                    <a:cxn ang="0">
                      <a:pos x="1096" y="1042"/>
                    </a:cxn>
                    <a:cxn ang="0">
                      <a:pos x="1006" y="1033"/>
                    </a:cxn>
                    <a:cxn ang="0">
                      <a:pos x="903" y="1019"/>
                    </a:cxn>
                    <a:cxn ang="0">
                      <a:pos x="1167" y="1019"/>
                    </a:cxn>
                    <a:cxn ang="0">
                      <a:pos x="1238" y="892"/>
                    </a:cxn>
                    <a:cxn ang="0">
                      <a:pos x="1377" y="927"/>
                    </a:cxn>
                    <a:cxn ang="0">
                      <a:pos x="1444" y="892"/>
                    </a:cxn>
                    <a:cxn ang="0">
                      <a:pos x="1625" y="878"/>
                    </a:cxn>
                    <a:cxn ang="0">
                      <a:pos x="1613" y="1032"/>
                    </a:cxn>
                    <a:cxn ang="0">
                      <a:pos x="1445" y="1051"/>
                    </a:cxn>
                    <a:cxn ang="0">
                      <a:pos x="1254" y="1050"/>
                    </a:cxn>
                    <a:cxn ang="0">
                      <a:pos x="1716" y="959"/>
                    </a:cxn>
                    <a:cxn ang="0">
                      <a:pos x="1753" y="863"/>
                    </a:cxn>
                    <a:cxn ang="0">
                      <a:pos x="1919" y="843"/>
                    </a:cxn>
                    <a:cxn ang="0">
                      <a:pos x="1969" y="818"/>
                    </a:cxn>
                    <a:cxn ang="0">
                      <a:pos x="2130" y="773"/>
                    </a:cxn>
                    <a:cxn ang="0">
                      <a:pos x="2140" y="907"/>
                    </a:cxn>
                    <a:cxn ang="0">
                      <a:pos x="1998" y="975"/>
                    </a:cxn>
                    <a:cxn ang="0">
                      <a:pos x="1820" y="1011"/>
                    </a:cxn>
                    <a:cxn ang="0">
                      <a:pos x="2274" y="887"/>
                    </a:cxn>
                    <a:cxn ang="0">
                      <a:pos x="2272" y="723"/>
                    </a:cxn>
                    <a:cxn ang="0">
                      <a:pos x="2474" y="636"/>
                    </a:cxn>
                    <a:cxn ang="0">
                      <a:pos x="2677" y="525"/>
                    </a:cxn>
                    <a:cxn ang="0">
                      <a:pos x="2691" y="639"/>
                    </a:cxn>
                    <a:cxn ang="0">
                      <a:pos x="2618" y="745"/>
                    </a:cxn>
                    <a:cxn ang="0">
                      <a:pos x="2452" y="824"/>
                    </a:cxn>
                    <a:cxn ang="0">
                      <a:pos x="2296" y="886"/>
                    </a:cxn>
                    <a:cxn ang="0">
                      <a:pos x="2779" y="640"/>
                    </a:cxn>
                    <a:cxn ang="0">
                      <a:pos x="2883" y="533"/>
                    </a:cxn>
                    <a:cxn ang="0">
                      <a:pos x="2989" y="421"/>
                    </a:cxn>
                    <a:cxn ang="0">
                      <a:pos x="2974" y="312"/>
                    </a:cxn>
                    <a:cxn ang="0">
                      <a:pos x="2870" y="395"/>
                    </a:cxn>
                    <a:cxn ang="0">
                      <a:pos x="2764" y="469"/>
                    </a:cxn>
                    <a:cxn ang="0">
                      <a:pos x="3066" y="329"/>
                    </a:cxn>
                    <a:cxn ang="0">
                      <a:pos x="3173" y="190"/>
                    </a:cxn>
                    <a:cxn ang="0">
                      <a:pos x="3283" y="44"/>
                    </a:cxn>
                    <a:cxn ang="0">
                      <a:pos x="3242" y="49"/>
                    </a:cxn>
                    <a:cxn ang="0">
                      <a:pos x="3135" y="163"/>
                    </a:cxn>
                  </a:cxnLst>
                  <a:rect l="0" t="0" r="r" b="b"/>
                  <a:pathLst>
                    <a:path w="3283" h="1053">
                      <a:moveTo>
                        <a:pt x="0" y="710"/>
                      </a:moveTo>
                      <a:lnTo>
                        <a:pt x="0" y="663"/>
                      </a:lnTo>
                      <a:lnTo>
                        <a:pt x="0" y="616"/>
                      </a:lnTo>
                      <a:lnTo>
                        <a:pt x="0" y="569"/>
                      </a:lnTo>
                      <a:lnTo>
                        <a:pt x="0" y="521"/>
                      </a:lnTo>
                      <a:lnTo>
                        <a:pt x="15" y="531"/>
                      </a:lnTo>
                      <a:lnTo>
                        <a:pt x="30" y="539"/>
                      </a:lnTo>
                      <a:lnTo>
                        <a:pt x="46" y="549"/>
                      </a:lnTo>
                      <a:lnTo>
                        <a:pt x="60" y="558"/>
                      </a:lnTo>
                      <a:lnTo>
                        <a:pt x="76" y="566"/>
                      </a:lnTo>
                      <a:lnTo>
                        <a:pt x="91" y="575"/>
                      </a:lnTo>
                      <a:lnTo>
                        <a:pt x="105" y="583"/>
                      </a:lnTo>
                      <a:lnTo>
                        <a:pt x="120" y="590"/>
                      </a:lnTo>
                      <a:lnTo>
                        <a:pt x="134" y="599"/>
                      </a:lnTo>
                      <a:lnTo>
                        <a:pt x="147" y="606"/>
                      </a:lnTo>
                      <a:lnTo>
                        <a:pt x="162" y="613"/>
                      </a:lnTo>
                      <a:lnTo>
                        <a:pt x="175" y="621"/>
                      </a:lnTo>
                      <a:lnTo>
                        <a:pt x="188" y="627"/>
                      </a:lnTo>
                      <a:lnTo>
                        <a:pt x="203" y="634"/>
                      </a:lnTo>
                      <a:lnTo>
                        <a:pt x="215" y="640"/>
                      </a:lnTo>
                      <a:lnTo>
                        <a:pt x="228" y="646"/>
                      </a:lnTo>
                      <a:lnTo>
                        <a:pt x="230" y="656"/>
                      </a:lnTo>
                      <a:lnTo>
                        <a:pt x="233" y="663"/>
                      </a:lnTo>
                      <a:lnTo>
                        <a:pt x="236" y="671"/>
                      </a:lnTo>
                      <a:lnTo>
                        <a:pt x="238" y="677"/>
                      </a:lnTo>
                      <a:lnTo>
                        <a:pt x="238" y="715"/>
                      </a:lnTo>
                      <a:lnTo>
                        <a:pt x="238" y="752"/>
                      </a:lnTo>
                      <a:lnTo>
                        <a:pt x="238" y="790"/>
                      </a:lnTo>
                      <a:lnTo>
                        <a:pt x="238" y="828"/>
                      </a:lnTo>
                      <a:lnTo>
                        <a:pt x="225" y="821"/>
                      </a:lnTo>
                      <a:lnTo>
                        <a:pt x="212" y="817"/>
                      </a:lnTo>
                      <a:lnTo>
                        <a:pt x="199" y="811"/>
                      </a:lnTo>
                      <a:lnTo>
                        <a:pt x="186" y="803"/>
                      </a:lnTo>
                      <a:lnTo>
                        <a:pt x="171" y="797"/>
                      </a:lnTo>
                      <a:lnTo>
                        <a:pt x="157" y="791"/>
                      </a:lnTo>
                      <a:lnTo>
                        <a:pt x="142" y="784"/>
                      </a:lnTo>
                      <a:lnTo>
                        <a:pt x="128" y="777"/>
                      </a:lnTo>
                      <a:lnTo>
                        <a:pt x="112" y="769"/>
                      </a:lnTo>
                      <a:lnTo>
                        <a:pt x="97" y="761"/>
                      </a:lnTo>
                      <a:lnTo>
                        <a:pt x="81" y="754"/>
                      </a:lnTo>
                      <a:lnTo>
                        <a:pt x="66" y="745"/>
                      </a:lnTo>
                      <a:lnTo>
                        <a:pt x="50" y="737"/>
                      </a:lnTo>
                      <a:lnTo>
                        <a:pt x="33" y="728"/>
                      </a:lnTo>
                      <a:lnTo>
                        <a:pt x="17" y="720"/>
                      </a:lnTo>
                      <a:lnTo>
                        <a:pt x="0" y="710"/>
                      </a:lnTo>
                      <a:close/>
                      <a:moveTo>
                        <a:pt x="271" y="841"/>
                      </a:moveTo>
                      <a:lnTo>
                        <a:pt x="271" y="805"/>
                      </a:lnTo>
                      <a:lnTo>
                        <a:pt x="271" y="768"/>
                      </a:lnTo>
                      <a:lnTo>
                        <a:pt x="271" y="732"/>
                      </a:lnTo>
                      <a:lnTo>
                        <a:pt x="271" y="696"/>
                      </a:lnTo>
                      <a:lnTo>
                        <a:pt x="275" y="692"/>
                      </a:lnTo>
                      <a:lnTo>
                        <a:pt x="279" y="686"/>
                      </a:lnTo>
                      <a:lnTo>
                        <a:pt x="282" y="680"/>
                      </a:lnTo>
                      <a:lnTo>
                        <a:pt x="285" y="673"/>
                      </a:lnTo>
                      <a:lnTo>
                        <a:pt x="300" y="680"/>
                      </a:lnTo>
                      <a:lnTo>
                        <a:pt x="316" y="686"/>
                      </a:lnTo>
                      <a:lnTo>
                        <a:pt x="331" y="692"/>
                      </a:lnTo>
                      <a:lnTo>
                        <a:pt x="345" y="698"/>
                      </a:lnTo>
                      <a:lnTo>
                        <a:pt x="360" y="704"/>
                      </a:lnTo>
                      <a:lnTo>
                        <a:pt x="374" y="710"/>
                      </a:lnTo>
                      <a:lnTo>
                        <a:pt x="389" y="715"/>
                      </a:lnTo>
                      <a:lnTo>
                        <a:pt x="402" y="721"/>
                      </a:lnTo>
                      <a:lnTo>
                        <a:pt x="415" y="726"/>
                      </a:lnTo>
                      <a:lnTo>
                        <a:pt x="428" y="731"/>
                      </a:lnTo>
                      <a:lnTo>
                        <a:pt x="440" y="736"/>
                      </a:lnTo>
                      <a:lnTo>
                        <a:pt x="453" y="739"/>
                      </a:lnTo>
                      <a:lnTo>
                        <a:pt x="465" y="744"/>
                      </a:lnTo>
                      <a:lnTo>
                        <a:pt x="476" y="748"/>
                      </a:lnTo>
                      <a:lnTo>
                        <a:pt x="488" y="751"/>
                      </a:lnTo>
                      <a:lnTo>
                        <a:pt x="498" y="755"/>
                      </a:lnTo>
                      <a:lnTo>
                        <a:pt x="498" y="756"/>
                      </a:lnTo>
                      <a:lnTo>
                        <a:pt x="498" y="756"/>
                      </a:lnTo>
                      <a:lnTo>
                        <a:pt x="498" y="756"/>
                      </a:lnTo>
                      <a:lnTo>
                        <a:pt x="498" y="757"/>
                      </a:lnTo>
                      <a:lnTo>
                        <a:pt x="500" y="768"/>
                      </a:lnTo>
                      <a:lnTo>
                        <a:pt x="503" y="780"/>
                      </a:lnTo>
                      <a:lnTo>
                        <a:pt x="509" y="794"/>
                      </a:lnTo>
                      <a:lnTo>
                        <a:pt x="515" y="807"/>
                      </a:lnTo>
                      <a:lnTo>
                        <a:pt x="515" y="837"/>
                      </a:lnTo>
                      <a:lnTo>
                        <a:pt x="515" y="869"/>
                      </a:lnTo>
                      <a:lnTo>
                        <a:pt x="515" y="899"/>
                      </a:lnTo>
                      <a:lnTo>
                        <a:pt x="515" y="929"/>
                      </a:lnTo>
                      <a:lnTo>
                        <a:pt x="502" y="926"/>
                      </a:lnTo>
                      <a:lnTo>
                        <a:pt x="490" y="921"/>
                      </a:lnTo>
                      <a:lnTo>
                        <a:pt x="477" y="917"/>
                      </a:lnTo>
                      <a:lnTo>
                        <a:pt x="463" y="912"/>
                      </a:lnTo>
                      <a:lnTo>
                        <a:pt x="449" y="907"/>
                      </a:lnTo>
                      <a:lnTo>
                        <a:pt x="435" y="903"/>
                      </a:lnTo>
                      <a:lnTo>
                        <a:pt x="420" y="898"/>
                      </a:lnTo>
                      <a:lnTo>
                        <a:pt x="405" y="892"/>
                      </a:lnTo>
                      <a:lnTo>
                        <a:pt x="389" y="886"/>
                      </a:lnTo>
                      <a:lnTo>
                        <a:pt x="373" y="881"/>
                      </a:lnTo>
                      <a:lnTo>
                        <a:pt x="357" y="875"/>
                      </a:lnTo>
                      <a:lnTo>
                        <a:pt x="341" y="869"/>
                      </a:lnTo>
                      <a:lnTo>
                        <a:pt x="324" y="861"/>
                      </a:lnTo>
                      <a:lnTo>
                        <a:pt x="307" y="855"/>
                      </a:lnTo>
                      <a:lnTo>
                        <a:pt x="290" y="848"/>
                      </a:lnTo>
                      <a:lnTo>
                        <a:pt x="271" y="841"/>
                      </a:lnTo>
                      <a:close/>
                      <a:moveTo>
                        <a:pt x="580" y="949"/>
                      </a:moveTo>
                      <a:lnTo>
                        <a:pt x="580" y="922"/>
                      </a:lnTo>
                      <a:lnTo>
                        <a:pt x="580" y="895"/>
                      </a:lnTo>
                      <a:lnTo>
                        <a:pt x="580" y="870"/>
                      </a:lnTo>
                      <a:lnTo>
                        <a:pt x="580" y="843"/>
                      </a:lnTo>
                      <a:lnTo>
                        <a:pt x="587" y="835"/>
                      </a:lnTo>
                      <a:lnTo>
                        <a:pt x="592" y="820"/>
                      </a:lnTo>
                      <a:lnTo>
                        <a:pt x="594" y="803"/>
                      </a:lnTo>
                      <a:lnTo>
                        <a:pt x="596" y="785"/>
                      </a:lnTo>
                      <a:lnTo>
                        <a:pt x="627" y="795"/>
                      </a:lnTo>
                      <a:lnTo>
                        <a:pt x="656" y="802"/>
                      </a:lnTo>
                      <a:lnTo>
                        <a:pt x="686" y="811"/>
                      </a:lnTo>
                      <a:lnTo>
                        <a:pt x="712" y="818"/>
                      </a:lnTo>
                      <a:lnTo>
                        <a:pt x="737" y="824"/>
                      </a:lnTo>
                      <a:lnTo>
                        <a:pt x="761" y="830"/>
                      </a:lnTo>
                      <a:lnTo>
                        <a:pt x="783" y="835"/>
                      </a:lnTo>
                      <a:lnTo>
                        <a:pt x="804" y="840"/>
                      </a:lnTo>
                      <a:lnTo>
                        <a:pt x="807" y="863"/>
                      </a:lnTo>
                      <a:lnTo>
                        <a:pt x="811" y="883"/>
                      </a:lnTo>
                      <a:lnTo>
                        <a:pt x="816" y="901"/>
                      </a:lnTo>
                      <a:lnTo>
                        <a:pt x="824" y="918"/>
                      </a:lnTo>
                      <a:lnTo>
                        <a:pt x="824" y="940"/>
                      </a:lnTo>
                      <a:lnTo>
                        <a:pt x="824" y="962"/>
                      </a:lnTo>
                      <a:lnTo>
                        <a:pt x="824" y="984"/>
                      </a:lnTo>
                      <a:lnTo>
                        <a:pt x="824" y="1005"/>
                      </a:lnTo>
                      <a:lnTo>
                        <a:pt x="811" y="1003"/>
                      </a:lnTo>
                      <a:lnTo>
                        <a:pt x="799" y="1001"/>
                      </a:lnTo>
                      <a:lnTo>
                        <a:pt x="786" y="998"/>
                      </a:lnTo>
                      <a:lnTo>
                        <a:pt x="771" y="996"/>
                      </a:lnTo>
                      <a:lnTo>
                        <a:pt x="758" y="992"/>
                      </a:lnTo>
                      <a:lnTo>
                        <a:pt x="744" y="990"/>
                      </a:lnTo>
                      <a:lnTo>
                        <a:pt x="729" y="986"/>
                      </a:lnTo>
                      <a:lnTo>
                        <a:pt x="715" y="982"/>
                      </a:lnTo>
                      <a:lnTo>
                        <a:pt x="699" y="979"/>
                      </a:lnTo>
                      <a:lnTo>
                        <a:pt x="683" y="975"/>
                      </a:lnTo>
                      <a:lnTo>
                        <a:pt x="667" y="972"/>
                      </a:lnTo>
                      <a:lnTo>
                        <a:pt x="650" y="967"/>
                      </a:lnTo>
                      <a:lnTo>
                        <a:pt x="633" y="963"/>
                      </a:lnTo>
                      <a:lnTo>
                        <a:pt x="616" y="958"/>
                      </a:lnTo>
                      <a:lnTo>
                        <a:pt x="598" y="953"/>
                      </a:lnTo>
                      <a:lnTo>
                        <a:pt x="580" y="949"/>
                      </a:lnTo>
                      <a:close/>
                      <a:moveTo>
                        <a:pt x="870" y="1014"/>
                      </a:moveTo>
                      <a:lnTo>
                        <a:pt x="869" y="986"/>
                      </a:lnTo>
                      <a:lnTo>
                        <a:pt x="869" y="956"/>
                      </a:lnTo>
                      <a:lnTo>
                        <a:pt x="868" y="923"/>
                      </a:lnTo>
                      <a:lnTo>
                        <a:pt x="868" y="888"/>
                      </a:lnTo>
                      <a:lnTo>
                        <a:pt x="868" y="878"/>
                      </a:lnTo>
                      <a:lnTo>
                        <a:pt x="868" y="869"/>
                      </a:lnTo>
                      <a:lnTo>
                        <a:pt x="868" y="859"/>
                      </a:lnTo>
                      <a:lnTo>
                        <a:pt x="868" y="851"/>
                      </a:lnTo>
                      <a:lnTo>
                        <a:pt x="898" y="855"/>
                      </a:lnTo>
                      <a:lnTo>
                        <a:pt x="926" y="860"/>
                      </a:lnTo>
                      <a:lnTo>
                        <a:pt x="953" y="865"/>
                      </a:lnTo>
                      <a:lnTo>
                        <a:pt x="980" y="869"/>
                      </a:lnTo>
                      <a:lnTo>
                        <a:pt x="1003" y="872"/>
                      </a:lnTo>
                      <a:lnTo>
                        <a:pt x="1027" y="876"/>
                      </a:lnTo>
                      <a:lnTo>
                        <a:pt x="1051" y="880"/>
                      </a:lnTo>
                      <a:lnTo>
                        <a:pt x="1072" y="882"/>
                      </a:lnTo>
                      <a:lnTo>
                        <a:pt x="1073" y="889"/>
                      </a:lnTo>
                      <a:lnTo>
                        <a:pt x="1073" y="897"/>
                      </a:lnTo>
                      <a:lnTo>
                        <a:pt x="1075" y="901"/>
                      </a:lnTo>
                      <a:lnTo>
                        <a:pt x="1075" y="906"/>
                      </a:lnTo>
                      <a:lnTo>
                        <a:pt x="1079" y="927"/>
                      </a:lnTo>
                      <a:lnTo>
                        <a:pt x="1084" y="942"/>
                      </a:lnTo>
                      <a:lnTo>
                        <a:pt x="1089" y="956"/>
                      </a:lnTo>
                      <a:lnTo>
                        <a:pt x="1096" y="965"/>
                      </a:lnTo>
                      <a:lnTo>
                        <a:pt x="1096" y="985"/>
                      </a:lnTo>
                      <a:lnTo>
                        <a:pt x="1096" y="1003"/>
                      </a:lnTo>
                      <a:lnTo>
                        <a:pt x="1096" y="1022"/>
                      </a:lnTo>
                      <a:lnTo>
                        <a:pt x="1096" y="1042"/>
                      </a:lnTo>
                      <a:lnTo>
                        <a:pt x="1084" y="1041"/>
                      </a:lnTo>
                      <a:lnTo>
                        <a:pt x="1072" y="1039"/>
                      </a:lnTo>
                      <a:lnTo>
                        <a:pt x="1059" y="1038"/>
                      </a:lnTo>
                      <a:lnTo>
                        <a:pt x="1046" y="1037"/>
                      </a:lnTo>
                      <a:lnTo>
                        <a:pt x="1034" y="1036"/>
                      </a:lnTo>
                      <a:lnTo>
                        <a:pt x="1019" y="1034"/>
                      </a:lnTo>
                      <a:lnTo>
                        <a:pt x="1006" y="1033"/>
                      </a:lnTo>
                      <a:lnTo>
                        <a:pt x="993" y="1031"/>
                      </a:lnTo>
                      <a:lnTo>
                        <a:pt x="978" y="1030"/>
                      </a:lnTo>
                      <a:lnTo>
                        <a:pt x="964" y="1027"/>
                      </a:lnTo>
                      <a:lnTo>
                        <a:pt x="949" y="1025"/>
                      </a:lnTo>
                      <a:lnTo>
                        <a:pt x="934" y="1024"/>
                      </a:lnTo>
                      <a:lnTo>
                        <a:pt x="919" y="1021"/>
                      </a:lnTo>
                      <a:lnTo>
                        <a:pt x="903" y="1019"/>
                      </a:lnTo>
                      <a:lnTo>
                        <a:pt x="886" y="1016"/>
                      </a:lnTo>
                      <a:lnTo>
                        <a:pt x="870" y="1014"/>
                      </a:lnTo>
                      <a:close/>
                      <a:moveTo>
                        <a:pt x="1171" y="1047"/>
                      </a:moveTo>
                      <a:lnTo>
                        <a:pt x="1170" y="1039"/>
                      </a:lnTo>
                      <a:lnTo>
                        <a:pt x="1170" y="1032"/>
                      </a:lnTo>
                      <a:lnTo>
                        <a:pt x="1168" y="1026"/>
                      </a:lnTo>
                      <a:lnTo>
                        <a:pt x="1167" y="1019"/>
                      </a:lnTo>
                      <a:lnTo>
                        <a:pt x="1163" y="987"/>
                      </a:lnTo>
                      <a:lnTo>
                        <a:pt x="1160" y="955"/>
                      </a:lnTo>
                      <a:lnTo>
                        <a:pt x="1159" y="922"/>
                      </a:lnTo>
                      <a:lnTo>
                        <a:pt x="1158" y="888"/>
                      </a:lnTo>
                      <a:lnTo>
                        <a:pt x="1185" y="889"/>
                      </a:lnTo>
                      <a:lnTo>
                        <a:pt x="1212" y="890"/>
                      </a:lnTo>
                      <a:lnTo>
                        <a:pt x="1238" y="892"/>
                      </a:lnTo>
                      <a:lnTo>
                        <a:pt x="1263" y="893"/>
                      </a:lnTo>
                      <a:lnTo>
                        <a:pt x="1288" y="894"/>
                      </a:lnTo>
                      <a:lnTo>
                        <a:pt x="1313" y="894"/>
                      </a:lnTo>
                      <a:lnTo>
                        <a:pt x="1338" y="895"/>
                      </a:lnTo>
                      <a:lnTo>
                        <a:pt x="1364" y="895"/>
                      </a:lnTo>
                      <a:lnTo>
                        <a:pt x="1369" y="913"/>
                      </a:lnTo>
                      <a:lnTo>
                        <a:pt x="1377" y="927"/>
                      </a:lnTo>
                      <a:lnTo>
                        <a:pt x="1385" y="934"/>
                      </a:lnTo>
                      <a:lnTo>
                        <a:pt x="1395" y="936"/>
                      </a:lnTo>
                      <a:lnTo>
                        <a:pt x="1402" y="933"/>
                      </a:lnTo>
                      <a:lnTo>
                        <a:pt x="1408" y="924"/>
                      </a:lnTo>
                      <a:lnTo>
                        <a:pt x="1415" y="910"/>
                      </a:lnTo>
                      <a:lnTo>
                        <a:pt x="1420" y="893"/>
                      </a:lnTo>
                      <a:lnTo>
                        <a:pt x="1444" y="892"/>
                      </a:lnTo>
                      <a:lnTo>
                        <a:pt x="1468" y="892"/>
                      </a:lnTo>
                      <a:lnTo>
                        <a:pt x="1491" y="890"/>
                      </a:lnTo>
                      <a:lnTo>
                        <a:pt x="1517" y="888"/>
                      </a:lnTo>
                      <a:lnTo>
                        <a:pt x="1543" y="887"/>
                      </a:lnTo>
                      <a:lnTo>
                        <a:pt x="1569" y="884"/>
                      </a:lnTo>
                      <a:lnTo>
                        <a:pt x="1597" y="881"/>
                      </a:lnTo>
                      <a:lnTo>
                        <a:pt x="1625" y="878"/>
                      </a:lnTo>
                      <a:lnTo>
                        <a:pt x="1625" y="911"/>
                      </a:lnTo>
                      <a:lnTo>
                        <a:pt x="1623" y="944"/>
                      </a:lnTo>
                      <a:lnTo>
                        <a:pt x="1621" y="975"/>
                      </a:lnTo>
                      <a:lnTo>
                        <a:pt x="1617" y="1007"/>
                      </a:lnTo>
                      <a:lnTo>
                        <a:pt x="1615" y="1015"/>
                      </a:lnTo>
                      <a:lnTo>
                        <a:pt x="1614" y="1024"/>
                      </a:lnTo>
                      <a:lnTo>
                        <a:pt x="1613" y="1032"/>
                      </a:lnTo>
                      <a:lnTo>
                        <a:pt x="1612" y="1041"/>
                      </a:lnTo>
                      <a:lnTo>
                        <a:pt x="1584" y="1043"/>
                      </a:lnTo>
                      <a:lnTo>
                        <a:pt x="1555" y="1045"/>
                      </a:lnTo>
                      <a:lnTo>
                        <a:pt x="1527" y="1047"/>
                      </a:lnTo>
                      <a:lnTo>
                        <a:pt x="1499" y="1049"/>
                      </a:lnTo>
                      <a:lnTo>
                        <a:pt x="1472" y="1050"/>
                      </a:lnTo>
                      <a:lnTo>
                        <a:pt x="1445" y="1051"/>
                      </a:lnTo>
                      <a:lnTo>
                        <a:pt x="1418" y="1051"/>
                      </a:lnTo>
                      <a:lnTo>
                        <a:pt x="1390" y="1053"/>
                      </a:lnTo>
                      <a:lnTo>
                        <a:pt x="1364" y="1053"/>
                      </a:lnTo>
                      <a:lnTo>
                        <a:pt x="1336" y="1053"/>
                      </a:lnTo>
                      <a:lnTo>
                        <a:pt x="1308" y="1053"/>
                      </a:lnTo>
                      <a:lnTo>
                        <a:pt x="1282" y="1051"/>
                      </a:lnTo>
                      <a:lnTo>
                        <a:pt x="1254" y="1050"/>
                      </a:lnTo>
                      <a:lnTo>
                        <a:pt x="1226" y="1050"/>
                      </a:lnTo>
                      <a:lnTo>
                        <a:pt x="1199" y="1048"/>
                      </a:lnTo>
                      <a:lnTo>
                        <a:pt x="1171" y="1047"/>
                      </a:lnTo>
                      <a:close/>
                      <a:moveTo>
                        <a:pt x="1726" y="1026"/>
                      </a:moveTo>
                      <a:lnTo>
                        <a:pt x="1722" y="1005"/>
                      </a:lnTo>
                      <a:lnTo>
                        <a:pt x="1718" y="984"/>
                      </a:lnTo>
                      <a:lnTo>
                        <a:pt x="1716" y="959"/>
                      </a:lnTo>
                      <a:lnTo>
                        <a:pt x="1713" y="935"/>
                      </a:lnTo>
                      <a:lnTo>
                        <a:pt x="1712" y="921"/>
                      </a:lnTo>
                      <a:lnTo>
                        <a:pt x="1712" y="905"/>
                      </a:lnTo>
                      <a:lnTo>
                        <a:pt x="1710" y="888"/>
                      </a:lnTo>
                      <a:lnTo>
                        <a:pt x="1709" y="870"/>
                      </a:lnTo>
                      <a:lnTo>
                        <a:pt x="1730" y="866"/>
                      </a:lnTo>
                      <a:lnTo>
                        <a:pt x="1753" y="863"/>
                      </a:lnTo>
                      <a:lnTo>
                        <a:pt x="1775" y="859"/>
                      </a:lnTo>
                      <a:lnTo>
                        <a:pt x="1800" y="854"/>
                      </a:lnTo>
                      <a:lnTo>
                        <a:pt x="1827" y="849"/>
                      </a:lnTo>
                      <a:lnTo>
                        <a:pt x="1854" y="843"/>
                      </a:lnTo>
                      <a:lnTo>
                        <a:pt x="1883" y="837"/>
                      </a:lnTo>
                      <a:lnTo>
                        <a:pt x="1914" y="831"/>
                      </a:lnTo>
                      <a:lnTo>
                        <a:pt x="1919" y="843"/>
                      </a:lnTo>
                      <a:lnTo>
                        <a:pt x="1927" y="851"/>
                      </a:lnTo>
                      <a:lnTo>
                        <a:pt x="1936" y="854"/>
                      </a:lnTo>
                      <a:lnTo>
                        <a:pt x="1945" y="853"/>
                      </a:lnTo>
                      <a:lnTo>
                        <a:pt x="1952" y="849"/>
                      </a:lnTo>
                      <a:lnTo>
                        <a:pt x="1958" y="842"/>
                      </a:lnTo>
                      <a:lnTo>
                        <a:pt x="1964" y="831"/>
                      </a:lnTo>
                      <a:lnTo>
                        <a:pt x="1969" y="818"/>
                      </a:lnTo>
                      <a:lnTo>
                        <a:pt x="1987" y="813"/>
                      </a:lnTo>
                      <a:lnTo>
                        <a:pt x="2007" y="808"/>
                      </a:lnTo>
                      <a:lnTo>
                        <a:pt x="2030" y="802"/>
                      </a:lnTo>
                      <a:lnTo>
                        <a:pt x="2052" y="796"/>
                      </a:lnTo>
                      <a:lnTo>
                        <a:pt x="2077" y="789"/>
                      </a:lnTo>
                      <a:lnTo>
                        <a:pt x="2102" y="782"/>
                      </a:lnTo>
                      <a:lnTo>
                        <a:pt x="2130" y="773"/>
                      </a:lnTo>
                      <a:lnTo>
                        <a:pt x="2159" y="763"/>
                      </a:lnTo>
                      <a:lnTo>
                        <a:pt x="2156" y="792"/>
                      </a:lnTo>
                      <a:lnTo>
                        <a:pt x="2152" y="821"/>
                      </a:lnTo>
                      <a:lnTo>
                        <a:pt x="2150" y="849"/>
                      </a:lnTo>
                      <a:lnTo>
                        <a:pt x="2146" y="876"/>
                      </a:lnTo>
                      <a:lnTo>
                        <a:pt x="2143" y="892"/>
                      </a:lnTo>
                      <a:lnTo>
                        <a:pt x="2140" y="907"/>
                      </a:lnTo>
                      <a:lnTo>
                        <a:pt x="2138" y="924"/>
                      </a:lnTo>
                      <a:lnTo>
                        <a:pt x="2134" y="940"/>
                      </a:lnTo>
                      <a:lnTo>
                        <a:pt x="2106" y="947"/>
                      </a:lnTo>
                      <a:lnTo>
                        <a:pt x="2078" y="956"/>
                      </a:lnTo>
                      <a:lnTo>
                        <a:pt x="2051" y="962"/>
                      </a:lnTo>
                      <a:lnTo>
                        <a:pt x="2024" y="969"/>
                      </a:lnTo>
                      <a:lnTo>
                        <a:pt x="1998" y="975"/>
                      </a:lnTo>
                      <a:lnTo>
                        <a:pt x="1972" y="981"/>
                      </a:lnTo>
                      <a:lnTo>
                        <a:pt x="1945" y="987"/>
                      </a:lnTo>
                      <a:lnTo>
                        <a:pt x="1920" y="993"/>
                      </a:lnTo>
                      <a:lnTo>
                        <a:pt x="1894" y="998"/>
                      </a:lnTo>
                      <a:lnTo>
                        <a:pt x="1870" y="1003"/>
                      </a:lnTo>
                      <a:lnTo>
                        <a:pt x="1845" y="1008"/>
                      </a:lnTo>
                      <a:lnTo>
                        <a:pt x="1820" y="1011"/>
                      </a:lnTo>
                      <a:lnTo>
                        <a:pt x="1796" y="1016"/>
                      </a:lnTo>
                      <a:lnTo>
                        <a:pt x="1772" y="1020"/>
                      </a:lnTo>
                      <a:lnTo>
                        <a:pt x="1750" y="1022"/>
                      </a:lnTo>
                      <a:lnTo>
                        <a:pt x="1726" y="1026"/>
                      </a:lnTo>
                      <a:close/>
                      <a:moveTo>
                        <a:pt x="2275" y="893"/>
                      </a:moveTo>
                      <a:lnTo>
                        <a:pt x="2274" y="890"/>
                      </a:lnTo>
                      <a:lnTo>
                        <a:pt x="2274" y="887"/>
                      </a:lnTo>
                      <a:lnTo>
                        <a:pt x="2272" y="884"/>
                      </a:lnTo>
                      <a:lnTo>
                        <a:pt x="2271" y="882"/>
                      </a:lnTo>
                      <a:lnTo>
                        <a:pt x="2263" y="851"/>
                      </a:lnTo>
                      <a:lnTo>
                        <a:pt x="2255" y="815"/>
                      </a:lnTo>
                      <a:lnTo>
                        <a:pt x="2250" y="777"/>
                      </a:lnTo>
                      <a:lnTo>
                        <a:pt x="2245" y="734"/>
                      </a:lnTo>
                      <a:lnTo>
                        <a:pt x="2272" y="723"/>
                      </a:lnTo>
                      <a:lnTo>
                        <a:pt x="2301" y="713"/>
                      </a:lnTo>
                      <a:lnTo>
                        <a:pt x="2330" y="702"/>
                      </a:lnTo>
                      <a:lnTo>
                        <a:pt x="2358" y="690"/>
                      </a:lnTo>
                      <a:lnTo>
                        <a:pt x="2387" y="677"/>
                      </a:lnTo>
                      <a:lnTo>
                        <a:pt x="2416" y="664"/>
                      </a:lnTo>
                      <a:lnTo>
                        <a:pt x="2445" y="651"/>
                      </a:lnTo>
                      <a:lnTo>
                        <a:pt x="2474" y="636"/>
                      </a:lnTo>
                      <a:lnTo>
                        <a:pt x="2503" y="622"/>
                      </a:lnTo>
                      <a:lnTo>
                        <a:pt x="2532" y="607"/>
                      </a:lnTo>
                      <a:lnTo>
                        <a:pt x="2561" y="592"/>
                      </a:lnTo>
                      <a:lnTo>
                        <a:pt x="2590" y="576"/>
                      </a:lnTo>
                      <a:lnTo>
                        <a:pt x="2619" y="559"/>
                      </a:lnTo>
                      <a:lnTo>
                        <a:pt x="2648" y="542"/>
                      </a:lnTo>
                      <a:lnTo>
                        <a:pt x="2677" y="525"/>
                      </a:lnTo>
                      <a:lnTo>
                        <a:pt x="2706" y="507"/>
                      </a:lnTo>
                      <a:lnTo>
                        <a:pt x="2706" y="531"/>
                      </a:lnTo>
                      <a:lnTo>
                        <a:pt x="2706" y="555"/>
                      </a:lnTo>
                      <a:lnTo>
                        <a:pt x="2706" y="581"/>
                      </a:lnTo>
                      <a:lnTo>
                        <a:pt x="2706" y="605"/>
                      </a:lnTo>
                      <a:lnTo>
                        <a:pt x="2698" y="622"/>
                      </a:lnTo>
                      <a:lnTo>
                        <a:pt x="2691" y="639"/>
                      </a:lnTo>
                      <a:lnTo>
                        <a:pt x="2683" y="656"/>
                      </a:lnTo>
                      <a:lnTo>
                        <a:pt x="2675" y="671"/>
                      </a:lnTo>
                      <a:lnTo>
                        <a:pt x="2667" y="687"/>
                      </a:lnTo>
                      <a:lnTo>
                        <a:pt x="2659" y="703"/>
                      </a:lnTo>
                      <a:lnTo>
                        <a:pt x="2651" y="717"/>
                      </a:lnTo>
                      <a:lnTo>
                        <a:pt x="2643" y="732"/>
                      </a:lnTo>
                      <a:lnTo>
                        <a:pt x="2618" y="745"/>
                      </a:lnTo>
                      <a:lnTo>
                        <a:pt x="2594" y="757"/>
                      </a:lnTo>
                      <a:lnTo>
                        <a:pt x="2569" y="769"/>
                      </a:lnTo>
                      <a:lnTo>
                        <a:pt x="2545" y="780"/>
                      </a:lnTo>
                      <a:lnTo>
                        <a:pt x="2522" y="792"/>
                      </a:lnTo>
                      <a:lnTo>
                        <a:pt x="2498" y="803"/>
                      </a:lnTo>
                      <a:lnTo>
                        <a:pt x="2474" y="813"/>
                      </a:lnTo>
                      <a:lnTo>
                        <a:pt x="2452" y="824"/>
                      </a:lnTo>
                      <a:lnTo>
                        <a:pt x="2428" y="834"/>
                      </a:lnTo>
                      <a:lnTo>
                        <a:pt x="2406" y="843"/>
                      </a:lnTo>
                      <a:lnTo>
                        <a:pt x="2383" y="852"/>
                      </a:lnTo>
                      <a:lnTo>
                        <a:pt x="2361" y="861"/>
                      </a:lnTo>
                      <a:lnTo>
                        <a:pt x="2338" y="870"/>
                      </a:lnTo>
                      <a:lnTo>
                        <a:pt x="2317" y="877"/>
                      </a:lnTo>
                      <a:lnTo>
                        <a:pt x="2296" y="886"/>
                      </a:lnTo>
                      <a:lnTo>
                        <a:pt x="2275" y="893"/>
                      </a:lnTo>
                      <a:close/>
                      <a:moveTo>
                        <a:pt x="2764" y="469"/>
                      </a:moveTo>
                      <a:lnTo>
                        <a:pt x="2764" y="515"/>
                      </a:lnTo>
                      <a:lnTo>
                        <a:pt x="2764" y="562"/>
                      </a:lnTo>
                      <a:lnTo>
                        <a:pt x="2764" y="608"/>
                      </a:lnTo>
                      <a:lnTo>
                        <a:pt x="2764" y="654"/>
                      </a:lnTo>
                      <a:lnTo>
                        <a:pt x="2779" y="640"/>
                      </a:lnTo>
                      <a:lnTo>
                        <a:pt x="2795" y="624"/>
                      </a:lnTo>
                      <a:lnTo>
                        <a:pt x="2809" y="610"/>
                      </a:lnTo>
                      <a:lnTo>
                        <a:pt x="2824" y="595"/>
                      </a:lnTo>
                      <a:lnTo>
                        <a:pt x="2838" y="579"/>
                      </a:lnTo>
                      <a:lnTo>
                        <a:pt x="2854" y="564"/>
                      </a:lnTo>
                      <a:lnTo>
                        <a:pt x="2869" y="549"/>
                      </a:lnTo>
                      <a:lnTo>
                        <a:pt x="2883" y="533"/>
                      </a:lnTo>
                      <a:lnTo>
                        <a:pt x="2898" y="518"/>
                      </a:lnTo>
                      <a:lnTo>
                        <a:pt x="2913" y="502"/>
                      </a:lnTo>
                      <a:lnTo>
                        <a:pt x="2928" y="486"/>
                      </a:lnTo>
                      <a:lnTo>
                        <a:pt x="2942" y="469"/>
                      </a:lnTo>
                      <a:lnTo>
                        <a:pt x="2958" y="454"/>
                      </a:lnTo>
                      <a:lnTo>
                        <a:pt x="2973" y="437"/>
                      </a:lnTo>
                      <a:lnTo>
                        <a:pt x="2989" y="421"/>
                      </a:lnTo>
                      <a:lnTo>
                        <a:pt x="3003" y="404"/>
                      </a:lnTo>
                      <a:lnTo>
                        <a:pt x="3003" y="375"/>
                      </a:lnTo>
                      <a:lnTo>
                        <a:pt x="3003" y="346"/>
                      </a:lnTo>
                      <a:lnTo>
                        <a:pt x="3003" y="317"/>
                      </a:lnTo>
                      <a:lnTo>
                        <a:pt x="3003" y="287"/>
                      </a:lnTo>
                      <a:lnTo>
                        <a:pt x="2989" y="300"/>
                      </a:lnTo>
                      <a:lnTo>
                        <a:pt x="2974" y="312"/>
                      </a:lnTo>
                      <a:lnTo>
                        <a:pt x="2960" y="324"/>
                      </a:lnTo>
                      <a:lnTo>
                        <a:pt x="2944" y="337"/>
                      </a:lnTo>
                      <a:lnTo>
                        <a:pt x="2929" y="349"/>
                      </a:lnTo>
                      <a:lnTo>
                        <a:pt x="2915" y="360"/>
                      </a:lnTo>
                      <a:lnTo>
                        <a:pt x="2900" y="372"/>
                      </a:lnTo>
                      <a:lnTo>
                        <a:pt x="2884" y="385"/>
                      </a:lnTo>
                      <a:lnTo>
                        <a:pt x="2870" y="395"/>
                      </a:lnTo>
                      <a:lnTo>
                        <a:pt x="2855" y="406"/>
                      </a:lnTo>
                      <a:lnTo>
                        <a:pt x="2840" y="417"/>
                      </a:lnTo>
                      <a:lnTo>
                        <a:pt x="2825" y="428"/>
                      </a:lnTo>
                      <a:lnTo>
                        <a:pt x="2809" y="439"/>
                      </a:lnTo>
                      <a:lnTo>
                        <a:pt x="2795" y="450"/>
                      </a:lnTo>
                      <a:lnTo>
                        <a:pt x="2779" y="460"/>
                      </a:lnTo>
                      <a:lnTo>
                        <a:pt x="2764" y="469"/>
                      </a:lnTo>
                      <a:close/>
                      <a:moveTo>
                        <a:pt x="3036" y="257"/>
                      </a:moveTo>
                      <a:lnTo>
                        <a:pt x="3036" y="285"/>
                      </a:lnTo>
                      <a:lnTo>
                        <a:pt x="3036" y="312"/>
                      </a:lnTo>
                      <a:lnTo>
                        <a:pt x="3036" y="340"/>
                      </a:lnTo>
                      <a:lnTo>
                        <a:pt x="3036" y="366"/>
                      </a:lnTo>
                      <a:lnTo>
                        <a:pt x="3051" y="347"/>
                      </a:lnTo>
                      <a:lnTo>
                        <a:pt x="3066" y="329"/>
                      </a:lnTo>
                      <a:lnTo>
                        <a:pt x="3082" y="310"/>
                      </a:lnTo>
                      <a:lnTo>
                        <a:pt x="3097" y="289"/>
                      </a:lnTo>
                      <a:lnTo>
                        <a:pt x="3113" y="270"/>
                      </a:lnTo>
                      <a:lnTo>
                        <a:pt x="3127" y="250"/>
                      </a:lnTo>
                      <a:lnTo>
                        <a:pt x="3143" y="230"/>
                      </a:lnTo>
                      <a:lnTo>
                        <a:pt x="3159" y="210"/>
                      </a:lnTo>
                      <a:lnTo>
                        <a:pt x="3173" y="190"/>
                      </a:lnTo>
                      <a:lnTo>
                        <a:pt x="3189" y="169"/>
                      </a:lnTo>
                      <a:lnTo>
                        <a:pt x="3205" y="149"/>
                      </a:lnTo>
                      <a:lnTo>
                        <a:pt x="3221" y="128"/>
                      </a:lnTo>
                      <a:lnTo>
                        <a:pt x="3237" y="107"/>
                      </a:lnTo>
                      <a:lnTo>
                        <a:pt x="3251" y="87"/>
                      </a:lnTo>
                      <a:lnTo>
                        <a:pt x="3267" y="65"/>
                      </a:lnTo>
                      <a:lnTo>
                        <a:pt x="3283" y="44"/>
                      </a:lnTo>
                      <a:lnTo>
                        <a:pt x="3283" y="32"/>
                      </a:lnTo>
                      <a:lnTo>
                        <a:pt x="3283" y="22"/>
                      </a:lnTo>
                      <a:lnTo>
                        <a:pt x="3283" y="11"/>
                      </a:lnTo>
                      <a:lnTo>
                        <a:pt x="3283" y="0"/>
                      </a:lnTo>
                      <a:lnTo>
                        <a:pt x="3270" y="17"/>
                      </a:lnTo>
                      <a:lnTo>
                        <a:pt x="3255" y="32"/>
                      </a:lnTo>
                      <a:lnTo>
                        <a:pt x="3242" y="49"/>
                      </a:lnTo>
                      <a:lnTo>
                        <a:pt x="3227" y="66"/>
                      </a:lnTo>
                      <a:lnTo>
                        <a:pt x="3213" y="82"/>
                      </a:lnTo>
                      <a:lnTo>
                        <a:pt x="3197" y="99"/>
                      </a:lnTo>
                      <a:lnTo>
                        <a:pt x="3183" y="115"/>
                      </a:lnTo>
                      <a:lnTo>
                        <a:pt x="3167" y="132"/>
                      </a:lnTo>
                      <a:lnTo>
                        <a:pt x="3151" y="147"/>
                      </a:lnTo>
                      <a:lnTo>
                        <a:pt x="3135" y="163"/>
                      </a:lnTo>
                      <a:lnTo>
                        <a:pt x="3119" y="180"/>
                      </a:lnTo>
                      <a:lnTo>
                        <a:pt x="3103" y="196"/>
                      </a:lnTo>
                      <a:lnTo>
                        <a:pt x="3086" y="212"/>
                      </a:lnTo>
                      <a:lnTo>
                        <a:pt x="3070" y="227"/>
                      </a:lnTo>
                      <a:lnTo>
                        <a:pt x="3053" y="242"/>
                      </a:lnTo>
                      <a:lnTo>
                        <a:pt x="3036" y="257"/>
                      </a:lnTo>
                      <a:close/>
                    </a:path>
                  </a:pathLst>
                </a:custGeom>
                <a:solidFill>
                  <a:srgbClr val="C9CF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39" name="Freeform 195"/>
                <p:cNvSpPr>
                  <a:spLocks noEditPoints="1"/>
                </p:cNvSpPr>
                <p:nvPr/>
              </p:nvSpPr>
              <p:spPr bwMode="auto">
                <a:xfrm>
                  <a:off x="2431" y="2642"/>
                  <a:ext cx="1642" cy="574"/>
                </a:xfrm>
                <a:custGeom>
                  <a:avLst/>
                  <a:gdLst/>
                  <a:ahLst/>
                  <a:cxnLst>
                    <a:cxn ang="0">
                      <a:pos x="19" y="723"/>
                    </a:cxn>
                    <a:cxn ang="0">
                      <a:pos x="99" y="643"/>
                    </a:cxn>
                    <a:cxn ang="0">
                      <a:pos x="217" y="750"/>
                    </a:cxn>
                    <a:cxn ang="0">
                      <a:pos x="223" y="863"/>
                    </a:cxn>
                    <a:cxn ang="0">
                      <a:pos x="188" y="879"/>
                    </a:cxn>
                    <a:cxn ang="0">
                      <a:pos x="76" y="818"/>
                    </a:cxn>
                    <a:cxn ang="0">
                      <a:pos x="291" y="890"/>
                    </a:cxn>
                    <a:cxn ang="0">
                      <a:pos x="350" y="775"/>
                    </a:cxn>
                    <a:cxn ang="0">
                      <a:pos x="493" y="854"/>
                    </a:cxn>
                    <a:cxn ang="0">
                      <a:pos x="494" y="968"/>
                    </a:cxn>
                    <a:cxn ang="0">
                      <a:pos x="428" y="983"/>
                    </a:cxn>
                    <a:cxn ang="0">
                      <a:pos x="316" y="938"/>
                    </a:cxn>
                    <a:cxn ang="0">
                      <a:pos x="597" y="1023"/>
                    </a:cxn>
                    <a:cxn ang="0">
                      <a:pos x="602" y="894"/>
                    </a:cxn>
                    <a:cxn ang="0">
                      <a:pos x="738" y="910"/>
                    </a:cxn>
                    <a:cxn ang="0">
                      <a:pos x="803" y="1065"/>
                    </a:cxn>
                    <a:cxn ang="0">
                      <a:pos x="686" y="1063"/>
                    </a:cxn>
                    <a:cxn ang="0">
                      <a:pos x="868" y="983"/>
                    </a:cxn>
                    <a:cxn ang="0">
                      <a:pos x="976" y="958"/>
                    </a:cxn>
                    <a:cxn ang="0">
                      <a:pos x="1068" y="1072"/>
                    </a:cxn>
                    <a:cxn ang="0">
                      <a:pos x="980" y="1121"/>
                    </a:cxn>
                    <a:cxn ang="0">
                      <a:pos x="1156" y="1063"/>
                    </a:cxn>
                    <a:cxn ang="0">
                      <a:pos x="1234" y="984"/>
                    </a:cxn>
                    <a:cxn ang="0">
                      <a:pos x="1357" y="1040"/>
                    </a:cxn>
                    <a:cxn ang="0">
                      <a:pos x="1288" y="1146"/>
                    </a:cxn>
                    <a:cxn ang="0">
                      <a:pos x="1420" y="1144"/>
                    </a:cxn>
                    <a:cxn ang="0">
                      <a:pos x="1432" y="1020"/>
                    </a:cxn>
                    <a:cxn ang="0">
                      <a:pos x="1573" y="975"/>
                    </a:cxn>
                    <a:cxn ang="0">
                      <a:pos x="1626" y="1080"/>
                    </a:cxn>
                    <a:cxn ang="0">
                      <a:pos x="1468" y="1144"/>
                    </a:cxn>
                    <a:cxn ang="0">
                      <a:pos x="1724" y="956"/>
                    </a:cxn>
                    <a:cxn ang="0">
                      <a:pos x="1902" y="942"/>
                    </a:cxn>
                    <a:cxn ang="0">
                      <a:pos x="1883" y="1089"/>
                    </a:cxn>
                    <a:cxn ang="0">
                      <a:pos x="1969" y="1070"/>
                    </a:cxn>
                    <a:cxn ang="0">
                      <a:pos x="1985" y="984"/>
                    </a:cxn>
                    <a:cxn ang="0">
                      <a:pos x="2064" y="876"/>
                    </a:cxn>
                    <a:cxn ang="0">
                      <a:pos x="2164" y="846"/>
                    </a:cxn>
                    <a:cxn ang="0">
                      <a:pos x="2052" y="1048"/>
                    </a:cxn>
                    <a:cxn ang="0">
                      <a:pos x="2241" y="899"/>
                    </a:cxn>
                    <a:cxn ang="0">
                      <a:pos x="2307" y="787"/>
                    </a:cxn>
                    <a:cxn ang="0">
                      <a:pos x="2439" y="771"/>
                    </a:cxn>
                    <a:cxn ang="0">
                      <a:pos x="2466" y="876"/>
                    </a:cxn>
                    <a:cxn ang="0">
                      <a:pos x="2509" y="794"/>
                    </a:cxn>
                    <a:cxn ang="0">
                      <a:pos x="2515" y="686"/>
                    </a:cxn>
                    <a:cxn ang="0">
                      <a:pos x="2681" y="580"/>
                    </a:cxn>
                    <a:cxn ang="0">
                      <a:pos x="2619" y="811"/>
                    </a:cxn>
                    <a:cxn ang="0">
                      <a:pos x="2387" y="929"/>
                    </a:cxn>
                    <a:cxn ang="0">
                      <a:pos x="2764" y="708"/>
                    </a:cxn>
                    <a:cxn ang="0">
                      <a:pos x="2787" y="552"/>
                    </a:cxn>
                    <a:cxn ang="0">
                      <a:pos x="2936" y="378"/>
                    </a:cxn>
                    <a:cxn ang="0">
                      <a:pos x="2982" y="418"/>
                    </a:cxn>
                    <a:cxn ang="0">
                      <a:pos x="2994" y="483"/>
                    </a:cxn>
                    <a:cxn ang="0">
                      <a:pos x="2974" y="564"/>
                    </a:cxn>
                    <a:cxn ang="0">
                      <a:pos x="2855" y="658"/>
                    </a:cxn>
                    <a:cxn ang="0">
                      <a:pos x="3036" y="496"/>
                    </a:cxn>
                    <a:cxn ang="0">
                      <a:pos x="3059" y="332"/>
                    </a:cxn>
                    <a:cxn ang="0">
                      <a:pos x="3192" y="94"/>
                    </a:cxn>
                    <a:cxn ang="0">
                      <a:pos x="3259" y="132"/>
                    </a:cxn>
                    <a:cxn ang="0">
                      <a:pos x="3267" y="183"/>
                    </a:cxn>
                    <a:cxn ang="0">
                      <a:pos x="3270" y="269"/>
                    </a:cxn>
                    <a:cxn ang="0">
                      <a:pos x="3151" y="399"/>
                    </a:cxn>
                  </a:cxnLst>
                  <a:rect l="0" t="0" r="r" b="b"/>
                  <a:pathLst>
                    <a:path w="3283" h="1147">
                      <a:moveTo>
                        <a:pt x="0" y="773"/>
                      </a:moveTo>
                      <a:lnTo>
                        <a:pt x="0" y="771"/>
                      </a:lnTo>
                      <a:lnTo>
                        <a:pt x="0" y="768"/>
                      </a:lnTo>
                      <a:lnTo>
                        <a:pt x="0" y="767"/>
                      </a:lnTo>
                      <a:lnTo>
                        <a:pt x="0" y="765"/>
                      </a:lnTo>
                      <a:lnTo>
                        <a:pt x="10" y="760"/>
                      </a:lnTo>
                      <a:lnTo>
                        <a:pt x="17" y="745"/>
                      </a:lnTo>
                      <a:lnTo>
                        <a:pt x="19" y="723"/>
                      </a:lnTo>
                      <a:lnTo>
                        <a:pt x="21" y="693"/>
                      </a:lnTo>
                      <a:lnTo>
                        <a:pt x="21" y="668"/>
                      </a:lnTo>
                      <a:lnTo>
                        <a:pt x="21" y="643"/>
                      </a:lnTo>
                      <a:lnTo>
                        <a:pt x="21" y="617"/>
                      </a:lnTo>
                      <a:lnTo>
                        <a:pt x="21" y="592"/>
                      </a:lnTo>
                      <a:lnTo>
                        <a:pt x="47" y="610"/>
                      </a:lnTo>
                      <a:lnTo>
                        <a:pt x="72" y="627"/>
                      </a:lnTo>
                      <a:lnTo>
                        <a:pt x="99" y="643"/>
                      </a:lnTo>
                      <a:lnTo>
                        <a:pt x="124" y="657"/>
                      </a:lnTo>
                      <a:lnTo>
                        <a:pt x="147" y="672"/>
                      </a:lnTo>
                      <a:lnTo>
                        <a:pt x="171" y="685"/>
                      </a:lnTo>
                      <a:lnTo>
                        <a:pt x="195" y="697"/>
                      </a:lnTo>
                      <a:lnTo>
                        <a:pt x="217" y="709"/>
                      </a:lnTo>
                      <a:lnTo>
                        <a:pt x="217" y="723"/>
                      </a:lnTo>
                      <a:lnTo>
                        <a:pt x="217" y="736"/>
                      </a:lnTo>
                      <a:lnTo>
                        <a:pt x="217" y="750"/>
                      </a:lnTo>
                      <a:lnTo>
                        <a:pt x="217" y="764"/>
                      </a:lnTo>
                      <a:lnTo>
                        <a:pt x="217" y="775"/>
                      </a:lnTo>
                      <a:lnTo>
                        <a:pt x="217" y="787"/>
                      </a:lnTo>
                      <a:lnTo>
                        <a:pt x="217" y="795"/>
                      </a:lnTo>
                      <a:lnTo>
                        <a:pt x="217" y="799"/>
                      </a:lnTo>
                      <a:lnTo>
                        <a:pt x="219" y="824"/>
                      </a:lnTo>
                      <a:lnTo>
                        <a:pt x="220" y="846"/>
                      </a:lnTo>
                      <a:lnTo>
                        <a:pt x="223" y="863"/>
                      </a:lnTo>
                      <a:lnTo>
                        <a:pt x="224" y="874"/>
                      </a:lnTo>
                      <a:lnTo>
                        <a:pt x="224" y="880"/>
                      </a:lnTo>
                      <a:lnTo>
                        <a:pt x="225" y="886"/>
                      </a:lnTo>
                      <a:lnTo>
                        <a:pt x="226" y="892"/>
                      </a:lnTo>
                      <a:lnTo>
                        <a:pt x="228" y="898"/>
                      </a:lnTo>
                      <a:lnTo>
                        <a:pt x="215" y="892"/>
                      </a:lnTo>
                      <a:lnTo>
                        <a:pt x="203" y="886"/>
                      </a:lnTo>
                      <a:lnTo>
                        <a:pt x="188" y="879"/>
                      </a:lnTo>
                      <a:lnTo>
                        <a:pt x="175" y="873"/>
                      </a:lnTo>
                      <a:lnTo>
                        <a:pt x="162" y="865"/>
                      </a:lnTo>
                      <a:lnTo>
                        <a:pt x="147" y="858"/>
                      </a:lnTo>
                      <a:lnTo>
                        <a:pt x="134" y="851"/>
                      </a:lnTo>
                      <a:lnTo>
                        <a:pt x="120" y="842"/>
                      </a:lnTo>
                      <a:lnTo>
                        <a:pt x="105" y="835"/>
                      </a:lnTo>
                      <a:lnTo>
                        <a:pt x="91" y="827"/>
                      </a:lnTo>
                      <a:lnTo>
                        <a:pt x="76" y="818"/>
                      </a:lnTo>
                      <a:lnTo>
                        <a:pt x="60" y="810"/>
                      </a:lnTo>
                      <a:lnTo>
                        <a:pt x="46" y="801"/>
                      </a:lnTo>
                      <a:lnTo>
                        <a:pt x="30" y="791"/>
                      </a:lnTo>
                      <a:lnTo>
                        <a:pt x="15" y="783"/>
                      </a:lnTo>
                      <a:lnTo>
                        <a:pt x="0" y="773"/>
                      </a:lnTo>
                      <a:close/>
                      <a:moveTo>
                        <a:pt x="285" y="925"/>
                      </a:moveTo>
                      <a:lnTo>
                        <a:pt x="288" y="909"/>
                      </a:lnTo>
                      <a:lnTo>
                        <a:pt x="291" y="890"/>
                      </a:lnTo>
                      <a:lnTo>
                        <a:pt x="294" y="867"/>
                      </a:lnTo>
                      <a:lnTo>
                        <a:pt x="294" y="840"/>
                      </a:lnTo>
                      <a:lnTo>
                        <a:pt x="294" y="817"/>
                      </a:lnTo>
                      <a:lnTo>
                        <a:pt x="294" y="794"/>
                      </a:lnTo>
                      <a:lnTo>
                        <a:pt x="294" y="771"/>
                      </a:lnTo>
                      <a:lnTo>
                        <a:pt x="294" y="748"/>
                      </a:lnTo>
                      <a:lnTo>
                        <a:pt x="323" y="761"/>
                      </a:lnTo>
                      <a:lnTo>
                        <a:pt x="350" y="775"/>
                      </a:lnTo>
                      <a:lnTo>
                        <a:pt x="377" y="787"/>
                      </a:lnTo>
                      <a:lnTo>
                        <a:pt x="402" y="798"/>
                      </a:lnTo>
                      <a:lnTo>
                        <a:pt x="427" y="808"/>
                      </a:lnTo>
                      <a:lnTo>
                        <a:pt x="449" y="818"/>
                      </a:lnTo>
                      <a:lnTo>
                        <a:pt x="472" y="827"/>
                      </a:lnTo>
                      <a:lnTo>
                        <a:pt x="493" y="834"/>
                      </a:lnTo>
                      <a:lnTo>
                        <a:pt x="493" y="845"/>
                      </a:lnTo>
                      <a:lnTo>
                        <a:pt x="493" y="854"/>
                      </a:lnTo>
                      <a:lnTo>
                        <a:pt x="493" y="865"/>
                      </a:lnTo>
                      <a:lnTo>
                        <a:pt x="493" y="876"/>
                      </a:lnTo>
                      <a:lnTo>
                        <a:pt x="493" y="888"/>
                      </a:lnTo>
                      <a:lnTo>
                        <a:pt x="493" y="903"/>
                      </a:lnTo>
                      <a:lnTo>
                        <a:pt x="493" y="919"/>
                      </a:lnTo>
                      <a:lnTo>
                        <a:pt x="493" y="931"/>
                      </a:lnTo>
                      <a:lnTo>
                        <a:pt x="493" y="950"/>
                      </a:lnTo>
                      <a:lnTo>
                        <a:pt x="494" y="968"/>
                      </a:lnTo>
                      <a:lnTo>
                        <a:pt x="497" y="988"/>
                      </a:lnTo>
                      <a:lnTo>
                        <a:pt x="498" y="1007"/>
                      </a:lnTo>
                      <a:lnTo>
                        <a:pt x="488" y="1003"/>
                      </a:lnTo>
                      <a:lnTo>
                        <a:pt x="476" y="1000"/>
                      </a:lnTo>
                      <a:lnTo>
                        <a:pt x="465" y="996"/>
                      </a:lnTo>
                      <a:lnTo>
                        <a:pt x="453" y="991"/>
                      </a:lnTo>
                      <a:lnTo>
                        <a:pt x="440" y="988"/>
                      </a:lnTo>
                      <a:lnTo>
                        <a:pt x="428" y="983"/>
                      </a:lnTo>
                      <a:lnTo>
                        <a:pt x="415" y="978"/>
                      </a:lnTo>
                      <a:lnTo>
                        <a:pt x="402" y="973"/>
                      </a:lnTo>
                      <a:lnTo>
                        <a:pt x="389" y="967"/>
                      </a:lnTo>
                      <a:lnTo>
                        <a:pt x="374" y="962"/>
                      </a:lnTo>
                      <a:lnTo>
                        <a:pt x="360" y="956"/>
                      </a:lnTo>
                      <a:lnTo>
                        <a:pt x="345" y="950"/>
                      </a:lnTo>
                      <a:lnTo>
                        <a:pt x="331" y="944"/>
                      </a:lnTo>
                      <a:lnTo>
                        <a:pt x="316" y="938"/>
                      </a:lnTo>
                      <a:lnTo>
                        <a:pt x="300" y="932"/>
                      </a:lnTo>
                      <a:lnTo>
                        <a:pt x="285" y="925"/>
                      </a:lnTo>
                      <a:close/>
                      <a:moveTo>
                        <a:pt x="596" y="1037"/>
                      </a:moveTo>
                      <a:lnTo>
                        <a:pt x="596" y="1037"/>
                      </a:lnTo>
                      <a:lnTo>
                        <a:pt x="596" y="1036"/>
                      </a:lnTo>
                      <a:lnTo>
                        <a:pt x="596" y="1036"/>
                      </a:lnTo>
                      <a:lnTo>
                        <a:pt x="596" y="1036"/>
                      </a:lnTo>
                      <a:lnTo>
                        <a:pt x="597" y="1023"/>
                      </a:lnTo>
                      <a:lnTo>
                        <a:pt x="600" y="1001"/>
                      </a:lnTo>
                      <a:lnTo>
                        <a:pt x="601" y="974"/>
                      </a:lnTo>
                      <a:lnTo>
                        <a:pt x="602" y="945"/>
                      </a:lnTo>
                      <a:lnTo>
                        <a:pt x="602" y="933"/>
                      </a:lnTo>
                      <a:lnTo>
                        <a:pt x="602" y="922"/>
                      </a:lnTo>
                      <a:lnTo>
                        <a:pt x="602" y="911"/>
                      </a:lnTo>
                      <a:lnTo>
                        <a:pt x="602" y="902"/>
                      </a:lnTo>
                      <a:lnTo>
                        <a:pt x="602" y="894"/>
                      </a:lnTo>
                      <a:lnTo>
                        <a:pt x="602" y="887"/>
                      </a:lnTo>
                      <a:lnTo>
                        <a:pt x="602" y="880"/>
                      </a:lnTo>
                      <a:lnTo>
                        <a:pt x="602" y="873"/>
                      </a:lnTo>
                      <a:lnTo>
                        <a:pt x="633" y="881"/>
                      </a:lnTo>
                      <a:lnTo>
                        <a:pt x="660" y="890"/>
                      </a:lnTo>
                      <a:lnTo>
                        <a:pt x="688" y="897"/>
                      </a:lnTo>
                      <a:lnTo>
                        <a:pt x="713" y="904"/>
                      </a:lnTo>
                      <a:lnTo>
                        <a:pt x="738" y="910"/>
                      </a:lnTo>
                      <a:lnTo>
                        <a:pt x="761" y="916"/>
                      </a:lnTo>
                      <a:lnTo>
                        <a:pt x="783" y="921"/>
                      </a:lnTo>
                      <a:lnTo>
                        <a:pt x="803" y="926"/>
                      </a:lnTo>
                      <a:lnTo>
                        <a:pt x="803" y="958"/>
                      </a:lnTo>
                      <a:lnTo>
                        <a:pt x="803" y="991"/>
                      </a:lnTo>
                      <a:lnTo>
                        <a:pt x="803" y="1024"/>
                      </a:lnTo>
                      <a:lnTo>
                        <a:pt x="803" y="1055"/>
                      </a:lnTo>
                      <a:lnTo>
                        <a:pt x="803" y="1065"/>
                      </a:lnTo>
                      <a:lnTo>
                        <a:pt x="803" y="1075"/>
                      </a:lnTo>
                      <a:lnTo>
                        <a:pt x="803" y="1083"/>
                      </a:lnTo>
                      <a:lnTo>
                        <a:pt x="804" y="1092"/>
                      </a:lnTo>
                      <a:lnTo>
                        <a:pt x="783" y="1087"/>
                      </a:lnTo>
                      <a:lnTo>
                        <a:pt x="761" y="1082"/>
                      </a:lnTo>
                      <a:lnTo>
                        <a:pt x="737" y="1076"/>
                      </a:lnTo>
                      <a:lnTo>
                        <a:pt x="712" y="1070"/>
                      </a:lnTo>
                      <a:lnTo>
                        <a:pt x="686" y="1063"/>
                      </a:lnTo>
                      <a:lnTo>
                        <a:pt x="656" y="1054"/>
                      </a:lnTo>
                      <a:lnTo>
                        <a:pt x="627" y="1047"/>
                      </a:lnTo>
                      <a:lnTo>
                        <a:pt x="596" y="1037"/>
                      </a:lnTo>
                      <a:close/>
                      <a:moveTo>
                        <a:pt x="868" y="1103"/>
                      </a:moveTo>
                      <a:lnTo>
                        <a:pt x="868" y="1063"/>
                      </a:lnTo>
                      <a:lnTo>
                        <a:pt x="868" y="1031"/>
                      </a:lnTo>
                      <a:lnTo>
                        <a:pt x="868" y="1004"/>
                      </a:lnTo>
                      <a:lnTo>
                        <a:pt x="868" y="983"/>
                      </a:lnTo>
                      <a:lnTo>
                        <a:pt x="868" y="972"/>
                      </a:lnTo>
                      <a:lnTo>
                        <a:pt x="868" y="961"/>
                      </a:lnTo>
                      <a:lnTo>
                        <a:pt x="868" y="950"/>
                      </a:lnTo>
                      <a:lnTo>
                        <a:pt x="866" y="939"/>
                      </a:lnTo>
                      <a:lnTo>
                        <a:pt x="895" y="945"/>
                      </a:lnTo>
                      <a:lnTo>
                        <a:pt x="924" y="950"/>
                      </a:lnTo>
                      <a:lnTo>
                        <a:pt x="951" y="955"/>
                      </a:lnTo>
                      <a:lnTo>
                        <a:pt x="976" y="958"/>
                      </a:lnTo>
                      <a:lnTo>
                        <a:pt x="1001" y="962"/>
                      </a:lnTo>
                      <a:lnTo>
                        <a:pt x="1025" y="965"/>
                      </a:lnTo>
                      <a:lnTo>
                        <a:pt x="1047" y="967"/>
                      </a:lnTo>
                      <a:lnTo>
                        <a:pt x="1068" y="969"/>
                      </a:lnTo>
                      <a:lnTo>
                        <a:pt x="1068" y="996"/>
                      </a:lnTo>
                      <a:lnTo>
                        <a:pt x="1068" y="1021"/>
                      </a:lnTo>
                      <a:lnTo>
                        <a:pt x="1068" y="1047"/>
                      </a:lnTo>
                      <a:lnTo>
                        <a:pt x="1068" y="1072"/>
                      </a:lnTo>
                      <a:lnTo>
                        <a:pt x="1068" y="1090"/>
                      </a:lnTo>
                      <a:lnTo>
                        <a:pt x="1069" y="1106"/>
                      </a:lnTo>
                      <a:lnTo>
                        <a:pt x="1071" y="1121"/>
                      </a:lnTo>
                      <a:lnTo>
                        <a:pt x="1072" y="1134"/>
                      </a:lnTo>
                      <a:lnTo>
                        <a:pt x="1051" y="1132"/>
                      </a:lnTo>
                      <a:lnTo>
                        <a:pt x="1027" y="1128"/>
                      </a:lnTo>
                      <a:lnTo>
                        <a:pt x="1003" y="1124"/>
                      </a:lnTo>
                      <a:lnTo>
                        <a:pt x="980" y="1121"/>
                      </a:lnTo>
                      <a:lnTo>
                        <a:pt x="953" y="1117"/>
                      </a:lnTo>
                      <a:lnTo>
                        <a:pt x="926" y="1112"/>
                      </a:lnTo>
                      <a:lnTo>
                        <a:pt x="898" y="1107"/>
                      </a:lnTo>
                      <a:lnTo>
                        <a:pt x="868" y="1103"/>
                      </a:lnTo>
                      <a:close/>
                      <a:moveTo>
                        <a:pt x="1158" y="1140"/>
                      </a:moveTo>
                      <a:lnTo>
                        <a:pt x="1156" y="1115"/>
                      </a:lnTo>
                      <a:lnTo>
                        <a:pt x="1156" y="1089"/>
                      </a:lnTo>
                      <a:lnTo>
                        <a:pt x="1156" y="1063"/>
                      </a:lnTo>
                      <a:lnTo>
                        <a:pt x="1156" y="1036"/>
                      </a:lnTo>
                      <a:lnTo>
                        <a:pt x="1156" y="1021"/>
                      </a:lnTo>
                      <a:lnTo>
                        <a:pt x="1156" y="1007"/>
                      </a:lnTo>
                      <a:lnTo>
                        <a:pt x="1156" y="994"/>
                      </a:lnTo>
                      <a:lnTo>
                        <a:pt x="1156" y="979"/>
                      </a:lnTo>
                      <a:lnTo>
                        <a:pt x="1183" y="981"/>
                      </a:lnTo>
                      <a:lnTo>
                        <a:pt x="1209" y="983"/>
                      </a:lnTo>
                      <a:lnTo>
                        <a:pt x="1234" y="984"/>
                      </a:lnTo>
                      <a:lnTo>
                        <a:pt x="1259" y="985"/>
                      </a:lnTo>
                      <a:lnTo>
                        <a:pt x="1284" y="985"/>
                      </a:lnTo>
                      <a:lnTo>
                        <a:pt x="1308" y="986"/>
                      </a:lnTo>
                      <a:lnTo>
                        <a:pt x="1333" y="986"/>
                      </a:lnTo>
                      <a:lnTo>
                        <a:pt x="1357" y="986"/>
                      </a:lnTo>
                      <a:lnTo>
                        <a:pt x="1357" y="1003"/>
                      </a:lnTo>
                      <a:lnTo>
                        <a:pt x="1357" y="1021"/>
                      </a:lnTo>
                      <a:lnTo>
                        <a:pt x="1357" y="1040"/>
                      </a:lnTo>
                      <a:lnTo>
                        <a:pt x="1357" y="1058"/>
                      </a:lnTo>
                      <a:lnTo>
                        <a:pt x="1357" y="1086"/>
                      </a:lnTo>
                      <a:lnTo>
                        <a:pt x="1358" y="1109"/>
                      </a:lnTo>
                      <a:lnTo>
                        <a:pt x="1361" y="1129"/>
                      </a:lnTo>
                      <a:lnTo>
                        <a:pt x="1364" y="1147"/>
                      </a:lnTo>
                      <a:lnTo>
                        <a:pt x="1338" y="1147"/>
                      </a:lnTo>
                      <a:lnTo>
                        <a:pt x="1313" y="1146"/>
                      </a:lnTo>
                      <a:lnTo>
                        <a:pt x="1288" y="1146"/>
                      </a:lnTo>
                      <a:lnTo>
                        <a:pt x="1263" y="1145"/>
                      </a:lnTo>
                      <a:lnTo>
                        <a:pt x="1238" y="1144"/>
                      </a:lnTo>
                      <a:lnTo>
                        <a:pt x="1212" y="1142"/>
                      </a:lnTo>
                      <a:lnTo>
                        <a:pt x="1185" y="1141"/>
                      </a:lnTo>
                      <a:lnTo>
                        <a:pt x="1158" y="1140"/>
                      </a:lnTo>
                      <a:close/>
                      <a:moveTo>
                        <a:pt x="1420" y="1145"/>
                      </a:moveTo>
                      <a:lnTo>
                        <a:pt x="1420" y="1145"/>
                      </a:lnTo>
                      <a:lnTo>
                        <a:pt x="1420" y="1144"/>
                      </a:lnTo>
                      <a:lnTo>
                        <a:pt x="1420" y="1144"/>
                      </a:lnTo>
                      <a:lnTo>
                        <a:pt x="1420" y="1144"/>
                      </a:lnTo>
                      <a:lnTo>
                        <a:pt x="1423" y="1130"/>
                      </a:lnTo>
                      <a:lnTo>
                        <a:pt x="1427" y="1111"/>
                      </a:lnTo>
                      <a:lnTo>
                        <a:pt x="1431" y="1087"/>
                      </a:lnTo>
                      <a:lnTo>
                        <a:pt x="1432" y="1057"/>
                      </a:lnTo>
                      <a:lnTo>
                        <a:pt x="1432" y="1038"/>
                      </a:lnTo>
                      <a:lnTo>
                        <a:pt x="1432" y="1020"/>
                      </a:lnTo>
                      <a:lnTo>
                        <a:pt x="1432" y="1002"/>
                      </a:lnTo>
                      <a:lnTo>
                        <a:pt x="1432" y="984"/>
                      </a:lnTo>
                      <a:lnTo>
                        <a:pt x="1455" y="983"/>
                      </a:lnTo>
                      <a:lnTo>
                        <a:pt x="1477" y="983"/>
                      </a:lnTo>
                      <a:lnTo>
                        <a:pt x="1499" y="981"/>
                      </a:lnTo>
                      <a:lnTo>
                        <a:pt x="1523" y="979"/>
                      </a:lnTo>
                      <a:lnTo>
                        <a:pt x="1548" y="978"/>
                      </a:lnTo>
                      <a:lnTo>
                        <a:pt x="1573" y="975"/>
                      </a:lnTo>
                      <a:lnTo>
                        <a:pt x="1600" y="972"/>
                      </a:lnTo>
                      <a:lnTo>
                        <a:pt x="1626" y="969"/>
                      </a:lnTo>
                      <a:lnTo>
                        <a:pt x="1626" y="983"/>
                      </a:lnTo>
                      <a:lnTo>
                        <a:pt x="1626" y="997"/>
                      </a:lnTo>
                      <a:lnTo>
                        <a:pt x="1626" y="1012"/>
                      </a:lnTo>
                      <a:lnTo>
                        <a:pt x="1626" y="1026"/>
                      </a:lnTo>
                      <a:lnTo>
                        <a:pt x="1626" y="1053"/>
                      </a:lnTo>
                      <a:lnTo>
                        <a:pt x="1626" y="1080"/>
                      </a:lnTo>
                      <a:lnTo>
                        <a:pt x="1626" y="1105"/>
                      </a:lnTo>
                      <a:lnTo>
                        <a:pt x="1625" y="1130"/>
                      </a:lnTo>
                      <a:lnTo>
                        <a:pt x="1597" y="1133"/>
                      </a:lnTo>
                      <a:lnTo>
                        <a:pt x="1569" y="1136"/>
                      </a:lnTo>
                      <a:lnTo>
                        <a:pt x="1543" y="1139"/>
                      </a:lnTo>
                      <a:lnTo>
                        <a:pt x="1517" y="1140"/>
                      </a:lnTo>
                      <a:lnTo>
                        <a:pt x="1491" y="1142"/>
                      </a:lnTo>
                      <a:lnTo>
                        <a:pt x="1468" y="1144"/>
                      </a:lnTo>
                      <a:lnTo>
                        <a:pt x="1444" y="1144"/>
                      </a:lnTo>
                      <a:lnTo>
                        <a:pt x="1420" y="1145"/>
                      </a:lnTo>
                      <a:close/>
                      <a:moveTo>
                        <a:pt x="1709" y="1122"/>
                      </a:moveTo>
                      <a:lnTo>
                        <a:pt x="1706" y="1084"/>
                      </a:lnTo>
                      <a:lnTo>
                        <a:pt x="1704" y="1043"/>
                      </a:lnTo>
                      <a:lnTo>
                        <a:pt x="1703" y="1001"/>
                      </a:lnTo>
                      <a:lnTo>
                        <a:pt x="1703" y="958"/>
                      </a:lnTo>
                      <a:lnTo>
                        <a:pt x="1724" y="956"/>
                      </a:lnTo>
                      <a:lnTo>
                        <a:pt x="1745" y="952"/>
                      </a:lnTo>
                      <a:lnTo>
                        <a:pt x="1768" y="949"/>
                      </a:lnTo>
                      <a:lnTo>
                        <a:pt x="1792" y="944"/>
                      </a:lnTo>
                      <a:lnTo>
                        <a:pt x="1817" y="939"/>
                      </a:lnTo>
                      <a:lnTo>
                        <a:pt x="1844" y="933"/>
                      </a:lnTo>
                      <a:lnTo>
                        <a:pt x="1873" y="927"/>
                      </a:lnTo>
                      <a:lnTo>
                        <a:pt x="1902" y="921"/>
                      </a:lnTo>
                      <a:lnTo>
                        <a:pt x="1902" y="942"/>
                      </a:lnTo>
                      <a:lnTo>
                        <a:pt x="1902" y="963"/>
                      </a:lnTo>
                      <a:lnTo>
                        <a:pt x="1902" y="985"/>
                      </a:lnTo>
                      <a:lnTo>
                        <a:pt x="1902" y="1006"/>
                      </a:lnTo>
                      <a:lnTo>
                        <a:pt x="1903" y="1030"/>
                      </a:lnTo>
                      <a:lnTo>
                        <a:pt x="1904" y="1050"/>
                      </a:lnTo>
                      <a:lnTo>
                        <a:pt x="1908" y="1069"/>
                      </a:lnTo>
                      <a:lnTo>
                        <a:pt x="1914" y="1083"/>
                      </a:lnTo>
                      <a:lnTo>
                        <a:pt x="1883" y="1089"/>
                      </a:lnTo>
                      <a:lnTo>
                        <a:pt x="1854" y="1095"/>
                      </a:lnTo>
                      <a:lnTo>
                        <a:pt x="1827" y="1101"/>
                      </a:lnTo>
                      <a:lnTo>
                        <a:pt x="1800" y="1106"/>
                      </a:lnTo>
                      <a:lnTo>
                        <a:pt x="1775" y="1111"/>
                      </a:lnTo>
                      <a:lnTo>
                        <a:pt x="1753" y="1115"/>
                      </a:lnTo>
                      <a:lnTo>
                        <a:pt x="1730" y="1118"/>
                      </a:lnTo>
                      <a:lnTo>
                        <a:pt x="1709" y="1122"/>
                      </a:lnTo>
                      <a:close/>
                      <a:moveTo>
                        <a:pt x="1969" y="1070"/>
                      </a:moveTo>
                      <a:lnTo>
                        <a:pt x="1970" y="1067"/>
                      </a:lnTo>
                      <a:lnTo>
                        <a:pt x="1972" y="1064"/>
                      </a:lnTo>
                      <a:lnTo>
                        <a:pt x="1972" y="1061"/>
                      </a:lnTo>
                      <a:lnTo>
                        <a:pt x="1973" y="1058"/>
                      </a:lnTo>
                      <a:lnTo>
                        <a:pt x="1977" y="1043"/>
                      </a:lnTo>
                      <a:lnTo>
                        <a:pt x="1981" y="1025"/>
                      </a:lnTo>
                      <a:lnTo>
                        <a:pt x="1984" y="1006"/>
                      </a:lnTo>
                      <a:lnTo>
                        <a:pt x="1985" y="984"/>
                      </a:lnTo>
                      <a:lnTo>
                        <a:pt x="1985" y="963"/>
                      </a:lnTo>
                      <a:lnTo>
                        <a:pt x="1985" y="942"/>
                      </a:lnTo>
                      <a:lnTo>
                        <a:pt x="1985" y="920"/>
                      </a:lnTo>
                      <a:lnTo>
                        <a:pt x="1985" y="899"/>
                      </a:lnTo>
                      <a:lnTo>
                        <a:pt x="2002" y="894"/>
                      </a:lnTo>
                      <a:lnTo>
                        <a:pt x="2022" y="890"/>
                      </a:lnTo>
                      <a:lnTo>
                        <a:pt x="2042" y="883"/>
                      </a:lnTo>
                      <a:lnTo>
                        <a:pt x="2064" y="876"/>
                      </a:lnTo>
                      <a:lnTo>
                        <a:pt x="2086" y="869"/>
                      </a:lnTo>
                      <a:lnTo>
                        <a:pt x="2111" y="862"/>
                      </a:lnTo>
                      <a:lnTo>
                        <a:pt x="2137" y="853"/>
                      </a:lnTo>
                      <a:lnTo>
                        <a:pt x="2164" y="844"/>
                      </a:lnTo>
                      <a:lnTo>
                        <a:pt x="2164" y="844"/>
                      </a:lnTo>
                      <a:lnTo>
                        <a:pt x="2164" y="845"/>
                      </a:lnTo>
                      <a:lnTo>
                        <a:pt x="2164" y="845"/>
                      </a:lnTo>
                      <a:lnTo>
                        <a:pt x="2164" y="846"/>
                      </a:lnTo>
                      <a:lnTo>
                        <a:pt x="2164" y="891"/>
                      </a:lnTo>
                      <a:lnTo>
                        <a:pt x="2163" y="934"/>
                      </a:lnTo>
                      <a:lnTo>
                        <a:pt x="2162" y="975"/>
                      </a:lnTo>
                      <a:lnTo>
                        <a:pt x="2159" y="1015"/>
                      </a:lnTo>
                      <a:lnTo>
                        <a:pt x="2130" y="1025"/>
                      </a:lnTo>
                      <a:lnTo>
                        <a:pt x="2102" y="1034"/>
                      </a:lnTo>
                      <a:lnTo>
                        <a:pt x="2077" y="1041"/>
                      </a:lnTo>
                      <a:lnTo>
                        <a:pt x="2052" y="1048"/>
                      </a:lnTo>
                      <a:lnTo>
                        <a:pt x="2030" y="1054"/>
                      </a:lnTo>
                      <a:lnTo>
                        <a:pt x="2007" y="1060"/>
                      </a:lnTo>
                      <a:lnTo>
                        <a:pt x="1987" y="1065"/>
                      </a:lnTo>
                      <a:lnTo>
                        <a:pt x="1969" y="1070"/>
                      </a:lnTo>
                      <a:close/>
                      <a:moveTo>
                        <a:pt x="2245" y="986"/>
                      </a:moveTo>
                      <a:lnTo>
                        <a:pt x="2243" y="960"/>
                      </a:lnTo>
                      <a:lnTo>
                        <a:pt x="2242" y="931"/>
                      </a:lnTo>
                      <a:lnTo>
                        <a:pt x="2241" y="899"/>
                      </a:lnTo>
                      <a:lnTo>
                        <a:pt x="2241" y="868"/>
                      </a:lnTo>
                      <a:lnTo>
                        <a:pt x="2241" y="854"/>
                      </a:lnTo>
                      <a:lnTo>
                        <a:pt x="2241" y="840"/>
                      </a:lnTo>
                      <a:lnTo>
                        <a:pt x="2241" y="827"/>
                      </a:lnTo>
                      <a:lnTo>
                        <a:pt x="2241" y="813"/>
                      </a:lnTo>
                      <a:lnTo>
                        <a:pt x="2262" y="805"/>
                      </a:lnTo>
                      <a:lnTo>
                        <a:pt x="2284" y="796"/>
                      </a:lnTo>
                      <a:lnTo>
                        <a:pt x="2307" y="787"/>
                      </a:lnTo>
                      <a:lnTo>
                        <a:pt x="2332" y="776"/>
                      </a:lnTo>
                      <a:lnTo>
                        <a:pt x="2357" y="764"/>
                      </a:lnTo>
                      <a:lnTo>
                        <a:pt x="2383" y="752"/>
                      </a:lnTo>
                      <a:lnTo>
                        <a:pt x="2411" y="738"/>
                      </a:lnTo>
                      <a:lnTo>
                        <a:pt x="2439" y="724"/>
                      </a:lnTo>
                      <a:lnTo>
                        <a:pt x="2439" y="739"/>
                      </a:lnTo>
                      <a:lnTo>
                        <a:pt x="2439" y="755"/>
                      </a:lnTo>
                      <a:lnTo>
                        <a:pt x="2439" y="771"/>
                      </a:lnTo>
                      <a:lnTo>
                        <a:pt x="2439" y="787"/>
                      </a:lnTo>
                      <a:lnTo>
                        <a:pt x="2439" y="812"/>
                      </a:lnTo>
                      <a:lnTo>
                        <a:pt x="2437" y="834"/>
                      </a:lnTo>
                      <a:lnTo>
                        <a:pt x="2439" y="853"/>
                      </a:lnTo>
                      <a:lnTo>
                        <a:pt x="2444" y="869"/>
                      </a:lnTo>
                      <a:lnTo>
                        <a:pt x="2449" y="875"/>
                      </a:lnTo>
                      <a:lnTo>
                        <a:pt x="2457" y="877"/>
                      </a:lnTo>
                      <a:lnTo>
                        <a:pt x="2466" y="876"/>
                      </a:lnTo>
                      <a:lnTo>
                        <a:pt x="2478" y="871"/>
                      </a:lnTo>
                      <a:lnTo>
                        <a:pt x="2486" y="865"/>
                      </a:lnTo>
                      <a:lnTo>
                        <a:pt x="2493" y="856"/>
                      </a:lnTo>
                      <a:lnTo>
                        <a:pt x="2499" y="844"/>
                      </a:lnTo>
                      <a:lnTo>
                        <a:pt x="2505" y="833"/>
                      </a:lnTo>
                      <a:lnTo>
                        <a:pt x="2507" y="821"/>
                      </a:lnTo>
                      <a:lnTo>
                        <a:pt x="2509" y="807"/>
                      </a:lnTo>
                      <a:lnTo>
                        <a:pt x="2509" y="794"/>
                      </a:lnTo>
                      <a:lnTo>
                        <a:pt x="2509" y="784"/>
                      </a:lnTo>
                      <a:lnTo>
                        <a:pt x="2511" y="764"/>
                      </a:lnTo>
                      <a:lnTo>
                        <a:pt x="2514" y="743"/>
                      </a:lnTo>
                      <a:lnTo>
                        <a:pt x="2515" y="721"/>
                      </a:lnTo>
                      <a:lnTo>
                        <a:pt x="2515" y="697"/>
                      </a:lnTo>
                      <a:lnTo>
                        <a:pt x="2515" y="693"/>
                      </a:lnTo>
                      <a:lnTo>
                        <a:pt x="2515" y="690"/>
                      </a:lnTo>
                      <a:lnTo>
                        <a:pt x="2515" y="686"/>
                      </a:lnTo>
                      <a:lnTo>
                        <a:pt x="2515" y="683"/>
                      </a:lnTo>
                      <a:lnTo>
                        <a:pt x="2538" y="670"/>
                      </a:lnTo>
                      <a:lnTo>
                        <a:pt x="2560" y="657"/>
                      </a:lnTo>
                      <a:lnTo>
                        <a:pt x="2584" y="643"/>
                      </a:lnTo>
                      <a:lnTo>
                        <a:pt x="2607" y="628"/>
                      </a:lnTo>
                      <a:lnTo>
                        <a:pt x="2631" y="612"/>
                      </a:lnTo>
                      <a:lnTo>
                        <a:pt x="2656" y="597"/>
                      </a:lnTo>
                      <a:lnTo>
                        <a:pt x="2681" y="580"/>
                      </a:lnTo>
                      <a:lnTo>
                        <a:pt x="2706" y="562"/>
                      </a:lnTo>
                      <a:lnTo>
                        <a:pt x="2706" y="611"/>
                      </a:lnTo>
                      <a:lnTo>
                        <a:pt x="2706" y="660"/>
                      </a:lnTo>
                      <a:lnTo>
                        <a:pt x="2706" y="709"/>
                      </a:lnTo>
                      <a:lnTo>
                        <a:pt x="2706" y="759"/>
                      </a:lnTo>
                      <a:lnTo>
                        <a:pt x="2677" y="777"/>
                      </a:lnTo>
                      <a:lnTo>
                        <a:pt x="2648" y="794"/>
                      </a:lnTo>
                      <a:lnTo>
                        <a:pt x="2619" y="811"/>
                      </a:lnTo>
                      <a:lnTo>
                        <a:pt x="2590" y="828"/>
                      </a:lnTo>
                      <a:lnTo>
                        <a:pt x="2561" y="844"/>
                      </a:lnTo>
                      <a:lnTo>
                        <a:pt x="2532" y="859"/>
                      </a:lnTo>
                      <a:lnTo>
                        <a:pt x="2503" y="874"/>
                      </a:lnTo>
                      <a:lnTo>
                        <a:pt x="2474" y="888"/>
                      </a:lnTo>
                      <a:lnTo>
                        <a:pt x="2445" y="903"/>
                      </a:lnTo>
                      <a:lnTo>
                        <a:pt x="2416" y="916"/>
                      </a:lnTo>
                      <a:lnTo>
                        <a:pt x="2387" y="929"/>
                      </a:lnTo>
                      <a:lnTo>
                        <a:pt x="2358" y="942"/>
                      </a:lnTo>
                      <a:lnTo>
                        <a:pt x="2330" y="954"/>
                      </a:lnTo>
                      <a:lnTo>
                        <a:pt x="2301" y="965"/>
                      </a:lnTo>
                      <a:lnTo>
                        <a:pt x="2272" y="975"/>
                      </a:lnTo>
                      <a:lnTo>
                        <a:pt x="2245" y="986"/>
                      </a:lnTo>
                      <a:close/>
                      <a:moveTo>
                        <a:pt x="2764" y="721"/>
                      </a:moveTo>
                      <a:lnTo>
                        <a:pt x="2764" y="715"/>
                      </a:lnTo>
                      <a:lnTo>
                        <a:pt x="2764" y="708"/>
                      </a:lnTo>
                      <a:lnTo>
                        <a:pt x="2764" y="702"/>
                      </a:lnTo>
                      <a:lnTo>
                        <a:pt x="2764" y="696"/>
                      </a:lnTo>
                      <a:lnTo>
                        <a:pt x="2775" y="677"/>
                      </a:lnTo>
                      <a:lnTo>
                        <a:pt x="2782" y="654"/>
                      </a:lnTo>
                      <a:lnTo>
                        <a:pt x="2786" y="628"/>
                      </a:lnTo>
                      <a:lnTo>
                        <a:pt x="2787" y="600"/>
                      </a:lnTo>
                      <a:lnTo>
                        <a:pt x="2787" y="576"/>
                      </a:lnTo>
                      <a:lnTo>
                        <a:pt x="2787" y="552"/>
                      </a:lnTo>
                      <a:lnTo>
                        <a:pt x="2787" y="528"/>
                      </a:lnTo>
                      <a:lnTo>
                        <a:pt x="2787" y="503"/>
                      </a:lnTo>
                      <a:lnTo>
                        <a:pt x="2812" y="484"/>
                      </a:lnTo>
                      <a:lnTo>
                        <a:pt x="2837" y="464"/>
                      </a:lnTo>
                      <a:lnTo>
                        <a:pt x="2862" y="443"/>
                      </a:lnTo>
                      <a:lnTo>
                        <a:pt x="2887" y="421"/>
                      </a:lnTo>
                      <a:lnTo>
                        <a:pt x="2911" y="399"/>
                      </a:lnTo>
                      <a:lnTo>
                        <a:pt x="2936" y="378"/>
                      </a:lnTo>
                      <a:lnTo>
                        <a:pt x="2960" y="356"/>
                      </a:lnTo>
                      <a:lnTo>
                        <a:pt x="2982" y="333"/>
                      </a:lnTo>
                      <a:lnTo>
                        <a:pt x="2982" y="350"/>
                      </a:lnTo>
                      <a:lnTo>
                        <a:pt x="2982" y="367"/>
                      </a:lnTo>
                      <a:lnTo>
                        <a:pt x="2982" y="384"/>
                      </a:lnTo>
                      <a:lnTo>
                        <a:pt x="2982" y="402"/>
                      </a:lnTo>
                      <a:lnTo>
                        <a:pt x="2982" y="409"/>
                      </a:lnTo>
                      <a:lnTo>
                        <a:pt x="2982" y="418"/>
                      </a:lnTo>
                      <a:lnTo>
                        <a:pt x="2982" y="425"/>
                      </a:lnTo>
                      <a:lnTo>
                        <a:pt x="2982" y="427"/>
                      </a:lnTo>
                      <a:lnTo>
                        <a:pt x="2982" y="444"/>
                      </a:lnTo>
                      <a:lnTo>
                        <a:pt x="2985" y="456"/>
                      </a:lnTo>
                      <a:lnTo>
                        <a:pt x="2986" y="465"/>
                      </a:lnTo>
                      <a:lnTo>
                        <a:pt x="2987" y="471"/>
                      </a:lnTo>
                      <a:lnTo>
                        <a:pt x="2990" y="478"/>
                      </a:lnTo>
                      <a:lnTo>
                        <a:pt x="2994" y="483"/>
                      </a:lnTo>
                      <a:lnTo>
                        <a:pt x="2999" y="487"/>
                      </a:lnTo>
                      <a:lnTo>
                        <a:pt x="3003" y="489"/>
                      </a:lnTo>
                      <a:lnTo>
                        <a:pt x="3003" y="501"/>
                      </a:lnTo>
                      <a:lnTo>
                        <a:pt x="3003" y="514"/>
                      </a:lnTo>
                      <a:lnTo>
                        <a:pt x="3003" y="526"/>
                      </a:lnTo>
                      <a:lnTo>
                        <a:pt x="3003" y="539"/>
                      </a:lnTo>
                      <a:lnTo>
                        <a:pt x="2989" y="552"/>
                      </a:lnTo>
                      <a:lnTo>
                        <a:pt x="2974" y="564"/>
                      </a:lnTo>
                      <a:lnTo>
                        <a:pt x="2960" y="576"/>
                      </a:lnTo>
                      <a:lnTo>
                        <a:pt x="2944" y="589"/>
                      </a:lnTo>
                      <a:lnTo>
                        <a:pt x="2929" y="601"/>
                      </a:lnTo>
                      <a:lnTo>
                        <a:pt x="2915" y="612"/>
                      </a:lnTo>
                      <a:lnTo>
                        <a:pt x="2900" y="624"/>
                      </a:lnTo>
                      <a:lnTo>
                        <a:pt x="2884" y="637"/>
                      </a:lnTo>
                      <a:lnTo>
                        <a:pt x="2870" y="647"/>
                      </a:lnTo>
                      <a:lnTo>
                        <a:pt x="2855" y="658"/>
                      </a:lnTo>
                      <a:lnTo>
                        <a:pt x="2840" y="669"/>
                      </a:lnTo>
                      <a:lnTo>
                        <a:pt x="2825" y="680"/>
                      </a:lnTo>
                      <a:lnTo>
                        <a:pt x="2809" y="691"/>
                      </a:lnTo>
                      <a:lnTo>
                        <a:pt x="2795" y="702"/>
                      </a:lnTo>
                      <a:lnTo>
                        <a:pt x="2779" y="712"/>
                      </a:lnTo>
                      <a:lnTo>
                        <a:pt x="2764" y="721"/>
                      </a:lnTo>
                      <a:close/>
                      <a:moveTo>
                        <a:pt x="3036" y="509"/>
                      </a:moveTo>
                      <a:lnTo>
                        <a:pt x="3036" y="496"/>
                      </a:lnTo>
                      <a:lnTo>
                        <a:pt x="3036" y="483"/>
                      </a:lnTo>
                      <a:lnTo>
                        <a:pt x="3036" y="470"/>
                      </a:lnTo>
                      <a:lnTo>
                        <a:pt x="3036" y="456"/>
                      </a:lnTo>
                      <a:lnTo>
                        <a:pt x="3047" y="433"/>
                      </a:lnTo>
                      <a:lnTo>
                        <a:pt x="3053" y="409"/>
                      </a:lnTo>
                      <a:lnTo>
                        <a:pt x="3057" y="385"/>
                      </a:lnTo>
                      <a:lnTo>
                        <a:pt x="3059" y="357"/>
                      </a:lnTo>
                      <a:lnTo>
                        <a:pt x="3059" y="332"/>
                      </a:lnTo>
                      <a:lnTo>
                        <a:pt x="3059" y="305"/>
                      </a:lnTo>
                      <a:lnTo>
                        <a:pt x="3059" y="280"/>
                      </a:lnTo>
                      <a:lnTo>
                        <a:pt x="3059" y="254"/>
                      </a:lnTo>
                      <a:lnTo>
                        <a:pt x="3088" y="223"/>
                      </a:lnTo>
                      <a:lnTo>
                        <a:pt x="3115" y="190"/>
                      </a:lnTo>
                      <a:lnTo>
                        <a:pt x="3142" y="159"/>
                      </a:lnTo>
                      <a:lnTo>
                        <a:pt x="3168" y="126"/>
                      </a:lnTo>
                      <a:lnTo>
                        <a:pt x="3192" y="94"/>
                      </a:lnTo>
                      <a:lnTo>
                        <a:pt x="3216" y="63"/>
                      </a:lnTo>
                      <a:lnTo>
                        <a:pt x="3238" y="31"/>
                      </a:lnTo>
                      <a:lnTo>
                        <a:pt x="3259" y="0"/>
                      </a:lnTo>
                      <a:lnTo>
                        <a:pt x="3259" y="31"/>
                      </a:lnTo>
                      <a:lnTo>
                        <a:pt x="3259" y="63"/>
                      </a:lnTo>
                      <a:lnTo>
                        <a:pt x="3259" y="94"/>
                      </a:lnTo>
                      <a:lnTo>
                        <a:pt x="3259" y="126"/>
                      </a:lnTo>
                      <a:lnTo>
                        <a:pt x="3259" y="132"/>
                      </a:lnTo>
                      <a:lnTo>
                        <a:pt x="3259" y="138"/>
                      </a:lnTo>
                      <a:lnTo>
                        <a:pt x="3259" y="145"/>
                      </a:lnTo>
                      <a:lnTo>
                        <a:pt x="3259" y="151"/>
                      </a:lnTo>
                      <a:lnTo>
                        <a:pt x="3259" y="160"/>
                      </a:lnTo>
                      <a:lnTo>
                        <a:pt x="3260" y="167"/>
                      </a:lnTo>
                      <a:lnTo>
                        <a:pt x="3263" y="174"/>
                      </a:lnTo>
                      <a:lnTo>
                        <a:pt x="3264" y="180"/>
                      </a:lnTo>
                      <a:lnTo>
                        <a:pt x="3267" y="183"/>
                      </a:lnTo>
                      <a:lnTo>
                        <a:pt x="3270" y="184"/>
                      </a:lnTo>
                      <a:lnTo>
                        <a:pt x="3275" y="182"/>
                      </a:lnTo>
                      <a:lnTo>
                        <a:pt x="3283" y="178"/>
                      </a:lnTo>
                      <a:lnTo>
                        <a:pt x="3283" y="196"/>
                      </a:lnTo>
                      <a:lnTo>
                        <a:pt x="3283" y="214"/>
                      </a:lnTo>
                      <a:lnTo>
                        <a:pt x="3283" y="232"/>
                      </a:lnTo>
                      <a:lnTo>
                        <a:pt x="3283" y="252"/>
                      </a:lnTo>
                      <a:lnTo>
                        <a:pt x="3270" y="269"/>
                      </a:lnTo>
                      <a:lnTo>
                        <a:pt x="3255" y="284"/>
                      </a:lnTo>
                      <a:lnTo>
                        <a:pt x="3242" y="301"/>
                      </a:lnTo>
                      <a:lnTo>
                        <a:pt x="3227" y="318"/>
                      </a:lnTo>
                      <a:lnTo>
                        <a:pt x="3213" y="334"/>
                      </a:lnTo>
                      <a:lnTo>
                        <a:pt x="3197" y="351"/>
                      </a:lnTo>
                      <a:lnTo>
                        <a:pt x="3183" y="367"/>
                      </a:lnTo>
                      <a:lnTo>
                        <a:pt x="3167" y="384"/>
                      </a:lnTo>
                      <a:lnTo>
                        <a:pt x="3151" y="399"/>
                      </a:lnTo>
                      <a:lnTo>
                        <a:pt x="3135" y="415"/>
                      </a:lnTo>
                      <a:lnTo>
                        <a:pt x="3119" y="432"/>
                      </a:lnTo>
                      <a:lnTo>
                        <a:pt x="3103" y="448"/>
                      </a:lnTo>
                      <a:lnTo>
                        <a:pt x="3086" y="464"/>
                      </a:lnTo>
                      <a:lnTo>
                        <a:pt x="3070" y="479"/>
                      </a:lnTo>
                      <a:lnTo>
                        <a:pt x="3053" y="494"/>
                      </a:lnTo>
                      <a:lnTo>
                        <a:pt x="3036" y="509"/>
                      </a:lnTo>
                      <a:close/>
                    </a:path>
                  </a:pathLst>
                </a:custGeom>
                <a:solidFill>
                  <a:srgbClr val="CDD3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0" name="Freeform 196"/>
                <p:cNvSpPr>
                  <a:spLocks noEditPoints="1"/>
                </p:cNvSpPr>
                <p:nvPr/>
              </p:nvSpPr>
              <p:spPr bwMode="auto">
                <a:xfrm>
                  <a:off x="2442" y="2452"/>
                  <a:ext cx="1631" cy="684"/>
                </a:xfrm>
                <a:custGeom>
                  <a:avLst/>
                  <a:gdLst/>
                  <a:ahLst/>
                  <a:cxnLst>
                    <a:cxn ang="0">
                      <a:pos x="56" y="813"/>
                    </a:cxn>
                    <a:cxn ang="0">
                      <a:pos x="261" y="942"/>
                    </a:cxn>
                    <a:cxn ang="0">
                      <a:pos x="472" y="1041"/>
                    </a:cxn>
                    <a:cxn ang="0">
                      <a:pos x="406" y="1188"/>
                    </a:cxn>
                    <a:cxn ang="0">
                      <a:pos x="273" y="1057"/>
                    </a:cxn>
                    <a:cxn ang="0">
                      <a:pos x="225" y="965"/>
                    </a:cxn>
                    <a:cxn ang="0">
                      <a:pos x="196" y="1089"/>
                    </a:cxn>
                    <a:cxn ang="0">
                      <a:pos x="26" y="990"/>
                    </a:cxn>
                    <a:cxn ang="0">
                      <a:pos x="612" y="1093"/>
                    </a:cxn>
                    <a:cxn ang="0">
                      <a:pos x="819" y="1151"/>
                    </a:cxn>
                    <a:cxn ang="0">
                      <a:pos x="1018" y="1186"/>
                    </a:cxn>
                    <a:cxn ang="0">
                      <a:pos x="1047" y="1334"/>
                    </a:cxn>
                    <a:cxn ang="0">
                      <a:pos x="930" y="1335"/>
                    </a:cxn>
                    <a:cxn ang="0">
                      <a:pos x="836" y="1248"/>
                    </a:cxn>
                    <a:cxn ang="0">
                      <a:pos x="792" y="1198"/>
                    </a:cxn>
                    <a:cxn ang="0">
                      <a:pos x="740" y="1296"/>
                    </a:cxn>
                    <a:cxn ang="0">
                      <a:pos x="1135" y="1359"/>
                    </a:cxn>
                    <a:cxn ang="0">
                      <a:pos x="1213" y="1205"/>
                    </a:cxn>
                    <a:cxn ang="0">
                      <a:pos x="1336" y="1286"/>
                    </a:cxn>
                    <a:cxn ang="0">
                      <a:pos x="1213" y="1364"/>
                    </a:cxn>
                    <a:cxn ang="0">
                      <a:pos x="1411" y="1245"/>
                    </a:cxn>
                    <a:cxn ang="0">
                      <a:pos x="1552" y="1196"/>
                    </a:cxn>
                    <a:cxn ang="0">
                      <a:pos x="1579" y="1352"/>
                    </a:cxn>
                    <a:cxn ang="0">
                      <a:pos x="1411" y="1364"/>
                    </a:cxn>
                    <a:cxn ang="0">
                      <a:pos x="1682" y="1259"/>
                    </a:cxn>
                    <a:cxn ang="0">
                      <a:pos x="1798" y="1157"/>
                    </a:cxn>
                    <a:cxn ang="0">
                      <a:pos x="1881" y="1301"/>
                    </a:cxn>
                    <a:cxn ang="0">
                      <a:pos x="1703" y="1336"/>
                    </a:cxn>
                    <a:cxn ang="0">
                      <a:pos x="1982" y="1109"/>
                    </a:cxn>
                    <a:cxn ang="0">
                      <a:pos x="2143" y="1052"/>
                    </a:cxn>
                    <a:cxn ang="0">
                      <a:pos x="2065" y="1249"/>
                    </a:cxn>
                    <a:cxn ang="0">
                      <a:pos x="2220" y="1150"/>
                    </a:cxn>
                    <a:cxn ang="0">
                      <a:pos x="2313" y="975"/>
                    </a:cxn>
                    <a:cxn ang="0">
                      <a:pos x="2418" y="1058"/>
                    </a:cxn>
                    <a:cxn ang="0">
                      <a:pos x="2263" y="1176"/>
                    </a:cxn>
                    <a:cxn ang="0">
                      <a:pos x="2494" y="992"/>
                    </a:cxn>
                    <a:cxn ang="0">
                      <a:pos x="2461" y="922"/>
                    </a:cxn>
                    <a:cxn ang="0">
                      <a:pos x="2546" y="840"/>
                    </a:cxn>
                    <a:cxn ang="0">
                      <a:pos x="2643" y="768"/>
                    </a:cxn>
                    <a:cxn ang="0">
                      <a:pos x="2685" y="942"/>
                    </a:cxn>
                    <a:cxn ang="0">
                      <a:pos x="2517" y="1050"/>
                    </a:cxn>
                    <a:cxn ang="0">
                      <a:pos x="2782" y="654"/>
                    </a:cxn>
                    <a:cxn ang="0">
                      <a:pos x="2891" y="547"/>
                    </a:cxn>
                    <a:cxn ang="0">
                      <a:pos x="2987" y="436"/>
                    </a:cxn>
                    <a:cxn ang="0">
                      <a:pos x="3038" y="385"/>
                    </a:cxn>
                    <a:cxn ang="0">
                      <a:pos x="3117" y="255"/>
                    </a:cxn>
                    <a:cxn ang="0">
                      <a:pos x="3209" y="93"/>
                    </a:cxn>
                    <a:cxn ang="0">
                      <a:pos x="3259" y="1"/>
                    </a:cxn>
                    <a:cxn ang="0">
                      <a:pos x="3249" y="137"/>
                    </a:cxn>
                    <a:cxn ang="0">
                      <a:pos x="3238" y="188"/>
                    </a:cxn>
                    <a:cxn ang="0">
                      <a:pos x="3238" y="380"/>
                    </a:cxn>
                    <a:cxn ang="0">
                      <a:pos x="3067" y="603"/>
                    </a:cxn>
                    <a:cxn ang="0">
                      <a:pos x="3018" y="601"/>
                    </a:cxn>
                    <a:cxn ang="0">
                      <a:pos x="2961" y="661"/>
                    </a:cxn>
                    <a:cxn ang="0">
                      <a:pos x="2866" y="801"/>
                    </a:cxn>
                  </a:cxnLst>
                  <a:rect l="0" t="0" r="r" b="b"/>
                  <a:pathLst>
                    <a:path w="3262" h="1366">
                      <a:moveTo>
                        <a:pt x="0" y="972"/>
                      </a:moveTo>
                      <a:lnTo>
                        <a:pt x="0" y="922"/>
                      </a:lnTo>
                      <a:lnTo>
                        <a:pt x="0" y="871"/>
                      </a:lnTo>
                      <a:lnTo>
                        <a:pt x="0" y="822"/>
                      </a:lnTo>
                      <a:lnTo>
                        <a:pt x="0" y="772"/>
                      </a:lnTo>
                      <a:lnTo>
                        <a:pt x="27" y="793"/>
                      </a:lnTo>
                      <a:lnTo>
                        <a:pt x="56" y="813"/>
                      </a:lnTo>
                      <a:lnTo>
                        <a:pt x="85" y="833"/>
                      </a:lnTo>
                      <a:lnTo>
                        <a:pt x="113" y="852"/>
                      </a:lnTo>
                      <a:lnTo>
                        <a:pt x="143" y="871"/>
                      </a:lnTo>
                      <a:lnTo>
                        <a:pt x="172" y="889"/>
                      </a:lnTo>
                      <a:lnTo>
                        <a:pt x="202" y="908"/>
                      </a:lnTo>
                      <a:lnTo>
                        <a:pt x="232" y="925"/>
                      </a:lnTo>
                      <a:lnTo>
                        <a:pt x="261" y="942"/>
                      </a:lnTo>
                      <a:lnTo>
                        <a:pt x="291" y="957"/>
                      </a:lnTo>
                      <a:lnTo>
                        <a:pt x="322" y="973"/>
                      </a:lnTo>
                      <a:lnTo>
                        <a:pt x="351" y="988"/>
                      </a:lnTo>
                      <a:lnTo>
                        <a:pt x="381" y="1002"/>
                      </a:lnTo>
                      <a:lnTo>
                        <a:pt x="411" y="1015"/>
                      </a:lnTo>
                      <a:lnTo>
                        <a:pt x="442" y="1029"/>
                      </a:lnTo>
                      <a:lnTo>
                        <a:pt x="472" y="1041"/>
                      </a:lnTo>
                      <a:lnTo>
                        <a:pt x="472" y="1084"/>
                      </a:lnTo>
                      <a:lnTo>
                        <a:pt x="472" y="1127"/>
                      </a:lnTo>
                      <a:lnTo>
                        <a:pt x="472" y="1170"/>
                      </a:lnTo>
                      <a:lnTo>
                        <a:pt x="472" y="1214"/>
                      </a:lnTo>
                      <a:lnTo>
                        <a:pt x="451" y="1207"/>
                      </a:lnTo>
                      <a:lnTo>
                        <a:pt x="428" y="1198"/>
                      </a:lnTo>
                      <a:lnTo>
                        <a:pt x="406" y="1188"/>
                      </a:lnTo>
                      <a:lnTo>
                        <a:pt x="381" y="1178"/>
                      </a:lnTo>
                      <a:lnTo>
                        <a:pt x="356" y="1167"/>
                      </a:lnTo>
                      <a:lnTo>
                        <a:pt x="329" y="1155"/>
                      </a:lnTo>
                      <a:lnTo>
                        <a:pt x="302" y="1141"/>
                      </a:lnTo>
                      <a:lnTo>
                        <a:pt x="273" y="1128"/>
                      </a:lnTo>
                      <a:lnTo>
                        <a:pt x="273" y="1092"/>
                      </a:lnTo>
                      <a:lnTo>
                        <a:pt x="273" y="1057"/>
                      </a:lnTo>
                      <a:lnTo>
                        <a:pt x="273" y="1020"/>
                      </a:lnTo>
                      <a:lnTo>
                        <a:pt x="273" y="985"/>
                      </a:lnTo>
                      <a:lnTo>
                        <a:pt x="264" y="981"/>
                      </a:lnTo>
                      <a:lnTo>
                        <a:pt x="254" y="977"/>
                      </a:lnTo>
                      <a:lnTo>
                        <a:pt x="245" y="973"/>
                      </a:lnTo>
                      <a:lnTo>
                        <a:pt x="234" y="968"/>
                      </a:lnTo>
                      <a:lnTo>
                        <a:pt x="225" y="965"/>
                      </a:lnTo>
                      <a:lnTo>
                        <a:pt x="216" y="960"/>
                      </a:lnTo>
                      <a:lnTo>
                        <a:pt x="205" y="956"/>
                      </a:lnTo>
                      <a:lnTo>
                        <a:pt x="196" y="951"/>
                      </a:lnTo>
                      <a:lnTo>
                        <a:pt x="196" y="985"/>
                      </a:lnTo>
                      <a:lnTo>
                        <a:pt x="196" y="1020"/>
                      </a:lnTo>
                      <a:lnTo>
                        <a:pt x="196" y="1054"/>
                      </a:lnTo>
                      <a:lnTo>
                        <a:pt x="196" y="1089"/>
                      </a:lnTo>
                      <a:lnTo>
                        <a:pt x="174" y="1077"/>
                      </a:lnTo>
                      <a:lnTo>
                        <a:pt x="150" y="1065"/>
                      </a:lnTo>
                      <a:lnTo>
                        <a:pt x="126" y="1052"/>
                      </a:lnTo>
                      <a:lnTo>
                        <a:pt x="103" y="1037"/>
                      </a:lnTo>
                      <a:lnTo>
                        <a:pt x="78" y="1023"/>
                      </a:lnTo>
                      <a:lnTo>
                        <a:pt x="51" y="1007"/>
                      </a:lnTo>
                      <a:lnTo>
                        <a:pt x="26" y="990"/>
                      </a:lnTo>
                      <a:lnTo>
                        <a:pt x="0" y="972"/>
                      </a:lnTo>
                      <a:close/>
                      <a:moveTo>
                        <a:pt x="581" y="1253"/>
                      </a:moveTo>
                      <a:lnTo>
                        <a:pt x="581" y="1210"/>
                      </a:lnTo>
                      <a:lnTo>
                        <a:pt x="581" y="1167"/>
                      </a:lnTo>
                      <a:lnTo>
                        <a:pt x="581" y="1124"/>
                      </a:lnTo>
                      <a:lnTo>
                        <a:pt x="581" y="1082"/>
                      </a:lnTo>
                      <a:lnTo>
                        <a:pt x="612" y="1093"/>
                      </a:lnTo>
                      <a:lnTo>
                        <a:pt x="642" y="1103"/>
                      </a:lnTo>
                      <a:lnTo>
                        <a:pt x="672" y="1112"/>
                      </a:lnTo>
                      <a:lnTo>
                        <a:pt x="701" y="1121"/>
                      </a:lnTo>
                      <a:lnTo>
                        <a:pt x="732" y="1129"/>
                      </a:lnTo>
                      <a:lnTo>
                        <a:pt x="761" y="1136"/>
                      </a:lnTo>
                      <a:lnTo>
                        <a:pt x="790" y="1145"/>
                      </a:lnTo>
                      <a:lnTo>
                        <a:pt x="819" y="1151"/>
                      </a:lnTo>
                      <a:lnTo>
                        <a:pt x="848" y="1158"/>
                      </a:lnTo>
                      <a:lnTo>
                        <a:pt x="877" y="1164"/>
                      </a:lnTo>
                      <a:lnTo>
                        <a:pt x="906" y="1169"/>
                      </a:lnTo>
                      <a:lnTo>
                        <a:pt x="934" y="1174"/>
                      </a:lnTo>
                      <a:lnTo>
                        <a:pt x="961" y="1179"/>
                      </a:lnTo>
                      <a:lnTo>
                        <a:pt x="990" y="1182"/>
                      </a:lnTo>
                      <a:lnTo>
                        <a:pt x="1018" y="1186"/>
                      </a:lnTo>
                      <a:lnTo>
                        <a:pt x="1046" y="1190"/>
                      </a:lnTo>
                      <a:lnTo>
                        <a:pt x="1047" y="1215"/>
                      </a:lnTo>
                      <a:lnTo>
                        <a:pt x="1047" y="1247"/>
                      </a:lnTo>
                      <a:lnTo>
                        <a:pt x="1047" y="1282"/>
                      </a:lnTo>
                      <a:lnTo>
                        <a:pt x="1047" y="1318"/>
                      </a:lnTo>
                      <a:lnTo>
                        <a:pt x="1047" y="1326"/>
                      </a:lnTo>
                      <a:lnTo>
                        <a:pt x="1047" y="1334"/>
                      </a:lnTo>
                      <a:lnTo>
                        <a:pt x="1047" y="1342"/>
                      </a:lnTo>
                      <a:lnTo>
                        <a:pt x="1047" y="1349"/>
                      </a:lnTo>
                      <a:lnTo>
                        <a:pt x="1026" y="1347"/>
                      </a:lnTo>
                      <a:lnTo>
                        <a:pt x="1004" y="1345"/>
                      </a:lnTo>
                      <a:lnTo>
                        <a:pt x="980" y="1342"/>
                      </a:lnTo>
                      <a:lnTo>
                        <a:pt x="955" y="1338"/>
                      </a:lnTo>
                      <a:lnTo>
                        <a:pt x="930" y="1335"/>
                      </a:lnTo>
                      <a:lnTo>
                        <a:pt x="903" y="1330"/>
                      </a:lnTo>
                      <a:lnTo>
                        <a:pt x="874" y="1325"/>
                      </a:lnTo>
                      <a:lnTo>
                        <a:pt x="845" y="1319"/>
                      </a:lnTo>
                      <a:lnTo>
                        <a:pt x="844" y="1300"/>
                      </a:lnTo>
                      <a:lnTo>
                        <a:pt x="843" y="1280"/>
                      </a:lnTo>
                      <a:lnTo>
                        <a:pt x="840" y="1263"/>
                      </a:lnTo>
                      <a:lnTo>
                        <a:pt x="836" y="1248"/>
                      </a:lnTo>
                      <a:lnTo>
                        <a:pt x="833" y="1237"/>
                      </a:lnTo>
                      <a:lnTo>
                        <a:pt x="829" y="1228"/>
                      </a:lnTo>
                      <a:lnTo>
                        <a:pt x="824" y="1220"/>
                      </a:lnTo>
                      <a:lnTo>
                        <a:pt x="818" y="1213"/>
                      </a:lnTo>
                      <a:lnTo>
                        <a:pt x="810" y="1207"/>
                      </a:lnTo>
                      <a:lnTo>
                        <a:pt x="802" y="1202"/>
                      </a:lnTo>
                      <a:lnTo>
                        <a:pt x="792" y="1198"/>
                      </a:lnTo>
                      <a:lnTo>
                        <a:pt x="782" y="1194"/>
                      </a:lnTo>
                      <a:lnTo>
                        <a:pt x="782" y="1222"/>
                      </a:lnTo>
                      <a:lnTo>
                        <a:pt x="782" y="1250"/>
                      </a:lnTo>
                      <a:lnTo>
                        <a:pt x="782" y="1278"/>
                      </a:lnTo>
                      <a:lnTo>
                        <a:pt x="782" y="1306"/>
                      </a:lnTo>
                      <a:lnTo>
                        <a:pt x="762" y="1301"/>
                      </a:lnTo>
                      <a:lnTo>
                        <a:pt x="740" y="1296"/>
                      </a:lnTo>
                      <a:lnTo>
                        <a:pt x="717" y="1290"/>
                      </a:lnTo>
                      <a:lnTo>
                        <a:pt x="692" y="1284"/>
                      </a:lnTo>
                      <a:lnTo>
                        <a:pt x="667" y="1277"/>
                      </a:lnTo>
                      <a:lnTo>
                        <a:pt x="639" y="1270"/>
                      </a:lnTo>
                      <a:lnTo>
                        <a:pt x="612" y="1261"/>
                      </a:lnTo>
                      <a:lnTo>
                        <a:pt x="581" y="1253"/>
                      </a:lnTo>
                      <a:close/>
                      <a:moveTo>
                        <a:pt x="1135" y="1359"/>
                      </a:moveTo>
                      <a:lnTo>
                        <a:pt x="1135" y="1319"/>
                      </a:lnTo>
                      <a:lnTo>
                        <a:pt x="1135" y="1279"/>
                      </a:lnTo>
                      <a:lnTo>
                        <a:pt x="1135" y="1239"/>
                      </a:lnTo>
                      <a:lnTo>
                        <a:pt x="1135" y="1201"/>
                      </a:lnTo>
                      <a:lnTo>
                        <a:pt x="1162" y="1202"/>
                      </a:lnTo>
                      <a:lnTo>
                        <a:pt x="1188" y="1204"/>
                      </a:lnTo>
                      <a:lnTo>
                        <a:pt x="1213" y="1205"/>
                      </a:lnTo>
                      <a:lnTo>
                        <a:pt x="1238" y="1205"/>
                      </a:lnTo>
                      <a:lnTo>
                        <a:pt x="1263" y="1207"/>
                      </a:lnTo>
                      <a:lnTo>
                        <a:pt x="1287" y="1208"/>
                      </a:lnTo>
                      <a:lnTo>
                        <a:pt x="1312" y="1208"/>
                      </a:lnTo>
                      <a:lnTo>
                        <a:pt x="1336" y="1208"/>
                      </a:lnTo>
                      <a:lnTo>
                        <a:pt x="1336" y="1247"/>
                      </a:lnTo>
                      <a:lnTo>
                        <a:pt x="1336" y="1286"/>
                      </a:lnTo>
                      <a:lnTo>
                        <a:pt x="1336" y="1326"/>
                      </a:lnTo>
                      <a:lnTo>
                        <a:pt x="1336" y="1366"/>
                      </a:lnTo>
                      <a:lnTo>
                        <a:pt x="1312" y="1366"/>
                      </a:lnTo>
                      <a:lnTo>
                        <a:pt x="1287" y="1366"/>
                      </a:lnTo>
                      <a:lnTo>
                        <a:pt x="1263" y="1365"/>
                      </a:lnTo>
                      <a:lnTo>
                        <a:pt x="1238" y="1365"/>
                      </a:lnTo>
                      <a:lnTo>
                        <a:pt x="1213" y="1364"/>
                      </a:lnTo>
                      <a:lnTo>
                        <a:pt x="1188" y="1363"/>
                      </a:lnTo>
                      <a:lnTo>
                        <a:pt x="1162" y="1361"/>
                      </a:lnTo>
                      <a:lnTo>
                        <a:pt x="1135" y="1359"/>
                      </a:lnTo>
                      <a:close/>
                      <a:moveTo>
                        <a:pt x="1411" y="1364"/>
                      </a:moveTo>
                      <a:lnTo>
                        <a:pt x="1411" y="1325"/>
                      </a:lnTo>
                      <a:lnTo>
                        <a:pt x="1411" y="1285"/>
                      </a:lnTo>
                      <a:lnTo>
                        <a:pt x="1411" y="1245"/>
                      </a:lnTo>
                      <a:lnTo>
                        <a:pt x="1411" y="1205"/>
                      </a:lnTo>
                      <a:lnTo>
                        <a:pt x="1434" y="1204"/>
                      </a:lnTo>
                      <a:lnTo>
                        <a:pt x="1456" y="1204"/>
                      </a:lnTo>
                      <a:lnTo>
                        <a:pt x="1478" y="1202"/>
                      </a:lnTo>
                      <a:lnTo>
                        <a:pt x="1502" y="1201"/>
                      </a:lnTo>
                      <a:lnTo>
                        <a:pt x="1527" y="1198"/>
                      </a:lnTo>
                      <a:lnTo>
                        <a:pt x="1552" y="1196"/>
                      </a:lnTo>
                      <a:lnTo>
                        <a:pt x="1579" y="1193"/>
                      </a:lnTo>
                      <a:lnTo>
                        <a:pt x="1605" y="1190"/>
                      </a:lnTo>
                      <a:lnTo>
                        <a:pt x="1605" y="1230"/>
                      </a:lnTo>
                      <a:lnTo>
                        <a:pt x="1605" y="1270"/>
                      </a:lnTo>
                      <a:lnTo>
                        <a:pt x="1605" y="1309"/>
                      </a:lnTo>
                      <a:lnTo>
                        <a:pt x="1605" y="1349"/>
                      </a:lnTo>
                      <a:lnTo>
                        <a:pt x="1579" y="1352"/>
                      </a:lnTo>
                      <a:lnTo>
                        <a:pt x="1552" y="1355"/>
                      </a:lnTo>
                      <a:lnTo>
                        <a:pt x="1527" y="1358"/>
                      </a:lnTo>
                      <a:lnTo>
                        <a:pt x="1502" y="1359"/>
                      </a:lnTo>
                      <a:lnTo>
                        <a:pt x="1478" y="1361"/>
                      </a:lnTo>
                      <a:lnTo>
                        <a:pt x="1456" y="1363"/>
                      </a:lnTo>
                      <a:lnTo>
                        <a:pt x="1434" y="1363"/>
                      </a:lnTo>
                      <a:lnTo>
                        <a:pt x="1411" y="1364"/>
                      </a:lnTo>
                      <a:close/>
                      <a:moveTo>
                        <a:pt x="1682" y="1338"/>
                      </a:moveTo>
                      <a:lnTo>
                        <a:pt x="1682" y="1338"/>
                      </a:lnTo>
                      <a:lnTo>
                        <a:pt x="1682" y="1338"/>
                      </a:lnTo>
                      <a:lnTo>
                        <a:pt x="1682" y="1338"/>
                      </a:lnTo>
                      <a:lnTo>
                        <a:pt x="1682" y="1338"/>
                      </a:lnTo>
                      <a:lnTo>
                        <a:pt x="1682" y="1299"/>
                      </a:lnTo>
                      <a:lnTo>
                        <a:pt x="1682" y="1259"/>
                      </a:lnTo>
                      <a:lnTo>
                        <a:pt x="1682" y="1219"/>
                      </a:lnTo>
                      <a:lnTo>
                        <a:pt x="1682" y="1179"/>
                      </a:lnTo>
                      <a:lnTo>
                        <a:pt x="1703" y="1175"/>
                      </a:lnTo>
                      <a:lnTo>
                        <a:pt x="1724" y="1171"/>
                      </a:lnTo>
                      <a:lnTo>
                        <a:pt x="1747" y="1167"/>
                      </a:lnTo>
                      <a:lnTo>
                        <a:pt x="1771" y="1162"/>
                      </a:lnTo>
                      <a:lnTo>
                        <a:pt x="1798" y="1157"/>
                      </a:lnTo>
                      <a:lnTo>
                        <a:pt x="1824" y="1151"/>
                      </a:lnTo>
                      <a:lnTo>
                        <a:pt x="1852" y="1144"/>
                      </a:lnTo>
                      <a:lnTo>
                        <a:pt x="1881" y="1136"/>
                      </a:lnTo>
                      <a:lnTo>
                        <a:pt x="1881" y="1178"/>
                      </a:lnTo>
                      <a:lnTo>
                        <a:pt x="1881" y="1219"/>
                      </a:lnTo>
                      <a:lnTo>
                        <a:pt x="1881" y="1260"/>
                      </a:lnTo>
                      <a:lnTo>
                        <a:pt x="1881" y="1301"/>
                      </a:lnTo>
                      <a:lnTo>
                        <a:pt x="1852" y="1307"/>
                      </a:lnTo>
                      <a:lnTo>
                        <a:pt x="1823" y="1313"/>
                      </a:lnTo>
                      <a:lnTo>
                        <a:pt x="1796" y="1319"/>
                      </a:lnTo>
                      <a:lnTo>
                        <a:pt x="1771" y="1324"/>
                      </a:lnTo>
                      <a:lnTo>
                        <a:pt x="1747" y="1329"/>
                      </a:lnTo>
                      <a:lnTo>
                        <a:pt x="1724" y="1332"/>
                      </a:lnTo>
                      <a:lnTo>
                        <a:pt x="1703" y="1336"/>
                      </a:lnTo>
                      <a:lnTo>
                        <a:pt x="1682" y="1338"/>
                      </a:lnTo>
                      <a:close/>
                      <a:moveTo>
                        <a:pt x="1964" y="1279"/>
                      </a:moveTo>
                      <a:lnTo>
                        <a:pt x="1964" y="1238"/>
                      </a:lnTo>
                      <a:lnTo>
                        <a:pt x="1964" y="1196"/>
                      </a:lnTo>
                      <a:lnTo>
                        <a:pt x="1964" y="1155"/>
                      </a:lnTo>
                      <a:lnTo>
                        <a:pt x="1964" y="1113"/>
                      </a:lnTo>
                      <a:lnTo>
                        <a:pt x="1982" y="1109"/>
                      </a:lnTo>
                      <a:lnTo>
                        <a:pt x="2002" y="1103"/>
                      </a:lnTo>
                      <a:lnTo>
                        <a:pt x="2022" y="1095"/>
                      </a:lnTo>
                      <a:lnTo>
                        <a:pt x="2044" y="1088"/>
                      </a:lnTo>
                      <a:lnTo>
                        <a:pt x="2067" y="1080"/>
                      </a:lnTo>
                      <a:lnTo>
                        <a:pt x="2092" y="1071"/>
                      </a:lnTo>
                      <a:lnTo>
                        <a:pt x="2117" y="1061"/>
                      </a:lnTo>
                      <a:lnTo>
                        <a:pt x="2143" y="1052"/>
                      </a:lnTo>
                      <a:lnTo>
                        <a:pt x="2143" y="1094"/>
                      </a:lnTo>
                      <a:lnTo>
                        <a:pt x="2143" y="1138"/>
                      </a:lnTo>
                      <a:lnTo>
                        <a:pt x="2143" y="1180"/>
                      </a:lnTo>
                      <a:lnTo>
                        <a:pt x="2143" y="1224"/>
                      </a:lnTo>
                      <a:lnTo>
                        <a:pt x="2116" y="1233"/>
                      </a:lnTo>
                      <a:lnTo>
                        <a:pt x="2090" y="1242"/>
                      </a:lnTo>
                      <a:lnTo>
                        <a:pt x="2065" y="1249"/>
                      </a:lnTo>
                      <a:lnTo>
                        <a:pt x="2043" y="1256"/>
                      </a:lnTo>
                      <a:lnTo>
                        <a:pt x="2021" y="1263"/>
                      </a:lnTo>
                      <a:lnTo>
                        <a:pt x="2001" y="1270"/>
                      </a:lnTo>
                      <a:lnTo>
                        <a:pt x="1981" y="1274"/>
                      </a:lnTo>
                      <a:lnTo>
                        <a:pt x="1964" y="1279"/>
                      </a:lnTo>
                      <a:close/>
                      <a:moveTo>
                        <a:pt x="2220" y="1193"/>
                      </a:moveTo>
                      <a:lnTo>
                        <a:pt x="2220" y="1150"/>
                      </a:lnTo>
                      <a:lnTo>
                        <a:pt x="2220" y="1106"/>
                      </a:lnTo>
                      <a:lnTo>
                        <a:pt x="2220" y="1064"/>
                      </a:lnTo>
                      <a:lnTo>
                        <a:pt x="2220" y="1020"/>
                      </a:lnTo>
                      <a:lnTo>
                        <a:pt x="2242" y="1011"/>
                      </a:lnTo>
                      <a:lnTo>
                        <a:pt x="2265" y="1000"/>
                      </a:lnTo>
                      <a:lnTo>
                        <a:pt x="2288" y="988"/>
                      </a:lnTo>
                      <a:lnTo>
                        <a:pt x="2313" y="975"/>
                      </a:lnTo>
                      <a:lnTo>
                        <a:pt x="2338" y="962"/>
                      </a:lnTo>
                      <a:lnTo>
                        <a:pt x="2364" y="949"/>
                      </a:lnTo>
                      <a:lnTo>
                        <a:pt x="2391" y="934"/>
                      </a:lnTo>
                      <a:lnTo>
                        <a:pt x="2418" y="919"/>
                      </a:lnTo>
                      <a:lnTo>
                        <a:pt x="2418" y="965"/>
                      </a:lnTo>
                      <a:lnTo>
                        <a:pt x="2418" y="1011"/>
                      </a:lnTo>
                      <a:lnTo>
                        <a:pt x="2418" y="1058"/>
                      </a:lnTo>
                      <a:lnTo>
                        <a:pt x="2418" y="1104"/>
                      </a:lnTo>
                      <a:lnTo>
                        <a:pt x="2390" y="1118"/>
                      </a:lnTo>
                      <a:lnTo>
                        <a:pt x="2362" y="1132"/>
                      </a:lnTo>
                      <a:lnTo>
                        <a:pt x="2336" y="1144"/>
                      </a:lnTo>
                      <a:lnTo>
                        <a:pt x="2311" y="1156"/>
                      </a:lnTo>
                      <a:lnTo>
                        <a:pt x="2286" y="1167"/>
                      </a:lnTo>
                      <a:lnTo>
                        <a:pt x="2263" y="1176"/>
                      </a:lnTo>
                      <a:lnTo>
                        <a:pt x="2241" y="1185"/>
                      </a:lnTo>
                      <a:lnTo>
                        <a:pt x="2220" y="1193"/>
                      </a:lnTo>
                      <a:close/>
                      <a:moveTo>
                        <a:pt x="2494" y="1063"/>
                      </a:moveTo>
                      <a:lnTo>
                        <a:pt x="2494" y="1046"/>
                      </a:lnTo>
                      <a:lnTo>
                        <a:pt x="2494" y="1027"/>
                      </a:lnTo>
                      <a:lnTo>
                        <a:pt x="2494" y="1011"/>
                      </a:lnTo>
                      <a:lnTo>
                        <a:pt x="2494" y="992"/>
                      </a:lnTo>
                      <a:lnTo>
                        <a:pt x="2486" y="997"/>
                      </a:lnTo>
                      <a:lnTo>
                        <a:pt x="2478" y="1002"/>
                      </a:lnTo>
                      <a:lnTo>
                        <a:pt x="2469" y="1007"/>
                      </a:lnTo>
                      <a:lnTo>
                        <a:pt x="2461" y="1011"/>
                      </a:lnTo>
                      <a:lnTo>
                        <a:pt x="2461" y="981"/>
                      </a:lnTo>
                      <a:lnTo>
                        <a:pt x="2461" y="951"/>
                      </a:lnTo>
                      <a:lnTo>
                        <a:pt x="2461" y="922"/>
                      </a:lnTo>
                      <a:lnTo>
                        <a:pt x="2461" y="893"/>
                      </a:lnTo>
                      <a:lnTo>
                        <a:pt x="2476" y="885"/>
                      </a:lnTo>
                      <a:lnTo>
                        <a:pt x="2489" y="876"/>
                      </a:lnTo>
                      <a:lnTo>
                        <a:pt x="2503" y="868"/>
                      </a:lnTo>
                      <a:lnTo>
                        <a:pt x="2517" y="859"/>
                      </a:lnTo>
                      <a:lnTo>
                        <a:pt x="2531" y="850"/>
                      </a:lnTo>
                      <a:lnTo>
                        <a:pt x="2546" y="840"/>
                      </a:lnTo>
                      <a:lnTo>
                        <a:pt x="2559" y="830"/>
                      </a:lnTo>
                      <a:lnTo>
                        <a:pt x="2573" y="821"/>
                      </a:lnTo>
                      <a:lnTo>
                        <a:pt x="2588" y="811"/>
                      </a:lnTo>
                      <a:lnTo>
                        <a:pt x="2601" y="801"/>
                      </a:lnTo>
                      <a:lnTo>
                        <a:pt x="2615" y="790"/>
                      </a:lnTo>
                      <a:lnTo>
                        <a:pt x="2630" y="779"/>
                      </a:lnTo>
                      <a:lnTo>
                        <a:pt x="2643" y="768"/>
                      </a:lnTo>
                      <a:lnTo>
                        <a:pt x="2658" y="758"/>
                      </a:lnTo>
                      <a:lnTo>
                        <a:pt x="2671" y="747"/>
                      </a:lnTo>
                      <a:lnTo>
                        <a:pt x="2685" y="736"/>
                      </a:lnTo>
                      <a:lnTo>
                        <a:pt x="2685" y="788"/>
                      </a:lnTo>
                      <a:lnTo>
                        <a:pt x="2685" y="839"/>
                      </a:lnTo>
                      <a:lnTo>
                        <a:pt x="2685" y="889"/>
                      </a:lnTo>
                      <a:lnTo>
                        <a:pt x="2685" y="942"/>
                      </a:lnTo>
                      <a:lnTo>
                        <a:pt x="2660" y="960"/>
                      </a:lnTo>
                      <a:lnTo>
                        <a:pt x="2635" y="977"/>
                      </a:lnTo>
                      <a:lnTo>
                        <a:pt x="2610" y="992"/>
                      </a:lnTo>
                      <a:lnTo>
                        <a:pt x="2586" y="1008"/>
                      </a:lnTo>
                      <a:lnTo>
                        <a:pt x="2563" y="1023"/>
                      </a:lnTo>
                      <a:lnTo>
                        <a:pt x="2539" y="1037"/>
                      </a:lnTo>
                      <a:lnTo>
                        <a:pt x="2517" y="1050"/>
                      </a:lnTo>
                      <a:lnTo>
                        <a:pt x="2494" y="1063"/>
                      </a:lnTo>
                      <a:close/>
                      <a:moveTo>
                        <a:pt x="2766" y="883"/>
                      </a:moveTo>
                      <a:lnTo>
                        <a:pt x="2766" y="829"/>
                      </a:lnTo>
                      <a:lnTo>
                        <a:pt x="2766" y="776"/>
                      </a:lnTo>
                      <a:lnTo>
                        <a:pt x="2766" y="721"/>
                      </a:lnTo>
                      <a:lnTo>
                        <a:pt x="2766" y="668"/>
                      </a:lnTo>
                      <a:lnTo>
                        <a:pt x="2782" y="654"/>
                      </a:lnTo>
                      <a:lnTo>
                        <a:pt x="2799" y="639"/>
                      </a:lnTo>
                      <a:lnTo>
                        <a:pt x="2815" y="623"/>
                      </a:lnTo>
                      <a:lnTo>
                        <a:pt x="2830" y="609"/>
                      </a:lnTo>
                      <a:lnTo>
                        <a:pt x="2846" y="593"/>
                      </a:lnTo>
                      <a:lnTo>
                        <a:pt x="2862" y="578"/>
                      </a:lnTo>
                      <a:lnTo>
                        <a:pt x="2877" y="563"/>
                      </a:lnTo>
                      <a:lnTo>
                        <a:pt x="2891" y="547"/>
                      </a:lnTo>
                      <a:lnTo>
                        <a:pt x="2906" y="531"/>
                      </a:lnTo>
                      <a:lnTo>
                        <a:pt x="2920" y="516"/>
                      </a:lnTo>
                      <a:lnTo>
                        <a:pt x="2935" y="500"/>
                      </a:lnTo>
                      <a:lnTo>
                        <a:pt x="2948" y="484"/>
                      </a:lnTo>
                      <a:lnTo>
                        <a:pt x="2961" y="468"/>
                      </a:lnTo>
                      <a:lnTo>
                        <a:pt x="2974" y="453"/>
                      </a:lnTo>
                      <a:lnTo>
                        <a:pt x="2987" y="436"/>
                      </a:lnTo>
                      <a:lnTo>
                        <a:pt x="2999" y="420"/>
                      </a:lnTo>
                      <a:lnTo>
                        <a:pt x="3009" y="415"/>
                      </a:lnTo>
                      <a:lnTo>
                        <a:pt x="3019" y="409"/>
                      </a:lnTo>
                      <a:lnTo>
                        <a:pt x="3028" y="404"/>
                      </a:lnTo>
                      <a:lnTo>
                        <a:pt x="3038" y="399"/>
                      </a:lnTo>
                      <a:lnTo>
                        <a:pt x="3038" y="392"/>
                      </a:lnTo>
                      <a:lnTo>
                        <a:pt x="3038" y="385"/>
                      </a:lnTo>
                      <a:lnTo>
                        <a:pt x="3038" y="379"/>
                      </a:lnTo>
                      <a:lnTo>
                        <a:pt x="3038" y="372"/>
                      </a:lnTo>
                      <a:lnTo>
                        <a:pt x="3055" y="349"/>
                      </a:lnTo>
                      <a:lnTo>
                        <a:pt x="3071" y="326"/>
                      </a:lnTo>
                      <a:lnTo>
                        <a:pt x="3086" y="301"/>
                      </a:lnTo>
                      <a:lnTo>
                        <a:pt x="3102" y="278"/>
                      </a:lnTo>
                      <a:lnTo>
                        <a:pt x="3117" y="255"/>
                      </a:lnTo>
                      <a:lnTo>
                        <a:pt x="3131" y="232"/>
                      </a:lnTo>
                      <a:lnTo>
                        <a:pt x="3146" y="209"/>
                      </a:lnTo>
                      <a:lnTo>
                        <a:pt x="3159" y="185"/>
                      </a:lnTo>
                      <a:lnTo>
                        <a:pt x="3172" y="162"/>
                      </a:lnTo>
                      <a:lnTo>
                        <a:pt x="3185" y="139"/>
                      </a:lnTo>
                      <a:lnTo>
                        <a:pt x="3197" y="116"/>
                      </a:lnTo>
                      <a:lnTo>
                        <a:pt x="3209" y="93"/>
                      </a:lnTo>
                      <a:lnTo>
                        <a:pt x="3220" y="70"/>
                      </a:lnTo>
                      <a:lnTo>
                        <a:pt x="3230" y="47"/>
                      </a:lnTo>
                      <a:lnTo>
                        <a:pt x="3241" y="25"/>
                      </a:lnTo>
                      <a:lnTo>
                        <a:pt x="3250" y="2"/>
                      </a:lnTo>
                      <a:lnTo>
                        <a:pt x="3253" y="1"/>
                      </a:lnTo>
                      <a:lnTo>
                        <a:pt x="3257" y="1"/>
                      </a:lnTo>
                      <a:lnTo>
                        <a:pt x="3259" y="1"/>
                      </a:lnTo>
                      <a:lnTo>
                        <a:pt x="3262" y="0"/>
                      </a:lnTo>
                      <a:lnTo>
                        <a:pt x="3262" y="30"/>
                      </a:lnTo>
                      <a:lnTo>
                        <a:pt x="3262" y="60"/>
                      </a:lnTo>
                      <a:lnTo>
                        <a:pt x="3262" y="92"/>
                      </a:lnTo>
                      <a:lnTo>
                        <a:pt x="3262" y="121"/>
                      </a:lnTo>
                      <a:lnTo>
                        <a:pt x="3254" y="129"/>
                      </a:lnTo>
                      <a:lnTo>
                        <a:pt x="3249" y="137"/>
                      </a:lnTo>
                      <a:lnTo>
                        <a:pt x="3245" y="143"/>
                      </a:lnTo>
                      <a:lnTo>
                        <a:pt x="3243" y="148"/>
                      </a:lnTo>
                      <a:lnTo>
                        <a:pt x="3242" y="157"/>
                      </a:lnTo>
                      <a:lnTo>
                        <a:pt x="3239" y="167"/>
                      </a:lnTo>
                      <a:lnTo>
                        <a:pt x="3238" y="177"/>
                      </a:lnTo>
                      <a:lnTo>
                        <a:pt x="3238" y="186"/>
                      </a:lnTo>
                      <a:lnTo>
                        <a:pt x="3238" y="188"/>
                      </a:lnTo>
                      <a:lnTo>
                        <a:pt x="3238" y="189"/>
                      </a:lnTo>
                      <a:lnTo>
                        <a:pt x="3238" y="192"/>
                      </a:lnTo>
                      <a:lnTo>
                        <a:pt x="3238" y="197"/>
                      </a:lnTo>
                      <a:lnTo>
                        <a:pt x="3238" y="243"/>
                      </a:lnTo>
                      <a:lnTo>
                        <a:pt x="3238" y="289"/>
                      </a:lnTo>
                      <a:lnTo>
                        <a:pt x="3238" y="334"/>
                      </a:lnTo>
                      <a:lnTo>
                        <a:pt x="3238" y="380"/>
                      </a:lnTo>
                      <a:lnTo>
                        <a:pt x="3217" y="411"/>
                      </a:lnTo>
                      <a:lnTo>
                        <a:pt x="3195" y="443"/>
                      </a:lnTo>
                      <a:lnTo>
                        <a:pt x="3171" y="474"/>
                      </a:lnTo>
                      <a:lnTo>
                        <a:pt x="3147" y="506"/>
                      </a:lnTo>
                      <a:lnTo>
                        <a:pt x="3121" y="539"/>
                      </a:lnTo>
                      <a:lnTo>
                        <a:pt x="3094" y="570"/>
                      </a:lnTo>
                      <a:lnTo>
                        <a:pt x="3067" y="603"/>
                      </a:lnTo>
                      <a:lnTo>
                        <a:pt x="3038" y="634"/>
                      </a:lnTo>
                      <a:lnTo>
                        <a:pt x="3038" y="622"/>
                      </a:lnTo>
                      <a:lnTo>
                        <a:pt x="3038" y="610"/>
                      </a:lnTo>
                      <a:lnTo>
                        <a:pt x="3038" y="599"/>
                      </a:lnTo>
                      <a:lnTo>
                        <a:pt x="3038" y="587"/>
                      </a:lnTo>
                      <a:lnTo>
                        <a:pt x="3028" y="594"/>
                      </a:lnTo>
                      <a:lnTo>
                        <a:pt x="3018" y="601"/>
                      </a:lnTo>
                      <a:lnTo>
                        <a:pt x="3009" y="609"/>
                      </a:lnTo>
                      <a:lnTo>
                        <a:pt x="2999" y="616"/>
                      </a:lnTo>
                      <a:lnTo>
                        <a:pt x="2989" y="623"/>
                      </a:lnTo>
                      <a:lnTo>
                        <a:pt x="2980" y="631"/>
                      </a:lnTo>
                      <a:lnTo>
                        <a:pt x="2970" y="637"/>
                      </a:lnTo>
                      <a:lnTo>
                        <a:pt x="2961" y="644"/>
                      </a:lnTo>
                      <a:lnTo>
                        <a:pt x="2961" y="661"/>
                      </a:lnTo>
                      <a:lnTo>
                        <a:pt x="2961" y="678"/>
                      </a:lnTo>
                      <a:lnTo>
                        <a:pt x="2961" y="696"/>
                      </a:lnTo>
                      <a:lnTo>
                        <a:pt x="2961" y="713"/>
                      </a:lnTo>
                      <a:lnTo>
                        <a:pt x="2939" y="736"/>
                      </a:lnTo>
                      <a:lnTo>
                        <a:pt x="2915" y="758"/>
                      </a:lnTo>
                      <a:lnTo>
                        <a:pt x="2890" y="779"/>
                      </a:lnTo>
                      <a:lnTo>
                        <a:pt x="2866" y="801"/>
                      </a:lnTo>
                      <a:lnTo>
                        <a:pt x="2841" y="823"/>
                      </a:lnTo>
                      <a:lnTo>
                        <a:pt x="2816" y="844"/>
                      </a:lnTo>
                      <a:lnTo>
                        <a:pt x="2791" y="864"/>
                      </a:lnTo>
                      <a:lnTo>
                        <a:pt x="2766" y="883"/>
                      </a:lnTo>
                      <a:close/>
                    </a:path>
                  </a:pathLst>
                </a:custGeom>
                <a:solidFill>
                  <a:srgbClr val="D1D6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1" name="Freeform 197"/>
                <p:cNvSpPr>
                  <a:spLocks noEditPoints="1"/>
                </p:cNvSpPr>
                <p:nvPr/>
              </p:nvSpPr>
              <p:spPr bwMode="auto">
                <a:xfrm>
                  <a:off x="2442" y="2454"/>
                  <a:ext cx="1625" cy="602"/>
                </a:xfrm>
                <a:custGeom>
                  <a:avLst/>
                  <a:gdLst/>
                  <a:ahLst/>
                  <a:cxnLst>
                    <a:cxn ang="0">
                      <a:pos x="54" y="603"/>
                    </a:cxn>
                    <a:cxn ang="0">
                      <a:pos x="257" y="750"/>
                    </a:cxn>
                    <a:cxn ang="0">
                      <a:pos x="472" y="865"/>
                    </a:cxn>
                    <a:cxn ang="0">
                      <a:pos x="381" y="1000"/>
                    </a:cxn>
                    <a:cxn ang="0">
                      <a:pos x="172" y="887"/>
                    </a:cxn>
                    <a:cxn ang="0">
                      <a:pos x="581" y="1080"/>
                    </a:cxn>
                    <a:cxn ang="0">
                      <a:pos x="661" y="940"/>
                    </a:cxn>
                    <a:cxn ang="0">
                      <a:pos x="837" y="990"/>
                    </a:cxn>
                    <a:cxn ang="0">
                      <a:pos x="977" y="1021"/>
                    </a:cxn>
                    <a:cxn ang="0">
                      <a:pos x="967" y="1038"/>
                    </a:cxn>
                    <a:cxn ang="0">
                      <a:pos x="1011" y="1080"/>
                    </a:cxn>
                    <a:cxn ang="0">
                      <a:pos x="1044" y="1180"/>
                    </a:cxn>
                    <a:cxn ang="0">
                      <a:pos x="906" y="1167"/>
                    </a:cxn>
                    <a:cxn ang="0">
                      <a:pos x="701" y="1119"/>
                    </a:cxn>
                    <a:cxn ang="0">
                      <a:pos x="1135" y="1119"/>
                    </a:cxn>
                    <a:cxn ang="0">
                      <a:pos x="1263" y="1046"/>
                    </a:cxn>
                    <a:cxn ang="0">
                      <a:pos x="1336" y="1206"/>
                    </a:cxn>
                    <a:cxn ang="0">
                      <a:pos x="1162" y="1200"/>
                    </a:cxn>
                    <a:cxn ang="0">
                      <a:pos x="1434" y="1044"/>
                    </a:cxn>
                    <a:cxn ang="0">
                      <a:pos x="1605" y="1027"/>
                    </a:cxn>
                    <a:cxn ang="0">
                      <a:pos x="1527" y="1196"/>
                    </a:cxn>
                    <a:cxn ang="0">
                      <a:pos x="1682" y="1137"/>
                    </a:cxn>
                    <a:cxn ang="0">
                      <a:pos x="1771" y="998"/>
                    </a:cxn>
                    <a:cxn ang="0">
                      <a:pos x="1881" y="1093"/>
                    </a:cxn>
                    <a:cxn ang="0">
                      <a:pos x="1724" y="1169"/>
                    </a:cxn>
                    <a:cxn ang="0">
                      <a:pos x="1964" y="944"/>
                    </a:cxn>
                    <a:cxn ang="0">
                      <a:pos x="2117" y="886"/>
                    </a:cxn>
                    <a:cxn ang="0">
                      <a:pos x="2092" y="1069"/>
                    </a:cxn>
                    <a:cxn ang="0">
                      <a:pos x="2220" y="1018"/>
                    </a:cxn>
                    <a:cxn ang="0">
                      <a:pos x="2291" y="803"/>
                    </a:cxn>
                    <a:cxn ang="0">
                      <a:pos x="2418" y="822"/>
                    </a:cxn>
                    <a:cxn ang="0">
                      <a:pos x="2288" y="986"/>
                    </a:cxn>
                    <a:cxn ang="0">
                      <a:pos x="2461" y="776"/>
                    </a:cxn>
                    <a:cxn ang="0">
                      <a:pos x="2544" y="706"/>
                    </a:cxn>
                    <a:cxn ang="0">
                      <a:pos x="2643" y="665"/>
                    </a:cxn>
                    <a:cxn ang="0">
                      <a:pos x="2685" y="734"/>
                    </a:cxn>
                    <a:cxn ang="0">
                      <a:pos x="2588" y="809"/>
                    </a:cxn>
                    <a:cxn ang="0">
                      <a:pos x="2489" y="874"/>
                    </a:cxn>
                    <a:cxn ang="0">
                      <a:pos x="2766" y="435"/>
                    </a:cxn>
                    <a:cxn ang="0">
                      <a:pos x="2871" y="311"/>
                    </a:cxn>
                    <a:cxn ang="0">
                      <a:pos x="2960" y="187"/>
                    </a:cxn>
                    <a:cxn ang="0">
                      <a:pos x="2978" y="236"/>
                    </a:cxn>
                    <a:cxn ang="0">
                      <a:pos x="2961" y="321"/>
                    </a:cxn>
                    <a:cxn ang="0">
                      <a:pos x="2961" y="411"/>
                    </a:cxn>
                    <a:cxn ang="0">
                      <a:pos x="2974" y="451"/>
                    </a:cxn>
                    <a:cxn ang="0">
                      <a:pos x="2877" y="561"/>
                    </a:cxn>
                    <a:cxn ang="0">
                      <a:pos x="2766" y="666"/>
                    </a:cxn>
                    <a:cxn ang="0">
                      <a:pos x="3038" y="258"/>
                    </a:cxn>
                    <a:cxn ang="0">
                      <a:pos x="3015" y="188"/>
                    </a:cxn>
                    <a:cxn ang="0">
                      <a:pos x="3043" y="43"/>
                    </a:cxn>
                    <a:cxn ang="0">
                      <a:pos x="3224" y="6"/>
                    </a:cxn>
                    <a:cxn ang="0">
                      <a:pos x="3185" y="137"/>
                    </a:cxn>
                    <a:cxn ang="0">
                      <a:pos x="3086" y="299"/>
                    </a:cxn>
                    <a:cxn ang="0">
                      <a:pos x="2680" y="530"/>
                    </a:cxn>
                  </a:cxnLst>
                  <a:rect l="0" t="0" r="r" b="b"/>
                  <a:pathLst>
                    <a:path w="3250" h="1206">
                      <a:moveTo>
                        <a:pt x="0" y="770"/>
                      </a:moveTo>
                      <a:lnTo>
                        <a:pt x="0" y="717"/>
                      </a:lnTo>
                      <a:lnTo>
                        <a:pt x="0" y="662"/>
                      </a:lnTo>
                      <a:lnTo>
                        <a:pt x="0" y="609"/>
                      </a:lnTo>
                      <a:lnTo>
                        <a:pt x="0" y="556"/>
                      </a:lnTo>
                      <a:lnTo>
                        <a:pt x="26" y="580"/>
                      </a:lnTo>
                      <a:lnTo>
                        <a:pt x="54" y="603"/>
                      </a:lnTo>
                      <a:lnTo>
                        <a:pt x="81" y="626"/>
                      </a:lnTo>
                      <a:lnTo>
                        <a:pt x="110" y="648"/>
                      </a:lnTo>
                      <a:lnTo>
                        <a:pt x="138" y="670"/>
                      </a:lnTo>
                      <a:lnTo>
                        <a:pt x="167" y="690"/>
                      </a:lnTo>
                      <a:lnTo>
                        <a:pt x="196" y="711"/>
                      </a:lnTo>
                      <a:lnTo>
                        <a:pt x="227" y="730"/>
                      </a:lnTo>
                      <a:lnTo>
                        <a:pt x="257" y="750"/>
                      </a:lnTo>
                      <a:lnTo>
                        <a:pt x="286" y="768"/>
                      </a:lnTo>
                      <a:lnTo>
                        <a:pt x="316" y="786"/>
                      </a:lnTo>
                      <a:lnTo>
                        <a:pt x="348" y="803"/>
                      </a:lnTo>
                      <a:lnTo>
                        <a:pt x="378" y="820"/>
                      </a:lnTo>
                      <a:lnTo>
                        <a:pt x="410" y="835"/>
                      </a:lnTo>
                      <a:lnTo>
                        <a:pt x="440" y="850"/>
                      </a:lnTo>
                      <a:lnTo>
                        <a:pt x="472" y="865"/>
                      </a:lnTo>
                      <a:lnTo>
                        <a:pt x="472" y="908"/>
                      </a:lnTo>
                      <a:lnTo>
                        <a:pt x="472" y="952"/>
                      </a:lnTo>
                      <a:lnTo>
                        <a:pt x="472" y="995"/>
                      </a:lnTo>
                      <a:lnTo>
                        <a:pt x="472" y="1039"/>
                      </a:lnTo>
                      <a:lnTo>
                        <a:pt x="442" y="1027"/>
                      </a:lnTo>
                      <a:lnTo>
                        <a:pt x="411" y="1013"/>
                      </a:lnTo>
                      <a:lnTo>
                        <a:pt x="381" y="1000"/>
                      </a:lnTo>
                      <a:lnTo>
                        <a:pt x="351" y="986"/>
                      </a:lnTo>
                      <a:lnTo>
                        <a:pt x="322" y="971"/>
                      </a:lnTo>
                      <a:lnTo>
                        <a:pt x="291" y="955"/>
                      </a:lnTo>
                      <a:lnTo>
                        <a:pt x="261" y="940"/>
                      </a:lnTo>
                      <a:lnTo>
                        <a:pt x="232" y="923"/>
                      </a:lnTo>
                      <a:lnTo>
                        <a:pt x="202" y="906"/>
                      </a:lnTo>
                      <a:lnTo>
                        <a:pt x="172" y="887"/>
                      </a:lnTo>
                      <a:lnTo>
                        <a:pt x="143" y="869"/>
                      </a:lnTo>
                      <a:lnTo>
                        <a:pt x="113" y="850"/>
                      </a:lnTo>
                      <a:lnTo>
                        <a:pt x="85" y="831"/>
                      </a:lnTo>
                      <a:lnTo>
                        <a:pt x="56" y="811"/>
                      </a:lnTo>
                      <a:lnTo>
                        <a:pt x="27" y="791"/>
                      </a:lnTo>
                      <a:lnTo>
                        <a:pt x="0" y="770"/>
                      </a:lnTo>
                      <a:close/>
                      <a:moveTo>
                        <a:pt x="581" y="1080"/>
                      </a:moveTo>
                      <a:lnTo>
                        <a:pt x="581" y="1038"/>
                      </a:lnTo>
                      <a:lnTo>
                        <a:pt x="581" y="995"/>
                      </a:lnTo>
                      <a:lnTo>
                        <a:pt x="581" y="954"/>
                      </a:lnTo>
                      <a:lnTo>
                        <a:pt x="581" y="912"/>
                      </a:lnTo>
                      <a:lnTo>
                        <a:pt x="608" y="921"/>
                      </a:lnTo>
                      <a:lnTo>
                        <a:pt x="634" y="930"/>
                      </a:lnTo>
                      <a:lnTo>
                        <a:pt x="661" y="940"/>
                      </a:lnTo>
                      <a:lnTo>
                        <a:pt x="686" y="948"/>
                      </a:lnTo>
                      <a:lnTo>
                        <a:pt x="712" y="955"/>
                      </a:lnTo>
                      <a:lnTo>
                        <a:pt x="737" y="964"/>
                      </a:lnTo>
                      <a:lnTo>
                        <a:pt x="762" y="971"/>
                      </a:lnTo>
                      <a:lnTo>
                        <a:pt x="787" y="977"/>
                      </a:lnTo>
                      <a:lnTo>
                        <a:pt x="812" y="984"/>
                      </a:lnTo>
                      <a:lnTo>
                        <a:pt x="837" y="990"/>
                      </a:lnTo>
                      <a:lnTo>
                        <a:pt x="861" y="995"/>
                      </a:lnTo>
                      <a:lnTo>
                        <a:pt x="886" y="1001"/>
                      </a:lnTo>
                      <a:lnTo>
                        <a:pt x="910" y="1006"/>
                      </a:lnTo>
                      <a:lnTo>
                        <a:pt x="934" y="1011"/>
                      </a:lnTo>
                      <a:lnTo>
                        <a:pt x="957" y="1016"/>
                      </a:lnTo>
                      <a:lnTo>
                        <a:pt x="981" y="1019"/>
                      </a:lnTo>
                      <a:lnTo>
                        <a:pt x="977" y="1021"/>
                      </a:lnTo>
                      <a:lnTo>
                        <a:pt x="974" y="1023"/>
                      </a:lnTo>
                      <a:lnTo>
                        <a:pt x="971" y="1024"/>
                      </a:lnTo>
                      <a:lnTo>
                        <a:pt x="967" y="1027"/>
                      </a:lnTo>
                      <a:lnTo>
                        <a:pt x="967" y="1029"/>
                      </a:lnTo>
                      <a:lnTo>
                        <a:pt x="967" y="1032"/>
                      </a:lnTo>
                      <a:lnTo>
                        <a:pt x="967" y="1034"/>
                      </a:lnTo>
                      <a:lnTo>
                        <a:pt x="967" y="1038"/>
                      </a:lnTo>
                      <a:lnTo>
                        <a:pt x="974" y="1044"/>
                      </a:lnTo>
                      <a:lnTo>
                        <a:pt x="981" y="1050"/>
                      </a:lnTo>
                      <a:lnTo>
                        <a:pt x="989" y="1056"/>
                      </a:lnTo>
                      <a:lnTo>
                        <a:pt x="996" y="1062"/>
                      </a:lnTo>
                      <a:lnTo>
                        <a:pt x="1001" y="1068"/>
                      </a:lnTo>
                      <a:lnTo>
                        <a:pt x="1006" y="1074"/>
                      </a:lnTo>
                      <a:lnTo>
                        <a:pt x="1011" y="1080"/>
                      </a:lnTo>
                      <a:lnTo>
                        <a:pt x="1015" y="1086"/>
                      </a:lnTo>
                      <a:lnTo>
                        <a:pt x="1023" y="1099"/>
                      </a:lnTo>
                      <a:lnTo>
                        <a:pt x="1030" y="1119"/>
                      </a:lnTo>
                      <a:lnTo>
                        <a:pt x="1036" y="1144"/>
                      </a:lnTo>
                      <a:lnTo>
                        <a:pt x="1043" y="1174"/>
                      </a:lnTo>
                      <a:lnTo>
                        <a:pt x="1044" y="1177"/>
                      </a:lnTo>
                      <a:lnTo>
                        <a:pt x="1044" y="1180"/>
                      </a:lnTo>
                      <a:lnTo>
                        <a:pt x="1044" y="1184"/>
                      </a:lnTo>
                      <a:lnTo>
                        <a:pt x="1046" y="1188"/>
                      </a:lnTo>
                      <a:lnTo>
                        <a:pt x="1018" y="1184"/>
                      </a:lnTo>
                      <a:lnTo>
                        <a:pt x="990" y="1180"/>
                      </a:lnTo>
                      <a:lnTo>
                        <a:pt x="961" y="1177"/>
                      </a:lnTo>
                      <a:lnTo>
                        <a:pt x="934" y="1172"/>
                      </a:lnTo>
                      <a:lnTo>
                        <a:pt x="906" y="1167"/>
                      </a:lnTo>
                      <a:lnTo>
                        <a:pt x="877" y="1162"/>
                      </a:lnTo>
                      <a:lnTo>
                        <a:pt x="848" y="1156"/>
                      </a:lnTo>
                      <a:lnTo>
                        <a:pt x="819" y="1149"/>
                      </a:lnTo>
                      <a:lnTo>
                        <a:pt x="790" y="1143"/>
                      </a:lnTo>
                      <a:lnTo>
                        <a:pt x="761" y="1134"/>
                      </a:lnTo>
                      <a:lnTo>
                        <a:pt x="732" y="1127"/>
                      </a:lnTo>
                      <a:lnTo>
                        <a:pt x="701" y="1119"/>
                      </a:lnTo>
                      <a:lnTo>
                        <a:pt x="672" y="1110"/>
                      </a:lnTo>
                      <a:lnTo>
                        <a:pt x="642" y="1101"/>
                      </a:lnTo>
                      <a:lnTo>
                        <a:pt x="612" y="1091"/>
                      </a:lnTo>
                      <a:lnTo>
                        <a:pt x="581" y="1080"/>
                      </a:lnTo>
                      <a:close/>
                      <a:moveTo>
                        <a:pt x="1135" y="1199"/>
                      </a:moveTo>
                      <a:lnTo>
                        <a:pt x="1135" y="1159"/>
                      </a:lnTo>
                      <a:lnTo>
                        <a:pt x="1135" y="1119"/>
                      </a:lnTo>
                      <a:lnTo>
                        <a:pt x="1135" y="1079"/>
                      </a:lnTo>
                      <a:lnTo>
                        <a:pt x="1135" y="1040"/>
                      </a:lnTo>
                      <a:lnTo>
                        <a:pt x="1162" y="1041"/>
                      </a:lnTo>
                      <a:lnTo>
                        <a:pt x="1188" y="1044"/>
                      </a:lnTo>
                      <a:lnTo>
                        <a:pt x="1213" y="1045"/>
                      </a:lnTo>
                      <a:lnTo>
                        <a:pt x="1238" y="1045"/>
                      </a:lnTo>
                      <a:lnTo>
                        <a:pt x="1263" y="1046"/>
                      </a:lnTo>
                      <a:lnTo>
                        <a:pt x="1287" y="1047"/>
                      </a:lnTo>
                      <a:lnTo>
                        <a:pt x="1312" y="1047"/>
                      </a:lnTo>
                      <a:lnTo>
                        <a:pt x="1336" y="1047"/>
                      </a:lnTo>
                      <a:lnTo>
                        <a:pt x="1336" y="1086"/>
                      </a:lnTo>
                      <a:lnTo>
                        <a:pt x="1336" y="1126"/>
                      </a:lnTo>
                      <a:lnTo>
                        <a:pt x="1336" y="1166"/>
                      </a:lnTo>
                      <a:lnTo>
                        <a:pt x="1336" y="1206"/>
                      </a:lnTo>
                      <a:lnTo>
                        <a:pt x="1312" y="1206"/>
                      </a:lnTo>
                      <a:lnTo>
                        <a:pt x="1287" y="1206"/>
                      </a:lnTo>
                      <a:lnTo>
                        <a:pt x="1263" y="1205"/>
                      </a:lnTo>
                      <a:lnTo>
                        <a:pt x="1238" y="1203"/>
                      </a:lnTo>
                      <a:lnTo>
                        <a:pt x="1213" y="1203"/>
                      </a:lnTo>
                      <a:lnTo>
                        <a:pt x="1188" y="1202"/>
                      </a:lnTo>
                      <a:lnTo>
                        <a:pt x="1162" y="1200"/>
                      </a:lnTo>
                      <a:lnTo>
                        <a:pt x="1135" y="1199"/>
                      </a:lnTo>
                      <a:close/>
                      <a:moveTo>
                        <a:pt x="1411" y="1203"/>
                      </a:moveTo>
                      <a:lnTo>
                        <a:pt x="1411" y="1163"/>
                      </a:lnTo>
                      <a:lnTo>
                        <a:pt x="1411" y="1123"/>
                      </a:lnTo>
                      <a:lnTo>
                        <a:pt x="1411" y="1085"/>
                      </a:lnTo>
                      <a:lnTo>
                        <a:pt x="1411" y="1045"/>
                      </a:lnTo>
                      <a:lnTo>
                        <a:pt x="1434" y="1044"/>
                      </a:lnTo>
                      <a:lnTo>
                        <a:pt x="1456" y="1042"/>
                      </a:lnTo>
                      <a:lnTo>
                        <a:pt x="1478" y="1041"/>
                      </a:lnTo>
                      <a:lnTo>
                        <a:pt x="1502" y="1039"/>
                      </a:lnTo>
                      <a:lnTo>
                        <a:pt x="1527" y="1036"/>
                      </a:lnTo>
                      <a:lnTo>
                        <a:pt x="1552" y="1034"/>
                      </a:lnTo>
                      <a:lnTo>
                        <a:pt x="1579" y="1030"/>
                      </a:lnTo>
                      <a:lnTo>
                        <a:pt x="1605" y="1027"/>
                      </a:lnTo>
                      <a:lnTo>
                        <a:pt x="1605" y="1068"/>
                      </a:lnTo>
                      <a:lnTo>
                        <a:pt x="1605" y="1108"/>
                      </a:lnTo>
                      <a:lnTo>
                        <a:pt x="1605" y="1148"/>
                      </a:lnTo>
                      <a:lnTo>
                        <a:pt x="1605" y="1188"/>
                      </a:lnTo>
                      <a:lnTo>
                        <a:pt x="1579" y="1191"/>
                      </a:lnTo>
                      <a:lnTo>
                        <a:pt x="1552" y="1194"/>
                      </a:lnTo>
                      <a:lnTo>
                        <a:pt x="1527" y="1196"/>
                      </a:lnTo>
                      <a:lnTo>
                        <a:pt x="1502" y="1199"/>
                      </a:lnTo>
                      <a:lnTo>
                        <a:pt x="1478" y="1200"/>
                      </a:lnTo>
                      <a:lnTo>
                        <a:pt x="1456" y="1202"/>
                      </a:lnTo>
                      <a:lnTo>
                        <a:pt x="1434" y="1202"/>
                      </a:lnTo>
                      <a:lnTo>
                        <a:pt x="1411" y="1203"/>
                      </a:lnTo>
                      <a:close/>
                      <a:moveTo>
                        <a:pt x="1682" y="1177"/>
                      </a:moveTo>
                      <a:lnTo>
                        <a:pt x="1682" y="1137"/>
                      </a:lnTo>
                      <a:lnTo>
                        <a:pt x="1682" y="1097"/>
                      </a:lnTo>
                      <a:lnTo>
                        <a:pt x="1682" y="1057"/>
                      </a:lnTo>
                      <a:lnTo>
                        <a:pt x="1682" y="1016"/>
                      </a:lnTo>
                      <a:lnTo>
                        <a:pt x="1703" y="1012"/>
                      </a:lnTo>
                      <a:lnTo>
                        <a:pt x="1724" y="1007"/>
                      </a:lnTo>
                      <a:lnTo>
                        <a:pt x="1747" y="1002"/>
                      </a:lnTo>
                      <a:lnTo>
                        <a:pt x="1771" y="998"/>
                      </a:lnTo>
                      <a:lnTo>
                        <a:pt x="1798" y="992"/>
                      </a:lnTo>
                      <a:lnTo>
                        <a:pt x="1824" y="986"/>
                      </a:lnTo>
                      <a:lnTo>
                        <a:pt x="1852" y="978"/>
                      </a:lnTo>
                      <a:lnTo>
                        <a:pt x="1881" y="971"/>
                      </a:lnTo>
                      <a:lnTo>
                        <a:pt x="1881" y="1012"/>
                      </a:lnTo>
                      <a:lnTo>
                        <a:pt x="1881" y="1052"/>
                      </a:lnTo>
                      <a:lnTo>
                        <a:pt x="1881" y="1093"/>
                      </a:lnTo>
                      <a:lnTo>
                        <a:pt x="1881" y="1134"/>
                      </a:lnTo>
                      <a:lnTo>
                        <a:pt x="1852" y="1142"/>
                      </a:lnTo>
                      <a:lnTo>
                        <a:pt x="1824" y="1149"/>
                      </a:lnTo>
                      <a:lnTo>
                        <a:pt x="1798" y="1155"/>
                      </a:lnTo>
                      <a:lnTo>
                        <a:pt x="1771" y="1160"/>
                      </a:lnTo>
                      <a:lnTo>
                        <a:pt x="1747" y="1165"/>
                      </a:lnTo>
                      <a:lnTo>
                        <a:pt x="1724" y="1169"/>
                      </a:lnTo>
                      <a:lnTo>
                        <a:pt x="1703" y="1173"/>
                      </a:lnTo>
                      <a:lnTo>
                        <a:pt x="1682" y="1177"/>
                      </a:lnTo>
                      <a:close/>
                      <a:moveTo>
                        <a:pt x="1964" y="1111"/>
                      </a:moveTo>
                      <a:lnTo>
                        <a:pt x="1964" y="1069"/>
                      </a:lnTo>
                      <a:lnTo>
                        <a:pt x="1964" y="1028"/>
                      </a:lnTo>
                      <a:lnTo>
                        <a:pt x="1964" y="986"/>
                      </a:lnTo>
                      <a:lnTo>
                        <a:pt x="1964" y="944"/>
                      </a:lnTo>
                      <a:lnTo>
                        <a:pt x="1982" y="938"/>
                      </a:lnTo>
                      <a:lnTo>
                        <a:pt x="2002" y="931"/>
                      </a:lnTo>
                      <a:lnTo>
                        <a:pt x="2023" y="924"/>
                      </a:lnTo>
                      <a:lnTo>
                        <a:pt x="2046" y="915"/>
                      </a:lnTo>
                      <a:lnTo>
                        <a:pt x="2068" y="907"/>
                      </a:lnTo>
                      <a:lnTo>
                        <a:pt x="2093" y="897"/>
                      </a:lnTo>
                      <a:lnTo>
                        <a:pt x="2117" y="886"/>
                      </a:lnTo>
                      <a:lnTo>
                        <a:pt x="2143" y="875"/>
                      </a:lnTo>
                      <a:lnTo>
                        <a:pt x="2143" y="919"/>
                      </a:lnTo>
                      <a:lnTo>
                        <a:pt x="2143" y="963"/>
                      </a:lnTo>
                      <a:lnTo>
                        <a:pt x="2143" y="1006"/>
                      </a:lnTo>
                      <a:lnTo>
                        <a:pt x="2143" y="1050"/>
                      </a:lnTo>
                      <a:lnTo>
                        <a:pt x="2117" y="1059"/>
                      </a:lnTo>
                      <a:lnTo>
                        <a:pt x="2092" y="1069"/>
                      </a:lnTo>
                      <a:lnTo>
                        <a:pt x="2067" y="1078"/>
                      </a:lnTo>
                      <a:lnTo>
                        <a:pt x="2044" y="1086"/>
                      </a:lnTo>
                      <a:lnTo>
                        <a:pt x="2022" y="1093"/>
                      </a:lnTo>
                      <a:lnTo>
                        <a:pt x="2002" y="1101"/>
                      </a:lnTo>
                      <a:lnTo>
                        <a:pt x="1982" y="1107"/>
                      </a:lnTo>
                      <a:lnTo>
                        <a:pt x="1964" y="1111"/>
                      </a:lnTo>
                      <a:close/>
                      <a:moveTo>
                        <a:pt x="2220" y="1018"/>
                      </a:moveTo>
                      <a:lnTo>
                        <a:pt x="2220" y="973"/>
                      </a:lnTo>
                      <a:lnTo>
                        <a:pt x="2220" y="929"/>
                      </a:lnTo>
                      <a:lnTo>
                        <a:pt x="2220" y="885"/>
                      </a:lnTo>
                      <a:lnTo>
                        <a:pt x="2220" y="840"/>
                      </a:lnTo>
                      <a:lnTo>
                        <a:pt x="2242" y="828"/>
                      </a:lnTo>
                      <a:lnTo>
                        <a:pt x="2266" y="816"/>
                      </a:lnTo>
                      <a:lnTo>
                        <a:pt x="2291" y="803"/>
                      </a:lnTo>
                      <a:lnTo>
                        <a:pt x="2315" y="789"/>
                      </a:lnTo>
                      <a:lnTo>
                        <a:pt x="2340" y="775"/>
                      </a:lnTo>
                      <a:lnTo>
                        <a:pt x="2366" y="759"/>
                      </a:lnTo>
                      <a:lnTo>
                        <a:pt x="2391" y="743"/>
                      </a:lnTo>
                      <a:lnTo>
                        <a:pt x="2418" y="727"/>
                      </a:lnTo>
                      <a:lnTo>
                        <a:pt x="2418" y="775"/>
                      </a:lnTo>
                      <a:lnTo>
                        <a:pt x="2418" y="822"/>
                      </a:lnTo>
                      <a:lnTo>
                        <a:pt x="2418" y="869"/>
                      </a:lnTo>
                      <a:lnTo>
                        <a:pt x="2418" y="917"/>
                      </a:lnTo>
                      <a:lnTo>
                        <a:pt x="2391" y="932"/>
                      </a:lnTo>
                      <a:lnTo>
                        <a:pt x="2364" y="947"/>
                      </a:lnTo>
                      <a:lnTo>
                        <a:pt x="2338" y="960"/>
                      </a:lnTo>
                      <a:lnTo>
                        <a:pt x="2313" y="973"/>
                      </a:lnTo>
                      <a:lnTo>
                        <a:pt x="2288" y="986"/>
                      </a:lnTo>
                      <a:lnTo>
                        <a:pt x="2265" y="998"/>
                      </a:lnTo>
                      <a:lnTo>
                        <a:pt x="2242" y="1009"/>
                      </a:lnTo>
                      <a:lnTo>
                        <a:pt x="2220" y="1018"/>
                      </a:lnTo>
                      <a:close/>
                      <a:moveTo>
                        <a:pt x="2461" y="891"/>
                      </a:moveTo>
                      <a:lnTo>
                        <a:pt x="2461" y="852"/>
                      </a:lnTo>
                      <a:lnTo>
                        <a:pt x="2461" y="815"/>
                      </a:lnTo>
                      <a:lnTo>
                        <a:pt x="2461" y="776"/>
                      </a:lnTo>
                      <a:lnTo>
                        <a:pt x="2461" y="739"/>
                      </a:lnTo>
                      <a:lnTo>
                        <a:pt x="2476" y="734"/>
                      </a:lnTo>
                      <a:lnTo>
                        <a:pt x="2489" y="728"/>
                      </a:lnTo>
                      <a:lnTo>
                        <a:pt x="2503" y="723"/>
                      </a:lnTo>
                      <a:lnTo>
                        <a:pt x="2517" y="717"/>
                      </a:lnTo>
                      <a:lnTo>
                        <a:pt x="2531" y="712"/>
                      </a:lnTo>
                      <a:lnTo>
                        <a:pt x="2544" y="706"/>
                      </a:lnTo>
                      <a:lnTo>
                        <a:pt x="2559" y="700"/>
                      </a:lnTo>
                      <a:lnTo>
                        <a:pt x="2573" y="694"/>
                      </a:lnTo>
                      <a:lnTo>
                        <a:pt x="2586" y="689"/>
                      </a:lnTo>
                      <a:lnTo>
                        <a:pt x="2601" y="683"/>
                      </a:lnTo>
                      <a:lnTo>
                        <a:pt x="2615" y="677"/>
                      </a:lnTo>
                      <a:lnTo>
                        <a:pt x="2629" y="671"/>
                      </a:lnTo>
                      <a:lnTo>
                        <a:pt x="2643" y="665"/>
                      </a:lnTo>
                      <a:lnTo>
                        <a:pt x="2658" y="659"/>
                      </a:lnTo>
                      <a:lnTo>
                        <a:pt x="2671" y="653"/>
                      </a:lnTo>
                      <a:lnTo>
                        <a:pt x="2685" y="647"/>
                      </a:lnTo>
                      <a:lnTo>
                        <a:pt x="2685" y="668"/>
                      </a:lnTo>
                      <a:lnTo>
                        <a:pt x="2685" y="690"/>
                      </a:lnTo>
                      <a:lnTo>
                        <a:pt x="2685" y="712"/>
                      </a:lnTo>
                      <a:lnTo>
                        <a:pt x="2685" y="734"/>
                      </a:lnTo>
                      <a:lnTo>
                        <a:pt x="2671" y="745"/>
                      </a:lnTo>
                      <a:lnTo>
                        <a:pt x="2658" y="756"/>
                      </a:lnTo>
                      <a:lnTo>
                        <a:pt x="2643" y="766"/>
                      </a:lnTo>
                      <a:lnTo>
                        <a:pt x="2630" y="777"/>
                      </a:lnTo>
                      <a:lnTo>
                        <a:pt x="2615" y="788"/>
                      </a:lnTo>
                      <a:lnTo>
                        <a:pt x="2601" y="799"/>
                      </a:lnTo>
                      <a:lnTo>
                        <a:pt x="2588" y="809"/>
                      </a:lnTo>
                      <a:lnTo>
                        <a:pt x="2573" y="819"/>
                      </a:lnTo>
                      <a:lnTo>
                        <a:pt x="2559" y="828"/>
                      </a:lnTo>
                      <a:lnTo>
                        <a:pt x="2546" y="838"/>
                      </a:lnTo>
                      <a:lnTo>
                        <a:pt x="2531" y="848"/>
                      </a:lnTo>
                      <a:lnTo>
                        <a:pt x="2517" y="857"/>
                      </a:lnTo>
                      <a:lnTo>
                        <a:pt x="2503" y="866"/>
                      </a:lnTo>
                      <a:lnTo>
                        <a:pt x="2489" y="874"/>
                      </a:lnTo>
                      <a:lnTo>
                        <a:pt x="2476" y="883"/>
                      </a:lnTo>
                      <a:lnTo>
                        <a:pt x="2461" y="891"/>
                      </a:lnTo>
                      <a:close/>
                      <a:moveTo>
                        <a:pt x="2766" y="666"/>
                      </a:moveTo>
                      <a:lnTo>
                        <a:pt x="2766" y="609"/>
                      </a:lnTo>
                      <a:lnTo>
                        <a:pt x="2766" y="551"/>
                      </a:lnTo>
                      <a:lnTo>
                        <a:pt x="2766" y="493"/>
                      </a:lnTo>
                      <a:lnTo>
                        <a:pt x="2766" y="435"/>
                      </a:lnTo>
                      <a:lnTo>
                        <a:pt x="2782" y="418"/>
                      </a:lnTo>
                      <a:lnTo>
                        <a:pt x="2798" y="400"/>
                      </a:lnTo>
                      <a:lnTo>
                        <a:pt x="2813" y="383"/>
                      </a:lnTo>
                      <a:lnTo>
                        <a:pt x="2828" y="365"/>
                      </a:lnTo>
                      <a:lnTo>
                        <a:pt x="2842" y="348"/>
                      </a:lnTo>
                      <a:lnTo>
                        <a:pt x="2857" y="330"/>
                      </a:lnTo>
                      <a:lnTo>
                        <a:pt x="2871" y="311"/>
                      </a:lnTo>
                      <a:lnTo>
                        <a:pt x="2885" y="294"/>
                      </a:lnTo>
                      <a:lnTo>
                        <a:pt x="2898" y="276"/>
                      </a:lnTo>
                      <a:lnTo>
                        <a:pt x="2911" y="258"/>
                      </a:lnTo>
                      <a:lnTo>
                        <a:pt x="2924" y="240"/>
                      </a:lnTo>
                      <a:lnTo>
                        <a:pt x="2936" y="222"/>
                      </a:lnTo>
                      <a:lnTo>
                        <a:pt x="2948" y="205"/>
                      </a:lnTo>
                      <a:lnTo>
                        <a:pt x="2960" y="187"/>
                      </a:lnTo>
                      <a:lnTo>
                        <a:pt x="2972" y="169"/>
                      </a:lnTo>
                      <a:lnTo>
                        <a:pt x="2982" y="150"/>
                      </a:lnTo>
                      <a:lnTo>
                        <a:pt x="2982" y="170"/>
                      </a:lnTo>
                      <a:lnTo>
                        <a:pt x="2982" y="190"/>
                      </a:lnTo>
                      <a:lnTo>
                        <a:pt x="2982" y="210"/>
                      </a:lnTo>
                      <a:lnTo>
                        <a:pt x="2982" y="230"/>
                      </a:lnTo>
                      <a:lnTo>
                        <a:pt x="2978" y="236"/>
                      </a:lnTo>
                      <a:lnTo>
                        <a:pt x="2973" y="244"/>
                      </a:lnTo>
                      <a:lnTo>
                        <a:pt x="2969" y="252"/>
                      </a:lnTo>
                      <a:lnTo>
                        <a:pt x="2966" y="261"/>
                      </a:lnTo>
                      <a:lnTo>
                        <a:pt x="2965" y="273"/>
                      </a:lnTo>
                      <a:lnTo>
                        <a:pt x="2962" y="287"/>
                      </a:lnTo>
                      <a:lnTo>
                        <a:pt x="2961" y="303"/>
                      </a:lnTo>
                      <a:lnTo>
                        <a:pt x="2961" y="321"/>
                      </a:lnTo>
                      <a:lnTo>
                        <a:pt x="2961" y="322"/>
                      </a:lnTo>
                      <a:lnTo>
                        <a:pt x="2961" y="325"/>
                      </a:lnTo>
                      <a:lnTo>
                        <a:pt x="2961" y="328"/>
                      </a:lnTo>
                      <a:lnTo>
                        <a:pt x="2961" y="330"/>
                      </a:lnTo>
                      <a:lnTo>
                        <a:pt x="2961" y="356"/>
                      </a:lnTo>
                      <a:lnTo>
                        <a:pt x="2961" y="384"/>
                      </a:lnTo>
                      <a:lnTo>
                        <a:pt x="2961" y="411"/>
                      </a:lnTo>
                      <a:lnTo>
                        <a:pt x="2961" y="439"/>
                      </a:lnTo>
                      <a:lnTo>
                        <a:pt x="2970" y="434"/>
                      </a:lnTo>
                      <a:lnTo>
                        <a:pt x="2980" y="428"/>
                      </a:lnTo>
                      <a:lnTo>
                        <a:pt x="2990" y="423"/>
                      </a:lnTo>
                      <a:lnTo>
                        <a:pt x="2999" y="418"/>
                      </a:lnTo>
                      <a:lnTo>
                        <a:pt x="2987" y="434"/>
                      </a:lnTo>
                      <a:lnTo>
                        <a:pt x="2974" y="451"/>
                      </a:lnTo>
                      <a:lnTo>
                        <a:pt x="2961" y="466"/>
                      </a:lnTo>
                      <a:lnTo>
                        <a:pt x="2948" y="482"/>
                      </a:lnTo>
                      <a:lnTo>
                        <a:pt x="2935" y="498"/>
                      </a:lnTo>
                      <a:lnTo>
                        <a:pt x="2920" y="514"/>
                      </a:lnTo>
                      <a:lnTo>
                        <a:pt x="2906" y="529"/>
                      </a:lnTo>
                      <a:lnTo>
                        <a:pt x="2891" y="545"/>
                      </a:lnTo>
                      <a:lnTo>
                        <a:pt x="2877" y="561"/>
                      </a:lnTo>
                      <a:lnTo>
                        <a:pt x="2862" y="576"/>
                      </a:lnTo>
                      <a:lnTo>
                        <a:pt x="2846" y="591"/>
                      </a:lnTo>
                      <a:lnTo>
                        <a:pt x="2830" y="607"/>
                      </a:lnTo>
                      <a:lnTo>
                        <a:pt x="2815" y="621"/>
                      </a:lnTo>
                      <a:lnTo>
                        <a:pt x="2799" y="637"/>
                      </a:lnTo>
                      <a:lnTo>
                        <a:pt x="2782" y="652"/>
                      </a:lnTo>
                      <a:lnTo>
                        <a:pt x="2766" y="666"/>
                      </a:lnTo>
                      <a:close/>
                      <a:moveTo>
                        <a:pt x="3038" y="370"/>
                      </a:moveTo>
                      <a:lnTo>
                        <a:pt x="3038" y="349"/>
                      </a:lnTo>
                      <a:lnTo>
                        <a:pt x="3038" y="328"/>
                      </a:lnTo>
                      <a:lnTo>
                        <a:pt x="3038" y="308"/>
                      </a:lnTo>
                      <a:lnTo>
                        <a:pt x="3038" y="288"/>
                      </a:lnTo>
                      <a:lnTo>
                        <a:pt x="3038" y="271"/>
                      </a:lnTo>
                      <a:lnTo>
                        <a:pt x="3038" y="258"/>
                      </a:lnTo>
                      <a:lnTo>
                        <a:pt x="3038" y="247"/>
                      </a:lnTo>
                      <a:lnTo>
                        <a:pt x="3038" y="242"/>
                      </a:lnTo>
                      <a:lnTo>
                        <a:pt x="3034" y="233"/>
                      </a:lnTo>
                      <a:lnTo>
                        <a:pt x="3028" y="225"/>
                      </a:lnTo>
                      <a:lnTo>
                        <a:pt x="3023" y="222"/>
                      </a:lnTo>
                      <a:lnTo>
                        <a:pt x="3015" y="219"/>
                      </a:lnTo>
                      <a:lnTo>
                        <a:pt x="3015" y="188"/>
                      </a:lnTo>
                      <a:lnTo>
                        <a:pt x="3015" y="157"/>
                      </a:lnTo>
                      <a:lnTo>
                        <a:pt x="3015" y="125"/>
                      </a:lnTo>
                      <a:lnTo>
                        <a:pt x="3015" y="94"/>
                      </a:lnTo>
                      <a:lnTo>
                        <a:pt x="3026" y="75"/>
                      </a:lnTo>
                      <a:lnTo>
                        <a:pt x="3034" y="61"/>
                      </a:lnTo>
                      <a:lnTo>
                        <a:pt x="3039" y="50"/>
                      </a:lnTo>
                      <a:lnTo>
                        <a:pt x="3043" y="43"/>
                      </a:lnTo>
                      <a:lnTo>
                        <a:pt x="3069" y="38"/>
                      </a:lnTo>
                      <a:lnTo>
                        <a:pt x="3094" y="33"/>
                      </a:lnTo>
                      <a:lnTo>
                        <a:pt x="3121" y="28"/>
                      </a:lnTo>
                      <a:lnTo>
                        <a:pt x="3146" y="22"/>
                      </a:lnTo>
                      <a:lnTo>
                        <a:pt x="3172" y="17"/>
                      </a:lnTo>
                      <a:lnTo>
                        <a:pt x="3197" y="11"/>
                      </a:lnTo>
                      <a:lnTo>
                        <a:pt x="3224" y="6"/>
                      </a:lnTo>
                      <a:lnTo>
                        <a:pt x="3250" y="0"/>
                      </a:lnTo>
                      <a:lnTo>
                        <a:pt x="3241" y="23"/>
                      </a:lnTo>
                      <a:lnTo>
                        <a:pt x="3230" y="45"/>
                      </a:lnTo>
                      <a:lnTo>
                        <a:pt x="3220" y="68"/>
                      </a:lnTo>
                      <a:lnTo>
                        <a:pt x="3209" y="91"/>
                      </a:lnTo>
                      <a:lnTo>
                        <a:pt x="3197" y="114"/>
                      </a:lnTo>
                      <a:lnTo>
                        <a:pt x="3185" y="137"/>
                      </a:lnTo>
                      <a:lnTo>
                        <a:pt x="3172" y="160"/>
                      </a:lnTo>
                      <a:lnTo>
                        <a:pt x="3159" y="183"/>
                      </a:lnTo>
                      <a:lnTo>
                        <a:pt x="3146" y="207"/>
                      </a:lnTo>
                      <a:lnTo>
                        <a:pt x="3131" y="230"/>
                      </a:lnTo>
                      <a:lnTo>
                        <a:pt x="3117" y="253"/>
                      </a:lnTo>
                      <a:lnTo>
                        <a:pt x="3102" y="276"/>
                      </a:lnTo>
                      <a:lnTo>
                        <a:pt x="3086" y="299"/>
                      </a:lnTo>
                      <a:lnTo>
                        <a:pt x="3071" y="324"/>
                      </a:lnTo>
                      <a:lnTo>
                        <a:pt x="3055" y="347"/>
                      </a:lnTo>
                      <a:lnTo>
                        <a:pt x="3038" y="370"/>
                      </a:lnTo>
                      <a:close/>
                      <a:moveTo>
                        <a:pt x="2663" y="537"/>
                      </a:moveTo>
                      <a:lnTo>
                        <a:pt x="2668" y="534"/>
                      </a:lnTo>
                      <a:lnTo>
                        <a:pt x="2675" y="533"/>
                      </a:lnTo>
                      <a:lnTo>
                        <a:pt x="2680" y="530"/>
                      </a:lnTo>
                      <a:lnTo>
                        <a:pt x="2685" y="529"/>
                      </a:lnTo>
                      <a:lnTo>
                        <a:pt x="2685" y="526"/>
                      </a:lnTo>
                      <a:lnTo>
                        <a:pt x="2685" y="522"/>
                      </a:lnTo>
                      <a:lnTo>
                        <a:pt x="2685" y="520"/>
                      </a:lnTo>
                      <a:lnTo>
                        <a:pt x="2685" y="516"/>
                      </a:lnTo>
                      <a:lnTo>
                        <a:pt x="2663" y="537"/>
                      </a:lnTo>
                      <a:close/>
                    </a:path>
                  </a:pathLst>
                </a:custGeom>
                <a:solidFill>
                  <a:srgbClr val="D5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2" name="Freeform 198"/>
                <p:cNvSpPr>
                  <a:spLocks noEditPoints="1"/>
                </p:cNvSpPr>
                <p:nvPr/>
              </p:nvSpPr>
              <p:spPr bwMode="auto">
                <a:xfrm>
                  <a:off x="2431" y="2475"/>
                  <a:ext cx="1532" cy="502"/>
                </a:xfrm>
                <a:custGeom>
                  <a:avLst/>
                  <a:gdLst/>
                  <a:ahLst/>
                  <a:cxnLst>
                    <a:cxn ang="0">
                      <a:pos x="21" y="363"/>
                    </a:cxn>
                    <a:cxn ang="0">
                      <a:pos x="7" y="295"/>
                    </a:cxn>
                    <a:cxn ang="0">
                      <a:pos x="11" y="272"/>
                    </a:cxn>
                    <a:cxn ang="0">
                      <a:pos x="88" y="353"/>
                    </a:cxn>
                    <a:cxn ang="0">
                      <a:pos x="172" y="428"/>
                    </a:cxn>
                    <a:cxn ang="0">
                      <a:pos x="217" y="464"/>
                    </a:cxn>
                    <a:cxn ang="0">
                      <a:pos x="226" y="623"/>
                    </a:cxn>
                    <a:cxn ang="0">
                      <a:pos x="285" y="640"/>
                    </a:cxn>
                    <a:cxn ang="0">
                      <a:pos x="319" y="538"/>
                    </a:cxn>
                    <a:cxn ang="0">
                      <a:pos x="469" y="629"/>
                    </a:cxn>
                    <a:cxn ang="0">
                      <a:pos x="461" y="807"/>
                    </a:cxn>
                    <a:cxn ang="0">
                      <a:pos x="278" y="707"/>
                    </a:cxn>
                    <a:cxn ang="0">
                      <a:pos x="102" y="583"/>
                    </a:cxn>
                    <a:cxn ang="0">
                      <a:pos x="602" y="780"/>
                    </a:cxn>
                    <a:cxn ang="0">
                      <a:pos x="709" y="736"/>
                    </a:cxn>
                    <a:cxn ang="0">
                      <a:pos x="803" y="784"/>
                    </a:cxn>
                    <a:cxn ang="0">
                      <a:pos x="820" y="806"/>
                    </a:cxn>
                    <a:cxn ang="0">
                      <a:pos x="852" y="794"/>
                    </a:cxn>
                    <a:cxn ang="0">
                      <a:pos x="970" y="808"/>
                    </a:cxn>
                    <a:cxn ang="0">
                      <a:pos x="1065" y="834"/>
                    </a:cxn>
                    <a:cxn ang="0">
                      <a:pos x="1042" y="924"/>
                    </a:cxn>
                    <a:cxn ang="0">
                      <a:pos x="955" y="968"/>
                    </a:cxn>
                    <a:cxn ang="0">
                      <a:pos x="808" y="934"/>
                    </a:cxn>
                    <a:cxn ang="0">
                      <a:pos x="655" y="887"/>
                    </a:cxn>
                    <a:cxn ang="0">
                      <a:pos x="1156" y="877"/>
                    </a:cxn>
                    <a:cxn ang="0">
                      <a:pos x="1284" y="844"/>
                    </a:cxn>
                    <a:cxn ang="0">
                      <a:pos x="1357" y="964"/>
                    </a:cxn>
                    <a:cxn ang="0">
                      <a:pos x="1234" y="1002"/>
                    </a:cxn>
                    <a:cxn ang="0">
                      <a:pos x="1432" y="922"/>
                    </a:cxn>
                    <a:cxn ang="0">
                      <a:pos x="1524" y="837"/>
                    </a:cxn>
                    <a:cxn ang="0">
                      <a:pos x="1626" y="904"/>
                    </a:cxn>
                    <a:cxn ang="0">
                      <a:pos x="1523" y="996"/>
                    </a:cxn>
                    <a:cxn ang="0">
                      <a:pos x="1703" y="933"/>
                    </a:cxn>
                    <a:cxn ang="0">
                      <a:pos x="1770" y="796"/>
                    </a:cxn>
                    <a:cxn ang="0">
                      <a:pos x="1902" y="802"/>
                    </a:cxn>
                    <a:cxn ang="0">
                      <a:pos x="1819" y="949"/>
                    </a:cxn>
                    <a:cxn ang="0">
                      <a:pos x="1985" y="901"/>
                    </a:cxn>
                    <a:cxn ang="0">
                      <a:pos x="2026" y="716"/>
                    </a:cxn>
                    <a:cxn ang="0">
                      <a:pos x="2164" y="654"/>
                    </a:cxn>
                    <a:cxn ang="0">
                      <a:pos x="2114" y="854"/>
                    </a:cxn>
                    <a:cxn ang="0">
                      <a:pos x="1985" y="901"/>
                    </a:cxn>
                    <a:cxn ang="0">
                      <a:pos x="2264" y="600"/>
                    </a:cxn>
                    <a:cxn ang="0">
                      <a:pos x="2414" y="502"/>
                    </a:cxn>
                    <a:cxn ang="0">
                      <a:pos x="2439" y="549"/>
                    </a:cxn>
                    <a:cxn ang="0">
                      <a:pos x="2361" y="732"/>
                    </a:cxn>
                    <a:cxn ang="0">
                      <a:pos x="2684" y="494"/>
                    </a:cxn>
                    <a:cxn ang="0">
                      <a:pos x="2557" y="538"/>
                    </a:cxn>
                    <a:cxn ang="0">
                      <a:pos x="2515" y="471"/>
                    </a:cxn>
                    <a:cxn ang="0">
                      <a:pos x="2565" y="379"/>
                    </a:cxn>
                    <a:cxn ang="0">
                      <a:pos x="2706" y="231"/>
                    </a:cxn>
                    <a:cxn ang="0">
                      <a:pos x="2787" y="392"/>
                    </a:cxn>
                    <a:cxn ang="0">
                      <a:pos x="2784" y="308"/>
                    </a:cxn>
                    <a:cxn ang="0">
                      <a:pos x="2764" y="261"/>
                    </a:cxn>
                    <a:cxn ang="0">
                      <a:pos x="2789" y="126"/>
                    </a:cxn>
                    <a:cxn ang="0">
                      <a:pos x="2849" y="35"/>
                    </a:cxn>
                    <a:cxn ang="0">
                      <a:pos x="2965" y="17"/>
                    </a:cxn>
                    <a:cxn ang="0">
                      <a:pos x="3003" y="107"/>
                    </a:cxn>
                    <a:cxn ang="0">
                      <a:pos x="2932" y="215"/>
                    </a:cxn>
                    <a:cxn ang="0">
                      <a:pos x="2849" y="322"/>
                    </a:cxn>
                    <a:cxn ang="0">
                      <a:pos x="3036" y="40"/>
                    </a:cxn>
                    <a:cxn ang="0">
                      <a:pos x="3057" y="1"/>
                    </a:cxn>
                  </a:cxnLst>
                  <a:rect l="0" t="0" r="r" b="b"/>
                  <a:pathLst>
                    <a:path w="3064" h="1004">
                      <a:moveTo>
                        <a:pt x="21" y="513"/>
                      </a:moveTo>
                      <a:lnTo>
                        <a:pt x="21" y="481"/>
                      </a:lnTo>
                      <a:lnTo>
                        <a:pt x="21" y="449"/>
                      </a:lnTo>
                      <a:lnTo>
                        <a:pt x="21" y="417"/>
                      </a:lnTo>
                      <a:lnTo>
                        <a:pt x="21" y="385"/>
                      </a:lnTo>
                      <a:lnTo>
                        <a:pt x="21" y="363"/>
                      </a:lnTo>
                      <a:lnTo>
                        <a:pt x="19" y="345"/>
                      </a:lnTo>
                      <a:lnTo>
                        <a:pt x="18" y="331"/>
                      </a:lnTo>
                      <a:lnTo>
                        <a:pt x="17" y="320"/>
                      </a:lnTo>
                      <a:lnTo>
                        <a:pt x="15" y="313"/>
                      </a:lnTo>
                      <a:lnTo>
                        <a:pt x="13" y="305"/>
                      </a:lnTo>
                      <a:lnTo>
                        <a:pt x="7" y="295"/>
                      </a:lnTo>
                      <a:lnTo>
                        <a:pt x="0" y="287"/>
                      </a:lnTo>
                      <a:lnTo>
                        <a:pt x="0" y="279"/>
                      </a:lnTo>
                      <a:lnTo>
                        <a:pt x="0" y="272"/>
                      </a:lnTo>
                      <a:lnTo>
                        <a:pt x="0" y="265"/>
                      </a:lnTo>
                      <a:lnTo>
                        <a:pt x="0" y="258"/>
                      </a:lnTo>
                      <a:lnTo>
                        <a:pt x="11" y="272"/>
                      </a:lnTo>
                      <a:lnTo>
                        <a:pt x="23" y="285"/>
                      </a:lnTo>
                      <a:lnTo>
                        <a:pt x="37" y="299"/>
                      </a:lnTo>
                      <a:lnTo>
                        <a:pt x="48" y="313"/>
                      </a:lnTo>
                      <a:lnTo>
                        <a:pt x="62" y="327"/>
                      </a:lnTo>
                      <a:lnTo>
                        <a:pt x="75" y="340"/>
                      </a:lnTo>
                      <a:lnTo>
                        <a:pt x="88" y="353"/>
                      </a:lnTo>
                      <a:lnTo>
                        <a:pt x="102" y="365"/>
                      </a:lnTo>
                      <a:lnTo>
                        <a:pt x="116" y="379"/>
                      </a:lnTo>
                      <a:lnTo>
                        <a:pt x="130" y="392"/>
                      </a:lnTo>
                      <a:lnTo>
                        <a:pt x="143" y="404"/>
                      </a:lnTo>
                      <a:lnTo>
                        <a:pt x="158" y="416"/>
                      </a:lnTo>
                      <a:lnTo>
                        <a:pt x="172" y="428"/>
                      </a:lnTo>
                      <a:lnTo>
                        <a:pt x="187" y="440"/>
                      </a:lnTo>
                      <a:lnTo>
                        <a:pt x="203" y="452"/>
                      </a:lnTo>
                      <a:lnTo>
                        <a:pt x="217" y="463"/>
                      </a:lnTo>
                      <a:lnTo>
                        <a:pt x="217" y="464"/>
                      </a:lnTo>
                      <a:lnTo>
                        <a:pt x="217" y="464"/>
                      </a:lnTo>
                      <a:lnTo>
                        <a:pt x="217" y="464"/>
                      </a:lnTo>
                      <a:lnTo>
                        <a:pt x="217" y="464"/>
                      </a:lnTo>
                      <a:lnTo>
                        <a:pt x="217" y="502"/>
                      </a:lnTo>
                      <a:lnTo>
                        <a:pt x="217" y="541"/>
                      </a:lnTo>
                      <a:lnTo>
                        <a:pt x="217" y="579"/>
                      </a:lnTo>
                      <a:lnTo>
                        <a:pt x="217" y="619"/>
                      </a:lnTo>
                      <a:lnTo>
                        <a:pt x="226" y="623"/>
                      </a:lnTo>
                      <a:lnTo>
                        <a:pt x="237" y="625"/>
                      </a:lnTo>
                      <a:lnTo>
                        <a:pt x="246" y="629"/>
                      </a:lnTo>
                      <a:lnTo>
                        <a:pt x="255" y="631"/>
                      </a:lnTo>
                      <a:lnTo>
                        <a:pt x="266" y="634"/>
                      </a:lnTo>
                      <a:lnTo>
                        <a:pt x="275" y="638"/>
                      </a:lnTo>
                      <a:lnTo>
                        <a:pt x="285" y="640"/>
                      </a:lnTo>
                      <a:lnTo>
                        <a:pt x="294" y="644"/>
                      </a:lnTo>
                      <a:lnTo>
                        <a:pt x="294" y="612"/>
                      </a:lnTo>
                      <a:lnTo>
                        <a:pt x="294" y="582"/>
                      </a:lnTo>
                      <a:lnTo>
                        <a:pt x="294" y="550"/>
                      </a:lnTo>
                      <a:lnTo>
                        <a:pt x="294" y="520"/>
                      </a:lnTo>
                      <a:lnTo>
                        <a:pt x="319" y="538"/>
                      </a:lnTo>
                      <a:lnTo>
                        <a:pt x="344" y="555"/>
                      </a:lnTo>
                      <a:lnTo>
                        <a:pt x="370" y="571"/>
                      </a:lnTo>
                      <a:lnTo>
                        <a:pt x="395" y="587"/>
                      </a:lnTo>
                      <a:lnTo>
                        <a:pt x="420" y="601"/>
                      </a:lnTo>
                      <a:lnTo>
                        <a:pt x="444" y="616"/>
                      </a:lnTo>
                      <a:lnTo>
                        <a:pt x="469" y="629"/>
                      </a:lnTo>
                      <a:lnTo>
                        <a:pt x="493" y="641"/>
                      </a:lnTo>
                      <a:lnTo>
                        <a:pt x="493" y="686"/>
                      </a:lnTo>
                      <a:lnTo>
                        <a:pt x="493" y="731"/>
                      </a:lnTo>
                      <a:lnTo>
                        <a:pt x="493" y="777"/>
                      </a:lnTo>
                      <a:lnTo>
                        <a:pt x="493" y="822"/>
                      </a:lnTo>
                      <a:lnTo>
                        <a:pt x="461" y="807"/>
                      </a:lnTo>
                      <a:lnTo>
                        <a:pt x="431" y="792"/>
                      </a:lnTo>
                      <a:lnTo>
                        <a:pt x="399" y="777"/>
                      </a:lnTo>
                      <a:lnTo>
                        <a:pt x="369" y="760"/>
                      </a:lnTo>
                      <a:lnTo>
                        <a:pt x="337" y="743"/>
                      </a:lnTo>
                      <a:lnTo>
                        <a:pt x="307" y="725"/>
                      </a:lnTo>
                      <a:lnTo>
                        <a:pt x="278" y="707"/>
                      </a:lnTo>
                      <a:lnTo>
                        <a:pt x="248" y="687"/>
                      </a:lnTo>
                      <a:lnTo>
                        <a:pt x="217" y="668"/>
                      </a:lnTo>
                      <a:lnTo>
                        <a:pt x="188" y="647"/>
                      </a:lnTo>
                      <a:lnTo>
                        <a:pt x="159" y="627"/>
                      </a:lnTo>
                      <a:lnTo>
                        <a:pt x="131" y="605"/>
                      </a:lnTo>
                      <a:lnTo>
                        <a:pt x="102" y="583"/>
                      </a:lnTo>
                      <a:lnTo>
                        <a:pt x="75" y="560"/>
                      </a:lnTo>
                      <a:lnTo>
                        <a:pt x="47" y="537"/>
                      </a:lnTo>
                      <a:lnTo>
                        <a:pt x="21" y="513"/>
                      </a:lnTo>
                      <a:close/>
                      <a:moveTo>
                        <a:pt x="602" y="869"/>
                      </a:moveTo>
                      <a:lnTo>
                        <a:pt x="602" y="825"/>
                      </a:lnTo>
                      <a:lnTo>
                        <a:pt x="602" y="780"/>
                      </a:lnTo>
                      <a:lnTo>
                        <a:pt x="602" y="737"/>
                      </a:lnTo>
                      <a:lnTo>
                        <a:pt x="602" y="693"/>
                      </a:lnTo>
                      <a:lnTo>
                        <a:pt x="630" y="705"/>
                      </a:lnTo>
                      <a:lnTo>
                        <a:pt x="658" y="716"/>
                      </a:lnTo>
                      <a:lnTo>
                        <a:pt x="684" y="726"/>
                      </a:lnTo>
                      <a:lnTo>
                        <a:pt x="709" y="736"/>
                      </a:lnTo>
                      <a:lnTo>
                        <a:pt x="734" y="744"/>
                      </a:lnTo>
                      <a:lnTo>
                        <a:pt x="758" y="753"/>
                      </a:lnTo>
                      <a:lnTo>
                        <a:pt x="780" y="760"/>
                      </a:lnTo>
                      <a:lnTo>
                        <a:pt x="803" y="766"/>
                      </a:lnTo>
                      <a:lnTo>
                        <a:pt x="803" y="774"/>
                      </a:lnTo>
                      <a:lnTo>
                        <a:pt x="803" y="784"/>
                      </a:lnTo>
                      <a:lnTo>
                        <a:pt x="803" y="792"/>
                      </a:lnTo>
                      <a:lnTo>
                        <a:pt x="803" y="802"/>
                      </a:lnTo>
                      <a:lnTo>
                        <a:pt x="807" y="802"/>
                      </a:lnTo>
                      <a:lnTo>
                        <a:pt x="811" y="803"/>
                      </a:lnTo>
                      <a:lnTo>
                        <a:pt x="815" y="806"/>
                      </a:lnTo>
                      <a:lnTo>
                        <a:pt x="820" y="806"/>
                      </a:lnTo>
                      <a:lnTo>
                        <a:pt x="825" y="806"/>
                      </a:lnTo>
                      <a:lnTo>
                        <a:pt x="832" y="805"/>
                      </a:lnTo>
                      <a:lnTo>
                        <a:pt x="837" y="803"/>
                      </a:lnTo>
                      <a:lnTo>
                        <a:pt x="842" y="801"/>
                      </a:lnTo>
                      <a:lnTo>
                        <a:pt x="848" y="799"/>
                      </a:lnTo>
                      <a:lnTo>
                        <a:pt x="852" y="794"/>
                      </a:lnTo>
                      <a:lnTo>
                        <a:pt x="857" y="790"/>
                      </a:lnTo>
                      <a:lnTo>
                        <a:pt x="861" y="784"/>
                      </a:lnTo>
                      <a:lnTo>
                        <a:pt x="890" y="791"/>
                      </a:lnTo>
                      <a:lnTo>
                        <a:pt x="918" y="797"/>
                      </a:lnTo>
                      <a:lnTo>
                        <a:pt x="944" y="803"/>
                      </a:lnTo>
                      <a:lnTo>
                        <a:pt x="970" y="808"/>
                      </a:lnTo>
                      <a:lnTo>
                        <a:pt x="995" y="814"/>
                      </a:lnTo>
                      <a:lnTo>
                        <a:pt x="1021" y="818"/>
                      </a:lnTo>
                      <a:lnTo>
                        <a:pt x="1044" y="823"/>
                      </a:lnTo>
                      <a:lnTo>
                        <a:pt x="1067" y="826"/>
                      </a:lnTo>
                      <a:lnTo>
                        <a:pt x="1065" y="830"/>
                      </a:lnTo>
                      <a:lnTo>
                        <a:pt x="1065" y="834"/>
                      </a:lnTo>
                      <a:lnTo>
                        <a:pt x="1065" y="838"/>
                      </a:lnTo>
                      <a:lnTo>
                        <a:pt x="1064" y="842"/>
                      </a:lnTo>
                      <a:lnTo>
                        <a:pt x="1060" y="865"/>
                      </a:lnTo>
                      <a:lnTo>
                        <a:pt x="1055" y="887"/>
                      </a:lnTo>
                      <a:lnTo>
                        <a:pt x="1050" y="906"/>
                      </a:lnTo>
                      <a:lnTo>
                        <a:pt x="1042" y="924"/>
                      </a:lnTo>
                      <a:lnTo>
                        <a:pt x="1032" y="941"/>
                      </a:lnTo>
                      <a:lnTo>
                        <a:pt x="1023" y="955"/>
                      </a:lnTo>
                      <a:lnTo>
                        <a:pt x="1013" y="967"/>
                      </a:lnTo>
                      <a:lnTo>
                        <a:pt x="1002" y="976"/>
                      </a:lnTo>
                      <a:lnTo>
                        <a:pt x="978" y="973"/>
                      </a:lnTo>
                      <a:lnTo>
                        <a:pt x="955" y="968"/>
                      </a:lnTo>
                      <a:lnTo>
                        <a:pt x="931" y="963"/>
                      </a:lnTo>
                      <a:lnTo>
                        <a:pt x="907" y="958"/>
                      </a:lnTo>
                      <a:lnTo>
                        <a:pt x="882" y="952"/>
                      </a:lnTo>
                      <a:lnTo>
                        <a:pt x="858" y="947"/>
                      </a:lnTo>
                      <a:lnTo>
                        <a:pt x="833" y="941"/>
                      </a:lnTo>
                      <a:lnTo>
                        <a:pt x="808" y="934"/>
                      </a:lnTo>
                      <a:lnTo>
                        <a:pt x="783" y="928"/>
                      </a:lnTo>
                      <a:lnTo>
                        <a:pt x="758" y="921"/>
                      </a:lnTo>
                      <a:lnTo>
                        <a:pt x="733" y="912"/>
                      </a:lnTo>
                      <a:lnTo>
                        <a:pt x="707" y="905"/>
                      </a:lnTo>
                      <a:lnTo>
                        <a:pt x="682" y="897"/>
                      </a:lnTo>
                      <a:lnTo>
                        <a:pt x="655" y="887"/>
                      </a:lnTo>
                      <a:lnTo>
                        <a:pt x="629" y="878"/>
                      </a:lnTo>
                      <a:lnTo>
                        <a:pt x="602" y="869"/>
                      </a:lnTo>
                      <a:close/>
                      <a:moveTo>
                        <a:pt x="1156" y="997"/>
                      </a:moveTo>
                      <a:lnTo>
                        <a:pt x="1156" y="957"/>
                      </a:lnTo>
                      <a:lnTo>
                        <a:pt x="1156" y="917"/>
                      </a:lnTo>
                      <a:lnTo>
                        <a:pt x="1156" y="877"/>
                      </a:lnTo>
                      <a:lnTo>
                        <a:pt x="1156" y="836"/>
                      </a:lnTo>
                      <a:lnTo>
                        <a:pt x="1183" y="838"/>
                      </a:lnTo>
                      <a:lnTo>
                        <a:pt x="1209" y="841"/>
                      </a:lnTo>
                      <a:lnTo>
                        <a:pt x="1234" y="842"/>
                      </a:lnTo>
                      <a:lnTo>
                        <a:pt x="1259" y="843"/>
                      </a:lnTo>
                      <a:lnTo>
                        <a:pt x="1284" y="844"/>
                      </a:lnTo>
                      <a:lnTo>
                        <a:pt x="1308" y="846"/>
                      </a:lnTo>
                      <a:lnTo>
                        <a:pt x="1333" y="846"/>
                      </a:lnTo>
                      <a:lnTo>
                        <a:pt x="1357" y="846"/>
                      </a:lnTo>
                      <a:lnTo>
                        <a:pt x="1357" y="886"/>
                      </a:lnTo>
                      <a:lnTo>
                        <a:pt x="1357" y="924"/>
                      </a:lnTo>
                      <a:lnTo>
                        <a:pt x="1357" y="964"/>
                      </a:lnTo>
                      <a:lnTo>
                        <a:pt x="1357" y="1004"/>
                      </a:lnTo>
                      <a:lnTo>
                        <a:pt x="1333" y="1004"/>
                      </a:lnTo>
                      <a:lnTo>
                        <a:pt x="1308" y="1004"/>
                      </a:lnTo>
                      <a:lnTo>
                        <a:pt x="1284" y="1003"/>
                      </a:lnTo>
                      <a:lnTo>
                        <a:pt x="1259" y="1002"/>
                      </a:lnTo>
                      <a:lnTo>
                        <a:pt x="1234" y="1002"/>
                      </a:lnTo>
                      <a:lnTo>
                        <a:pt x="1209" y="1001"/>
                      </a:lnTo>
                      <a:lnTo>
                        <a:pt x="1183" y="998"/>
                      </a:lnTo>
                      <a:lnTo>
                        <a:pt x="1156" y="997"/>
                      </a:lnTo>
                      <a:close/>
                      <a:moveTo>
                        <a:pt x="1432" y="1002"/>
                      </a:moveTo>
                      <a:lnTo>
                        <a:pt x="1432" y="962"/>
                      </a:lnTo>
                      <a:lnTo>
                        <a:pt x="1432" y="922"/>
                      </a:lnTo>
                      <a:lnTo>
                        <a:pt x="1432" y="882"/>
                      </a:lnTo>
                      <a:lnTo>
                        <a:pt x="1432" y="843"/>
                      </a:lnTo>
                      <a:lnTo>
                        <a:pt x="1455" y="842"/>
                      </a:lnTo>
                      <a:lnTo>
                        <a:pt x="1477" y="841"/>
                      </a:lnTo>
                      <a:lnTo>
                        <a:pt x="1501" y="838"/>
                      </a:lnTo>
                      <a:lnTo>
                        <a:pt x="1524" y="837"/>
                      </a:lnTo>
                      <a:lnTo>
                        <a:pt x="1550" y="834"/>
                      </a:lnTo>
                      <a:lnTo>
                        <a:pt x="1575" y="831"/>
                      </a:lnTo>
                      <a:lnTo>
                        <a:pt x="1600" y="828"/>
                      </a:lnTo>
                      <a:lnTo>
                        <a:pt x="1626" y="824"/>
                      </a:lnTo>
                      <a:lnTo>
                        <a:pt x="1626" y="864"/>
                      </a:lnTo>
                      <a:lnTo>
                        <a:pt x="1626" y="904"/>
                      </a:lnTo>
                      <a:lnTo>
                        <a:pt x="1626" y="944"/>
                      </a:lnTo>
                      <a:lnTo>
                        <a:pt x="1626" y="984"/>
                      </a:lnTo>
                      <a:lnTo>
                        <a:pt x="1600" y="987"/>
                      </a:lnTo>
                      <a:lnTo>
                        <a:pt x="1573" y="991"/>
                      </a:lnTo>
                      <a:lnTo>
                        <a:pt x="1548" y="993"/>
                      </a:lnTo>
                      <a:lnTo>
                        <a:pt x="1523" y="996"/>
                      </a:lnTo>
                      <a:lnTo>
                        <a:pt x="1499" y="998"/>
                      </a:lnTo>
                      <a:lnTo>
                        <a:pt x="1477" y="999"/>
                      </a:lnTo>
                      <a:lnTo>
                        <a:pt x="1455" y="1001"/>
                      </a:lnTo>
                      <a:lnTo>
                        <a:pt x="1432" y="1002"/>
                      </a:lnTo>
                      <a:close/>
                      <a:moveTo>
                        <a:pt x="1703" y="973"/>
                      </a:moveTo>
                      <a:lnTo>
                        <a:pt x="1703" y="933"/>
                      </a:lnTo>
                      <a:lnTo>
                        <a:pt x="1703" y="892"/>
                      </a:lnTo>
                      <a:lnTo>
                        <a:pt x="1703" y="852"/>
                      </a:lnTo>
                      <a:lnTo>
                        <a:pt x="1703" y="811"/>
                      </a:lnTo>
                      <a:lnTo>
                        <a:pt x="1724" y="806"/>
                      </a:lnTo>
                      <a:lnTo>
                        <a:pt x="1747" y="801"/>
                      </a:lnTo>
                      <a:lnTo>
                        <a:pt x="1770" y="796"/>
                      </a:lnTo>
                      <a:lnTo>
                        <a:pt x="1795" y="790"/>
                      </a:lnTo>
                      <a:lnTo>
                        <a:pt x="1820" y="784"/>
                      </a:lnTo>
                      <a:lnTo>
                        <a:pt x="1846" y="777"/>
                      </a:lnTo>
                      <a:lnTo>
                        <a:pt x="1874" y="768"/>
                      </a:lnTo>
                      <a:lnTo>
                        <a:pt x="1902" y="760"/>
                      </a:lnTo>
                      <a:lnTo>
                        <a:pt x="1902" y="802"/>
                      </a:lnTo>
                      <a:lnTo>
                        <a:pt x="1902" y="843"/>
                      </a:lnTo>
                      <a:lnTo>
                        <a:pt x="1902" y="886"/>
                      </a:lnTo>
                      <a:lnTo>
                        <a:pt x="1902" y="928"/>
                      </a:lnTo>
                      <a:lnTo>
                        <a:pt x="1873" y="935"/>
                      </a:lnTo>
                      <a:lnTo>
                        <a:pt x="1845" y="943"/>
                      </a:lnTo>
                      <a:lnTo>
                        <a:pt x="1819" y="949"/>
                      </a:lnTo>
                      <a:lnTo>
                        <a:pt x="1792" y="955"/>
                      </a:lnTo>
                      <a:lnTo>
                        <a:pt x="1768" y="959"/>
                      </a:lnTo>
                      <a:lnTo>
                        <a:pt x="1745" y="964"/>
                      </a:lnTo>
                      <a:lnTo>
                        <a:pt x="1724" y="969"/>
                      </a:lnTo>
                      <a:lnTo>
                        <a:pt x="1703" y="973"/>
                      </a:lnTo>
                      <a:close/>
                      <a:moveTo>
                        <a:pt x="1985" y="901"/>
                      </a:moveTo>
                      <a:lnTo>
                        <a:pt x="1985" y="859"/>
                      </a:lnTo>
                      <a:lnTo>
                        <a:pt x="1985" y="817"/>
                      </a:lnTo>
                      <a:lnTo>
                        <a:pt x="1985" y="774"/>
                      </a:lnTo>
                      <a:lnTo>
                        <a:pt x="1985" y="732"/>
                      </a:lnTo>
                      <a:lnTo>
                        <a:pt x="2005" y="725"/>
                      </a:lnTo>
                      <a:lnTo>
                        <a:pt x="2026" y="716"/>
                      </a:lnTo>
                      <a:lnTo>
                        <a:pt x="2047" y="708"/>
                      </a:lnTo>
                      <a:lnTo>
                        <a:pt x="2069" y="698"/>
                      </a:lnTo>
                      <a:lnTo>
                        <a:pt x="2092" y="688"/>
                      </a:lnTo>
                      <a:lnTo>
                        <a:pt x="2115" y="677"/>
                      </a:lnTo>
                      <a:lnTo>
                        <a:pt x="2139" y="667"/>
                      </a:lnTo>
                      <a:lnTo>
                        <a:pt x="2164" y="654"/>
                      </a:lnTo>
                      <a:lnTo>
                        <a:pt x="2164" y="699"/>
                      </a:lnTo>
                      <a:lnTo>
                        <a:pt x="2164" y="743"/>
                      </a:lnTo>
                      <a:lnTo>
                        <a:pt x="2164" y="788"/>
                      </a:lnTo>
                      <a:lnTo>
                        <a:pt x="2164" y="832"/>
                      </a:lnTo>
                      <a:lnTo>
                        <a:pt x="2138" y="843"/>
                      </a:lnTo>
                      <a:lnTo>
                        <a:pt x="2114" y="854"/>
                      </a:lnTo>
                      <a:lnTo>
                        <a:pt x="2089" y="864"/>
                      </a:lnTo>
                      <a:lnTo>
                        <a:pt x="2067" y="872"/>
                      </a:lnTo>
                      <a:lnTo>
                        <a:pt x="2044" y="881"/>
                      </a:lnTo>
                      <a:lnTo>
                        <a:pt x="2023" y="888"/>
                      </a:lnTo>
                      <a:lnTo>
                        <a:pt x="2003" y="895"/>
                      </a:lnTo>
                      <a:lnTo>
                        <a:pt x="1985" y="901"/>
                      </a:lnTo>
                      <a:close/>
                      <a:moveTo>
                        <a:pt x="2241" y="797"/>
                      </a:moveTo>
                      <a:lnTo>
                        <a:pt x="2241" y="751"/>
                      </a:lnTo>
                      <a:lnTo>
                        <a:pt x="2241" y="705"/>
                      </a:lnTo>
                      <a:lnTo>
                        <a:pt x="2241" y="661"/>
                      </a:lnTo>
                      <a:lnTo>
                        <a:pt x="2241" y="615"/>
                      </a:lnTo>
                      <a:lnTo>
                        <a:pt x="2264" y="600"/>
                      </a:lnTo>
                      <a:lnTo>
                        <a:pt x="2290" y="586"/>
                      </a:lnTo>
                      <a:lnTo>
                        <a:pt x="2315" y="571"/>
                      </a:lnTo>
                      <a:lnTo>
                        <a:pt x="2340" y="554"/>
                      </a:lnTo>
                      <a:lnTo>
                        <a:pt x="2363" y="537"/>
                      </a:lnTo>
                      <a:lnTo>
                        <a:pt x="2388" y="520"/>
                      </a:lnTo>
                      <a:lnTo>
                        <a:pt x="2414" y="502"/>
                      </a:lnTo>
                      <a:lnTo>
                        <a:pt x="2439" y="483"/>
                      </a:lnTo>
                      <a:lnTo>
                        <a:pt x="2439" y="487"/>
                      </a:lnTo>
                      <a:lnTo>
                        <a:pt x="2439" y="494"/>
                      </a:lnTo>
                      <a:lnTo>
                        <a:pt x="2439" y="498"/>
                      </a:lnTo>
                      <a:lnTo>
                        <a:pt x="2439" y="504"/>
                      </a:lnTo>
                      <a:lnTo>
                        <a:pt x="2439" y="549"/>
                      </a:lnTo>
                      <a:lnTo>
                        <a:pt x="2439" y="594"/>
                      </a:lnTo>
                      <a:lnTo>
                        <a:pt x="2439" y="639"/>
                      </a:lnTo>
                      <a:lnTo>
                        <a:pt x="2439" y="684"/>
                      </a:lnTo>
                      <a:lnTo>
                        <a:pt x="2412" y="700"/>
                      </a:lnTo>
                      <a:lnTo>
                        <a:pt x="2387" y="716"/>
                      </a:lnTo>
                      <a:lnTo>
                        <a:pt x="2361" y="732"/>
                      </a:lnTo>
                      <a:lnTo>
                        <a:pt x="2336" y="746"/>
                      </a:lnTo>
                      <a:lnTo>
                        <a:pt x="2312" y="760"/>
                      </a:lnTo>
                      <a:lnTo>
                        <a:pt x="2287" y="773"/>
                      </a:lnTo>
                      <a:lnTo>
                        <a:pt x="2263" y="785"/>
                      </a:lnTo>
                      <a:lnTo>
                        <a:pt x="2241" y="797"/>
                      </a:lnTo>
                      <a:close/>
                      <a:moveTo>
                        <a:pt x="2684" y="494"/>
                      </a:moveTo>
                      <a:lnTo>
                        <a:pt x="2663" y="501"/>
                      </a:lnTo>
                      <a:lnTo>
                        <a:pt x="2642" y="509"/>
                      </a:lnTo>
                      <a:lnTo>
                        <a:pt x="2621" y="517"/>
                      </a:lnTo>
                      <a:lnTo>
                        <a:pt x="2600" y="524"/>
                      </a:lnTo>
                      <a:lnTo>
                        <a:pt x="2578" y="531"/>
                      </a:lnTo>
                      <a:lnTo>
                        <a:pt x="2557" y="538"/>
                      </a:lnTo>
                      <a:lnTo>
                        <a:pt x="2536" y="546"/>
                      </a:lnTo>
                      <a:lnTo>
                        <a:pt x="2515" y="553"/>
                      </a:lnTo>
                      <a:lnTo>
                        <a:pt x="2515" y="532"/>
                      </a:lnTo>
                      <a:lnTo>
                        <a:pt x="2515" y="512"/>
                      </a:lnTo>
                      <a:lnTo>
                        <a:pt x="2515" y="491"/>
                      </a:lnTo>
                      <a:lnTo>
                        <a:pt x="2515" y="471"/>
                      </a:lnTo>
                      <a:lnTo>
                        <a:pt x="2515" y="457"/>
                      </a:lnTo>
                      <a:lnTo>
                        <a:pt x="2515" y="445"/>
                      </a:lnTo>
                      <a:lnTo>
                        <a:pt x="2515" y="434"/>
                      </a:lnTo>
                      <a:lnTo>
                        <a:pt x="2514" y="423"/>
                      </a:lnTo>
                      <a:lnTo>
                        <a:pt x="2540" y="402"/>
                      </a:lnTo>
                      <a:lnTo>
                        <a:pt x="2565" y="379"/>
                      </a:lnTo>
                      <a:lnTo>
                        <a:pt x="2590" y="354"/>
                      </a:lnTo>
                      <a:lnTo>
                        <a:pt x="2615" y="330"/>
                      </a:lnTo>
                      <a:lnTo>
                        <a:pt x="2639" y="306"/>
                      </a:lnTo>
                      <a:lnTo>
                        <a:pt x="2663" y="282"/>
                      </a:lnTo>
                      <a:lnTo>
                        <a:pt x="2685" y="256"/>
                      </a:lnTo>
                      <a:lnTo>
                        <a:pt x="2706" y="231"/>
                      </a:lnTo>
                      <a:lnTo>
                        <a:pt x="2706" y="291"/>
                      </a:lnTo>
                      <a:lnTo>
                        <a:pt x="2706" y="352"/>
                      </a:lnTo>
                      <a:lnTo>
                        <a:pt x="2706" y="412"/>
                      </a:lnTo>
                      <a:lnTo>
                        <a:pt x="2706" y="473"/>
                      </a:lnTo>
                      <a:lnTo>
                        <a:pt x="2684" y="494"/>
                      </a:lnTo>
                      <a:close/>
                      <a:moveTo>
                        <a:pt x="2787" y="392"/>
                      </a:moveTo>
                      <a:lnTo>
                        <a:pt x="2787" y="380"/>
                      </a:lnTo>
                      <a:lnTo>
                        <a:pt x="2787" y="368"/>
                      </a:lnTo>
                      <a:lnTo>
                        <a:pt x="2787" y="356"/>
                      </a:lnTo>
                      <a:lnTo>
                        <a:pt x="2787" y="343"/>
                      </a:lnTo>
                      <a:lnTo>
                        <a:pt x="2787" y="324"/>
                      </a:lnTo>
                      <a:lnTo>
                        <a:pt x="2784" y="308"/>
                      </a:lnTo>
                      <a:lnTo>
                        <a:pt x="2783" y="296"/>
                      </a:lnTo>
                      <a:lnTo>
                        <a:pt x="2780" y="287"/>
                      </a:lnTo>
                      <a:lnTo>
                        <a:pt x="2778" y="281"/>
                      </a:lnTo>
                      <a:lnTo>
                        <a:pt x="2775" y="273"/>
                      </a:lnTo>
                      <a:lnTo>
                        <a:pt x="2771" y="267"/>
                      </a:lnTo>
                      <a:lnTo>
                        <a:pt x="2764" y="261"/>
                      </a:lnTo>
                      <a:lnTo>
                        <a:pt x="2764" y="236"/>
                      </a:lnTo>
                      <a:lnTo>
                        <a:pt x="2764" y="210"/>
                      </a:lnTo>
                      <a:lnTo>
                        <a:pt x="2764" y="185"/>
                      </a:lnTo>
                      <a:lnTo>
                        <a:pt x="2764" y="160"/>
                      </a:lnTo>
                      <a:lnTo>
                        <a:pt x="2778" y="143"/>
                      </a:lnTo>
                      <a:lnTo>
                        <a:pt x="2789" y="126"/>
                      </a:lnTo>
                      <a:lnTo>
                        <a:pt x="2800" y="110"/>
                      </a:lnTo>
                      <a:lnTo>
                        <a:pt x="2812" y="93"/>
                      </a:lnTo>
                      <a:lnTo>
                        <a:pt x="2822" y="78"/>
                      </a:lnTo>
                      <a:lnTo>
                        <a:pt x="2832" y="63"/>
                      </a:lnTo>
                      <a:lnTo>
                        <a:pt x="2841" y="48"/>
                      </a:lnTo>
                      <a:lnTo>
                        <a:pt x="2849" y="35"/>
                      </a:lnTo>
                      <a:lnTo>
                        <a:pt x="2869" y="31"/>
                      </a:lnTo>
                      <a:lnTo>
                        <a:pt x="2887" y="29"/>
                      </a:lnTo>
                      <a:lnTo>
                        <a:pt x="2907" y="25"/>
                      </a:lnTo>
                      <a:lnTo>
                        <a:pt x="2927" y="23"/>
                      </a:lnTo>
                      <a:lnTo>
                        <a:pt x="2945" y="19"/>
                      </a:lnTo>
                      <a:lnTo>
                        <a:pt x="2965" y="17"/>
                      </a:lnTo>
                      <a:lnTo>
                        <a:pt x="2983" y="13"/>
                      </a:lnTo>
                      <a:lnTo>
                        <a:pt x="3003" y="11"/>
                      </a:lnTo>
                      <a:lnTo>
                        <a:pt x="3003" y="35"/>
                      </a:lnTo>
                      <a:lnTo>
                        <a:pt x="3003" y="59"/>
                      </a:lnTo>
                      <a:lnTo>
                        <a:pt x="3003" y="83"/>
                      </a:lnTo>
                      <a:lnTo>
                        <a:pt x="3003" y="107"/>
                      </a:lnTo>
                      <a:lnTo>
                        <a:pt x="2993" y="126"/>
                      </a:lnTo>
                      <a:lnTo>
                        <a:pt x="2981" y="144"/>
                      </a:lnTo>
                      <a:lnTo>
                        <a:pt x="2969" y="162"/>
                      </a:lnTo>
                      <a:lnTo>
                        <a:pt x="2957" y="179"/>
                      </a:lnTo>
                      <a:lnTo>
                        <a:pt x="2945" y="197"/>
                      </a:lnTo>
                      <a:lnTo>
                        <a:pt x="2932" y="215"/>
                      </a:lnTo>
                      <a:lnTo>
                        <a:pt x="2919" y="233"/>
                      </a:lnTo>
                      <a:lnTo>
                        <a:pt x="2906" y="251"/>
                      </a:lnTo>
                      <a:lnTo>
                        <a:pt x="2892" y="268"/>
                      </a:lnTo>
                      <a:lnTo>
                        <a:pt x="2878" y="287"/>
                      </a:lnTo>
                      <a:lnTo>
                        <a:pt x="2863" y="305"/>
                      </a:lnTo>
                      <a:lnTo>
                        <a:pt x="2849" y="322"/>
                      </a:lnTo>
                      <a:lnTo>
                        <a:pt x="2834" y="340"/>
                      </a:lnTo>
                      <a:lnTo>
                        <a:pt x="2819" y="357"/>
                      </a:lnTo>
                      <a:lnTo>
                        <a:pt x="2803" y="375"/>
                      </a:lnTo>
                      <a:lnTo>
                        <a:pt x="2787" y="392"/>
                      </a:lnTo>
                      <a:close/>
                      <a:moveTo>
                        <a:pt x="3036" y="51"/>
                      </a:moveTo>
                      <a:lnTo>
                        <a:pt x="3036" y="40"/>
                      </a:lnTo>
                      <a:lnTo>
                        <a:pt x="3036" y="28"/>
                      </a:lnTo>
                      <a:lnTo>
                        <a:pt x="3036" y="17"/>
                      </a:lnTo>
                      <a:lnTo>
                        <a:pt x="3036" y="5"/>
                      </a:lnTo>
                      <a:lnTo>
                        <a:pt x="3043" y="3"/>
                      </a:lnTo>
                      <a:lnTo>
                        <a:pt x="3051" y="2"/>
                      </a:lnTo>
                      <a:lnTo>
                        <a:pt x="3057" y="1"/>
                      </a:lnTo>
                      <a:lnTo>
                        <a:pt x="3064" y="0"/>
                      </a:lnTo>
                      <a:lnTo>
                        <a:pt x="3060" y="7"/>
                      </a:lnTo>
                      <a:lnTo>
                        <a:pt x="3055" y="18"/>
                      </a:lnTo>
                      <a:lnTo>
                        <a:pt x="3047" y="32"/>
                      </a:lnTo>
                      <a:lnTo>
                        <a:pt x="3036" y="51"/>
                      </a:lnTo>
                      <a:close/>
                    </a:path>
                  </a:pathLst>
                </a:custGeom>
                <a:solidFill>
                  <a:srgbClr val="D9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3" name="Freeform 199"/>
                <p:cNvSpPr>
                  <a:spLocks noEditPoints="1"/>
                </p:cNvSpPr>
                <p:nvPr/>
              </p:nvSpPr>
              <p:spPr bwMode="auto">
                <a:xfrm>
                  <a:off x="2431" y="2492"/>
                  <a:ext cx="1425" cy="406"/>
                </a:xfrm>
                <a:custGeom>
                  <a:avLst/>
                  <a:gdLst/>
                  <a:ahLst/>
                  <a:cxnLst>
                    <a:cxn ang="0">
                      <a:pos x="7" y="24"/>
                    </a:cxn>
                    <a:cxn ang="0">
                      <a:pos x="50" y="29"/>
                    </a:cxn>
                    <a:cxn ang="0">
                      <a:pos x="164" y="158"/>
                    </a:cxn>
                    <a:cxn ang="0">
                      <a:pos x="238" y="287"/>
                    </a:cxn>
                    <a:cxn ang="0">
                      <a:pos x="221" y="353"/>
                    </a:cxn>
                    <a:cxn ang="0">
                      <a:pos x="217" y="426"/>
                    </a:cxn>
                    <a:cxn ang="0">
                      <a:pos x="143" y="369"/>
                    </a:cxn>
                    <a:cxn ang="0">
                      <a:pos x="62" y="292"/>
                    </a:cxn>
                    <a:cxn ang="0">
                      <a:pos x="294" y="485"/>
                    </a:cxn>
                    <a:cxn ang="0">
                      <a:pos x="294" y="391"/>
                    </a:cxn>
                    <a:cxn ang="0">
                      <a:pos x="271" y="311"/>
                    </a:cxn>
                    <a:cxn ang="0">
                      <a:pos x="298" y="283"/>
                    </a:cxn>
                    <a:cxn ang="0">
                      <a:pos x="381" y="348"/>
                    </a:cxn>
                    <a:cxn ang="0">
                      <a:pos x="467" y="405"/>
                    </a:cxn>
                    <a:cxn ang="0">
                      <a:pos x="493" y="466"/>
                    </a:cxn>
                    <a:cxn ang="0">
                      <a:pos x="493" y="549"/>
                    </a:cxn>
                    <a:cxn ang="0">
                      <a:pos x="395" y="552"/>
                    </a:cxn>
                    <a:cxn ang="0">
                      <a:pos x="602" y="613"/>
                    </a:cxn>
                    <a:cxn ang="0">
                      <a:pos x="682" y="518"/>
                    </a:cxn>
                    <a:cxn ang="0">
                      <a:pos x="803" y="605"/>
                    </a:cxn>
                    <a:cxn ang="0">
                      <a:pos x="734" y="709"/>
                    </a:cxn>
                    <a:cxn ang="0">
                      <a:pos x="861" y="749"/>
                    </a:cxn>
                    <a:cxn ang="0">
                      <a:pos x="877" y="680"/>
                    </a:cxn>
                    <a:cxn ang="0">
                      <a:pos x="879" y="588"/>
                    </a:cxn>
                    <a:cxn ang="0">
                      <a:pos x="1038" y="624"/>
                    </a:cxn>
                    <a:cxn ang="0">
                      <a:pos x="1067" y="791"/>
                    </a:cxn>
                    <a:cxn ang="0">
                      <a:pos x="918" y="762"/>
                    </a:cxn>
                    <a:cxn ang="0">
                      <a:pos x="1156" y="682"/>
                    </a:cxn>
                    <a:cxn ang="0">
                      <a:pos x="1284" y="651"/>
                    </a:cxn>
                    <a:cxn ang="0">
                      <a:pos x="1357" y="771"/>
                    </a:cxn>
                    <a:cxn ang="0">
                      <a:pos x="1234" y="807"/>
                    </a:cxn>
                    <a:cxn ang="0">
                      <a:pos x="1432" y="728"/>
                    </a:cxn>
                    <a:cxn ang="0">
                      <a:pos x="1524" y="642"/>
                    </a:cxn>
                    <a:cxn ang="0">
                      <a:pos x="1626" y="708"/>
                    </a:cxn>
                    <a:cxn ang="0">
                      <a:pos x="1524" y="802"/>
                    </a:cxn>
                    <a:cxn ang="0">
                      <a:pos x="1703" y="734"/>
                    </a:cxn>
                    <a:cxn ang="0">
                      <a:pos x="1771" y="596"/>
                    </a:cxn>
                    <a:cxn ang="0">
                      <a:pos x="1902" y="598"/>
                    </a:cxn>
                    <a:cxn ang="0">
                      <a:pos x="1820" y="749"/>
                    </a:cxn>
                    <a:cxn ang="0">
                      <a:pos x="1985" y="697"/>
                    </a:cxn>
                    <a:cxn ang="0">
                      <a:pos x="1985" y="553"/>
                    </a:cxn>
                    <a:cxn ang="0">
                      <a:pos x="1985" y="524"/>
                    </a:cxn>
                    <a:cxn ang="0">
                      <a:pos x="2118" y="461"/>
                    </a:cxn>
                    <a:cxn ang="0">
                      <a:pos x="2164" y="484"/>
                    </a:cxn>
                    <a:cxn ang="0">
                      <a:pos x="2164" y="558"/>
                    </a:cxn>
                    <a:cxn ang="0">
                      <a:pos x="2069" y="663"/>
                    </a:cxn>
                    <a:cxn ang="0">
                      <a:pos x="2241" y="555"/>
                    </a:cxn>
                    <a:cxn ang="0">
                      <a:pos x="2242" y="409"/>
                    </a:cxn>
                    <a:cxn ang="0">
                      <a:pos x="2371" y="295"/>
                    </a:cxn>
                    <a:cxn ang="0">
                      <a:pos x="2509" y="169"/>
                    </a:cxn>
                    <a:cxn ang="0">
                      <a:pos x="2621" y="60"/>
                    </a:cxn>
                    <a:cxn ang="0">
                      <a:pos x="2695" y="133"/>
                    </a:cxn>
                    <a:cxn ang="0">
                      <a:pos x="2685" y="221"/>
                    </a:cxn>
                    <a:cxn ang="0">
                      <a:pos x="2540" y="367"/>
                    </a:cxn>
                    <a:cxn ang="0">
                      <a:pos x="2469" y="334"/>
                    </a:cxn>
                    <a:cxn ang="0">
                      <a:pos x="2440" y="420"/>
                    </a:cxn>
                    <a:cxn ang="0">
                      <a:pos x="2315" y="536"/>
                    </a:cxn>
                    <a:cxn ang="0">
                      <a:pos x="2764" y="68"/>
                    </a:cxn>
                    <a:cxn ang="0">
                      <a:pos x="2807" y="6"/>
                    </a:cxn>
                    <a:cxn ang="0">
                      <a:pos x="2832" y="28"/>
                    </a:cxn>
                    <a:cxn ang="0">
                      <a:pos x="2764" y="125"/>
                    </a:cxn>
                  </a:cxnLst>
                  <a:rect l="0" t="0" r="r" b="b"/>
                  <a:pathLst>
                    <a:path w="2849" h="811">
                      <a:moveTo>
                        <a:pt x="0" y="223"/>
                      </a:moveTo>
                      <a:lnTo>
                        <a:pt x="0" y="173"/>
                      </a:lnTo>
                      <a:lnTo>
                        <a:pt x="0" y="123"/>
                      </a:lnTo>
                      <a:lnTo>
                        <a:pt x="0" y="74"/>
                      </a:lnTo>
                      <a:lnTo>
                        <a:pt x="0" y="24"/>
                      </a:lnTo>
                      <a:lnTo>
                        <a:pt x="7" y="24"/>
                      </a:lnTo>
                      <a:lnTo>
                        <a:pt x="14" y="25"/>
                      </a:lnTo>
                      <a:lnTo>
                        <a:pt x="22" y="25"/>
                      </a:lnTo>
                      <a:lnTo>
                        <a:pt x="29" y="26"/>
                      </a:lnTo>
                      <a:lnTo>
                        <a:pt x="35" y="28"/>
                      </a:lnTo>
                      <a:lnTo>
                        <a:pt x="42" y="29"/>
                      </a:lnTo>
                      <a:lnTo>
                        <a:pt x="50" y="29"/>
                      </a:lnTo>
                      <a:lnTo>
                        <a:pt x="56" y="30"/>
                      </a:lnTo>
                      <a:lnTo>
                        <a:pt x="76" y="56"/>
                      </a:lnTo>
                      <a:lnTo>
                        <a:pt x="97" y="82"/>
                      </a:lnTo>
                      <a:lnTo>
                        <a:pt x="118" y="108"/>
                      </a:lnTo>
                      <a:lnTo>
                        <a:pt x="141" y="133"/>
                      </a:lnTo>
                      <a:lnTo>
                        <a:pt x="164" y="158"/>
                      </a:lnTo>
                      <a:lnTo>
                        <a:pt x="188" y="183"/>
                      </a:lnTo>
                      <a:lnTo>
                        <a:pt x="213" y="207"/>
                      </a:lnTo>
                      <a:lnTo>
                        <a:pt x="238" y="231"/>
                      </a:lnTo>
                      <a:lnTo>
                        <a:pt x="238" y="249"/>
                      </a:lnTo>
                      <a:lnTo>
                        <a:pt x="238" y="267"/>
                      </a:lnTo>
                      <a:lnTo>
                        <a:pt x="238" y="287"/>
                      </a:lnTo>
                      <a:lnTo>
                        <a:pt x="238" y="305"/>
                      </a:lnTo>
                      <a:lnTo>
                        <a:pt x="234" y="312"/>
                      </a:lnTo>
                      <a:lnTo>
                        <a:pt x="230" y="319"/>
                      </a:lnTo>
                      <a:lnTo>
                        <a:pt x="226" y="328"/>
                      </a:lnTo>
                      <a:lnTo>
                        <a:pt x="224" y="336"/>
                      </a:lnTo>
                      <a:lnTo>
                        <a:pt x="221" y="353"/>
                      </a:lnTo>
                      <a:lnTo>
                        <a:pt x="220" y="371"/>
                      </a:lnTo>
                      <a:lnTo>
                        <a:pt x="219" y="392"/>
                      </a:lnTo>
                      <a:lnTo>
                        <a:pt x="217" y="416"/>
                      </a:lnTo>
                      <a:lnTo>
                        <a:pt x="217" y="417"/>
                      </a:lnTo>
                      <a:lnTo>
                        <a:pt x="217" y="421"/>
                      </a:lnTo>
                      <a:lnTo>
                        <a:pt x="217" y="426"/>
                      </a:lnTo>
                      <a:lnTo>
                        <a:pt x="217" y="428"/>
                      </a:lnTo>
                      <a:lnTo>
                        <a:pt x="203" y="417"/>
                      </a:lnTo>
                      <a:lnTo>
                        <a:pt x="187" y="405"/>
                      </a:lnTo>
                      <a:lnTo>
                        <a:pt x="172" y="393"/>
                      </a:lnTo>
                      <a:lnTo>
                        <a:pt x="158" y="381"/>
                      </a:lnTo>
                      <a:lnTo>
                        <a:pt x="143" y="369"/>
                      </a:lnTo>
                      <a:lnTo>
                        <a:pt x="130" y="357"/>
                      </a:lnTo>
                      <a:lnTo>
                        <a:pt x="116" y="344"/>
                      </a:lnTo>
                      <a:lnTo>
                        <a:pt x="102" y="330"/>
                      </a:lnTo>
                      <a:lnTo>
                        <a:pt x="88" y="318"/>
                      </a:lnTo>
                      <a:lnTo>
                        <a:pt x="75" y="305"/>
                      </a:lnTo>
                      <a:lnTo>
                        <a:pt x="62" y="292"/>
                      </a:lnTo>
                      <a:lnTo>
                        <a:pt x="48" y="278"/>
                      </a:lnTo>
                      <a:lnTo>
                        <a:pt x="37" y="264"/>
                      </a:lnTo>
                      <a:lnTo>
                        <a:pt x="23" y="250"/>
                      </a:lnTo>
                      <a:lnTo>
                        <a:pt x="11" y="237"/>
                      </a:lnTo>
                      <a:lnTo>
                        <a:pt x="0" y="223"/>
                      </a:lnTo>
                      <a:close/>
                      <a:moveTo>
                        <a:pt x="294" y="485"/>
                      </a:moveTo>
                      <a:lnTo>
                        <a:pt x="294" y="473"/>
                      </a:lnTo>
                      <a:lnTo>
                        <a:pt x="294" y="461"/>
                      </a:lnTo>
                      <a:lnTo>
                        <a:pt x="294" y="449"/>
                      </a:lnTo>
                      <a:lnTo>
                        <a:pt x="294" y="437"/>
                      </a:lnTo>
                      <a:lnTo>
                        <a:pt x="294" y="411"/>
                      </a:lnTo>
                      <a:lnTo>
                        <a:pt x="294" y="391"/>
                      </a:lnTo>
                      <a:lnTo>
                        <a:pt x="294" y="375"/>
                      </a:lnTo>
                      <a:lnTo>
                        <a:pt x="294" y="365"/>
                      </a:lnTo>
                      <a:lnTo>
                        <a:pt x="290" y="347"/>
                      </a:lnTo>
                      <a:lnTo>
                        <a:pt x="286" y="333"/>
                      </a:lnTo>
                      <a:lnTo>
                        <a:pt x="279" y="321"/>
                      </a:lnTo>
                      <a:lnTo>
                        <a:pt x="271" y="311"/>
                      </a:lnTo>
                      <a:lnTo>
                        <a:pt x="271" y="298"/>
                      </a:lnTo>
                      <a:lnTo>
                        <a:pt x="271" y="285"/>
                      </a:lnTo>
                      <a:lnTo>
                        <a:pt x="271" y="272"/>
                      </a:lnTo>
                      <a:lnTo>
                        <a:pt x="271" y="260"/>
                      </a:lnTo>
                      <a:lnTo>
                        <a:pt x="285" y="272"/>
                      </a:lnTo>
                      <a:lnTo>
                        <a:pt x="298" y="283"/>
                      </a:lnTo>
                      <a:lnTo>
                        <a:pt x="311" y="295"/>
                      </a:lnTo>
                      <a:lnTo>
                        <a:pt x="325" y="306"/>
                      </a:lnTo>
                      <a:lnTo>
                        <a:pt x="339" y="317"/>
                      </a:lnTo>
                      <a:lnTo>
                        <a:pt x="353" y="327"/>
                      </a:lnTo>
                      <a:lnTo>
                        <a:pt x="366" y="338"/>
                      </a:lnTo>
                      <a:lnTo>
                        <a:pt x="381" y="348"/>
                      </a:lnTo>
                      <a:lnTo>
                        <a:pt x="395" y="358"/>
                      </a:lnTo>
                      <a:lnTo>
                        <a:pt x="410" y="368"/>
                      </a:lnTo>
                      <a:lnTo>
                        <a:pt x="424" y="377"/>
                      </a:lnTo>
                      <a:lnTo>
                        <a:pt x="438" y="387"/>
                      </a:lnTo>
                      <a:lnTo>
                        <a:pt x="452" y="396"/>
                      </a:lnTo>
                      <a:lnTo>
                        <a:pt x="467" y="405"/>
                      </a:lnTo>
                      <a:lnTo>
                        <a:pt x="481" y="414"/>
                      </a:lnTo>
                      <a:lnTo>
                        <a:pt x="496" y="422"/>
                      </a:lnTo>
                      <a:lnTo>
                        <a:pt x="494" y="433"/>
                      </a:lnTo>
                      <a:lnTo>
                        <a:pt x="494" y="444"/>
                      </a:lnTo>
                      <a:lnTo>
                        <a:pt x="493" y="455"/>
                      </a:lnTo>
                      <a:lnTo>
                        <a:pt x="493" y="466"/>
                      </a:lnTo>
                      <a:lnTo>
                        <a:pt x="493" y="468"/>
                      </a:lnTo>
                      <a:lnTo>
                        <a:pt x="493" y="474"/>
                      </a:lnTo>
                      <a:lnTo>
                        <a:pt x="493" y="483"/>
                      </a:lnTo>
                      <a:lnTo>
                        <a:pt x="493" y="492"/>
                      </a:lnTo>
                      <a:lnTo>
                        <a:pt x="493" y="521"/>
                      </a:lnTo>
                      <a:lnTo>
                        <a:pt x="493" y="549"/>
                      </a:lnTo>
                      <a:lnTo>
                        <a:pt x="493" y="578"/>
                      </a:lnTo>
                      <a:lnTo>
                        <a:pt x="493" y="606"/>
                      </a:lnTo>
                      <a:lnTo>
                        <a:pt x="469" y="594"/>
                      </a:lnTo>
                      <a:lnTo>
                        <a:pt x="444" y="581"/>
                      </a:lnTo>
                      <a:lnTo>
                        <a:pt x="420" y="566"/>
                      </a:lnTo>
                      <a:lnTo>
                        <a:pt x="395" y="552"/>
                      </a:lnTo>
                      <a:lnTo>
                        <a:pt x="370" y="536"/>
                      </a:lnTo>
                      <a:lnTo>
                        <a:pt x="344" y="520"/>
                      </a:lnTo>
                      <a:lnTo>
                        <a:pt x="319" y="503"/>
                      </a:lnTo>
                      <a:lnTo>
                        <a:pt x="294" y="485"/>
                      </a:lnTo>
                      <a:close/>
                      <a:moveTo>
                        <a:pt x="602" y="658"/>
                      </a:moveTo>
                      <a:lnTo>
                        <a:pt x="602" y="613"/>
                      </a:lnTo>
                      <a:lnTo>
                        <a:pt x="602" y="569"/>
                      </a:lnTo>
                      <a:lnTo>
                        <a:pt x="602" y="525"/>
                      </a:lnTo>
                      <a:lnTo>
                        <a:pt x="602" y="480"/>
                      </a:lnTo>
                      <a:lnTo>
                        <a:pt x="629" y="494"/>
                      </a:lnTo>
                      <a:lnTo>
                        <a:pt x="656" y="506"/>
                      </a:lnTo>
                      <a:lnTo>
                        <a:pt x="682" y="518"/>
                      </a:lnTo>
                      <a:lnTo>
                        <a:pt x="708" y="529"/>
                      </a:lnTo>
                      <a:lnTo>
                        <a:pt x="733" y="538"/>
                      </a:lnTo>
                      <a:lnTo>
                        <a:pt x="757" y="548"/>
                      </a:lnTo>
                      <a:lnTo>
                        <a:pt x="780" y="557"/>
                      </a:lnTo>
                      <a:lnTo>
                        <a:pt x="803" y="564"/>
                      </a:lnTo>
                      <a:lnTo>
                        <a:pt x="803" y="605"/>
                      </a:lnTo>
                      <a:lnTo>
                        <a:pt x="803" y="647"/>
                      </a:lnTo>
                      <a:lnTo>
                        <a:pt x="803" y="688"/>
                      </a:lnTo>
                      <a:lnTo>
                        <a:pt x="803" y="731"/>
                      </a:lnTo>
                      <a:lnTo>
                        <a:pt x="780" y="725"/>
                      </a:lnTo>
                      <a:lnTo>
                        <a:pt x="758" y="718"/>
                      </a:lnTo>
                      <a:lnTo>
                        <a:pt x="734" y="709"/>
                      </a:lnTo>
                      <a:lnTo>
                        <a:pt x="709" y="701"/>
                      </a:lnTo>
                      <a:lnTo>
                        <a:pt x="684" y="691"/>
                      </a:lnTo>
                      <a:lnTo>
                        <a:pt x="658" y="681"/>
                      </a:lnTo>
                      <a:lnTo>
                        <a:pt x="630" y="670"/>
                      </a:lnTo>
                      <a:lnTo>
                        <a:pt x="602" y="658"/>
                      </a:lnTo>
                      <a:close/>
                      <a:moveTo>
                        <a:pt x="861" y="749"/>
                      </a:moveTo>
                      <a:lnTo>
                        <a:pt x="862" y="744"/>
                      </a:lnTo>
                      <a:lnTo>
                        <a:pt x="865" y="741"/>
                      </a:lnTo>
                      <a:lnTo>
                        <a:pt x="866" y="736"/>
                      </a:lnTo>
                      <a:lnTo>
                        <a:pt x="868" y="731"/>
                      </a:lnTo>
                      <a:lnTo>
                        <a:pt x="873" y="708"/>
                      </a:lnTo>
                      <a:lnTo>
                        <a:pt x="877" y="680"/>
                      </a:lnTo>
                      <a:lnTo>
                        <a:pt x="878" y="645"/>
                      </a:lnTo>
                      <a:lnTo>
                        <a:pt x="879" y="605"/>
                      </a:lnTo>
                      <a:lnTo>
                        <a:pt x="879" y="600"/>
                      </a:lnTo>
                      <a:lnTo>
                        <a:pt x="879" y="596"/>
                      </a:lnTo>
                      <a:lnTo>
                        <a:pt x="879" y="592"/>
                      </a:lnTo>
                      <a:lnTo>
                        <a:pt x="879" y="588"/>
                      </a:lnTo>
                      <a:lnTo>
                        <a:pt x="907" y="595"/>
                      </a:lnTo>
                      <a:lnTo>
                        <a:pt x="935" y="603"/>
                      </a:lnTo>
                      <a:lnTo>
                        <a:pt x="963" y="610"/>
                      </a:lnTo>
                      <a:lnTo>
                        <a:pt x="988" y="615"/>
                      </a:lnTo>
                      <a:lnTo>
                        <a:pt x="1013" y="621"/>
                      </a:lnTo>
                      <a:lnTo>
                        <a:pt x="1038" y="624"/>
                      </a:lnTo>
                      <a:lnTo>
                        <a:pt x="1060" y="629"/>
                      </a:lnTo>
                      <a:lnTo>
                        <a:pt x="1083" y="633"/>
                      </a:lnTo>
                      <a:lnTo>
                        <a:pt x="1080" y="675"/>
                      </a:lnTo>
                      <a:lnTo>
                        <a:pt x="1076" y="716"/>
                      </a:lnTo>
                      <a:lnTo>
                        <a:pt x="1072" y="755"/>
                      </a:lnTo>
                      <a:lnTo>
                        <a:pt x="1067" y="791"/>
                      </a:lnTo>
                      <a:lnTo>
                        <a:pt x="1044" y="788"/>
                      </a:lnTo>
                      <a:lnTo>
                        <a:pt x="1021" y="783"/>
                      </a:lnTo>
                      <a:lnTo>
                        <a:pt x="995" y="779"/>
                      </a:lnTo>
                      <a:lnTo>
                        <a:pt x="970" y="773"/>
                      </a:lnTo>
                      <a:lnTo>
                        <a:pt x="944" y="768"/>
                      </a:lnTo>
                      <a:lnTo>
                        <a:pt x="918" y="762"/>
                      </a:lnTo>
                      <a:lnTo>
                        <a:pt x="890" y="756"/>
                      </a:lnTo>
                      <a:lnTo>
                        <a:pt x="861" y="749"/>
                      </a:lnTo>
                      <a:close/>
                      <a:moveTo>
                        <a:pt x="1156" y="801"/>
                      </a:moveTo>
                      <a:lnTo>
                        <a:pt x="1156" y="761"/>
                      </a:lnTo>
                      <a:lnTo>
                        <a:pt x="1156" y="721"/>
                      </a:lnTo>
                      <a:lnTo>
                        <a:pt x="1156" y="682"/>
                      </a:lnTo>
                      <a:lnTo>
                        <a:pt x="1156" y="642"/>
                      </a:lnTo>
                      <a:lnTo>
                        <a:pt x="1183" y="645"/>
                      </a:lnTo>
                      <a:lnTo>
                        <a:pt x="1209" y="647"/>
                      </a:lnTo>
                      <a:lnTo>
                        <a:pt x="1234" y="649"/>
                      </a:lnTo>
                      <a:lnTo>
                        <a:pt x="1259" y="650"/>
                      </a:lnTo>
                      <a:lnTo>
                        <a:pt x="1284" y="651"/>
                      </a:lnTo>
                      <a:lnTo>
                        <a:pt x="1308" y="652"/>
                      </a:lnTo>
                      <a:lnTo>
                        <a:pt x="1333" y="652"/>
                      </a:lnTo>
                      <a:lnTo>
                        <a:pt x="1357" y="652"/>
                      </a:lnTo>
                      <a:lnTo>
                        <a:pt x="1357" y="692"/>
                      </a:lnTo>
                      <a:lnTo>
                        <a:pt x="1357" y="731"/>
                      </a:lnTo>
                      <a:lnTo>
                        <a:pt x="1357" y="771"/>
                      </a:lnTo>
                      <a:lnTo>
                        <a:pt x="1357" y="811"/>
                      </a:lnTo>
                      <a:lnTo>
                        <a:pt x="1333" y="811"/>
                      </a:lnTo>
                      <a:lnTo>
                        <a:pt x="1308" y="811"/>
                      </a:lnTo>
                      <a:lnTo>
                        <a:pt x="1284" y="809"/>
                      </a:lnTo>
                      <a:lnTo>
                        <a:pt x="1259" y="808"/>
                      </a:lnTo>
                      <a:lnTo>
                        <a:pt x="1234" y="807"/>
                      </a:lnTo>
                      <a:lnTo>
                        <a:pt x="1209" y="806"/>
                      </a:lnTo>
                      <a:lnTo>
                        <a:pt x="1183" y="803"/>
                      </a:lnTo>
                      <a:lnTo>
                        <a:pt x="1156" y="801"/>
                      </a:lnTo>
                      <a:close/>
                      <a:moveTo>
                        <a:pt x="1432" y="808"/>
                      </a:moveTo>
                      <a:lnTo>
                        <a:pt x="1432" y="768"/>
                      </a:lnTo>
                      <a:lnTo>
                        <a:pt x="1432" y="728"/>
                      </a:lnTo>
                      <a:lnTo>
                        <a:pt x="1432" y="688"/>
                      </a:lnTo>
                      <a:lnTo>
                        <a:pt x="1432" y="649"/>
                      </a:lnTo>
                      <a:lnTo>
                        <a:pt x="1455" y="647"/>
                      </a:lnTo>
                      <a:lnTo>
                        <a:pt x="1477" y="646"/>
                      </a:lnTo>
                      <a:lnTo>
                        <a:pt x="1501" y="645"/>
                      </a:lnTo>
                      <a:lnTo>
                        <a:pt x="1524" y="642"/>
                      </a:lnTo>
                      <a:lnTo>
                        <a:pt x="1548" y="640"/>
                      </a:lnTo>
                      <a:lnTo>
                        <a:pt x="1573" y="636"/>
                      </a:lnTo>
                      <a:lnTo>
                        <a:pt x="1600" y="633"/>
                      </a:lnTo>
                      <a:lnTo>
                        <a:pt x="1626" y="628"/>
                      </a:lnTo>
                      <a:lnTo>
                        <a:pt x="1626" y="668"/>
                      </a:lnTo>
                      <a:lnTo>
                        <a:pt x="1626" y="708"/>
                      </a:lnTo>
                      <a:lnTo>
                        <a:pt x="1626" y="749"/>
                      </a:lnTo>
                      <a:lnTo>
                        <a:pt x="1626" y="789"/>
                      </a:lnTo>
                      <a:lnTo>
                        <a:pt x="1600" y="793"/>
                      </a:lnTo>
                      <a:lnTo>
                        <a:pt x="1575" y="796"/>
                      </a:lnTo>
                      <a:lnTo>
                        <a:pt x="1550" y="799"/>
                      </a:lnTo>
                      <a:lnTo>
                        <a:pt x="1524" y="802"/>
                      </a:lnTo>
                      <a:lnTo>
                        <a:pt x="1501" y="803"/>
                      </a:lnTo>
                      <a:lnTo>
                        <a:pt x="1477" y="806"/>
                      </a:lnTo>
                      <a:lnTo>
                        <a:pt x="1455" y="807"/>
                      </a:lnTo>
                      <a:lnTo>
                        <a:pt x="1432" y="808"/>
                      </a:lnTo>
                      <a:close/>
                      <a:moveTo>
                        <a:pt x="1703" y="776"/>
                      </a:moveTo>
                      <a:lnTo>
                        <a:pt x="1703" y="734"/>
                      </a:lnTo>
                      <a:lnTo>
                        <a:pt x="1703" y="695"/>
                      </a:lnTo>
                      <a:lnTo>
                        <a:pt x="1703" y="655"/>
                      </a:lnTo>
                      <a:lnTo>
                        <a:pt x="1703" y="613"/>
                      </a:lnTo>
                      <a:lnTo>
                        <a:pt x="1725" y="609"/>
                      </a:lnTo>
                      <a:lnTo>
                        <a:pt x="1747" y="603"/>
                      </a:lnTo>
                      <a:lnTo>
                        <a:pt x="1771" y="596"/>
                      </a:lnTo>
                      <a:lnTo>
                        <a:pt x="1796" y="589"/>
                      </a:lnTo>
                      <a:lnTo>
                        <a:pt x="1821" y="582"/>
                      </a:lnTo>
                      <a:lnTo>
                        <a:pt x="1848" y="574"/>
                      </a:lnTo>
                      <a:lnTo>
                        <a:pt x="1874" y="565"/>
                      </a:lnTo>
                      <a:lnTo>
                        <a:pt x="1902" y="555"/>
                      </a:lnTo>
                      <a:lnTo>
                        <a:pt x="1902" y="598"/>
                      </a:lnTo>
                      <a:lnTo>
                        <a:pt x="1902" y="640"/>
                      </a:lnTo>
                      <a:lnTo>
                        <a:pt x="1902" y="682"/>
                      </a:lnTo>
                      <a:lnTo>
                        <a:pt x="1902" y="725"/>
                      </a:lnTo>
                      <a:lnTo>
                        <a:pt x="1874" y="733"/>
                      </a:lnTo>
                      <a:lnTo>
                        <a:pt x="1846" y="742"/>
                      </a:lnTo>
                      <a:lnTo>
                        <a:pt x="1820" y="749"/>
                      </a:lnTo>
                      <a:lnTo>
                        <a:pt x="1795" y="755"/>
                      </a:lnTo>
                      <a:lnTo>
                        <a:pt x="1770" y="761"/>
                      </a:lnTo>
                      <a:lnTo>
                        <a:pt x="1747" y="766"/>
                      </a:lnTo>
                      <a:lnTo>
                        <a:pt x="1724" y="771"/>
                      </a:lnTo>
                      <a:lnTo>
                        <a:pt x="1703" y="776"/>
                      </a:lnTo>
                      <a:close/>
                      <a:moveTo>
                        <a:pt x="1985" y="697"/>
                      </a:moveTo>
                      <a:lnTo>
                        <a:pt x="1985" y="668"/>
                      </a:lnTo>
                      <a:lnTo>
                        <a:pt x="1985" y="639"/>
                      </a:lnTo>
                      <a:lnTo>
                        <a:pt x="1985" y="610"/>
                      </a:lnTo>
                      <a:lnTo>
                        <a:pt x="1985" y="581"/>
                      </a:lnTo>
                      <a:lnTo>
                        <a:pt x="1985" y="567"/>
                      </a:lnTo>
                      <a:lnTo>
                        <a:pt x="1985" y="553"/>
                      </a:lnTo>
                      <a:lnTo>
                        <a:pt x="1985" y="540"/>
                      </a:lnTo>
                      <a:lnTo>
                        <a:pt x="1985" y="526"/>
                      </a:lnTo>
                      <a:lnTo>
                        <a:pt x="1985" y="525"/>
                      </a:lnTo>
                      <a:lnTo>
                        <a:pt x="1985" y="525"/>
                      </a:lnTo>
                      <a:lnTo>
                        <a:pt x="1985" y="525"/>
                      </a:lnTo>
                      <a:lnTo>
                        <a:pt x="1985" y="524"/>
                      </a:lnTo>
                      <a:lnTo>
                        <a:pt x="2006" y="515"/>
                      </a:lnTo>
                      <a:lnTo>
                        <a:pt x="2027" y="506"/>
                      </a:lnTo>
                      <a:lnTo>
                        <a:pt x="2048" y="496"/>
                      </a:lnTo>
                      <a:lnTo>
                        <a:pt x="2072" y="485"/>
                      </a:lnTo>
                      <a:lnTo>
                        <a:pt x="2094" y="473"/>
                      </a:lnTo>
                      <a:lnTo>
                        <a:pt x="2118" y="461"/>
                      </a:lnTo>
                      <a:lnTo>
                        <a:pt x="2142" y="448"/>
                      </a:lnTo>
                      <a:lnTo>
                        <a:pt x="2166" y="434"/>
                      </a:lnTo>
                      <a:lnTo>
                        <a:pt x="2164" y="446"/>
                      </a:lnTo>
                      <a:lnTo>
                        <a:pt x="2164" y="459"/>
                      </a:lnTo>
                      <a:lnTo>
                        <a:pt x="2164" y="471"/>
                      </a:lnTo>
                      <a:lnTo>
                        <a:pt x="2164" y="484"/>
                      </a:lnTo>
                      <a:lnTo>
                        <a:pt x="2164" y="486"/>
                      </a:lnTo>
                      <a:lnTo>
                        <a:pt x="2164" y="490"/>
                      </a:lnTo>
                      <a:lnTo>
                        <a:pt x="2164" y="495"/>
                      </a:lnTo>
                      <a:lnTo>
                        <a:pt x="2164" y="497"/>
                      </a:lnTo>
                      <a:lnTo>
                        <a:pt x="2164" y="528"/>
                      </a:lnTo>
                      <a:lnTo>
                        <a:pt x="2164" y="558"/>
                      </a:lnTo>
                      <a:lnTo>
                        <a:pt x="2164" y="589"/>
                      </a:lnTo>
                      <a:lnTo>
                        <a:pt x="2164" y="619"/>
                      </a:lnTo>
                      <a:lnTo>
                        <a:pt x="2139" y="632"/>
                      </a:lnTo>
                      <a:lnTo>
                        <a:pt x="2115" y="642"/>
                      </a:lnTo>
                      <a:lnTo>
                        <a:pt x="2092" y="653"/>
                      </a:lnTo>
                      <a:lnTo>
                        <a:pt x="2069" y="663"/>
                      </a:lnTo>
                      <a:lnTo>
                        <a:pt x="2047" y="673"/>
                      </a:lnTo>
                      <a:lnTo>
                        <a:pt x="2026" y="681"/>
                      </a:lnTo>
                      <a:lnTo>
                        <a:pt x="2005" y="690"/>
                      </a:lnTo>
                      <a:lnTo>
                        <a:pt x="1985" y="697"/>
                      </a:lnTo>
                      <a:close/>
                      <a:moveTo>
                        <a:pt x="2241" y="580"/>
                      </a:moveTo>
                      <a:lnTo>
                        <a:pt x="2241" y="555"/>
                      </a:lnTo>
                      <a:lnTo>
                        <a:pt x="2241" y="530"/>
                      </a:lnTo>
                      <a:lnTo>
                        <a:pt x="2241" y="506"/>
                      </a:lnTo>
                      <a:lnTo>
                        <a:pt x="2241" y="482"/>
                      </a:lnTo>
                      <a:lnTo>
                        <a:pt x="2241" y="456"/>
                      </a:lnTo>
                      <a:lnTo>
                        <a:pt x="2242" y="432"/>
                      </a:lnTo>
                      <a:lnTo>
                        <a:pt x="2242" y="409"/>
                      </a:lnTo>
                      <a:lnTo>
                        <a:pt x="2243" y="386"/>
                      </a:lnTo>
                      <a:lnTo>
                        <a:pt x="2270" y="369"/>
                      </a:lnTo>
                      <a:lnTo>
                        <a:pt x="2296" y="351"/>
                      </a:lnTo>
                      <a:lnTo>
                        <a:pt x="2321" y="333"/>
                      </a:lnTo>
                      <a:lnTo>
                        <a:pt x="2346" y="315"/>
                      </a:lnTo>
                      <a:lnTo>
                        <a:pt x="2371" y="295"/>
                      </a:lnTo>
                      <a:lnTo>
                        <a:pt x="2395" y="275"/>
                      </a:lnTo>
                      <a:lnTo>
                        <a:pt x="2419" y="255"/>
                      </a:lnTo>
                      <a:lnTo>
                        <a:pt x="2441" y="233"/>
                      </a:lnTo>
                      <a:lnTo>
                        <a:pt x="2465" y="213"/>
                      </a:lnTo>
                      <a:lnTo>
                        <a:pt x="2486" y="191"/>
                      </a:lnTo>
                      <a:lnTo>
                        <a:pt x="2509" y="169"/>
                      </a:lnTo>
                      <a:lnTo>
                        <a:pt x="2530" y="146"/>
                      </a:lnTo>
                      <a:lnTo>
                        <a:pt x="2549" y="123"/>
                      </a:lnTo>
                      <a:lnTo>
                        <a:pt x="2569" y="100"/>
                      </a:lnTo>
                      <a:lnTo>
                        <a:pt x="2589" y="77"/>
                      </a:lnTo>
                      <a:lnTo>
                        <a:pt x="2607" y="53"/>
                      </a:lnTo>
                      <a:lnTo>
                        <a:pt x="2621" y="60"/>
                      </a:lnTo>
                      <a:lnTo>
                        <a:pt x="2634" y="70"/>
                      </a:lnTo>
                      <a:lnTo>
                        <a:pt x="2647" y="80"/>
                      </a:lnTo>
                      <a:lnTo>
                        <a:pt x="2659" y="92"/>
                      </a:lnTo>
                      <a:lnTo>
                        <a:pt x="2671" y="104"/>
                      </a:lnTo>
                      <a:lnTo>
                        <a:pt x="2683" y="117"/>
                      </a:lnTo>
                      <a:lnTo>
                        <a:pt x="2695" y="133"/>
                      </a:lnTo>
                      <a:lnTo>
                        <a:pt x="2706" y="149"/>
                      </a:lnTo>
                      <a:lnTo>
                        <a:pt x="2706" y="161"/>
                      </a:lnTo>
                      <a:lnTo>
                        <a:pt x="2706" y="172"/>
                      </a:lnTo>
                      <a:lnTo>
                        <a:pt x="2706" y="184"/>
                      </a:lnTo>
                      <a:lnTo>
                        <a:pt x="2706" y="196"/>
                      </a:lnTo>
                      <a:lnTo>
                        <a:pt x="2685" y="221"/>
                      </a:lnTo>
                      <a:lnTo>
                        <a:pt x="2663" y="247"/>
                      </a:lnTo>
                      <a:lnTo>
                        <a:pt x="2639" y="271"/>
                      </a:lnTo>
                      <a:lnTo>
                        <a:pt x="2615" y="295"/>
                      </a:lnTo>
                      <a:lnTo>
                        <a:pt x="2590" y="319"/>
                      </a:lnTo>
                      <a:lnTo>
                        <a:pt x="2565" y="344"/>
                      </a:lnTo>
                      <a:lnTo>
                        <a:pt x="2540" y="367"/>
                      </a:lnTo>
                      <a:lnTo>
                        <a:pt x="2514" y="388"/>
                      </a:lnTo>
                      <a:lnTo>
                        <a:pt x="2509" y="359"/>
                      </a:lnTo>
                      <a:lnTo>
                        <a:pt x="2502" y="341"/>
                      </a:lnTo>
                      <a:lnTo>
                        <a:pt x="2491" y="331"/>
                      </a:lnTo>
                      <a:lnTo>
                        <a:pt x="2478" y="330"/>
                      </a:lnTo>
                      <a:lnTo>
                        <a:pt x="2469" y="334"/>
                      </a:lnTo>
                      <a:lnTo>
                        <a:pt x="2462" y="340"/>
                      </a:lnTo>
                      <a:lnTo>
                        <a:pt x="2456" y="348"/>
                      </a:lnTo>
                      <a:lnTo>
                        <a:pt x="2450" y="362"/>
                      </a:lnTo>
                      <a:lnTo>
                        <a:pt x="2445" y="377"/>
                      </a:lnTo>
                      <a:lnTo>
                        <a:pt x="2443" y="397"/>
                      </a:lnTo>
                      <a:lnTo>
                        <a:pt x="2440" y="420"/>
                      </a:lnTo>
                      <a:lnTo>
                        <a:pt x="2439" y="448"/>
                      </a:lnTo>
                      <a:lnTo>
                        <a:pt x="2414" y="467"/>
                      </a:lnTo>
                      <a:lnTo>
                        <a:pt x="2388" y="485"/>
                      </a:lnTo>
                      <a:lnTo>
                        <a:pt x="2363" y="502"/>
                      </a:lnTo>
                      <a:lnTo>
                        <a:pt x="2340" y="519"/>
                      </a:lnTo>
                      <a:lnTo>
                        <a:pt x="2315" y="536"/>
                      </a:lnTo>
                      <a:lnTo>
                        <a:pt x="2290" y="551"/>
                      </a:lnTo>
                      <a:lnTo>
                        <a:pt x="2264" y="565"/>
                      </a:lnTo>
                      <a:lnTo>
                        <a:pt x="2241" y="580"/>
                      </a:lnTo>
                      <a:close/>
                      <a:moveTo>
                        <a:pt x="2764" y="125"/>
                      </a:moveTo>
                      <a:lnTo>
                        <a:pt x="2764" y="97"/>
                      </a:lnTo>
                      <a:lnTo>
                        <a:pt x="2764" y="68"/>
                      </a:lnTo>
                      <a:lnTo>
                        <a:pt x="2764" y="40"/>
                      </a:lnTo>
                      <a:lnTo>
                        <a:pt x="2764" y="12"/>
                      </a:lnTo>
                      <a:lnTo>
                        <a:pt x="2775" y="11"/>
                      </a:lnTo>
                      <a:lnTo>
                        <a:pt x="2786" y="10"/>
                      </a:lnTo>
                      <a:lnTo>
                        <a:pt x="2796" y="7"/>
                      </a:lnTo>
                      <a:lnTo>
                        <a:pt x="2807" y="6"/>
                      </a:lnTo>
                      <a:lnTo>
                        <a:pt x="2817" y="5"/>
                      </a:lnTo>
                      <a:lnTo>
                        <a:pt x="2828" y="2"/>
                      </a:lnTo>
                      <a:lnTo>
                        <a:pt x="2838" y="1"/>
                      </a:lnTo>
                      <a:lnTo>
                        <a:pt x="2849" y="0"/>
                      </a:lnTo>
                      <a:lnTo>
                        <a:pt x="2841" y="13"/>
                      </a:lnTo>
                      <a:lnTo>
                        <a:pt x="2832" y="28"/>
                      </a:lnTo>
                      <a:lnTo>
                        <a:pt x="2822" y="43"/>
                      </a:lnTo>
                      <a:lnTo>
                        <a:pt x="2812" y="58"/>
                      </a:lnTo>
                      <a:lnTo>
                        <a:pt x="2800" y="75"/>
                      </a:lnTo>
                      <a:lnTo>
                        <a:pt x="2789" y="91"/>
                      </a:lnTo>
                      <a:lnTo>
                        <a:pt x="2778" y="108"/>
                      </a:lnTo>
                      <a:lnTo>
                        <a:pt x="2764" y="125"/>
                      </a:lnTo>
                      <a:close/>
                    </a:path>
                  </a:pathLst>
                </a:custGeom>
                <a:solidFill>
                  <a:srgbClr val="DC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4" name="Freeform 200"/>
                <p:cNvSpPr>
                  <a:spLocks noEditPoints="1"/>
                </p:cNvSpPr>
                <p:nvPr/>
              </p:nvSpPr>
              <p:spPr bwMode="auto">
                <a:xfrm>
                  <a:off x="2460" y="2504"/>
                  <a:ext cx="1275" cy="315"/>
                </a:xfrm>
                <a:custGeom>
                  <a:avLst/>
                  <a:gdLst/>
                  <a:ahLst/>
                  <a:cxnLst>
                    <a:cxn ang="0">
                      <a:pos x="115" y="19"/>
                    </a:cxn>
                    <a:cxn ang="0">
                      <a:pos x="182" y="162"/>
                    </a:cxn>
                    <a:cxn ang="0">
                      <a:pos x="62" y="85"/>
                    </a:cxn>
                    <a:cxn ang="0">
                      <a:pos x="215" y="133"/>
                    </a:cxn>
                    <a:cxn ang="0">
                      <a:pos x="240" y="31"/>
                    </a:cxn>
                    <a:cxn ang="0">
                      <a:pos x="317" y="108"/>
                    </a:cxn>
                    <a:cxn ang="0">
                      <a:pos x="401" y="177"/>
                    </a:cxn>
                    <a:cxn ang="0">
                      <a:pos x="459" y="275"/>
                    </a:cxn>
                    <a:cxn ang="0">
                      <a:pos x="442" y="367"/>
                    </a:cxn>
                    <a:cxn ang="0">
                      <a:pos x="411" y="382"/>
                    </a:cxn>
                    <a:cxn ang="0">
                      <a:pos x="325" y="325"/>
                    </a:cxn>
                    <a:cxn ang="0">
                      <a:pos x="242" y="260"/>
                    </a:cxn>
                    <a:cxn ang="0">
                      <a:pos x="546" y="451"/>
                    </a:cxn>
                    <a:cxn ang="0">
                      <a:pos x="537" y="363"/>
                    </a:cxn>
                    <a:cxn ang="0">
                      <a:pos x="524" y="277"/>
                    </a:cxn>
                    <a:cxn ang="0">
                      <a:pos x="676" y="341"/>
                    </a:cxn>
                    <a:cxn ang="0">
                      <a:pos x="867" y="411"/>
                    </a:cxn>
                    <a:cxn ang="0">
                      <a:pos x="1031" y="467"/>
                    </a:cxn>
                    <a:cxn ang="0">
                      <a:pos x="1028" y="589"/>
                    </a:cxn>
                    <a:cxn ang="0">
                      <a:pos x="907" y="587"/>
                    </a:cxn>
                    <a:cxn ang="0">
                      <a:pos x="816" y="475"/>
                    </a:cxn>
                    <a:cxn ang="0">
                      <a:pos x="788" y="415"/>
                    </a:cxn>
                    <a:cxn ang="0">
                      <a:pos x="752" y="405"/>
                    </a:cxn>
                    <a:cxn ang="0">
                      <a:pos x="724" y="534"/>
                    </a:cxn>
                    <a:cxn ang="0">
                      <a:pos x="573" y="471"/>
                    </a:cxn>
                    <a:cxn ang="0">
                      <a:pos x="1100" y="571"/>
                    </a:cxn>
                    <a:cxn ang="0">
                      <a:pos x="1157" y="465"/>
                    </a:cxn>
                    <a:cxn ang="0">
                      <a:pos x="1309" y="468"/>
                    </a:cxn>
                    <a:cxn ang="0">
                      <a:pos x="1301" y="595"/>
                    </a:cxn>
                    <a:cxn ang="0">
                      <a:pos x="1203" y="627"/>
                    </a:cxn>
                    <a:cxn ang="0">
                      <a:pos x="1376" y="609"/>
                    </a:cxn>
                    <a:cxn ang="0">
                      <a:pos x="1371" y="486"/>
                    </a:cxn>
                    <a:cxn ang="0">
                      <a:pos x="1488" y="457"/>
                    </a:cxn>
                    <a:cxn ang="0">
                      <a:pos x="1570" y="534"/>
                    </a:cxn>
                    <a:cxn ang="0">
                      <a:pos x="1544" y="610"/>
                    </a:cxn>
                    <a:cxn ang="0">
                      <a:pos x="1399" y="624"/>
                    </a:cxn>
                    <a:cxn ang="0">
                      <a:pos x="1647" y="575"/>
                    </a:cxn>
                    <a:cxn ang="0">
                      <a:pos x="1644" y="466"/>
                    </a:cxn>
                    <a:cxn ang="0">
                      <a:pos x="1640" y="428"/>
                    </a:cxn>
                    <a:cxn ang="0">
                      <a:pos x="1720" y="406"/>
                    </a:cxn>
                    <a:cxn ang="0">
                      <a:pos x="1806" y="377"/>
                    </a:cxn>
                    <a:cxn ang="0">
                      <a:pos x="1867" y="357"/>
                    </a:cxn>
                    <a:cxn ang="0">
                      <a:pos x="1851" y="403"/>
                    </a:cxn>
                    <a:cxn ang="0">
                      <a:pos x="1846" y="506"/>
                    </a:cxn>
                    <a:cxn ang="0">
                      <a:pos x="1846" y="532"/>
                    </a:cxn>
                    <a:cxn ang="0">
                      <a:pos x="1691" y="580"/>
                    </a:cxn>
                    <a:cxn ang="0">
                      <a:pos x="1926" y="428"/>
                    </a:cxn>
                    <a:cxn ang="0">
                      <a:pos x="1901" y="351"/>
                    </a:cxn>
                    <a:cxn ang="0">
                      <a:pos x="1945" y="317"/>
                    </a:cxn>
                    <a:cxn ang="0">
                      <a:pos x="2033" y="269"/>
                    </a:cxn>
                    <a:cxn ang="0">
                      <a:pos x="2121" y="212"/>
                    </a:cxn>
                    <a:cxn ang="0">
                      <a:pos x="2128" y="336"/>
                    </a:cxn>
                    <a:cxn ang="0">
                      <a:pos x="2111" y="399"/>
                    </a:cxn>
                    <a:cxn ang="0">
                      <a:pos x="1992" y="473"/>
                    </a:cxn>
                    <a:cxn ang="0">
                      <a:pos x="2195" y="285"/>
                    </a:cxn>
                    <a:cxn ang="0">
                      <a:pos x="2248" y="111"/>
                    </a:cxn>
                    <a:cxn ang="0">
                      <a:pos x="2321" y="43"/>
                    </a:cxn>
                    <a:cxn ang="0">
                      <a:pos x="2375" y="7"/>
                    </a:cxn>
                    <a:cxn ang="0">
                      <a:pos x="2449" y="1"/>
                    </a:cxn>
                    <a:cxn ang="0">
                      <a:pos x="2551" y="30"/>
                    </a:cxn>
                    <a:cxn ang="0">
                      <a:pos x="2430" y="168"/>
                    </a:cxn>
                    <a:cxn ang="0">
                      <a:pos x="2290" y="292"/>
                    </a:cxn>
                  </a:cxnLst>
                  <a:rect l="0" t="0" r="r" b="b"/>
                  <a:pathLst>
                    <a:path w="2551" h="629">
                      <a:moveTo>
                        <a:pt x="0" y="7"/>
                      </a:moveTo>
                      <a:lnTo>
                        <a:pt x="24" y="10"/>
                      </a:lnTo>
                      <a:lnTo>
                        <a:pt x="46" y="12"/>
                      </a:lnTo>
                      <a:lnTo>
                        <a:pt x="69" y="14"/>
                      </a:lnTo>
                      <a:lnTo>
                        <a:pt x="91" y="17"/>
                      </a:lnTo>
                      <a:lnTo>
                        <a:pt x="115" y="19"/>
                      </a:lnTo>
                      <a:lnTo>
                        <a:pt x="137" y="22"/>
                      </a:lnTo>
                      <a:lnTo>
                        <a:pt x="160" y="24"/>
                      </a:lnTo>
                      <a:lnTo>
                        <a:pt x="182" y="26"/>
                      </a:lnTo>
                      <a:lnTo>
                        <a:pt x="182" y="71"/>
                      </a:lnTo>
                      <a:lnTo>
                        <a:pt x="182" y="117"/>
                      </a:lnTo>
                      <a:lnTo>
                        <a:pt x="182" y="162"/>
                      </a:lnTo>
                      <a:lnTo>
                        <a:pt x="182" y="208"/>
                      </a:lnTo>
                      <a:lnTo>
                        <a:pt x="157" y="184"/>
                      </a:lnTo>
                      <a:lnTo>
                        <a:pt x="132" y="160"/>
                      </a:lnTo>
                      <a:lnTo>
                        <a:pt x="108" y="135"/>
                      </a:lnTo>
                      <a:lnTo>
                        <a:pt x="85" y="110"/>
                      </a:lnTo>
                      <a:lnTo>
                        <a:pt x="62" y="85"/>
                      </a:lnTo>
                      <a:lnTo>
                        <a:pt x="41" y="59"/>
                      </a:lnTo>
                      <a:lnTo>
                        <a:pt x="20" y="33"/>
                      </a:lnTo>
                      <a:lnTo>
                        <a:pt x="0" y="7"/>
                      </a:lnTo>
                      <a:close/>
                      <a:moveTo>
                        <a:pt x="215" y="237"/>
                      </a:moveTo>
                      <a:lnTo>
                        <a:pt x="215" y="185"/>
                      </a:lnTo>
                      <a:lnTo>
                        <a:pt x="215" y="133"/>
                      </a:lnTo>
                      <a:lnTo>
                        <a:pt x="215" y="81"/>
                      </a:lnTo>
                      <a:lnTo>
                        <a:pt x="215" y="29"/>
                      </a:lnTo>
                      <a:lnTo>
                        <a:pt x="222" y="30"/>
                      </a:lnTo>
                      <a:lnTo>
                        <a:pt x="227" y="30"/>
                      </a:lnTo>
                      <a:lnTo>
                        <a:pt x="234" y="30"/>
                      </a:lnTo>
                      <a:lnTo>
                        <a:pt x="240" y="31"/>
                      </a:lnTo>
                      <a:lnTo>
                        <a:pt x="252" y="45"/>
                      </a:lnTo>
                      <a:lnTo>
                        <a:pt x="265" y="58"/>
                      </a:lnTo>
                      <a:lnTo>
                        <a:pt x="277" y="70"/>
                      </a:lnTo>
                      <a:lnTo>
                        <a:pt x="291" y="82"/>
                      </a:lnTo>
                      <a:lnTo>
                        <a:pt x="304" y="95"/>
                      </a:lnTo>
                      <a:lnTo>
                        <a:pt x="317" y="108"/>
                      </a:lnTo>
                      <a:lnTo>
                        <a:pt x="330" y="120"/>
                      </a:lnTo>
                      <a:lnTo>
                        <a:pt x="345" y="132"/>
                      </a:lnTo>
                      <a:lnTo>
                        <a:pt x="358" y="143"/>
                      </a:lnTo>
                      <a:lnTo>
                        <a:pt x="372" y="155"/>
                      </a:lnTo>
                      <a:lnTo>
                        <a:pt x="387" y="166"/>
                      </a:lnTo>
                      <a:lnTo>
                        <a:pt x="401" y="177"/>
                      </a:lnTo>
                      <a:lnTo>
                        <a:pt x="416" y="187"/>
                      </a:lnTo>
                      <a:lnTo>
                        <a:pt x="430" y="198"/>
                      </a:lnTo>
                      <a:lnTo>
                        <a:pt x="445" y="209"/>
                      </a:lnTo>
                      <a:lnTo>
                        <a:pt x="459" y="219"/>
                      </a:lnTo>
                      <a:lnTo>
                        <a:pt x="459" y="247"/>
                      </a:lnTo>
                      <a:lnTo>
                        <a:pt x="459" y="275"/>
                      </a:lnTo>
                      <a:lnTo>
                        <a:pt x="459" y="304"/>
                      </a:lnTo>
                      <a:lnTo>
                        <a:pt x="459" y="331"/>
                      </a:lnTo>
                      <a:lnTo>
                        <a:pt x="453" y="339"/>
                      </a:lnTo>
                      <a:lnTo>
                        <a:pt x="447" y="347"/>
                      </a:lnTo>
                      <a:lnTo>
                        <a:pt x="444" y="357"/>
                      </a:lnTo>
                      <a:lnTo>
                        <a:pt x="442" y="367"/>
                      </a:lnTo>
                      <a:lnTo>
                        <a:pt x="441" y="375"/>
                      </a:lnTo>
                      <a:lnTo>
                        <a:pt x="441" y="382"/>
                      </a:lnTo>
                      <a:lnTo>
                        <a:pt x="440" y="391"/>
                      </a:lnTo>
                      <a:lnTo>
                        <a:pt x="440" y="399"/>
                      </a:lnTo>
                      <a:lnTo>
                        <a:pt x="425" y="391"/>
                      </a:lnTo>
                      <a:lnTo>
                        <a:pt x="411" y="382"/>
                      </a:lnTo>
                      <a:lnTo>
                        <a:pt x="396" y="373"/>
                      </a:lnTo>
                      <a:lnTo>
                        <a:pt x="382" y="364"/>
                      </a:lnTo>
                      <a:lnTo>
                        <a:pt x="368" y="354"/>
                      </a:lnTo>
                      <a:lnTo>
                        <a:pt x="354" y="345"/>
                      </a:lnTo>
                      <a:lnTo>
                        <a:pt x="339" y="335"/>
                      </a:lnTo>
                      <a:lnTo>
                        <a:pt x="325" y="325"/>
                      </a:lnTo>
                      <a:lnTo>
                        <a:pt x="310" y="315"/>
                      </a:lnTo>
                      <a:lnTo>
                        <a:pt x="297" y="304"/>
                      </a:lnTo>
                      <a:lnTo>
                        <a:pt x="283" y="294"/>
                      </a:lnTo>
                      <a:lnTo>
                        <a:pt x="269" y="283"/>
                      </a:lnTo>
                      <a:lnTo>
                        <a:pt x="255" y="272"/>
                      </a:lnTo>
                      <a:lnTo>
                        <a:pt x="242" y="260"/>
                      </a:lnTo>
                      <a:lnTo>
                        <a:pt x="229" y="249"/>
                      </a:lnTo>
                      <a:lnTo>
                        <a:pt x="215" y="237"/>
                      </a:lnTo>
                      <a:close/>
                      <a:moveTo>
                        <a:pt x="546" y="457"/>
                      </a:moveTo>
                      <a:lnTo>
                        <a:pt x="546" y="455"/>
                      </a:lnTo>
                      <a:lnTo>
                        <a:pt x="546" y="454"/>
                      </a:lnTo>
                      <a:lnTo>
                        <a:pt x="546" y="451"/>
                      </a:lnTo>
                      <a:lnTo>
                        <a:pt x="546" y="450"/>
                      </a:lnTo>
                      <a:lnTo>
                        <a:pt x="545" y="431"/>
                      </a:lnTo>
                      <a:lnTo>
                        <a:pt x="544" y="411"/>
                      </a:lnTo>
                      <a:lnTo>
                        <a:pt x="541" y="394"/>
                      </a:lnTo>
                      <a:lnTo>
                        <a:pt x="540" y="381"/>
                      </a:lnTo>
                      <a:lnTo>
                        <a:pt x="537" y="363"/>
                      </a:lnTo>
                      <a:lnTo>
                        <a:pt x="533" y="348"/>
                      </a:lnTo>
                      <a:lnTo>
                        <a:pt x="528" y="338"/>
                      </a:lnTo>
                      <a:lnTo>
                        <a:pt x="524" y="327"/>
                      </a:lnTo>
                      <a:lnTo>
                        <a:pt x="524" y="310"/>
                      </a:lnTo>
                      <a:lnTo>
                        <a:pt x="524" y="294"/>
                      </a:lnTo>
                      <a:lnTo>
                        <a:pt x="524" y="277"/>
                      </a:lnTo>
                      <a:lnTo>
                        <a:pt x="524" y="260"/>
                      </a:lnTo>
                      <a:lnTo>
                        <a:pt x="554" y="278"/>
                      </a:lnTo>
                      <a:lnTo>
                        <a:pt x="583" y="295"/>
                      </a:lnTo>
                      <a:lnTo>
                        <a:pt x="615" y="311"/>
                      </a:lnTo>
                      <a:lnTo>
                        <a:pt x="645" y="327"/>
                      </a:lnTo>
                      <a:lnTo>
                        <a:pt x="676" y="341"/>
                      </a:lnTo>
                      <a:lnTo>
                        <a:pt x="707" y="354"/>
                      </a:lnTo>
                      <a:lnTo>
                        <a:pt x="739" y="368"/>
                      </a:lnTo>
                      <a:lnTo>
                        <a:pt x="771" y="380"/>
                      </a:lnTo>
                      <a:lnTo>
                        <a:pt x="802" y="391"/>
                      </a:lnTo>
                      <a:lnTo>
                        <a:pt x="834" y="402"/>
                      </a:lnTo>
                      <a:lnTo>
                        <a:pt x="867" y="411"/>
                      </a:lnTo>
                      <a:lnTo>
                        <a:pt x="899" y="421"/>
                      </a:lnTo>
                      <a:lnTo>
                        <a:pt x="932" y="429"/>
                      </a:lnTo>
                      <a:lnTo>
                        <a:pt x="965" y="437"/>
                      </a:lnTo>
                      <a:lnTo>
                        <a:pt x="996" y="443"/>
                      </a:lnTo>
                      <a:lnTo>
                        <a:pt x="1029" y="449"/>
                      </a:lnTo>
                      <a:lnTo>
                        <a:pt x="1031" y="467"/>
                      </a:lnTo>
                      <a:lnTo>
                        <a:pt x="1031" y="486"/>
                      </a:lnTo>
                      <a:lnTo>
                        <a:pt x="1031" y="506"/>
                      </a:lnTo>
                      <a:lnTo>
                        <a:pt x="1031" y="525"/>
                      </a:lnTo>
                      <a:lnTo>
                        <a:pt x="1029" y="547"/>
                      </a:lnTo>
                      <a:lnTo>
                        <a:pt x="1029" y="567"/>
                      </a:lnTo>
                      <a:lnTo>
                        <a:pt x="1028" y="589"/>
                      </a:lnTo>
                      <a:lnTo>
                        <a:pt x="1027" y="610"/>
                      </a:lnTo>
                      <a:lnTo>
                        <a:pt x="1004" y="606"/>
                      </a:lnTo>
                      <a:lnTo>
                        <a:pt x="982" y="601"/>
                      </a:lnTo>
                      <a:lnTo>
                        <a:pt x="957" y="598"/>
                      </a:lnTo>
                      <a:lnTo>
                        <a:pt x="932" y="592"/>
                      </a:lnTo>
                      <a:lnTo>
                        <a:pt x="907" y="587"/>
                      </a:lnTo>
                      <a:lnTo>
                        <a:pt x="879" y="580"/>
                      </a:lnTo>
                      <a:lnTo>
                        <a:pt x="851" y="572"/>
                      </a:lnTo>
                      <a:lnTo>
                        <a:pt x="823" y="565"/>
                      </a:lnTo>
                      <a:lnTo>
                        <a:pt x="822" y="531"/>
                      </a:lnTo>
                      <a:lnTo>
                        <a:pt x="819" y="501"/>
                      </a:lnTo>
                      <a:lnTo>
                        <a:pt x="816" y="475"/>
                      </a:lnTo>
                      <a:lnTo>
                        <a:pt x="812" y="454"/>
                      </a:lnTo>
                      <a:lnTo>
                        <a:pt x="808" y="444"/>
                      </a:lnTo>
                      <a:lnTo>
                        <a:pt x="804" y="434"/>
                      </a:lnTo>
                      <a:lnTo>
                        <a:pt x="798" y="427"/>
                      </a:lnTo>
                      <a:lnTo>
                        <a:pt x="793" y="421"/>
                      </a:lnTo>
                      <a:lnTo>
                        <a:pt x="788" y="415"/>
                      </a:lnTo>
                      <a:lnTo>
                        <a:pt x="781" y="411"/>
                      </a:lnTo>
                      <a:lnTo>
                        <a:pt x="775" y="409"/>
                      </a:lnTo>
                      <a:lnTo>
                        <a:pt x="768" y="408"/>
                      </a:lnTo>
                      <a:lnTo>
                        <a:pt x="763" y="408"/>
                      </a:lnTo>
                      <a:lnTo>
                        <a:pt x="757" y="406"/>
                      </a:lnTo>
                      <a:lnTo>
                        <a:pt x="752" y="405"/>
                      </a:lnTo>
                      <a:lnTo>
                        <a:pt x="747" y="405"/>
                      </a:lnTo>
                      <a:lnTo>
                        <a:pt x="747" y="439"/>
                      </a:lnTo>
                      <a:lnTo>
                        <a:pt x="747" y="473"/>
                      </a:lnTo>
                      <a:lnTo>
                        <a:pt x="747" y="507"/>
                      </a:lnTo>
                      <a:lnTo>
                        <a:pt x="747" y="541"/>
                      </a:lnTo>
                      <a:lnTo>
                        <a:pt x="724" y="534"/>
                      </a:lnTo>
                      <a:lnTo>
                        <a:pt x="701" y="525"/>
                      </a:lnTo>
                      <a:lnTo>
                        <a:pt x="677" y="515"/>
                      </a:lnTo>
                      <a:lnTo>
                        <a:pt x="652" y="506"/>
                      </a:lnTo>
                      <a:lnTo>
                        <a:pt x="626" y="495"/>
                      </a:lnTo>
                      <a:lnTo>
                        <a:pt x="600" y="483"/>
                      </a:lnTo>
                      <a:lnTo>
                        <a:pt x="573" y="471"/>
                      </a:lnTo>
                      <a:lnTo>
                        <a:pt x="546" y="457"/>
                      </a:lnTo>
                      <a:close/>
                      <a:moveTo>
                        <a:pt x="1100" y="619"/>
                      </a:moveTo>
                      <a:lnTo>
                        <a:pt x="1100" y="607"/>
                      </a:lnTo>
                      <a:lnTo>
                        <a:pt x="1100" y="595"/>
                      </a:lnTo>
                      <a:lnTo>
                        <a:pt x="1100" y="583"/>
                      </a:lnTo>
                      <a:lnTo>
                        <a:pt x="1100" y="571"/>
                      </a:lnTo>
                      <a:lnTo>
                        <a:pt x="1100" y="542"/>
                      </a:lnTo>
                      <a:lnTo>
                        <a:pt x="1102" y="513"/>
                      </a:lnTo>
                      <a:lnTo>
                        <a:pt x="1102" y="485"/>
                      </a:lnTo>
                      <a:lnTo>
                        <a:pt x="1103" y="459"/>
                      </a:lnTo>
                      <a:lnTo>
                        <a:pt x="1131" y="462"/>
                      </a:lnTo>
                      <a:lnTo>
                        <a:pt x="1157" y="465"/>
                      </a:lnTo>
                      <a:lnTo>
                        <a:pt x="1184" y="467"/>
                      </a:lnTo>
                      <a:lnTo>
                        <a:pt x="1209" y="468"/>
                      </a:lnTo>
                      <a:lnTo>
                        <a:pt x="1234" y="469"/>
                      </a:lnTo>
                      <a:lnTo>
                        <a:pt x="1259" y="469"/>
                      </a:lnTo>
                      <a:lnTo>
                        <a:pt x="1284" y="469"/>
                      </a:lnTo>
                      <a:lnTo>
                        <a:pt x="1309" y="468"/>
                      </a:lnTo>
                      <a:lnTo>
                        <a:pt x="1305" y="486"/>
                      </a:lnTo>
                      <a:lnTo>
                        <a:pt x="1304" y="508"/>
                      </a:lnTo>
                      <a:lnTo>
                        <a:pt x="1301" y="534"/>
                      </a:lnTo>
                      <a:lnTo>
                        <a:pt x="1301" y="561"/>
                      </a:lnTo>
                      <a:lnTo>
                        <a:pt x="1301" y="578"/>
                      </a:lnTo>
                      <a:lnTo>
                        <a:pt x="1301" y="595"/>
                      </a:lnTo>
                      <a:lnTo>
                        <a:pt x="1301" y="612"/>
                      </a:lnTo>
                      <a:lnTo>
                        <a:pt x="1301" y="629"/>
                      </a:lnTo>
                      <a:lnTo>
                        <a:pt x="1277" y="629"/>
                      </a:lnTo>
                      <a:lnTo>
                        <a:pt x="1252" y="629"/>
                      </a:lnTo>
                      <a:lnTo>
                        <a:pt x="1228" y="628"/>
                      </a:lnTo>
                      <a:lnTo>
                        <a:pt x="1203" y="627"/>
                      </a:lnTo>
                      <a:lnTo>
                        <a:pt x="1178" y="626"/>
                      </a:lnTo>
                      <a:lnTo>
                        <a:pt x="1153" y="624"/>
                      </a:lnTo>
                      <a:lnTo>
                        <a:pt x="1127" y="622"/>
                      </a:lnTo>
                      <a:lnTo>
                        <a:pt x="1100" y="619"/>
                      </a:lnTo>
                      <a:close/>
                      <a:moveTo>
                        <a:pt x="1376" y="626"/>
                      </a:moveTo>
                      <a:lnTo>
                        <a:pt x="1376" y="609"/>
                      </a:lnTo>
                      <a:lnTo>
                        <a:pt x="1376" y="593"/>
                      </a:lnTo>
                      <a:lnTo>
                        <a:pt x="1376" y="576"/>
                      </a:lnTo>
                      <a:lnTo>
                        <a:pt x="1376" y="560"/>
                      </a:lnTo>
                      <a:lnTo>
                        <a:pt x="1375" y="532"/>
                      </a:lnTo>
                      <a:lnTo>
                        <a:pt x="1373" y="507"/>
                      </a:lnTo>
                      <a:lnTo>
                        <a:pt x="1371" y="486"/>
                      </a:lnTo>
                      <a:lnTo>
                        <a:pt x="1367" y="468"/>
                      </a:lnTo>
                      <a:lnTo>
                        <a:pt x="1391" y="467"/>
                      </a:lnTo>
                      <a:lnTo>
                        <a:pt x="1414" y="466"/>
                      </a:lnTo>
                      <a:lnTo>
                        <a:pt x="1438" y="463"/>
                      </a:lnTo>
                      <a:lnTo>
                        <a:pt x="1463" y="460"/>
                      </a:lnTo>
                      <a:lnTo>
                        <a:pt x="1488" y="457"/>
                      </a:lnTo>
                      <a:lnTo>
                        <a:pt x="1513" y="454"/>
                      </a:lnTo>
                      <a:lnTo>
                        <a:pt x="1540" y="450"/>
                      </a:lnTo>
                      <a:lnTo>
                        <a:pt x="1567" y="445"/>
                      </a:lnTo>
                      <a:lnTo>
                        <a:pt x="1569" y="474"/>
                      </a:lnTo>
                      <a:lnTo>
                        <a:pt x="1569" y="503"/>
                      </a:lnTo>
                      <a:lnTo>
                        <a:pt x="1570" y="534"/>
                      </a:lnTo>
                      <a:lnTo>
                        <a:pt x="1570" y="565"/>
                      </a:lnTo>
                      <a:lnTo>
                        <a:pt x="1570" y="575"/>
                      </a:lnTo>
                      <a:lnTo>
                        <a:pt x="1570" y="584"/>
                      </a:lnTo>
                      <a:lnTo>
                        <a:pt x="1570" y="595"/>
                      </a:lnTo>
                      <a:lnTo>
                        <a:pt x="1570" y="605"/>
                      </a:lnTo>
                      <a:lnTo>
                        <a:pt x="1544" y="610"/>
                      </a:lnTo>
                      <a:lnTo>
                        <a:pt x="1517" y="613"/>
                      </a:lnTo>
                      <a:lnTo>
                        <a:pt x="1492" y="617"/>
                      </a:lnTo>
                      <a:lnTo>
                        <a:pt x="1468" y="619"/>
                      </a:lnTo>
                      <a:lnTo>
                        <a:pt x="1445" y="622"/>
                      </a:lnTo>
                      <a:lnTo>
                        <a:pt x="1421" y="623"/>
                      </a:lnTo>
                      <a:lnTo>
                        <a:pt x="1399" y="624"/>
                      </a:lnTo>
                      <a:lnTo>
                        <a:pt x="1376" y="626"/>
                      </a:lnTo>
                      <a:close/>
                      <a:moveTo>
                        <a:pt x="1647" y="590"/>
                      </a:moveTo>
                      <a:lnTo>
                        <a:pt x="1647" y="587"/>
                      </a:lnTo>
                      <a:lnTo>
                        <a:pt x="1647" y="582"/>
                      </a:lnTo>
                      <a:lnTo>
                        <a:pt x="1647" y="578"/>
                      </a:lnTo>
                      <a:lnTo>
                        <a:pt x="1647" y="575"/>
                      </a:lnTo>
                      <a:lnTo>
                        <a:pt x="1647" y="561"/>
                      </a:lnTo>
                      <a:lnTo>
                        <a:pt x="1647" y="547"/>
                      </a:lnTo>
                      <a:lnTo>
                        <a:pt x="1647" y="532"/>
                      </a:lnTo>
                      <a:lnTo>
                        <a:pt x="1647" y="518"/>
                      </a:lnTo>
                      <a:lnTo>
                        <a:pt x="1645" y="489"/>
                      </a:lnTo>
                      <a:lnTo>
                        <a:pt x="1644" y="466"/>
                      </a:lnTo>
                      <a:lnTo>
                        <a:pt x="1643" y="448"/>
                      </a:lnTo>
                      <a:lnTo>
                        <a:pt x="1641" y="436"/>
                      </a:lnTo>
                      <a:lnTo>
                        <a:pt x="1641" y="433"/>
                      </a:lnTo>
                      <a:lnTo>
                        <a:pt x="1641" y="432"/>
                      </a:lnTo>
                      <a:lnTo>
                        <a:pt x="1640" y="429"/>
                      </a:lnTo>
                      <a:lnTo>
                        <a:pt x="1640" y="428"/>
                      </a:lnTo>
                      <a:lnTo>
                        <a:pt x="1653" y="425"/>
                      </a:lnTo>
                      <a:lnTo>
                        <a:pt x="1666" y="421"/>
                      </a:lnTo>
                      <a:lnTo>
                        <a:pt x="1680" y="417"/>
                      </a:lnTo>
                      <a:lnTo>
                        <a:pt x="1693" y="414"/>
                      </a:lnTo>
                      <a:lnTo>
                        <a:pt x="1706" y="410"/>
                      </a:lnTo>
                      <a:lnTo>
                        <a:pt x="1720" y="406"/>
                      </a:lnTo>
                      <a:lnTo>
                        <a:pt x="1735" y="402"/>
                      </a:lnTo>
                      <a:lnTo>
                        <a:pt x="1748" y="397"/>
                      </a:lnTo>
                      <a:lnTo>
                        <a:pt x="1763" y="392"/>
                      </a:lnTo>
                      <a:lnTo>
                        <a:pt x="1777" y="387"/>
                      </a:lnTo>
                      <a:lnTo>
                        <a:pt x="1792" y="382"/>
                      </a:lnTo>
                      <a:lnTo>
                        <a:pt x="1806" y="377"/>
                      </a:lnTo>
                      <a:lnTo>
                        <a:pt x="1822" y="371"/>
                      </a:lnTo>
                      <a:lnTo>
                        <a:pt x="1836" y="365"/>
                      </a:lnTo>
                      <a:lnTo>
                        <a:pt x="1851" y="359"/>
                      </a:lnTo>
                      <a:lnTo>
                        <a:pt x="1867" y="353"/>
                      </a:lnTo>
                      <a:lnTo>
                        <a:pt x="1867" y="354"/>
                      </a:lnTo>
                      <a:lnTo>
                        <a:pt x="1867" y="357"/>
                      </a:lnTo>
                      <a:lnTo>
                        <a:pt x="1867" y="358"/>
                      </a:lnTo>
                      <a:lnTo>
                        <a:pt x="1867" y="360"/>
                      </a:lnTo>
                      <a:lnTo>
                        <a:pt x="1860" y="370"/>
                      </a:lnTo>
                      <a:lnTo>
                        <a:pt x="1856" y="381"/>
                      </a:lnTo>
                      <a:lnTo>
                        <a:pt x="1854" y="392"/>
                      </a:lnTo>
                      <a:lnTo>
                        <a:pt x="1851" y="403"/>
                      </a:lnTo>
                      <a:lnTo>
                        <a:pt x="1850" y="423"/>
                      </a:lnTo>
                      <a:lnTo>
                        <a:pt x="1847" y="445"/>
                      </a:lnTo>
                      <a:lnTo>
                        <a:pt x="1846" y="471"/>
                      </a:lnTo>
                      <a:lnTo>
                        <a:pt x="1846" y="500"/>
                      </a:lnTo>
                      <a:lnTo>
                        <a:pt x="1846" y="502"/>
                      </a:lnTo>
                      <a:lnTo>
                        <a:pt x="1846" y="506"/>
                      </a:lnTo>
                      <a:lnTo>
                        <a:pt x="1846" y="511"/>
                      </a:lnTo>
                      <a:lnTo>
                        <a:pt x="1846" y="513"/>
                      </a:lnTo>
                      <a:lnTo>
                        <a:pt x="1846" y="518"/>
                      </a:lnTo>
                      <a:lnTo>
                        <a:pt x="1846" y="523"/>
                      </a:lnTo>
                      <a:lnTo>
                        <a:pt x="1846" y="528"/>
                      </a:lnTo>
                      <a:lnTo>
                        <a:pt x="1846" y="532"/>
                      </a:lnTo>
                      <a:lnTo>
                        <a:pt x="1818" y="542"/>
                      </a:lnTo>
                      <a:lnTo>
                        <a:pt x="1792" y="551"/>
                      </a:lnTo>
                      <a:lnTo>
                        <a:pt x="1765" y="559"/>
                      </a:lnTo>
                      <a:lnTo>
                        <a:pt x="1740" y="566"/>
                      </a:lnTo>
                      <a:lnTo>
                        <a:pt x="1715" y="573"/>
                      </a:lnTo>
                      <a:lnTo>
                        <a:pt x="1691" y="580"/>
                      </a:lnTo>
                      <a:lnTo>
                        <a:pt x="1669" y="586"/>
                      </a:lnTo>
                      <a:lnTo>
                        <a:pt x="1647" y="590"/>
                      </a:lnTo>
                      <a:close/>
                      <a:moveTo>
                        <a:pt x="1929" y="501"/>
                      </a:moveTo>
                      <a:lnTo>
                        <a:pt x="1929" y="473"/>
                      </a:lnTo>
                      <a:lnTo>
                        <a:pt x="1928" y="449"/>
                      </a:lnTo>
                      <a:lnTo>
                        <a:pt x="1926" y="428"/>
                      </a:lnTo>
                      <a:lnTo>
                        <a:pt x="1924" y="409"/>
                      </a:lnTo>
                      <a:lnTo>
                        <a:pt x="1918" y="391"/>
                      </a:lnTo>
                      <a:lnTo>
                        <a:pt x="1913" y="376"/>
                      </a:lnTo>
                      <a:lnTo>
                        <a:pt x="1908" y="365"/>
                      </a:lnTo>
                      <a:lnTo>
                        <a:pt x="1901" y="356"/>
                      </a:lnTo>
                      <a:lnTo>
                        <a:pt x="1901" y="351"/>
                      </a:lnTo>
                      <a:lnTo>
                        <a:pt x="1901" y="346"/>
                      </a:lnTo>
                      <a:lnTo>
                        <a:pt x="1901" y="342"/>
                      </a:lnTo>
                      <a:lnTo>
                        <a:pt x="1901" y="338"/>
                      </a:lnTo>
                      <a:lnTo>
                        <a:pt x="1916" y="331"/>
                      </a:lnTo>
                      <a:lnTo>
                        <a:pt x="1930" y="324"/>
                      </a:lnTo>
                      <a:lnTo>
                        <a:pt x="1945" y="317"/>
                      </a:lnTo>
                      <a:lnTo>
                        <a:pt x="1959" y="310"/>
                      </a:lnTo>
                      <a:lnTo>
                        <a:pt x="1974" y="302"/>
                      </a:lnTo>
                      <a:lnTo>
                        <a:pt x="1990" y="294"/>
                      </a:lnTo>
                      <a:lnTo>
                        <a:pt x="2004" y="287"/>
                      </a:lnTo>
                      <a:lnTo>
                        <a:pt x="2019" y="278"/>
                      </a:lnTo>
                      <a:lnTo>
                        <a:pt x="2033" y="269"/>
                      </a:lnTo>
                      <a:lnTo>
                        <a:pt x="2048" y="260"/>
                      </a:lnTo>
                      <a:lnTo>
                        <a:pt x="2063" y="250"/>
                      </a:lnTo>
                      <a:lnTo>
                        <a:pt x="2078" y="242"/>
                      </a:lnTo>
                      <a:lnTo>
                        <a:pt x="2092" y="231"/>
                      </a:lnTo>
                      <a:lnTo>
                        <a:pt x="2107" y="221"/>
                      </a:lnTo>
                      <a:lnTo>
                        <a:pt x="2121" y="212"/>
                      </a:lnTo>
                      <a:lnTo>
                        <a:pt x="2136" y="201"/>
                      </a:lnTo>
                      <a:lnTo>
                        <a:pt x="2136" y="232"/>
                      </a:lnTo>
                      <a:lnTo>
                        <a:pt x="2136" y="264"/>
                      </a:lnTo>
                      <a:lnTo>
                        <a:pt x="2136" y="295"/>
                      </a:lnTo>
                      <a:lnTo>
                        <a:pt x="2136" y="327"/>
                      </a:lnTo>
                      <a:lnTo>
                        <a:pt x="2128" y="336"/>
                      </a:lnTo>
                      <a:lnTo>
                        <a:pt x="2121" y="347"/>
                      </a:lnTo>
                      <a:lnTo>
                        <a:pt x="2116" y="357"/>
                      </a:lnTo>
                      <a:lnTo>
                        <a:pt x="2114" y="368"/>
                      </a:lnTo>
                      <a:lnTo>
                        <a:pt x="2112" y="377"/>
                      </a:lnTo>
                      <a:lnTo>
                        <a:pt x="2112" y="388"/>
                      </a:lnTo>
                      <a:lnTo>
                        <a:pt x="2111" y="399"/>
                      </a:lnTo>
                      <a:lnTo>
                        <a:pt x="2110" y="411"/>
                      </a:lnTo>
                      <a:lnTo>
                        <a:pt x="2086" y="425"/>
                      </a:lnTo>
                      <a:lnTo>
                        <a:pt x="2062" y="438"/>
                      </a:lnTo>
                      <a:lnTo>
                        <a:pt x="2038" y="450"/>
                      </a:lnTo>
                      <a:lnTo>
                        <a:pt x="2016" y="462"/>
                      </a:lnTo>
                      <a:lnTo>
                        <a:pt x="1992" y="473"/>
                      </a:lnTo>
                      <a:lnTo>
                        <a:pt x="1971" y="483"/>
                      </a:lnTo>
                      <a:lnTo>
                        <a:pt x="1950" y="492"/>
                      </a:lnTo>
                      <a:lnTo>
                        <a:pt x="1929" y="501"/>
                      </a:lnTo>
                      <a:close/>
                      <a:moveTo>
                        <a:pt x="2187" y="363"/>
                      </a:moveTo>
                      <a:lnTo>
                        <a:pt x="2191" y="323"/>
                      </a:lnTo>
                      <a:lnTo>
                        <a:pt x="2195" y="285"/>
                      </a:lnTo>
                      <a:lnTo>
                        <a:pt x="2202" y="252"/>
                      </a:lnTo>
                      <a:lnTo>
                        <a:pt x="2208" y="219"/>
                      </a:lnTo>
                      <a:lnTo>
                        <a:pt x="2216" y="189"/>
                      </a:lnTo>
                      <a:lnTo>
                        <a:pt x="2226" y="161"/>
                      </a:lnTo>
                      <a:lnTo>
                        <a:pt x="2236" y="134"/>
                      </a:lnTo>
                      <a:lnTo>
                        <a:pt x="2248" y="111"/>
                      </a:lnTo>
                      <a:lnTo>
                        <a:pt x="2261" y="100"/>
                      </a:lnTo>
                      <a:lnTo>
                        <a:pt x="2273" y="89"/>
                      </a:lnTo>
                      <a:lnTo>
                        <a:pt x="2285" y="79"/>
                      </a:lnTo>
                      <a:lnTo>
                        <a:pt x="2297" y="66"/>
                      </a:lnTo>
                      <a:lnTo>
                        <a:pt x="2309" y="54"/>
                      </a:lnTo>
                      <a:lnTo>
                        <a:pt x="2321" y="43"/>
                      </a:lnTo>
                      <a:lnTo>
                        <a:pt x="2331" y="31"/>
                      </a:lnTo>
                      <a:lnTo>
                        <a:pt x="2342" y="19"/>
                      </a:lnTo>
                      <a:lnTo>
                        <a:pt x="2350" y="16"/>
                      </a:lnTo>
                      <a:lnTo>
                        <a:pt x="2358" y="13"/>
                      </a:lnTo>
                      <a:lnTo>
                        <a:pt x="2365" y="10"/>
                      </a:lnTo>
                      <a:lnTo>
                        <a:pt x="2375" y="7"/>
                      </a:lnTo>
                      <a:lnTo>
                        <a:pt x="2383" y="6"/>
                      </a:lnTo>
                      <a:lnTo>
                        <a:pt x="2392" y="3"/>
                      </a:lnTo>
                      <a:lnTo>
                        <a:pt x="2401" y="2"/>
                      </a:lnTo>
                      <a:lnTo>
                        <a:pt x="2410" y="1"/>
                      </a:lnTo>
                      <a:lnTo>
                        <a:pt x="2429" y="0"/>
                      </a:lnTo>
                      <a:lnTo>
                        <a:pt x="2449" y="1"/>
                      </a:lnTo>
                      <a:lnTo>
                        <a:pt x="2466" y="2"/>
                      </a:lnTo>
                      <a:lnTo>
                        <a:pt x="2484" y="5"/>
                      </a:lnTo>
                      <a:lnTo>
                        <a:pt x="2501" y="8"/>
                      </a:lnTo>
                      <a:lnTo>
                        <a:pt x="2518" y="14"/>
                      </a:lnTo>
                      <a:lnTo>
                        <a:pt x="2536" y="22"/>
                      </a:lnTo>
                      <a:lnTo>
                        <a:pt x="2551" y="30"/>
                      </a:lnTo>
                      <a:lnTo>
                        <a:pt x="2533" y="54"/>
                      </a:lnTo>
                      <a:lnTo>
                        <a:pt x="2513" y="77"/>
                      </a:lnTo>
                      <a:lnTo>
                        <a:pt x="2493" y="100"/>
                      </a:lnTo>
                      <a:lnTo>
                        <a:pt x="2474" y="123"/>
                      </a:lnTo>
                      <a:lnTo>
                        <a:pt x="2453" y="146"/>
                      </a:lnTo>
                      <a:lnTo>
                        <a:pt x="2430" y="168"/>
                      </a:lnTo>
                      <a:lnTo>
                        <a:pt x="2409" y="190"/>
                      </a:lnTo>
                      <a:lnTo>
                        <a:pt x="2385" y="210"/>
                      </a:lnTo>
                      <a:lnTo>
                        <a:pt x="2363" y="232"/>
                      </a:lnTo>
                      <a:lnTo>
                        <a:pt x="2339" y="252"/>
                      </a:lnTo>
                      <a:lnTo>
                        <a:pt x="2315" y="272"/>
                      </a:lnTo>
                      <a:lnTo>
                        <a:pt x="2290" y="292"/>
                      </a:lnTo>
                      <a:lnTo>
                        <a:pt x="2265" y="310"/>
                      </a:lnTo>
                      <a:lnTo>
                        <a:pt x="2240" y="328"/>
                      </a:lnTo>
                      <a:lnTo>
                        <a:pt x="2214" y="346"/>
                      </a:lnTo>
                      <a:lnTo>
                        <a:pt x="2187" y="363"/>
                      </a:lnTo>
                      <a:close/>
                    </a:path>
                  </a:pathLst>
                </a:custGeom>
                <a:solidFill>
                  <a:srgbClr val="E0E4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5" name="Freeform 201"/>
                <p:cNvSpPr>
                  <a:spLocks noEditPoints="1"/>
                </p:cNvSpPr>
                <p:nvPr/>
              </p:nvSpPr>
              <p:spPr bwMode="auto">
                <a:xfrm>
                  <a:off x="2580" y="2514"/>
                  <a:ext cx="1050" cy="225"/>
                </a:xfrm>
                <a:custGeom>
                  <a:avLst/>
                  <a:gdLst/>
                  <a:ahLst/>
                  <a:cxnLst>
                    <a:cxn ang="0">
                      <a:pos x="41" y="16"/>
                    </a:cxn>
                    <a:cxn ang="0">
                      <a:pos x="95" y="22"/>
                    </a:cxn>
                    <a:cxn ang="0">
                      <a:pos x="151" y="27"/>
                    </a:cxn>
                    <a:cxn ang="0">
                      <a:pos x="206" y="30"/>
                    </a:cxn>
                    <a:cxn ang="0">
                      <a:pos x="219" y="158"/>
                    </a:cxn>
                    <a:cxn ang="0">
                      <a:pos x="176" y="168"/>
                    </a:cxn>
                    <a:cxn ang="0">
                      <a:pos x="118" y="124"/>
                    </a:cxn>
                    <a:cxn ang="0">
                      <a:pos x="64" y="76"/>
                    </a:cxn>
                    <a:cxn ang="0">
                      <a:pos x="12" y="26"/>
                    </a:cxn>
                    <a:cxn ang="0">
                      <a:pos x="284" y="143"/>
                    </a:cxn>
                    <a:cxn ang="0">
                      <a:pos x="339" y="84"/>
                    </a:cxn>
                    <a:cxn ang="0">
                      <a:pos x="455" y="151"/>
                    </a:cxn>
                    <a:cxn ang="0">
                      <a:pos x="578" y="207"/>
                    </a:cxn>
                    <a:cxn ang="0">
                      <a:pos x="703" y="248"/>
                    </a:cxn>
                    <a:cxn ang="0">
                      <a:pos x="781" y="339"/>
                    </a:cxn>
                    <a:cxn ang="0">
                      <a:pos x="725" y="418"/>
                    </a:cxn>
                    <a:cxn ang="0">
                      <a:pos x="594" y="383"/>
                    </a:cxn>
                    <a:cxn ang="0">
                      <a:pos x="467" y="335"/>
                    </a:cxn>
                    <a:cxn ang="0">
                      <a:pos x="343" y="276"/>
                    </a:cxn>
                    <a:cxn ang="0">
                      <a:pos x="867" y="395"/>
                    </a:cxn>
                    <a:cxn ang="0">
                      <a:pos x="908" y="285"/>
                    </a:cxn>
                    <a:cxn ang="0">
                      <a:pos x="1016" y="292"/>
                    </a:cxn>
                    <a:cxn ang="0">
                      <a:pos x="1123" y="291"/>
                    </a:cxn>
                    <a:cxn ang="0">
                      <a:pos x="1230" y="280"/>
                    </a:cxn>
                    <a:cxn ang="0">
                      <a:pos x="1316" y="302"/>
                    </a:cxn>
                    <a:cxn ang="0">
                      <a:pos x="1300" y="431"/>
                    </a:cxn>
                    <a:cxn ang="0">
                      <a:pos x="1198" y="444"/>
                    </a:cxn>
                    <a:cxn ang="0">
                      <a:pos x="1122" y="432"/>
                    </a:cxn>
                    <a:cxn ang="0">
                      <a:pos x="1089" y="414"/>
                    </a:cxn>
                    <a:cxn ang="0">
                      <a:pos x="1044" y="450"/>
                    </a:cxn>
                    <a:cxn ang="0">
                      <a:pos x="944" y="448"/>
                    </a:cxn>
                    <a:cxn ang="0">
                      <a:pos x="1400" y="409"/>
                    </a:cxn>
                    <a:cxn ang="0">
                      <a:pos x="1385" y="360"/>
                    </a:cxn>
                    <a:cxn ang="0">
                      <a:pos x="1385" y="248"/>
                    </a:cxn>
                    <a:cxn ang="0">
                      <a:pos x="1443" y="231"/>
                    </a:cxn>
                    <a:cxn ang="0">
                      <a:pos x="1504" y="210"/>
                    </a:cxn>
                    <a:cxn ang="0">
                      <a:pos x="1565" y="185"/>
                    </a:cxn>
                    <a:cxn ang="0">
                      <a:pos x="1627" y="156"/>
                    </a:cxn>
                    <a:cxn ang="0">
                      <a:pos x="1627" y="334"/>
                    </a:cxn>
                    <a:cxn ang="0">
                      <a:pos x="1566" y="358"/>
                    </a:cxn>
                    <a:cxn ang="0">
                      <a:pos x="1508" y="378"/>
                    </a:cxn>
                    <a:cxn ang="0">
                      <a:pos x="1453" y="395"/>
                    </a:cxn>
                    <a:cxn ang="0">
                      <a:pos x="1400" y="409"/>
                    </a:cxn>
                    <a:cxn ang="0">
                      <a:pos x="1661" y="183"/>
                    </a:cxn>
                    <a:cxn ang="0">
                      <a:pos x="1720" y="104"/>
                    </a:cxn>
                    <a:cxn ang="0">
                      <a:pos x="1802" y="50"/>
                    </a:cxn>
                    <a:cxn ang="0">
                      <a:pos x="1850" y="33"/>
                    </a:cxn>
                    <a:cxn ang="0">
                      <a:pos x="1887" y="30"/>
                    </a:cxn>
                    <a:cxn ang="0">
                      <a:pos x="1896" y="143"/>
                    </a:cxn>
                    <a:cxn ang="0">
                      <a:pos x="1852" y="212"/>
                    </a:cxn>
                    <a:cxn ang="0">
                      <a:pos x="1793" y="250"/>
                    </a:cxn>
                    <a:cxn ang="0">
                      <a:pos x="1734" y="283"/>
                    </a:cxn>
                    <a:cxn ang="0">
                      <a:pos x="1676" y="312"/>
                    </a:cxn>
                    <a:cxn ang="0">
                      <a:pos x="2028" y="62"/>
                    </a:cxn>
                    <a:cxn ang="0">
                      <a:pos x="2074" y="16"/>
                    </a:cxn>
                    <a:cxn ang="0">
                      <a:pos x="2081" y="24"/>
                    </a:cxn>
                    <a:cxn ang="0">
                      <a:pos x="2033" y="70"/>
                    </a:cxn>
                  </a:cxnLst>
                  <a:rect l="0" t="0" r="r" b="b"/>
                  <a:pathLst>
                    <a:path w="2102" h="450">
                      <a:moveTo>
                        <a:pt x="0" y="12"/>
                      </a:moveTo>
                      <a:lnTo>
                        <a:pt x="14" y="14"/>
                      </a:lnTo>
                      <a:lnTo>
                        <a:pt x="28" y="15"/>
                      </a:lnTo>
                      <a:lnTo>
                        <a:pt x="41" y="16"/>
                      </a:lnTo>
                      <a:lnTo>
                        <a:pt x="54" y="17"/>
                      </a:lnTo>
                      <a:lnTo>
                        <a:pt x="69" y="20"/>
                      </a:lnTo>
                      <a:lnTo>
                        <a:pt x="82" y="21"/>
                      </a:lnTo>
                      <a:lnTo>
                        <a:pt x="95" y="22"/>
                      </a:lnTo>
                      <a:lnTo>
                        <a:pt x="110" y="23"/>
                      </a:lnTo>
                      <a:lnTo>
                        <a:pt x="123" y="24"/>
                      </a:lnTo>
                      <a:lnTo>
                        <a:pt x="136" y="26"/>
                      </a:lnTo>
                      <a:lnTo>
                        <a:pt x="151" y="27"/>
                      </a:lnTo>
                      <a:lnTo>
                        <a:pt x="164" y="28"/>
                      </a:lnTo>
                      <a:lnTo>
                        <a:pt x="178" y="29"/>
                      </a:lnTo>
                      <a:lnTo>
                        <a:pt x="192" y="29"/>
                      </a:lnTo>
                      <a:lnTo>
                        <a:pt x="206" y="30"/>
                      </a:lnTo>
                      <a:lnTo>
                        <a:pt x="219" y="32"/>
                      </a:lnTo>
                      <a:lnTo>
                        <a:pt x="219" y="74"/>
                      </a:lnTo>
                      <a:lnTo>
                        <a:pt x="219" y="116"/>
                      </a:lnTo>
                      <a:lnTo>
                        <a:pt x="219" y="158"/>
                      </a:lnTo>
                      <a:lnTo>
                        <a:pt x="219" y="200"/>
                      </a:lnTo>
                      <a:lnTo>
                        <a:pt x="205" y="190"/>
                      </a:lnTo>
                      <a:lnTo>
                        <a:pt x="190" y="179"/>
                      </a:lnTo>
                      <a:lnTo>
                        <a:pt x="176" y="168"/>
                      </a:lnTo>
                      <a:lnTo>
                        <a:pt x="161" y="158"/>
                      </a:lnTo>
                      <a:lnTo>
                        <a:pt x="147" y="147"/>
                      </a:lnTo>
                      <a:lnTo>
                        <a:pt x="132" y="136"/>
                      </a:lnTo>
                      <a:lnTo>
                        <a:pt x="118" y="124"/>
                      </a:lnTo>
                      <a:lnTo>
                        <a:pt x="105" y="113"/>
                      </a:lnTo>
                      <a:lnTo>
                        <a:pt x="90" y="101"/>
                      </a:lnTo>
                      <a:lnTo>
                        <a:pt x="77" y="89"/>
                      </a:lnTo>
                      <a:lnTo>
                        <a:pt x="64" y="76"/>
                      </a:lnTo>
                      <a:lnTo>
                        <a:pt x="51" y="63"/>
                      </a:lnTo>
                      <a:lnTo>
                        <a:pt x="37" y="51"/>
                      </a:lnTo>
                      <a:lnTo>
                        <a:pt x="25" y="39"/>
                      </a:lnTo>
                      <a:lnTo>
                        <a:pt x="12" y="26"/>
                      </a:lnTo>
                      <a:lnTo>
                        <a:pt x="0" y="12"/>
                      </a:lnTo>
                      <a:close/>
                      <a:moveTo>
                        <a:pt x="284" y="241"/>
                      </a:moveTo>
                      <a:lnTo>
                        <a:pt x="284" y="193"/>
                      </a:lnTo>
                      <a:lnTo>
                        <a:pt x="284" y="143"/>
                      </a:lnTo>
                      <a:lnTo>
                        <a:pt x="284" y="95"/>
                      </a:lnTo>
                      <a:lnTo>
                        <a:pt x="284" y="45"/>
                      </a:lnTo>
                      <a:lnTo>
                        <a:pt x="312" y="64"/>
                      </a:lnTo>
                      <a:lnTo>
                        <a:pt x="339" y="84"/>
                      </a:lnTo>
                      <a:lnTo>
                        <a:pt x="368" y="102"/>
                      </a:lnTo>
                      <a:lnTo>
                        <a:pt x="396" y="120"/>
                      </a:lnTo>
                      <a:lnTo>
                        <a:pt x="426" y="136"/>
                      </a:lnTo>
                      <a:lnTo>
                        <a:pt x="455" y="151"/>
                      </a:lnTo>
                      <a:lnTo>
                        <a:pt x="486" y="167"/>
                      </a:lnTo>
                      <a:lnTo>
                        <a:pt x="516" y="181"/>
                      </a:lnTo>
                      <a:lnTo>
                        <a:pt x="546" y="194"/>
                      </a:lnTo>
                      <a:lnTo>
                        <a:pt x="578" y="207"/>
                      </a:lnTo>
                      <a:lnTo>
                        <a:pt x="608" y="218"/>
                      </a:lnTo>
                      <a:lnTo>
                        <a:pt x="640" y="229"/>
                      </a:lnTo>
                      <a:lnTo>
                        <a:pt x="672" y="239"/>
                      </a:lnTo>
                      <a:lnTo>
                        <a:pt x="703" y="248"/>
                      </a:lnTo>
                      <a:lnTo>
                        <a:pt x="736" y="256"/>
                      </a:lnTo>
                      <a:lnTo>
                        <a:pt x="768" y="263"/>
                      </a:lnTo>
                      <a:lnTo>
                        <a:pt x="776" y="299"/>
                      </a:lnTo>
                      <a:lnTo>
                        <a:pt x="781" y="339"/>
                      </a:lnTo>
                      <a:lnTo>
                        <a:pt x="787" y="383"/>
                      </a:lnTo>
                      <a:lnTo>
                        <a:pt x="789" y="430"/>
                      </a:lnTo>
                      <a:lnTo>
                        <a:pt x="756" y="424"/>
                      </a:lnTo>
                      <a:lnTo>
                        <a:pt x="725" y="418"/>
                      </a:lnTo>
                      <a:lnTo>
                        <a:pt x="692" y="410"/>
                      </a:lnTo>
                      <a:lnTo>
                        <a:pt x="659" y="402"/>
                      </a:lnTo>
                      <a:lnTo>
                        <a:pt x="627" y="392"/>
                      </a:lnTo>
                      <a:lnTo>
                        <a:pt x="594" y="383"/>
                      </a:lnTo>
                      <a:lnTo>
                        <a:pt x="562" y="372"/>
                      </a:lnTo>
                      <a:lnTo>
                        <a:pt x="531" y="361"/>
                      </a:lnTo>
                      <a:lnTo>
                        <a:pt x="499" y="349"/>
                      </a:lnTo>
                      <a:lnTo>
                        <a:pt x="467" y="335"/>
                      </a:lnTo>
                      <a:lnTo>
                        <a:pt x="436" y="322"/>
                      </a:lnTo>
                      <a:lnTo>
                        <a:pt x="405" y="308"/>
                      </a:lnTo>
                      <a:lnTo>
                        <a:pt x="375" y="292"/>
                      </a:lnTo>
                      <a:lnTo>
                        <a:pt x="343" y="276"/>
                      </a:lnTo>
                      <a:lnTo>
                        <a:pt x="314" y="259"/>
                      </a:lnTo>
                      <a:lnTo>
                        <a:pt x="284" y="241"/>
                      </a:lnTo>
                      <a:close/>
                      <a:moveTo>
                        <a:pt x="863" y="440"/>
                      </a:moveTo>
                      <a:lnTo>
                        <a:pt x="867" y="395"/>
                      </a:lnTo>
                      <a:lnTo>
                        <a:pt x="871" y="354"/>
                      </a:lnTo>
                      <a:lnTo>
                        <a:pt x="876" y="315"/>
                      </a:lnTo>
                      <a:lnTo>
                        <a:pt x="882" y="281"/>
                      </a:lnTo>
                      <a:lnTo>
                        <a:pt x="908" y="285"/>
                      </a:lnTo>
                      <a:lnTo>
                        <a:pt x="936" y="287"/>
                      </a:lnTo>
                      <a:lnTo>
                        <a:pt x="962" y="289"/>
                      </a:lnTo>
                      <a:lnTo>
                        <a:pt x="988" y="291"/>
                      </a:lnTo>
                      <a:lnTo>
                        <a:pt x="1016" y="292"/>
                      </a:lnTo>
                      <a:lnTo>
                        <a:pt x="1042" y="293"/>
                      </a:lnTo>
                      <a:lnTo>
                        <a:pt x="1069" y="292"/>
                      </a:lnTo>
                      <a:lnTo>
                        <a:pt x="1097" y="292"/>
                      </a:lnTo>
                      <a:lnTo>
                        <a:pt x="1123" y="291"/>
                      </a:lnTo>
                      <a:lnTo>
                        <a:pt x="1149" y="288"/>
                      </a:lnTo>
                      <a:lnTo>
                        <a:pt x="1176" y="286"/>
                      </a:lnTo>
                      <a:lnTo>
                        <a:pt x="1203" y="283"/>
                      </a:lnTo>
                      <a:lnTo>
                        <a:pt x="1230" y="280"/>
                      </a:lnTo>
                      <a:lnTo>
                        <a:pt x="1256" y="275"/>
                      </a:lnTo>
                      <a:lnTo>
                        <a:pt x="1284" y="270"/>
                      </a:lnTo>
                      <a:lnTo>
                        <a:pt x="1310" y="265"/>
                      </a:lnTo>
                      <a:lnTo>
                        <a:pt x="1316" y="302"/>
                      </a:lnTo>
                      <a:lnTo>
                        <a:pt x="1321" y="340"/>
                      </a:lnTo>
                      <a:lnTo>
                        <a:pt x="1325" y="381"/>
                      </a:lnTo>
                      <a:lnTo>
                        <a:pt x="1327" y="426"/>
                      </a:lnTo>
                      <a:lnTo>
                        <a:pt x="1300" y="431"/>
                      </a:lnTo>
                      <a:lnTo>
                        <a:pt x="1273" y="435"/>
                      </a:lnTo>
                      <a:lnTo>
                        <a:pt x="1248" y="438"/>
                      </a:lnTo>
                      <a:lnTo>
                        <a:pt x="1223" y="441"/>
                      </a:lnTo>
                      <a:lnTo>
                        <a:pt x="1198" y="444"/>
                      </a:lnTo>
                      <a:lnTo>
                        <a:pt x="1174" y="447"/>
                      </a:lnTo>
                      <a:lnTo>
                        <a:pt x="1151" y="448"/>
                      </a:lnTo>
                      <a:lnTo>
                        <a:pt x="1127" y="449"/>
                      </a:lnTo>
                      <a:lnTo>
                        <a:pt x="1122" y="432"/>
                      </a:lnTo>
                      <a:lnTo>
                        <a:pt x="1115" y="421"/>
                      </a:lnTo>
                      <a:lnTo>
                        <a:pt x="1107" y="414"/>
                      </a:lnTo>
                      <a:lnTo>
                        <a:pt x="1099" y="412"/>
                      </a:lnTo>
                      <a:lnTo>
                        <a:pt x="1089" y="414"/>
                      </a:lnTo>
                      <a:lnTo>
                        <a:pt x="1081" y="421"/>
                      </a:lnTo>
                      <a:lnTo>
                        <a:pt x="1074" y="432"/>
                      </a:lnTo>
                      <a:lnTo>
                        <a:pt x="1069" y="449"/>
                      </a:lnTo>
                      <a:lnTo>
                        <a:pt x="1044" y="450"/>
                      </a:lnTo>
                      <a:lnTo>
                        <a:pt x="1019" y="450"/>
                      </a:lnTo>
                      <a:lnTo>
                        <a:pt x="994" y="450"/>
                      </a:lnTo>
                      <a:lnTo>
                        <a:pt x="969" y="449"/>
                      </a:lnTo>
                      <a:lnTo>
                        <a:pt x="944" y="448"/>
                      </a:lnTo>
                      <a:lnTo>
                        <a:pt x="917" y="446"/>
                      </a:lnTo>
                      <a:lnTo>
                        <a:pt x="891" y="443"/>
                      </a:lnTo>
                      <a:lnTo>
                        <a:pt x="863" y="440"/>
                      </a:lnTo>
                      <a:close/>
                      <a:moveTo>
                        <a:pt x="1400" y="409"/>
                      </a:moveTo>
                      <a:lnTo>
                        <a:pt x="1397" y="392"/>
                      </a:lnTo>
                      <a:lnTo>
                        <a:pt x="1395" y="379"/>
                      </a:lnTo>
                      <a:lnTo>
                        <a:pt x="1391" y="368"/>
                      </a:lnTo>
                      <a:lnTo>
                        <a:pt x="1385" y="360"/>
                      </a:lnTo>
                      <a:lnTo>
                        <a:pt x="1385" y="332"/>
                      </a:lnTo>
                      <a:lnTo>
                        <a:pt x="1385" y="304"/>
                      </a:lnTo>
                      <a:lnTo>
                        <a:pt x="1385" y="276"/>
                      </a:lnTo>
                      <a:lnTo>
                        <a:pt x="1385" y="248"/>
                      </a:lnTo>
                      <a:lnTo>
                        <a:pt x="1400" y="245"/>
                      </a:lnTo>
                      <a:lnTo>
                        <a:pt x="1414" y="240"/>
                      </a:lnTo>
                      <a:lnTo>
                        <a:pt x="1429" y="236"/>
                      </a:lnTo>
                      <a:lnTo>
                        <a:pt x="1443" y="231"/>
                      </a:lnTo>
                      <a:lnTo>
                        <a:pt x="1458" y="227"/>
                      </a:lnTo>
                      <a:lnTo>
                        <a:pt x="1474" y="220"/>
                      </a:lnTo>
                      <a:lnTo>
                        <a:pt x="1488" y="216"/>
                      </a:lnTo>
                      <a:lnTo>
                        <a:pt x="1504" y="210"/>
                      </a:lnTo>
                      <a:lnTo>
                        <a:pt x="1519" y="205"/>
                      </a:lnTo>
                      <a:lnTo>
                        <a:pt x="1534" y="199"/>
                      </a:lnTo>
                      <a:lnTo>
                        <a:pt x="1549" y="191"/>
                      </a:lnTo>
                      <a:lnTo>
                        <a:pt x="1565" y="185"/>
                      </a:lnTo>
                      <a:lnTo>
                        <a:pt x="1581" y="178"/>
                      </a:lnTo>
                      <a:lnTo>
                        <a:pt x="1595" y="171"/>
                      </a:lnTo>
                      <a:lnTo>
                        <a:pt x="1611" y="164"/>
                      </a:lnTo>
                      <a:lnTo>
                        <a:pt x="1627" y="156"/>
                      </a:lnTo>
                      <a:lnTo>
                        <a:pt x="1627" y="201"/>
                      </a:lnTo>
                      <a:lnTo>
                        <a:pt x="1627" y="245"/>
                      </a:lnTo>
                      <a:lnTo>
                        <a:pt x="1627" y="289"/>
                      </a:lnTo>
                      <a:lnTo>
                        <a:pt x="1627" y="334"/>
                      </a:lnTo>
                      <a:lnTo>
                        <a:pt x="1611" y="340"/>
                      </a:lnTo>
                      <a:lnTo>
                        <a:pt x="1596" y="346"/>
                      </a:lnTo>
                      <a:lnTo>
                        <a:pt x="1582" y="352"/>
                      </a:lnTo>
                      <a:lnTo>
                        <a:pt x="1566" y="358"/>
                      </a:lnTo>
                      <a:lnTo>
                        <a:pt x="1552" y="363"/>
                      </a:lnTo>
                      <a:lnTo>
                        <a:pt x="1537" y="368"/>
                      </a:lnTo>
                      <a:lnTo>
                        <a:pt x="1523" y="373"/>
                      </a:lnTo>
                      <a:lnTo>
                        <a:pt x="1508" y="378"/>
                      </a:lnTo>
                      <a:lnTo>
                        <a:pt x="1495" y="383"/>
                      </a:lnTo>
                      <a:lnTo>
                        <a:pt x="1480" y="387"/>
                      </a:lnTo>
                      <a:lnTo>
                        <a:pt x="1466" y="391"/>
                      </a:lnTo>
                      <a:lnTo>
                        <a:pt x="1453" y="395"/>
                      </a:lnTo>
                      <a:lnTo>
                        <a:pt x="1440" y="398"/>
                      </a:lnTo>
                      <a:lnTo>
                        <a:pt x="1426" y="402"/>
                      </a:lnTo>
                      <a:lnTo>
                        <a:pt x="1413" y="406"/>
                      </a:lnTo>
                      <a:lnTo>
                        <a:pt x="1400" y="409"/>
                      </a:lnTo>
                      <a:close/>
                      <a:moveTo>
                        <a:pt x="1661" y="319"/>
                      </a:moveTo>
                      <a:lnTo>
                        <a:pt x="1661" y="274"/>
                      </a:lnTo>
                      <a:lnTo>
                        <a:pt x="1661" y="229"/>
                      </a:lnTo>
                      <a:lnTo>
                        <a:pt x="1661" y="183"/>
                      </a:lnTo>
                      <a:lnTo>
                        <a:pt x="1661" y="138"/>
                      </a:lnTo>
                      <a:lnTo>
                        <a:pt x="1681" y="127"/>
                      </a:lnTo>
                      <a:lnTo>
                        <a:pt x="1701" y="116"/>
                      </a:lnTo>
                      <a:lnTo>
                        <a:pt x="1720" y="104"/>
                      </a:lnTo>
                      <a:lnTo>
                        <a:pt x="1742" y="91"/>
                      </a:lnTo>
                      <a:lnTo>
                        <a:pt x="1761" y="78"/>
                      </a:lnTo>
                      <a:lnTo>
                        <a:pt x="1781" y="64"/>
                      </a:lnTo>
                      <a:lnTo>
                        <a:pt x="1802" y="50"/>
                      </a:lnTo>
                      <a:lnTo>
                        <a:pt x="1822" y="34"/>
                      </a:lnTo>
                      <a:lnTo>
                        <a:pt x="1831" y="34"/>
                      </a:lnTo>
                      <a:lnTo>
                        <a:pt x="1841" y="33"/>
                      </a:lnTo>
                      <a:lnTo>
                        <a:pt x="1850" y="33"/>
                      </a:lnTo>
                      <a:lnTo>
                        <a:pt x="1859" y="32"/>
                      </a:lnTo>
                      <a:lnTo>
                        <a:pt x="1868" y="32"/>
                      </a:lnTo>
                      <a:lnTo>
                        <a:pt x="1877" y="30"/>
                      </a:lnTo>
                      <a:lnTo>
                        <a:pt x="1887" y="30"/>
                      </a:lnTo>
                      <a:lnTo>
                        <a:pt x="1896" y="29"/>
                      </a:lnTo>
                      <a:lnTo>
                        <a:pt x="1896" y="67"/>
                      </a:lnTo>
                      <a:lnTo>
                        <a:pt x="1896" y="105"/>
                      </a:lnTo>
                      <a:lnTo>
                        <a:pt x="1896" y="143"/>
                      </a:lnTo>
                      <a:lnTo>
                        <a:pt x="1896" y="182"/>
                      </a:lnTo>
                      <a:lnTo>
                        <a:pt x="1881" y="193"/>
                      </a:lnTo>
                      <a:lnTo>
                        <a:pt x="1867" y="202"/>
                      </a:lnTo>
                      <a:lnTo>
                        <a:pt x="1852" y="212"/>
                      </a:lnTo>
                      <a:lnTo>
                        <a:pt x="1838" y="223"/>
                      </a:lnTo>
                      <a:lnTo>
                        <a:pt x="1823" y="231"/>
                      </a:lnTo>
                      <a:lnTo>
                        <a:pt x="1808" y="241"/>
                      </a:lnTo>
                      <a:lnTo>
                        <a:pt x="1793" y="250"/>
                      </a:lnTo>
                      <a:lnTo>
                        <a:pt x="1779" y="259"/>
                      </a:lnTo>
                      <a:lnTo>
                        <a:pt x="1764" y="268"/>
                      </a:lnTo>
                      <a:lnTo>
                        <a:pt x="1750" y="275"/>
                      </a:lnTo>
                      <a:lnTo>
                        <a:pt x="1734" y="283"/>
                      </a:lnTo>
                      <a:lnTo>
                        <a:pt x="1719" y="291"/>
                      </a:lnTo>
                      <a:lnTo>
                        <a:pt x="1705" y="298"/>
                      </a:lnTo>
                      <a:lnTo>
                        <a:pt x="1690" y="305"/>
                      </a:lnTo>
                      <a:lnTo>
                        <a:pt x="1676" y="312"/>
                      </a:lnTo>
                      <a:lnTo>
                        <a:pt x="1661" y="319"/>
                      </a:lnTo>
                      <a:close/>
                      <a:moveTo>
                        <a:pt x="2008" y="92"/>
                      </a:moveTo>
                      <a:lnTo>
                        <a:pt x="2017" y="76"/>
                      </a:lnTo>
                      <a:lnTo>
                        <a:pt x="2028" y="62"/>
                      </a:lnTo>
                      <a:lnTo>
                        <a:pt x="2038" y="49"/>
                      </a:lnTo>
                      <a:lnTo>
                        <a:pt x="2049" y="37"/>
                      </a:lnTo>
                      <a:lnTo>
                        <a:pt x="2062" y="26"/>
                      </a:lnTo>
                      <a:lnTo>
                        <a:pt x="2074" y="16"/>
                      </a:lnTo>
                      <a:lnTo>
                        <a:pt x="2087" y="7"/>
                      </a:lnTo>
                      <a:lnTo>
                        <a:pt x="2102" y="0"/>
                      </a:lnTo>
                      <a:lnTo>
                        <a:pt x="2091" y="12"/>
                      </a:lnTo>
                      <a:lnTo>
                        <a:pt x="2081" y="24"/>
                      </a:lnTo>
                      <a:lnTo>
                        <a:pt x="2069" y="35"/>
                      </a:lnTo>
                      <a:lnTo>
                        <a:pt x="2057" y="47"/>
                      </a:lnTo>
                      <a:lnTo>
                        <a:pt x="2045" y="60"/>
                      </a:lnTo>
                      <a:lnTo>
                        <a:pt x="2033" y="70"/>
                      </a:lnTo>
                      <a:lnTo>
                        <a:pt x="2021" y="81"/>
                      </a:lnTo>
                      <a:lnTo>
                        <a:pt x="2008" y="92"/>
                      </a:lnTo>
                      <a:close/>
                    </a:path>
                  </a:pathLst>
                </a:custGeom>
                <a:solidFill>
                  <a:srgbClr val="E4E7E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6" name="Freeform 202"/>
                <p:cNvSpPr>
                  <a:spLocks noEditPoints="1"/>
                </p:cNvSpPr>
                <p:nvPr/>
              </p:nvSpPr>
              <p:spPr bwMode="auto">
                <a:xfrm>
                  <a:off x="2721" y="2531"/>
                  <a:ext cx="770" cy="129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8" y="4"/>
                    </a:cxn>
                    <a:cxn ang="0">
                      <a:pos x="75" y="7"/>
                    </a:cxn>
                    <a:cxn ang="0">
                      <a:pos x="132" y="11"/>
                    </a:cxn>
                    <a:cxn ang="0">
                      <a:pos x="189" y="13"/>
                    </a:cxn>
                    <a:cxn ang="0">
                      <a:pos x="247" y="16"/>
                    </a:cxn>
                    <a:cxn ang="0">
                      <a:pos x="303" y="17"/>
                    </a:cxn>
                    <a:cxn ang="0">
                      <a:pos x="339" y="26"/>
                    </a:cxn>
                    <a:cxn ang="0">
                      <a:pos x="372" y="41"/>
                    </a:cxn>
                    <a:cxn ang="0">
                      <a:pos x="401" y="59"/>
                    </a:cxn>
                    <a:cxn ang="0">
                      <a:pos x="431" y="93"/>
                    </a:cxn>
                    <a:cxn ang="0">
                      <a:pos x="459" y="148"/>
                    </a:cxn>
                    <a:cxn ang="0">
                      <a:pos x="476" y="196"/>
                    </a:cxn>
                    <a:cxn ang="0">
                      <a:pos x="452" y="222"/>
                    </a:cxn>
                    <a:cxn ang="0">
                      <a:pos x="356" y="195"/>
                    </a:cxn>
                    <a:cxn ang="0">
                      <a:pos x="262" y="160"/>
                    </a:cxn>
                    <a:cxn ang="0">
                      <a:pos x="171" y="117"/>
                    </a:cxn>
                    <a:cxn ang="0">
                      <a:pos x="84" y="68"/>
                    </a:cxn>
                    <a:cxn ang="0">
                      <a:pos x="0" y="11"/>
                    </a:cxn>
                    <a:cxn ang="0">
                      <a:pos x="600" y="231"/>
                    </a:cxn>
                    <a:cxn ang="0">
                      <a:pos x="607" y="196"/>
                    </a:cxn>
                    <a:cxn ang="0">
                      <a:pos x="621" y="145"/>
                    </a:cxn>
                    <a:cxn ang="0">
                      <a:pos x="637" y="105"/>
                    </a:cxn>
                    <a:cxn ang="0">
                      <a:pos x="685" y="97"/>
                    </a:cxn>
                    <a:cxn ang="0">
                      <a:pos x="747" y="99"/>
                    </a:cxn>
                    <a:cxn ang="0">
                      <a:pos x="809" y="98"/>
                    </a:cxn>
                    <a:cxn ang="0">
                      <a:pos x="871" y="94"/>
                    </a:cxn>
                    <a:cxn ang="0">
                      <a:pos x="933" y="86"/>
                    </a:cxn>
                    <a:cxn ang="0">
                      <a:pos x="980" y="86"/>
                    </a:cxn>
                    <a:cxn ang="0">
                      <a:pos x="993" y="113"/>
                    </a:cxn>
                    <a:cxn ang="0">
                      <a:pos x="1020" y="196"/>
                    </a:cxn>
                    <a:cxn ang="0">
                      <a:pos x="972" y="241"/>
                    </a:cxn>
                    <a:cxn ang="0">
                      <a:pos x="892" y="252"/>
                    </a:cxn>
                    <a:cxn ang="0">
                      <a:pos x="813" y="258"/>
                    </a:cxn>
                    <a:cxn ang="0">
                      <a:pos x="732" y="258"/>
                    </a:cxn>
                    <a:cxn ang="0">
                      <a:pos x="652" y="253"/>
                    </a:cxn>
                    <a:cxn ang="0">
                      <a:pos x="1101" y="214"/>
                    </a:cxn>
                    <a:cxn ang="0">
                      <a:pos x="1101" y="88"/>
                    </a:cxn>
                    <a:cxn ang="0">
                      <a:pos x="1116" y="41"/>
                    </a:cxn>
                    <a:cxn ang="0">
                      <a:pos x="1144" y="32"/>
                    </a:cxn>
                    <a:cxn ang="0">
                      <a:pos x="1177" y="19"/>
                    </a:cxn>
                    <a:cxn ang="0">
                      <a:pos x="1239" y="17"/>
                    </a:cxn>
                    <a:cxn ang="0">
                      <a:pos x="1302" y="13"/>
                    </a:cxn>
                    <a:cxn ang="0">
                      <a:pos x="1343" y="40"/>
                    </a:cxn>
                    <a:cxn ang="0">
                      <a:pos x="1343" y="122"/>
                    </a:cxn>
                    <a:cxn ang="0">
                      <a:pos x="1297" y="144"/>
                    </a:cxn>
                    <a:cxn ang="0">
                      <a:pos x="1250" y="165"/>
                    </a:cxn>
                    <a:cxn ang="0">
                      <a:pos x="1204" y="182"/>
                    </a:cxn>
                    <a:cxn ang="0">
                      <a:pos x="1159" y="197"/>
                    </a:cxn>
                    <a:cxn ang="0">
                      <a:pos x="1116" y="211"/>
                    </a:cxn>
                    <a:cxn ang="0">
                      <a:pos x="1377" y="80"/>
                    </a:cxn>
                    <a:cxn ang="0">
                      <a:pos x="1377" y="10"/>
                    </a:cxn>
                    <a:cxn ang="0">
                      <a:pos x="1436" y="6"/>
                    </a:cxn>
                    <a:cxn ang="0">
                      <a:pos x="1497" y="3"/>
                    </a:cxn>
                    <a:cxn ang="0">
                      <a:pos x="1518" y="16"/>
                    </a:cxn>
                    <a:cxn ang="0">
                      <a:pos x="1458" y="57"/>
                    </a:cxn>
                    <a:cxn ang="0">
                      <a:pos x="1397" y="93"/>
                    </a:cxn>
                  </a:cxnLst>
                  <a:rect l="0" t="0" r="r" b="b"/>
                  <a:pathLst>
                    <a:path w="1538" h="259">
                      <a:moveTo>
                        <a:pt x="0" y="11"/>
                      </a:move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8" y="4"/>
                      </a:lnTo>
                      <a:lnTo>
                        <a:pt x="38" y="5"/>
                      </a:lnTo>
                      <a:lnTo>
                        <a:pt x="57" y="6"/>
                      </a:lnTo>
                      <a:lnTo>
                        <a:pt x="75" y="7"/>
                      </a:lnTo>
                      <a:lnTo>
                        <a:pt x="95" y="9"/>
                      </a:lnTo>
                      <a:lnTo>
                        <a:pt x="113" y="10"/>
                      </a:lnTo>
                      <a:lnTo>
                        <a:pt x="132" y="11"/>
                      </a:lnTo>
                      <a:lnTo>
                        <a:pt x="152" y="11"/>
                      </a:lnTo>
                      <a:lnTo>
                        <a:pt x="170" y="12"/>
                      </a:lnTo>
                      <a:lnTo>
                        <a:pt x="189" y="13"/>
                      </a:lnTo>
                      <a:lnTo>
                        <a:pt x="208" y="15"/>
                      </a:lnTo>
                      <a:lnTo>
                        <a:pt x="227" y="15"/>
                      </a:lnTo>
                      <a:lnTo>
                        <a:pt x="247" y="16"/>
                      </a:lnTo>
                      <a:lnTo>
                        <a:pt x="265" y="16"/>
                      </a:lnTo>
                      <a:lnTo>
                        <a:pt x="285" y="17"/>
                      </a:lnTo>
                      <a:lnTo>
                        <a:pt x="303" y="17"/>
                      </a:lnTo>
                      <a:lnTo>
                        <a:pt x="315" y="18"/>
                      </a:lnTo>
                      <a:lnTo>
                        <a:pt x="327" y="22"/>
                      </a:lnTo>
                      <a:lnTo>
                        <a:pt x="339" y="26"/>
                      </a:lnTo>
                      <a:lnTo>
                        <a:pt x="350" y="30"/>
                      </a:lnTo>
                      <a:lnTo>
                        <a:pt x="361" y="35"/>
                      </a:lnTo>
                      <a:lnTo>
                        <a:pt x="372" y="41"/>
                      </a:lnTo>
                      <a:lnTo>
                        <a:pt x="381" y="46"/>
                      </a:lnTo>
                      <a:lnTo>
                        <a:pt x="392" y="52"/>
                      </a:lnTo>
                      <a:lnTo>
                        <a:pt x="401" y="59"/>
                      </a:lnTo>
                      <a:lnTo>
                        <a:pt x="412" y="68"/>
                      </a:lnTo>
                      <a:lnTo>
                        <a:pt x="421" y="80"/>
                      </a:lnTo>
                      <a:lnTo>
                        <a:pt x="431" y="93"/>
                      </a:lnTo>
                      <a:lnTo>
                        <a:pt x="442" y="110"/>
                      </a:lnTo>
                      <a:lnTo>
                        <a:pt x="451" y="127"/>
                      </a:lnTo>
                      <a:lnTo>
                        <a:pt x="459" y="148"/>
                      </a:lnTo>
                      <a:lnTo>
                        <a:pt x="467" y="168"/>
                      </a:lnTo>
                      <a:lnTo>
                        <a:pt x="472" y="182"/>
                      </a:lnTo>
                      <a:lnTo>
                        <a:pt x="476" y="196"/>
                      </a:lnTo>
                      <a:lnTo>
                        <a:pt x="480" y="212"/>
                      </a:lnTo>
                      <a:lnTo>
                        <a:pt x="484" y="229"/>
                      </a:lnTo>
                      <a:lnTo>
                        <a:pt x="452" y="222"/>
                      </a:lnTo>
                      <a:lnTo>
                        <a:pt x="419" y="214"/>
                      </a:lnTo>
                      <a:lnTo>
                        <a:pt x="388" y="205"/>
                      </a:lnTo>
                      <a:lnTo>
                        <a:pt x="356" y="195"/>
                      </a:lnTo>
                      <a:lnTo>
                        <a:pt x="324" y="184"/>
                      </a:lnTo>
                      <a:lnTo>
                        <a:pt x="294" y="173"/>
                      </a:lnTo>
                      <a:lnTo>
                        <a:pt x="262" y="160"/>
                      </a:lnTo>
                      <a:lnTo>
                        <a:pt x="232" y="147"/>
                      </a:lnTo>
                      <a:lnTo>
                        <a:pt x="202" y="133"/>
                      </a:lnTo>
                      <a:lnTo>
                        <a:pt x="171" y="117"/>
                      </a:lnTo>
                      <a:lnTo>
                        <a:pt x="142" y="102"/>
                      </a:lnTo>
                      <a:lnTo>
                        <a:pt x="112" y="86"/>
                      </a:lnTo>
                      <a:lnTo>
                        <a:pt x="84" y="68"/>
                      </a:lnTo>
                      <a:lnTo>
                        <a:pt x="55" y="50"/>
                      </a:lnTo>
                      <a:lnTo>
                        <a:pt x="28" y="30"/>
                      </a:lnTo>
                      <a:lnTo>
                        <a:pt x="0" y="11"/>
                      </a:lnTo>
                      <a:close/>
                      <a:moveTo>
                        <a:pt x="598" y="247"/>
                      </a:moveTo>
                      <a:lnTo>
                        <a:pt x="599" y="239"/>
                      </a:lnTo>
                      <a:lnTo>
                        <a:pt x="600" y="231"/>
                      </a:lnTo>
                      <a:lnTo>
                        <a:pt x="601" y="223"/>
                      </a:lnTo>
                      <a:lnTo>
                        <a:pt x="603" y="216"/>
                      </a:lnTo>
                      <a:lnTo>
                        <a:pt x="607" y="196"/>
                      </a:lnTo>
                      <a:lnTo>
                        <a:pt x="611" y="178"/>
                      </a:lnTo>
                      <a:lnTo>
                        <a:pt x="616" y="161"/>
                      </a:lnTo>
                      <a:lnTo>
                        <a:pt x="621" y="145"/>
                      </a:lnTo>
                      <a:lnTo>
                        <a:pt x="625" y="131"/>
                      </a:lnTo>
                      <a:lnTo>
                        <a:pt x="631" y="117"/>
                      </a:lnTo>
                      <a:lnTo>
                        <a:pt x="637" y="105"/>
                      </a:lnTo>
                      <a:lnTo>
                        <a:pt x="642" y="93"/>
                      </a:lnTo>
                      <a:lnTo>
                        <a:pt x="663" y="96"/>
                      </a:lnTo>
                      <a:lnTo>
                        <a:pt x="685" y="97"/>
                      </a:lnTo>
                      <a:lnTo>
                        <a:pt x="706" y="98"/>
                      </a:lnTo>
                      <a:lnTo>
                        <a:pt x="725" y="98"/>
                      </a:lnTo>
                      <a:lnTo>
                        <a:pt x="747" y="99"/>
                      </a:lnTo>
                      <a:lnTo>
                        <a:pt x="768" y="99"/>
                      </a:lnTo>
                      <a:lnTo>
                        <a:pt x="787" y="99"/>
                      </a:lnTo>
                      <a:lnTo>
                        <a:pt x="809" y="98"/>
                      </a:lnTo>
                      <a:lnTo>
                        <a:pt x="830" y="97"/>
                      </a:lnTo>
                      <a:lnTo>
                        <a:pt x="849" y="96"/>
                      </a:lnTo>
                      <a:lnTo>
                        <a:pt x="871" y="94"/>
                      </a:lnTo>
                      <a:lnTo>
                        <a:pt x="892" y="92"/>
                      </a:lnTo>
                      <a:lnTo>
                        <a:pt x="911" y="90"/>
                      </a:lnTo>
                      <a:lnTo>
                        <a:pt x="933" y="86"/>
                      </a:lnTo>
                      <a:lnTo>
                        <a:pt x="954" y="82"/>
                      </a:lnTo>
                      <a:lnTo>
                        <a:pt x="975" y="79"/>
                      </a:lnTo>
                      <a:lnTo>
                        <a:pt x="980" y="86"/>
                      </a:lnTo>
                      <a:lnTo>
                        <a:pt x="984" y="94"/>
                      </a:lnTo>
                      <a:lnTo>
                        <a:pt x="989" y="103"/>
                      </a:lnTo>
                      <a:lnTo>
                        <a:pt x="993" y="113"/>
                      </a:lnTo>
                      <a:lnTo>
                        <a:pt x="1003" y="136"/>
                      </a:lnTo>
                      <a:lnTo>
                        <a:pt x="1012" y="163"/>
                      </a:lnTo>
                      <a:lnTo>
                        <a:pt x="1020" y="196"/>
                      </a:lnTo>
                      <a:lnTo>
                        <a:pt x="1026" y="231"/>
                      </a:lnTo>
                      <a:lnTo>
                        <a:pt x="1000" y="236"/>
                      </a:lnTo>
                      <a:lnTo>
                        <a:pt x="972" y="241"/>
                      </a:lnTo>
                      <a:lnTo>
                        <a:pt x="946" y="246"/>
                      </a:lnTo>
                      <a:lnTo>
                        <a:pt x="919" y="249"/>
                      </a:lnTo>
                      <a:lnTo>
                        <a:pt x="892" y="252"/>
                      </a:lnTo>
                      <a:lnTo>
                        <a:pt x="865" y="254"/>
                      </a:lnTo>
                      <a:lnTo>
                        <a:pt x="839" y="257"/>
                      </a:lnTo>
                      <a:lnTo>
                        <a:pt x="813" y="258"/>
                      </a:lnTo>
                      <a:lnTo>
                        <a:pt x="785" y="258"/>
                      </a:lnTo>
                      <a:lnTo>
                        <a:pt x="758" y="259"/>
                      </a:lnTo>
                      <a:lnTo>
                        <a:pt x="732" y="258"/>
                      </a:lnTo>
                      <a:lnTo>
                        <a:pt x="704" y="257"/>
                      </a:lnTo>
                      <a:lnTo>
                        <a:pt x="678" y="255"/>
                      </a:lnTo>
                      <a:lnTo>
                        <a:pt x="652" y="253"/>
                      </a:lnTo>
                      <a:lnTo>
                        <a:pt x="624" y="251"/>
                      </a:lnTo>
                      <a:lnTo>
                        <a:pt x="598" y="247"/>
                      </a:lnTo>
                      <a:close/>
                      <a:moveTo>
                        <a:pt x="1101" y="214"/>
                      </a:moveTo>
                      <a:lnTo>
                        <a:pt x="1101" y="172"/>
                      </a:lnTo>
                      <a:lnTo>
                        <a:pt x="1101" y="130"/>
                      </a:lnTo>
                      <a:lnTo>
                        <a:pt x="1101" y="88"/>
                      </a:lnTo>
                      <a:lnTo>
                        <a:pt x="1101" y="46"/>
                      </a:lnTo>
                      <a:lnTo>
                        <a:pt x="1108" y="44"/>
                      </a:lnTo>
                      <a:lnTo>
                        <a:pt x="1116" y="41"/>
                      </a:lnTo>
                      <a:lnTo>
                        <a:pt x="1125" y="39"/>
                      </a:lnTo>
                      <a:lnTo>
                        <a:pt x="1134" y="35"/>
                      </a:lnTo>
                      <a:lnTo>
                        <a:pt x="1144" y="32"/>
                      </a:lnTo>
                      <a:lnTo>
                        <a:pt x="1154" y="28"/>
                      </a:lnTo>
                      <a:lnTo>
                        <a:pt x="1165" y="24"/>
                      </a:lnTo>
                      <a:lnTo>
                        <a:pt x="1177" y="19"/>
                      </a:lnTo>
                      <a:lnTo>
                        <a:pt x="1198" y="18"/>
                      </a:lnTo>
                      <a:lnTo>
                        <a:pt x="1219" y="17"/>
                      </a:lnTo>
                      <a:lnTo>
                        <a:pt x="1239" y="17"/>
                      </a:lnTo>
                      <a:lnTo>
                        <a:pt x="1260" y="16"/>
                      </a:lnTo>
                      <a:lnTo>
                        <a:pt x="1281" y="15"/>
                      </a:lnTo>
                      <a:lnTo>
                        <a:pt x="1302" y="13"/>
                      </a:lnTo>
                      <a:lnTo>
                        <a:pt x="1322" y="13"/>
                      </a:lnTo>
                      <a:lnTo>
                        <a:pt x="1343" y="12"/>
                      </a:lnTo>
                      <a:lnTo>
                        <a:pt x="1343" y="40"/>
                      </a:lnTo>
                      <a:lnTo>
                        <a:pt x="1343" y="67"/>
                      </a:lnTo>
                      <a:lnTo>
                        <a:pt x="1343" y="94"/>
                      </a:lnTo>
                      <a:lnTo>
                        <a:pt x="1343" y="122"/>
                      </a:lnTo>
                      <a:lnTo>
                        <a:pt x="1327" y="130"/>
                      </a:lnTo>
                      <a:lnTo>
                        <a:pt x="1311" y="137"/>
                      </a:lnTo>
                      <a:lnTo>
                        <a:pt x="1297" y="144"/>
                      </a:lnTo>
                      <a:lnTo>
                        <a:pt x="1281" y="151"/>
                      </a:lnTo>
                      <a:lnTo>
                        <a:pt x="1265" y="157"/>
                      </a:lnTo>
                      <a:lnTo>
                        <a:pt x="1250" y="165"/>
                      </a:lnTo>
                      <a:lnTo>
                        <a:pt x="1235" y="171"/>
                      </a:lnTo>
                      <a:lnTo>
                        <a:pt x="1220" y="176"/>
                      </a:lnTo>
                      <a:lnTo>
                        <a:pt x="1204" y="182"/>
                      </a:lnTo>
                      <a:lnTo>
                        <a:pt x="1190" y="186"/>
                      </a:lnTo>
                      <a:lnTo>
                        <a:pt x="1174" y="193"/>
                      </a:lnTo>
                      <a:lnTo>
                        <a:pt x="1159" y="197"/>
                      </a:lnTo>
                      <a:lnTo>
                        <a:pt x="1145" y="202"/>
                      </a:lnTo>
                      <a:lnTo>
                        <a:pt x="1130" y="206"/>
                      </a:lnTo>
                      <a:lnTo>
                        <a:pt x="1116" y="211"/>
                      </a:lnTo>
                      <a:lnTo>
                        <a:pt x="1101" y="214"/>
                      </a:lnTo>
                      <a:close/>
                      <a:moveTo>
                        <a:pt x="1377" y="104"/>
                      </a:moveTo>
                      <a:lnTo>
                        <a:pt x="1377" y="80"/>
                      </a:lnTo>
                      <a:lnTo>
                        <a:pt x="1377" y="57"/>
                      </a:lnTo>
                      <a:lnTo>
                        <a:pt x="1377" y="33"/>
                      </a:lnTo>
                      <a:lnTo>
                        <a:pt x="1377" y="10"/>
                      </a:lnTo>
                      <a:lnTo>
                        <a:pt x="1397" y="9"/>
                      </a:lnTo>
                      <a:lnTo>
                        <a:pt x="1417" y="7"/>
                      </a:lnTo>
                      <a:lnTo>
                        <a:pt x="1436" y="6"/>
                      </a:lnTo>
                      <a:lnTo>
                        <a:pt x="1458" y="5"/>
                      </a:lnTo>
                      <a:lnTo>
                        <a:pt x="1477" y="4"/>
                      </a:lnTo>
                      <a:lnTo>
                        <a:pt x="1497" y="3"/>
                      </a:lnTo>
                      <a:lnTo>
                        <a:pt x="1518" y="1"/>
                      </a:lnTo>
                      <a:lnTo>
                        <a:pt x="1538" y="0"/>
                      </a:lnTo>
                      <a:lnTo>
                        <a:pt x="1518" y="16"/>
                      </a:lnTo>
                      <a:lnTo>
                        <a:pt x="1497" y="30"/>
                      </a:lnTo>
                      <a:lnTo>
                        <a:pt x="1477" y="44"/>
                      </a:lnTo>
                      <a:lnTo>
                        <a:pt x="1458" y="57"/>
                      </a:lnTo>
                      <a:lnTo>
                        <a:pt x="1436" y="70"/>
                      </a:lnTo>
                      <a:lnTo>
                        <a:pt x="1417" y="82"/>
                      </a:lnTo>
                      <a:lnTo>
                        <a:pt x="1397" y="93"/>
                      </a:lnTo>
                      <a:lnTo>
                        <a:pt x="1377" y="104"/>
                      </a:lnTo>
                      <a:close/>
                    </a:path>
                  </a:pathLst>
                </a:custGeom>
                <a:solidFill>
                  <a:srgbClr val="E8EA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  <p:sp>
              <p:nvSpPr>
                <p:cNvPr id="6347" name="Freeform 203"/>
                <p:cNvSpPr>
                  <a:spLocks noEditPoints="1"/>
                </p:cNvSpPr>
                <p:nvPr/>
              </p:nvSpPr>
              <p:spPr bwMode="auto">
                <a:xfrm>
                  <a:off x="3043" y="2530"/>
                  <a:ext cx="267" cy="50"/>
                </a:xfrm>
                <a:custGeom>
                  <a:avLst/>
                  <a:gdLst/>
                  <a:ahLst/>
                  <a:cxnLst>
                    <a:cxn ang="0">
                      <a:pos x="0" y="94"/>
                    </a:cxn>
                    <a:cxn ang="0">
                      <a:pos x="8" y="80"/>
                    </a:cxn>
                    <a:cxn ang="0">
                      <a:pos x="18" y="66"/>
                    </a:cxn>
                    <a:cxn ang="0">
                      <a:pos x="28" y="54"/>
                    </a:cxn>
                    <a:cxn ang="0">
                      <a:pos x="39" y="42"/>
                    </a:cxn>
                    <a:cxn ang="0">
                      <a:pos x="52" y="30"/>
                    </a:cxn>
                    <a:cxn ang="0">
                      <a:pos x="65" y="20"/>
                    </a:cxn>
                    <a:cxn ang="0">
                      <a:pos x="81" y="13"/>
                    </a:cxn>
                    <a:cxn ang="0">
                      <a:pos x="97" y="8"/>
                    </a:cxn>
                    <a:cxn ang="0">
                      <a:pos x="115" y="4"/>
                    </a:cxn>
                    <a:cxn ang="0">
                      <a:pos x="134" y="1"/>
                    </a:cxn>
                    <a:cxn ang="0">
                      <a:pos x="153" y="0"/>
                    </a:cxn>
                    <a:cxn ang="0">
                      <a:pos x="173" y="0"/>
                    </a:cxn>
                    <a:cxn ang="0">
                      <a:pos x="198" y="1"/>
                    </a:cxn>
                    <a:cxn ang="0">
                      <a:pos x="222" y="4"/>
                    </a:cxn>
                    <a:cxn ang="0">
                      <a:pos x="243" y="10"/>
                    </a:cxn>
                    <a:cxn ang="0">
                      <a:pos x="264" y="18"/>
                    </a:cxn>
                    <a:cxn ang="0">
                      <a:pos x="284" y="29"/>
                    </a:cxn>
                    <a:cxn ang="0">
                      <a:pos x="301" y="42"/>
                    </a:cxn>
                    <a:cxn ang="0">
                      <a:pos x="318" y="59"/>
                    </a:cxn>
                    <a:cxn ang="0">
                      <a:pos x="333" y="80"/>
                    </a:cxn>
                    <a:cxn ang="0">
                      <a:pos x="312" y="83"/>
                    </a:cxn>
                    <a:cxn ang="0">
                      <a:pos x="291" y="87"/>
                    </a:cxn>
                    <a:cxn ang="0">
                      <a:pos x="269" y="91"/>
                    </a:cxn>
                    <a:cxn ang="0">
                      <a:pos x="250" y="93"/>
                    </a:cxn>
                    <a:cxn ang="0">
                      <a:pos x="229" y="95"/>
                    </a:cxn>
                    <a:cxn ang="0">
                      <a:pos x="207" y="97"/>
                    </a:cxn>
                    <a:cxn ang="0">
                      <a:pos x="188" y="98"/>
                    </a:cxn>
                    <a:cxn ang="0">
                      <a:pos x="167" y="99"/>
                    </a:cxn>
                    <a:cxn ang="0">
                      <a:pos x="145" y="100"/>
                    </a:cxn>
                    <a:cxn ang="0">
                      <a:pos x="126" y="100"/>
                    </a:cxn>
                    <a:cxn ang="0">
                      <a:pos x="105" y="100"/>
                    </a:cxn>
                    <a:cxn ang="0">
                      <a:pos x="83" y="99"/>
                    </a:cxn>
                    <a:cxn ang="0">
                      <a:pos x="64" y="99"/>
                    </a:cxn>
                    <a:cxn ang="0">
                      <a:pos x="43" y="98"/>
                    </a:cxn>
                    <a:cxn ang="0">
                      <a:pos x="21" y="97"/>
                    </a:cxn>
                    <a:cxn ang="0">
                      <a:pos x="0" y="94"/>
                    </a:cxn>
                    <a:cxn ang="0">
                      <a:pos x="459" y="47"/>
                    </a:cxn>
                    <a:cxn ang="0">
                      <a:pos x="459" y="41"/>
                    </a:cxn>
                    <a:cxn ang="0">
                      <a:pos x="459" y="34"/>
                    </a:cxn>
                    <a:cxn ang="0">
                      <a:pos x="459" y="28"/>
                    </a:cxn>
                    <a:cxn ang="0">
                      <a:pos x="459" y="22"/>
                    </a:cxn>
                    <a:cxn ang="0">
                      <a:pos x="469" y="22"/>
                    </a:cxn>
                    <a:cxn ang="0">
                      <a:pos x="478" y="22"/>
                    </a:cxn>
                    <a:cxn ang="0">
                      <a:pos x="487" y="22"/>
                    </a:cxn>
                    <a:cxn ang="0">
                      <a:pos x="498" y="20"/>
                    </a:cxn>
                    <a:cxn ang="0">
                      <a:pos x="507" y="20"/>
                    </a:cxn>
                    <a:cxn ang="0">
                      <a:pos x="516" y="20"/>
                    </a:cxn>
                    <a:cxn ang="0">
                      <a:pos x="525" y="20"/>
                    </a:cxn>
                    <a:cxn ang="0">
                      <a:pos x="535" y="20"/>
                    </a:cxn>
                    <a:cxn ang="0">
                      <a:pos x="523" y="25"/>
                    </a:cxn>
                    <a:cxn ang="0">
                      <a:pos x="512" y="29"/>
                    </a:cxn>
                    <a:cxn ang="0">
                      <a:pos x="502" y="33"/>
                    </a:cxn>
                    <a:cxn ang="0">
                      <a:pos x="492" y="36"/>
                    </a:cxn>
                    <a:cxn ang="0">
                      <a:pos x="483" y="40"/>
                    </a:cxn>
                    <a:cxn ang="0">
                      <a:pos x="474" y="42"/>
                    </a:cxn>
                    <a:cxn ang="0">
                      <a:pos x="466" y="45"/>
                    </a:cxn>
                    <a:cxn ang="0">
                      <a:pos x="459" y="47"/>
                    </a:cxn>
                  </a:cxnLst>
                  <a:rect l="0" t="0" r="r" b="b"/>
                  <a:pathLst>
                    <a:path w="535" h="100">
                      <a:moveTo>
                        <a:pt x="0" y="94"/>
                      </a:moveTo>
                      <a:lnTo>
                        <a:pt x="8" y="80"/>
                      </a:lnTo>
                      <a:lnTo>
                        <a:pt x="18" y="66"/>
                      </a:lnTo>
                      <a:lnTo>
                        <a:pt x="28" y="54"/>
                      </a:lnTo>
                      <a:lnTo>
                        <a:pt x="39" y="42"/>
                      </a:lnTo>
                      <a:lnTo>
                        <a:pt x="52" y="30"/>
                      </a:lnTo>
                      <a:lnTo>
                        <a:pt x="65" y="20"/>
                      </a:lnTo>
                      <a:lnTo>
                        <a:pt x="81" y="13"/>
                      </a:lnTo>
                      <a:lnTo>
                        <a:pt x="97" y="8"/>
                      </a:lnTo>
                      <a:lnTo>
                        <a:pt x="115" y="4"/>
                      </a:lnTo>
                      <a:lnTo>
                        <a:pt x="134" y="1"/>
                      </a:lnTo>
                      <a:lnTo>
                        <a:pt x="153" y="0"/>
                      </a:lnTo>
                      <a:lnTo>
                        <a:pt x="173" y="0"/>
                      </a:lnTo>
                      <a:lnTo>
                        <a:pt x="198" y="1"/>
                      </a:lnTo>
                      <a:lnTo>
                        <a:pt x="222" y="4"/>
                      </a:lnTo>
                      <a:lnTo>
                        <a:pt x="243" y="10"/>
                      </a:lnTo>
                      <a:lnTo>
                        <a:pt x="264" y="18"/>
                      </a:lnTo>
                      <a:lnTo>
                        <a:pt x="284" y="29"/>
                      </a:lnTo>
                      <a:lnTo>
                        <a:pt x="301" y="42"/>
                      </a:lnTo>
                      <a:lnTo>
                        <a:pt x="318" y="59"/>
                      </a:lnTo>
                      <a:lnTo>
                        <a:pt x="333" y="80"/>
                      </a:lnTo>
                      <a:lnTo>
                        <a:pt x="312" y="83"/>
                      </a:lnTo>
                      <a:lnTo>
                        <a:pt x="291" y="87"/>
                      </a:lnTo>
                      <a:lnTo>
                        <a:pt x="269" y="91"/>
                      </a:lnTo>
                      <a:lnTo>
                        <a:pt x="250" y="93"/>
                      </a:lnTo>
                      <a:lnTo>
                        <a:pt x="229" y="95"/>
                      </a:lnTo>
                      <a:lnTo>
                        <a:pt x="207" y="97"/>
                      </a:lnTo>
                      <a:lnTo>
                        <a:pt x="188" y="98"/>
                      </a:lnTo>
                      <a:lnTo>
                        <a:pt x="167" y="99"/>
                      </a:lnTo>
                      <a:lnTo>
                        <a:pt x="145" y="100"/>
                      </a:lnTo>
                      <a:lnTo>
                        <a:pt x="126" y="100"/>
                      </a:lnTo>
                      <a:lnTo>
                        <a:pt x="105" y="100"/>
                      </a:lnTo>
                      <a:lnTo>
                        <a:pt x="83" y="99"/>
                      </a:lnTo>
                      <a:lnTo>
                        <a:pt x="64" y="99"/>
                      </a:lnTo>
                      <a:lnTo>
                        <a:pt x="43" y="98"/>
                      </a:lnTo>
                      <a:lnTo>
                        <a:pt x="21" y="97"/>
                      </a:lnTo>
                      <a:lnTo>
                        <a:pt x="0" y="94"/>
                      </a:lnTo>
                      <a:close/>
                      <a:moveTo>
                        <a:pt x="459" y="47"/>
                      </a:moveTo>
                      <a:lnTo>
                        <a:pt x="459" y="41"/>
                      </a:lnTo>
                      <a:lnTo>
                        <a:pt x="459" y="34"/>
                      </a:lnTo>
                      <a:lnTo>
                        <a:pt x="459" y="28"/>
                      </a:lnTo>
                      <a:lnTo>
                        <a:pt x="459" y="22"/>
                      </a:lnTo>
                      <a:lnTo>
                        <a:pt x="469" y="22"/>
                      </a:lnTo>
                      <a:lnTo>
                        <a:pt x="478" y="22"/>
                      </a:lnTo>
                      <a:lnTo>
                        <a:pt x="487" y="22"/>
                      </a:lnTo>
                      <a:lnTo>
                        <a:pt x="498" y="20"/>
                      </a:lnTo>
                      <a:lnTo>
                        <a:pt x="507" y="20"/>
                      </a:lnTo>
                      <a:lnTo>
                        <a:pt x="516" y="20"/>
                      </a:lnTo>
                      <a:lnTo>
                        <a:pt x="525" y="20"/>
                      </a:lnTo>
                      <a:lnTo>
                        <a:pt x="535" y="20"/>
                      </a:lnTo>
                      <a:lnTo>
                        <a:pt x="523" y="25"/>
                      </a:lnTo>
                      <a:lnTo>
                        <a:pt x="512" y="29"/>
                      </a:lnTo>
                      <a:lnTo>
                        <a:pt x="502" y="33"/>
                      </a:lnTo>
                      <a:lnTo>
                        <a:pt x="492" y="36"/>
                      </a:lnTo>
                      <a:lnTo>
                        <a:pt x="483" y="40"/>
                      </a:lnTo>
                      <a:lnTo>
                        <a:pt x="474" y="42"/>
                      </a:lnTo>
                      <a:lnTo>
                        <a:pt x="466" y="45"/>
                      </a:lnTo>
                      <a:lnTo>
                        <a:pt x="459" y="47"/>
                      </a:lnTo>
                      <a:close/>
                    </a:path>
                  </a:pathLst>
                </a:custGeom>
                <a:solidFill>
                  <a:srgbClr val="EC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/>
                </a:p>
              </p:txBody>
            </p:sp>
          </p:grpSp>
          <p:sp>
            <p:nvSpPr>
              <p:cNvPr id="6349" name="Freeform 205"/>
              <p:cNvSpPr>
                <a:spLocks/>
              </p:cNvSpPr>
              <p:nvPr/>
            </p:nvSpPr>
            <p:spPr bwMode="auto">
              <a:xfrm>
                <a:off x="1961" y="1766"/>
                <a:ext cx="347" cy="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3" y="95"/>
                  </a:cxn>
                  <a:cxn ang="0">
                    <a:pos x="694" y="675"/>
                  </a:cxn>
                  <a:cxn ang="0">
                    <a:pos x="169" y="617"/>
                  </a:cxn>
                  <a:cxn ang="0">
                    <a:pos x="0" y="0"/>
                  </a:cxn>
                </a:cxnLst>
                <a:rect l="0" t="0" r="r" b="b"/>
                <a:pathLst>
                  <a:path w="694" h="675">
                    <a:moveTo>
                      <a:pt x="0" y="0"/>
                    </a:moveTo>
                    <a:lnTo>
                      <a:pt x="503" y="95"/>
                    </a:lnTo>
                    <a:lnTo>
                      <a:pt x="694" y="675"/>
                    </a:lnTo>
                    <a:lnTo>
                      <a:pt x="169" y="6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6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0" name="Freeform 206"/>
              <p:cNvSpPr>
                <a:spLocks/>
              </p:cNvSpPr>
              <p:nvPr/>
            </p:nvSpPr>
            <p:spPr bwMode="auto">
              <a:xfrm>
                <a:off x="1961" y="1766"/>
                <a:ext cx="347" cy="3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3" y="95"/>
                  </a:cxn>
                  <a:cxn ang="0">
                    <a:pos x="694" y="675"/>
                  </a:cxn>
                  <a:cxn ang="0">
                    <a:pos x="169" y="617"/>
                  </a:cxn>
                  <a:cxn ang="0">
                    <a:pos x="0" y="0"/>
                  </a:cxn>
                </a:cxnLst>
                <a:rect l="0" t="0" r="r" b="b"/>
                <a:pathLst>
                  <a:path w="694" h="675">
                    <a:moveTo>
                      <a:pt x="0" y="0"/>
                    </a:moveTo>
                    <a:lnTo>
                      <a:pt x="503" y="95"/>
                    </a:lnTo>
                    <a:lnTo>
                      <a:pt x="694" y="675"/>
                    </a:lnTo>
                    <a:lnTo>
                      <a:pt x="169" y="61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1" name="Freeform 207"/>
              <p:cNvSpPr>
                <a:spLocks/>
              </p:cNvSpPr>
              <p:nvPr/>
            </p:nvSpPr>
            <p:spPr bwMode="auto">
              <a:xfrm>
                <a:off x="1405" y="2075"/>
                <a:ext cx="902" cy="290"/>
              </a:xfrm>
              <a:custGeom>
                <a:avLst/>
                <a:gdLst/>
                <a:ahLst/>
                <a:cxnLst>
                  <a:cxn ang="0">
                    <a:pos x="0" y="580"/>
                  </a:cxn>
                  <a:cxn ang="0">
                    <a:pos x="1281" y="0"/>
                  </a:cxn>
                  <a:cxn ang="0">
                    <a:pos x="1805" y="57"/>
                  </a:cxn>
                  <a:cxn ang="0">
                    <a:pos x="545" y="522"/>
                  </a:cxn>
                  <a:cxn ang="0">
                    <a:pos x="0" y="580"/>
                  </a:cxn>
                </a:cxnLst>
                <a:rect l="0" t="0" r="r" b="b"/>
                <a:pathLst>
                  <a:path w="1805" h="580">
                    <a:moveTo>
                      <a:pt x="0" y="580"/>
                    </a:moveTo>
                    <a:lnTo>
                      <a:pt x="1281" y="0"/>
                    </a:lnTo>
                    <a:lnTo>
                      <a:pt x="1805" y="57"/>
                    </a:lnTo>
                    <a:lnTo>
                      <a:pt x="545" y="522"/>
                    </a:lnTo>
                    <a:lnTo>
                      <a:pt x="0" y="580"/>
                    </a:lnTo>
                    <a:close/>
                  </a:path>
                </a:pathLst>
              </a:custGeom>
              <a:solidFill>
                <a:srgbClr val="7F0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2" name="Freeform 208"/>
              <p:cNvSpPr>
                <a:spLocks/>
              </p:cNvSpPr>
              <p:nvPr/>
            </p:nvSpPr>
            <p:spPr bwMode="auto">
              <a:xfrm>
                <a:off x="1405" y="2075"/>
                <a:ext cx="902" cy="290"/>
              </a:xfrm>
              <a:custGeom>
                <a:avLst/>
                <a:gdLst/>
                <a:ahLst/>
                <a:cxnLst>
                  <a:cxn ang="0">
                    <a:pos x="0" y="580"/>
                  </a:cxn>
                  <a:cxn ang="0">
                    <a:pos x="1281" y="0"/>
                  </a:cxn>
                  <a:cxn ang="0">
                    <a:pos x="1805" y="57"/>
                  </a:cxn>
                  <a:cxn ang="0">
                    <a:pos x="545" y="522"/>
                  </a:cxn>
                  <a:cxn ang="0">
                    <a:pos x="0" y="580"/>
                  </a:cxn>
                </a:cxnLst>
                <a:rect l="0" t="0" r="r" b="b"/>
                <a:pathLst>
                  <a:path w="1805" h="580">
                    <a:moveTo>
                      <a:pt x="0" y="580"/>
                    </a:moveTo>
                    <a:lnTo>
                      <a:pt x="1281" y="0"/>
                    </a:lnTo>
                    <a:lnTo>
                      <a:pt x="1805" y="57"/>
                    </a:lnTo>
                    <a:lnTo>
                      <a:pt x="545" y="522"/>
                    </a:lnTo>
                    <a:lnTo>
                      <a:pt x="0" y="58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3" name="Freeform 209"/>
              <p:cNvSpPr>
                <a:spLocks/>
              </p:cNvSpPr>
              <p:nvPr/>
            </p:nvSpPr>
            <p:spPr bwMode="auto">
              <a:xfrm>
                <a:off x="1342" y="1766"/>
                <a:ext cx="703" cy="599"/>
              </a:xfrm>
              <a:custGeom>
                <a:avLst/>
                <a:gdLst/>
                <a:ahLst/>
                <a:cxnLst>
                  <a:cxn ang="0">
                    <a:pos x="0" y="733"/>
                  </a:cxn>
                  <a:cxn ang="0">
                    <a:pos x="1237" y="0"/>
                  </a:cxn>
                  <a:cxn ang="0">
                    <a:pos x="1406" y="617"/>
                  </a:cxn>
                  <a:cxn ang="0">
                    <a:pos x="125" y="1196"/>
                  </a:cxn>
                  <a:cxn ang="0">
                    <a:pos x="0" y="733"/>
                  </a:cxn>
                </a:cxnLst>
                <a:rect l="0" t="0" r="r" b="b"/>
                <a:pathLst>
                  <a:path w="1406" h="1196">
                    <a:moveTo>
                      <a:pt x="0" y="733"/>
                    </a:moveTo>
                    <a:lnTo>
                      <a:pt x="1237" y="0"/>
                    </a:lnTo>
                    <a:lnTo>
                      <a:pt x="1406" y="617"/>
                    </a:lnTo>
                    <a:lnTo>
                      <a:pt x="125" y="1196"/>
                    </a:lnTo>
                    <a:lnTo>
                      <a:pt x="0" y="733"/>
                    </a:lnTo>
                    <a:close/>
                  </a:path>
                </a:pathLst>
              </a:custGeom>
              <a:solidFill>
                <a:srgbClr val="AF3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4" name="Freeform 210"/>
              <p:cNvSpPr>
                <a:spLocks/>
              </p:cNvSpPr>
              <p:nvPr/>
            </p:nvSpPr>
            <p:spPr bwMode="auto">
              <a:xfrm>
                <a:off x="1342" y="1766"/>
                <a:ext cx="703" cy="599"/>
              </a:xfrm>
              <a:custGeom>
                <a:avLst/>
                <a:gdLst/>
                <a:ahLst/>
                <a:cxnLst>
                  <a:cxn ang="0">
                    <a:pos x="0" y="733"/>
                  </a:cxn>
                  <a:cxn ang="0">
                    <a:pos x="1237" y="0"/>
                  </a:cxn>
                  <a:cxn ang="0">
                    <a:pos x="1406" y="617"/>
                  </a:cxn>
                  <a:cxn ang="0">
                    <a:pos x="125" y="1196"/>
                  </a:cxn>
                  <a:cxn ang="0">
                    <a:pos x="0" y="733"/>
                  </a:cxn>
                </a:cxnLst>
                <a:rect l="0" t="0" r="r" b="b"/>
                <a:pathLst>
                  <a:path w="1406" h="1196">
                    <a:moveTo>
                      <a:pt x="0" y="733"/>
                    </a:moveTo>
                    <a:lnTo>
                      <a:pt x="1237" y="0"/>
                    </a:lnTo>
                    <a:lnTo>
                      <a:pt x="1406" y="617"/>
                    </a:lnTo>
                    <a:lnTo>
                      <a:pt x="125" y="1196"/>
                    </a:lnTo>
                    <a:lnTo>
                      <a:pt x="0" y="7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5" name="Freeform 211"/>
              <p:cNvSpPr>
                <a:spLocks/>
              </p:cNvSpPr>
              <p:nvPr/>
            </p:nvSpPr>
            <p:spPr bwMode="auto">
              <a:xfrm>
                <a:off x="1181" y="2658"/>
                <a:ext cx="615" cy="743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0" y="1189"/>
                  </a:cxn>
                  <a:cxn ang="0">
                    <a:pos x="444" y="1485"/>
                  </a:cxn>
                  <a:cxn ang="0">
                    <a:pos x="1229" y="281"/>
                  </a:cxn>
                  <a:cxn ang="0">
                    <a:pos x="739" y="0"/>
                  </a:cxn>
                </a:cxnLst>
                <a:rect l="0" t="0" r="r" b="b"/>
                <a:pathLst>
                  <a:path w="1229" h="1485">
                    <a:moveTo>
                      <a:pt x="739" y="0"/>
                    </a:moveTo>
                    <a:lnTo>
                      <a:pt x="0" y="1189"/>
                    </a:lnTo>
                    <a:lnTo>
                      <a:pt x="444" y="1485"/>
                    </a:lnTo>
                    <a:lnTo>
                      <a:pt x="1229" y="281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AF3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6" name="Freeform 212"/>
              <p:cNvSpPr>
                <a:spLocks/>
              </p:cNvSpPr>
              <p:nvPr/>
            </p:nvSpPr>
            <p:spPr bwMode="auto">
              <a:xfrm>
                <a:off x="1181" y="2658"/>
                <a:ext cx="615" cy="743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0" y="1189"/>
                  </a:cxn>
                  <a:cxn ang="0">
                    <a:pos x="444" y="1485"/>
                  </a:cxn>
                  <a:cxn ang="0">
                    <a:pos x="1229" y="281"/>
                  </a:cxn>
                  <a:cxn ang="0">
                    <a:pos x="739" y="0"/>
                  </a:cxn>
                </a:cxnLst>
                <a:rect l="0" t="0" r="r" b="b"/>
                <a:pathLst>
                  <a:path w="1229" h="1485">
                    <a:moveTo>
                      <a:pt x="739" y="0"/>
                    </a:moveTo>
                    <a:lnTo>
                      <a:pt x="0" y="1189"/>
                    </a:lnTo>
                    <a:lnTo>
                      <a:pt x="444" y="1485"/>
                    </a:lnTo>
                    <a:lnTo>
                      <a:pt x="1229" y="281"/>
                    </a:lnTo>
                    <a:lnTo>
                      <a:pt x="7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7" name="Freeform 213"/>
              <p:cNvSpPr>
                <a:spLocks/>
              </p:cNvSpPr>
              <p:nvPr/>
            </p:nvSpPr>
            <p:spPr bwMode="auto">
              <a:xfrm>
                <a:off x="1404" y="2715"/>
                <a:ext cx="608" cy="686"/>
              </a:xfrm>
              <a:custGeom>
                <a:avLst/>
                <a:gdLst/>
                <a:ahLst/>
                <a:cxnLst>
                  <a:cxn ang="0">
                    <a:pos x="785" y="168"/>
                  </a:cxn>
                  <a:cxn ang="0">
                    <a:pos x="1217" y="0"/>
                  </a:cxn>
                  <a:cxn ang="0">
                    <a:pos x="392" y="1159"/>
                  </a:cxn>
                  <a:cxn ang="0">
                    <a:pos x="0" y="1372"/>
                  </a:cxn>
                  <a:cxn ang="0">
                    <a:pos x="785" y="168"/>
                  </a:cxn>
                </a:cxnLst>
                <a:rect l="0" t="0" r="r" b="b"/>
                <a:pathLst>
                  <a:path w="1217" h="1372">
                    <a:moveTo>
                      <a:pt x="785" y="168"/>
                    </a:moveTo>
                    <a:lnTo>
                      <a:pt x="1217" y="0"/>
                    </a:lnTo>
                    <a:lnTo>
                      <a:pt x="392" y="1159"/>
                    </a:lnTo>
                    <a:lnTo>
                      <a:pt x="0" y="1372"/>
                    </a:lnTo>
                    <a:lnTo>
                      <a:pt x="785" y="168"/>
                    </a:lnTo>
                    <a:close/>
                  </a:path>
                </a:pathLst>
              </a:custGeom>
              <a:solidFill>
                <a:srgbClr val="7F0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8" name="Freeform 214"/>
              <p:cNvSpPr>
                <a:spLocks/>
              </p:cNvSpPr>
              <p:nvPr/>
            </p:nvSpPr>
            <p:spPr bwMode="auto">
              <a:xfrm>
                <a:off x="1404" y="2715"/>
                <a:ext cx="608" cy="686"/>
              </a:xfrm>
              <a:custGeom>
                <a:avLst/>
                <a:gdLst/>
                <a:ahLst/>
                <a:cxnLst>
                  <a:cxn ang="0">
                    <a:pos x="785" y="168"/>
                  </a:cxn>
                  <a:cxn ang="0">
                    <a:pos x="1217" y="0"/>
                  </a:cxn>
                  <a:cxn ang="0">
                    <a:pos x="392" y="1159"/>
                  </a:cxn>
                  <a:cxn ang="0">
                    <a:pos x="0" y="1372"/>
                  </a:cxn>
                  <a:cxn ang="0">
                    <a:pos x="785" y="168"/>
                  </a:cxn>
                </a:cxnLst>
                <a:rect l="0" t="0" r="r" b="b"/>
                <a:pathLst>
                  <a:path w="1217" h="1372">
                    <a:moveTo>
                      <a:pt x="785" y="168"/>
                    </a:moveTo>
                    <a:lnTo>
                      <a:pt x="1217" y="0"/>
                    </a:lnTo>
                    <a:lnTo>
                      <a:pt x="392" y="1159"/>
                    </a:lnTo>
                    <a:lnTo>
                      <a:pt x="0" y="1372"/>
                    </a:lnTo>
                    <a:lnTo>
                      <a:pt x="785" y="1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59" name="Freeform 215"/>
              <p:cNvSpPr>
                <a:spLocks/>
              </p:cNvSpPr>
              <p:nvPr/>
            </p:nvSpPr>
            <p:spPr bwMode="auto">
              <a:xfrm>
                <a:off x="1550" y="2601"/>
                <a:ext cx="462" cy="198"/>
              </a:xfrm>
              <a:custGeom>
                <a:avLst/>
                <a:gdLst/>
                <a:ahLst/>
                <a:cxnLst>
                  <a:cxn ang="0">
                    <a:pos x="924" y="229"/>
                  </a:cxn>
                  <a:cxn ang="0">
                    <a:pos x="517" y="0"/>
                  </a:cxn>
                  <a:cxn ang="0">
                    <a:pos x="0" y="117"/>
                  </a:cxn>
                  <a:cxn ang="0">
                    <a:pos x="492" y="396"/>
                  </a:cxn>
                  <a:cxn ang="0">
                    <a:pos x="924" y="229"/>
                  </a:cxn>
                </a:cxnLst>
                <a:rect l="0" t="0" r="r" b="b"/>
                <a:pathLst>
                  <a:path w="924" h="396">
                    <a:moveTo>
                      <a:pt x="924" y="229"/>
                    </a:moveTo>
                    <a:lnTo>
                      <a:pt x="517" y="0"/>
                    </a:lnTo>
                    <a:lnTo>
                      <a:pt x="0" y="117"/>
                    </a:lnTo>
                    <a:lnTo>
                      <a:pt x="492" y="396"/>
                    </a:lnTo>
                    <a:lnTo>
                      <a:pt x="924" y="229"/>
                    </a:lnTo>
                    <a:close/>
                  </a:path>
                </a:pathLst>
              </a:custGeom>
              <a:solidFill>
                <a:srgbClr val="E56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0" name="Freeform 216"/>
              <p:cNvSpPr>
                <a:spLocks/>
              </p:cNvSpPr>
              <p:nvPr/>
            </p:nvSpPr>
            <p:spPr bwMode="auto">
              <a:xfrm>
                <a:off x="1550" y="2601"/>
                <a:ext cx="462" cy="198"/>
              </a:xfrm>
              <a:custGeom>
                <a:avLst/>
                <a:gdLst/>
                <a:ahLst/>
                <a:cxnLst>
                  <a:cxn ang="0">
                    <a:pos x="924" y="229"/>
                  </a:cxn>
                  <a:cxn ang="0">
                    <a:pos x="517" y="0"/>
                  </a:cxn>
                  <a:cxn ang="0">
                    <a:pos x="0" y="117"/>
                  </a:cxn>
                  <a:cxn ang="0">
                    <a:pos x="492" y="396"/>
                  </a:cxn>
                  <a:cxn ang="0">
                    <a:pos x="924" y="229"/>
                  </a:cxn>
                </a:cxnLst>
                <a:rect l="0" t="0" r="r" b="b"/>
                <a:pathLst>
                  <a:path w="924" h="396">
                    <a:moveTo>
                      <a:pt x="924" y="229"/>
                    </a:moveTo>
                    <a:lnTo>
                      <a:pt x="517" y="0"/>
                    </a:lnTo>
                    <a:lnTo>
                      <a:pt x="0" y="117"/>
                    </a:lnTo>
                    <a:lnTo>
                      <a:pt x="492" y="396"/>
                    </a:lnTo>
                    <a:lnTo>
                      <a:pt x="924" y="2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1" name="Freeform 217"/>
              <p:cNvSpPr>
                <a:spLocks/>
              </p:cNvSpPr>
              <p:nvPr/>
            </p:nvSpPr>
            <p:spPr bwMode="auto">
              <a:xfrm>
                <a:off x="2181" y="3451"/>
                <a:ext cx="703" cy="599"/>
              </a:xfrm>
              <a:custGeom>
                <a:avLst/>
                <a:gdLst/>
                <a:ahLst/>
                <a:cxnLst>
                  <a:cxn ang="0">
                    <a:pos x="0" y="465"/>
                  </a:cxn>
                  <a:cxn ang="0">
                    <a:pos x="1239" y="1198"/>
                  </a:cxn>
                  <a:cxn ang="0">
                    <a:pos x="1408" y="581"/>
                  </a:cxn>
                  <a:cxn ang="0">
                    <a:pos x="126" y="0"/>
                  </a:cxn>
                  <a:cxn ang="0">
                    <a:pos x="0" y="465"/>
                  </a:cxn>
                </a:cxnLst>
                <a:rect l="0" t="0" r="r" b="b"/>
                <a:pathLst>
                  <a:path w="1408" h="1198">
                    <a:moveTo>
                      <a:pt x="0" y="465"/>
                    </a:moveTo>
                    <a:lnTo>
                      <a:pt x="1239" y="1198"/>
                    </a:lnTo>
                    <a:lnTo>
                      <a:pt x="1408" y="581"/>
                    </a:lnTo>
                    <a:lnTo>
                      <a:pt x="126" y="0"/>
                    </a:lnTo>
                    <a:lnTo>
                      <a:pt x="0" y="465"/>
                    </a:lnTo>
                    <a:close/>
                  </a:path>
                </a:pathLst>
              </a:custGeom>
              <a:solidFill>
                <a:srgbClr val="AF330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2" name="Freeform 218"/>
              <p:cNvSpPr>
                <a:spLocks/>
              </p:cNvSpPr>
              <p:nvPr/>
            </p:nvSpPr>
            <p:spPr bwMode="auto">
              <a:xfrm>
                <a:off x="2181" y="3451"/>
                <a:ext cx="703" cy="599"/>
              </a:xfrm>
              <a:custGeom>
                <a:avLst/>
                <a:gdLst/>
                <a:ahLst/>
                <a:cxnLst>
                  <a:cxn ang="0">
                    <a:pos x="0" y="465"/>
                  </a:cxn>
                  <a:cxn ang="0">
                    <a:pos x="1239" y="1198"/>
                  </a:cxn>
                  <a:cxn ang="0">
                    <a:pos x="1408" y="581"/>
                  </a:cxn>
                  <a:cxn ang="0">
                    <a:pos x="126" y="0"/>
                  </a:cxn>
                  <a:cxn ang="0">
                    <a:pos x="0" y="465"/>
                  </a:cxn>
                </a:cxnLst>
                <a:rect l="0" t="0" r="r" b="b"/>
                <a:pathLst>
                  <a:path w="1408" h="1198">
                    <a:moveTo>
                      <a:pt x="0" y="465"/>
                    </a:moveTo>
                    <a:lnTo>
                      <a:pt x="1239" y="1198"/>
                    </a:lnTo>
                    <a:lnTo>
                      <a:pt x="1408" y="581"/>
                    </a:lnTo>
                    <a:lnTo>
                      <a:pt x="126" y="0"/>
                    </a:lnTo>
                    <a:lnTo>
                      <a:pt x="0" y="4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3" name="Freeform 219"/>
              <p:cNvSpPr>
                <a:spLocks/>
              </p:cNvSpPr>
              <p:nvPr/>
            </p:nvSpPr>
            <p:spPr bwMode="auto">
              <a:xfrm>
                <a:off x="2800" y="3712"/>
                <a:ext cx="346" cy="338"/>
              </a:xfrm>
              <a:custGeom>
                <a:avLst/>
                <a:gdLst/>
                <a:ahLst/>
                <a:cxnLst>
                  <a:cxn ang="0">
                    <a:pos x="0" y="677"/>
                  </a:cxn>
                  <a:cxn ang="0">
                    <a:pos x="503" y="580"/>
                  </a:cxn>
                  <a:cxn ang="0">
                    <a:pos x="692" y="0"/>
                  </a:cxn>
                  <a:cxn ang="0">
                    <a:pos x="169" y="59"/>
                  </a:cxn>
                  <a:cxn ang="0">
                    <a:pos x="0" y="677"/>
                  </a:cxn>
                </a:cxnLst>
                <a:rect l="0" t="0" r="r" b="b"/>
                <a:pathLst>
                  <a:path w="692" h="677">
                    <a:moveTo>
                      <a:pt x="0" y="677"/>
                    </a:moveTo>
                    <a:lnTo>
                      <a:pt x="503" y="580"/>
                    </a:lnTo>
                    <a:lnTo>
                      <a:pt x="692" y="0"/>
                    </a:lnTo>
                    <a:lnTo>
                      <a:pt x="169" y="59"/>
                    </a:lnTo>
                    <a:lnTo>
                      <a:pt x="0" y="677"/>
                    </a:lnTo>
                    <a:close/>
                  </a:path>
                </a:pathLst>
              </a:custGeom>
              <a:solidFill>
                <a:srgbClr val="7F0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4" name="Freeform 220"/>
              <p:cNvSpPr>
                <a:spLocks/>
              </p:cNvSpPr>
              <p:nvPr/>
            </p:nvSpPr>
            <p:spPr bwMode="auto">
              <a:xfrm>
                <a:off x="2800" y="3712"/>
                <a:ext cx="346" cy="338"/>
              </a:xfrm>
              <a:custGeom>
                <a:avLst/>
                <a:gdLst/>
                <a:ahLst/>
                <a:cxnLst>
                  <a:cxn ang="0">
                    <a:pos x="0" y="677"/>
                  </a:cxn>
                  <a:cxn ang="0">
                    <a:pos x="503" y="580"/>
                  </a:cxn>
                  <a:cxn ang="0">
                    <a:pos x="692" y="0"/>
                  </a:cxn>
                  <a:cxn ang="0">
                    <a:pos x="169" y="59"/>
                  </a:cxn>
                  <a:cxn ang="0">
                    <a:pos x="0" y="677"/>
                  </a:cxn>
                </a:cxnLst>
                <a:rect l="0" t="0" r="r" b="b"/>
                <a:pathLst>
                  <a:path w="692" h="677">
                    <a:moveTo>
                      <a:pt x="0" y="677"/>
                    </a:moveTo>
                    <a:lnTo>
                      <a:pt x="503" y="580"/>
                    </a:lnTo>
                    <a:lnTo>
                      <a:pt x="692" y="0"/>
                    </a:lnTo>
                    <a:lnTo>
                      <a:pt x="169" y="59"/>
                    </a:lnTo>
                    <a:lnTo>
                      <a:pt x="0" y="67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5" name="Freeform 221"/>
              <p:cNvSpPr>
                <a:spLocks/>
              </p:cNvSpPr>
              <p:nvPr/>
            </p:nvSpPr>
            <p:spPr bwMode="auto">
              <a:xfrm>
                <a:off x="2243" y="3451"/>
                <a:ext cx="903" cy="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2" y="580"/>
                  </a:cxn>
                  <a:cxn ang="0">
                    <a:pos x="1805" y="523"/>
                  </a:cxn>
                  <a:cxn ang="0">
                    <a:pos x="546" y="58"/>
                  </a:cxn>
                  <a:cxn ang="0">
                    <a:pos x="0" y="0"/>
                  </a:cxn>
                </a:cxnLst>
                <a:rect l="0" t="0" r="r" b="b"/>
                <a:pathLst>
                  <a:path w="1805" h="580">
                    <a:moveTo>
                      <a:pt x="0" y="0"/>
                    </a:moveTo>
                    <a:lnTo>
                      <a:pt x="1282" y="580"/>
                    </a:lnTo>
                    <a:lnTo>
                      <a:pt x="1805" y="523"/>
                    </a:lnTo>
                    <a:lnTo>
                      <a:pt x="546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6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6" name="Freeform 222"/>
              <p:cNvSpPr>
                <a:spLocks/>
              </p:cNvSpPr>
              <p:nvPr/>
            </p:nvSpPr>
            <p:spPr bwMode="auto">
              <a:xfrm>
                <a:off x="2243" y="3451"/>
                <a:ext cx="903" cy="2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2" y="580"/>
                  </a:cxn>
                  <a:cxn ang="0">
                    <a:pos x="1805" y="523"/>
                  </a:cxn>
                  <a:cxn ang="0">
                    <a:pos x="546" y="58"/>
                  </a:cxn>
                  <a:cxn ang="0">
                    <a:pos x="0" y="0"/>
                  </a:cxn>
                </a:cxnLst>
                <a:rect l="0" t="0" r="r" b="b"/>
                <a:pathLst>
                  <a:path w="1805" h="580">
                    <a:moveTo>
                      <a:pt x="0" y="0"/>
                    </a:moveTo>
                    <a:lnTo>
                      <a:pt x="1282" y="580"/>
                    </a:lnTo>
                    <a:lnTo>
                      <a:pt x="1805" y="523"/>
                    </a:lnTo>
                    <a:lnTo>
                      <a:pt x="546" y="5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7" name="Freeform 223"/>
              <p:cNvSpPr>
                <a:spLocks/>
              </p:cNvSpPr>
              <p:nvPr/>
            </p:nvSpPr>
            <p:spPr bwMode="auto">
              <a:xfrm>
                <a:off x="2016" y="997"/>
                <a:ext cx="878" cy="514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1611" y="0"/>
                  </a:cxn>
                  <a:cxn ang="0">
                    <a:pos x="1757" y="466"/>
                  </a:cxn>
                  <a:cxn ang="0">
                    <a:pos x="224" y="1029"/>
                  </a:cxn>
                  <a:cxn ang="0">
                    <a:pos x="0" y="608"/>
                  </a:cxn>
                </a:cxnLst>
                <a:rect l="0" t="0" r="r" b="b"/>
                <a:pathLst>
                  <a:path w="1757" h="1029">
                    <a:moveTo>
                      <a:pt x="0" y="608"/>
                    </a:moveTo>
                    <a:lnTo>
                      <a:pt x="1611" y="0"/>
                    </a:lnTo>
                    <a:lnTo>
                      <a:pt x="1757" y="466"/>
                    </a:lnTo>
                    <a:lnTo>
                      <a:pt x="224" y="1029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rgbClr val="7F0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8" name="Freeform 224"/>
              <p:cNvSpPr>
                <a:spLocks/>
              </p:cNvSpPr>
              <p:nvPr/>
            </p:nvSpPr>
            <p:spPr bwMode="auto">
              <a:xfrm>
                <a:off x="2016" y="997"/>
                <a:ext cx="878" cy="514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1611" y="0"/>
                  </a:cxn>
                  <a:cxn ang="0">
                    <a:pos x="1757" y="466"/>
                  </a:cxn>
                  <a:cxn ang="0">
                    <a:pos x="224" y="1029"/>
                  </a:cxn>
                  <a:cxn ang="0">
                    <a:pos x="0" y="608"/>
                  </a:cxn>
                </a:cxnLst>
                <a:rect l="0" t="0" r="r" b="b"/>
                <a:pathLst>
                  <a:path w="1757" h="1029">
                    <a:moveTo>
                      <a:pt x="0" y="608"/>
                    </a:moveTo>
                    <a:lnTo>
                      <a:pt x="1611" y="0"/>
                    </a:lnTo>
                    <a:lnTo>
                      <a:pt x="1757" y="466"/>
                    </a:lnTo>
                    <a:lnTo>
                      <a:pt x="224" y="1029"/>
                    </a:lnTo>
                    <a:lnTo>
                      <a:pt x="0" y="6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69" name="Freeform 225"/>
              <p:cNvSpPr>
                <a:spLocks/>
              </p:cNvSpPr>
              <p:nvPr/>
            </p:nvSpPr>
            <p:spPr bwMode="auto">
              <a:xfrm>
                <a:off x="2016" y="896"/>
                <a:ext cx="806" cy="404"/>
              </a:xfrm>
              <a:custGeom>
                <a:avLst/>
                <a:gdLst/>
                <a:ahLst/>
                <a:cxnLst>
                  <a:cxn ang="0">
                    <a:pos x="0" y="809"/>
                  </a:cxn>
                  <a:cxn ang="0">
                    <a:pos x="1611" y="200"/>
                  </a:cxn>
                  <a:cxn ang="0">
                    <a:pos x="1350" y="0"/>
                  </a:cxn>
                  <a:cxn ang="0">
                    <a:pos x="30" y="487"/>
                  </a:cxn>
                  <a:cxn ang="0">
                    <a:pos x="0" y="809"/>
                  </a:cxn>
                </a:cxnLst>
                <a:rect l="0" t="0" r="r" b="b"/>
                <a:pathLst>
                  <a:path w="1611" h="809">
                    <a:moveTo>
                      <a:pt x="0" y="809"/>
                    </a:moveTo>
                    <a:lnTo>
                      <a:pt x="1611" y="200"/>
                    </a:lnTo>
                    <a:lnTo>
                      <a:pt x="1350" y="0"/>
                    </a:lnTo>
                    <a:lnTo>
                      <a:pt x="30" y="487"/>
                    </a:lnTo>
                    <a:lnTo>
                      <a:pt x="0" y="809"/>
                    </a:lnTo>
                    <a:close/>
                  </a:path>
                </a:pathLst>
              </a:custGeom>
              <a:solidFill>
                <a:srgbClr val="E568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6370" name="Freeform 226"/>
              <p:cNvSpPr>
                <a:spLocks/>
              </p:cNvSpPr>
              <p:nvPr/>
            </p:nvSpPr>
            <p:spPr bwMode="auto">
              <a:xfrm>
                <a:off x="2016" y="896"/>
                <a:ext cx="806" cy="404"/>
              </a:xfrm>
              <a:custGeom>
                <a:avLst/>
                <a:gdLst/>
                <a:ahLst/>
                <a:cxnLst>
                  <a:cxn ang="0">
                    <a:pos x="0" y="809"/>
                  </a:cxn>
                  <a:cxn ang="0">
                    <a:pos x="1611" y="200"/>
                  </a:cxn>
                  <a:cxn ang="0">
                    <a:pos x="1350" y="0"/>
                  </a:cxn>
                  <a:cxn ang="0">
                    <a:pos x="30" y="487"/>
                  </a:cxn>
                  <a:cxn ang="0">
                    <a:pos x="0" y="809"/>
                  </a:cxn>
                </a:cxnLst>
                <a:rect l="0" t="0" r="r" b="b"/>
                <a:pathLst>
                  <a:path w="1611" h="809">
                    <a:moveTo>
                      <a:pt x="0" y="809"/>
                    </a:moveTo>
                    <a:lnTo>
                      <a:pt x="1611" y="200"/>
                    </a:lnTo>
                    <a:lnTo>
                      <a:pt x="1350" y="0"/>
                    </a:lnTo>
                    <a:lnTo>
                      <a:pt x="30" y="487"/>
                    </a:lnTo>
                    <a:lnTo>
                      <a:pt x="0" y="80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6" name="شكل بيضاوي 5"/>
            <p:cNvSpPr/>
            <p:nvPr/>
          </p:nvSpPr>
          <p:spPr>
            <a:xfrm>
              <a:off x="3143240" y="1928802"/>
              <a:ext cx="3714776" cy="3571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8000" b="1" dirty="0" smtClean="0">
                  <a:cs typeface="AL-Battar" pitchFamily="2" charset="-78"/>
                </a:rPr>
                <a:t>الخطر الداهم</a:t>
              </a:r>
              <a:endParaRPr lang="ar-SA" sz="8000" b="1" dirty="0">
                <a:cs typeface="AL-Batta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تعدد المستندات 5"/>
          <p:cNvSpPr/>
          <p:nvPr/>
        </p:nvSpPr>
        <p:spPr>
          <a:xfrm>
            <a:off x="3059832" y="620688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الصد عن ذكر الله وعبادته  </a:t>
            </a:r>
            <a:endParaRPr lang="en-US" sz="2400" dirty="0" smtClean="0"/>
          </a:p>
        </p:txBody>
      </p:sp>
      <p:sp>
        <p:nvSpPr>
          <p:cNvPr id="7" name="مخطط انسيابي: متعدد المستندات 6"/>
          <p:cNvSpPr/>
          <p:nvPr/>
        </p:nvSpPr>
        <p:spPr>
          <a:xfrm>
            <a:off x="251520" y="692696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ضعف الإيمان </a:t>
            </a:r>
            <a:endParaRPr lang="en-US" sz="2400" dirty="0" smtClean="0"/>
          </a:p>
        </p:txBody>
      </p:sp>
      <p:sp>
        <p:nvSpPr>
          <p:cNvPr id="8" name="مخطط انسيابي: متعدد المستندات 7"/>
          <p:cNvSpPr/>
          <p:nvPr/>
        </p:nvSpPr>
        <p:spPr>
          <a:xfrm>
            <a:off x="323528" y="3933056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قتل الحياء </a:t>
            </a:r>
            <a:endParaRPr lang="en-US" sz="2400" dirty="0" smtClean="0"/>
          </a:p>
        </p:txBody>
      </p:sp>
      <p:sp>
        <p:nvSpPr>
          <p:cNvPr id="9" name="مخطط انسيابي: متعدد المستندات 8"/>
          <p:cNvSpPr/>
          <p:nvPr/>
        </p:nvSpPr>
        <p:spPr>
          <a:xfrm>
            <a:off x="7308304" y="3645024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حرمان الرزق </a:t>
            </a:r>
          </a:p>
          <a:p>
            <a:pPr lvl="0" algn="ctr"/>
            <a:r>
              <a:rPr lang="ar-SA" sz="2400" dirty="0" smtClean="0"/>
              <a:t>و العلم  </a:t>
            </a:r>
            <a:endParaRPr lang="en-US" sz="2400" dirty="0" smtClean="0"/>
          </a:p>
        </p:txBody>
      </p:sp>
      <p:sp>
        <p:nvSpPr>
          <p:cNvPr id="10" name="مخطط انسيابي: متعدد المستندات 9"/>
          <p:cNvSpPr/>
          <p:nvPr/>
        </p:nvSpPr>
        <p:spPr>
          <a:xfrm>
            <a:off x="5364088" y="620688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العقوبة</a:t>
            </a:r>
          </a:p>
          <a:p>
            <a:pPr lvl="0" algn="ctr"/>
            <a:r>
              <a:rPr lang="ar-SA" sz="2400" dirty="0" smtClean="0"/>
              <a:t>الأخروية الشديدة  </a:t>
            </a:r>
            <a:endParaRPr lang="en-US" sz="2400" dirty="0" smtClean="0"/>
          </a:p>
        </p:txBody>
      </p:sp>
      <p:sp>
        <p:nvSpPr>
          <p:cNvPr id="11" name="مخطط انسيابي: متعدد المستندات 10"/>
          <p:cNvSpPr/>
          <p:nvPr/>
        </p:nvSpPr>
        <p:spPr>
          <a:xfrm>
            <a:off x="2987824" y="3861048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الطرد والإبعاد عن رحمة الله تعالى </a:t>
            </a:r>
            <a:endParaRPr lang="en-US" sz="2400" dirty="0" smtClean="0"/>
          </a:p>
        </p:txBody>
      </p:sp>
      <p:sp>
        <p:nvSpPr>
          <p:cNvPr id="12" name="مخطط انسيابي: متعدد المستندات 11"/>
          <p:cNvSpPr/>
          <p:nvPr/>
        </p:nvSpPr>
        <p:spPr>
          <a:xfrm>
            <a:off x="5220072" y="3789040"/>
            <a:ext cx="1584176" cy="2376264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2400" dirty="0" smtClean="0"/>
              <a:t>الوحشة في القلب</a:t>
            </a:r>
            <a:endParaRPr lang="en-US" sz="2400" dirty="0" smtClean="0"/>
          </a:p>
        </p:txBody>
      </p:sp>
      <p:sp>
        <p:nvSpPr>
          <p:cNvPr id="13" name="مضلع اثنا عشري 12"/>
          <p:cNvSpPr/>
          <p:nvPr/>
        </p:nvSpPr>
        <p:spPr>
          <a:xfrm>
            <a:off x="7308304" y="980728"/>
            <a:ext cx="1584176" cy="1584176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الأضرار الدينية</a:t>
            </a:r>
            <a:endParaRPr lang="ar-SA" sz="2800" dirty="0" smtClean="0"/>
          </a:p>
          <a:p>
            <a:pPr algn="ctr"/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حابة 3"/>
          <p:cNvSpPr/>
          <p:nvPr/>
        </p:nvSpPr>
        <p:spPr>
          <a:xfrm>
            <a:off x="3347864" y="2564904"/>
            <a:ext cx="2664296" cy="18722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الأضرار الصحية </a:t>
            </a:r>
            <a:endParaRPr lang="ar-SA" sz="4000" dirty="0"/>
          </a:p>
        </p:txBody>
      </p:sp>
      <p:sp>
        <p:nvSpPr>
          <p:cNvPr id="17" name="شكل حر 16"/>
          <p:cNvSpPr/>
          <p:nvPr/>
        </p:nvSpPr>
        <p:spPr>
          <a:xfrm rot="21600000">
            <a:off x="539550" y="548681"/>
            <a:ext cx="3996445" cy="2880320"/>
          </a:xfrm>
          <a:custGeom>
            <a:avLst/>
            <a:gdLst>
              <a:gd name="connsiteX0" fmla="*/ 0 w 2880320"/>
              <a:gd name="connsiteY0" fmla="*/ 0 h 3996444"/>
              <a:gd name="connsiteX1" fmla="*/ 2400257 w 2880320"/>
              <a:gd name="connsiteY1" fmla="*/ 0 h 3996444"/>
              <a:gd name="connsiteX2" fmla="*/ 2739713 w 2880320"/>
              <a:gd name="connsiteY2" fmla="*/ 140608 h 3996444"/>
              <a:gd name="connsiteX3" fmla="*/ 2880320 w 2880320"/>
              <a:gd name="connsiteY3" fmla="*/ 480064 h 3996444"/>
              <a:gd name="connsiteX4" fmla="*/ 2880320 w 2880320"/>
              <a:gd name="connsiteY4" fmla="*/ 3996444 h 3996444"/>
              <a:gd name="connsiteX5" fmla="*/ 0 w 2880320"/>
              <a:gd name="connsiteY5" fmla="*/ 3996444 h 3996444"/>
              <a:gd name="connsiteX6" fmla="*/ 0 w 2880320"/>
              <a:gd name="connsiteY6" fmla="*/ 0 h 39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20" h="3996444">
                <a:moveTo>
                  <a:pt x="0" y="3996443"/>
                </a:moveTo>
                <a:lnTo>
                  <a:pt x="0" y="666088"/>
                </a:lnTo>
                <a:cubicBezTo>
                  <a:pt x="0" y="489430"/>
                  <a:pt x="36453" y="320008"/>
                  <a:pt x="101339" y="195093"/>
                </a:cubicBezTo>
                <a:cubicBezTo>
                  <a:pt x="166225" y="70178"/>
                  <a:pt x="254229" y="1"/>
                  <a:pt x="345992" y="1"/>
                </a:cubicBezTo>
                <a:lnTo>
                  <a:pt x="2880320" y="1"/>
                </a:lnTo>
                <a:lnTo>
                  <a:pt x="2880320" y="3996443"/>
                </a:lnTo>
                <a:lnTo>
                  <a:pt x="0" y="3996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7" tIns="270256" rIns="270255" bIns="990336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kern="1200" dirty="0" smtClean="0"/>
              <a:t>انكماش الجلد وضمور</a:t>
            </a:r>
            <a:endParaRPr lang="ar-SA" sz="3800" kern="1200" dirty="0"/>
          </a:p>
        </p:txBody>
      </p:sp>
      <p:sp>
        <p:nvSpPr>
          <p:cNvPr id="18" name="شكل حر 17"/>
          <p:cNvSpPr/>
          <p:nvPr/>
        </p:nvSpPr>
        <p:spPr>
          <a:xfrm>
            <a:off x="4535996" y="548680"/>
            <a:ext cx="3996444" cy="2880320"/>
          </a:xfrm>
          <a:custGeom>
            <a:avLst/>
            <a:gdLst>
              <a:gd name="connsiteX0" fmla="*/ 0 w 3996444"/>
              <a:gd name="connsiteY0" fmla="*/ 0 h 2880320"/>
              <a:gd name="connsiteX1" fmla="*/ 3516381 w 3996444"/>
              <a:gd name="connsiteY1" fmla="*/ 0 h 2880320"/>
              <a:gd name="connsiteX2" fmla="*/ 3855837 w 3996444"/>
              <a:gd name="connsiteY2" fmla="*/ 140608 h 2880320"/>
              <a:gd name="connsiteX3" fmla="*/ 3996444 w 3996444"/>
              <a:gd name="connsiteY3" fmla="*/ 480064 h 2880320"/>
              <a:gd name="connsiteX4" fmla="*/ 3996444 w 3996444"/>
              <a:gd name="connsiteY4" fmla="*/ 2880320 h 2880320"/>
              <a:gd name="connsiteX5" fmla="*/ 0 w 3996444"/>
              <a:gd name="connsiteY5" fmla="*/ 2880320 h 2880320"/>
              <a:gd name="connsiteX6" fmla="*/ 0 w 3996444"/>
              <a:gd name="connsiteY6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44" h="2880320">
                <a:moveTo>
                  <a:pt x="0" y="0"/>
                </a:moveTo>
                <a:lnTo>
                  <a:pt x="3516381" y="0"/>
                </a:lnTo>
                <a:cubicBezTo>
                  <a:pt x="3643702" y="0"/>
                  <a:pt x="3765808" y="50578"/>
                  <a:pt x="3855837" y="140608"/>
                </a:cubicBezTo>
                <a:cubicBezTo>
                  <a:pt x="3945866" y="230637"/>
                  <a:pt x="3996444" y="352743"/>
                  <a:pt x="3996444" y="480064"/>
                </a:cubicBezTo>
                <a:lnTo>
                  <a:pt x="3996444" y="2880320"/>
                </a:lnTo>
                <a:lnTo>
                  <a:pt x="0" y="2880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270256" rIns="270256" bIns="990336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kern="1200" dirty="0" smtClean="0"/>
              <a:t>انثقاب الحجاب الأنفي</a:t>
            </a:r>
            <a:endParaRPr lang="ar-SA" sz="3800" kern="1200" dirty="0"/>
          </a:p>
        </p:txBody>
      </p:sp>
      <p:sp>
        <p:nvSpPr>
          <p:cNvPr id="19" name="شكل حر 18"/>
          <p:cNvSpPr/>
          <p:nvPr/>
        </p:nvSpPr>
        <p:spPr>
          <a:xfrm rot="21600000">
            <a:off x="539552" y="3428999"/>
            <a:ext cx="3996445" cy="2880321"/>
          </a:xfrm>
          <a:custGeom>
            <a:avLst/>
            <a:gdLst>
              <a:gd name="connsiteX0" fmla="*/ 0 w 3996444"/>
              <a:gd name="connsiteY0" fmla="*/ 0 h 2880320"/>
              <a:gd name="connsiteX1" fmla="*/ 3516381 w 3996444"/>
              <a:gd name="connsiteY1" fmla="*/ 0 h 2880320"/>
              <a:gd name="connsiteX2" fmla="*/ 3855837 w 3996444"/>
              <a:gd name="connsiteY2" fmla="*/ 140608 h 2880320"/>
              <a:gd name="connsiteX3" fmla="*/ 3996444 w 3996444"/>
              <a:gd name="connsiteY3" fmla="*/ 480064 h 2880320"/>
              <a:gd name="connsiteX4" fmla="*/ 3996444 w 3996444"/>
              <a:gd name="connsiteY4" fmla="*/ 2880320 h 2880320"/>
              <a:gd name="connsiteX5" fmla="*/ 0 w 3996444"/>
              <a:gd name="connsiteY5" fmla="*/ 2880320 h 2880320"/>
              <a:gd name="connsiteX6" fmla="*/ 0 w 3996444"/>
              <a:gd name="connsiteY6" fmla="*/ 0 h 288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6444" h="2880320">
                <a:moveTo>
                  <a:pt x="3996444" y="2880320"/>
                </a:moveTo>
                <a:lnTo>
                  <a:pt x="480063" y="2880320"/>
                </a:lnTo>
                <a:cubicBezTo>
                  <a:pt x="352742" y="2880320"/>
                  <a:pt x="230636" y="2829742"/>
                  <a:pt x="140607" y="2739712"/>
                </a:cubicBezTo>
                <a:cubicBezTo>
                  <a:pt x="50578" y="2649683"/>
                  <a:pt x="0" y="2527577"/>
                  <a:pt x="0" y="2400256"/>
                </a:cubicBezTo>
                <a:lnTo>
                  <a:pt x="0" y="0"/>
                </a:lnTo>
                <a:lnTo>
                  <a:pt x="3996444" y="0"/>
                </a:lnTo>
                <a:lnTo>
                  <a:pt x="3996444" y="288032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5" tIns="990337" rIns="270257" bIns="270256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kern="1200" dirty="0" smtClean="0"/>
              <a:t>طنين في الأذن</a:t>
            </a:r>
            <a:endParaRPr lang="ar-SA" sz="3800" kern="1200" dirty="0"/>
          </a:p>
        </p:txBody>
      </p:sp>
      <p:sp>
        <p:nvSpPr>
          <p:cNvPr id="20" name="شكل حر 19"/>
          <p:cNvSpPr/>
          <p:nvPr/>
        </p:nvSpPr>
        <p:spPr>
          <a:xfrm>
            <a:off x="4535996" y="3429000"/>
            <a:ext cx="3996444" cy="2880320"/>
          </a:xfrm>
          <a:custGeom>
            <a:avLst/>
            <a:gdLst>
              <a:gd name="connsiteX0" fmla="*/ 0 w 2880320"/>
              <a:gd name="connsiteY0" fmla="*/ 0 h 3996444"/>
              <a:gd name="connsiteX1" fmla="*/ 2400257 w 2880320"/>
              <a:gd name="connsiteY1" fmla="*/ 0 h 3996444"/>
              <a:gd name="connsiteX2" fmla="*/ 2739713 w 2880320"/>
              <a:gd name="connsiteY2" fmla="*/ 140608 h 3996444"/>
              <a:gd name="connsiteX3" fmla="*/ 2880320 w 2880320"/>
              <a:gd name="connsiteY3" fmla="*/ 480064 h 3996444"/>
              <a:gd name="connsiteX4" fmla="*/ 2880320 w 2880320"/>
              <a:gd name="connsiteY4" fmla="*/ 3996444 h 3996444"/>
              <a:gd name="connsiteX5" fmla="*/ 0 w 2880320"/>
              <a:gd name="connsiteY5" fmla="*/ 3996444 h 3996444"/>
              <a:gd name="connsiteX6" fmla="*/ 0 w 2880320"/>
              <a:gd name="connsiteY6" fmla="*/ 0 h 399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20" h="3996444">
                <a:moveTo>
                  <a:pt x="2880320" y="1"/>
                </a:moveTo>
                <a:lnTo>
                  <a:pt x="2880320" y="3330356"/>
                </a:lnTo>
                <a:cubicBezTo>
                  <a:pt x="2880320" y="3507014"/>
                  <a:pt x="2843867" y="3676436"/>
                  <a:pt x="2778981" y="3801351"/>
                </a:cubicBezTo>
                <a:cubicBezTo>
                  <a:pt x="2714095" y="3926266"/>
                  <a:pt x="2626091" y="3996443"/>
                  <a:pt x="2534328" y="3996443"/>
                </a:cubicBezTo>
                <a:lnTo>
                  <a:pt x="0" y="3996443"/>
                </a:lnTo>
                <a:lnTo>
                  <a:pt x="0" y="1"/>
                </a:lnTo>
                <a:lnTo>
                  <a:pt x="2880320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256" tIns="990336" rIns="270256" bIns="270256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kern="1200" dirty="0" smtClean="0"/>
              <a:t>تشوه الأسنان وسقوطها </a:t>
            </a:r>
            <a:endParaRPr lang="ar-SA" sz="3800" kern="1200" dirty="0"/>
          </a:p>
        </p:txBody>
      </p:sp>
      <p:sp>
        <p:nvSpPr>
          <p:cNvPr id="21" name="شكل حر 20"/>
          <p:cNvSpPr/>
          <p:nvPr/>
        </p:nvSpPr>
        <p:spPr>
          <a:xfrm>
            <a:off x="2915816" y="2708920"/>
            <a:ext cx="3240360" cy="1440160"/>
          </a:xfrm>
          <a:custGeom>
            <a:avLst/>
            <a:gdLst>
              <a:gd name="connsiteX0" fmla="*/ 0 w 2397866"/>
              <a:gd name="connsiteY0" fmla="*/ 240032 h 1440160"/>
              <a:gd name="connsiteX1" fmla="*/ 70304 w 2397866"/>
              <a:gd name="connsiteY1" fmla="*/ 70304 h 1440160"/>
              <a:gd name="connsiteX2" fmla="*/ 240032 w 2397866"/>
              <a:gd name="connsiteY2" fmla="*/ 1 h 1440160"/>
              <a:gd name="connsiteX3" fmla="*/ 2157834 w 2397866"/>
              <a:gd name="connsiteY3" fmla="*/ 0 h 1440160"/>
              <a:gd name="connsiteX4" fmla="*/ 2327562 w 2397866"/>
              <a:gd name="connsiteY4" fmla="*/ 70304 h 1440160"/>
              <a:gd name="connsiteX5" fmla="*/ 2397865 w 2397866"/>
              <a:gd name="connsiteY5" fmla="*/ 240032 h 1440160"/>
              <a:gd name="connsiteX6" fmla="*/ 2397866 w 2397866"/>
              <a:gd name="connsiteY6" fmla="*/ 1200128 h 1440160"/>
              <a:gd name="connsiteX7" fmla="*/ 2327562 w 2397866"/>
              <a:gd name="connsiteY7" fmla="*/ 1369856 h 1440160"/>
              <a:gd name="connsiteX8" fmla="*/ 2157834 w 2397866"/>
              <a:gd name="connsiteY8" fmla="*/ 1440160 h 1440160"/>
              <a:gd name="connsiteX9" fmla="*/ 240032 w 2397866"/>
              <a:gd name="connsiteY9" fmla="*/ 1440160 h 1440160"/>
              <a:gd name="connsiteX10" fmla="*/ 70304 w 2397866"/>
              <a:gd name="connsiteY10" fmla="*/ 1369856 h 1440160"/>
              <a:gd name="connsiteX11" fmla="*/ 0 w 2397866"/>
              <a:gd name="connsiteY11" fmla="*/ 1200128 h 1440160"/>
              <a:gd name="connsiteX12" fmla="*/ 0 w 2397866"/>
              <a:gd name="connsiteY12" fmla="*/ 240032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7866" h="1440160">
                <a:moveTo>
                  <a:pt x="0" y="240032"/>
                </a:moveTo>
                <a:cubicBezTo>
                  <a:pt x="0" y="176372"/>
                  <a:pt x="25289" y="115318"/>
                  <a:pt x="70304" y="70304"/>
                </a:cubicBezTo>
                <a:cubicBezTo>
                  <a:pt x="115319" y="25289"/>
                  <a:pt x="176372" y="0"/>
                  <a:pt x="240032" y="1"/>
                </a:cubicBezTo>
                <a:lnTo>
                  <a:pt x="2157834" y="0"/>
                </a:lnTo>
                <a:cubicBezTo>
                  <a:pt x="2221494" y="0"/>
                  <a:pt x="2282548" y="25289"/>
                  <a:pt x="2327562" y="70304"/>
                </a:cubicBezTo>
                <a:cubicBezTo>
                  <a:pt x="2372577" y="115319"/>
                  <a:pt x="2397866" y="176372"/>
                  <a:pt x="2397865" y="240032"/>
                </a:cubicBezTo>
                <a:cubicBezTo>
                  <a:pt x="2397865" y="560064"/>
                  <a:pt x="2397866" y="880096"/>
                  <a:pt x="2397866" y="1200128"/>
                </a:cubicBezTo>
                <a:cubicBezTo>
                  <a:pt x="2397866" y="1263788"/>
                  <a:pt x="2372577" y="1324842"/>
                  <a:pt x="2327562" y="1369856"/>
                </a:cubicBezTo>
                <a:cubicBezTo>
                  <a:pt x="2282547" y="1414871"/>
                  <a:pt x="2221494" y="1440160"/>
                  <a:pt x="2157834" y="1440160"/>
                </a:cubicBezTo>
                <a:lnTo>
                  <a:pt x="240032" y="1440160"/>
                </a:lnTo>
                <a:cubicBezTo>
                  <a:pt x="176372" y="1440160"/>
                  <a:pt x="115318" y="1414871"/>
                  <a:pt x="70304" y="1369856"/>
                </a:cubicBezTo>
                <a:cubicBezTo>
                  <a:pt x="25289" y="1324841"/>
                  <a:pt x="0" y="1263788"/>
                  <a:pt x="0" y="1200128"/>
                </a:cubicBezTo>
                <a:lnTo>
                  <a:pt x="0" y="24003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083" tIns="215083" rIns="215083" bIns="215083" numCol="1" spcCol="1270" anchor="ctr" anchorCtr="0">
            <a:noAutofit/>
          </a:bodyPr>
          <a:lstStyle/>
          <a:p>
            <a:pPr lvl="0" algn="ctr" defTabSz="1689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800" kern="1200" dirty="0" smtClean="0"/>
              <a:t>الأضرار الصحية (1)</a:t>
            </a:r>
            <a:endParaRPr lang="ar-SA" sz="38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 5"/>
          <p:cNvSpPr/>
          <p:nvPr/>
        </p:nvSpPr>
        <p:spPr>
          <a:xfrm rot="21600000">
            <a:off x="611558" y="620689"/>
            <a:ext cx="3888433" cy="2772308"/>
          </a:xfrm>
          <a:custGeom>
            <a:avLst/>
            <a:gdLst>
              <a:gd name="connsiteX0" fmla="*/ 0 w 2772308"/>
              <a:gd name="connsiteY0" fmla="*/ 0 h 3888432"/>
              <a:gd name="connsiteX1" fmla="*/ 2310247 w 2772308"/>
              <a:gd name="connsiteY1" fmla="*/ 0 h 3888432"/>
              <a:gd name="connsiteX2" fmla="*/ 2636973 w 2772308"/>
              <a:gd name="connsiteY2" fmla="*/ 135335 h 3888432"/>
              <a:gd name="connsiteX3" fmla="*/ 2772307 w 2772308"/>
              <a:gd name="connsiteY3" fmla="*/ 462062 h 3888432"/>
              <a:gd name="connsiteX4" fmla="*/ 2772308 w 2772308"/>
              <a:gd name="connsiteY4" fmla="*/ 3888432 h 3888432"/>
              <a:gd name="connsiteX5" fmla="*/ 0 w 2772308"/>
              <a:gd name="connsiteY5" fmla="*/ 3888432 h 3888432"/>
              <a:gd name="connsiteX6" fmla="*/ 0 w 2772308"/>
              <a:gd name="connsiteY6" fmla="*/ 0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2308" h="3888432">
                <a:moveTo>
                  <a:pt x="0" y="3888431"/>
                </a:moveTo>
                <a:lnTo>
                  <a:pt x="0" y="648086"/>
                </a:lnTo>
                <a:cubicBezTo>
                  <a:pt x="0" y="476203"/>
                  <a:pt x="34708" y="311360"/>
                  <a:pt x="96489" y="189821"/>
                </a:cubicBezTo>
                <a:cubicBezTo>
                  <a:pt x="158269" y="68282"/>
                  <a:pt x="242062" y="2"/>
                  <a:pt x="329433" y="2"/>
                </a:cubicBezTo>
                <a:cubicBezTo>
                  <a:pt x="1143724" y="2"/>
                  <a:pt x="1958017" y="1"/>
                  <a:pt x="2772308" y="1"/>
                </a:cubicBezTo>
                <a:lnTo>
                  <a:pt x="2772308" y="3888431"/>
                </a:lnTo>
                <a:lnTo>
                  <a:pt x="0" y="38884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3" tIns="256030" rIns="256031" bIns="949110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kern="1200" dirty="0" smtClean="0"/>
              <a:t>عجز الرجل جنسياً</a:t>
            </a:r>
            <a:endParaRPr lang="ar-SA" sz="3600" kern="1200" dirty="0"/>
          </a:p>
        </p:txBody>
      </p:sp>
      <p:sp>
        <p:nvSpPr>
          <p:cNvPr id="7" name="شكل حر 6"/>
          <p:cNvSpPr/>
          <p:nvPr/>
        </p:nvSpPr>
        <p:spPr>
          <a:xfrm>
            <a:off x="4499992" y="620688"/>
            <a:ext cx="3888432" cy="2772308"/>
          </a:xfrm>
          <a:custGeom>
            <a:avLst/>
            <a:gdLst>
              <a:gd name="connsiteX0" fmla="*/ 0 w 3888432"/>
              <a:gd name="connsiteY0" fmla="*/ 0 h 2772308"/>
              <a:gd name="connsiteX1" fmla="*/ 3426371 w 3888432"/>
              <a:gd name="connsiteY1" fmla="*/ 0 h 2772308"/>
              <a:gd name="connsiteX2" fmla="*/ 3753097 w 3888432"/>
              <a:gd name="connsiteY2" fmla="*/ 135335 h 2772308"/>
              <a:gd name="connsiteX3" fmla="*/ 3888431 w 3888432"/>
              <a:gd name="connsiteY3" fmla="*/ 462062 h 2772308"/>
              <a:gd name="connsiteX4" fmla="*/ 3888432 w 3888432"/>
              <a:gd name="connsiteY4" fmla="*/ 2772308 h 2772308"/>
              <a:gd name="connsiteX5" fmla="*/ 0 w 3888432"/>
              <a:gd name="connsiteY5" fmla="*/ 2772308 h 2772308"/>
              <a:gd name="connsiteX6" fmla="*/ 0 w 3888432"/>
              <a:gd name="connsiteY6" fmla="*/ 0 h 27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2772308">
                <a:moveTo>
                  <a:pt x="0" y="0"/>
                </a:moveTo>
                <a:lnTo>
                  <a:pt x="3426371" y="0"/>
                </a:lnTo>
                <a:cubicBezTo>
                  <a:pt x="3548917" y="0"/>
                  <a:pt x="3666444" y="48682"/>
                  <a:pt x="3753097" y="135335"/>
                </a:cubicBezTo>
                <a:cubicBezTo>
                  <a:pt x="3839750" y="221988"/>
                  <a:pt x="3888431" y="339516"/>
                  <a:pt x="3888431" y="462062"/>
                </a:cubicBezTo>
                <a:cubicBezTo>
                  <a:pt x="3888431" y="1232144"/>
                  <a:pt x="3888432" y="2002226"/>
                  <a:pt x="3888432" y="2772308"/>
                </a:cubicBezTo>
                <a:lnTo>
                  <a:pt x="0" y="2772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256032" rIns="256032" bIns="949109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kern="1200" dirty="0" smtClean="0"/>
              <a:t>اضطرابات وظيفة الغدة الدرقية </a:t>
            </a:r>
            <a:endParaRPr lang="ar-SA" sz="3600" kern="1200" dirty="0"/>
          </a:p>
        </p:txBody>
      </p:sp>
      <p:sp>
        <p:nvSpPr>
          <p:cNvPr id="8" name="شكل حر 7"/>
          <p:cNvSpPr/>
          <p:nvPr/>
        </p:nvSpPr>
        <p:spPr>
          <a:xfrm rot="21600000">
            <a:off x="611560" y="3392995"/>
            <a:ext cx="3888432" cy="2772309"/>
          </a:xfrm>
          <a:custGeom>
            <a:avLst/>
            <a:gdLst>
              <a:gd name="connsiteX0" fmla="*/ 0 w 3888432"/>
              <a:gd name="connsiteY0" fmla="*/ 0 h 2772308"/>
              <a:gd name="connsiteX1" fmla="*/ 3426371 w 3888432"/>
              <a:gd name="connsiteY1" fmla="*/ 0 h 2772308"/>
              <a:gd name="connsiteX2" fmla="*/ 3753097 w 3888432"/>
              <a:gd name="connsiteY2" fmla="*/ 135335 h 2772308"/>
              <a:gd name="connsiteX3" fmla="*/ 3888431 w 3888432"/>
              <a:gd name="connsiteY3" fmla="*/ 462062 h 2772308"/>
              <a:gd name="connsiteX4" fmla="*/ 3888432 w 3888432"/>
              <a:gd name="connsiteY4" fmla="*/ 2772308 h 2772308"/>
              <a:gd name="connsiteX5" fmla="*/ 0 w 3888432"/>
              <a:gd name="connsiteY5" fmla="*/ 2772308 h 2772308"/>
              <a:gd name="connsiteX6" fmla="*/ 0 w 3888432"/>
              <a:gd name="connsiteY6" fmla="*/ 0 h 277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2772308">
                <a:moveTo>
                  <a:pt x="3888432" y="2772308"/>
                </a:moveTo>
                <a:lnTo>
                  <a:pt x="462061" y="2772308"/>
                </a:lnTo>
                <a:cubicBezTo>
                  <a:pt x="339515" y="2772308"/>
                  <a:pt x="221988" y="2723626"/>
                  <a:pt x="135335" y="2636973"/>
                </a:cubicBezTo>
                <a:cubicBezTo>
                  <a:pt x="48682" y="2550320"/>
                  <a:pt x="1" y="2432792"/>
                  <a:pt x="1" y="2310246"/>
                </a:cubicBezTo>
                <a:cubicBezTo>
                  <a:pt x="1" y="1540164"/>
                  <a:pt x="0" y="770082"/>
                  <a:pt x="0" y="0"/>
                </a:cubicBezTo>
                <a:lnTo>
                  <a:pt x="3888432" y="0"/>
                </a:lnTo>
                <a:lnTo>
                  <a:pt x="3888432" y="27723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1" tIns="949110" rIns="256032" bIns="256032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kern="1200" dirty="0" smtClean="0"/>
              <a:t>التهاب الكبد</a:t>
            </a:r>
            <a:endParaRPr lang="ar-SA" sz="36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4499992" y="3392996"/>
            <a:ext cx="3888432" cy="2772308"/>
          </a:xfrm>
          <a:custGeom>
            <a:avLst/>
            <a:gdLst>
              <a:gd name="connsiteX0" fmla="*/ 0 w 2772308"/>
              <a:gd name="connsiteY0" fmla="*/ 0 h 3888432"/>
              <a:gd name="connsiteX1" fmla="*/ 2310247 w 2772308"/>
              <a:gd name="connsiteY1" fmla="*/ 0 h 3888432"/>
              <a:gd name="connsiteX2" fmla="*/ 2636973 w 2772308"/>
              <a:gd name="connsiteY2" fmla="*/ 135335 h 3888432"/>
              <a:gd name="connsiteX3" fmla="*/ 2772307 w 2772308"/>
              <a:gd name="connsiteY3" fmla="*/ 462062 h 3888432"/>
              <a:gd name="connsiteX4" fmla="*/ 2772308 w 2772308"/>
              <a:gd name="connsiteY4" fmla="*/ 3888432 h 3888432"/>
              <a:gd name="connsiteX5" fmla="*/ 0 w 2772308"/>
              <a:gd name="connsiteY5" fmla="*/ 3888432 h 3888432"/>
              <a:gd name="connsiteX6" fmla="*/ 0 w 2772308"/>
              <a:gd name="connsiteY6" fmla="*/ 0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2308" h="3888432">
                <a:moveTo>
                  <a:pt x="2772308" y="1"/>
                </a:moveTo>
                <a:lnTo>
                  <a:pt x="2772308" y="3240346"/>
                </a:lnTo>
                <a:cubicBezTo>
                  <a:pt x="2772308" y="3412229"/>
                  <a:pt x="2737600" y="3577072"/>
                  <a:pt x="2675819" y="3698611"/>
                </a:cubicBezTo>
                <a:cubicBezTo>
                  <a:pt x="2614039" y="3820150"/>
                  <a:pt x="2530246" y="3888430"/>
                  <a:pt x="2442875" y="3888430"/>
                </a:cubicBezTo>
                <a:cubicBezTo>
                  <a:pt x="1628584" y="3888430"/>
                  <a:pt x="814291" y="3888431"/>
                  <a:pt x="0" y="3888431"/>
                </a:cubicBezTo>
                <a:lnTo>
                  <a:pt x="0" y="1"/>
                </a:lnTo>
                <a:lnTo>
                  <a:pt x="2772308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949108" rIns="256032" bIns="256033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kern="1200" dirty="0" smtClean="0"/>
              <a:t>التهاب شغاف القلب </a:t>
            </a:r>
            <a:endParaRPr lang="ar-SA" sz="3600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2843808" y="2699919"/>
            <a:ext cx="3312368" cy="1386154"/>
          </a:xfrm>
          <a:custGeom>
            <a:avLst/>
            <a:gdLst>
              <a:gd name="connsiteX0" fmla="*/ 0 w 2333059"/>
              <a:gd name="connsiteY0" fmla="*/ 231030 h 1386154"/>
              <a:gd name="connsiteX1" fmla="*/ 67667 w 2333059"/>
              <a:gd name="connsiteY1" fmla="*/ 67667 h 1386154"/>
              <a:gd name="connsiteX2" fmla="*/ 231030 w 2333059"/>
              <a:gd name="connsiteY2" fmla="*/ 0 h 1386154"/>
              <a:gd name="connsiteX3" fmla="*/ 2102029 w 2333059"/>
              <a:gd name="connsiteY3" fmla="*/ 0 h 1386154"/>
              <a:gd name="connsiteX4" fmla="*/ 2265392 w 2333059"/>
              <a:gd name="connsiteY4" fmla="*/ 67667 h 1386154"/>
              <a:gd name="connsiteX5" fmla="*/ 2333059 w 2333059"/>
              <a:gd name="connsiteY5" fmla="*/ 231030 h 1386154"/>
              <a:gd name="connsiteX6" fmla="*/ 2333059 w 2333059"/>
              <a:gd name="connsiteY6" fmla="*/ 1155124 h 1386154"/>
              <a:gd name="connsiteX7" fmla="*/ 2265392 w 2333059"/>
              <a:gd name="connsiteY7" fmla="*/ 1318487 h 1386154"/>
              <a:gd name="connsiteX8" fmla="*/ 2102029 w 2333059"/>
              <a:gd name="connsiteY8" fmla="*/ 1386154 h 1386154"/>
              <a:gd name="connsiteX9" fmla="*/ 231030 w 2333059"/>
              <a:gd name="connsiteY9" fmla="*/ 1386154 h 1386154"/>
              <a:gd name="connsiteX10" fmla="*/ 67667 w 2333059"/>
              <a:gd name="connsiteY10" fmla="*/ 1318487 h 1386154"/>
              <a:gd name="connsiteX11" fmla="*/ 0 w 2333059"/>
              <a:gd name="connsiteY11" fmla="*/ 1155124 h 1386154"/>
              <a:gd name="connsiteX12" fmla="*/ 0 w 2333059"/>
              <a:gd name="connsiteY12" fmla="*/ 231030 h 138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33059" h="1386154">
                <a:moveTo>
                  <a:pt x="0" y="231030"/>
                </a:moveTo>
                <a:cubicBezTo>
                  <a:pt x="0" y="169757"/>
                  <a:pt x="24341" y="110994"/>
                  <a:pt x="67667" y="67667"/>
                </a:cubicBezTo>
                <a:cubicBezTo>
                  <a:pt x="110994" y="24341"/>
                  <a:pt x="169757" y="0"/>
                  <a:pt x="231030" y="0"/>
                </a:cubicBezTo>
                <a:lnTo>
                  <a:pt x="2102029" y="0"/>
                </a:lnTo>
                <a:cubicBezTo>
                  <a:pt x="2163302" y="0"/>
                  <a:pt x="2222065" y="24341"/>
                  <a:pt x="2265392" y="67667"/>
                </a:cubicBezTo>
                <a:cubicBezTo>
                  <a:pt x="2308718" y="110994"/>
                  <a:pt x="2333059" y="169757"/>
                  <a:pt x="2333059" y="231030"/>
                </a:cubicBezTo>
                <a:lnTo>
                  <a:pt x="2333059" y="1155124"/>
                </a:lnTo>
                <a:cubicBezTo>
                  <a:pt x="2333059" y="1216397"/>
                  <a:pt x="2308718" y="1275160"/>
                  <a:pt x="2265392" y="1318487"/>
                </a:cubicBezTo>
                <a:cubicBezTo>
                  <a:pt x="2222065" y="1361814"/>
                  <a:pt x="2163302" y="1386154"/>
                  <a:pt x="2102029" y="1386154"/>
                </a:cubicBezTo>
                <a:lnTo>
                  <a:pt x="231030" y="1386154"/>
                </a:lnTo>
                <a:cubicBezTo>
                  <a:pt x="169757" y="1386154"/>
                  <a:pt x="110994" y="1361813"/>
                  <a:pt x="67667" y="1318487"/>
                </a:cubicBezTo>
                <a:cubicBezTo>
                  <a:pt x="24340" y="1275160"/>
                  <a:pt x="0" y="1216397"/>
                  <a:pt x="0" y="1155124"/>
                </a:cubicBezTo>
                <a:lnTo>
                  <a:pt x="0" y="2310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4826" tIns="204826" rIns="204826" bIns="204826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600" kern="1200" dirty="0" smtClean="0"/>
              <a:t>الأضرار الصحية (2)</a:t>
            </a:r>
            <a:endParaRPr lang="ar-SA" sz="36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شكل حر 8"/>
          <p:cNvSpPr/>
          <p:nvPr/>
        </p:nvSpPr>
        <p:spPr>
          <a:xfrm rot="21600000">
            <a:off x="539550" y="476673"/>
            <a:ext cx="3960441" cy="2808312"/>
          </a:xfrm>
          <a:custGeom>
            <a:avLst/>
            <a:gdLst>
              <a:gd name="connsiteX0" fmla="*/ 0 w 2808312"/>
              <a:gd name="connsiteY0" fmla="*/ 0 h 3960440"/>
              <a:gd name="connsiteX1" fmla="*/ 2340251 w 2808312"/>
              <a:gd name="connsiteY1" fmla="*/ 0 h 3960440"/>
              <a:gd name="connsiteX2" fmla="*/ 2671220 w 2808312"/>
              <a:gd name="connsiteY2" fmla="*/ 137092 h 3960440"/>
              <a:gd name="connsiteX3" fmla="*/ 2808311 w 2808312"/>
              <a:gd name="connsiteY3" fmla="*/ 468061 h 3960440"/>
              <a:gd name="connsiteX4" fmla="*/ 2808312 w 2808312"/>
              <a:gd name="connsiteY4" fmla="*/ 3960440 h 3960440"/>
              <a:gd name="connsiteX5" fmla="*/ 0 w 2808312"/>
              <a:gd name="connsiteY5" fmla="*/ 3960440 h 3960440"/>
              <a:gd name="connsiteX6" fmla="*/ 0 w 2808312"/>
              <a:gd name="connsiteY6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3960440">
                <a:moveTo>
                  <a:pt x="0" y="3960439"/>
                </a:moveTo>
                <a:lnTo>
                  <a:pt x="0" y="660086"/>
                </a:lnTo>
                <a:cubicBezTo>
                  <a:pt x="0" y="485020"/>
                  <a:pt x="34968" y="317125"/>
                  <a:pt x="97211" y="193336"/>
                </a:cubicBezTo>
                <a:cubicBezTo>
                  <a:pt x="159454" y="69546"/>
                  <a:pt x="243873" y="1"/>
                  <a:pt x="331898" y="2"/>
                </a:cubicBezTo>
                <a:cubicBezTo>
                  <a:pt x="1157369" y="2"/>
                  <a:pt x="1982841" y="1"/>
                  <a:pt x="2808312" y="1"/>
                </a:cubicBezTo>
                <a:lnTo>
                  <a:pt x="2808312" y="3960439"/>
                </a:lnTo>
                <a:lnTo>
                  <a:pt x="0" y="396043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5" tIns="263144" rIns="263144" bIns="965222" numCol="1" spcCol="1270" anchor="ctr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00" kern="1200" dirty="0" smtClean="0"/>
              <a:t>الالتهاب الرئوي</a:t>
            </a:r>
            <a:endParaRPr lang="ar-SA" sz="3700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4499992" y="476672"/>
            <a:ext cx="3960440" cy="2808312"/>
          </a:xfrm>
          <a:custGeom>
            <a:avLst/>
            <a:gdLst>
              <a:gd name="connsiteX0" fmla="*/ 0 w 3960440"/>
              <a:gd name="connsiteY0" fmla="*/ 0 h 2808312"/>
              <a:gd name="connsiteX1" fmla="*/ 3492379 w 3960440"/>
              <a:gd name="connsiteY1" fmla="*/ 0 h 2808312"/>
              <a:gd name="connsiteX2" fmla="*/ 3823348 w 3960440"/>
              <a:gd name="connsiteY2" fmla="*/ 137092 h 2808312"/>
              <a:gd name="connsiteX3" fmla="*/ 3960439 w 3960440"/>
              <a:gd name="connsiteY3" fmla="*/ 468061 h 2808312"/>
              <a:gd name="connsiteX4" fmla="*/ 3960440 w 3960440"/>
              <a:gd name="connsiteY4" fmla="*/ 2808312 h 2808312"/>
              <a:gd name="connsiteX5" fmla="*/ 0 w 3960440"/>
              <a:gd name="connsiteY5" fmla="*/ 2808312 h 2808312"/>
              <a:gd name="connsiteX6" fmla="*/ 0 w 3960440"/>
              <a:gd name="connsiteY6" fmla="*/ 0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440" h="2808312">
                <a:moveTo>
                  <a:pt x="0" y="0"/>
                </a:moveTo>
                <a:lnTo>
                  <a:pt x="3492379" y="0"/>
                </a:lnTo>
                <a:cubicBezTo>
                  <a:pt x="3616517" y="0"/>
                  <a:pt x="3735570" y="49314"/>
                  <a:pt x="3823348" y="137092"/>
                </a:cubicBezTo>
                <a:cubicBezTo>
                  <a:pt x="3911126" y="224871"/>
                  <a:pt x="3960440" y="343924"/>
                  <a:pt x="3960439" y="468061"/>
                </a:cubicBezTo>
                <a:cubicBezTo>
                  <a:pt x="3960439" y="1248145"/>
                  <a:pt x="3960440" y="2028228"/>
                  <a:pt x="3960440" y="2808312"/>
                </a:cubicBezTo>
                <a:lnTo>
                  <a:pt x="0" y="28083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263144" rIns="263144" bIns="965222" numCol="1" spcCol="1270" anchor="ctr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00" kern="1200" dirty="0" smtClean="0"/>
              <a:t>القصور الكلوي</a:t>
            </a:r>
            <a:endParaRPr lang="ar-SA" sz="3700" kern="1200" dirty="0"/>
          </a:p>
        </p:txBody>
      </p:sp>
      <p:sp>
        <p:nvSpPr>
          <p:cNvPr id="11" name="شكل حر 10"/>
          <p:cNvSpPr/>
          <p:nvPr/>
        </p:nvSpPr>
        <p:spPr>
          <a:xfrm rot="21600000">
            <a:off x="539552" y="3284983"/>
            <a:ext cx="3960440" cy="2808313"/>
          </a:xfrm>
          <a:custGeom>
            <a:avLst/>
            <a:gdLst>
              <a:gd name="connsiteX0" fmla="*/ 0 w 3960440"/>
              <a:gd name="connsiteY0" fmla="*/ 0 h 2808312"/>
              <a:gd name="connsiteX1" fmla="*/ 3492379 w 3960440"/>
              <a:gd name="connsiteY1" fmla="*/ 0 h 2808312"/>
              <a:gd name="connsiteX2" fmla="*/ 3823348 w 3960440"/>
              <a:gd name="connsiteY2" fmla="*/ 137092 h 2808312"/>
              <a:gd name="connsiteX3" fmla="*/ 3960439 w 3960440"/>
              <a:gd name="connsiteY3" fmla="*/ 468061 h 2808312"/>
              <a:gd name="connsiteX4" fmla="*/ 3960440 w 3960440"/>
              <a:gd name="connsiteY4" fmla="*/ 2808312 h 2808312"/>
              <a:gd name="connsiteX5" fmla="*/ 0 w 3960440"/>
              <a:gd name="connsiteY5" fmla="*/ 2808312 h 2808312"/>
              <a:gd name="connsiteX6" fmla="*/ 0 w 3960440"/>
              <a:gd name="connsiteY6" fmla="*/ 0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440" h="2808312">
                <a:moveTo>
                  <a:pt x="3960440" y="2808312"/>
                </a:moveTo>
                <a:lnTo>
                  <a:pt x="468061" y="2808312"/>
                </a:lnTo>
                <a:cubicBezTo>
                  <a:pt x="343923" y="2808312"/>
                  <a:pt x="224870" y="2758998"/>
                  <a:pt x="137092" y="2671220"/>
                </a:cubicBezTo>
                <a:cubicBezTo>
                  <a:pt x="49314" y="2583441"/>
                  <a:pt x="0" y="2464388"/>
                  <a:pt x="1" y="2340251"/>
                </a:cubicBezTo>
                <a:cubicBezTo>
                  <a:pt x="1" y="1560167"/>
                  <a:pt x="0" y="780084"/>
                  <a:pt x="0" y="0"/>
                </a:cubicBezTo>
                <a:lnTo>
                  <a:pt x="3960440" y="0"/>
                </a:lnTo>
                <a:lnTo>
                  <a:pt x="3960440" y="280831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3" tIns="965223" rIns="263144" bIns="263144" numCol="1" spcCol="1270" anchor="ctr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00" kern="1200" dirty="0" smtClean="0"/>
              <a:t>إصابة الصمامات القلبية </a:t>
            </a:r>
            <a:endParaRPr lang="ar-SA" sz="3700" kern="1200" dirty="0"/>
          </a:p>
        </p:txBody>
      </p:sp>
      <p:sp>
        <p:nvSpPr>
          <p:cNvPr id="12" name="شكل حر 11"/>
          <p:cNvSpPr/>
          <p:nvPr/>
        </p:nvSpPr>
        <p:spPr>
          <a:xfrm>
            <a:off x="4499992" y="3284984"/>
            <a:ext cx="3960440" cy="2808312"/>
          </a:xfrm>
          <a:custGeom>
            <a:avLst/>
            <a:gdLst>
              <a:gd name="connsiteX0" fmla="*/ 0 w 2808312"/>
              <a:gd name="connsiteY0" fmla="*/ 0 h 3960440"/>
              <a:gd name="connsiteX1" fmla="*/ 2340251 w 2808312"/>
              <a:gd name="connsiteY1" fmla="*/ 0 h 3960440"/>
              <a:gd name="connsiteX2" fmla="*/ 2671220 w 2808312"/>
              <a:gd name="connsiteY2" fmla="*/ 137092 h 3960440"/>
              <a:gd name="connsiteX3" fmla="*/ 2808311 w 2808312"/>
              <a:gd name="connsiteY3" fmla="*/ 468061 h 3960440"/>
              <a:gd name="connsiteX4" fmla="*/ 2808312 w 2808312"/>
              <a:gd name="connsiteY4" fmla="*/ 3960440 h 3960440"/>
              <a:gd name="connsiteX5" fmla="*/ 0 w 2808312"/>
              <a:gd name="connsiteY5" fmla="*/ 3960440 h 3960440"/>
              <a:gd name="connsiteX6" fmla="*/ 0 w 2808312"/>
              <a:gd name="connsiteY6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312" h="3960440">
                <a:moveTo>
                  <a:pt x="2808312" y="1"/>
                </a:moveTo>
                <a:lnTo>
                  <a:pt x="2808312" y="3300354"/>
                </a:lnTo>
                <a:cubicBezTo>
                  <a:pt x="2808312" y="3475420"/>
                  <a:pt x="2773344" y="3643315"/>
                  <a:pt x="2711101" y="3767104"/>
                </a:cubicBezTo>
                <a:cubicBezTo>
                  <a:pt x="2648858" y="3890894"/>
                  <a:pt x="2564439" y="3960439"/>
                  <a:pt x="2476414" y="3960438"/>
                </a:cubicBezTo>
                <a:cubicBezTo>
                  <a:pt x="1650943" y="3960438"/>
                  <a:pt x="825471" y="3960439"/>
                  <a:pt x="0" y="3960439"/>
                </a:cubicBezTo>
                <a:lnTo>
                  <a:pt x="0" y="1"/>
                </a:lnTo>
                <a:lnTo>
                  <a:pt x="2808312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144" tIns="965222" rIns="263144" bIns="263144" numCol="1" spcCol="1270" anchor="ctr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00" kern="1200" dirty="0" smtClean="0"/>
              <a:t>التهاب الحالبين</a:t>
            </a:r>
            <a:endParaRPr lang="ar-SA" sz="3700" kern="1200" dirty="0"/>
          </a:p>
        </p:txBody>
      </p:sp>
      <p:sp>
        <p:nvSpPr>
          <p:cNvPr id="13" name="شكل حر 12"/>
          <p:cNvSpPr/>
          <p:nvPr/>
        </p:nvSpPr>
        <p:spPr>
          <a:xfrm>
            <a:off x="2699792" y="2582906"/>
            <a:ext cx="3312367" cy="1404156"/>
          </a:xfrm>
          <a:custGeom>
            <a:avLst/>
            <a:gdLst>
              <a:gd name="connsiteX0" fmla="*/ 0 w 2376264"/>
              <a:gd name="connsiteY0" fmla="*/ 234031 h 1404156"/>
              <a:gd name="connsiteX1" fmla="*/ 68546 w 2376264"/>
              <a:gd name="connsiteY1" fmla="*/ 68546 h 1404156"/>
              <a:gd name="connsiteX2" fmla="*/ 234031 w 2376264"/>
              <a:gd name="connsiteY2" fmla="*/ 0 h 1404156"/>
              <a:gd name="connsiteX3" fmla="*/ 2142233 w 2376264"/>
              <a:gd name="connsiteY3" fmla="*/ 0 h 1404156"/>
              <a:gd name="connsiteX4" fmla="*/ 2307718 w 2376264"/>
              <a:gd name="connsiteY4" fmla="*/ 68546 h 1404156"/>
              <a:gd name="connsiteX5" fmla="*/ 2376264 w 2376264"/>
              <a:gd name="connsiteY5" fmla="*/ 234031 h 1404156"/>
              <a:gd name="connsiteX6" fmla="*/ 2376264 w 2376264"/>
              <a:gd name="connsiteY6" fmla="*/ 1170125 h 1404156"/>
              <a:gd name="connsiteX7" fmla="*/ 2307718 w 2376264"/>
              <a:gd name="connsiteY7" fmla="*/ 1335610 h 1404156"/>
              <a:gd name="connsiteX8" fmla="*/ 2142233 w 2376264"/>
              <a:gd name="connsiteY8" fmla="*/ 1404156 h 1404156"/>
              <a:gd name="connsiteX9" fmla="*/ 234031 w 2376264"/>
              <a:gd name="connsiteY9" fmla="*/ 1404156 h 1404156"/>
              <a:gd name="connsiteX10" fmla="*/ 68546 w 2376264"/>
              <a:gd name="connsiteY10" fmla="*/ 1335610 h 1404156"/>
              <a:gd name="connsiteX11" fmla="*/ 0 w 2376264"/>
              <a:gd name="connsiteY11" fmla="*/ 1170125 h 1404156"/>
              <a:gd name="connsiteX12" fmla="*/ 0 w 2376264"/>
              <a:gd name="connsiteY12" fmla="*/ 234031 h 14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6264" h="1404156">
                <a:moveTo>
                  <a:pt x="0" y="234031"/>
                </a:moveTo>
                <a:cubicBezTo>
                  <a:pt x="0" y="171962"/>
                  <a:pt x="24657" y="112435"/>
                  <a:pt x="68546" y="68546"/>
                </a:cubicBezTo>
                <a:cubicBezTo>
                  <a:pt x="112435" y="24657"/>
                  <a:pt x="171962" y="0"/>
                  <a:pt x="234031" y="0"/>
                </a:cubicBezTo>
                <a:lnTo>
                  <a:pt x="2142233" y="0"/>
                </a:lnTo>
                <a:cubicBezTo>
                  <a:pt x="2204302" y="0"/>
                  <a:pt x="2263829" y="24657"/>
                  <a:pt x="2307718" y="68546"/>
                </a:cubicBezTo>
                <a:cubicBezTo>
                  <a:pt x="2351607" y="112435"/>
                  <a:pt x="2376264" y="171962"/>
                  <a:pt x="2376264" y="234031"/>
                </a:cubicBezTo>
                <a:lnTo>
                  <a:pt x="2376264" y="1170125"/>
                </a:lnTo>
                <a:cubicBezTo>
                  <a:pt x="2376264" y="1232194"/>
                  <a:pt x="2351607" y="1291721"/>
                  <a:pt x="2307718" y="1335610"/>
                </a:cubicBezTo>
                <a:cubicBezTo>
                  <a:pt x="2263829" y="1379499"/>
                  <a:pt x="2204302" y="1404156"/>
                  <a:pt x="2142233" y="1404156"/>
                </a:cubicBezTo>
                <a:lnTo>
                  <a:pt x="234031" y="1404156"/>
                </a:lnTo>
                <a:cubicBezTo>
                  <a:pt x="171962" y="1404156"/>
                  <a:pt x="112435" y="1379499"/>
                  <a:pt x="68546" y="1335610"/>
                </a:cubicBezTo>
                <a:cubicBezTo>
                  <a:pt x="24657" y="1291721"/>
                  <a:pt x="0" y="1232194"/>
                  <a:pt x="0" y="1170125"/>
                </a:cubicBezTo>
                <a:lnTo>
                  <a:pt x="0" y="2340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15" tIns="209515" rIns="209515" bIns="209515" numCol="1" spcCol="1270" anchor="ctr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00" kern="1200" dirty="0" smtClean="0"/>
              <a:t>الأضرار الصحية (3)</a:t>
            </a:r>
            <a:endParaRPr lang="ar-SA" sz="37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3"/>
          <p:cNvSpPr/>
          <p:nvPr/>
        </p:nvSpPr>
        <p:spPr>
          <a:xfrm rot="21600000">
            <a:off x="755575" y="620688"/>
            <a:ext cx="3744417" cy="2664296"/>
          </a:xfrm>
          <a:custGeom>
            <a:avLst/>
            <a:gdLst>
              <a:gd name="connsiteX0" fmla="*/ 0 w 2664295"/>
              <a:gd name="connsiteY0" fmla="*/ 0 h 3744416"/>
              <a:gd name="connsiteX1" fmla="*/ 2220237 w 2664295"/>
              <a:gd name="connsiteY1" fmla="*/ 0 h 3744416"/>
              <a:gd name="connsiteX2" fmla="*/ 2534233 w 2664295"/>
              <a:gd name="connsiteY2" fmla="*/ 130062 h 3744416"/>
              <a:gd name="connsiteX3" fmla="*/ 2664294 w 2664295"/>
              <a:gd name="connsiteY3" fmla="*/ 444059 h 3744416"/>
              <a:gd name="connsiteX4" fmla="*/ 2664295 w 2664295"/>
              <a:gd name="connsiteY4" fmla="*/ 3744416 h 3744416"/>
              <a:gd name="connsiteX5" fmla="*/ 0 w 2664295"/>
              <a:gd name="connsiteY5" fmla="*/ 3744416 h 3744416"/>
              <a:gd name="connsiteX6" fmla="*/ 0 w 2664295"/>
              <a:gd name="connsiteY6" fmla="*/ 0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95" h="3744416">
                <a:moveTo>
                  <a:pt x="0" y="3744415"/>
                </a:moveTo>
                <a:lnTo>
                  <a:pt x="0" y="624082"/>
                </a:lnTo>
                <a:cubicBezTo>
                  <a:pt x="0" y="458565"/>
                  <a:pt x="33290" y="299828"/>
                  <a:pt x="92544" y="182791"/>
                </a:cubicBezTo>
                <a:cubicBezTo>
                  <a:pt x="151799" y="65753"/>
                  <a:pt x="232166" y="2"/>
                  <a:pt x="315965" y="2"/>
                </a:cubicBezTo>
                <a:cubicBezTo>
                  <a:pt x="1098742" y="2"/>
                  <a:pt x="1881518" y="1"/>
                  <a:pt x="2664295" y="1"/>
                </a:cubicBezTo>
                <a:lnTo>
                  <a:pt x="2664295" y="3744415"/>
                </a:lnTo>
                <a:lnTo>
                  <a:pt x="0" y="374441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19" rIns="248920" bIns="914994" numCol="1" spcCol="1270" anchor="ctr" anchorCtr="0">
            <a:noAutofit/>
          </a:bodyPr>
          <a:lstStyle/>
          <a:p>
            <a:pPr lvl="0" algn="ctr" defTabSz="1555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500" kern="1200" dirty="0" smtClean="0"/>
              <a:t>ضخامة الكبد</a:t>
            </a:r>
            <a:endParaRPr lang="ar-SA" sz="3500" kern="1200" dirty="0"/>
          </a:p>
        </p:txBody>
      </p:sp>
      <p:sp>
        <p:nvSpPr>
          <p:cNvPr id="5" name="شكل حر 4"/>
          <p:cNvSpPr/>
          <p:nvPr/>
        </p:nvSpPr>
        <p:spPr>
          <a:xfrm>
            <a:off x="4499992" y="620688"/>
            <a:ext cx="3744416" cy="2664295"/>
          </a:xfrm>
          <a:custGeom>
            <a:avLst/>
            <a:gdLst>
              <a:gd name="connsiteX0" fmla="*/ 0 w 3744416"/>
              <a:gd name="connsiteY0" fmla="*/ 0 h 2664295"/>
              <a:gd name="connsiteX1" fmla="*/ 3300358 w 3744416"/>
              <a:gd name="connsiteY1" fmla="*/ 0 h 2664295"/>
              <a:gd name="connsiteX2" fmla="*/ 3614354 w 3744416"/>
              <a:gd name="connsiteY2" fmla="*/ 130062 h 2664295"/>
              <a:gd name="connsiteX3" fmla="*/ 3744415 w 3744416"/>
              <a:gd name="connsiteY3" fmla="*/ 444059 h 2664295"/>
              <a:gd name="connsiteX4" fmla="*/ 3744416 w 3744416"/>
              <a:gd name="connsiteY4" fmla="*/ 2664295 h 2664295"/>
              <a:gd name="connsiteX5" fmla="*/ 0 w 3744416"/>
              <a:gd name="connsiteY5" fmla="*/ 2664295 h 2664295"/>
              <a:gd name="connsiteX6" fmla="*/ 0 w 3744416"/>
              <a:gd name="connsiteY6" fmla="*/ 0 h 266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4416" h="2664295">
                <a:moveTo>
                  <a:pt x="0" y="0"/>
                </a:moveTo>
                <a:lnTo>
                  <a:pt x="3300358" y="0"/>
                </a:lnTo>
                <a:cubicBezTo>
                  <a:pt x="3418130" y="0"/>
                  <a:pt x="3531077" y="46785"/>
                  <a:pt x="3614354" y="130062"/>
                </a:cubicBezTo>
                <a:cubicBezTo>
                  <a:pt x="3697631" y="213339"/>
                  <a:pt x="3744415" y="326287"/>
                  <a:pt x="3744415" y="444059"/>
                </a:cubicBezTo>
                <a:cubicBezTo>
                  <a:pt x="3744415" y="1184138"/>
                  <a:pt x="3744416" y="1924216"/>
                  <a:pt x="3744416" y="2664295"/>
                </a:cubicBezTo>
                <a:lnTo>
                  <a:pt x="0" y="26642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0" tIns="248920" rIns="248920" bIns="914993" numCol="1" spcCol="1270" anchor="ctr" anchorCtr="0">
            <a:noAutofit/>
          </a:bodyPr>
          <a:lstStyle/>
          <a:p>
            <a:pPr lvl="0" algn="ctr" defTabSz="1555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500" kern="1200" dirty="0" smtClean="0"/>
              <a:t>بواسير نزفية في فتحة الشرج </a:t>
            </a:r>
            <a:endParaRPr lang="ar-SA" sz="3500" kern="1200" dirty="0"/>
          </a:p>
        </p:txBody>
      </p:sp>
      <p:sp>
        <p:nvSpPr>
          <p:cNvPr id="6" name="شكل حر 5"/>
          <p:cNvSpPr/>
          <p:nvPr/>
        </p:nvSpPr>
        <p:spPr>
          <a:xfrm rot="21600000">
            <a:off x="755576" y="3284983"/>
            <a:ext cx="3744416" cy="2664295"/>
          </a:xfrm>
          <a:custGeom>
            <a:avLst/>
            <a:gdLst>
              <a:gd name="connsiteX0" fmla="*/ 0 w 3744416"/>
              <a:gd name="connsiteY0" fmla="*/ 0 h 2664295"/>
              <a:gd name="connsiteX1" fmla="*/ 3300358 w 3744416"/>
              <a:gd name="connsiteY1" fmla="*/ 0 h 2664295"/>
              <a:gd name="connsiteX2" fmla="*/ 3614354 w 3744416"/>
              <a:gd name="connsiteY2" fmla="*/ 130062 h 2664295"/>
              <a:gd name="connsiteX3" fmla="*/ 3744415 w 3744416"/>
              <a:gd name="connsiteY3" fmla="*/ 444059 h 2664295"/>
              <a:gd name="connsiteX4" fmla="*/ 3744416 w 3744416"/>
              <a:gd name="connsiteY4" fmla="*/ 2664295 h 2664295"/>
              <a:gd name="connsiteX5" fmla="*/ 0 w 3744416"/>
              <a:gd name="connsiteY5" fmla="*/ 2664295 h 2664295"/>
              <a:gd name="connsiteX6" fmla="*/ 0 w 3744416"/>
              <a:gd name="connsiteY6" fmla="*/ 0 h 266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4416" h="2664295">
                <a:moveTo>
                  <a:pt x="3744416" y="2664295"/>
                </a:moveTo>
                <a:lnTo>
                  <a:pt x="444058" y="2664295"/>
                </a:lnTo>
                <a:cubicBezTo>
                  <a:pt x="326286" y="2664295"/>
                  <a:pt x="213339" y="2617510"/>
                  <a:pt x="130062" y="2534233"/>
                </a:cubicBezTo>
                <a:cubicBezTo>
                  <a:pt x="46785" y="2450956"/>
                  <a:pt x="1" y="2338008"/>
                  <a:pt x="1" y="2220236"/>
                </a:cubicBezTo>
                <a:cubicBezTo>
                  <a:pt x="1" y="1480157"/>
                  <a:pt x="0" y="740079"/>
                  <a:pt x="0" y="0"/>
                </a:cubicBezTo>
                <a:lnTo>
                  <a:pt x="3744416" y="0"/>
                </a:lnTo>
                <a:lnTo>
                  <a:pt x="3744416" y="266429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19" tIns="914993" rIns="248920" bIns="248919" numCol="1" spcCol="1270" anchor="ctr" anchorCtr="0">
            <a:noAutofit/>
          </a:bodyPr>
          <a:lstStyle/>
          <a:p>
            <a:pPr lvl="0" algn="ctr" defTabSz="1555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500" kern="1200" dirty="0" smtClean="0"/>
              <a:t>نقص مناعة الجسم المكتسبة – الإيدز-0</a:t>
            </a:r>
            <a:endParaRPr lang="ar-SA" sz="3500" kern="1200" dirty="0"/>
          </a:p>
        </p:txBody>
      </p:sp>
      <p:sp>
        <p:nvSpPr>
          <p:cNvPr id="8" name="شكل حر 7"/>
          <p:cNvSpPr/>
          <p:nvPr/>
        </p:nvSpPr>
        <p:spPr>
          <a:xfrm>
            <a:off x="4499991" y="3284983"/>
            <a:ext cx="3744417" cy="2664296"/>
          </a:xfrm>
          <a:custGeom>
            <a:avLst/>
            <a:gdLst>
              <a:gd name="connsiteX0" fmla="*/ 0 w 2664295"/>
              <a:gd name="connsiteY0" fmla="*/ 0 h 3744416"/>
              <a:gd name="connsiteX1" fmla="*/ 2220237 w 2664295"/>
              <a:gd name="connsiteY1" fmla="*/ 0 h 3744416"/>
              <a:gd name="connsiteX2" fmla="*/ 2534233 w 2664295"/>
              <a:gd name="connsiteY2" fmla="*/ 130062 h 3744416"/>
              <a:gd name="connsiteX3" fmla="*/ 2664294 w 2664295"/>
              <a:gd name="connsiteY3" fmla="*/ 444059 h 3744416"/>
              <a:gd name="connsiteX4" fmla="*/ 2664295 w 2664295"/>
              <a:gd name="connsiteY4" fmla="*/ 3744416 h 3744416"/>
              <a:gd name="connsiteX5" fmla="*/ 0 w 2664295"/>
              <a:gd name="connsiteY5" fmla="*/ 3744416 h 3744416"/>
              <a:gd name="connsiteX6" fmla="*/ 0 w 2664295"/>
              <a:gd name="connsiteY6" fmla="*/ 0 h 3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295" h="3744416">
                <a:moveTo>
                  <a:pt x="2664295" y="1"/>
                </a:moveTo>
                <a:lnTo>
                  <a:pt x="2664295" y="3120334"/>
                </a:lnTo>
                <a:cubicBezTo>
                  <a:pt x="2664295" y="3285851"/>
                  <a:pt x="2631005" y="3444588"/>
                  <a:pt x="2571751" y="3561625"/>
                </a:cubicBezTo>
                <a:cubicBezTo>
                  <a:pt x="2512496" y="3678663"/>
                  <a:pt x="2432129" y="3744414"/>
                  <a:pt x="2348330" y="3744414"/>
                </a:cubicBezTo>
                <a:cubicBezTo>
                  <a:pt x="1565553" y="3744414"/>
                  <a:pt x="782777" y="3744415"/>
                  <a:pt x="0" y="3744415"/>
                </a:cubicBezTo>
                <a:lnTo>
                  <a:pt x="0" y="1"/>
                </a:lnTo>
                <a:lnTo>
                  <a:pt x="2664295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21" tIns="914994" rIns="248920" bIns="248920" numCol="1" spcCol="1270" anchor="ctr" anchorCtr="0">
            <a:noAutofit/>
          </a:bodyPr>
          <a:lstStyle/>
          <a:p>
            <a:pPr lvl="0" algn="ctr" defTabSz="1555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500" kern="1200" dirty="0" smtClean="0"/>
              <a:t>التهاب البنكرياس مع آلام مبرحة</a:t>
            </a:r>
            <a:endParaRPr lang="ar-SA" sz="35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2915817" y="2618909"/>
            <a:ext cx="3096344" cy="1332147"/>
          </a:xfrm>
          <a:custGeom>
            <a:avLst/>
            <a:gdLst>
              <a:gd name="connsiteX0" fmla="*/ 0 w 2246649"/>
              <a:gd name="connsiteY0" fmla="*/ 222029 h 1332147"/>
              <a:gd name="connsiteX1" fmla="*/ 65031 w 2246649"/>
              <a:gd name="connsiteY1" fmla="*/ 65031 h 1332147"/>
              <a:gd name="connsiteX2" fmla="*/ 222029 w 2246649"/>
              <a:gd name="connsiteY2" fmla="*/ 0 h 1332147"/>
              <a:gd name="connsiteX3" fmla="*/ 2024620 w 2246649"/>
              <a:gd name="connsiteY3" fmla="*/ 0 h 1332147"/>
              <a:gd name="connsiteX4" fmla="*/ 2181618 w 2246649"/>
              <a:gd name="connsiteY4" fmla="*/ 65031 h 1332147"/>
              <a:gd name="connsiteX5" fmla="*/ 2246649 w 2246649"/>
              <a:gd name="connsiteY5" fmla="*/ 222029 h 1332147"/>
              <a:gd name="connsiteX6" fmla="*/ 2246649 w 2246649"/>
              <a:gd name="connsiteY6" fmla="*/ 1110118 h 1332147"/>
              <a:gd name="connsiteX7" fmla="*/ 2181618 w 2246649"/>
              <a:gd name="connsiteY7" fmla="*/ 1267116 h 1332147"/>
              <a:gd name="connsiteX8" fmla="*/ 2024620 w 2246649"/>
              <a:gd name="connsiteY8" fmla="*/ 1332147 h 1332147"/>
              <a:gd name="connsiteX9" fmla="*/ 222029 w 2246649"/>
              <a:gd name="connsiteY9" fmla="*/ 1332147 h 1332147"/>
              <a:gd name="connsiteX10" fmla="*/ 65031 w 2246649"/>
              <a:gd name="connsiteY10" fmla="*/ 1267116 h 1332147"/>
              <a:gd name="connsiteX11" fmla="*/ 0 w 2246649"/>
              <a:gd name="connsiteY11" fmla="*/ 1110118 h 1332147"/>
              <a:gd name="connsiteX12" fmla="*/ 0 w 2246649"/>
              <a:gd name="connsiteY12" fmla="*/ 222029 h 13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6649" h="1332147">
                <a:moveTo>
                  <a:pt x="0" y="222029"/>
                </a:moveTo>
                <a:cubicBezTo>
                  <a:pt x="0" y="163143"/>
                  <a:pt x="23392" y="106669"/>
                  <a:pt x="65031" y="65031"/>
                </a:cubicBezTo>
                <a:cubicBezTo>
                  <a:pt x="106670" y="23393"/>
                  <a:pt x="163144" y="0"/>
                  <a:pt x="222029" y="0"/>
                </a:cubicBezTo>
                <a:lnTo>
                  <a:pt x="2024620" y="0"/>
                </a:lnTo>
                <a:cubicBezTo>
                  <a:pt x="2083506" y="0"/>
                  <a:pt x="2139980" y="23392"/>
                  <a:pt x="2181618" y="65031"/>
                </a:cubicBezTo>
                <a:cubicBezTo>
                  <a:pt x="2223256" y="106670"/>
                  <a:pt x="2246649" y="163144"/>
                  <a:pt x="2246649" y="222029"/>
                </a:cubicBezTo>
                <a:lnTo>
                  <a:pt x="2246649" y="1110118"/>
                </a:lnTo>
                <a:cubicBezTo>
                  <a:pt x="2246649" y="1169004"/>
                  <a:pt x="2223257" y="1225478"/>
                  <a:pt x="2181618" y="1267116"/>
                </a:cubicBezTo>
                <a:cubicBezTo>
                  <a:pt x="2139979" y="1308755"/>
                  <a:pt x="2083505" y="1332147"/>
                  <a:pt x="2024620" y="1332147"/>
                </a:cubicBezTo>
                <a:lnTo>
                  <a:pt x="222029" y="1332147"/>
                </a:lnTo>
                <a:cubicBezTo>
                  <a:pt x="163143" y="1332147"/>
                  <a:pt x="106669" y="1308755"/>
                  <a:pt x="65031" y="1267116"/>
                </a:cubicBezTo>
                <a:cubicBezTo>
                  <a:pt x="23393" y="1225477"/>
                  <a:pt x="0" y="1169003"/>
                  <a:pt x="0" y="1110118"/>
                </a:cubicBezTo>
                <a:lnTo>
                  <a:pt x="0" y="22202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380" tIns="198380" rIns="198380" bIns="198380" numCol="1" spcCol="1270" anchor="ctr" anchorCtr="0">
            <a:noAutofit/>
          </a:bodyPr>
          <a:lstStyle/>
          <a:p>
            <a:pPr lvl="0" algn="ctr" defTabSz="15557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500" kern="1200" dirty="0" smtClean="0"/>
              <a:t>الأضرار الصحية (4) </a:t>
            </a:r>
            <a:endParaRPr lang="ar-SA" sz="35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01616" y="332656"/>
            <a:ext cx="4546848" cy="794352"/>
          </a:xfrm>
        </p:spPr>
        <p:txBody>
          <a:bodyPr>
            <a:normAutofit/>
          </a:bodyPr>
          <a:lstStyle/>
          <a:p>
            <a:pPr algn="r"/>
            <a:r>
              <a:rPr lang="ar-SA" b="1" dirty="0" smtClean="0"/>
              <a:t>الأضرار النفسية والعقلية :</a:t>
            </a:r>
            <a:endParaRPr lang="ar-SA" dirty="0"/>
          </a:p>
        </p:txBody>
      </p:sp>
      <p:sp>
        <p:nvSpPr>
          <p:cNvPr id="6" name="شكل حر 5"/>
          <p:cNvSpPr/>
          <p:nvPr/>
        </p:nvSpPr>
        <p:spPr>
          <a:xfrm>
            <a:off x="1452081" y="1270481"/>
            <a:ext cx="1380844" cy="1380844"/>
          </a:xfrm>
          <a:custGeom>
            <a:avLst/>
            <a:gdLst>
              <a:gd name="connsiteX0" fmla="*/ 0 w 1380844"/>
              <a:gd name="connsiteY0" fmla="*/ 690422 h 1380844"/>
              <a:gd name="connsiteX1" fmla="*/ 202221 w 1380844"/>
              <a:gd name="connsiteY1" fmla="*/ 202220 h 1380844"/>
              <a:gd name="connsiteX2" fmla="*/ 690424 w 1380844"/>
              <a:gd name="connsiteY2" fmla="*/ 1 h 1380844"/>
              <a:gd name="connsiteX3" fmla="*/ 1178626 w 1380844"/>
              <a:gd name="connsiteY3" fmla="*/ 202222 h 1380844"/>
              <a:gd name="connsiteX4" fmla="*/ 1380845 w 1380844"/>
              <a:gd name="connsiteY4" fmla="*/ 690425 h 1380844"/>
              <a:gd name="connsiteX5" fmla="*/ 1178625 w 1380844"/>
              <a:gd name="connsiteY5" fmla="*/ 1178627 h 1380844"/>
              <a:gd name="connsiteX6" fmla="*/ 690423 w 1380844"/>
              <a:gd name="connsiteY6" fmla="*/ 1380847 h 1380844"/>
              <a:gd name="connsiteX7" fmla="*/ 202221 w 1380844"/>
              <a:gd name="connsiteY7" fmla="*/ 1178627 h 1380844"/>
              <a:gd name="connsiteX8" fmla="*/ 2 w 1380844"/>
              <a:gd name="connsiteY8" fmla="*/ 690425 h 1380844"/>
              <a:gd name="connsiteX9" fmla="*/ 0 w 1380844"/>
              <a:gd name="connsiteY9" fmla="*/ 690422 h 13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0844" h="1380844">
                <a:moveTo>
                  <a:pt x="0" y="690422"/>
                </a:moveTo>
                <a:cubicBezTo>
                  <a:pt x="0" y="507311"/>
                  <a:pt x="72741" y="331699"/>
                  <a:pt x="202221" y="202220"/>
                </a:cubicBezTo>
                <a:cubicBezTo>
                  <a:pt x="331700" y="72741"/>
                  <a:pt x="507312" y="0"/>
                  <a:pt x="690424" y="1"/>
                </a:cubicBezTo>
                <a:cubicBezTo>
                  <a:pt x="873535" y="1"/>
                  <a:pt x="1049147" y="72742"/>
                  <a:pt x="1178626" y="202222"/>
                </a:cubicBezTo>
                <a:cubicBezTo>
                  <a:pt x="1308105" y="331701"/>
                  <a:pt x="1380846" y="507313"/>
                  <a:pt x="1380845" y="690425"/>
                </a:cubicBezTo>
                <a:cubicBezTo>
                  <a:pt x="1380845" y="873536"/>
                  <a:pt x="1308104" y="1049148"/>
                  <a:pt x="1178625" y="1178627"/>
                </a:cubicBezTo>
                <a:cubicBezTo>
                  <a:pt x="1049146" y="1308106"/>
                  <a:pt x="873534" y="1380847"/>
                  <a:pt x="690423" y="1380847"/>
                </a:cubicBezTo>
                <a:cubicBezTo>
                  <a:pt x="507312" y="1380847"/>
                  <a:pt x="331700" y="1308106"/>
                  <a:pt x="202221" y="1178627"/>
                </a:cubicBezTo>
                <a:cubicBezTo>
                  <a:pt x="72742" y="1049148"/>
                  <a:pt x="1" y="873536"/>
                  <a:pt x="2" y="690425"/>
                </a:cubicBezTo>
                <a:cubicBezTo>
                  <a:pt x="1" y="690424"/>
                  <a:pt x="1" y="690423"/>
                  <a:pt x="0" y="6904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40" tIns="222540" rIns="222540" bIns="22254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kern="1200" dirty="0" smtClean="0">
                <a:solidFill>
                  <a:schemeClr val="bg1"/>
                </a:solidFill>
              </a:rPr>
              <a:t>سوء تقدير الزمان والمكان</a:t>
            </a:r>
            <a:endParaRPr lang="ar-SA" sz="1600" kern="1200" dirty="0">
              <a:solidFill>
                <a:schemeClr val="bg1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236962" y="3364532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بالهلاوس السمعية 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10" name="شكل حر 9"/>
          <p:cNvSpPr/>
          <p:nvPr/>
        </p:nvSpPr>
        <p:spPr>
          <a:xfrm>
            <a:off x="1236962" y="5228672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وتقدير المسافات والسرعة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12" name="شكل حر 11"/>
          <p:cNvSpPr/>
          <p:nvPr/>
        </p:nvSpPr>
        <p:spPr>
          <a:xfrm>
            <a:off x="3738466" y="5228672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والشعور بالإحباط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14" name="شكل حر 13"/>
          <p:cNvSpPr/>
          <p:nvPr/>
        </p:nvSpPr>
        <p:spPr>
          <a:xfrm>
            <a:off x="3738466" y="3364532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انفصام الشخصية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16" name="شكل حر 15"/>
          <p:cNvSpPr/>
          <p:nvPr/>
        </p:nvSpPr>
        <p:spPr>
          <a:xfrm>
            <a:off x="3738466" y="1500391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التوتر العصبي والنفسي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18" name="شكل حر 17"/>
          <p:cNvSpPr/>
          <p:nvPr/>
        </p:nvSpPr>
        <p:spPr>
          <a:xfrm>
            <a:off x="6239971" y="1500391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القلق والاكتئاب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sp>
        <p:nvSpPr>
          <p:cNvPr id="20" name="شكل حر 19"/>
          <p:cNvSpPr/>
          <p:nvPr/>
        </p:nvSpPr>
        <p:spPr>
          <a:xfrm>
            <a:off x="6239971" y="3364532"/>
            <a:ext cx="1811082" cy="921023"/>
          </a:xfrm>
          <a:custGeom>
            <a:avLst/>
            <a:gdLst>
              <a:gd name="connsiteX0" fmla="*/ 0 w 1811082"/>
              <a:gd name="connsiteY0" fmla="*/ 460512 h 921023"/>
              <a:gd name="connsiteX1" fmla="*/ 495061 w 1811082"/>
              <a:gd name="connsiteY1" fmla="*/ 50032 h 921023"/>
              <a:gd name="connsiteX2" fmla="*/ 905542 w 1811082"/>
              <a:gd name="connsiteY2" fmla="*/ 1 h 921023"/>
              <a:gd name="connsiteX3" fmla="*/ 1316024 w 1811082"/>
              <a:gd name="connsiteY3" fmla="*/ 50032 h 921023"/>
              <a:gd name="connsiteX4" fmla="*/ 1811083 w 1811082"/>
              <a:gd name="connsiteY4" fmla="*/ 460515 h 921023"/>
              <a:gd name="connsiteX5" fmla="*/ 1316023 w 1811082"/>
              <a:gd name="connsiteY5" fmla="*/ 870996 h 921023"/>
              <a:gd name="connsiteX6" fmla="*/ 905542 w 1811082"/>
              <a:gd name="connsiteY6" fmla="*/ 921027 h 921023"/>
              <a:gd name="connsiteX7" fmla="*/ 495060 w 1811082"/>
              <a:gd name="connsiteY7" fmla="*/ 870996 h 921023"/>
              <a:gd name="connsiteX8" fmla="*/ 1 w 1811082"/>
              <a:gd name="connsiteY8" fmla="*/ 460514 h 921023"/>
              <a:gd name="connsiteX9" fmla="*/ 0 w 1811082"/>
              <a:gd name="connsiteY9" fmla="*/ 460512 h 92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1082" h="921023">
                <a:moveTo>
                  <a:pt x="0" y="460512"/>
                </a:moveTo>
                <a:cubicBezTo>
                  <a:pt x="1" y="287213"/>
                  <a:pt x="191312" y="128588"/>
                  <a:pt x="495061" y="50032"/>
                </a:cubicBezTo>
                <a:cubicBezTo>
                  <a:pt x="622228" y="17144"/>
                  <a:pt x="762876" y="1"/>
                  <a:pt x="905542" y="1"/>
                </a:cubicBezTo>
                <a:cubicBezTo>
                  <a:pt x="1048209" y="1"/>
                  <a:pt x="1188857" y="17144"/>
                  <a:pt x="1316024" y="50032"/>
                </a:cubicBezTo>
                <a:cubicBezTo>
                  <a:pt x="1619774" y="128589"/>
                  <a:pt x="1811084" y="287215"/>
                  <a:pt x="1811083" y="460515"/>
                </a:cubicBezTo>
                <a:cubicBezTo>
                  <a:pt x="1811083" y="633814"/>
                  <a:pt x="1619772" y="792440"/>
                  <a:pt x="1316023" y="870996"/>
                </a:cubicBezTo>
                <a:cubicBezTo>
                  <a:pt x="1188856" y="903884"/>
                  <a:pt x="1048208" y="921027"/>
                  <a:pt x="905542" y="921027"/>
                </a:cubicBezTo>
                <a:cubicBezTo>
                  <a:pt x="762875" y="921027"/>
                  <a:pt x="622227" y="903884"/>
                  <a:pt x="495060" y="870996"/>
                </a:cubicBezTo>
                <a:cubicBezTo>
                  <a:pt x="191310" y="792439"/>
                  <a:pt x="0" y="633813"/>
                  <a:pt x="1" y="460514"/>
                </a:cubicBezTo>
                <a:cubicBezTo>
                  <a:pt x="1" y="460513"/>
                  <a:pt x="0" y="460513"/>
                  <a:pt x="0" y="46051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8087" tIns="157741" rIns="288087" bIns="157741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800" kern="1200" dirty="0" smtClean="0">
                <a:solidFill>
                  <a:schemeClr val="bg1"/>
                </a:solidFill>
              </a:rPr>
              <a:t>الانطواء والعزلة </a:t>
            </a:r>
            <a:endParaRPr lang="ar-SA" sz="1800" kern="1200" dirty="0">
              <a:solidFill>
                <a:schemeClr val="bg1"/>
              </a:solidFill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900855" y="1719255"/>
            <a:ext cx="5486304" cy="4211576"/>
            <a:chOff x="1900855" y="1719255"/>
            <a:chExt cx="5486304" cy="4211576"/>
          </a:xfrm>
        </p:grpSpPr>
        <p:sp>
          <p:nvSpPr>
            <p:cNvPr id="7" name="مثلث متساوي الساقين 6"/>
            <p:cNvSpPr/>
            <p:nvPr/>
          </p:nvSpPr>
          <p:spPr>
            <a:xfrm rot="10800000">
              <a:off x="1900855" y="2835323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مثلث متساوي الساقين 8"/>
            <p:cNvSpPr/>
            <p:nvPr/>
          </p:nvSpPr>
          <p:spPr>
            <a:xfrm rot="10800000">
              <a:off x="1900855" y="4584508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ثلث متساوي الساقين 10"/>
            <p:cNvSpPr/>
            <p:nvPr/>
          </p:nvSpPr>
          <p:spPr>
            <a:xfrm rot="5400000">
              <a:off x="3161964" y="5506222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ثلث متساوي الساقين 12"/>
            <p:cNvSpPr/>
            <p:nvPr/>
          </p:nvSpPr>
          <p:spPr>
            <a:xfrm>
              <a:off x="4402360" y="4563795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مثلث متساوي الساقين 14"/>
            <p:cNvSpPr/>
            <p:nvPr/>
          </p:nvSpPr>
          <p:spPr>
            <a:xfrm>
              <a:off x="4402360" y="2699655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مثلث متساوي الساقين 16"/>
            <p:cNvSpPr/>
            <p:nvPr/>
          </p:nvSpPr>
          <p:spPr>
            <a:xfrm rot="5400000">
              <a:off x="5663468" y="1777941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مثلث متساوي الساقين 18"/>
            <p:cNvSpPr/>
            <p:nvPr/>
          </p:nvSpPr>
          <p:spPr>
            <a:xfrm rot="10800000">
              <a:off x="6903864" y="2720368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مثلث متساوي الساقين 20"/>
            <p:cNvSpPr/>
            <p:nvPr/>
          </p:nvSpPr>
          <p:spPr>
            <a:xfrm rot="10800000">
              <a:off x="6903864" y="4469553"/>
              <a:ext cx="483295" cy="365923"/>
            </a:xfrm>
            <a:prstGeom prst="triangle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شكل حر 21"/>
          <p:cNvSpPr/>
          <p:nvPr/>
        </p:nvSpPr>
        <p:spPr>
          <a:xfrm>
            <a:off x="6455090" y="4998762"/>
            <a:ext cx="1380844" cy="1380844"/>
          </a:xfrm>
          <a:custGeom>
            <a:avLst/>
            <a:gdLst>
              <a:gd name="connsiteX0" fmla="*/ 0 w 1380844"/>
              <a:gd name="connsiteY0" fmla="*/ 690422 h 1380844"/>
              <a:gd name="connsiteX1" fmla="*/ 202221 w 1380844"/>
              <a:gd name="connsiteY1" fmla="*/ 202220 h 1380844"/>
              <a:gd name="connsiteX2" fmla="*/ 690424 w 1380844"/>
              <a:gd name="connsiteY2" fmla="*/ 1 h 1380844"/>
              <a:gd name="connsiteX3" fmla="*/ 1178626 w 1380844"/>
              <a:gd name="connsiteY3" fmla="*/ 202222 h 1380844"/>
              <a:gd name="connsiteX4" fmla="*/ 1380845 w 1380844"/>
              <a:gd name="connsiteY4" fmla="*/ 690425 h 1380844"/>
              <a:gd name="connsiteX5" fmla="*/ 1178625 w 1380844"/>
              <a:gd name="connsiteY5" fmla="*/ 1178627 h 1380844"/>
              <a:gd name="connsiteX6" fmla="*/ 690423 w 1380844"/>
              <a:gd name="connsiteY6" fmla="*/ 1380847 h 1380844"/>
              <a:gd name="connsiteX7" fmla="*/ 202221 w 1380844"/>
              <a:gd name="connsiteY7" fmla="*/ 1178627 h 1380844"/>
              <a:gd name="connsiteX8" fmla="*/ 2 w 1380844"/>
              <a:gd name="connsiteY8" fmla="*/ 690425 h 1380844"/>
              <a:gd name="connsiteX9" fmla="*/ 0 w 1380844"/>
              <a:gd name="connsiteY9" fmla="*/ 690422 h 138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0844" h="1380844">
                <a:moveTo>
                  <a:pt x="0" y="690422"/>
                </a:moveTo>
                <a:cubicBezTo>
                  <a:pt x="0" y="507311"/>
                  <a:pt x="72741" y="331699"/>
                  <a:pt x="202221" y="202220"/>
                </a:cubicBezTo>
                <a:cubicBezTo>
                  <a:pt x="331700" y="72741"/>
                  <a:pt x="507312" y="0"/>
                  <a:pt x="690424" y="1"/>
                </a:cubicBezTo>
                <a:cubicBezTo>
                  <a:pt x="873535" y="1"/>
                  <a:pt x="1049147" y="72742"/>
                  <a:pt x="1178626" y="202222"/>
                </a:cubicBezTo>
                <a:cubicBezTo>
                  <a:pt x="1308105" y="331701"/>
                  <a:pt x="1380846" y="507313"/>
                  <a:pt x="1380845" y="690425"/>
                </a:cubicBezTo>
                <a:cubicBezTo>
                  <a:pt x="1380845" y="873536"/>
                  <a:pt x="1308104" y="1049148"/>
                  <a:pt x="1178625" y="1178627"/>
                </a:cubicBezTo>
                <a:cubicBezTo>
                  <a:pt x="1049146" y="1308106"/>
                  <a:pt x="873534" y="1380847"/>
                  <a:pt x="690423" y="1380847"/>
                </a:cubicBezTo>
                <a:cubicBezTo>
                  <a:pt x="507312" y="1380847"/>
                  <a:pt x="331700" y="1308106"/>
                  <a:pt x="202221" y="1178627"/>
                </a:cubicBezTo>
                <a:cubicBezTo>
                  <a:pt x="72742" y="1049148"/>
                  <a:pt x="1" y="873536"/>
                  <a:pt x="2" y="690425"/>
                </a:cubicBezTo>
                <a:cubicBezTo>
                  <a:pt x="1" y="690424"/>
                  <a:pt x="1" y="690423"/>
                  <a:pt x="0" y="69042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540" tIns="222540" rIns="222540" bIns="222540" numCol="1" spcCol="1270" anchor="ctr" anchorCtr="0">
            <a:noAutofit/>
          </a:bodyPr>
          <a:lstStyle/>
          <a:p>
            <a:pPr lvl="0" algn="ctr" defTabSz="711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1600" kern="1200" dirty="0" smtClean="0">
                <a:solidFill>
                  <a:schemeClr val="bg1"/>
                </a:solidFill>
              </a:rPr>
              <a:t>ضعف الإدراك والتركيز </a:t>
            </a:r>
            <a:endParaRPr lang="ar-SA" sz="1600" kern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 5"/>
          <p:cNvSpPr/>
          <p:nvPr/>
        </p:nvSpPr>
        <p:spPr>
          <a:xfrm>
            <a:off x="467544" y="980728"/>
            <a:ext cx="2537424" cy="5040560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400" kern="1200">
              <a:solidFill>
                <a:schemeClr val="bg1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721286" y="2494372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كثرة حالات الطلاق 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721286" y="4247985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وقوع العداوة والبغضاء بين متعاطي المخدرات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195276" y="980728"/>
            <a:ext cx="2537424" cy="5040560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400" kern="1200">
              <a:solidFill>
                <a:schemeClr val="bg1"/>
              </a:solidFill>
            </a:endParaRPr>
          </a:p>
        </p:txBody>
      </p:sp>
      <p:sp>
        <p:nvSpPr>
          <p:cNvPr id="10" name="شكل حر 9"/>
          <p:cNvSpPr/>
          <p:nvPr/>
        </p:nvSpPr>
        <p:spPr>
          <a:xfrm>
            <a:off x="3449018" y="2494372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انحراف أفراد الأسرة :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3449018" y="4247985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انطفاء نار الغيرة على العرض في قلب المدمن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12" name="شكل حر 11"/>
          <p:cNvSpPr/>
          <p:nvPr/>
        </p:nvSpPr>
        <p:spPr>
          <a:xfrm>
            <a:off x="5923008" y="980728"/>
            <a:ext cx="2537424" cy="5040560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5400" kern="1200">
              <a:solidFill>
                <a:schemeClr val="bg1"/>
              </a:solidFill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6176750" y="2494372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انهيار الأسرة 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14" name="شكل حر 13"/>
          <p:cNvSpPr/>
          <p:nvPr/>
        </p:nvSpPr>
        <p:spPr>
          <a:xfrm>
            <a:off x="6176750" y="4247985"/>
            <a:ext cx="2029939" cy="1519797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609" tIns="70179" rIns="81609" bIns="70179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solidFill>
                  <a:schemeClr val="bg1"/>
                </a:solidFill>
              </a:rPr>
              <a:t>فساد المجتمع وضعفه </a:t>
            </a:r>
            <a:endParaRPr lang="ar-SA" sz="2000" kern="1200" dirty="0">
              <a:solidFill>
                <a:schemeClr val="bg1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875354" y="1357540"/>
            <a:ext cx="7177269" cy="893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 الأضرار الاجتماعية 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حر 7"/>
          <p:cNvSpPr/>
          <p:nvPr/>
        </p:nvSpPr>
        <p:spPr>
          <a:xfrm>
            <a:off x="1350880" y="1196753"/>
            <a:ext cx="1780960" cy="3423466"/>
          </a:xfrm>
          <a:custGeom>
            <a:avLst/>
            <a:gdLst>
              <a:gd name="connsiteX0" fmla="*/ 0 w 1479098"/>
              <a:gd name="connsiteY0" fmla="*/ 0 h 2382440"/>
              <a:gd name="connsiteX1" fmla="*/ 1479098 w 1479098"/>
              <a:gd name="connsiteY1" fmla="*/ 0 h 2382440"/>
              <a:gd name="connsiteX2" fmla="*/ 1479098 w 1479098"/>
              <a:gd name="connsiteY2" fmla="*/ 2382440 h 2382440"/>
              <a:gd name="connsiteX3" fmla="*/ 0 w 1479098"/>
              <a:gd name="connsiteY3" fmla="*/ 2382440 h 2382440"/>
              <a:gd name="connsiteX4" fmla="*/ 0 w 1479098"/>
              <a:gd name="connsiteY4" fmla="*/ 0 h 23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2382440">
                <a:moveTo>
                  <a:pt x="0" y="0"/>
                </a:moveTo>
                <a:lnTo>
                  <a:pt x="1479098" y="0"/>
                </a:lnTo>
                <a:lnTo>
                  <a:pt x="1479098" y="2382440"/>
                </a:lnTo>
                <a:lnTo>
                  <a:pt x="0" y="23824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873" rIns="0" bIns="0" numCol="1" spcCol="1270" anchor="t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700" kern="1200" dirty="0" smtClean="0"/>
          </a:p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700" dirty="0" smtClean="0"/>
          </a:p>
        </p:txBody>
      </p:sp>
      <p:sp>
        <p:nvSpPr>
          <p:cNvPr id="11" name="شكل حر 10"/>
          <p:cNvSpPr/>
          <p:nvPr/>
        </p:nvSpPr>
        <p:spPr>
          <a:xfrm>
            <a:off x="3707904" y="1196753"/>
            <a:ext cx="1747583" cy="3423466"/>
          </a:xfrm>
          <a:custGeom>
            <a:avLst/>
            <a:gdLst>
              <a:gd name="connsiteX0" fmla="*/ 0 w 1479098"/>
              <a:gd name="connsiteY0" fmla="*/ 0 h 2382440"/>
              <a:gd name="connsiteX1" fmla="*/ 1479098 w 1479098"/>
              <a:gd name="connsiteY1" fmla="*/ 0 h 2382440"/>
              <a:gd name="connsiteX2" fmla="*/ 1479098 w 1479098"/>
              <a:gd name="connsiteY2" fmla="*/ 2382440 h 2382440"/>
              <a:gd name="connsiteX3" fmla="*/ 0 w 1479098"/>
              <a:gd name="connsiteY3" fmla="*/ 2382440 h 2382440"/>
              <a:gd name="connsiteX4" fmla="*/ 0 w 1479098"/>
              <a:gd name="connsiteY4" fmla="*/ 0 h 238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098" h="2382440">
                <a:moveTo>
                  <a:pt x="0" y="0"/>
                </a:moveTo>
                <a:lnTo>
                  <a:pt x="1479098" y="0"/>
                </a:lnTo>
                <a:lnTo>
                  <a:pt x="1479098" y="2382440"/>
                </a:lnTo>
                <a:lnTo>
                  <a:pt x="0" y="23824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6873" rIns="0" bIns="0" numCol="1" spcCol="1270" anchor="t" anchorCtr="0">
            <a:noAutofit/>
          </a:bodyPr>
          <a:lstStyle/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700" kern="1200" dirty="0" smtClean="0"/>
          </a:p>
          <a:p>
            <a:pPr lvl="0" algn="ctr" defTabSz="1644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700" dirty="0" smtClean="0"/>
          </a:p>
        </p:txBody>
      </p:sp>
      <p:sp>
        <p:nvSpPr>
          <p:cNvPr id="7" name="شكل حر 6"/>
          <p:cNvSpPr/>
          <p:nvPr/>
        </p:nvSpPr>
        <p:spPr>
          <a:xfrm>
            <a:off x="546640" y="2829420"/>
            <a:ext cx="2118610" cy="1271166"/>
          </a:xfrm>
          <a:custGeom>
            <a:avLst/>
            <a:gdLst>
              <a:gd name="connsiteX0" fmla="*/ 0 w 2118610"/>
              <a:gd name="connsiteY0" fmla="*/ 127117 h 1271166"/>
              <a:gd name="connsiteX1" fmla="*/ 37232 w 2118610"/>
              <a:gd name="connsiteY1" fmla="*/ 37232 h 1271166"/>
              <a:gd name="connsiteX2" fmla="*/ 127117 w 2118610"/>
              <a:gd name="connsiteY2" fmla="*/ 0 h 1271166"/>
              <a:gd name="connsiteX3" fmla="*/ 1991493 w 2118610"/>
              <a:gd name="connsiteY3" fmla="*/ 0 h 1271166"/>
              <a:gd name="connsiteX4" fmla="*/ 2081378 w 2118610"/>
              <a:gd name="connsiteY4" fmla="*/ 37232 h 1271166"/>
              <a:gd name="connsiteX5" fmla="*/ 2118610 w 2118610"/>
              <a:gd name="connsiteY5" fmla="*/ 127117 h 1271166"/>
              <a:gd name="connsiteX6" fmla="*/ 2118610 w 2118610"/>
              <a:gd name="connsiteY6" fmla="*/ 1144049 h 1271166"/>
              <a:gd name="connsiteX7" fmla="*/ 2081378 w 2118610"/>
              <a:gd name="connsiteY7" fmla="*/ 1233934 h 1271166"/>
              <a:gd name="connsiteX8" fmla="*/ 1991493 w 2118610"/>
              <a:gd name="connsiteY8" fmla="*/ 1271166 h 1271166"/>
              <a:gd name="connsiteX9" fmla="*/ 127117 w 2118610"/>
              <a:gd name="connsiteY9" fmla="*/ 1271166 h 1271166"/>
              <a:gd name="connsiteX10" fmla="*/ 37232 w 2118610"/>
              <a:gd name="connsiteY10" fmla="*/ 1233934 h 1271166"/>
              <a:gd name="connsiteX11" fmla="*/ 0 w 2118610"/>
              <a:gd name="connsiteY11" fmla="*/ 1144049 h 1271166"/>
              <a:gd name="connsiteX12" fmla="*/ 0 w 2118610"/>
              <a:gd name="connsiteY12" fmla="*/ 127117 h 127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610" h="1271166">
                <a:moveTo>
                  <a:pt x="0" y="127117"/>
                </a:moveTo>
                <a:cubicBezTo>
                  <a:pt x="0" y="93403"/>
                  <a:pt x="13393" y="61071"/>
                  <a:pt x="37232" y="37232"/>
                </a:cubicBezTo>
                <a:cubicBezTo>
                  <a:pt x="61071" y="13393"/>
                  <a:pt x="93404" y="0"/>
                  <a:pt x="127117" y="0"/>
                </a:cubicBezTo>
                <a:lnTo>
                  <a:pt x="1991493" y="0"/>
                </a:lnTo>
                <a:cubicBezTo>
                  <a:pt x="2025207" y="0"/>
                  <a:pt x="2057539" y="13393"/>
                  <a:pt x="2081378" y="37232"/>
                </a:cubicBezTo>
                <a:cubicBezTo>
                  <a:pt x="2105217" y="61071"/>
                  <a:pt x="2118610" y="93404"/>
                  <a:pt x="2118610" y="127117"/>
                </a:cubicBezTo>
                <a:lnTo>
                  <a:pt x="2118610" y="1144049"/>
                </a:lnTo>
                <a:cubicBezTo>
                  <a:pt x="2118610" y="1177763"/>
                  <a:pt x="2105217" y="1210095"/>
                  <a:pt x="2081378" y="1233934"/>
                </a:cubicBezTo>
                <a:cubicBezTo>
                  <a:pt x="2057539" y="1257773"/>
                  <a:pt x="2025206" y="1271166"/>
                  <a:pt x="1991493" y="1271166"/>
                </a:cubicBezTo>
                <a:lnTo>
                  <a:pt x="127117" y="1271166"/>
                </a:lnTo>
                <a:cubicBezTo>
                  <a:pt x="93403" y="1271166"/>
                  <a:pt x="61071" y="1257773"/>
                  <a:pt x="37232" y="1233934"/>
                </a:cubicBezTo>
                <a:cubicBezTo>
                  <a:pt x="13393" y="1210095"/>
                  <a:pt x="0" y="1177762"/>
                  <a:pt x="0" y="1144049"/>
                </a:cubicBezTo>
                <a:lnTo>
                  <a:pt x="0" y="1271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961" tIns="162961" rIns="162961" bIns="162961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kern="1200" dirty="0" smtClean="0"/>
              <a:t>تعرض رجال الأمن للخطر </a:t>
            </a:r>
            <a:endParaRPr lang="ar-SA" sz="3300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3512694" y="2829420"/>
            <a:ext cx="2118610" cy="1271166"/>
          </a:xfrm>
          <a:custGeom>
            <a:avLst/>
            <a:gdLst>
              <a:gd name="connsiteX0" fmla="*/ 0 w 2118610"/>
              <a:gd name="connsiteY0" fmla="*/ 127117 h 1271166"/>
              <a:gd name="connsiteX1" fmla="*/ 37232 w 2118610"/>
              <a:gd name="connsiteY1" fmla="*/ 37232 h 1271166"/>
              <a:gd name="connsiteX2" fmla="*/ 127117 w 2118610"/>
              <a:gd name="connsiteY2" fmla="*/ 0 h 1271166"/>
              <a:gd name="connsiteX3" fmla="*/ 1991493 w 2118610"/>
              <a:gd name="connsiteY3" fmla="*/ 0 h 1271166"/>
              <a:gd name="connsiteX4" fmla="*/ 2081378 w 2118610"/>
              <a:gd name="connsiteY4" fmla="*/ 37232 h 1271166"/>
              <a:gd name="connsiteX5" fmla="*/ 2118610 w 2118610"/>
              <a:gd name="connsiteY5" fmla="*/ 127117 h 1271166"/>
              <a:gd name="connsiteX6" fmla="*/ 2118610 w 2118610"/>
              <a:gd name="connsiteY6" fmla="*/ 1144049 h 1271166"/>
              <a:gd name="connsiteX7" fmla="*/ 2081378 w 2118610"/>
              <a:gd name="connsiteY7" fmla="*/ 1233934 h 1271166"/>
              <a:gd name="connsiteX8" fmla="*/ 1991493 w 2118610"/>
              <a:gd name="connsiteY8" fmla="*/ 1271166 h 1271166"/>
              <a:gd name="connsiteX9" fmla="*/ 127117 w 2118610"/>
              <a:gd name="connsiteY9" fmla="*/ 1271166 h 1271166"/>
              <a:gd name="connsiteX10" fmla="*/ 37232 w 2118610"/>
              <a:gd name="connsiteY10" fmla="*/ 1233934 h 1271166"/>
              <a:gd name="connsiteX11" fmla="*/ 0 w 2118610"/>
              <a:gd name="connsiteY11" fmla="*/ 1144049 h 1271166"/>
              <a:gd name="connsiteX12" fmla="*/ 0 w 2118610"/>
              <a:gd name="connsiteY12" fmla="*/ 127117 h 127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610" h="1271166">
                <a:moveTo>
                  <a:pt x="0" y="127117"/>
                </a:moveTo>
                <a:cubicBezTo>
                  <a:pt x="0" y="93403"/>
                  <a:pt x="13393" y="61071"/>
                  <a:pt x="37232" y="37232"/>
                </a:cubicBezTo>
                <a:cubicBezTo>
                  <a:pt x="61071" y="13393"/>
                  <a:pt x="93404" y="0"/>
                  <a:pt x="127117" y="0"/>
                </a:cubicBezTo>
                <a:lnTo>
                  <a:pt x="1991493" y="0"/>
                </a:lnTo>
                <a:cubicBezTo>
                  <a:pt x="2025207" y="0"/>
                  <a:pt x="2057539" y="13393"/>
                  <a:pt x="2081378" y="37232"/>
                </a:cubicBezTo>
                <a:cubicBezTo>
                  <a:pt x="2105217" y="61071"/>
                  <a:pt x="2118610" y="93404"/>
                  <a:pt x="2118610" y="127117"/>
                </a:cubicBezTo>
                <a:lnTo>
                  <a:pt x="2118610" y="1144049"/>
                </a:lnTo>
                <a:cubicBezTo>
                  <a:pt x="2118610" y="1177763"/>
                  <a:pt x="2105217" y="1210095"/>
                  <a:pt x="2081378" y="1233934"/>
                </a:cubicBezTo>
                <a:cubicBezTo>
                  <a:pt x="2057539" y="1257773"/>
                  <a:pt x="2025206" y="1271166"/>
                  <a:pt x="1991493" y="1271166"/>
                </a:cubicBezTo>
                <a:lnTo>
                  <a:pt x="127117" y="1271166"/>
                </a:lnTo>
                <a:cubicBezTo>
                  <a:pt x="93403" y="1271166"/>
                  <a:pt x="61071" y="1257773"/>
                  <a:pt x="37232" y="1233934"/>
                </a:cubicBezTo>
                <a:cubicBezTo>
                  <a:pt x="13393" y="1210095"/>
                  <a:pt x="0" y="1177762"/>
                  <a:pt x="0" y="1144049"/>
                </a:cubicBezTo>
                <a:lnTo>
                  <a:pt x="0" y="1271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961" tIns="162961" rIns="162961" bIns="162961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kern="1200" dirty="0" smtClean="0"/>
              <a:t>الحوادث المرورية </a:t>
            </a:r>
            <a:endParaRPr lang="ar-SA" sz="3300" kern="1200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2877111" y="3202296"/>
            <a:ext cx="3415200" cy="525415"/>
            <a:chOff x="2877111" y="3202296"/>
            <a:chExt cx="3415200" cy="525415"/>
          </a:xfrm>
        </p:grpSpPr>
        <p:sp>
          <p:nvSpPr>
            <p:cNvPr id="9" name="شكل حر 8"/>
            <p:cNvSpPr/>
            <p:nvPr/>
          </p:nvSpPr>
          <p:spPr>
            <a:xfrm>
              <a:off x="2877111" y="3202296"/>
              <a:ext cx="449145" cy="525415"/>
            </a:xfrm>
            <a:custGeom>
              <a:avLst/>
              <a:gdLst>
                <a:gd name="connsiteX0" fmla="*/ 0 w 449145"/>
                <a:gd name="connsiteY0" fmla="*/ 105083 h 525415"/>
                <a:gd name="connsiteX1" fmla="*/ 224573 w 449145"/>
                <a:gd name="connsiteY1" fmla="*/ 105083 h 525415"/>
                <a:gd name="connsiteX2" fmla="*/ 224573 w 449145"/>
                <a:gd name="connsiteY2" fmla="*/ 0 h 525415"/>
                <a:gd name="connsiteX3" fmla="*/ 449145 w 449145"/>
                <a:gd name="connsiteY3" fmla="*/ 262708 h 525415"/>
                <a:gd name="connsiteX4" fmla="*/ 224573 w 449145"/>
                <a:gd name="connsiteY4" fmla="*/ 525415 h 525415"/>
                <a:gd name="connsiteX5" fmla="*/ 224573 w 449145"/>
                <a:gd name="connsiteY5" fmla="*/ 420332 h 525415"/>
                <a:gd name="connsiteX6" fmla="*/ 0 w 449145"/>
                <a:gd name="connsiteY6" fmla="*/ 420332 h 525415"/>
                <a:gd name="connsiteX7" fmla="*/ 0 w 449145"/>
                <a:gd name="connsiteY7" fmla="*/ 105083 h 5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45" h="525415">
                  <a:moveTo>
                    <a:pt x="0" y="105083"/>
                  </a:moveTo>
                  <a:lnTo>
                    <a:pt x="224573" y="105083"/>
                  </a:lnTo>
                  <a:lnTo>
                    <a:pt x="224573" y="0"/>
                  </a:lnTo>
                  <a:lnTo>
                    <a:pt x="449145" y="262708"/>
                  </a:lnTo>
                  <a:lnTo>
                    <a:pt x="224573" y="525415"/>
                  </a:lnTo>
                  <a:lnTo>
                    <a:pt x="224573" y="420332"/>
                  </a:lnTo>
                  <a:lnTo>
                    <a:pt x="0" y="420332"/>
                  </a:lnTo>
                  <a:lnTo>
                    <a:pt x="0" y="10508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083" rIns="134743" bIns="105083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300" kern="1200"/>
            </a:p>
          </p:txBody>
        </p:sp>
        <p:sp>
          <p:nvSpPr>
            <p:cNvPr id="12" name="شكل حر 11"/>
            <p:cNvSpPr/>
            <p:nvPr/>
          </p:nvSpPr>
          <p:spPr>
            <a:xfrm>
              <a:off x="5843166" y="3202296"/>
              <a:ext cx="449145" cy="525415"/>
            </a:xfrm>
            <a:custGeom>
              <a:avLst/>
              <a:gdLst>
                <a:gd name="connsiteX0" fmla="*/ 0 w 449145"/>
                <a:gd name="connsiteY0" fmla="*/ 105083 h 525415"/>
                <a:gd name="connsiteX1" fmla="*/ 224573 w 449145"/>
                <a:gd name="connsiteY1" fmla="*/ 105083 h 525415"/>
                <a:gd name="connsiteX2" fmla="*/ 224573 w 449145"/>
                <a:gd name="connsiteY2" fmla="*/ 0 h 525415"/>
                <a:gd name="connsiteX3" fmla="*/ 449145 w 449145"/>
                <a:gd name="connsiteY3" fmla="*/ 262708 h 525415"/>
                <a:gd name="connsiteX4" fmla="*/ 224573 w 449145"/>
                <a:gd name="connsiteY4" fmla="*/ 525415 h 525415"/>
                <a:gd name="connsiteX5" fmla="*/ 224573 w 449145"/>
                <a:gd name="connsiteY5" fmla="*/ 420332 h 525415"/>
                <a:gd name="connsiteX6" fmla="*/ 0 w 449145"/>
                <a:gd name="connsiteY6" fmla="*/ 420332 h 525415"/>
                <a:gd name="connsiteX7" fmla="*/ 0 w 449145"/>
                <a:gd name="connsiteY7" fmla="*/ 105083 h 52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145" h="525415">
                  <a:moveTo>
                    <a:pt x="0" y="105083"/>
                  </a:moveTo>
                  <a:lnTo>
                    <a:pt x="224573" y="105083"/>
                  </a:lnTo>
                  <a:lnTo>
                    <a:pt x="224573" y="0"/>
                  </a:lnTo>
                  <a:lnTo>
                    <a:pt x="449145" y="262708"/>
                  </a:lnTo>
                  <a:lnTo>
                    <a:pt x="224573" y="525415"/>
                  </a:lnTo>
                  <a:lnTo>
                    <a:pt x="224573" y="420332"/>
                  </a:lnTo>
                  <a:lnTo>
                    <a:pt x="0" y="420332"/>
                  </a:lnTo>
                  <a:lnTo>
                    <a:pt x="0" y="10508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5083" rIns="134743" bIns="105083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2300" kern="1200"/>
            </a:p>
          </p:txBody>
        </p:sp>
      </p:grpSp>
      <p:sp>
        <p:nvSpPr>
          <p:cNvPr id="13" name="شكل حر 12"/>
          <p:cNvSpPr/>
          <p:nvPr/>
        </p:nvSpPr>
        <p:spPr>
          <a:xfrm>
            <a:off x="6478749" y="2829420"/>
            <a:ext cx="2118610" cy="1271166"/>
          </a:xfrm>
          <a:custGeom>
            <a:avLst/>
            <a:gdLst>
              <a:gd name="connsiteX0" fmla="*/ 0 w 2118610"/>
              <a:gd name="connsiteY0" fmla="*/ 127117 h 1271166"/>
              <a:gd name="connsiteX1" fmla="*/ 37232 w 2118610"/>
              <a:gd name="connsiteY1" fmla="*/ 37232 h 1271166"/>
              <a:gd name="connsiteX2" fmla="*/ 127117 w 2118610"/>
              <a:gd name="connsiteY2" fmla="*/ 0 h 1271166"/>
              <a:gd name="connsiteX3" fmla="*/ 1991493 w 2118610"/>
              <a:gd name="connsiteY3" fmla="*/ 0 h 1271166"/>
              <a:gd name="connsiteX4" fmla="*/ 2081378 w 2118610"/>
              <a:gd name="connsiteY4" fmla="*/ 37232 h 1271166"/>
              <a:gd name="connsiteX5" fmla="*/ 2118610 w 2118610"/>
              <a:gd name="connsiteY5" fmla="*/ 127117 h 1271166"/>
              <a:gd name="connsiteX6" fmla="*/ 2118610 w 2118610"/>
              <a:gd name="connsiteY6" fmla="*/ 1144049 h 1271166"/>
              <a:gd name="connsiteX7" fmla="*/ 2081378 w 2118610"/>
              <a:gd name="connsiteY7" fmla="*/ 1233934 h 1271166"/>
              <a:gd name="connsiteX8" fmla="*/ 1991493 w 2118610"/>
              <a:gd name="connsiteY8" fmla="*/ 1271166 h 1271166"/>
              <a:gd name="connsiteX9" fmla="*/ 127117 w 2118610"/>
              <a:gd name="connsiteY9" fmla="*/ 1271166 h 1271166"/>
              <a:gd name="connsiteX10" fmla="*/ 37232 w 2118610"/>
              <a:gd name="connsiteY10" fmla="*/ 1233934 h 1271166"/>
              <a:gd name="connsiteX11" fmla="*/ 0 w 2118610"/>
              <a:gd name="connsiteY11" fmla="*/ 1144049 h 1271166"/>
              <a:gd name="connsiteX12" fmla="*/ 0 w 2118610"/>
              <a:gd name="connsiteY12" fmla="*/ 127117 h 127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18610" h="1271166">
                <a:moveTo>
                  <a:pt x="0" y="127117"/>
                </a:moveTo>
                <a:cubicBezTo>
                  <a:pt x="0" y="93403"/>
                  <a:pt x="13393" y="61071"/>
                  <a:pt x="37232" y="37232"/>
                </a:cubicBezTo>
                <a:cubicBezTo>
                  <a:pt x="61071" y="13393"/>
                  <a:pt x="93404" y="0"/>
                  <a:pt x="127117" y="0"/>
                </a:cubicBezTo>
                <a:lnTo>
                  <a:pt x="1991493" y="0"/>
                </a:lnTo>
                <a:cubicBezTo>
                  <a:pt x="2025207" y="0"/>
                  <a:pt x="2057539" y="13393"/>
                  <a:pt x="2081378" y="37232"/>
                </a:cubicBezTo>
                <a:cubicBezTo>
                  <a:pt x="2105217" y="61071"/>
                  <a:pt x="2118610" y="93404"/>
                  <a:pt x="2118610" y="127117"/>
                </a:cubicBezTo>
                <a:lnTo>
                  <a:pt x="2118610" y="1144049"/>
                </a:lnTo>
                <a:cubicBezTo>
                  <a:pt x="2118610" y="1177763"/>
                  <a:pt x="2105217" y="1210095"/>
                  <a:pt x="2081378" y="1233934"/>
                </a:cubicBezTo>
                <a:cubicBezTo>
                  <a:pt x="2057539" y="1257773"/>
                  <a:pt x="2025206" y="1271166"/>
                  <a:pt x="1991493" y="1271166"/>
                </a:cubicBezTo>
                <a:lnTo>
                  <a:pt x="127117" y="1271166"/>
                </a:lnTo>
                <a:cubicBezTo>
                  <a:pt x="93403" y="1271166"/>
                  <a:pt x="61071" y="1257773"/>
                  <a:pt x="37232" y="1233934"/>
                </a:cubicBezTo>
                <a:cubicBezTo>
                  <a:pt x="13393" y="1210095"/>
                  <a:pt x="0" y="1177762"/>
                  <a:pt x="0" y="1144049"/>
                </a:cubicBezTo>
                <a:lnTo>
                  <a:pt x="0" y="12711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961" tIns="162961" rIns="162961" bIns="162961" numCol="1" spcCol="1270" anchor="ctr" anchorCtr="0">
            <a:noAutofit/>
          </a:bodyPr>
          <a:lstStyle/>
          <a:p>
            <a:pPr lvl="0" algn="ctr" defTabSz="1466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300" kern="1200" dirty="0" smtClean="0"/>
              <a:t>وقوع الجرائم وانتشارها </a:t>
            </a:r>
            <a:endParaRPr lang="ar-SA" sz="3300" kern="1200" dirty="0"/>
          </a:p>
        </p:txBody>
      </p:sp>
      <p:sp>
        <p:nvSpPr>
          <p:cNvPr id="17" name="شكل بيضاوي 16"/>
          <p:cNvSpPr/>
          <p:nvPr/>
        </p:nvSpPr>
        <p:spPr>
          <a:xfrm>
            <a:off x="3347864" y="908720"/>
            <a:ext cx="259228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600" dirty="0" smtClean="0"/>
              <a:t>الأضرار الأمنية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/>
          <p:nvPr/>
        </p:nvSpPr>
        <p:spPr>
          <a:xfrm>
            <a:off x="683568" y="764704"/>
            <a:ext cx="2491705" cy="5184576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7200" kern="1200">
              <a:solidFill>
                <a:schemeClr val="bg1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932738" y="2321595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التخلي عن العمل و الوظيفة أو طرد المتعاطي منها فتزيد نسبة البطالة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932738" y="4125311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استنزاف ثروات البلاد المسلمة بسبب أسعار المخدرات الباهظة الثمن ، وانتقال أموال المسلمين إلى أيدي أعدائهم في الخارج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10" name="شكل حر 9"/>
          <p:cNvSpPr/>
          <p:nvPr/>
        </p:nvSpPr>
        <p:spPr>
          <a:xfrm>
            <a:off x="3362152" y="764704"/>
            <a:ext cx="2491705" cy="5184576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7200" kern="1200">
              <a:solidFill>
                <a:schemeClr val="bg1"/>
              </a:solidFill>
            </a:endParaRPr>
          </a:p>
        </p:txBody>
      </p:sp>
      <p:sp>
        <p:nvSpPr>
          <p:cNvPr id="11" name="شكل حر 10"/>
          <p:cNvSpPr/>
          <p:nvPr/>
        </p:nvSpPr>
        <p:spPr>
          <a:xfrm>
            <a:off x="3611321" y="2321595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انخفاض الناتج القومي نظراً لضعف إنتاجية العاملين .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12" name="شكل حر 11"/>
          <p:cNvSpPr/>
          <p:nvPr/>
        </p:nvSpPr>
        <p:spPr>
          <a:xfrm>
            <a:off x="3611321" y="4125311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تلف السيارات والممتلكات بسبب حوادث المرور ، و سلوك المدمن العدواني 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13" name="شكل حر 12"/>
          <p:cNvSpPr/>
          <p:nvPr/>
        </p:nvSpPr>
        <p:spPr>
          <a:xfrm>
            <a:off x="6040735" y="764704"/>
            <a:ext cx="2491705" cy="5184576"/>
          </a:xfrm>
          <a:custGeom>
            <a:avLst/>
            <a:gdLst>
              <a:gd name="connsiteX0" fmla="*/ 0 w 1934765"/>
              <a:gd name="connsiteY0" fmla="*/ 193477 h 4064000"/>
              <a:gd name="connsiteX1" fmla="*/ 56668 w 1934765"/>
              <a:gd name="connsiteY1" fmla="*/ 56668 h 4064000"/>
              <a:gd name="connsiteX2" fmla="*/ 193477 w 1934765"/>
              <a:gd name="connsiteY2" fmla="*/ 0 h 4064000"/>
              <a:gd name="connsiteX3" fmla="*/ 1741288 w 1934765"/>
              <a:gd name="connsiteY3" fmla="*/ 0 h 4064000"/>
              <a:gd name="connsiteX4" fmla="*/ 1878097 w 1934765"/>
              <a:gd name="connsiteY4" fmla="*/ 56668 h 4064000"/>
              <a:gd name="connsiteX5" fmla="*/ 1934765 w 1934765"/>
              <a:gd name="connsiteY5" fmla="*/ 193477 h 4064000"/>
              <a:gd name="connsiteX6" fmla="*/ 1934765 w 1934765"/>
              <a:gd name="connsiteY6" fmla="*/ 3870523 h 4064000"/>
              <a:gd name="connsiteX7" fmla="*/ 1878097 w 1934765"/>
              <a:gd name="connsiteY7" fmla="*/ 4007332 h 4064000"/>
              <a:gd name="connsiteX8" fmla="*/ 1741288 w 1934765"/>
              <a:gd name="connsiteY8" fmla="*/ 4064000 h 4064000"/>
              <a:gd name="connsiteX9" fmla="*/ 193477 w 1934765"/>
              <a:gd name="connsiteY9" fmla="*/ 4064000 h 4064000"/>
              <a:gd name="connsiteX10" fmla="*/ 56668 w 1934765"/>
              <a:gd name="connsiteY10" fmla="*/ 4007332 h 4064000"/>
              <a:gd name="connsiteX11" fmla="*/ 0 w 1934765"/>
              <a:gd name="connsiteY11" fmla="*/ 3870523 h 4064000"/>
              <a:gd name="connsiteX12" fmla="*/ 0 w 1934765"/>
              <a:gd name="connsiteY12" fmla="*/ 193477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4765" h="4064000">
                <a:moveTo>
                  <a:pt x="0" y="193477"/>
                </a:moveTo>
                <a:cubicBezTo>
                  <a:pt x="0" y="142164"/>
                  <a:pt x="20384" y="92952"/>
                  <a:pt x="56668" y="56668"/>
                </a:cubicBezTo>
                <a:cubicBezTo>
                  <a:pt x="92952" y="20384"/>
                  <a:pt x="142164" y="0"/>
                  <a:pt x="193477" y="0"/>
                </a:cubicBezTo>
                <a:lnTo>
                  <a:pt x="1741288" y="0"/>
                </a:lnTo>
                <a:cubicBezTo>
                  <a:pt x="1792601" y="0"/>
                  <a:pt x="1841813" y="20384"/>
                  <a:pt x="1878097" y="56668"/>
                </a:cubicBezTo>
                <a:cubicBezTo>
                  <a:pt x="1914381" y="92952"/>
                  <a:pt x="1934765" y="142164"/>
                  <a:pt x="1934765" y="193477"/>
                </a:cubicBezTo>
                <a:lnTo>
                  <a:pt x="1934765" y="3870523"/>
                </a:lnTo>
                <a:cubicBezTo>
                  <a:pt x="1934765" y="3921836"/>
                  <a:pt x="1914381" y="3971048"/>
                  <a:pt x="1878097" y="4007332"/>
                </a:cubicBezTo>
                <a:cubicBezTo>
                  <a:pt x="1841813" y="4043616"/>
                  <a:pt x="1792601" y="4064000"/>
                  <a:pt x="1741288" y="4064000"/>
                </a:cubicBezTo>
                <a:lnTo>
                  <a:pt x="193477" y="4064000"/>
                </a:lnTo>
                <a:cubicBezTo>
                  <a:pt x="142164" y="4064000"/>
                  <a:pt x="92952" y="4043616"/>
                  <a:pt x="56668" y="4007332"/>
                </a:cubicBezTo>
                <a:cubicBezTo>
                  <a:pt x="20384" y="3971048"/>
                  <a:pt x="0" y="3921836"/>
                  <a:pt x="0" y="3870523"/>
                </a:cubicBezTo>
                <a:lnTo>
                  <a:pt x="0" y="193477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1930" tIns="201930" rIns="201930" bIns="3046730" numCol="1" spcCol="1270" anchor="ctr" anchorCtr="0">
            <a:noAutofit/>
          </a:bodyPr>
          <a:lstStyle/>
          <a:p>
            <a:pPr lvl="0" algn="ctr" defTabSz="23558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7200" kern="1200">
              <a:solidFill>
                <a:schemeClr val="bg1"/>
              </a:solidFill>
            </a:endParaRPr>
          </a:p>
        </p:txBody>
      </p:sp>
      <p:sp>
        <p:nvSpPr>
          <p:cNvPr id="14" name="شكل حر 13"/>
          <p:cNvSpPr/>
          <p:nvPr/>
        </p:nvSpPr>
        <p:spPr>
          <a:xfrm>
            <a:off x="6289905" y="2321595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توفير الرعاية الصحية والاجتماعية للمدمنين ، ورعاية الموقوفين ونزلاء السجون 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15" name="شكل حر 14"/>
          <p:cNvSpPr/>
          <p:nvPr/>
        </p:nvSpPr>
        <p:spPr>
          <a:xfrm>
            <a:off x="6289905" y="4125311"/>
            <a:ext cx="1993364" cy="1563220"/>
          </a:xfrm>
          <a:custGeom>
            <a:avLst/>
            <a:gdLst>
              <a:gd name="connsiteX0" fmla="*/ 0 w 1547812"/>
              <a:gd name="connsiteY0" fmla="*/ 122535 h 1225351"/>
              <a:gd name="connsiteX1" fmla="*/ 35890 w 1547812"/>
              <a:gd name="connsiteY1" fmla="*/ 35890 h 1225351"/>
              <a:gd name="connsiteX2" fmla="*/ 122535 w 1547812"/>
              <a:gd name="connsiteY2" fmla="*/ 0 h 1225351"/>
              <a:gd name="connsiteX3" fmla="*/ 1425277 w 1547812"/>
              <a:gd name="connsiteY3" fmla="*/ 0 h 1225351"/>
              <a:gd name="connsiteX4" fmla="*/ 1511922 w 1547812"/>
              <a:gd name="connsiteY4" fmla="*/ 35890 h 1225351"/>
              <a:gd name="connsiteX5" fmla="*/ 1547812 w 1547812"/>
              <a:gd name="connsiteY5" fmla="*/ 122535 h 1225351"/>
              <a:gd name="connsiteX6" fmla="*/ 1547812 w 1547812"/>
              <a:gd name="connsiteY6" fmla="*/ 1102816 h 1225351"/>
              <a:gd name="connsiteX7" fmla="*/ 1511922 w 1547812"/>
              <a:gd name="connsiteY7" fmla="*/ 1189461 h 1225351"/>
              <a:gd name="connsiteX8" fmla="*/ 1425277 w 1547812"/>
              <a:gd name="connsiteY8" fmla="*/ 1225351 h 1225351"/>
              <a:gd name="connsiteX9" fmla="*/ 122535 w 1547812"/>
              <a:gd name="connsiteY9" fmla="*/ 1225351 h 1225351"/>
              <a:gd name="connsiteX10" fmla="*/ 35890 w 1547812"/>
              <a:gd name="connsiteY10" fmla="*/ 1189461 h 1225351"/>
              <a:gd name="connsiteX11" fmla="*/ 0 w 1547812"/>
              <a:gd name="connsiteY11" fmla="*/ 1102816 h 1225351"/>
              <a:gd name="connsiteX12" fmla="*/ 0 w 1547812"/>
              <a:gd name="connsiteY12" fmla="*/ 122535 h 122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7812" h="1225351">
                <a:moveTo>
                  <a:pt x="0" y="122535"/>
                </a:moveTo>
                <a:cubicBezTo>
                  <a:pt x="0" y="90037"/>
                  <a:pt x="12910" y="58869"/>
                  <a:pt x="35890" y="35890"/>
                </a:cubicBezTo>
                <a:cubicBezTo>
                  <a:pt x="58870" y="12910"/>
                  <a:pt x="90037" y="0"/>
                  <a:pt x="122535" y="0"/>
                </a:cubicBezTo>
                <a:lnTo>
                  <a:pt x="1425277" y="0"/>
                </a:lnTo>
                <a:cubicBezTo>
                  <a:pt x="1457775" y="0"/>
                  <a:pt x="1488943" y="12910"/>
                  <a:pt x="1511922" y="35890"/>
                </a:cubicBezTo>
                <a:cubicBezTo>
                  <a:pt x="1534902" y="58870"/>
                  <a:pt x="1547812" y="90037"/>
                  <a:pt x="1547812" y="122535"/>
                </a:cubicBezTo>
                <a:lnTo>
                  <a:pt x="1547812" y="1102816"/>
                </a:lnTo>
                <a:cubicBezTo>
                  <a:pt x="1547812" y="1135314"/>
                  <a:pt x="1534902" y="1166482"/>
                  <a:pt x="1511922" y="1189461"/>
                </a:cubicBezTo>
                <a:cubicBezTo>
                  <a:pt x="1488942" y="1212441"/>
                  <a:pt x="1457775" y="1225351"/>
                  <a:pt x="1425277" y="1225351"/>
                </a:cubicBezTo>
                <a:lnTo>
                  <a:pt x="122535" y="1225351"/>
                </a:lnTo>
                <a:cubicBezTo>
                  <a:pt x="90037" y="1225351"/>
                  <a:pt x="58869" y="1212441"/>
                  <a:pt x="35890" y="1189461"/>
                </a:cubicBezTo>
                <a:cubicBezTo>
                  <a:pt x="12910" y="1166481"/>
                  <a:pt x="0" y="1135314"/>
                  <a:pt x="0" y="1102816"/>
                </a:cubicBezTo>
                <a:lnTo>
                  <a:pt x="0" y="1225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3829" tIns="56844" rIns="63829" bIns="56844" numCol="1" spcCol="1270" anchor="ctr" anchorCtr="0">
            <a:noAutofit/>
          </a:bodyPr>
          <a:lstStyle/>
          <a:p>
            <a:pPr lvl="0" algn="ctr" defTabSz="4889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kern="1200" dirty="0" smtClean="0">
                <a:solidFill>
                  <a:schemeClr val="bg1"/>
                </a:solidFill>
              </a:rPr>
              <a:t>زراعة المخدرات تؤثر تأثيراً بالغاً على الزراعات المشروعة</a:t>
            </a:r>
            <a:endParaRPr lang="ar-SA" kern="1200" dirty="0">
              <a:solidFill>
                <a:schemeClr val="bg1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991294" y="1152282"/>
            <a:ext cx="7233421" cy="734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الأضرار الاقتصادية 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وفاة في خرابة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7048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923928" y="1844824"/>
            <a:ext cx="4534272" cy="33123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SA" sz="13800" dirty="0" smtClean="0">
                <a:solidFill>
                  <a:srgbClr val="7030A0"/>
                </a:solidFill>
                <a:cs typeface="AL-Mateen" pitchFamily="2" charset="-78"/>
              </a:rPr>
              <a:t>المخدرات</a:t>
            </a:r>
            <a:endParaRPr lang="ar-SA" sz="13800" dirty="0">
              <a:cs typeface="AL-Mateen" pitchFamily="2" charset="-78"/>
            </a:endParaRPr>
          </a:p>
        </p:txBody>
      </p:sp>
      <p:pic>
        <p:nvPicPr>
          <p:cNvPr id="3074" name="Picture 2" descr="http://images.google.com/images?q=tbn:ANd9GcQcnD84kJjbnC7I4xJWOqOhiZngIZ0xcItYommFeUhvlBeQ6DiA3kiXul1D:www.saaid.net/Anshatah/maarid/m/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24036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وفاة في منزل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وفاة في منزل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473884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SA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كيف نكتشف مدمن المخدرات ؟  	</a:t>
            </a:r>
            <a:endParaRPr lang="en-US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00760" y="285728"/>
            <a:ext cx="27146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قضية للنقاش </a:t>
            </a:r>
            <a:r>
              <a:rPr lang="ar-AE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: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كل حر 5"/>
          <p:cNvSpPr/>
          <p:nvPr/>
        </p:nvSpPr>
        <p:spPr>
          <a:xfrm>
            <a:off x="1524000" y="1158609"/>
            <a:ext cx="6096000" cy="1118264"/>
          </a:xfrm>
          <a:custGeom>
            <a:avLst/>
            <a:gdLst>
              <a:gd name="connsiteX0" fmla="*/ 0 w 6096000"/>
              <a:gd name="connsiteY0" fmla="*/ 219867 h 1319175"/>
              <a:gd name="connsiteX1" fmla="*/ 64398 w 6096000"/>
              <a:gd name="connsiteY1" fmla="*/ 64398 h 1319175"/>
              <a:gd name="connsiteX2" fmla="*/ 219868 w 6096000"/>
              <a:gd name="connsiteY2" fmla="*/ 1 h 1319175"/>
              <a:gd name="connsiteX3" fmla="*/ 5876133 w 6096000"/>
              <a:gd name="connsiteY3" fmla="*/ 0 h 1319175"/>
              <a:gd name="connsiteX4" fmla="*/ 6031602 w 6096000"/>
              <a:gd name="connsiteY4" fmla="*/ 64398 h 1319175"/>
              <a:gd name="connsiteX5" fmla="*/ 6095999 w 6096000"/>
              <a:gd name="connsiteY5" fmla="*/ 219868 h 1319175"/>
              <a:gd name="connsiteX6" fmla="*/ 6096000 w 6096000"/>
              <a:gd name="connsiteY6" fmla="*/ 1099308 h 1319175"/>
              <a:gd name="connsiteX7" fmla="*/ 6031602 w 6096000"/>
              <a:gd name="connsiteY7" fmla="*/ 1254777 h 1319175"/>
              <a:gd name="connsiteX8" fmla="*/ 5876132 w 6096000"/>
              <a:gd name="connsiteY8" fmla="*/ 1319175 h 1319175"/>
              <a:gd name="connsiteX9" fmla="*/ 219867 w 6096000"/>
              <a:gd name="connsiteY9" fmla="*/ 1319175 h 1319175"/>
              <a:gd name="connsiteX10" fmla="*/ 64398 w 6096000"/>
              <a:gd name="connsiteY10" fmla="*/ 1254777 h 1319175"/>
              <a:gd name="connsiteX11" fmla="*/ 1 w 6096000"/>
              <a:gd name="connsiteY11" fmla="*/ 1099307 h 1319175"/>
              <a:gd name="connsiteX12" fmla="*/ 0 w 6096000"/>
              <a:gd name="connsiteY12" fmla="*/ 219867 h 13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319175">
                <a:moveTo>
                  <a:pt x="0" y="219867"/>
                </a:moveTo>
                <a:cubicBezTo>
                  <a:pt x="0" y="161555"/>
                  <a:pt x="23165" y="105631"/>
                  <a:pt x="64398" y="64398"/>
                </a:cubicBezTo>
                <a:cubicBezTo>
                  <a:pt x="105631" y="23165"/>
                  <a:pt x="161555" y="1"/>
                  <a:pt x="219868" y="1"/>
                </a:cubicBezTo>
                <a:lnTo>
                  <a:pt x="5876133" y="0"/>
                </a:lnTo>
                <a:cubicBezTo>
                  <a:pt x="5934445" y="0"/>
                  <a:pt x="5990369" y="23165"/>
                  <a:pt x="6031602" y="64398"/>
                </a:cubicBezTo>
                <a:cubicBezTo>
                  <a:pt x="6072835" y="105631"/>
                  <a:pt x="6095999" y="161555"/>
                  <a:pt x="6095999" y="219868"/>
                </a:cubicBezTo>
                <a:cubicBezTo>
                  <a:pt x="6095999" y="513015"/>
                  <a:pt x="6096000" y="806161"/>
                  <a:pt x="6096000" y="1099308"/>
                </a:cubicBezTo>
                <a:cubicBezTo>
                  <a:pt x="6096000" y="1157620"/>
                  <a:pt x="6072835" y="1213544"/>
                  <a:pt x="6031602" y="1254777"/>
                </a:cubicBezTo>
                <a:cubicBezTo>
                  <a:pt x="5990369" y="1296010"/>
                  <a:pt x="5934445" y="1319175"/>
                  <a:pt x="5876132" y="1319175"/>
                </a:cubicBezTo>
                <a:lnTo>
                  <a:pt x="219867" y="1319175"/>
                </a:lnTo>
                <a:cubicBezTo>
                  <a:pt x="161555" y="1319175"/>
                  <a:pt x="105631" y="1296010"/>
                  <a:pt x="64398" y="1254777"/>
                </a:cubicBezTo>
                <a:cubicBezTo>
                  <a:pt x="23165" y="1213544"/>
                  <a:pt x="1" y="1157620"/>
                  <a:pt x="1" y="1099307"/>
                </a:cubicBezTo>
                <a:cubicBezTo>
                  <a:pt x="1" y="806160"/>
                  <a:pt x="0" y="513014"/>
                  <a:pt x="0" y="2198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07" tIns="220607" rIns="220607" bIns="220607" numCol="1" spcCol="1270" anchor="ctr" anchorCtr="0">
            <a:noAutofit/>
          </a:bodyPr>
          <a:lstStyle/>
          <a:p>
            <a:pPr lvl="0" algn="ctr" defTabSz="1822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100" kern="1200" dirty="0" smtClean="0">
                <a:solidFill>
                  <a:srgbClr val="7030A0"/>
                </a:solidFill>
                <a:cs typeface="Al-Hadith1" pitchFamily="2" charset="-78"/>
              </a:rPr>
              <a:t>الأعراض تنقسم إلى قسمين </a:t>
            </a:r>
            <a:endParaRPr lang="ar-SA" sz="4100" kern="1200" dirty="0">
              <a:solidFill>
                <a:srgbClr val="7030A0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524000" y="2477784"/>
            <a:ext cx="6096000" cy="678960"/>
          </a:xfrm>
          <a:custGeom>
            <a:avLst/>
            <a:gdLst>
              <a:gd name="connsiteX0" fmla="*/ 0 w 6096000"/>
              <a:gd name="connsiteY0" fmla="*/ 0 h 678960"/>
              <a:gd name="connsiteX1" fmla="*/ 6096000 w 6096000"/>
              <a:gd name="connsiteY1" fmla="*/ 0 h 678960"/>
              <a:gd name="connsiteX2" fmla="*/ 6096000 w 6096000"/>
              <a:gd name="connsiteY2" fmla="*/ 678960 h 678960"/>
              <a:gd name="connsiteX3" fmla="*/ 0 w 6096000"/>
              <a:gd name="connsiteY3" fmla="*/ 678960 h 678960"/>
              <a:gd name="connsiteX4" fmla="*/ 0 w 6096000"/>
              <a:gd name="connsiteY4" fmla="*/ 0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78960">
                <a:moveTo>
                  <a:pt x="0" y="0"/>
                </a:moveTo>
                <a:lnTo>
                  <a:pt x="6096000" y="0"/>
                </a:lnTo>
                <a:lnTo>
                  <a:pt x="6096000" y="678960"/>
                </a:lnTo>
                <a:lnTo>
                  <a:pt x="0" y="67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48" tIns="52070" rIns="291592" bIns="52070" numCol="1" spcCol="1270" anchor="t" anchorCtr="0">
            <a:noAutofit/>
          </a:bodyPr>
          <a:lstStyle/>
          <a:p>
            <a:pPr marL="285750" lvl="1" indent="-285750" algn="ctr" defTabSz="1422400" rt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ar-SA" sz="3200" kern="1200" dirty="0"/>
          </a:p>
        </p:txBody>
      </p:sp>
      <p:sp>
        <p:nvSpPr>
          <p:cNvPr id="8" name="شكل حر 7"/>
          <p:cNvSpPr/>
          <p:nvPr/>
        </p:nvSpPr>
        <p:spPr>
          <a:xfrm>
            <a:off x="1524000" y="2492896"/>
            <a:ext cx="6096000" cy="1319175"/>
          </a:xfrm>
          <a:custGeom>
            <a:avLst/>
            <a:gdLst>
              <a:gd name="connsiteX0" fmla="*/ 0 w 6096000"/>
              <a:gd name="connsiteY0" fmla="*/ 219867 h 1319175"/>
              <a:gd name="connsiteX1" fmla="*/ 64398 w 6096000"/>
              <a:gd name="connsiteY1" fmla="*/ 64398 h 1319175"/>
              <a:gd name="connsiteX2" fmla="*/ 219868 w 6096000"/>
              <a:gd name="connsiteY2" fmla="*/ 1 h 1319175"/>
              <a:gd name="connsiteX3" fmla="*/ 5876133 w 6096000"/>
              <a:gd name="connsiteY3" fmla="*/ 0 h 1319175"/>
              <a:gd name="connsiteX4" fmla="*/ 6031602 w 6096000"/>
              <a:gd name="connsiteY4" fmla="*/ 64398 h 1319175"/>
              <a:gd name="connsiteX5" fmla="*/ 6095999 w 6096000"/>
              <a:gd name="connsiteY5" fmla="*/ 219868 h 1319175"/>
              <a:gd name="connsiteX6" fmla="*/ 6096000 w 6096000"/>
              <a:gd name="connsiteY6" fmla="*/ 1099308 h 1319175"/>
              <a:gd name="connsiteX7" fmla="*/ 6031602 w 6096000"/>
              <a:gd name="connsiteY7" fmla="*/ 1254777 h 1319175"/>
              <a:gd name="connsiteX8" fmla="*/ 5876132 w 6096000"/>
              <a:gd name="connsiteY8" fmla="*/ 1319175 h 1319175"/>
              <a:gd name="connsiteX9" fmla="*/ 219867 w 6096000"/>
              <a:gd name="connsiteY9" fmla="*/ 1319175 h 1319175"/>
              <a:gd name="connsiteX10" fmla="*/ 64398 w 6096000"/>
              <a:gd name="connsiteY10" fmla="*/ 1254777 h 1319175"/>
              <a:gd name="connsiteX11" fmla="*/ 1 w 6096000"/>
              <a:gd name="connsiteY11" fmla="*/ 1099307 h 1319175"/>
              <a:gd name="connsiteX12" fmla="*/ 0 w 6096000"/>
              <a:gd name="connsiteY12" fmla="*/ 219867 h 13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319175">
                <a:moveTo>
                  <a:pt x="0" y="219867"/>
                </a:moveTo>
                <a:cubicBezTo>
                  <a:pt x="0" y="161555"/>
                  <a:pt x="23165" y="105631"/>
                  <a:pt x="64398" y="64398"/>
                </a:cubicBezTo>
                <a:cubicBezTo>
                  <a:pt x="105631" y="23165"/>
                  <a:pt x="161555" y="1"/>
                  <a:pt x="219868" y="1"/>
                </a:cubicBezTo>
                <a:lnTo>
                  <a:pt x="5876133" y="0"/>
                </a:lnTo>
                <a:cubicBezTo>
                  <a:pt x="5934445" y="0"/>
                  <a:pt x="5990369" y="23165"/>
                  <a:pt x="6031602" y="64398"/>
                </a:cubicBezTo>
                <a:cubicBezTo>
                  <a:pt x="6072835" y="105631"/>
                  <a:pt x="6095999" y="161555"/>
                  <a:pt x="6095999" y="219868"/>
                </a:cubicBezTo>
                <a:cubicBezTo>
                  <a:pt x="6095999" y="513015"/>
                  <a:pt x="6096000" y="806161"/>
                  <a:pt x="6096000" y="1099308"/>
                </a:cubicBezTo>
                <a:cubicBezTo>
                  <a:pt x="6096000" y="1157620"/>
                  <a:pt x="6072835" y="1213544"/>
                  <a:pt x="6031602" y="1254777"/>
                </a:cubicBezTo>
                <a:cubicBezTo>
                  <a:pt x="5990369" y="1296010"/>
                  <a:pt x="5934445" y="1319175"/>
                  <a:pt x="5876132" y="1319175"/>
                </a:cubicBezTo>
                <a:lnTo>
                  <a:pt x="219867" y="1319175"/>
                </a:lnTo>
                <a:cubicBezTo>
                  <a:pt x="161555" y="1319175"/>
                  <a:pt x="105631" y="1296010"/>
                  <a:pt x="64398" y="1254777"/>
                </a:cubicBezTo>
                <a:cubicBezTo>
                  <a:pt x="23165" y="1213544"/>
                  <a:pt x="1" y="1157620"/>
                  <a:pt x="1" y="1099307"/>
                </a:cubicBezTo>
                <a:cubicBezTo>
                  <a:pt x="1" y="806160"/>
                  <a:pt x="0" y="513014"/>
                  <a:pt x="0" y="2198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07" tIns="220607" rIns="220607" bIns="220607" numCol="1" spcCol="1270" anchor="ctr" anchorCtr="0">
            <a:noAutofit/>
          </a:bodyPr>
          <a:lstStyle/>
          <a:p>
            <a:pPr lvl="0" algn="ctr" defTabSz="1822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100" kern="1200" dirty="0" smtClean="0"/>
              <a:t>أعراض خارجية ( مظهرية )</a:t>
            </a:r>
            <a:endParaRPr lang="ar-SA" sz="4100" kern="1200" dirty="0"/>
          </a:p>
        </p:txBody>
      </p:sp>
      <p:sp>
        <p:nvSpPr>
          <p:cNvPr id="9" name="شكل حر 8"/>
          <p:cNvSpPr/>
          <p:nvPr/>
        </p:nvSpPr>
        <p:spPr>
          <a:xfrm>
            <a:off x="1524000" y="4475919"/>
            <a:ext cx="6096000" cy="678960"/>
          </a:xfrm>
          <a:custGeom>
            <a:avLst/>
            <a:gdLst>
              <a:gd name="connsiteX0" fmla="*/ 0 w 6096000"/>
              <a:gd name="connsiteY0" fmla="*/ 0 h 678960"/>
              <a:gd name="connsiteX1" fmla="*/ 6096000 w 6096000"/>
              <a:gd name="connsiteY1" fmla="*/ 0 h 678960"/>
              <a:gd name="connsiteX2" fmla="*/ 6096000 w 6096000"/>
              <a:gd name="connsiteY2" fmla="*/ 678960 h 678960"/>
              <a:gd name="connsiteX3" fmla="*/ 0 w 6096000"/>
              <a:gd name="connsiteY3" fmla="*/ 678960 h 678960"/>
              <a:gd name="connsiteX4" fmla="*/ 0 w 6096000"/>
              <a:gd name="connsiteY4" fmla="*/ 0 h 6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78960">
                <a:moveTo>
                  <a:pt x="0" y="0"/>
                </a:moveTo>
                <a:lnTo>
                  <a:pt x="6096000" y="0"/>
                </a:lnTo>
                <a:lnTo>
                  <a:pt x="6096000" y="678960"/>
                </a:lnTo>
                <a:lnTo>
                  <a:pt x="0" y="678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48" tIns="52070" rIns="291592" bIns="52070" numCol="1" spcCol="1270" anchor="t" anchorCtr="0">
            <a:noAutofit/>
          </a:bodyPr>
          <a:lstStyle/>
          <a:p>
            <a:pPr marL="285750" lvl="1" indent="-285750" algn="ctr" defTabSz="1422400" rtl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ar-SA" sz="3200" kern="1200"/>
          </a:p>
        </p:txBody>
      </p:sp>
      <p:sp>
        <p:nvSpPr>
          <p:cNvPr id="10" name="شكل حر 9"/>
          <p:cNvSpPr/>
          <p:nvPr/>
        </p:nvSpPr>
        <p:spPr>
          <a:xfrm>
            <a:off x="1547664" y="3933056"/>
            <a:ext cx="6096000" cy="1319175"/>
          </a:xfrm>
          <a:custGeom>
            <a:avLst/>
            <a:gdLst>
              <a:gd name="connsiteX0" fmla="*/ 0 w 6096000"/>
              <a:gd name="connsiteY0" fmla="*/ 219867 h 1319175"/>
              <a:gd name="connsiteX1" fmla="*/ 64398 w 6096000"/>
              <a:gd name="connsiteY1" fmla="*/ 64398 h 1319175"/>
              <a:gd name="connsiteX2" fmla="*/ 219868 w 6096000"/>
              <a:gd name="connsiteY2" fmla="*/ 1 h 1319175"/>
              <a:gd name="connsiteX3" fmla="*/ 5876133 w 6096000"/>
              <a:gd name="connsiteY3" fmla="*/ 0 h 1319175"/>
              <a:gd name="connsiteX4" fmla="*/ 6031602 w 6096000"/>
              <a:gd name="connsiteY4" fmla="*/ 64398 h 1319175"/>
              <a:gd name="connsiteX5" fmla="*/ 6095999 w 6096000"/>
              <a:gd name="connsiteY5" fmla="*/ 219868 h 1319175"/>
              <a:gd name="connsiteX6" fmla="*/ 6096000 w 6096000"/>
              <a:gd name="connsiteY6" fmla="*/ 1099308 h 1319175"/>
              <a:gd name="connsiteX7" fmla="*/ 6031602 w 6096000"/>
              <a:gd name="connsiteY7" fmla="*/ 1254777 h 1319175"/>
              <a:gd name="connsiteX8" fmla="*/ 5876132 w 6096000"/>
              <a:gd name="connsiteY8" fmla="*/ 1319175 h 1319175"/>
              <a:gd name="connsiteX9" fmla="*/ 219867 w 6096000"/>
              <a:gd name="connsiteY9" fmla="*/ 1319175 h 1319175"/>
              <a:gd name="connsiteX10" fmla="*/ 64398 w 6096000"/>
              <a:gd name="connsiteY10" fmla="*/ 1254777 h 1319175"/>
              <a:gd name="connsiteX11" fmla="*/ 1 w 6096000"/>
              <a:gd name="connsiteY11" fmla="*/ 1099307 h 1319175"/>
              <a:gd name="connsiteX12" fmla="*/ 0 w 6096000"/>
              <a:gd name="connsiteY12" fmla="*/ 219867 h 13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1319175">
                <a:moveTo>
                  <a:pt x="0" y="219867"/>
                </a:moveTo>
                <a:cubicBezTo>
                  <a:pt x="0" y="161555"/>
                  <a:pt x="23165" y="105631"/>
                  <a:pt x="64398" y="64398"/>
                </a:cubicBezTo>
                <a:cubicBezTo>
                  <a:pt x="105631" y="23165"/>
                  <a:pt x="161555" y="1"/>
                  <a:pt x="219868" y="1"/>
                </a:cubicBezTo>
                <a:lnTo>
                  <a:pt x="5876133" y="0"/>
                </a:lnTo>
                <a:cubicBezTo>
                  <a:pt x="5934445" y="0"/>
                  <a:pt x="5990369" y="23165"/>
                  <a:pt x="6031602" y="64398"/>
                </a:cubicBezTo>
                <a:cubicBezTo>
                  <a:pt x="6072835" y="105631"/>
                  <a:pt x="6095999" y="161555"/>
                  <a:pt x="6095999" y="219868"/>
                </a:cubicBezTo>
                <a:cubicBezTo>
                  <a:pt x="6095999" y="513015"/>
                  <a:pt x="6096000" y="806161"/>
                  <a:pt x="6096000" y="1099308"/>
                </a:cubicBezTo>
                <a:cubicBezTo>
                  <a:pt x="6096000" y="1157620"/>
                  <a:pt x="6072835" y="1213544"/>
                  <a:pt x="6031602" y="1254777"/>
                </a:cubicBezTo>
                <a:cubicBezTo>
                  <a:pt x="5990369" y="1296010"/>
                  <a:pt x="5934445" y="1319175"/>
                  <a:pt x="5876132" y="1319175"/>
                </a:cubicBezTo>
                <a:lnTo>
                  <a:pt x="219867" y="1319175"/>
                </a:lnTo>
                <a:cubicBezTo>
                  <a:pt x="161555" y="1319175"/>
                  <a:pt x="105631" y="1296010"/>
                  <a:pt x="64398" y="1254777"/>
                </a:cubicBezTo>
                <a:cubicBezTo>
                  <a:pt x="23165" y="1213544"/>
                  <a:pt x="1" y="1157620"/>
                  <a:pt x="1" y="1099307"/>
                </a:cubicBezTo>
                <a:cubicBezTo>
                  <a:pt x="1" y="806160"/>
                  <a:pt x="0" y="513014"/>
                  <a:pt x="0" y="21986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607" tIns="220607" rIns="220607" bIns="220607" numCol="1" spcCol="1270" anchor="ctr" anchorCtr="0">
            <a:noAutofit/>
          </a:bodyPr>
          <a:lstStyle/>
          <a:p>
            <a:pPr marL="285750" lvl="1" indent="-285750" algn="ctr" defTabSz="14224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ar-SA" sz="3200" dirty="0" smtClean="0"/>
              <a:t>أعراض سلوكية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5400000">
            <a:off x="168206" y="238418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شكل حر 8"/>
          <p:cNvSpPr/>
          <p:nvPr/>
        </p:nvSpPr>
        <p:spPr>
          <a:xfrm>
            <a:off x="543608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إهمال الفروض والواجبات الدينية </a:t>
            </a:r>
            <a:endParaRPr lang="ar-SA" sz="2300" kern="1200" dirty="0"/>
          </a:p>
        </p:txBody>
      </p:sp>
      <p:sp>
        <p:nvSpPr>
          <p:cNvPr id="10" name="مستطيل 9"/>
          <p:cNvSpPr/>
          <p:nvPr/>
        </p:nvSpPr>
        <p:spPr>
          <a:xfrm rot="5400000">
            <a:off x="168206" y="403516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شكل حر 10"/>
          <p:cNvSpPr/>
          <p:nvPr/>
        </p:nvSpPr>
        <p:spPr>
          <a:xfrm>
            <a:off x="543608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العصبية وسرعة الانفعال </a:t>
            </a:r>
            <a:endParaRPr lang="ar-SA" sz="2300" kern="1200" dirty="0"/>
          </a:p>
        </p:txBody>
      </p:sp>
      <p:sp>
        <p:nvSpPr>
          <p:cNvPr id="12" name="مستطيل 11"/>
          <p:cNvSpPr/>
          <p:nvPr/>
        </p:nvSpPr>
        <p:spPr>
          <a:xfrm>
            <a:off x="993695" y="4860655"/>
            <a:ext cx="2917912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شكل حر 12"/>
          <p:cNvSpPr/>
          <p:nvPr/>
        </p:nvSpPr>
        <p:spPr>
          <a:xfrm>
            <a:off x="543608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السرقة </a:t>
            </a:r>
            <a:endParaRPr lang="ar-SA" sz="2300" kern="1200" dirty="0"/>
          </a:p>
        </p:txBody>
      </p:sp>
      <p:sp>
        <p:nvSpPr>
          <p:cNvPr id="14" name="مستطيل 13"/>
          <p:cNvSpPr/>
          <p:nvPr/>
        </p:nvSpPr>
        <p:spPr>
          <a:xfrm rot="16200000">
            <a:off x="3095943" y="403516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شكل حر 14"/>
          <p:cNvSpPr/>
          <p:nvPr/>
        </p:nvSpPr>
        <p:spPr>
          <a:xfrm>
            <a:off x="3471346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التأخر في العودة إلى المنزل </a:t>
            </a:r>
            <a:endParaRPr lang="ar-SA" sz="2300" kern="1200" dirty="0"/>
          </a:p>
        </p:txBody>
      </p:sp>
      <p:sp>
        <p:nvSpPr>
          <p:cNvPr id="16" name="مستطيل 15"/>
          <p:cNvSpPr/>
          <p:nvPr/>
        </p:nvSpPr>
        <p:spPr>
          <a:xfrm rot="16200000">
            <a:off x="3095943" y="238418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شكل حر 16"/>
          <p:cNvSpPr/>
          <p:nvPr/>
        </p:nvSpPr>
        <p:spPr>
          <a:xfrm>
            <a:off x="3471346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كثرة النوم </a:t>
            </a:r>
            <a:endParaRPr lang="ar-SA" sz="2300" kern="1200" dirty="0"/>
          </a:p>
        </p:txBody>
      </p:sp>
      <p:sp>
        <p:nvSpPr>
          <p:cNvPr id="18" name="مستطيل 17"/>
          <p:cNvSpPr/>
          <p:nvPr/>
        </p:nvSpPr>
        <p:spPr>
          <a:xfrm>
            <a:off x="3921434" y="1558695"/>
            <a:ext cx="2917912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شكل حر 18"/>
          <p:cNvSpPr/>
          <p:nvPr/>
        </p:nvSpPr>
        <p:spPr>
          <a:xfrm>
            <a:off x="3471346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تغير سلبي في الانتظام المدرسي </a:t>
            </a:r>
          </a:p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و العمل </a:t>
            </a:r>
            <a:endParaRPr lang="ar-SA" sz="2300" kern="1200" dirty="0"/>
          </a:p>
        </p:txBody>
      </p:sp>
      <p:sp>
        <p:nvSpPr>
          <p:cNvPr id="20" name="مستطيل 19"/>
          <p:cNvSpPr/>
          <p:nvPr/>
        </p:nvSpPr>
        <p:spPr>
          <a:xfrm rot="5400000">
            <a:off x="6023682" y="238418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شكل حر 20"/>
          <p:cNvSpPr/>
          <p:nvPr/>
        </p:nvSpPr>
        <p:spPr>
          <a:xfrm>
            <a:off x="6399084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العزلة والانطواء على النفس </a:t>
            </a:r>
            <a:endParaRPr lang="ar-SA" sz="2300" kern="1200" dirty="0"/>
          </a:p>
        </p:txBody>
      </p:sp>
      <p:sp>
        <p:nvSpPr>
          <p:cNvPr id="22" name="مستطيل 21"/>
          <p:cNvSpPr/>
          <p:nvPr/>
        </p:nvSpPr>
        <p:spPr>
          <a:xfrm rot="5400000">
            <a:off x="6023682" y="4035165"/>
            <a:ext cx="1641154" cy="198117"/>
          </a:xfrm>
          <a:prstGeom prst="rect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شكل حر 22"/>
          <p:cNvSpPr/>
          <p:nvPr/>
        </p:nvSpPr>
        <p:spPr>
          <a:xfrm>
            <a:off x="6399084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فقد الشهية </a:t>
            </a:r>
            <a:endParaRPr lang="ar-SA" sz="2300" kern="1200" dirty="0"/>
          </a:p>
        </p:txBody>
      </p:sp>
      <p:sp>
        <p:nvSpPr>
          <p:cNvPr id="24" name="شكل حر 23"/>
          <p:cNvSpPr/>
          <p:nvPr/>
        </p:nvSpPr>
        <p:spPr>
          <a:xfrm>
            <a:off x="6399084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314" tIns="126314" rIns="126314" bIns="126314" numCol="1" spcCol="1270" anchor="ctr" anchorCtr="0">
            <a:noAutofit/>
          </a:bodyPr>
          <a:lstStyle/>
          <a:p>
            <a:pPr lvl="0" algn="ctr" defTabSz="10223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300" kern="1200" dirty="0" smtClean="0"/>
              <a:t>تقلب المزاج</a:t>
            </a:r>
            <a:endParaRPr lang="ar-SA" sz="2300" kern="1200" dirty="0"/>
          </a:p>
        </p:txBody>
      </p:sp>
      <p:sp>
        <p:nvSpPr>
          <p:cNvPr id="6" name="شريط إلى الأعلى 5"/>
          <p:cNvSpPr/>
          <p:nvPr/>
        </p:nvSpPr>
        <p:spPr>
          <a:xfrm>
            <a:off x="1547664" y="260648"/>
            <a:ext cx="6048672" cy="86409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الأعراض السلوكية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مجموعة 25"/>
          <p:cNvGrpSpPr/>
          <p:nvPr/>
        </p:nvGrpSpPr>
        <p:grpSpPr>
          <a:xfrm>
            <a:off x="889724" y="1558695"/>
            <a:ext cx="6053593" cy="3500077"/>
            <a:chOff x="889724" y="1558695"/>
            <a:chExt cx="6053593" cy="3500077"/>
          </a:xfrm>
        </p:grpSpPr>
        <p:sp>
          <p:nvSpPr>
            <p:cNvPr id="9" name="مستطيل 8"/>
            <p:cNvSpPr/>
            <p:nvPr/>
          </p:nvSpPr>
          <p:spPr>
            <a:xfrm rot="5400000">
              <a:off x="168206" y="238418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ستطيل 10"/>
            <p:cNvSpPr/>
            <p:nvPr/>
          </p:nvSpPr>
          <p:spPr>
            <a:xfrm rot="5400000">
              <a:off x="168206" y="403516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ستطيل 12"/>
            <p:cNvSpPr/>
            <p:nvPr/>
          </p:nvSpPr>
          <p:spPr>
            <a:xfrm>
              <a:off x="993695" y="4860655"/>
              <a:ext cx="2917912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مستطيل 14"/>
            <p:cNvSpPr/>
            <p:nvPr/>
          </p:nvSpPr>
          <p:spPr>
            <a:xfrm rot="16200000">
              <a:off x="3095943" y="403516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مستطيل 16"/>
            <p:cNvSpPr/>
            <p:nvPr/>
          </p:nvSpPr>
          <p:spPr>
            <a:xfrm rot="16200000">
              <a:off x="3095943" y="238418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مستطيل 18"/>
            <p:cNvSpPr/>
            <p:nvPr/>
          </p:nvSpPr>
          <p:spPr>
            <a:xfrm>
              <a:off x="3921434" y="1558695"/>
              <a:ext cx="2917912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مستطيل 20"/>
            <p:cNvSpPr/>
            <p:nvPr/>
          </p:nvSpPr>
          <p:spPr>
            <a:xfrm rot="5400000">
              <a:off x="6023682" y="238418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مستطيل 22"/>
            <p:cNvSpPr/>
            <p:nvPr/>
          </p:nvSpPr>
          <p:spPr>
            <a:xfrm rot="5400000">
              <a:off x="6023682" y="4035165"/>
              <a:ext cx="1641154" cy="198117"/>
            </a:xfrm>
            <a:prstGeom prst="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شكل حر 11"/>
          <p:cNvSpPr/>
          <p:nvPr/>
        </p:nvSpPr>
        <p:spPr>
          <a:xfrm>
            <a:off x="543608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احمرار العينين </a:t>
            </a:r>
          </a:p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و احتقانها بشكل دائم</a:t>
            </a:r>
            <a:endParaRPr lang="ar-SA" sz="2200" kern="1200" dirty="0"/>
          </a:p>
        </p:txBody>
      </p:sp>
      <p:sp>
        <p:nvSpPr>
          <p:cNvPr id="10" name="شكل حر 9"/>
          <p:cNvSpPr/>
          <p:nvPr/>
        </p:nvSpPr>
        <p:spPr>
          <a:xfrm>
            <a:off x="543608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انخفاض سريع في الوزن </a:t>
            </a:r>
            <a:endParaRPr lang="ar-SA" sz="2200" kern="1200" dirty="0"/>
          </a:p>
        </p:txBody>
      </p:sp>
      <p:sp>
        <p:nvSpPr>
          <p:cNvPr id="14" name="شكل حر 13"/>
          <p:cNvSpPr/>
          <p:nvPr/>
        </p:nvSpPr>
        <p:spPr>
          <a:xfrm>
            <a:off x="543608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عدم الاتزان في المشي</a:t>
            </a:r>
            <a:endParaRPr lang="ar-SA" sz="2200" kern="1200" dirty="0"/>
          </a:p>
        </p:txBody>
      </p:sp>
      <p:sp>
        <p:nvSpPr>
          <p:cNvPr id="16" name="شكل حر 15"/>
          <p:cNvSpPr/>
          <p:nvPr/>
        </p:nvSpPr>
        <p:spPr>
          <a:xfrm>
            <a:off x="3471346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التأخر في العودة إلى المنزل </a:t>
            </a:r>
            <a:endParaRPr lang="ar-SA" sz="2200" kern="1200" dirty="0"/>
          </a:p>
        </p:txBody>
      </p:sp>
      <p:sp>
        <p:nvSpPr>
          <p:cNvPr id="18" name="شكل حر 17"/>
          <p:cNvSpPr/>
          <p:nvPr/>
        </p:nvSpPr>
        <p:spPr>
          <a:xfrm>
            <a:off x="3471346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كثرة </a:t>
            </a:r>
            <a:r>
              <a:rPr lang="ar-SA" sz="2200" kern="1200" dirty="0" err="1" smtClean="0"/>
              <a:t>التعرق</a:t>
            </a:r>
            <a:endParaRPr lang="ar-SA" sz="2200" kern="1200" dirty="0"/>
          </a:p>
        </p:txBody>
      </p:sp>
      <p:sp>
        <p:nvSpPr>
          <p:cNvPr id="20" name="شكل حر 19"/>
          <p:cNvSpPr/>
          <p:nvPr/>
        </p:nvSpPr>
        <p:spPr>
          <a:xfrm>
            <a:off x="3471346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رعشه في الأطراف  </a:t>
            </a:r>
            <a:endParaRPr lang="ar-SA" sz="2200" kern="1200" dirty="0"/>
          </a:p>
        </p:txBody>
      </p:sp>
      <p:sp>
        <p:nvSpPr>
          <p:cNvPr id="22" name="شكل حر 21"/>
          <p:cNvSpPr/>
          <p:nvPr/>
        </p:nvSpPr>
        <p:spPr>
          <a:xfrm>
            <a:off x="6399084" y="133365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شحوب الوجه </a:t>
            </a:r>
          </a:p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و اصفراره</a:t>
            </a:r>
            <a:endParaRPr lang="ar-SA" sz="2200" kern="1200" dirty="0"/>
          </a:p>
        </p:txBody>
      </p:sp>
      <p:sp>
        <p:nvSpPr>
          <p:cNvPr id="24" name="شكل حر 23"/>
          <p:cNvSpPr/>
          <p:nvPr/>
        </p:nvSpPr>
        <p:spPr>
          <a:xfrm>
            <a:off x="6399084" y="2984631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ظهور الحكة غير الطبيعية في الجسم </a:t>
            </a:r>
          </a:p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و خاصة منطقة الأنف</a:t>
            </a:r>
            <a:endParaRPr lang="ar-SA" sz="2200" kern="1200" dirty="0"/>
          </a:p>
        </p:txBody>
      </p:sp>
      <p:sp>
        <p:nvSpPr>
          <p:cNvPr id="25" name="شكل حر 24"/>
          <p:cNvSpPr/>
          <p:nvPr/>
        </p:nvSpPr>
        <p:spPr>
          <a:xfrm>
            <a:off x="6399084" y="4635612"/>
            <a:ext cx="2201307" cy="1320784"/>
          </a:xfrm>
          <a:custGeom>
            <a:avLst/>
            <a:gdLst>
              <a:gd name="connsiteX0" fmla="*/ 0 w 2201307"/>
              <a:gd name="connsiteY0" fmla="*/ 132078 h 1320784"/>
              <a:gd name="connsiteX1" fmla="*/ 38685 w 2201307"/>
              <a:gd name="connsiteY1" fmla="*/ 38685 h 1320784"/>
              <a:gd name="connsiteX2" fmla="*/ 132078 w 2201307"/>
              <a:gd name="connsiteY2" fmla="*/ 0 h 1320784"/>
              <a:gd name="connsiteX3" fmla="*/ 2069229 w 2201307"/>
              <a:gd name="connsiteY3" fmla="*/ 0 h 1320784"/>
              <a:gd name="connsiteX4" fmla="*/ 2162622 w 2201307"/>
              <a:gd name="connsiteY4" fmla="*/ 38685 h 1320784"/>
              <a:gd name="connsiteX5" fmla="*/ 2201307 w 2201307"/>
              <a:gd name="connsiteY5" fmla="*/ 132078 h 1320784"/>
              <a:gd name="connsiteX6" fmla="*/ 2201307 w 2201307"/>
              <a:gd name="connsiteY6" fmla="*/ 1188706 h 1320784"/>
              <a:gd name="connsiteX7" fmla="*/ 2162622 w 2201307"/>
              <a:gd name="connsiteY7" fmla="*/ 1282099 h 1320784"/>
              <a:gd name="connsiteX8" fmla="*/ 2069229 w 2201307"/>
              <a:gd name="connsiteY8" fmla="*/ 1320784 h 1320784"/>
              <a:gd name="connsiteX9" fmla="*/ 132078 w 2201307"/>
              <a:gd name="connsiteY9" fmla="*/ 1320784 h 1320784"/>
              <a:gd name="connsiteX10" fmla="*/ 38685 w 2201307"/>
              <a:gd name="connsiteY10" fmla="*/ 1282099 h 1320784"/>
              <a:gd name="connsiteX11" fmla="*/ 0 w 2201307"/>
              <a:gd name="connsiteY11" fmla="*/ 1188706 h 1320784"/>
              <a:gd name="connsiteX12" fmla="*/ 0 w 2201307"/>
              <a:gd name="connsiteY12" fmla="*/ 132078 h 132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307" h="1320784">
                <a:moveTo>
                  <a:pt x="0" y="132078"/>
                </a:moveTo>
                <a:cubicBezTo>
                  <a:pt x="0" y="97049"/>
                  <a:pt x="13915" y="63454"/>
                  <a:pt x="38685" y="38685"/>
                </a:cubicBezTo>
                <a:cubicBezTo>
                  <a:pt x="63454" y="13916"/>
                  <a:pt x="97049" y="0"/>
                  <a:pt x="132078" y="0"/>
                </a:cubicBezTo>
                <a:lnTo>
                  <a:pt x="2069229" y="0"/>
                </a:lnTo>
                <a:cubicBezTo>
                  <a:pt x="2104258" y="0"/>
                  <a:pt x="2137853" y="13915"/>
                  <a:pt x="2162622" y="38685"/>
                </a:cubicBezTo>
                <a:cubicBezTo>
                  <a:pt x="2187391" y="63454"/>
                  <a:pt x="2201307" y="97049"/>
                  <a:pt x="2201307" y="132078"/>
                </a:cubicBezTo>
                <a:lnTo>
                  <a:pt x="2201307" y="1188706"/>
                </a:lnTo>
                <a:cubicBezTo>
                  <a:pt x="2201307" y="1223735"/>
                  <a:pt x="2187392" y="1257330"/>
                  <a:pt x="2162622" y="1282099"/>
                </a:cubicBezTo>
                <a:cubicBezTo>
                  <a:pt x="2137853" y="1306868"/>
                  <a:pt x="2104258" y="1320784"/>
                  <a:pt x="2069229" y="1320784"/>
                </a:cubicBezTo>
                <a:lnTo>
                  <a:pt x="132078" y="1320784"/>
                </a:lnTo>
                <a:cubicBezTo>
                  <a:pt x="97049" y="1320784"/>
                  <a:pt x="63454" y="1306869"/>
                  <a:pt x="38685" y="1282099"/>
                </a:cubicBezTo>
                <a:cubicBezTo>
                  <a:pt x="13916" y="1257330"/>
                  <a:pt x="0" y="1223735"/>
                  <a:pt x="0" y="1188706"/>
                </a:cubicBezTo>
                <a:lnTo>
                  <a:pt x="0" y="1320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504" tIns="122504" rIns="122504" bIns="122504" numCol="1" spcCol="1270" anchor="ctr" anchorCtr="0">
            <a:noAutofit/>
          </a:bodyPr>
          <a:lstStyle/>
          <a:p>
            <a:pPr lvl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200" kern="1200" dirty="0" smtClean="0"/>
              <a:t>ثقل اللسان أو عدم التركيز في الكلام والأفكار </a:t>
            </a:r>
            <a:endParaRPr lang="ar-SA" sz="2200" kern="1200" dirty="0"/>
          </a:p>
        </p:txBody>
      </p:sp>
      <p:sp>
        <p:nvSpPr>
          <p:cNvPr id="5" name="شريط إلى الأعلى 4"/>
          <p:cNvSpPr/>
          <p:nvPr/>
        </p:nvSpPr>
        <p:spPr>
          <a:xfrm>
            <a:off x="1475656" y="332656"/>
            <a:ext cx="6264696" cy="86409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الأعراض الخارجية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b="1" dirty="0" smtClean="0">
                <a:cs typeface="Al-Hadith1" pitchFamily="2" charset="-78"/>
              </a:rPr>
              <a:t>تنبيـــه :</a:t>
            </a:r>
            <a:endParaRPr lang="ar-SA" dirty="0">
              <a:cs typeface="Al-Hadith1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ar-SA" sz="3200" dirty="0" smtClean="0">
                <a:cs typeface="AL-Mohanad" pitchFamily="2" charset="-78"/>
              </a:rPr>
              <a:t>هذه العلامات ليست دلالة قطعية على أن من اتصف بها متعاطٍ للمخدرات ، إنما هي مؤشرات للتثبت من حاله و مراقبة سلوكه ، وقد تظهر بعض العلامات على بعض الأسوياء لأسباب أخرى 0</a:t>
            </a:r>
            <a:endParaRPr lang="en-US" sz="3200" dirty="0" smtClean="0">
              <a:cs typeface="AL-Mohanad" pitchFamily="2" charset="-78"/>
            </a:endParaRPr>
          </a:p>
          <a:p>
            <a:pPr algn="just"/>
            <a:r>
              <a:rPr lang="ar-SA" sz="3200" dirty="0" smtClean="0">
                <a:cs typeface="AL-Mohanad" pitchFamily="2" charset="-78"/>
              </a:rPr>
              <a:t>أما إذا اجتمع معظم هذه العلامات فإنه من المرجح أن يكون من اتصف بها متعاطٍ للمخدرات 0</a:t>
            </a:r>
            <a:endParaRPr lang="en-US" sz="3200" dirty="0" smtClean="0">
              <a:cs typeface="AL-Mohana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2493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4" descr="a1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6875"/>
            <a:ext cx="820891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images.google.com/images?q=tbn:ANd9GcQkrh9na6HO3YJ9jlaUXf0qNBI4ipTUG2ohG58VWRYqJWqwAMNcICOaVp7j:www.almohnad.net/vb/uploaded/1_121535913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806489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3C60A1-63A6-449D-ABE3-41885102D8D8}" type="datetime1">
              <a:rPr lang="ar-SA"/>
              <a:pPr>
                <a:defRPr/>
              </a:pPr>
              <a:t>08/06/32</a:t>
            </a:fld>
            <a:endParaRPr lang="en-US"/>
          </a:p>
        </p:txBody>
      </p:sp>
      <p:sp>
        <p:nvSpPr>
          <p:cNvPr id="6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969C2-932A-4272-A3CA-396BD27D9834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0263" y="603250"/>
            <a:ext cx="7054850" cy="1312863"/>
          </a:xfrm>
          <a:noFill/>
        </p:spPr>
        <p:txBody>
          <a:bodyPr>
            <a:normAutofit fontScale="92500"/>
          </a:bodyPr>
          <a:lstStyle/>
          <a:p>
            <a:pPr eaLnBrk="1" hangingPunct="1"/>
            <a:r>
              <a:rPr lang="ar-SA" sz="6600" dirty="0" smtClean="0">
                <a:cs typeface="AL-Hor" pitchFamily="2" charset="-78"/>
              </a:rPr>
              <a:t>ماذا  تتوقع من هذا البرنامج؟</a:t>
            </a:r>
            <a:endParaRPr lang="en-US" sz="6600" dirty="0" smtClean="0">
              <a:cs typeface="AL-Hor" pitchFamily="2" charset="-78"/>
            </a:endParaRPr>
          </a:p>
        </p:txBody>
      </p:sp>
      <p:graphicFrame>
        <p:nvGraphicFramePr>
          <p:cNvPr id="6993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55576" y="1628800"/>
          <a:ext cx="1984375" cy="4264025"/>
        </p:xfrm>
        <a:graphic>
          <a:graphicData uri="http://schemas.openxmlformats.org/presentationml/2006/ole">
            <p:oleObj spid="_x0000_s2050" name="Clip" r:id="rId3" imgW="3848040" imgH="5478120" progId="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611560" y="548680"/>
          <a:ext cx="76328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شكل بيضاوي 5"/>
          <p:cNvSpPr/>
          <p:nvPr/>
        </p:nvSpPr>
        <p:spPr>
          <a:xfrm>
            <a:off x="2267744" y="3933056"/>
            <a:ext cx="151216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آلية التعامل مع خطر المخدرات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02920" y="1394448"/>
            <a:ext cx="8183880" cy="3186680"/>
          </a:xfrm>
        </p:spPr>
        <p:txBody>
          <a:bodyPr>
            <a:normAutofit/>
          </a:bodyPr>
          <a:lstStyle/>
          <a:p>
            <a:r>
              <a:rPr lang="ar-SA" sz="4000" dirty="0" smtClean="0"/>
              <a:t>حقوق النسخ متاحة للجميع .</a:t>
            </a:r>
          </a:p>
          <a:p>
            <a:r>
              <a:rPr lang="ar-SA" sz="4000" dirty="0" smtClean="0"/>
              <a:t>أحمد </a:t>
            </a:r>
            <a:r>
              <a:rPr lang="ar-SA" sz="4000" dirty="0" smtClean="0"/>
              <a:t>الخالدي </a:t>
            </a:r>
            <a:r>
              <a:rPr lang="ar-SA" sz="4000" dirty="0" smtClean="0"/>
              <a:t>.</a:t>
            </a:r>
          </a:p>
          <a:p>
            <a:r>
              <a:rPr lang="ar-SA" sz="4000" dirty="0" smtClean="0"/>
              <a:t>0598344708</a:t>
            </a:r>
            <a:endParaRPr lang="ar-SA" sz="4000" dirty="0" smtClean="0"/>
          </a:p>
          <a:p>
            <a:r>
              <a:rPr lang="en-US" sz="4000" dirty="0" smtClean="0"/>
              <a:t>Hi_hay@hotmail.com</a:t>
            </a:r>
            <a:endParaRPr lang="ar-SA" sz="4000" dirty="0" smtClean="0"/>
          </a:p>
          <a:p>
            <a:endParaRPr lang="ar-SA" sz="4000" dirty="0" smtClean="0"/>
          </a:p>
          <a:p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548680"/>
            <a:ext cx="7000924" cy="5666402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سنتعرف بإذن الله تعالى على 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معنى المخدرات 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أنواع المخدرات 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إحصاءات مخيفة .</a:t>
            </a:r>
            <a:endParaRPr lang="ar-SA" sz="3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L-Mateen" pitchFamily="2" charset="-78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أسباب تعاطي المخدرات 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كيف نتعرف على متعاطي المخدرات .</a:t>
            </a:r>
            <a:endParaRPr lang="ar-AE" sz="36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L-Mateen" pitchFamily="2" charset="-78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صور فضيعة للمدمنين 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SA" sz="36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L-Mateen" pitchFamily="2" charset="-78"/>
              </a:rPr>
              <a:t>طرق الوقاية والعلاج 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779912" y="116632"/>
            <a:ext cx="4906888" cy="1143000"/>
          </a:xfrm>
        </p:spPr>
        <p:txBody>
          <a:bodyPr>
            <a:noAutofit/>
          </a:bodyPr>
          <a:lstStyle/>
          <a:p>
            <a:pPr algn="r"/>
            <a:r>
              <a:rPr lang="ar-SA" sz="6000" b="0" dirty="0" smtClean="0">
                <a:cs typeface="AL-Hotham" pitchFamily="2" charset="-78"/>
              </a:rPr>
              <a:t>أنتبه ...</a:t>
            </a:r>
            <a:endParaRPr lang="ar-SA" sz="6000" b="0" dirty="0">
              <a:cs typeface="AL-Hotham" pitchFamily="2" charset="-78"/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1772816"/>
            <a:ext cx="8292404" cy="4309650"/>
          </a:xfrm>
        </p:spPr>
        <p:txBody>
          <a:bodyPr>
            <a:noAutofit/>
          </a:bodyPr>
          <a:lstStyle/>
          <a:p>
            <a:pPr algn="just"/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المخدرات 00 كلمة قليلة الحروف ، قاتلة المعاني ، لا تصحب معها إلا الدمار ، تسحق في فلكها أحلاماً وآمالاً ، وقلوباً وعقولاً ، ومبادئ وقيماً ، وأفراداً ومجتمعات 0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pPr algn="just"/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إنها السلاح الخطير 00 بيد فاقدي الضمير 00 تفتك بالعقول فتعطلها 00 وتفتك بالأجساد فتهدّها 00وتفتك بالأموال فتبددها 00 وتفتك بالأسر فتشتتها 00 وتفتك بالمجتمعات فتحطمها 0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pPr algn="just"/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إنها التيار الجارف ، والبلاء الماحق ، والطريق الذي ليس لـه إلا ثلاث نهايات : الجنون ، أو السجن ، أو الموت 0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518864" y="1844824"/>
            <a:ext cx="8229600" cy="4320480"/>
          </a:xfrm>
        </p:spPr>
        <p:txBody>
          <a:bodyPr>
            <a:noAutofit/>
          </a:bodyPr>
          <a:lstStyle/>
          <a:p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المخدرات في اللغة جمع مخدر ، وهذا الاسم مشتق من المادة ( خدر ) 0 وبمراجعة معاجم اللغة نجد أن هذه المادة تطلق على عدة معانٍ 0 منها :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1) الستر والتغطية	2) الظلمة الشديدة 	3) الكسل والفتور والاسترخاء	4)الغيم والمطر .</a:t>
            </a:r>
            <a:endParaRPr lang="en-US" dirty="0" smtClean="0">
              <a:latin typeface="+mj-lt"/>
              <a:ea typeface="+mj-ea"/>
              <a:cs typeface="AL-Hotham" pitchFamily="2" charset="-78"/>
            </a:endParaRPr>
          </a:p>
          <a:p>
            <a:r>
              <a:rPr lang="ar-SA" dirty="0" smtClean="0">
                <a:latin typeface="+mj-lt"/>
                <a:ea typeface="+mj-ea"/>
                <a:cs typeface="AL-Hotham" pitchFamily="2" charset="-78"/>
              </a:rPr>
              <a:t>5) فتور العين أو ثقلها	6) الحيرة	7) تخلف الدابة عن القطيع         8)شدة البرد أو شدة الحر .</a:t>
            </a:r>
          </a:p>
        </p:txBody>
      </p:sp>
      <p:sp>
        <p:nvSpPr>
          <p:cNvPr id="11" name="عنوان 2"/>
          <p:cNvSpPr>
            <a:spLocks noGrp="1"/>
          </p:cNvSpPr>
          <p:nvPr>
            <p:ph type="title"/>
          </p:nvPr>
        </p:nvSpPr>
        <p:spPr>
          <a:xfrm>
            <a:off x="3779912" y="197768"/>
            <a:ext cx="4906888" cy="1143000"/>
          </a:xfrm>
        </p:spPr>
        <p:txBody>
          <a:bodyPr>
            <a:noAutofit/>
          </a:bodyPr>
          <a:lstStyle/>
          <a:p>
            <a:pPr algn="r"/>
            <a:r>
              <a:rPr lang="ar-SA" sz="6000" b="0" dirty="0" smtClean="0">
                <a:cs typeface="AL-Hotham" pitchFamily="2" charset="-78"/>
              </a:rPr>
              <a:t>معنى المخدرات ...</a:t>
            </a:r>
            <a:endParaRPr lang="ar-SA" sz="6000" b="0" dirty="0">
              <a:cs typeface="AL-Hot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وحدة نمطية">
  <a:themeElements>
    <a:clrScheme name="وحدة نمطية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وحدة نمطية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حدة نمطي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781</TotalTime>
  <Words>1600</Words>
  <Application>Microsoft Office PowerPoint</Application>
  <PresentationFormat>عرض على الشاشة (3:4)‏</PresentationFormat>
  <Paragraphs>292</Paragraphs>
  <Slides>61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9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71" baseType="lpstr">
      <vt:lpstr>ملتقى</vt:lpstr>
      <vt:lpstr>موازنة</vt:lpstr>
      <vt:lpstr>سمة Office</vt:lpstr>
      <vt:lpstr>ألوان متوسطة</vt:lpstr>
      <vt:lpstr>مشربية</vt:lpstr>
      <vt:lpstr>وحدة نمطية</vt:lpstr>
      <vt:lpstr>واجهة</vt:lpstr>
      <vt:lpstr>ورق</vt:lpstr>
      <vt:lpstr>1_موازنة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أنتبه ...</vt:lpstr>
      <vt:lpstr>معنى المخدرات ...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أنواع المخدرات :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  أضرار تعاطي المخدرات 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الأضرار النفسية والعقلية :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كيف نكتشف مدمن المخدرات ؟   </vt:lpstr>
      <vt:lpstr>الشريحة 53</vt:lpstr>
      <vt:lpstr>الشريحة 54</vt:lpstr>
      <vt:lpstr>الشريحة 55</vt:lpstr>
      <vt:lpstr>تنبيـــه :</vt:lpstr>
      <vt:lpstr>الشريحة 57</vt:lpstr>
      <vt:lpstr>الشريحة 58</vt:lpstr>
      <vt:lpstr>الشريحة 59</vt:lpstr>
      <vt:lpstr>الشريحة 60</vt:lpstr>
      <vt:lpstr>الشريحة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nw</dc:creator>
  <cp:lastModifiedBy>nw</cp:lastModifiedBy>
  <cp:revision>101</cp:revision>
  <dcterms:created xsi:type="dcterms:W3CDTF">2011-04-23T13:57:11Z</dcterms:created>
  <dcterms:modified xsi:type="dcterms:W3CDTF">2011-05-11T13:30:43Z</dcterms:modified>
</cp:coreProperties>
</file>