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82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1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6BAE-9E22-4EE6-B8B7-D25630585B77}" type="datetimeFigureOut">
              <a:rPr lang="ar-SA" smtClean="0"/>
              <a:pPr/>
              <a:t>27/03/1432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AE27-84C8-4899-87A9-FF6CB17D4B6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36968" y="504230"/>
            <a:ext cx="8549873" cy="1456012"/>
          </a:xfrm>
        </p:spPr>
        <p:txBody>
          <a:bodyPr>
            <a:normAutofit/>
          </a:bodyPr>
          <a:lstStyle/>
          <a:p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  <a:t>إلى من أقفلت الأبواب أمامه ..</a:t>
            </a:r>
            <a:endParaRPr lang="ar-SA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iwani Outline Shaded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2571744"/>
            <a:ext cx="8643966" cy="1857388"/>
          </a:xfrm>
        </p:spPr>
        <p:txBody>
          <a:bodyPr>
            <a:noAutofit/>
          </a:bodyPr>
          <a:lstStyle/>
          <a:p>
            <a:r>
              <a:rPr lang="ar-SA" sz="6000" dirty="0" smtClean="0">
                <a:solidFill>
                  <a:schemeClr val="accent6">
                    <a:lumMod val="50000"/>
                  </a:schemeClr>
                </a:solidFill>
                <a:cs typeface="Old Antic Decorative" pitchFamily="2" charset="-78"/>
              </a:rPr>
              <a:t>أستغفر الله العظيم وأتوب أليه ..</a:t>
            </a:r>
            <a:endParaRPr lang="ar-SA" sz="6000" dirty="0">
              <a:solidFill>
                <a:schemeClr val="accent6">
                  <a:lumMod val="50000"/>
                </a:schemeClr>
              </a:solidFill>
              <a:cs typeface="Old Antic Decorative" pitchFamily="2" charset="-78"/>
            </a:endParaRPr>
          </a:p>
        </p:txBody>
      </p:sp>
      <p:pic>
        <p:nvPicPr>
          <p:cNvPr id="4" name="صورة 3" descr="get-one-29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286388"/>
            <a:ext cx="6858048" cy="135732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7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642918"/>
            <a:ext cx="4286280" cy="5357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8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2571744"/>
            <a:ext cx="792961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1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071678"/>
            <a:ext cx="8572560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17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071546"/>
            <a:ext cx="7643866" cy="4500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20504720">
            <a:off x="-200617" y="967672"/>
            <a:ext cx="8229600" cy="1409853"/>
          </a:xfrm>
        </p:spPr>
        <p:txBody>
          <a:bodyPr>
            <a:noAutofit/>
          </a:bodyPr>
          <a:lstStyle/>
          <a:p>
            <a:r>
              <a:rPr lang="ar-SA" sz="8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iwani Outline Shaded" pitchFamily="2" charset="-78"/>
              </a:rPr>
              <a:t>صيغ </a:t>
            </a:r>
            <a:r>
              <a:rPr lang="ar-SA" sz="8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Diwani Outline Shaded" pitchFamily="2" charset="-78"/>
              </a:rPr>
              <a:t>الأستغفار</a:t>
            </a:r>
            <a:r>
              <a:rPr lang="ar-SA" sz="8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Diwani Outline Shaded" pitchFamily="2" charset="-78"/>
              </a:rPr>
              <a:t> ..</a:t>
            </a:r>
            <a:endParaRPr lang="ar-SA" sz="8000" dirty="0">
              <a:solidFill>
                <a:schemeClr val="tx1">
                  <a:lumMod val="85000"/>
                  <a:lumOff val="15000"/>
                </a:schemeClr>
              </a:solidFill>
              <a:cs typeface="Diwani Outline Shaded" pitchFamily="2" charset="-78"/>
            </a:endParaRPr>
          </a:p>
        </p:txBody>
      </p:sp>
      <p:pic>
        <p:nvPicPr>
          <p:cNvPr id="4" name="عنصر نائب للمحتوى 3" descr="get-one-25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1204492">
            <a:off x="1314623" y="2955937"/>
            <a:ext cx="6488165" cy="2691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get-one-26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500174"/>
            <a:ext cx="7529686" cy="4214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3dq9107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5929353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عنصر نائب للمحتوى 3" descr="get-one-11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13278">
            <a:off x="366001" y="917975"/>
            <a:ext cx="5929354" cy="33415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cene3d>
            <a:camera prst="isometricOffAxis2Left"/>
            <a:lightRig rig="threePt" dir="t"/>
          </a:scene3d>
        </p:spPr>
        <p:txBody>
          <a:bodyPr/>
          <a:lstStyle/>
          <a:p>
            <a:endParaRPr lang="ar-SA" dirty="0"/>
          </a:p>
        </p:txBody>
      </p:sp>
      <p:pic>
        <p:nvPicPr>
          <p:cNvPr id="7" name="عنصر نائب للمحتوى 6" descr="get-one-14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7231" y="1928802"/>
            <a:ext cx="3709281" cy="3857652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cs typeface="Diwani Outline Shaded" pitchFamily="2" charset="-78"/>
              </a:rPr>
              <a:t>طرق </a:t>
            </a:r>
            <a:r>
              <a:rPr lang="ar-SA" sz="7200" dirty="0" err="1" smtClean="0">
                <a:cs typeface="Diwani Outline Shaded" pitchFamily="2" charset="-78"/>
              </a:rPr>
              <a:t>الأستغفار</a:t>
            </a:r>
            <a:r>
              <a:rPr lang="ar-SA" sz="7200" dirty="0" smtClean="0">
                <a:cs typeface="Diwani Outline Shaded" pitchFamily="2" charset="-78"/>
              </a:rPr>
              <a:t> باليد ..</a:t>
            </a:r>
            <a:endParaRPr lang="ar-SA" sz="7200" dirty="0">
              <a:cs typeface="Diwani Outline Shad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cs typeface="PT Simple Bold Ruled" pitchFamily="2" charset="-78"/>
              </a:rPr>
              <a:t>يستحسن </a:t>
            </a:r>
            <a:r>
              <a:rPr lang="ar-SA" dirty="0" err="1" smtClean="0">
                <a:cs typeface="PT Simple Bold Ruled" pitchFamily="2" charset="-78"/>
              </a:rPr>
              <a:t>الأستغفار</a:t>
            </a:r>
            <a:r>
              <a:rPr lang="ar-SA" dirty="0" smtClean="0">
                <a:cs typeface="PT Simple Bold Ruled" pitchFamily="2" charset="-78"/>
              </a:rPr>
              <a:t> والتسبيح باليد لأنها ستشهد </a:t>
            </a:r>
            <a:r>
              <a:rPr lang="ar-SA" dirty="0" err="1" smtClean="0">
                <a:cs typeface="PT Simple Bold Ruled" pitchFamily="2" charset="-78"/>
              </a:rPr>
              <a:t>لك</a:t>
            </a:r>
            <a:r>
              <a:rPr lang="ar-SA" dirty="0" smtClean="0">
                <a:cs typeface="PT Simple Bold Ruled" pitchFamily="2" charset="-78"/>
              </a:rPr>
              <a:t> بأذن الله ..</a:t>
            </a:r>
          </a:p>
          <a:p>
            <a:r>
              <a:rPr lang="ar-SA" b="1" dirty="0" smtClean="0">
                <a:cs typeface="PT Simple Bold Ruled" pitchFamily="2" charset="-78"/>
              </a:rPr>
              <a:t>أنظر ..</a:t>
            </a:r>
          </a:p>
          <a:p>
            <a:pPr>
              <a:buNone/>
            </a:pPr>
            <a:r>
              <a:rPr lang="ar-SA" dirty="0" smtClean="0">
                <a:cs typeface="PT Simple Bold Ruled" pitchFamily="2" charset="-78"/>
              </a:rPr>
              <a:t>عدد النقاط = 50</a:t>
            </a:r>
          </a:p>
          <a:p>
            <a:pPr>
              <a:buNone/>
            </a:pPr>
            <a:r>
              <a:rPr lang="ar-SA" dirty="0" smtClean="0">
                <a:cs typeface="PT Simple Bold Ruled" pitchFamily="2" charset="-78"/>
              </a:rPr>
              <a:t>مرتين = 100 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6" name="صورة 5" descr="080403083143Mo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071918"/>
            <a:ext cx="3429024" cy="264323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get-one-4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428604"/>
            <a:ext cx="5214974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cs typeface="PT Simple Bold Ruled" pitchFamily="2" charset="-78"/>
              </a:rPr>
              <a:t>عدد النقاط = 50</a:t>
            </a:r>
          </a:p>
          <a:p>
            <a:pPr>
              <a:buNone/>
            </a:pPr>
            <a:r>
              <a:rPr lang="ar-SA" dirty="0" smtClean="0">
                <a:cs typeface="PT Simple Bold Ruled" pitchFamily="2" charset="-78"/>
              </a:rPr>
              <a:t>مرتين = 100 </a:t>
            </a: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080403083144ca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3071810"/>
            <a:ext cx="3500462" cy="3214710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cs typeface="Diwani Outline Shaded" pitchFamily="2" charset="-78"/>
              </a:rPr>
              <a:t>طريقة أخرى ..</a:t>
            </a:r>
            <a:endParaRPr lang="ar-SA" sz="7200" dirty="0">
              <a:cs typeface="Diwani Outline Shad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>
                <a:cs typeface="PT Simple Bold Ruled" pitchFamily="2" charset="-78"/>
              </a:rPr>
              <a:t>أن تجعل أصابع اليد اليمنى آحاد .. بمعنى ,1,2,3...</a:t>
            </a:r>
          </a:p>
          <a:p>
            <a:pPr>
              <a:buNone/>
            </a:pPr>
            <a:r>
              <a:rPr lang="ar-SA" dirty="0" smtClean="0">
                <a:cs typeface="PT Simple Bold Ruled" pitchFamily="2" charset="-78"/>
              </a:rPr>
              <a:t>واليد </a:t>
            </a:r>
            <a:r>
              <a:rPr lang="ar-SA" dirty="0" err="1" smtClean="0">
                <a:cs typeface="PT Simple Bold Ruled" pitchFamily="2" charset="-78"/>
              </a:rPr>
              <a:t>اليسرى</a:t>
            </a:r>
            <a:r>
              <a:rPr lang="ar-SA" dirty="0" smtClean="0">
                <a:cs typeface="PT Simple Bold Ruled" pitchFamily="2" charset="-78"/>
              </a:rPr>
              <a:t> عشرات .. 10,20,30,...</a:t>
            </a:r>
          </a:p>
          <a:p>
            <a:pPr>
              <a:buNone/>
            </a:pPr>
            <a:r>
              <a:rPr lang="ar-SA" dirty="0" smtClean="0">
                <a:cs typeface="PT Simple Bold Ruled" pitchFamily="2" charset="-78"/>
              </a:rPr>
              <a:t>عند </a:t>
            </a:r>
            <a:r>
              <a:rPr lang="ar-SA" dirty="0" err="1" smtClean="0">
                <a:cs typeface="PT Simple Bold Ruled" pitchFamily="2" charset="-78"/>
              </a:rPr>
              <a:t>أكتمال</a:t>
            </a:r>
            <a:r>
              <a:rPr lang="ar-SA" dirty="0" smtClean="0">
                <a:cs typeface="PT Simple Bold Ruled" pitchFamily="2" charset="-78"/>
              </a:rPr>
              <a:t> عد عشرة أفراد باليد اليمنى أكون أكملت عشرة</a:t>
            </a:r>
          </a:p>
          <a:p>
            <a:pPr>
              <a:buNone/>
            </a:pPr>
            <a:r>
              <a:rPr lang="ar-SA" dirty="0" smtClean="0">
                <a:cs typeface="PT Simple Bold Ruled" pitchFamily="2" charset="-78"/>
              </a:rPr>
              <a:t>باليد </a:t>
            </a:r>
            <a:r>
              <a:rPr lang="ar-SA" dirty="0" err="1" smtClean="0">
                <a:cs typeface="PT Simple Bold Ruled" pitchFamily="2" charset="-78"/>
              </a:rPr>
              <a:t>اليسرى</a:t>
            </a:r>
            <a:r>
              <a:rPr lang="ar-SA" dirty="0" smtClean="0">
                <a:cs typeface="PT Simple Bold Ruled" pitchFamily="2" charset="-78"/>
              </a:rPr>
              <a:t> ..</a:t>
            </a:r>
          </a:p>
          <a:p>
            <a:pPr>
              <a:buNone/>
            </a:pPr>
            <a:r>
              <a:rPr lang="ar-SA" dirty="0" err="1" smtClean="0">
                <a:cs typeface="PT Simple Bold Ruled" pitchFamily="2" charset="-78"/>
              </a:rPr>
              <a:t>وهاكذا</a:t>
            </a:r>
            <a:r>
              <a:rPr lang="ar-SA" dirty="0" smtClean="0">
                <a:cs typeface="PT Simple Bold Ruled" pitchFamily="2" charset="-78"/>
              </a:rPr>
              <a:t> </a:t>
            </a:r>
            <a:r>
              <a:rPr lang="ar-SA" dirty="0" err="1" smtClean="0">
                <a:cs typeface="PT Simple Bold Ruled" pitchFamily="2" charset="-78"/>
              </a:rPr>
              <a:t>ألى</a:t>
            </a:r>
            <a:r>
              <a:rPr lang="ar-SA" dirty="0" smtClean="0">
                <a:cs typeface="PT Simple Bold Ruled" pitchFamily="2" charset="-78"/>
              </a:rPr>
              <a:t> </a:t>
            </a:r>
            <a:r>
              <a:rPr lang="ar-SA" dirty="0" err="1" smtClean="0">
                <a:cs typeface="PT Simple Bold Ruled" pitchFamily="2" charset="-78"/>
              </a:rPr>
              <a:t>أكتمال</a:t>
            </a:r>
            <a:r>
              <a:rPr lang="ar-SA" dirty="0" smtClean="0">
                <a:cs typeface="PT Simple Bold Ruled" pitchFamily="2" charset="-78"/>
              </a:rPr>
              <a:t> 100</a:t>
            </a:r>
          </a:p>
          <a:p>
            <a:pPr>
              <a:buNone/>
            </a:pPr>
            <a:endParaRPr lang="ar-SA" dirty="0">
              <a:cs typeface="PT Simple Bold Rule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           </a:t>
            </a:r>
            <a:r>
              <a:rPr lang="ar-SA" dirty="0" err="1" smtClean="0">
                <a:solidFill>
                  <a:schemeClr val="tx2">
                    <a:lumMod val="75000"/>
                  </a:schemeClr>
                </a:solidFill>
                <a:cs typeface="Diwani Outline Shaded" pitchFamily="2" charset="-78"/>
              </a:rPr>
              <a:t>أياك</a:t>
            </a:r>
            <a:r>
              <a:rPr lang="ar-SA" dirty="0" smtClean="0">
                <a:solidFill>
                  <a:schemeClr val="tx2">
                    <a:lumMod val="75000"/>
                  </a:schemeClr>
                </a:solidFill>
                <a:cs typeface="Diwani Outline Shaded" pitchFamily="2" charset="-78"/>
              </a:rPr>
              <a:t> وأن تقول ليس لدي وقت ..</a:t>
            </a:r>
            <a:endParaRPr lang="ar-SA" dirty="0">
              <a:solidFill>
                <a:schemeClr val="tx2">
                  <a:lumMod val="75000"/>
                </a:schemeClr>
              </a:solidFill>
              <a:cs typeface="Diwani Outline Shaded" pitchFamily="2" charset="-78"/>
            </a:endParaRPr>
          </a:p>
        </p:txBody>
      </p:sp>
      <p:pic>
        <p:nvPicPr>
          <p:cNvPr id="4" name="عنصر نائب للمحتوى 3" descr="3e557076c1a7665423c3b586885b08b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15140" y="357166"/>
            <a:ext cx="2071702" cy="928694"/>
          </a:xfrm>
        </p:spPr>
      </p:pic>
      <p:pic>
        <p:nvPicPr>
          <p:cNvPr id="5" name="صورة 4" descr="get-one-2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071677"/>
            <a:ext cx="4786346" cy="3473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2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1000108"/>
            <a:ext cx="5286412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31778"/>
          </a:xfrm>
        </p:spPr>
        <p:txBody>
          <a:bodyPr>
            <a:noAutofit/>
          </a:bodyPr>
          <a:lstStyle/>
          <a:p>
            <a:r>
              <a:rPr lang="ar-SA" sz="4800" dirty="0" smtClean="0">
                <a:cs typeface="Diwani Outline Shaded" pitchFamily="2" charset="-78"/>
              </a:rPr>
              <a:t>أجعل </a:t>
            </a:r>
            <a:r>
              <a:rPr lang="ar-SA" sz="4800" dirty="0" err="1" smtClean="0">
                <a:cs typeface="Diwani Outline Shaded" pitchFamily="2" charset="-78"/>
              </a:rPr>
              <a:t>الأستغفار</a:t>
            </a:r>
            <a:r>
              <a:rPr lang="ar-SA" sz="4800" dirty="0" smtClean="0">
                <a:cs typeface="Diwani Outline Shaded" pitchFamily="2" charset="-78"/>
              </a:rPr>
              <a:t> ملازمك في كل مكان وزمان </a:t>
            </a:r>
            <a:r>
              <a:rPr lang="ar-SA" sz="4800" dirty="0">
                <a:cs typeface="Diwani Outline Shaded" pitchFamily="2" charset="-78"/>
              </a:rPr>
              <a:t/>
            </a:r>
            <a:br>
              <a:rPr lang="ar-SA" sz="4800" dirty="0">
                <a:cs typeface="Diwani Outline Shaded" pitchFamily="2" charset="-78"/>
              </a:rPr>
            </a:br>
            <a:endParaRPr lang="ar-SA" sz="4800" dirty="0">
              <a:cs typeface="Diwani Outline Shad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ar-SA" dirty="0" smtClean="0">
                <a:cs typeface="PT Simple Bold Ruled" pitchFamily="2" charset="-78"/>
              </a:rPr>
              <a:t>أستغفر .. في طريقك لمدرستك , وظيفتك , منزلك ..</a:t>
            </a:r>
          </a:p>
          <a:p>
            <a:pPr>
              <a:buFont typeface="Wingdings" pitchFamily="2" charset="2"/>
              <a:buChar char="ü"/>
            </a:pPr>
            <a:r>
              <a:rPr lang="ar-SA" dirty="0" smtClean="0">
                <a:cs typeface="PT Simple Bold Ruled" pitchFamily="2" charset="-78"/>
              </a:rPr>
              <a:t>أستغفر .. في </a:t>
            </a:r>
            <a:r>
              <a:rPr lang="ar-SA" dirty="0" err="1" smtClean="0">
                <a:cs typeface="PT Simple Bold Ruled" pitchFamily="2" charset="-78"/>
              </a:rPr>
              <a:t>أنتظارك</a:t>
            </a:r>
            <a:r>
              <a:rPr lang="ar-SA" dirty="0" smtClean="0">
                <a:cs typeface="PT Simple Bold Ruled" pitchFamily="2" charset="-78"/>
              </a:rPr>
              <a:t> لموعد مع صديق , أو دكتور ..</a:t>
            </a:r>
          </a:p>
          <a:p>
            <a:pPr>
              <a:buFont typeface="Wingdings" pitchFamily="2" charset="2"/>
              <a:buChar char="ü"/>
            </a:pPr>
            <a:r>
              <a:rPr lang="ar-SA" dirty="0" smtClean="0">
                <a:cs typeface="PT Simple Bold Ruled" pitchFamily="2" charset="-78"/>
              </a:rPr>
              <a:t>أستغفر .. أن كنت بالمسجد , أو السوق , أو </a:t>
            </a:r>
            <a:r>
              <a:rPr lang="ar-SA" dirty="0" err="1" smtClean="0">
                <a:cs typeface="PT Simple Bold Ruled" pitchFamily="2" charset="-78"/>
              </a:rPr>
              <a:t>المشفى</a:t>
            </a:r>
            <a:r>
              <a:rPr lang="ar-SA" dirty="0" smtClean="0">
                <a:cs typeface="PT Simple Bold Ruled" pitchFamily="2" charset="-78"/>
              </a:rPr>
              <a:t> ..</a:t>
            </a:r>
          </a:p>
          <a:p>
            <a:pPr>
              <a:buFont typeface="Wingdings" pitchFamily="2" charset="2"/>
              <a:buChar char="ü"/>
            </a:pPr>
            <a:r>
              <a:rPr lang="ar-SA" dirty="0" smtClean="0">
                <a:cs typeface="PT Simple Bold Ruled" pitchFamily="2" charset="-78"/>
              </a:rPr>
              <a:t>أستغفر ..</a:t>
            </a:r>
          </a:p>
          <a:p>
            <a:pPr>
              <a:buFont typeface="Wingdings" pitchFamily="2" charset="2"/>
              <a:buChar char="ü"/>
            </a:pPr>
            <a:r>
              <a:rPr lang="ar-SA" dirty="0" smtClean="0">
                <a:cs typeface="PT Simple Bold Ruled" pitchFamily="2" charset="-78"/>
              </a:rPr>
              <a:t>أستغفر ..</a:t>
            </a:r>
          </a:p>
          <a:p>
            <a:pPr>
              <a:buFont typeface="Wingdings" pitchFamily="2" charset="2"/>
              <a:buChar char="ü"/>
            </a:pPr>
            <a:r>
              <a:rPr lang="ar-SA" dirty="0" smtClean="0">
                <a:cs typeface="PT Simple Bold Ruled" pitchFamily="2" charset="-78"/>
              </a:rPr>
              <a:t>أستغفر ..</a:t>
            </a:r>
          </a:p>
          <a:p>
            <a:pPr>
              <a:buFont typeface="Wingdings" pitchFamily="2" charset="2"/>
              <a:buChar char="ü"/>
            </a:pPr>
            <a:r>
              <a:rPr lang="ar-SA" dirty="0" smtClean="0">
                <a:cs typeface="PT Simple Bold Ruled" pitchFamily="2" charset="-78"/>
              </a:rPr>
              <a:t>والله لن تندم وسترى كيف يتغير مجرى حياتك للأفضل..</a:t>
            </a:r>
          </a:p>
          <a:p>
            <a:pPr>
              <a:buFont typeface="Wingdings" pitchFamily="2" charset="2"/>
              <a:buChar char="ü"/>
            </a:pPr>
            <a:endParaRPr lang="ar-SA" dirty="0" smtClean="0">
              <a:cs typeface="PT Simple Bold Ruled" pitchFamily="2" charset="-78"/>
            </a:endParaRPr>
          </a:p>
          <a:p>
            <a:pPr>
              <a:buNone/>
            </a:pPr>
            <a:endParaRPr lang="ar-SA" dirty="0" smtClean="0">
              <a:cs typeface="PT Simple Bold Ruled" pitchFamily="2" charset="-78"/>
            </a:endParaRPr>
          </a:p>
          <a:p>
            <a:pPr>
              <a:buNone/>
            </a:pPr>
            <a:endParaRPr lang="ar-SA" dirty="0" smtClean="0">
              <a:cs typeface="PT Simple Bold Ruled" pitchFamily="2" charset="-78"/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18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14290"/>
            <a:ext cx="4572032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 descr="twqi3-ma-1-3-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4429132"/>
            <a:ext cx="4714909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  <a:t>هل تعلم أن </a:t>
            </a:r>
            <a:r>
              <a:rPr lang="ar-S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  <a:t>الأستغفار</a:t>
            </a: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  <a:t> مفتاح لأكثر من 40 قفل </a:t>
            </a:r>
            <a:b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</a:b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  <a:t>سواء كان فضل أو </a:t>
            </a:r>
            <a:r>
              <a:rPr lang="ar-S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  <a:t>فائده</a:t>
            </a: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wani Outline Shaded" pitchFamily="2" charset="-78"/>
              </a:rPr>
              <a:t> ..</a:t>
            </a:r>
            <a:endParaRPr lang="ar-SA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Diwani Outline Shaded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يرضي الرحمن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يطرد الشيطان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يزيل الهم والغم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يجلب السرور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ينور</a:t>
            </a: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 الوجه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يجلب الرزق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يورث محبة الله للعبد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يورث محبة العبد لله , بمراقبته ,ومعرفته , والرجوع إليه ,والقرب منه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يورث ذكر الله للذاكر ..</a:t>
            </a:r>
          </a:p>
          <a:p>
            <a:pPr marL="514350" indent="-514350">
              <a:buNone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10.يحيي القلب ..</a:t>
            </a:r>
            <a:endParaRPr lang="ar-SA" i="1" dirty="0">
              <a:solidFill>
                <a:schemeClr val="tx1">
                  <a:lumMod val="95000"/>
                  <a:lumOff val="5000"/>
                </a:schemeClr>
              </a:solidFill>
              <a:cs typeface="PT Simple Bold Ruled" pitchFamily="2" charset="-78"/>
            </a:endParaRPr>
          </a:p>
        </p:txBody>
      </p:sp>
      <p:pic>
        <p:nvPicPr>
          <p:cNvPr id="4" name="صورة 3" descr="78cfd063b9bc204e9f77943bc4d6d8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4282" y="214290"/>
            <a:ext cx="642942" cy="78581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يزيل الوحشة بين العبد وربه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يحط السيئات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ينفع صاحبه عند الشدائد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سبب لتنزيل السكينة , وغشيان الرحمة , </a:t>
            </a:r>
            <a:r>
              <a:rPr lang="ar-S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وحفوف</a:t>
            </a: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الملائكة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فيه شغل من النميمة , والغيبة , والفحش من القول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يؤمن من الحسرة يوم القيامة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أنه مع البكاء في الخلوة سبب لإظلال الله للعبد يوم القيامة تحت ظل عرشه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الذكر أمان من نسيان الله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أنه أمان من النفاق ..</a:t>
            </a:r>
          </a:p>
          <a:p>
            <a:pPr marL="514350" indent="-514350">
              <a:buNone/>
            </a:pP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10.أنه من أيسر العبادات </a:t>
            </a:r>
            <a:r>
              <a:rPr lang="ar-SA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و</a:t>
            </a:r>
            <a:r>
              <a:rPr lang="ar-SA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أقلها مشقه ومع ذلك يعادل عتق الرقاب ..</a:t>
            </a:r>
            <a:endParaRPr lang="ar-SA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Simple Bold Ruled" pitchFamily="2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أنه غراس الجنة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يغني القلب ويسد حاجته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يجمع على القلب ما تفرق من إرادته </a:t>
            </a:r>
            <a:r>
              <a:rPr lang="ar-S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وعزومه</a:t>
            </a: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يفرق عليه ما اجتمع من هموم ,</a:t>
            </a:r>
            <a:r>
              <a:rPr lang="ar-S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غموم</a:t>
            </a: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,حسرات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يفرق عليه ما اجتمع على حربه من جند الشيطان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يقرب من </a:t>
            </a:r>
            <a:r>
              <a:rPr lang="ar-S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الآخره</a:t>
            </a: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,ويباعد من الدنيا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الذكر رأس الشكر ,فما شكر من لم يذكره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أكرم الخلق على الله من لا يزال لسانه رط</a:t>
            </a:r>
            <a:r>
              <a:rPr lang="ar-S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باً</a:t>
            </a: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من ذكر الله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الذكر يذيب قسوة القلب ..</a:t>
            </a:r>
          </a:p>
          <a:p>
            <a:pPr marL="514350" indent="-514350">
              <a:buNone/>
            </a:pP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10.جميع الأعمال ما شرعت </a:t>
            </a:r>
            <a:r>
              <a:rPr lang="ar-S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ألى</a:t>
            </a: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</a:t>
            </a:r>
            <a:r>
              <a:rPr lang="ar-S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لأقامة</a:t>
            </a:r>
            <a:r>
              <a:rPr lang="ar-S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Simple Bold Ruled" pitchFamily="2" charset="-78"/>
              </a:rPr>
              <a:t> ذكر الله ..</a:t>
            </a:r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يباهي الله عز وجل بالذاكرين ملائكته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يسهل الصعاب , ييسر الأمور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يخفف </a:t>
            </a:r>
            <a:r>
              <a:rPr lang="ar-SA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المشاق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يجلب بركة الوقت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للذكر تأثير عجيب في حصول الأمن ,فليس للخائف </a:t>
            </a:r>
            <a:r>
              <a:rPr lang="ar-SA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اللذي</a:t>
            </a: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 أشتد خوفه أنفع من الذكر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سبب للنصر على الأعداء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سبب لقوة القلب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الجبال والقفار تباهي وتبشر بمن يذكر الله عليها ..</a:t>
            </a:r>
          </a:p>
          <a:p>
            <a:pPr marL="514350" indent="-514350">
              <a:buFont typeface="+mj-lt"/>
              <a:buAutoNum type="arabicPeriod"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دوام الذكر تشهد له الطرق , البيت , الحضر ,السفر ,والبقاع يوم القيامة ..</a:t>
            </a:r>
          </a:p>
          <a:p>
            <a:pPr marL="514350" indent="-514350">
              <a:buNone/>
            </a:pPr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PT Simple Bold Ruled" pitchFamily="2" charset="-78"/>
              </a:rPr>
              <a:t>10.للذكر من بين الأعمال لذة لا يعدلها لذة ..</a:t>
            </a:r>
          </a:p>
          <a:p>
            <a:pPr marL="514350" indent="-514350">
              <a:buNone/>
            </a:pPr>
            <a:endParaRPr lang="ar-SA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solidFill>
                  <a:schemeClr val="accent2">
                    <a:lumMod val="75000"/>
                  </a:schemeClr>
                </a:solidFill>
                <a:cs typeface="Diwani Outline Shaded" pitchFamily="2" charset="-78"/>
              </a:rPr>
              <a:t>أدله من القرآن </a:t>
            </a:r>
            <a:r>
              <a:rPr lang="ar-SA" sz="7200" dirty="0" err="1" smtClean="0">
                <a:solidFill>
                  <a:schemeClr val="accent2">
                    <a:lumMod val="75000"/>
                  </a:schemeClr>
                </a:solidFill>
                <a:cs typeface="Diwani Outline Shaded" pitchFamily="2" charset="-78"/>
              </a:rPr>
              <a:t>والسنه</a:t>
            </a:r>
            <a:r>
              <a:rPr lang="ar-SA" sz="7200" dirty="0" smtClean="0">
                <a:solidFill>
                  <a:schemeClr val="accent2">
                    <a:lumMod val="75000"/>
                  </a:schemeClr>
                </a:solidFill>
                <a:cs typeface="Diwani Outline Shaded" pitchFamily="2" charset="-78"/>
              </a:rPr>
              <a:t> ..</a:t>
            </a:r>
            <a:endParaRPr lang="ar-SA" sz="7200" dirty="0">
              <a:solidFill>
                <a:schemeClr val="accent2">
                  <a:lumMod val="75000"/>
                </a:schemeClr>
              </a:solidFill>
              <a:cs typeface="Diwani Outline Shaded" pitchFamily="2" charset="-78"/>
            </a:endParaRPr>
          </a:p>
        </p:txBody>
      </p:sp>
      <p:pic>
        <p:nvPicPr>
          <p:cNvPr id="4" name="عنصر نائب للمحتوى 3" descr="get-one-3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1571612"/>
            <a:ext cx="692948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1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642918"/>
            <a:ext cx="4143404" cy="57864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get-one-7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428604"/>
            <a:ext cx="7358114" cy="5786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314</TotalTime>
  <Words>450</Words>
  <Application>Microsoft Office PowerPoint</Application>
  <PresentationFormat>عرض على الشاشة (3:4)‏</PresentationFormat>
  <Paragraphs>69</Paragraphs>
  <Slides>25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سمة Office</vt:lpstr>
      <vt:lpstr>إلى من أقفلت الأبواب أمامه ..</vt:lpstr>
      <vt:lpstr>الشريحة 2</vt:lpstr>
      <vt:lpstr>هل تعلم أن الأستغفار مفتاح لأكثر من 40 قفل  سواء كان فضل أو فائده ..</vt:lpstr>
      <vt:lpstr>الشريحة 4</vt:lpstr>
      <vt:lpstr>الشريحة 5</vt:lpstr>
      <vt:lpstr>الشريحة 6</vt:lpstr>
      <vt:lpstr>أدله من القرآن والسنه ..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صيغ الأستغفار ..</vt:lpstr>
      <vt:lpstr>الشريحة 15</vt:lpstr>
      <vt:lpstr>الشريحة 16</vt:lpstr>
      <vt:lpstr>الشريحة 17</vt:lpstr>
      <vt:lpstr>الشريحة 18</vt:lpstr>
      <vt:lpstr>طرق الأستغفار باليد ..</vt:lpstr>
      <vt:lpstr>الشريحة 20</vt:lpstr>
      <vt:lpstr>طريقة أخرى ..</vt:lpstr>
      <vt:lpstr>           أياك وأن تقول ليس لدي وقت ..</vt:lpstr>
      <vt:lpstr>الشريحة 23</vt:lpstr>
      <vt:lpstr>أجعل الأستغفار ملازمك في كل مكان وزمان  </vt:lpstr>
      <vt:lpstr>الشريحة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ألى من أقفلت الأبواب  أمامه..    </dc:title>
  <dc:creator>acer-m</dc:creator>
  <cp:lastModifiedBy>acer-m</cp:lastModifiedBy>
  <cp:revision>35</cp:revision>
  <dcterms:created xsi:type="dcterms:W3CDTF">2011-03-02T03:27:25Z</dcterms:created>
  <dcterms:modified xsi:type="dcterms:W3CDTF">2011-03-02T15:03:10Z</dcterms:modified>
</cp:coreProperties>
</file>