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31B67-F41B-4760-A448-5A920556570F}" type="datetimeFigureOut">
              <a:rPr lang="ar-SA" smtClean="0"/>
              <a:t>01/04/1432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F3819-FCD1-48A4-A2B0-CEBA71C5154E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2357453"/>
          </a:xfrm>
        </p:spPr>
        <p:txBody>
          <a:bodyPr>
            <a:noAutofit/>
          </a:bodyPr>
          <a:lstStyle/>
          <a:p>
            <a:r>
              <a:rPr lang="ar-SA" sz="72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Outline Shaded" pitchFamily="2" charset="-78"/>
              </a:rPr>
              <a:t>الملك وزوجاته الأربع ..</a:t>
            </a:r>
            <a:endParaRPr lang="ar-SA" sz="7200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Old Antic Outline Shade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2714620"/>
            <a:ext cx="7000924" cy="2214578"/>
          </a:xfrm>
        </p:spPr>
        <p:txBody>
          <a:bodyPr>
            <a:noAutofit/>
          </a:bodyPr>
          <a:lstStyle/>
          <a:p>
            <a:r>
              <a:rPr lang="ar-SA" sz="72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ماذا فعلت الزوجة الأولى ؟؟</a:t>
            </a:r>
          </a:p>
          <a:p>
            <a:r>
              <a:rPr lang="en-US" sz="36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valdi" pitchFamily="66" charset="0"/>
                <a:cs typeface="Diwani Outline Shaded" pitchFamily="2" charset="-78"/>
              </a:rPr>
              <a:t>Sh..</a:t>
            </a:r>
            <a:endParaRPr lang="ar-SA" sz="3600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valdi" pitchFamily="66" charset="0"/>
              <a:cs typeface="Diwani Outline Shaded" pitchFamily="2" charset="-78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cs typeface="Diwani Outline Shaded" pitchFamily="2" charset="-78"/>
              </a:rPr>
              <a:t>يذكر </a:t>
            </a: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cs typeface="Diwani Outline Shaded" pitchFamily="2" charset="-78"/>
              </a:rPr>
              <a:t>ان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cs typeface="Diwani Outline Shaded" pitchFamily="2" charset="-78"/>
              </a:rPr>
              <a:t> ملك كان متزوج من </a:t>
            </a: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cs typeface="Diwani Outline Shaded" pitchFamily="2" charset="-78"/>
              </a:rPr>
              <a:t>اربع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  <a:cs typeface="Diwani Outline Shaded" pitchFamily="2" charset="-78"/>
              </a:rPr>
              <a:t> نساء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Diwani Outline Shaded" pitchFamily="2" charset="-78"/>
              </a:rPr>
              <a:t>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cs typeface="Diwani Outline Shaded" pitchFamily="2" charset="-78"/>
              </a:rPr>
            </a:b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cs typeface="Diwani Outline Shad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وكانت الرابعة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يحبها حبا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جنونيا ويعمل كل ما في وسعه لإرضائها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....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 الثالثة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كان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يحبها أيضا ولكنه يشعر أنها قد تتركه من أجل شخص آخر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...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 الثانية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كانت هي من يلجأ إليها عند الشدائد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وكانت دائما تستمع إليه وتتواجد عند الضيق....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أما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الزوجة 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الأولى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فكان </a:t>
            </a: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يهملها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 ولا يرعاها ولا يؤتيها حقها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مع أنها كانت تحبه كثيرا وكان لها دور كبير في الحفاظ على مملكته.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wani Outline Shaded" pitchFamily="2" charset="-78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54118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مرض الملك وشعر باقتراب أجله ففكر وقال :</a:t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أنا الآن لدي 4 زوجات ولا أريد أن أذهب إلى القبر وحديا </a:t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فسأل </a:t>
            </a: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زوجته الرابعة:</a:t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أحببتك </a:t>
            </a: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أكثر من باقي زوجاتي </a:t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ولبيت كل رغباتك وطلباتك </a:t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فهل ترضين أن تأتي معي لتؤنسيني في قبري ؟</a:t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فقالت</a:t>
            </a: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:</a:t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(مستحيل)</a:t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 وانصرفت </a:t>
            </a: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فورا بدون إبداء أي تعاطف مع الملك. </a:t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endParaRPr lang="ar-S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wani Outline Shaded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فأحضر زوجته الثالثة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وقال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لها :أحببتك طيلة حياتي فهل ترافقيني في قبري ؟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فقالت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بالطبع لا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الحياة جميلة وعند موتك سأذهب وأتزوج من 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غيرك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فأحضرالزوجة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 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الثانية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وقال لها 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: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كنت دائما ألجأ إليك عند الضيق وطالما ضحيت من أجلي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وساعدتيني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 فهلا ترافقيني في قبري ؟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فقالت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: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سامحني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لا أستطيع تلبية طلبك ولكن 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أكثر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ما أستطيع فعله هو أن أوصلك إلى قبرك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حزن الملك حزنا شديدا على جحود هؤلاء الزوجات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wani Outline Shaded" pitchFamily="2" charset="-78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وإذا بصوت يأتي من بعيد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ويقول :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أنا أرافقك في قبرك...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أنا </a:t>
            </a:r>
            <a:endParaRPr lang="ar-SA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wani Outline Shaded" pitchFamily="2" charset="-78"/>
            </a:endParaRPr>
          </a:p>
          <a:p>
            <a:pPr>
              <a:buNone/>
            </a:pP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سأكون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معك أينما تذهب..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فنظر الملك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فإذا بزوجته الأولى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وهي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في حالة هزيلة ضعيفة مريضة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بسبب إهمال زوجها لها فندم الملك على سوء رعايته لها في حياته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وقال :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كان ينبغي لي أن أعتني بك أكثر من الباقين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ولو عاد </a:t>
            </a: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بي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 الزمان لكنت أنت أكثر من أهتم </a:t>
            </a: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به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 من زوجاتي 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الأربعة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wani Outline Shaded" pitchFamily="2" charset="-78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في الحقيقة أحبائي الكرام</a:t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كلنا لدينا</a:t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4 زوجات</a:t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الرابعة</a:t>
            </a: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الجسد : </a:t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مهما اعتنينا بأجسادنا وأشبعنا شهواتنا </a:t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فستتركنا الأجساد فورا عند الموت </a:t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الثالثة</a:t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الأموال </a:t>
            </a: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والممتلكات :</a:t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عند موتنا ستتركنا وتذهب لأشخاص آخرين</a:t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sz="128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الثانية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الأهل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والأصدقاء :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مهما بلغت تضحياتهم لنا في حياتنا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فلا نتوقع منهم أكثر من إيصالنا للقبور عند موتنا </a:t>
            </a:r>
            <a:endParaRPr lang="ar-SA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wani Outline Shaded" pitchFamily="2" charset="-78"/>
            </a:endParaRPr>
          </a:p>
          <a:p>
            <a:pPr>
              <a:buNone/>
            </a:pP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الأولى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العمل 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الصالح :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ننشغل عن تغذيته والاعتناء </a:t>
            </a: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به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على حساب شهواتنا وأموالنا وأصدقائنا مع أن </a:t>
            </a: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اعمالنا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هي الوحيدة التي ستكون معنا في قبورنا ....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....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wani Outline Shaded" pitchFamily="2" charset="-78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يا ترى إذا تمثل عملك </a:t>
            </a: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لك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 اليوم على هيئة إنسان ... 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كيف سيكون شكله وهيئته ؟؟؟...هزيل ضعيف مهمل ؟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أم قوي مدرب معتنى </a:t>
            </a:r>
            <a:r>
              <a:rPr lang="ar-SA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به</a:t>
            </a: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>؟</a:t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  <a:t/>
            </a:r>
            <a:br>
              <a:rPr lang="ar-SA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wani Outline Shaded" pitchFamily="2" charset="-78"/>
              </a:rPr>
            </a:b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wani Outline Shaded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94703_imgcach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142984"/>
            <a:ext cx="7143800" cy="13573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3" name="صورة 2" descr="sapvas2xc6e9di1i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300" y="3929066"/>
            <a:ext cx="4672030" cy="235745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53</Words>
  <Application>Microsoft Office PowerPoint</Application>
  <PresentationFormat>عرض على الشاشة (3:4)‏</PresentationFormat>
  <Paragraphs>13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الملك وزوجاته الأربع ..</vt:lpstr>
      <vt:lpstr>يذكر ان ملك كان متزوج من اربع نساء   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وزوجاته الأربع ..</dc:title>
  <dc:creator>acer-m</dc:creator>
  <cp:lastModifiedBy>acer-m</cp:lastModifiedBy>
  <cp:revision>6</cp:revision>
  <dcterms:created xsi:type="dcterms:W3CDTF">2011-03-06T15:24:43Z</dcterms:created>
  <dcterms:modified xsi:type="dcterms:W3CDTF">2011-03-06T16:17:01Z</dcterms:modified>
</cp:coreProperties>
</file>