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</p:sldMasterIdLst>
  <p:sldIdLst>
    <p:sldId id="281" r:id="rId13"/>
    <p:sldId id="278" r:id="rId14"/>
    <p:sldId id="277" r:id="rId15"/>
    <p:sldId id="256" r:id="rId16"/>
    <p:sldId id="257" r:id="rId17"/>
    <p:sldId id="279" r:id="rId18"/>
    <p:sldId id="258" r:id="rId19"/>
    <p:sldId id="259" r:id="rId20"/>
    <p:sldId id="260" r:id="rId21"/>
    <p:sldId id="261" r:id="rId22"/>
    <p:sldId id="280" r:id="rId23"/>
    <p:sldId id="262" r:id="rId24"/>
    <p:sldId id="263" r:id="rId25"/>
    <p:sldId id="286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82" r:id="rId35"/>
    <p:sldId id="284" r:id="rId36"/>
    <p:sldId id="283" r:id="rId37"/>
    <p:sldId id="272" r:id="rId38"/>
    <p:sldId id="273" r:id="rId3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8.xml"/><Relationship Id="rId1" Type="http://schemas.openxmlformats.org/officeDocument/2006/relationships/audio" Target="file:///C:\Users\Albaraa\Desktop\&#1602;&#1575;&#1601;&#1604;&#1577;%20&#1575;&#1604;&#1607;&#1583;&#1609;\&#1575;&#1604;&#1579;&#1602;&#1577;%20&#1576;&#1575;&#1604;&#1606;&#1601;&#1587;\&#1602;&#1575;&#1601;&#1604;&#1577;%20&#1575;&#1604;&#1607;&#1583;&#1609;.MP3" TargetMode="Externa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al_huda@w.c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baraa\Desktop\قافلة الهدى\الثقة بالنفس\شعار قافلة الهد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35719"/>
            <a:ext cx="5580112" cy="4201393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411760" y="4676943"/>
            <a:ext cx="44358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ea typeface="Batang" pitchFamily="18" charset="-127"/>
              </a:rPr>
              <a:t>تــــــــقــــــــدم</a:t>
            </a:r>
            <a:endParaRPr lang="ar-S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ea typeface="Batang" pitchFamily="18" charset="-127"/>
            </a:endParaRPr>
          </a:p>
        </p:txBody>
      </p:sp>
      <p:pic>
        <p:nvPicPr>
          <p:cNvPr id="4" name="قافلة الهدى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4365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\Microsoft Office\MEDIA\CAGCAT10\j0315447.jpg"/>
          <p:cNvPicPr>
            <a:picLocks noChangeAspect="1" noChangeArrowheads="1"/>
          </p:cNvPicPr>
          <p:nvPr/>
        </p:nvPicPr>
        <p:blipFill>
          <a:blip r:embed="rId2" cstate="print">
            <a:lum bright="37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2646203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ar-SA" sz="60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علاج فقدان الثقة بالنفس :-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0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5004465"/>
            <a:ext cx="83529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قصة الطاعون . </a:t>
            </a:r>
            <a:endParaRPr lang="ar-SA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87624" y="404664"/>
            <a:ext cx="7378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ar-SA" sz="4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أولاً : غير من قناعاتك وأعد برمجتك ذاتك 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11560" y="184482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قال تعالى ( إِنَّ اللّهَ لاَ يُغَيِّرُ مَا بِقَوْمٍ حَتَّى يُغَيِّرُواْ مَا بِأَنْفُسِهِمْ وَإِذَا أَرَادَ اللّهُ بِقَوْمٍ سُوءًا فَلاَ مَرَدَّ لَهُ وَمَا لَهُم مِّن دُونِهِ مِن وَالٍ ) </a:t>
            </a:r>
            <a:r>
              <a:rPr lang="ar-S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الرعد آية11</a:t>
            </a:r>
            <a:endParaRPr lang="ar-SA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87624" y="3639215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قصة الشاب الذي طلب من النبي صلى الله عليه وسلم أن يأذن له </a:t>
            </a:r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بالزنا</a:t>
            </a:r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180528" y="4788441"/>
            <a:ext cx="8748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قصة عروة بن الزبير ومرض الآكلة الذي أصاب رجله . </a:t>
            </a:r>
            <a:endParaRPr kumimoji="0" lang="ar-SA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11960" y="404664"/>
            <a:ext cx="438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ar-SA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ثانياً : أيقظ قواك الخفية 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67544" y="191683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أكثر أهل الأرض ذكاءً لم يستخدم سوى 40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%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من قواه العقلية ”دراسة“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187624" y="321587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إن الإنسان يولد وتولد معه 120 بليون خلية نشطة في مخه (د.بولس )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20080" y="1304176"/>
            <a:ext cx="824440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قال تعالى (</a:t>
            </a:r>
            <a:r>
              <a:rPr lang="ar-SA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وَإِذَا رَأَيْتَ الَّذِينَ يَخُوضُونَ فِي آيَاتِنَا فَأَعْرِضْ عَنْهُمْ حَتَّى يَخُوضُواْ فِي حَدِيثٍ غَيْرِهِ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سورة الانعام آية </a:t>
            </a:r>
            <a:r>
              <a:rPr lang="en-US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68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عن حذيفة رضي الله عنه قال: قال النبي صلى الله عليه وسلم : لاتكوا إمعة تقولون : إن أحسن الناس أحسنا وإن ظلموا ظلمنا ولكن وطنوا أنفسكم، إن أحسن الناس أن تحسنوا وإن اساؤوا فلاتظلموا.    ”أخرجه الترمذي“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قال سفيان الثوري رحمه الله : من عرف نفسه لم يضره  ماقاله الناس عنه مدحاً أ و ذماً 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قصة الزوجة .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1560" y="201414"/>
            <a:ext cx="851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ar-SA" sz="5400" b="1" i="0" u="sng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ثالثاً : كن نفسك ولا تكن الآخرين :- </a:t>
            </a:r>
            <a:endParaRPr lang="ar-SA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lbaraa\Desktop\قافلة الهدى\الثقة بالنفس\30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693857"/>
            <a:ext cx="853244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ar-SA" sz="4000" b="1" i="0" u="sng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رابعاً : تفاءل بالخير تجده :-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lang="ar-SA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en-US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عن أبي هريرة رضي الله عنه قال : سمعت رسول الله صلى الله عليه وسلم يقول : لاطيره وخيرها الفأل ، قالوا : وما الفأل ؟  قال : الكلمة الصالحة يسمعها أحدكم. 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r>
              <a:rPr kumimoji="0" lang="ar-SA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(أخرجه أحمد)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endParaRPr kumimoji="0" lang="en-US" sz="32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قصة نابليون وأفراد جيشه . </a:t>
            </a:r>
            <a:endParaRPr kumimoji="0" lang="ar-SA" sz="32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504" y="614293"/>
            <a:ext cx="86409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ar-SA" sz="4000" b="1" i="0" u="sng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خامساً : راجع اصدقائك وعلاقاتك 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ar-S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قال تعالى : (</a:t>
            </a:r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وَيَوْمَ يَعَضُّ الظَّالِمُ عَلَى يَدَيْهِ يَقُولُ يَا لَيْتَنِي اتَّخَذْتُ مَعَ الرَّسُولِ سَبِيلًا  *  يَا وَيْلَتَى لَيْتَنِي لَمْ أَتَّخِذْ فُلَانًا خَلِيلًا  *  َقَدْ أَضَلَّنِي عَنِ الذِّكْرِ بَعْدَ إِذْ جَاءنِي وَكَانَ الشَّيْطَانُ لِلْإِنسَانِ خَذُولًا </a:t>
            </a:r>
            <a:r>
              <a:rPr kumimoji="0" lang="ar-S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ar-SA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سورة الفرقان آية</a:t>
            </a:r>
            <a:r>
              <a:rPr kumimoji="0" lang="ar-SA" sz="20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27-29</a:t>
            </a:r>
            <a:endParaRPr kumimoji="0" lang="ar-SA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r>
              <a:rPr kumimoji="0" lang="ar-S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endParaRPr kumimoji="0" lang="en-US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قصة أصحاب السوء .</a:t>
            </a:r>
            <a:endParaRPr kumimoji="0" lang="ar-SA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5536" y="348907"/>
            <a:ext cx="8388424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ar-SA" sz="4000" b="1" i="0" u="sng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سادساً :  إصنع من  الشراب المُر شراباً حلواً :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الصبر مفتاح الفرج 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endParaRPr kumimoji="0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قال أحد الصالحين : إنما بيني وبين الملوك يوماً واحداً ، أما أمس فلا يجدون لذته ، وأنا وهم في غد على وجل ، وإنما هو اليوم فما عسى أن يكون اليوم ؟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endParaRPr kumimoji="0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قصة الساقي الهندي  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endParaRPr kumimoji="0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kumimoji="0" lang="ar-S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قال تعال : (</a:t>
            </a:r>
            <a:r>
              <a:rPr lang="ar-SA" sz="2800" dirty="0" smtClean="0"/>
              <a:t>أَوَلَمَّا أَصَابَتْكُم مُّصِيبَةٌ قَدْ أَصَبْتُم مِّثْلَيْهَا قُلْتُمْ أَنَّى هَـذَا قُلْ هُوَ مِنْ عِندِ أَنْفُسِكُمْ إِنَّ اللّهَ عَلَى كُلِّ شَيْءٍ قَدِيرٌ</a:t>
            </a:r>
            <a:r>
              <a:rPr kumimoji="0" lang="ar-S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ar-SA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سورة ا ل عمران  165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r>
              <a:rPr kumimoji="0" lang="ar-S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قصة أديسون والمصباح الكهربائي . </a:t>
            </a:r>
            <a:endParaRPr kumimoji="0" lang="ar-SA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 rot="20777451">
            <a:off x="1319434" y="2695908"/>
            <a:ext cx="5602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سابعاً : لاتضع فرص النجاح </a:t>
            </a:r>
            <a:endParaRPr lang="ar-SA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1" descr="C:\Users\Albaraa\Desktop\قافلة الهدى\الثقة بالنفس\1224763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861048"/>
            <a:ext cx="2902843" cy="24550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550422"/>
            <a:ext cx="853244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ar-SA" sz="3600" b="1" i="0" u="sng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ثامناً : كن عالي الهمة لتصل إلى القمة :-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قال الإمام </a:t>
            </a:r>
            <a:r>
              <a:rPr kumimoji="0" lang="ar-SA" sz="4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إبن</a:t>
            </a:r>
            <a:r>
              <a:rPr kumimoji="0" lang="ar-SA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ar-SA" sz="4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الجوزي</a:t>
            </a:r>
            <a:r>
              <a:rPr kumimoji="0" lang="ar-SA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رحمه الله  :  ماابتلي  الإنسان قط بأعظم من علو همته ، فإن من علت همته يبتغي المعالي وربما لايُساعد الزمان تضعف الآلة ويبقى في عذاب </a:t>
            </a:r>
            <a:r>
              <a:rPr kumimoji="0" lang="ar-SA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.“ </a:t>
            </a:r>
            <a:r>
              <a:rPr kumimoji="0" lang="ar-SA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كتاب صيد </a:t>
            </a:r>
            <a:r>
              <a:rPr kumimoji="0" lang="ar-SA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الخاطر“ </a:t>
            </a:r>
            <a:r>
              <a:rPr kumimoji="0" lang="ar-SA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endParaRPr kumimoji="0" lang="en-US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قصة يحي بن يحي والفيل 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endParaRPr kumimoji="0" lang="en-US" sz="2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قصة الشاب الصيني ومفتاح النجاح . </a:t>
            </a:r>
            <a:endParaRPr kumimoji="0" lang="ar-SA" sz="5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7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2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baraa\Desktop\قافلة الهدى\الثقة بالنفس\untitled.bmp"/>
          <p:cNvPicPr>
            <a:picLocks noChangeAspect="1" noChangeArrowheads="1"/>
          </p:cNvPicPr>
          <p:nvPr/>
        </p:nvPicPr>
        <p:blipFill>
          <a:blip r:embed="rId2" cstate="print">
            <a:lum bright="53000" contrast="34000"/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0"/>
          </a:effectLst>
        </p:spPr>
      </p:pic>
      <p:sp>
        <p:nvSpPr>
          <p:cNvPr id="3" name="مستطيل 2"/>
          <p:cNvSpPr/>
          <p:nvPr/>
        </p:nvSpPr>
        <p:spPr>
          <a:xfrm>
            <a:off x="0" y="29723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دورة</a:t>
            </a:r>
          </a:p>
          <a:p>
            <a:pPr algn="ctr"/>
            <a:r>
              <a:rPr lang="ar-SA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كُــــنْ واثـقــاً مـــن نَفـسِك</a:t>
            </a:r>
            <a:r>
              <a:rPr lang="en-US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ar-SA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764704"/>
            <a:ext cx="874846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ar-SA" sz="3600" b="1" i="0" u="sng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تاسعاً : كن أغنى الناس :-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kumimoji="0" lang="ar-SA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قال تعالى (</a:t>
            </a:r>
            <a:r>
              <a:rPr lang="ar-SA" sz="3200" dirty="0" smtClean="0"/>
              <a:t>كُتِبَ عَلَيْكُمُ الْقِتَالُ وَهُوَ كُرْهٌ لَّكُمْ وَعَسَى أَن تَكْرَهُواْ شَيْئًا وَهُوَ خَيْرٌ لَّكُمْ وَعَسَى أَن تُحِبُّواْ شَيْئًا وَهُوَ شَرٌّ لَّكُمْ وَاللّهُ يَعْلَمُ وَأَنتُمْ لاَ تَعْلَمُونَ </a:t>
            </a:r>
            <a:r>
              <a:rPr kumimoji="0" lang="ar-SA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ar-SA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سورة البقرة 216</a:t>
            </a:r>
            <a:endParaRPr kumimoji="0" lang="ar-SA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endParaRPr kumimoji="0" lang="en-US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قال رسول الله صلى الله عليه وسلم :وارض بما قسم الله لك تكن أغنى الناس  . رواه أحمد 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endParaRPr kumimoji="0" lang="en-US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قصة  الملك والوزير 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endParaRPr kumimoji="0" lang="en-US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قصة الرجل الصيني . </a:t>
            </a:r>
            <a:endParaRPr kumimoji="0" lang="ar-SA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-36512" y="656104"/>
            <a:ext cx="882047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ar-SA" sz="3600" b="1" i="0" u="sng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عاشراً : عش مع سير العظماء والناجحين :-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lang="ar-SA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kumimoji="0" lang="ar-SA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قال تعالى (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لَقَدْ كَانَ فِي قَصَصِهِمْ عِبْرَةٌ لِّأُوْلِي الأَلْبَابِ مَا كَانَ حَدِيثًا يُفْتَرَى وَلَـكِن تَصْدِيقَ الَّذِي بَيْنَ يَدَيْهِ وَتَفْصِيلَ كُلَّ شَيْءٍ وَهُدًى وَرَحْمَةً لِّقَوْمٍ يُؤْمِنُونَ</a:t>
            </a:r>
            <a:r>
              <a:rPr kumimoji="0" lang="ar-SA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ar-SA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سورة يوسف 111</a:t>
            </a:r>
            <a:endParaRPr kumimoji="0" lang="ar-SA" sz="3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endParaRPr kumimoji="0" lang="ar-SA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endParaRPr kumimoji="0" lang="en-US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kumimoji="0" lang="ar-SA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سيرة الحبيب صلى الله عليه وسلم ، قال تعالى (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لَقَدْ كَانَ لَكُمْ فِي رَسُولِ اللَّهِ أُسْوَةٌ حَسَنَةٌ لِّمَن كَانَ يَرْجُو اللَّهَ وَالْيَوْمَ الْآخِرَ وَذَكَرَ اللَّهَ كَثِيرًا </a:t>
            </a:r>
            <a:r>
              <a:rPr kumimoji="0" lang="ar-SA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kumimoji="0" lang="ar-SA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سورة الأحزاب 21</a:t>
            </a:r>
            <a:endParaRPr kumimoji="0" lang="ar-SA" sz="4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23928" y="148478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32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-لا تحزن لـ(الشيخ </a:t>
            </a:r>
            <a:r>
              <a:rPr kumimoji="0" lang="ar-SA" sz="3200" b="1" i="0" u="none" strike="noStrike" normalizeH="0" baseline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عايض</a:t>
            </a:r>
            <a:r>
              <a:rPr kumimoji="0" lang="ar-SA" sz="32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القرني) .</a:t>
            </a:r>
            <a:endParaRPr lang="ar-SA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lbaraa\Desktop\قافلة الهدى\la_tah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1944216" cy="2448272"/>
          </a:xfrm>
          <a:prstGeom prst="rect">
            <a:avLst/>
          </a:prstGeom>
          <a:noFill/>
        </p:spPr>
      </p:pic>
      <p:pic>
        <p:nvPicPr>
          <p:cNvPr id="1028" name="Picture 4" descr="C:\Users\Albaraa\Desktop\قافلة الهدى\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1584176" cy="2242012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>
            <a:off x="4716016" y="332656"/>
            <a:ext cx="4086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كتب ننصح بقراءتها :-</a:t>
            </a:r>
            <a:endParaRPr lang="ar-SA" sz="4000" dirty="0"/>
          </a:p>
        </p:txBody>
      </p:sp>
      <p:sp>
        <p:nvSpPr>
          <p:cNvPr id="13" name="مستطيل 12"/>
          <p:cNvSpPr/>
          <p:nvPr/>
        </p:nvSpPr>
        <p:spPr>
          <a:xfrm>
            <a:off x="2771800" y="3501008"/>
            <a:ext cx="6005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استمتع بحياتك لـ(الدكتور محمد </a:t>
            </a:r>
            <a:r>
              <a:rPr lang="ar-SA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العريفي</a:t>
            </a:r>
            <a:r>
              <a:rPr lang="ar-S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lang="en-U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lbaraa\Desktop\قافلة الهدى\;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1177"/>
            <a:ext cx="1739209" cy="2448272"/>
          </a:xfrm>
          <a:prstGeom prst="rect">
            <a:avLst/>
          </a:prstGeom>
          <a:noFill/>
        </p:spPr>
      </p:pic>
      <p:pic>
        <p:nvPicPr>
          <p:cNvPr id="7" name="Picture 8" descr="C:\Users\Albaraa\Desktop\قافلة الهدى\law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55473"/>
            <a:ext cx="1728192" cy="2333767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1769763" y="836712"/>
            <a:ext cx="7266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لا تحزن وابتسم للحياة  لـ(الشيخ محمود المصري). </a:t>
            </a:r>
            <a:endParaRPr lang="en-U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67744" y="3284984"/>
            <a:ext cx="6546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هل فات الأوان لتبدأ من جديد لـ(باسل </a:t>
            </a:r>
            <a:r>
              <a:rPr lang="ar-SA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شيخو</a:t>
            </a:r>
            <a:r>
              <a:rPr lang="ar-S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lang="en-U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79912" y="1348988"/>
            <a:ext cx="4679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جدد حياتك للشيخ الغزالي .</a:t>
            </a:r>
            <a:r>
              <a:rPr kumimoji="0" lang="ar-S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C:\Users\Albaraa\Desktop\قافلة الهدى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2681298" cy="2952328"/>
          </a:xfrm>
          <a:prstGeom prst="rect">
            <a:avLst/>
          </a:prstGeom>
          <a:noFill/>
        </p:spPr>
      </p:pic>
      <p:pic>
        <p:nvPicPr>
          <p:cNvPr id="4" name="Picture 7" descr="C:\Users\Albaraa\Desktop\قافلة الهدى\n4pfs8smj287u7fb5ap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2232248" cy="273630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802003" y="4749301"/>
            <a:ext cx="6026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آفاق بلا حدود لـ(لدكتور محمد التكريتي) . </a:t>
            </a:r>
            <a:endParaRPr lang="en-U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lbaraa\Desktop\قافلة الهدى\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2033925" cy="201622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3923928" y="4140369"/>
            <a:ext cx="4932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صناعة الإيجابية لـ(محمود زيان) . </a:t>
            </a:r>
            <a:endParaRPr lang="ar-SA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47473" y="1188041"/>
            <a:ext cx="6345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حتى لا تكون كلاً لـ(الدكتور عوض القرني) . </a:t>
            </a:r>
            <a:endParaRPr lang="en-U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657264"/>
            <a:ext cx="892797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في الـــخــتـــامــ :-</a:t>
            </a:r>
            <a:endParaRPr kumimoji="0" lang="en-US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SA" sz="2800" b="1" i="0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ثـق بــربك والتجأ إليه دائماً </a:t>
            </a:r>
            <a:endParaRPr lang="ar-SA" sz="28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1" i="0" u="none" strike="noStrike" spc="50" normalizeH="0" baseline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SA" sz="2800" b="1" i="0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لا تيأس من إصلاح نفسك فأنت قوي بقربك من ربك وقدراتك</a:t>
            </a:r>
            <a:r>
              <a:rPr kumimoji="0" lang="ar-SA" sz="2800" b="1" i="0" u="none" strike="noStrike" spc="50" normalizeH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800" b="1" i="0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وإمكانياتك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1" i="0" u="none" strike="noStrike" spc="50" normalizeH="0" baseline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SA" sz="2800" b="1" i="0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تغير من داخلك يتغير الكون من حولك 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1" i="0" u="none" strike="noStrike" spc="50" normalizeH="0" baseline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SA" sz="2800" b="1" i="0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أحضر ورقة وقلم واكتب خطة التغير وابدأ من الآن ولا تسوف 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600" b="1" i="0" u="none" strike="noStrike" spc="50" normalizeH="0" baseline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SA" sz="2800" b="1" i="0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لا تـسـمــح للـتـوافـه أن تـغــلـبـك 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600" b="1" i="0" u="none" strike="noStrike" spc="50" normalizeH="0" baseline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ar-SA" sz="2800" b="1" i="0" u="none" strike="noStrike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كُـــنْ نفسك ولا تـــكــن غــيــرك 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ar-SA" sz="4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665943"/>
            <a:ext cx="8172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A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UI" pitchFamily="34" charset="0"/>
                <a:ea typeface="Times New Roman" pitchFamily="18" charset="0"/>
              </a:rPr>
              <a:t>إنتاج قافلة الهدى الدعوية</a:t>
            </a:r>
            <a:r>
              <a:rPr kumimoji="0" lang="ar-SA" sz="44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UI" pitchFamily="34" charset="0"/>
                <a:ea typeface="Times New Roman" pitchFamily="18" charset="0"/>
              </a:rPr>
              <a:t> </a:t>
            </a:r>
            <a:r>
              <a:rPr kumimoji="0" lang="ar-SA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UI" pitchFamily="34" charset="0"/>
                <a:ea typeface="Times New Roman" pitchFamily="18" charset="0"/>
              </a:rPr>
              <a:t>التابعة لشبكة طريق</a:t>
            </a:r>
            <a:r>
              <a:rPr kumimoji="0" lang="ar-SA" sz="44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UI" pitchFamily="34" charset="0"/>
                <a:ea typeface="Times New Roman" pitchFamily="18" charset="0"/>
              </a:rPr>
              <a:t> </a:t>
            </a:r>
            <a:r>
              <a:rPr kumimoji="0" lang="ar-SA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UI" pitchFamily="34" charset="0"/>
                <a:ea typeface="Times New Roman" pitchFamily="18" charset="0"/>
              </a:rPr>
              <a:t>الحقيقة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UI" pitchFamily="34" charset="0"/>
                <a:ea typeface="Times New Roman" pitchFamily="18" charset="0"/>
              </a:rPr>
              <a:t> </a:t>
            </a:r>
            <a:endParaRPr kumimoji="0" lang="en-US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UI" pitchFamily="34" charset="0"/>
                <a:ea typeface="Times New Roman" pitchFamily="18" charset="0"/>
                <a:hlinkClick r:id="rId2"/>
              </a:rPr>
              <a:t>al_huda@w.cn</a:t>
            </a:r>
            <a:r>
              <a:rPr kumimoji="0" lang="en-US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UI" pitchFamily="34" charset="0"/>
                <a:ea typeface="Times New Roman" pitchFamily="18" charset="0"/>
              </a:rPr>
              <a:t>  		</a:t>
            </a:r>
            <a:endParaRPr kumimoji="0" lang="en-US" sz="8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pic>
        <p:nvPicPr>
          <p:cNvPr id="2050" name="Picture 2" descr="C:\Users\Albaraa\Desktop\قافلة الهدى\الثقة بالنفس\شعار قافلة الهد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6632"/>
            <a:ext cx="3816424" cy="216024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47369" y="6167045"/>
            <a:ext cx="48846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تنسيق / البراء بحاري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6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9552" y="908720"/>
            <a:ext cx="82089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دورة كــن واثـقـاً مـن نــفســك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</a:rPr>
              <a:t>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716016" y="5982379"/>
            <a:ext cx="43990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فقدان الثقة في الذات  لأسباب والعلاج )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rtl="0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للدكتور : بدرعبدالحميد هميس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06978" y="3645024"/>
            <a:ext cx="7997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ar-SA" sz="3600" b="1" dirty="0" smtClean="0"/>
              <a:t>يقدم الدورة الأستاذ : عبدالله بن محمد عبدالله بادابود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1822035"/>
            <a:ext cx="842392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قال تعالى 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{حَتَّى إِذَا اسْتَيْأَسَ الرُّسُلُ وَظَنُّواْ أَنَّهُمْ قَدْ كُذِبُواْ جَاءهُمْ نَصْرُنَا فَنُجِّيَ مَن نَّشَاء وَلاَ يُرَدُّ بَأْسُنَا عَنِ الْقَوْمِ الْمُجْرِمِينَ </a:t>
            </a: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}.  </a:t>
            </a:r>
            <a:r>
              <a:rPr kumimoji="0" lang="ar-SA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سورة يوسف آية 110</a:t>
            </a:r>
            <a:endParaRPr kumimoji="0" lang="ar-SA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قال تعالى {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فَإِنَّ مَعَ الْعُسْرِ يُسْرًا  *  إِنَّ مَعَ الْعُسْرِ يُسْرًا </a:t>
            </a: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}.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سورة الشرح آية 5-6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084168" y="332656"/>
            <a:ext cx="263405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مـــقـــدمــــة : </a:t>
            </a:r>
            <a:endParaRPr lang="ar-S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73696" y="2609036"/>
            <a:ext cx="8130752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S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أسباب فقدان الثقة في النفس </a:t>
            </a:r>
            <a:endParaRPr lang="ar-SA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51112" y="4365104"/>
            <a:ext cx="7741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قصة حسام وجدول الضرب . </a:t>
            </a:r>
            <a:endParaRPr kumimoji="0" lang="ar-S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547664" y="836712"/>
            <a:ext cx="7407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أولا </a:t>
            </a:r>
            <a:r>
              <a:rPr lang="ar-SA" sz="40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ً</a:t>
            </a:r>
            <a:r>
              <a:rPr lang="ar-SA" sz="4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: البيئة المحيطة وأخطاء في التربية :-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60040" y="2348880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قصة هند بن عتبة وابنها معاوية بن أبي سفيان رضي الله عنه . </a:t>
            </a:r>
            <a:endParaRPr lang="en-US" sz="32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39767" y="3276273"/>
            <a:ext cx="4052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قـــصـــــة أديـــــســــــون . </a:t>
            </a:r>
            <a:endParaRPr lang="en-US" sz="32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-108520" y="4860449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قصة الحطاب والأفعى . </a:t>
            </a:r>
            <a:endParaRPr kumimoji="0" lang="ar-SA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52292" y="848906"/>
            <a:ext cx="5912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ثانياً : التجارب والمواقف الفاشلة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932040" y="2348880"/>
            <a:ext cx="3563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من الفشل يأتي النجاح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331640" y="3359894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من لا يفعل شيئاً على الإطلاق هو وحده لا يخطئ.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”مثل فرنسي“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3780329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قصة الأب والابن والدابة . </a:t>
            </a:r>
            <a:endParaRPr kumimoji="0" lang="ar-SA" sz="32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9195" y="344850"/>
            <a:ext cx="8637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ar-S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ثالثا </a:t>
            </a:r>
            <a:r>
              <a:rPr lang="ar-SA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ً</a:t>
            </a:r>
            <a:r>
              <a:rPr lang="ar-S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: الانشغال بالآخرين وترك الانشغال بالنفس :-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67544" y="170080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ar-S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عن عائشة رضي الله عنها قالت : قال رسول الله صلى الله عليه وسلم ( من أرضى الله بسخط الناس كفاه الله الناس ، ومن اسخط الله برضى الناس وكله الله إلى الناس ) اخرجه الترمذي 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67544" y="487206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ar-S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قال الشافعي ليونس بن علي : والله مأقول لك الإ نصحا ، إنه ليس إلى  السلامة من الناس  من سبيل فانظر ماذا يصلحك 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87624" y="3852337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6700" algn="l"/>
              </a:tabLst>
            </a:pPr>
            <a:r>
              <a:rPr kumimoji="0" lang="ar-SA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قصة ولد التاجر والأسد والثعلب . </a:t>
            </a:r>
            <a:endParaRPr kumimoji="0" lang="ar-SA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07704" y="548680"/>
            <a:ext cx="6907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رابعاً : الشعور بالنقص ووهم العجز :-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971600" y="227977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كان عمر بن الخطاب يدعو ويقول : اللهم إني أعوذ بك جلد الفاجر ، وعجز الثقة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ذرو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</TotalTime>
  <Words>991</Words>
  <Application>Microsoft Office PowerPoint</Application>
  <PresentationFormat>عرض على الشاشة (3:4)‏</PresentationFormat>
  <Paragraphs>127</Paragraphs>
  <Slides>27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12</vt:i4>
      </vt:variant>
      <vt:variant>
        <vt:lpstr>عناوين الشرائح</vt:lpstr>
      </vt:variant>
      <vt:variant>
        <vt:i4>27</vt:i4>
      </vt:variant>
    </vt:vector>
  </HeadingPairs>
  <TitlesOfParts>
    <vt:vector size="39" baseType="lpstr">
      <vt:lpstr>وافر</vt:lpstr>
      <vt:lpstr>تدفق</vt:lpstr>
      <vt:lpstr>مدني</vt:lpstr>
      <vt:lpstr>1_تدفق</vt:lpstr>
      <vt:lpstr>2_تدفق</vt:lpstr>
      <vt:lpstr>ملتقى</vt:lpstr>
      <vt:lpstr>واجهة</vt:lpstr>
      <vt:lpstr>رحلة</vt:lpstr>
      <vt:lpstr>مشربية</vt:lpstr>
      <vt:lpstr>حضري</vt:lpstr>
      <vt:lpstr>ذروة</vt:lpstr>
      <vt:lpstr>1_مدني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Albaraa</dc:creator>
  <cp:lastModifiedBy>Albaraa</cp:lastModifiedBy>
  <cp:revision>70</cp:revision>
  <dcterms:created xsi:type="dcterms:W3CDTF">2010-12-30T15:55:09Z</dcterms:created>
  <dcterms:modified xsi:type="dcterms:W3CDTF">2011-01-07T21:35:49Z</dcterms:modified>
</cp:coreProperties>
</file>