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69" r:id="rId2"/>
    <p:sldId id="268" r:id="rId3"/>
    <p:sldId id="256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58" r:id="rId12"/>
    <p:sldId id="257" r:id="rId13"/>
    <p:sldId id="273" r:id="rId14"/>
    <p:sldId id="274" r:id="rId15"/>
    <p:sldId id="272" r:id="rId16"/>
    <p:sldId id="271" r:id="rId17"/>
    <p:sldId id="266" r:id="rId18"/>
    <p:sldId id="275" r:id="rId19"/>
    <p:sldId id="285" r:id="rId20"/>
    <p:sldId id="284" r:id="rId21"/>
    <p:sldId id="283" r:id="rId22"/>
    <p:sldId id="282" r:id="rId23"/>
    <p:sldId id="270" r:id="rId24"/>
    <p:sldId id="286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17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6F6FF-9415-4D03-972C-307234F278EC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FEBB8-A112-435E-BD17-219AF3C9F430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FEBB8-A112-435E-BD17-219AF3C9F430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FEBB8-A112-435E-BD17-219AF3C9F430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FEBB8-A112-435E-BD17-219AF3C9F430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FEBB8-A112-435E-BD17-219AF3C9F430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3EE049-CC9E-49D7-B829-822453D4B550}" type="datetimeFigureOut">
              <a:rPr lang="fr-FR" smtClean="0"/>
              <a:pPr/>
              <a:t>29/11/2009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8E5998-8011-4A61-A306-056A929D28E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 descr="G:\Eclip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214282" y="571480"/>
            <a:ext cx="878687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600" dirty="0" smtClean="0">
                <a:solidFill>
                  <a:schemeClr val="bg1"/>
                </a:solidFill>
                <a:cs typeface="Hesham Bold" pitchFamily="2" charset="-78"/>
              </a:rPr>
              <a:t>لا </a:t>
            </a:r>
            <a:r>
              <a:rPr lang="ar-DZ" sz="16600" dirty="0" smtClean="0">
                <a:solidFill>
                  <a:srgbClr val="0000FF"/>
                </a:solidFill>
                <a:cs typeface="Hesham Bold" pitchFamily="2" charset="-78"/>
              </a:rPr>
              <a:t>تت</a:t>
            </a:r>
            <a:r>
              <a:rPr lang="ar-DZ" sz="16600" dirty="0" smtClean="0">
                <a:solidFill>
                  <a:schemeClr val="bg1"/>
                </a:solidFill>
                <a:cs typeface="Hesham Bold" pitchFamily="2" charset="-78"/>
              </a:rPr>
              <a:t>رك </a:t>
            </a:r>
            <a:r>
              <a:rPr lang="ar-DZ" sz="16600" dirty="0" smtClean="0">
                <a:solidFill>
                  <a:srgbClr val="0000FF"/>
                </a:solidFill>
                <a:cs typeface="Hesham Bold" pitchFamily="2" charset="-78"/>
              </a:rPr>
              <a:t>ال</a:t>
            </a:r>
            <a:r>
              <a:rPr lang="ar-DZ" sz="16600" dirty="0" smtClean="0">
                <a:solidFill>
                  <a:schemeClr val="bg1"/>
                </a:solidFill>
                <a:cs typeface="Hesham Bold" pitchFamily="2" charset="-78"/>
              </a:rPr>
              <a:t>ص</a:t>
            </a:r>
            <a:r>
              <a:rPr lang="ar-DZ" sz="16600" dirty="0" smtClean="0">
                <a:solidFill>
                  <a:srgbClr val="0000FF"/>
                </a:solidFill>
                <a:cs typeface="Hesham Bold" pitchFamily="2" charset="-78"/>
              </a:rPr>
              <a:t>لا</a:t>
            </a:r>
            <a:r>
              <a:rPr lang="ar-DZ" sz="16600" dirty="0" smtClean="0">
                <a:solidFill>
                  <a:schemeClr val="bg1"/>
                </a:solidFill>
                <a:cs typeface="Hesham Bold" pitchFamily="2" charset="-78"/>
              </a:rPr>
              <a:t>ة</a:t>
            </a:r>
            <a:endParaRPr lang="fr-FR" sz="16600" dirty="0">
              <a:solidFill>
                <a:schemeClr val="bg1"/>
              </a:solidFill>
              <a:cs typeface="Hesham Bold" pitchFamily="2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142852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رسول الله صلى الله عليه وسلم قال: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(مروا أولادكم بالصلاة وهم  أبناء سبع سنين واضربوهم عليها وهم أبناء عشر سنين وفرقوا بينهم في المضاجع).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ليس على الأولياء الخيار في هذه المسألة بل هو أمر واجب يتحمل كل والد ووالدة مسؤوليته أمام الله عز وجل فقد قال رسول الله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(كلكم راع وكلكم مسؤول عن رعيته فالرجل راع في أهل بيته وهو مسؤول عنهم).</a:t>
            </a:r>
            <a:endParaRPr lang="fr-F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45644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DZ" dirty="0" smtClean="0">
                <a:solidFill>
                  <a:schemeClr val="bg1"/>
                </a:solidFill>
                <a:cs typeface="Diwani Letter" pitchFamily="2" charset="-78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4285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 هل تعلم أن الصلاة هي عمود الإسلام ؟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رسول الله صلى الله عليه وسلم: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(رأس الأمر الإسلام وعموده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الصلاة وذروة سنامه الجهاد في سبيل الله).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latin typeface="Arial"/>
                <a:cs typeface="Arial"/>
              </a:rPr>
              <a:t>♦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عزيزي الولي كن قدوة لأهلك في الصلاة فلا يعقل أن تأمرهم بالصلاة وتحثهم عليها وأنت مضيع لها.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قال تعالى:    (وأمر أهلك بالصلاة واصطبر عليها لا نسألك رزقا نحن نرزقك والعاقبة للتقوى). 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4282" y="214291"/>
            <a:ext cx="8715436" cy="6954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ففي تلك الآية جمع الله بين أمرين.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أولا : أمر الأهل بالصلاة والأهل يدخل فيهم الزوجة والولد.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ثانيا:الأمر بالاصطبار على الصلاة.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latin typeface="Arial"/>
                <a:cs typeface="Arial"/>
              </a:rPr>
              <a:t>♦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حثهم على الصلاة بالوصية والتذكير, فهذا المقصود يتحقق بالموعظة الحسنة التي تمتزج فيها الرحمة بالحنان الأبوي الذي يشعر الابن بحرص أبيه عليه وإرادة الخير له.</a:t>
            </a:r>
            <a:endParaRPr lang="fr-F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1" y="0"/>
            <a:ext cx="8715437" cy="6954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latin typeface="Arial"/>
                <a:cs typeface="Arial"/>
              </a:rPr>
              <a:t>♦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عاقبهم  إذا تركوا الصلاة, فتكون معاقبتهم من وسائل  حثهم على الصلاة إذا بلغوا عشر سنين فقد قال رسول الله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 واضربوهم عليها وهم أبناء عشر).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latin typeface="Arial"/>
                <a:cs typeface="Arial"/>
              </a:rPr>
              <a:t>♦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فاعلم أن تحريض ابنك على الصلاة بالقدوة والوصية والضرب إن اقتضى الأمر إنما هو وقايته من النار وإعمال لقوله تبارك وتعالى: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(يا أيها الذين آمنوا قوا أنفسكم وأهليكم نارا) .</a:t>
            </a:r>
            <a:endParaRPr lang="fr-F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14290"/>
            <a:ext cx="90011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كيف تحفز ابنك على الصلاة ؟</a:t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- اصطحبه معك إلى المسجد : ففي اصطحابك لابنك إلى المسجد تعويد له على الصلاة إذ ربما تكاسل وحده أو اجتهد عليه الشيطان فتحايل أما في صحبتك ورفقتك أثناء الذهاب وفي الصف ضمان لمواظبته على الصلاة.</a:t>
            </a:r>
          </a:p>
          <a:p>
            <a:pPr algn="ctr">
              <a:buFontTx/>
              <a:buChar char="-"/>
            </a:pP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- أظهر له رضاك التام وفرحتك الكبيرة به إذا صلىى وصرح له بحبك الشديد وأنت تراه طائعا لربه والعكس.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214291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- شجعه بالمال والهدايا فهكذا تألف قلوب الأبناء على الصلاة لاسيما إن كان الولد صغيرا فان أسلوب الترغيب يكون أجدى من الترهيب.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-  أدعو له بالهداية والصلاح فهذا من أعظم العون له على إقامة الصلاة والاستقامة.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تعالى:( والذين يقولون ربنا هب لنا من أزواجنا وذرياتنا قرة أعين واجعلنا للمتقين إماما).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- اجعله يرافق أبناء الصالحين .</a:t>
            </a:r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0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فقد قال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(المرء على دين خليله فلينظر أحدكم من يخالل).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فاعلم يا أخي المسلم أن لك منفعة كبيرة في الدنيا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والآخرة.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ففي الدنيا: هي قرار عينك بهم إذا كانوا أهل تقوى وصلاح واستقامة ومحافظتهم عليها لأكبر عون لهم.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وفي الآخرة: فهي براءة ذمتك أمام الله لحسن رعايتك لهم وكذلك انتفاعك بدعائهم وصلاحهم. </a:t>
            </a:r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214290"/>
            <a:ext cx="87154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كما قال رسول الله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(إذا مات الإنسان انقطع عمله إلا من ثلاث: صدقة جارية, أو علم نافع ينتفع به, أو ولد صالح يدعو له).</a:t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وقال صلى الله عليه وسلم: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(إن الرجل لترفع درجته فيقول أنى لي هذا فيقال باستغفار ولدك لك).</a:t>
            </a:r>
            <a:endParaRPr lang="fr-F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D:\IMAGES SUPPRIMES\#65859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142852"/>
            <a:ext cx="871543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 rtl="1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هل تعلم أن عاقبة تارك الصلاة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عسيرة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 rtl="1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وخطيرة ولما لا وتاركها كافر كما صرح الحبيب محمد في أحاديثه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؟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 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  <a:sym typeface="Wingdings"/>
            </a:endParaRPr>
          </a:p>
          <a:p>
            <a:pPr algn="ctr" rtl="1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ولما لا وتارك الصلاة قاطع للصلة التي بينه وبين خالقه ..!! نعم الصلاة تؤهل العبد لمناجاة ربه وخالقه ..</a:t>
            </a:r>
          </a:p>
          <a:p>
            <a:pPr algn="ctr" rtl="1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ولما لا ؟يفعل الله بتارك الصلاة كل هذه الأشياء ..</a:t>
            </a:r>
          </a:p>
          <a:p>
            <a:pPr algn="ctr" rtl="1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1ـ انعدام الحياة الطيبة والسعادة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المنشوذة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 ..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D:\IMAGES SUPPRIMES\#65859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942979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142852"/>
            <a:ext cx="8786874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2- ينزع الله البركة من حياته.</a:t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3- يرفع الله سيما الصالحين من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وجهه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لأنه ما مرغ وجهه في أوحال الطين والتراب والأرض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.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4- لاحظ له في دعاء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الصالحين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وكيف يكون منهم وقد  أطره المصطفى في صفوف الكافرين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.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5- كل عمل يعمله من أعمال البر لا يؤجر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عليه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لأن الكافر لا يقبل منه 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إلا أن يشاء الله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.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6- لا يرفع الله عز وجل دعاءه إلى السماء.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وإذا مات والعياذ بالله على ترك الصلاة </a:t>
            </a:r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فيموت ذليلا, عطشانا, ولو سقي كل ماء الدنيا لم يروي عطشه.</a:t>
            </a:r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214290"/>
            <a:ext cx="8501122" cy="6954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7200" b="1" dirty="0" smtClean="0">
                <a:solidFill>
                  <a:schemeClr val="bg1"/>
                </a:solidFill>
                <a:cs typeface="Diwani Letter" pitchFamily="2" charset="-78"/>
              </a:rPr>
              <a:t>بسم الله الرحمان الرحيم </a:t>
            </a:r>
            <a:br>
              <a:rPr lang="ar-DZ" sz="7200" b="1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fr-FR" sz="7200" b="1" dirty="0" smtClean="0">
                <a:solidFill>
                  <a:schemeClr val="bg1"/>
                </a:solidFill>
                <a:cs typeface="Diwani Letter" pitchFamily="2" charset="-78"/>
              </a:rPr>
              <a:t> </a:t>
            </a:r>
            <a:r>
              <a:rPr lang="ar-DZ" sz="7200" dirty="0" smtClean="0">
                <a:solidFill>
                  <a:schemeClr val="bg1"/>
                </a:solidFill>
                <a:cs typeface="Diwani Letter" pitchFamily="2" charset="-78"/>
              </a:rPr>
              <a:t>إن الحمد لله نحمده ونستعينه ونستغفره ونعود بالله من شرور أنفسنا ومن سيئات أعمالنا , أشهد أن لا اله إلا الله وحده لا شريك له وأشهد أن محمدا عبده ورسوله.</a:t>
            </a:r>
            <a:endParaRPr lang="fr-FR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D:\IMAGES SUPPRIMES\#65859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214290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7ـ ويكون قبره مظلم لا عمل صالح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يأنسه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..لأنه كان بعيدا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ً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عن ربه قاطع الصلة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به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عياذً بالله .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يا تارك الصلاة ؟؟كيف يكون لقاءك مع الله ؟؟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ماذا تقول له ؟؟ ما هي أعذارك ؟؟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D:\IMAGES SUPPRIMES\#65859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57224" y="571480"/>
            <a:ext cx="72866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**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صدق ربي إذ قال ::</a:t>
            </a:r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(فخلف من بعدهم خلف أضاعوا الصلاة واتبعوا الشهوات فسوف يلقون غيا).  سورة مريم الآية 59.</a:t>
            </a:r>
          </a:p>
          <a:p>
            <a:pPr algn="ctr"/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" descr="D:\IMAGES SUPPRIMES\#65859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1193012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0"/>
            <a:ext cx="8501122" cy="1255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اعلم أن للصلاة فوائد كثيرة وهي مفتاح كل خير.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هي سبب للرزق, حافظة للصحة, دافعة للأذى, ناهية عن الفحشاء والمنكر, مكفرة للذنوب سبب في محو السيئات, صفاء للقلب, نقاء للنفس, مذهبة للكسل, مقوية للبدن. شارحة للصدر, مغذية للروح, جالبة 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للبركة والنعمة دافعة للشيطان والنقمة 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... 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هي مفتاح للجنة.</a:t>
            </a:r>
            <a:endParaRPr lang="fr-FR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إنها سبب للحياة الطيبة والسعادة المرغوبة إنها طريق لكسب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رضى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الله الخالق المنعم المتفضل علينا بعظيم النعم ..</a:t>
            </a:r>
          </a:p>
          <a:p>
            <a:pPr algn="ctr"/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إنها الركن الثاني الذي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إصفاه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الله بالتشريع وهيأ له المكان والزمان فرضت في أعالي السموات عند 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سدرة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المنتهى بقرب عرشه جل جلاله ما أعظم ربنا وما أحلمه على عبادة </a:t>
            </a:r>
            <a:r>
              <a:rPr lang="ar-SA" sz="5400" dirty="0" err="1" smtClean="0">
                <a:solidFill>
                  <a:schemeClr val="bg1"/>
                </a:solidFill>
                <a:cs typeface="Diwani Letter" pitchFamily="2" charset="-78"/>
              </a:rPr>
              <a:t>ولقه</a:t>
            </a:r>
            <a:r>
              <a:rPr lang="ar-SA" sz="5400" dirty="0" smtClean="0">
                <a:solidFill>
                  <a:schemeClr val="bg1"/>
                </a:solidFill>
                <a:cs typeface="Diwani Letter" pitchFamily="2" charset="-78"/>
              </a:rPr>
              <a:t> ومخلوقاته..</a:t>
            </a:r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endParaRPr lang="ar-SA" sz="5400" dirty="0" smtClean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00166" y="214291"/>
            <a:ext cx="57864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ecoType Naskh" pitchFamily="2" charset="-78"/>
              </a:rPr>
              <a:t>أخي المسلم أختي المسلمة, أكرمكم الله لا تجعل هذه الرسالة تقف عند حدود جهازك شارك في نشرها كي تعم الفائدة ويعم الثواب بإذن الله عز وجل وتذكر أن الدال </a:t>
            </a:r>
          </a:p>
          <a:p>
            <a:pPr algn="ctr"/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ecoType Naskh" pitchFamily="2" charset="-78"/>
              </a:rPr>
              <a:t>على الخير كفاعله</a:t>
            </a:r>
            <a:r>
              <a:rPr lang="ar-DZ" sz="6000" dirty="0" smtClean="0">
                <a:solidFill>
                  <a:schemeClr val="bg2">
                    <a:lumMod val="25000"/>
                  </a:schemeClr>
                </a:solidFill>
                <a:cs typeface="DecoType Naskh" pitchFamily="2" charset="-78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7356" y="5288340"/>
            <a:ext cx="4786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إعداد: </a:t>
            </a:r>
          </a:p>
          <a:p>
            <a:pPr algn="ctr"/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أم</a:t>
            </a:r>
            <a:r>
              <a:rPr lang="ar-SA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 وائل </a:t>
            </a:r>
            <a:r>
              <a:rPr lang="ar-SA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أكرم</a:t>
            </a:r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 </a:t>
            </a:r>
            <a:r>
              <a:rPr lang="ar-DZ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أيمن</a:t>
            </a:r>
            <a:r>
              <a:rPr lang="ar-SA" sz="48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 </a:t>
            </a:r>
            <a:endParaRPr lang="fr-FR" sz="4800" dirty="0">
              <a:solidFill>
                <a:schemeClr val="bg2">
                  <a:lumMod val="25000"/>
                </a:schemeClr>
              </a:solidFill>
              <a:cs typeface="Diwani Letter" pitchFamily="2" charset="-78"/>
            </a:endParaRPr>
          </a:p>
        </p:txBody>
      </p:sp>
      <p:pic>
        <p:nvPicPr>
          <p:cNvPr id="8" name="Picture 5" descr="ههههههههههه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31110" y="4000504"/>
            <a:ext cx="2506801" cy="2857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5" descr="ههههههههههه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52"/>
            <a:ext cx="1285852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5" descr="ههههههههههه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643554"/>
            <a:ext cx="857256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5" descr="ههههههههههه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6868" y="142852"/>
            <a:ext cx="1082851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5" descr="ههههههههههه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572008"/>
            <a:ext cx="642974" cy="857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100" y="928670"/>
            <a:ext cx="693328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16600" dirty="0" smtClean="0">
                <a:solidFill>
                  <a:schemeClr val="bg2">
                    <a:lumMod val="25000"/>
                  </a:schemeClr>
                </a:solidFill>
                <a:cs typeface="Diwani Letter" pitchFamily="2" charset="-78"/>
              </a:rPr>
              <a:t>جزاكم الله خير الجزاء</a:t>
            </a:r>
            <a:endParaRPr lang="fr-FR" sz="16600" dirty="0">
              <a:solidFill>
                <a:schemeClr val="bg2">
                  <a:lumMod val="25000"/>
                </a:schemeClr>
              </a:solidFill>
              <a:cs typeface="Diwani Letter" pitchFamily="2" charset="-78"/>
            </a:endParaRPr>
          </a:p>
        </p:txBody>
      </p:sp>
      <p:pic>
        <p:nvPicPr>
          <p:cNvPr id="6" name="Picture 5" descr="ههههههههههه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000372"/>
            <a:ext cx="2357422" cy="3571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5" descr="ههههههههههه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235974"/>
            <a:ext cx="1500166" cy="3621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41564"/>
            <a:ext cx="857255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منزلة الصلاة في الدين 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عن عبد الله بن عمر رضي الله عنهما قال : </a:t>
            </a:r>
            <a:endParaRPr lang="fr-FR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رسول الله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(بني الإسلام على خمس شهادة أن لا اله إلا الله وأن محمد رسول الله , واقام الصلاة , وإيتاء الزكاة , وحج البيت وصوم رمضان).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فالصلاة هي الركن الثاني في الإسلام فلأجل منزلتها وشأنها أكد رسول الله صلى الله عليه وسلم على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214290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الوصية بها وهو يودع الدنيا ويقبل على الآخرة.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(الصلاة الصلاة, اتقوا الله فيما ملكت أيمانكم).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و قد كانت قرة عينه في حياته فقد قال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(حبب إلي من دنياكم النساء والطيب وجعلت قرة عيني في الصلاة).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والصلوات المفروضة خمس 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الظهر , العصر , المغرب , العشاء , الفجر 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357166"/>
            <a:ext cx="87154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عن أنس بن مالك رضي الله عنه قال: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(فرضت على النبي صلى الله عليه وسلم الصلوات ليلة أسري به خمسين, ثم نقصت حتى جعلت خمسا , ثم نودي يا محمد انه لا يبدل القول لدي , وان لك بهذه الخمس خمسين). 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 هل تعلم أن من تخلى عن فريضة الصلاة فقد كفر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وخرج عن ملة الإسلام ؟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142852"/>
            <a:ext cx="87154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رسول الله صلى الله عليه وسلم: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(إن بين الرجل وبين الشرك والكفر ترك الصلاة).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عن بريده قال: سمعت رسول الله صلى الله عليه وسلم يقول: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(العهد الذي بيننا وبينهم الصلاة فمن تركها فقد كفر). </a:t>
            </a:r>
          </a:p>
          <a:p>
            <a:pPr algn="ctr"/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 هل تعلم أن أول شيء يحاسب به المسلم يوم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القيامة هو الصلاة ؟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285728"/>
            <a:ext cx="835824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عن أبي هريرة رضي الله عنه قال 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سمعت رسول الله صلى الله عليه وسلم يقول: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(إن أول ما يحاسب عليه العبد المسلم يوم القيامة الصلاة المكتوبة , فان أتمها وإلا قيل انظروا هل له من تطوع , فان كان له تطوع أكملت الفريضة من تطوعه, ثم يفعل بسائر الأعمال المفروضة مثل ذلك).</a:t>
            </a:r>
            <a:endParaRPr lang="fr-FR" sz="5400" dirty="0">
              <a:solidFill>
                <a:schemeClr val="bg1"/>
              </a:solidFill>
              <a:cs typeface="Diwani Letter" pitchFamily="2" charset="-7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4285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 هل تعلم أن الله تبارك وتعالى يأمرك بالصلاة ؟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endParaRPr lang="ar-DZ" sz="5400" dirty="0" smtClean="0">
              <a:solidFill>
                <a:schemeClr val="bg1"/>
              </a:solidFill>
              <a:cs typeface="Diwani Letter" pitchFamily="2" charset="-78"/>
            </a:endParaRP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تعالى (حافظوا على الصلوات والصلاة الوسطى وقوموا لله قانتين).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 هل تعلم أن المولى عز وجل يتبرأ من تارك الصلاة ؟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  <a:sym typeface="Wingdings"/>
              </a:rPr>
              <a:t></a:t>
            </a: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/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قال رسول الله صلى الله عليه وسلم: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 لا تترك الصلاة متعمدا فانه من ترك الصلاة متعمدا فقد برئت منه ذمة الله ورسوله).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فإياك ثم إياك  وترك الصلاة متعمدا.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D:\IMAGES SUPPRIMES\#6585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0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على من تجب الصلاة:</a:t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عن علي رضي الله عنه عن النبي صلى الله عليه وسلم قال: 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(رفع القلم عن ثلاثة: النائم حتى يستيقظ, وعن الصبي حتى يحتلم وعن المجنون حتى يعقل).</a:t>
            </a:r>
            <a:b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</a:br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ويجب على الأولياء أن يأمروا أبنائهم بها وان كانت غير واجبة عليهم ليتعودوا على المحافظة عليها.</a:t>
            </a:r>
          </a:p>
          <a:p>
            <a:pPr algn="ctr"/>
            <a:r>
              <a:rPr lang="ar-DZ" sz="5400" dirty="0" smtClean="0">
                <a:solidFill>
                  <a:schemeClr val="bg1"/>
                </a:solidFill>
                <a:cs typeface="Diwani Letter" pitchFamily="2" charset="-78"/>
              </a:rPr>
              <a:t>عن عمرو بن شعيب عن أبيه عن جده قال: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967</TotalTime>
  <Words>974</Words>
  <Application>Microsoft Office PowerPoint</Application>
  <PresentationFormat>عرض على الشاشة (3:4)‏</PresentationFormat>
  <Paragraphs>97</Paragraphs>
  <Slides>24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Oriel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</vt:vector>
  </TitlesOfParts>
  <Company>47SOU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MUSTAPHA</dc:creator>
  <cp:lastModifiedBy>عمير أحمد</cp:lastModifiedBy>
  <cp:revision>128</cp:revision>
  <dcterms:created xsi:type="dcterms:W3CDTF">2003-08-19T00:59:39Z</dcterms:created>
  <dcterms:modified xsi:type="dcterms:W3CDTF">2009-11-29T15:14:33Z</dcterms:modified>
</cp:coreProperties>
</file>