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09" autoAdjust="0"/>
    <p:restoredTop sz="96000" autoAdjust="0"/>
  </p:normalViewPr>
  <p:slideViewPr>
    <p:cSldViewPr>
      <p:cViewPr varScale="1">
        <p:scale>
          <a:sx n="76" d="100"/>
          <a:sy n="76" d="100"/>
        </p:scale>
        <p:origin x="-9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045FF35-17A7-41CC-847F-30A529C97516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9F44623-2EF0-475E-8644-225DDEDC1D8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A7FBB-A11C-42C3-A108-4EA87E9BE96F}" type="datetimeFigureOut">
              <a:rPr lang="ar-SA" smtClean="0"/>
              <a:pPr/>
              <a:t>06/07/31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55C7-DBBA-427B-B6C2-0C48CBAB8C7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0" y="-24"/>
            <a:ext cx="9144000" cy="75713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أخي الداعية  </a:t>
            </a:r>
          </a:p>
          <a:p>
            <a:pPr algn="ctr"/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اصنع عادات عمل سليمة ونافعة في حياتك </a:t>
            </a:r>
          </a:p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فالخير عادة </a:t>
            </a:r>
          </a:p>
          <a:p>
            <a:pPr algn="ctr"/>
            <a:endParaRPr lang="ar-SA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فكرة وإعداد : 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أخوك: خالد بن عبد الرحمن الدرويش </a:t>
            </a:r>
            <a:endParaRPr lang="ar-SA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42910" y="357166"/>
            <a:ext cx="8072493" cy="5909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 وهذا يعني أن التعود على فعل الخيرات مفيد  للطوارئ التي تحصل للمسلم في حياته الدنيوية 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وهذا فضل الله تعالى على امة الإسلام .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ومن فوائد هذه العادة الطيبة 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1- تكون صلة المسلم بالله دائمة لا تنقطع 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2- عداد الحسنات لا يقف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3- يكونون الناس شهداء الله في أرضه لهذا المسلم المتعود على فعل الخير 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4- كثرة البركة في حياته اليومية .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5- حسن الخاتمة .   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00034" y="214291"/>
            <a:ext cx="8286808" cy="66171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27عادة طيبة </a:t>
            </a:r>
            <a:r>
              <a:rPr lang="ar-SA" sz="36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ومباركة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1- التعود على الاحتساب : وهو أن يعمل الداعية العمل لا يرجو به شئ من عوض الدنيا الزائل بل يرجو الثواب من الله وحدة .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ابن القيم رحمة الله تعالى ( من عود نفسه العمل لله 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يكن اشق عليه من العمل لغيره ) .</a:t>
            </a:r>
          </a:p>
          <a:p>
            <a:pPr algn="ctr"/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عدة الصابرين ص 82            </a:t>
            </a:r>
            <a:endParaRPr lang="ar-SA" sz="36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فطوبى لمن صحت له خطوة واحدة لا يريد بها إلا الله تعالى )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منهاج القاصدين ص365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الله تعالى مبينا صورة من صور الإخلاص لله تعالى ( ويطعمون الطعام على حبة مسكينا ويتيما  </a:t>
            </a:r>
          </a:p>
          <a:p>
            <a:pPr algn="ctr"/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42910" y="357166"/>
            <a:ext cx="7929617" cy="62775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وأسيرا * إنما نطعمكم لوجه لله لا نريد منكم جزاء ولا شكورا *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2- من العادات : النوم على طهارة وهذا قبل الذهاب إلى المضجع .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إذا أتيت مضجعك فتوضأ وضوءك  للصلاة  . ثم اضطجع على شقك الأيمن ......)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البخاري ومسلم .</a:t>
            </a:r>
            <a:endParaRPr lang="ar-SA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3- ختم القران في شهر: بان يقرا الداعية جزءا يوميا من القران  : من السلف من كان يختم في الشهر ختمه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ابن مسعود : من ختم القران فله دعوة مستجابة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2844" y="142853"/>
            <a:ext cx="8858312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4- إن يكون الداعية على طهارة غالب اليوم 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....... ولن يحافظ على الوضوء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إلا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مؤمن )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ابن ماجه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5- التكبير إلى الصلوات الخمس في المسجد :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...... ولو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يعلمون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ما في التهجير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لاستبقوا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إليه ......)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متفق عليه </a:t>
            </a:r>
            <a:endParaRPr lang="ar-SA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6- استحضار نية صالحة في كل عمل وقول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يمارسه الداعية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في حياته اليومية .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مثال :يستحضر نية صالحة عند النوم _ بان ينوى بهذا النوم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إراحة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بدنه وتجديد نشاطه حتى يستطيع القيام على عبادة ربه عز وجل 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00034" y="214290"/>
            <a:ext cx="8358245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7- عدم النوم في بداية اليوم إلى طلوع الشمس :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في الحديث الشريف : ( اللهم بارك لأمتي في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بكورها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)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ورأى ابن عباس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رضي الله عنه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ابنا له نائما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نومة الصبحة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فقال له , قم أتنام في ساعة التي تقسم فيها الأرزاق .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*ونص الفقهاء : على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استحباب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استثمار هذه الساعة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بذكر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الله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تعالى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حتى طلوع الشمس 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8-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صيام ثلاثة أيام من كل شهر :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 عن عبد الله بن عمرو بن العاص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رضي الله عنه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:قال رسول الله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:( صوم ثلاثة أيام من كل  شهر كصوم الدهر كله )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البخاري ومسلم .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596" y="285728"/>
            <a:ext cx="8358245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9-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استصحاب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نية الخير يوميا : قال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صلى الله عليه وسلم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(إذا تحدث عبدي بان يعمل حسنه فانا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اكتبها له حسنه )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مسلم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 فاستصحاب نية العمل بالخير يكون سببا للعمل.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10- توفير مبلغا من المال للطوارئ (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الادخار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) 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11- الاستيقاظ من النوم قبل أذان الفجر بثلث ساعة للصلاة والدعاء :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الله تعالى (وبالاسحارهم يستغفرون ) في الايه إشارة إلى أن المسلم يكون مستيقظا في هذا الوقت . وجاء طاووس إلى رجل وقت السحر فقالوا : هو نائم , فقال: ما كنت أرى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أن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أحدا ينام في وقت السحر .  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57158" y="285728"/>
            <a:ext cx="8572559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12- المداومة على الصدقة يوميا أو أسبوعيا أو شهريا 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مامن يوم يصبح العباد في إلا ملكان ينزلان فيقول احدهما : اللهم أعط منفقا خلفا ويقول الأخر : اللهم أعط ممسكا تلفا )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متفق عليه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13- الحرص على الكلام الذي يرجو الداعية ثوابه عند الله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كان رسول الله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لا يتكلم إلا ما يرجو ثوابه )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14- الجلوس في المسجد لذكر لله تعالى بعد صلاة الصبح من يوم الجمعة من كل أسبوع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إن من أفضل أيامكم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يوم الجمعة..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500034" y="285728"/>
            <a:ext cx="8358245" cy="6063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15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- النوم مبكرا إلا لمصلحة راجحة :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كان النبي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sym typeface="Wingdings" pitchFamily="2" charset="2"/>
              </a:rPr>
              <a:t>: (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يكره النوم قبل العشاء والحديث بعدها )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البخاري ومسلم 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16- استقطاع شهري من الراتب لينفقه في أعمال الخير والدعوة ونصرة الأمة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*أتى رجل إلى الرسول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فقال </a:t>
            </a:r>
            <a:r>
              <a:rPr lang="ar-SA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اي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الناس أفضل قال (مؤمن يجاهد بنفسه وماله في سبيل الله )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متفق عليه .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17- ممارسة عبادة خفيه لا يعلمها إلا الله :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فهذا الحسن البصري يصف جيل  التابعين : فيقول ( أن كان الرجل ليجلس المجلس ، فتجئه عبرته ،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4282" y="142853"/>
            <a:ext cx="8786874" cy="67151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فيردها فإذا خشي أن تسبقه قام )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*وقال محمد بن الواسع ( أن كان الرجل ليبكي عشرين سنه وامرأته معه لا تعلم )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18- التعود على الديمومة والاستمرار والانتظام في القيام ببعض الأعمال ولو كانت قليله .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أحب الأعمال إلى الله أدومها وان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قل) 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أي أكثرها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ثوابا أكثرها تتابعا ومواظبة .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19- استغلال الفتر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ة الصباحية من اليوم في العمل والانجاز : لهذا كان النبي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إذا صلى الغداة جلس في مصلاه حتى تطلع الشمس حسناء . فاستثمر النبي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هذه الفترة في ذكر الله تعالى وهي من أهم الانجازات في بداية اليوم .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214282" y="142853"/>
            <a:ext cx="8786874" cy="67151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20- الاستعانة بالآخرين والتفويض الفعال :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الله تعالى ( وتعاونوا على البر والتقوى )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21- تحديد الأوليات أو المهام أو المسؤوليات التي يجب انجازها قبل غيرها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.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الله تعالى في الحديث القدسي ( وما تقرب إلى عبدي يشئ أحب إلى مما </a:t>
            </a:r>
            <a:r>
              <a:rPr lang="ar-SA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افترضتة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عليه )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البخاري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22- المحافظة على الوضوء وتجديده لكل صلاة :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عن انس بن مالك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رضي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الله عنه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: كان النبي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يتوضأ عند كل صلاة )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البخاري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23- حب إشاعة الخير للجميع : قال الله تعالى ( ولتكن منكم امة يدعون إلى الخير وقال الله تعالى (ويسارعون في الخيرات * وأولئك من الصالحين )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285853" y="714356"/>
            <a:ext cx="6572296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بسم الله الرحمن الرحيم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التمهيد: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اعلم أخي الداعية المبارك 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*إن ترك ما اعتدته من خير أو عبادة أو عمل صالح أو سنة حسنة في حياتك دليل على عدم الاكتراث بالطاعة  وانشغال القلب عن الله تعالى </a:t>
            </a:r>
            <a:r>
              <a:rPr lang="ar-SA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دعوته .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 وان التخلص من عادة وبناء عادة جديدة أمر في غاية الصعوبة ويحتاج إلى عملية تغيير داخلي من ذات الداعية .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596" y="214290"/>
            <a:ext cx="8429683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24- انتهاز فرص الخير المتاحة واستثمارها في الخير : 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وهيب بن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الورد ( إن استطعت إلا يسبقك إلى الله احد فافعل )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25- الإكثار من النيات الحسنه في الطاعة الواحدة: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بعض السلف ( إني </a:t>
            </a:r>
            <a:r>
              <a:rPr lang="ar-SA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لآستحب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إن  يكون لي في كل شيء نية )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26- التحسر على فوات الأجر – فهي علامة على صحة قلب الداعية إلى الله.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كان سعيد بن عبد العزيز التنوخي رحمه الله ( إذا فاتته صلاة الجماعة بكى ) متحسرا على فوات اجر الجماعة في المسجد . 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71537" y="500042"/>
            <a:ext cx="7286677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27- إحياء ما بين العشائيين في المسجد ولو يوما واحدا في الأسبوع :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عن حنيفة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رضي الله عنه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:( أتيت النبي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فصليت معه المغرب فصلى إلى العشاء)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النسائي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بإسناد صحيح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وصلى الله على سيدنا محمد وعلى اله وصحبه وسلم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أخوكم : خالد بن عبد الرحمن الدرويش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ج: 0503900260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الاحساء . الهفوف 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00100" y="357166"/>
            <a:ext cx="7286675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*ولكي يتمكن الداعية من التخلص من العادات السلبية وبناء عادات جديدة لابد أن تكون لدى الداعية القناعة والرغبة والحماس والتضحية _  وتنطلق هذه الصفات من الداعية نفسه .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الله تعالى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sym typeface="Wingdings" pitchFamily="2" charset="2"/>
              </a:rPr>
              <a:t>: ( إن الله لا يغير ما بقوم حتى يغيروا ما بأنفسهم )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سورة الرعد أيه 11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والعادة السليمة النافعة هي التي 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1- تتماشى مع تعاليم الإسلام ولا يرتكب بها  محرم أو منهي عنها .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2- وتساعد على الانجاز وترفع مستوى الإنتاج </a:t>
            </a:r>
            <a:r>
              <a:rPr lang="ar-SA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العطاء .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14348" y="857232"/>
            <a:ext cx="8001056" cy="5355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تعريف</a:t>
            </a:r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العادة :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هي الشئ الذي يفعله الإنسان بصفة متكررة دون جهد فكري ولا مشقة تذكر .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والمقصود بالتعود في هذه الرسالة: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التمرين والتهذيب والتدريب والممارسة .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مثال ذلك : رجل اعتاد الصلاة في المسجد لو أمرته أن يصلي في بيته لما استطاع ولشعر بالضيق والقلق لان المسجد أصبح جزءا من حياته اليومية .</a:t>
            </a:r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42910" y="428604"/>
            <a:ext cx="7643866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أهم العادات السليمة النافعة المقترحة للداعية إلى الله تعالى .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قبل الدخول في أهم العادات النافعة لأخي الداعية 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اقترح عليك هذا البرنامج التدريبي :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بان تجعل لنفسك برنامجا شهريا كل شهر تدخل في دورة مع خلق أو طاعة وعبادة تعود نفسك عليها لمدة (21يوما ) وبعد هذه المدة سوف تكون هذه الطاعة وهذه العبادة جزءا من حياتك اليومية لا تستغني عنها ، لو لم تفعلها لضاقت نفسك وشعرت بالقلق وتأنيب الضمير .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142976" y="214290"/>
            <a:ext cx="6929486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*وهكذا تستطيع أن تغير من واقع حياتك وأخلاقك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من خلال الدخول في هذه الدورة (21يوما ) (نقلا من كتاب انجازات هائلة وخسارة فادحه)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 الله تعالى :(والذين جاهدوا فينا لنهدينهم  سبلنا وان الله لمع المحسنين )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 وكل هذه العادات السليمة أخي الداعية المبارك التي سوف نذكرها في هذه الرسالة لا تستصعبها ولكن استمر عليها واجعلها جزءا من حياتك .</a:t>
            </a:r>
          </a:p>
          <a:p>
            <a:pPr algn="ctr"/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57158" y="142853"/>
            <a:ext cx="8001056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*من مشكاة النبوة عليه الصلاة والسلام لغرس هذا المبدأ في حياة الداعية :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_ قال رسول الله لبلال ( يا بلال حدثني بأرجى عمل عملته في الإسلام فاني سمعت دف نعليك بين يديه في الجنة ، قال أني لم أتطهر طهورا في ساعة ليل أو نهار إلا صليت بذلك الطهور ، ما كتب لي أن أصلي)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متفق عليه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_ قال</a:t>
            </a:r>
            <a:r>
              <a:rPr lang="ar-SA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يا عبد الله لا تكن مثل فلان كان يقوم الليل فترك قيام الليل )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_ وقال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إذا رأيتم الرجل يعتاد المساجد فاشهدوا له بالخير )  </a:t>
            </a:r>
          </a:p>
          <a:p>
            <a:pPr algn="ctr"/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14348" y="357166"/>
            <a:ext cx="7786741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سئلت عائشة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رضي الله عنها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عن عمله ( قالت كانت عمله ديمه )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- وقال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 أحب الأعمال إلى الله </a:t>
            </a:r>
            <a:r>
              <a:rPr lang="ar-SA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ادومها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وان قل ) </a:t>
            </a:r>
          </a:p>
          <a:p>
            <a:pPr algn="ctr"/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*وهذه صورة مشرقة من حياة الصديق </a:t>
            </a:r>
            <a:r>
              <a:rPr lang="ar-S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رضي الله عنه 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في التعود على فعل الخير والملازمة له .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جلس النبي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مع أصحابه فقال (من أصبح منكم اليوم صائما ؟ فقال أبو بكر: أنا . قال : فمن تبع منكم اليوم جنازة ؟ ( فقال أبو بكر : أنا . قال :( فمن اطعم اليوم منكم مسكينا ؟) فقال أبو بكر : أنا . قال ( فمن عاد منكم اليوم مريضا ؟ )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596" y="285728"/>
            <a:ext cx="7929617" cy="64633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فقال أبو بكر : أنا . قال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: ( ما اجتمعن في امرئ إلا دخل الجنة )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مسلم .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فائدة التعود على فعل الخير :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قال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صلى الله عليه وسلم 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: إذا مرض العبد أو سافر كتب له مثل ما كان يعمل مقيما صحيحا .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رواه البخاري </a:t>
            </a:r>
          </a:p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أفاد الحديث : إن من كان يقوم بعمل بر وخير في الأحوال العادية ثم قصر عن القيام به لعذر طارئ كسفر أو مرض ، فانه يكتب له مثل ذاك العمل ويثاب عليه كما لو كان يفعله ( نزهة المتقين )  </a:t>
            </a:r>
          </a:p>
          <a:p>
            <a:pPr algn="ctr"/>
            <a:endParaRPr lang="ar-SA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1727</Words>
  <Application>Microsoft Office PowerPoint</Application>
  <PresentationFormat>عرض على الشاشة (3:4)‏</PresentationFormat>
  <Paragraphs>116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63</cp:revision>
  <dcterms:created xsi:type="dcterms:W3CDTF">2010-06-13T10:28:41Z</dcterms:created>
  <dcterms:modified xsi:type="dcterms:W3CDTF">2010-06-17T11:46:46Z</dcterms:modified>
</cp:coreProperties>
</file>